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JPG" ContentType="image/.jpg"/>
  <Default Extension="png" ContentType="image/png"/>
  <Default Extension="wdp" ContentType="image/vnd.ms-photo"/>
  <Default Extension="rels" ContentType="application/vnd.openxmlformats-package.relationships+xml"/>
  <Override PartName="/customXml/itemProps259.xml" ContentType="application/vnd.openxmlformats-officedocument.customXmlProperties+xml"/>
  <Override PartName="/customXml/itemProps260.xml" ContentType="application/vnd.openxmlformats-officedocument.customXmlProperties+xml"/>
  <Override PartName="/customXml/itemProps261.xml" ContentType="application/vnd.openxmlformats-officedocument.customXmlProperties+xml"/>
  <Override PartName="/customXml/itemProps262.xml" ContentType="application/vnd.openxmlformats-officedocument.customXmlProperties+xml"/>
  <Override PartName="/customXml/itemProps263.xml" ContentType="application/vnd.openxmlformats-officedocument.customXmlProperties+xml"/>
  <Override PartName="/customXml/itemProps264.xml" ContentType="application/vnd.openxmlformats-officedocument.customXmlProperties+xml"/>
  <Override PartName="/customXml/itemProps265.xml" ContentType="application/vnd.openxmlformats-officedocument.customXmlProperties+xml"/>
  <Override PartName="/customXml/itemProps266.xml" ContentType="application/vnd.openxmlformats-officedocument.customXmlProperties+xml"/>
  <Override PartName="/customXml/itemProps267.xml" ContentType="application/vnd.openxmlformats-officedocument.customXmlProperties+xml"/>
  <Override PartName="/customXml/itemProps268.xml" ContentType="application/vnd.openxmlformats-officedocument.customXmlProperties+xml"/>
  <Override PartName="/customXml/itemProps269.xml" ContentType="application/vnd.openxmlformats-officedocument.customXmlProperties+xml"/>
  <Override PartName="/customXml/itemProps270.xml" ContentType="application/vnd.openxmlformats-officedocument.customXmlProperties+xml"/>
  <Override PartName="/customXml/itemProps271.xml" ContentType="application/vnd.openxmlformats-officedocument.customXmlProperties+xml"/>
  <Override PartName="/customXml/itemProps272.xml" ContentType="application/vnd.openxmlformats-officedocument.customXmlProperties+xml"/>
  <Override PartName="/customXml/itemProps273.xml" ContentType="application/vnd.openxmlformats-officedocument.customXmlProperties+xml"/>
  <Override PartName="/customXml/itemProps274.xml" ContentType="application/vnd.openxmlformats-officedocument.customXmlProperties+xml"/>
  <Override PartName="/customXml/itemProps275.xml" ContentType="application/vnd.openxmlformats-officedocument.customXmlProperties+xml"/>
  <Override PartName="/customXml/itemProps276.xml" ContentType="application/vnd.openxmlformats-officedocument.customXmlProperties+xml"/>
  <Override PartName="/customXml/itemProps277.xml" ContentType="application/vnd.openxmlformats-officedocument.customXmlProperties+xml"/>
  <Override PartName="/customXml/itemProps278.xml" ContentType="application/vnd.openxmlformats-officedocument.customXmlProperties+xml"/>
  <Override PartName="/customXml/itemProps279.xml" ContentType="application/vnd.openxmlformats-officedocument.customXmlProperties+xml"/>
  <Override PartName="/customXml/itemProps280.xml" ContentType="application/vnd.openxmlformats-officedocument.customXmlProperties+xml"/>
  <Override PartName="/customXml/itemProps281.xml" ContentType="application/vnd.openxmlformats-officedocument.customXmlProperties+xml"/>
  <Override PartName="/customXml/itemProps282.xml" ContentType="application/vnd.openxmlformats-officedocument.customXmlProperties+xml"/>
  <Override PartName="/customXml/itemProps283.xml" ContentType="application/vnd.openxmlformats-officedocument.customXmlProperties+xml"/>
  <Override PartName="/customXml/itemProps284.xml" ContentType="application/vnd.openxmlformats-officedocument.customXmlProperties+xml"/>
  <Override PartName="/customXml/itemProps285.xml" ContentType="application/vnd.openxmlformats-officedocument.customXmlProperties+xml"/>
  <Override PartName="/customXml/itemProps286.xml" ContentType="application/vnd.openxmlformats-officedocument.customXmlProperties+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ommentAuthors.xml" ContentType="application/vnd.openxmlformats-officedocument.presentationml.commentAuthors+xml"/>
  <Override PartName="/ppt/media/image12.svg" ContentType="image/svg+xml"/>
  <Override PartName="/ppt/media/image14.svg" ContentType="image/svg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87.xml" ContentType="application/vnd.openxmlformats-officedocument.presentationml.tags+xml"/>
  <Override PartName="/ppt/tags/tag29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2" r:id="rId3"/>
  </p:sldMasterIdLst>
  <p:notesMasterIdLst>
    <p:notesMasterId r:id="rId7"/>
  </p:notesMasterIdLst>
  <p:sldIdLst>
    <p:sldId id="259" r:id="rId4"/>
    <p:sldId id="265" r:id="rId5"/>
    <p:sldId id="280" r:id="rId6"/>
    <p:sldId id="431" r:id="rId8"/>
    <p:sldId id="432" r:id="rId9"/>
    <p:sldId id="434" r:id="rId10"/>
    <p:sldId id="437" r:id="rId11"/>
    <p:sldId id="438" r:id="rId12"/>
    <p:sldId id="444" r:id="rId13"/>
    <p:sldId id="445" r:id="rId14"/>
    <p:sldId id="446" r:id="rId15"/>
    <p:sldId id="447" r:id="rId16"/>
    <p:sldId id="448" r:id="rId17"/>
    <p:sldId id="449" r:id="rId18"/>
    <p:sldId id="440" r:id="rId19"/>
    <p:sldId id="451" r:id="rId20"/>
    <p:sldId id="452" r:id="rId21"/>
    <p:sldId id="454" r:id="rId22"/>
    <p:sldId id="456" r:id="rId23"/>
    <p:sldId id="457" r:id="rId24"/>
    <p:sldId id="458" r:id="rId25"/>
    <p:sldId id="459" r:id="rId26"/>
    <p:sldId id="460" r:id="rId27"/>
    <p:sldId id="441" r:id="rId28"/>
    <p:sldId id="461" r:id="rId29"/>
    <p:sldId id="463" r:id="rId30"/>
    <p:sldId id="464" r:id="rId31"/>
    <p:sldId id="465" r:id="rId32"/>
    <p:sldId id="466" r:id="rId33"/>
    <p:sldId id="469" r:id="rId34"/>
    <p:sldId id="473" r:id="rId35"/>
    <p:sldId id="474" r:id="rId36"/>
    <p:sldId id="475" r:id="rId37"/>
    <p:sldId id="476" r:id="rId38"/>
    <p:sldId id="477" r:id="rId39"/>
    <p:sldId id="479" r:id="rId40"/>
    <p:sldId id="480" r:id="rId41"/>
    <p:sldId id="482" r:id="rId42"/>
    <p:sldId id="337" r:id="rId43"/>
  </p:sldIdLst>
  <p:sldSz cx="12192000" cy="6858000"/>
  <p:notesSz cx="6858000" cy="9144000"/>
  <p:custDataLst>
    <p:tags r:id="rId76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206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WPS" initials="W" lastIdx="1" clrIdx="0"/>
  <p:cmAuthor id="2" name="作者" initials="A" lastIdx="0" clrIdx="1"/>
  <p:cmAuthor id="1483810881" name="WPS_1679281038" initials="W" lastIdx="1" clrIdx="2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 horzBarState="maximized">
    <p:restoredLeft sz="16000"/>
    <p:restoredTop sz="0"/>
  </p:normalViewPr>
  <p:slideViewPr>
    <p:cSldViewPr showGuides="1">
      <p:cViewPr>
        <p:scale>
          <a:sx n="73" d="100"/>
          <a:sy n="73" d="100"/>
        </p:scale>
        <p:origin x="0" y="0"/>
      </p:cViewPr>
      <p:guideLst>
        <p:guide orient="horz" pos="2206"/>
        <p:guide pos="2880"/>
      </p:guideLst>
    </p:cSldViewPr>
  </p:slideViewPr>
  <p:notesViewPr>
    <p:cSldViewPr>
      <p:cViewPr>
        <p:scale>
          <a:sx n="1" d="100"/>
          <a:sy n="1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5.xml"/><Relationship Id="rId8" Type="http://schemas.openxmlformats.org/officeDocument/2006/relationships/slide" Target="slides/slide4.xml"/><Relationship Id="rId76" Type="http://schemas.openxmlformats.org/officeDocument/2006/relationships/tags" Target="tags/tag287.xml"/><Relationship Id="rId75" Type="http://schemas.openxmlformats.org/officeDocument/2006/relationships/customXml" Target="../customXml/item28.xml"/><Relationship Id="rId74" Type="http://schemas.openxmlformats.org/officeDocument/2006/relationships/customXml" Target="../customXml/item27.xml"/><Relationship Id="rId73" Type="http://schemas.openxmlformats.org/officeDocument/2006/relationships/customXml" Target="../customXml/item26.xml"/><Relationship Id="rId72" Type="http://schemas.openxmlformats.org/officeDocument/2006/relationships/customXml" Target="../customXml/item25.xml"/><Relationship Id="rId71" Type="http://schemas.openxmlformats.org/officeDocument/2006/relationships/customXml" Target="../customXml/item24.xml"/><Relationship Id="rId70" Type="http://schemas.openxmlformats.org/officeDocument/2006/relationships/customXml" Target="../customXml/item23.xml"/><Relationship Id="rId7" Type="http://schemas.openxmlformats.org/officeDocument/2006/relationships/notesMaster" Target="notesMasters/notesMaster1.xml"/><Relationship Id="rId69" Type="http://schemas.openxmlformats.org/officeDocument/2006/relationships/customXml" Target="../customXml/item22.xml"/><Relationship Id="rId68" Type="http://schemas.openxmlformats.org/officeDocument/2006/relationships/customXml" Target="../customXml/item21.xml"/><Relationship Id="rId67" Type="http://schemas.openxmlformats.org/officeDocument/2006/relationships/customXml" Target="../customXml/item20.xml"/><Relationship Id="rId66" Type="http://schemas.openxmlformats.org/officeDocument/2006/relationships/customXml" Target="../customXml/item19.xml"/><Relationship Id="rId65" Type="http://schemas.openxmlformats.org/officeDocument/2006/relationships/customXml" Target="../customXml/item18.xml"/><Relationship Id="rId64" Type="http://schemas.openxmlformats.org/officeDocument/2006/relationships/customXml" Target="../customXml/item17.xml"/><Relationship Id="rId63" Type="http://schemas.openxmlformats.org/officeDocument/2006/relationships/customXml" Target="../customXml/item16.xml"/><Relationship Id="rId62" Type="http://schemas.openxmlformats.org/officeDocument/2006/relationships/customXml" Target="../customXml/item15.xml"/><Relationship Id="rId61" Type="http://schemas.openxmlformats.org/officeDocument/2006/relationships/customXml" Target="../customXml/item14.xml"/><Relationship Id="rId60" Type="http://schemas.openxmlformats.org/officeDocument/2006/relationships/customXml" Target="../customXml/item13.xml"/><Relationship Id="rId6" Type="http://schemas.openxmlformats.org/officeDocument/2006/relationships/slide" Target="slides/slide3.xml"/><Relationship Id="rId59" Type="http://schemas.openxmlformats.org/officeDocument/2006/relationships/customXml" Target="../customXml/item12.xml"/><Relationship Id="rId58" Type="http://schemas.openxmlformats.org/officeDocument/2006/relationships/customXml" Target="../customXml/item11.xml"/><Relationship Id="rId57" Type="http://schemas.openxmlformats.org/officeDocument/2006/relationships/customXml" Target="../customXml/item10.xml"/><Relationship Id="rId56" Type="http://schemas.openxmlformats.org/officeDocument/2006/relationships/customXml" Target="../customXml/item9.xml"/><Relationship Id="rId55" Type="http://schemas.openxmlformats.org/officeDocument/2006/relationships/customXml" Target="../customXml/item8.xml"/><Relationship Id="rId54" Type="http://schemas.openxmlformats.org/officeDocument/2006/relationships/customXml" Target="../customXml/item7.xml"/><Relationship Id="rId53" Type="http://schemas.openxmlformats.org/officeDocument/2006/relationships/customXml" Target="../customXml/item6.xml"/><Relationship Id="rId52" Type="http://schemas.openxmlformats.org/officeDocument/2006/relationships/customXml" Target="../customXml/item5.xml"/><Relationship Id="rId51" Type="http://schemas.openxmlformats.org/officeDocument/2006/relationships/customXml" Target="../customXml/item4.xml"/><Relationship Id="rId50" Type="http://schemas.openxmlformats.org/officeDocument/2006/relationships/customXml" Target="../customXml/item3.xml"/><Relationship Id="rId5" Type="http://schemas.openxmlformats.org/officeDocument/2006/relationships/slide" Target="slides/slide2.xml"/><Relationship Id="rId49" Type="http://schemas.openxmlformats.org/officeDocument/2006/relationships/customXml" Target="../customXml/item2.xml"/><Relationship Id="rId48" Type="http://schemas.openxmlformats.org/officeDocument/2006/relationships/customXml" Target="../customXml/item1.xml"/><Relationship Id="rId47" Type="http://schemas.openxmlformats.org/officeDocument/2006/relationships/commentAuthors" Target="commentAuthors.xml"/><Relationship Id="rId46" Type="http://schemas.openxmlformats.org/officeDocument/2006/relationships/tableStyles" Target="tableStyles.xml"/><Relationship Id="rId45" Type="http://schemas.openxmlformats.org/officeDocument/2006/relationships/viewProps" Target="viewProps.xml"/><Relationship Id="rId44" Type="http://schemas.openxmlformats.org/officeDocument/2006/relationships/presProps" Target="presProps.xml"/><Relationship Id="rId43" Type="http://schemas.openxmlformats.org/officeDocument/2006/relationships/slide" Target="slides/slide39.xml"/><Relationship Id="rId42" Type="http://schemas.openxmlformats.org/officeDocument/2006/relationships/slide" Target="slides/slide38.xml"/><Relationship Id="rId41" Type="http://schemas.openxmlformats.org/officeDocument/2006/relationships/slide" Target="slides/slide37.xml"/><Relationship Id="rId40" Type="http://schemas.openxmlformats.org/officeDocument/2006/relationships/slide" Target="slides/slide36.xml"/><Relationship Id="rId4" Type="http://schemas.openxmlformats.org/officeDocument/2006/relationships/slide" Target="slides/slide1.xml"/><Relationship Id="rId39" Type="http://schemas.openxmlformats.org/officeDocument/2006/relationships/slide" Target="slides/slide35.xml"/><Relationship Id="rId38" Type="http://schemas.openxmlformats.org/officeDocument/2006/relationships/slide" Target="slides/slide34.xml"/><Relationship Id="rId37" Type="http://schemas.openxmlformats.org/officeDocument/2006/relationships/slide" Target="slides/slide33.xml"/><Relationship Id="rId36" Type="http://schemas.openxmlformats.org/officeDocument/2006/relationships/slide" Target="slides/slide32.xml"/><Relationship Id="rId35" Type="http://schemas.openxmlformats.org/officeDocument/2006/relationships/slide" Target="slides/slide31.xml"/><Relationship Id="rId34" Type="http://schemas.openxmlformats.org/officeDocument/2006/relationships/slide" Target="slides/slide30.xml"/><Relationship Id="rId33" Type="http://schemas.openxmlformats.org/officeDocument/2006/relationships/slide" Target="slides/slide29.xml"/><Relationship Id="rId32" Type="http://schemas.openxmlformats.org/officeDocument/2006/relationships/slide" Target="slides/slide28.xml"/><Relationship Id="rId31" Type="http://schemas.openxmlformats.org/officeDocument/2006/relationships/slide" Target="slides/slide27.xml"/><Relationship Id="rId30" Type="http://schemas.openxmlformats.org/officeDocument/2006/relationships/slide" Target="slides/slide26.xml"/><Relationship Id="rId3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8" Type="http://schemas.openxmlformats.org/officeDocument/2006/relationships/slide" Target="slides/slide24.xml"/><Relationship Id="rId27" Type="http://schemas.openxmlformats.org/officeDocument/2006/relationships/slide" Target="slides/slide23.xml"/><Relationship Id="rId26" Type="http://schemas.openxmlformats.org/officeDocument/2006/relationships/slide" Target="slides/slide22.xml"/><Relationship Id="rId25" Type="http://schemas.openxmlformats.org/officeDocument/2006/relationships/slide" Target="slides/slide21.xml"/><Relationship Id="rId24" Type="http://schemas.openxmlformats.org/officeDocument/2006/relationships/slide" Target="slides/slide20.xml"/><Relationship Id="rId23" Type="http://schemas.openxmlformats.org/officeDocument/2006/relationships/slide" Target="slides/slide19.xml"/><Relationship Id="rId22" Type="http://schemas.openxmlformats.org/officeDocument/2006/relationships/slide" Target="slides/slide18.xml"/><Relationship Id="rId21" Type="http://schemas.openxmlformats.org/officeDocument/2006/relationships/slide" Target="slides/slide17.xml"/><Relationship Id="rId20" Type="http://schemas.openxmlformats.org/officeDocument/2006/relationships/slide" Target="slides/slide16.xml"/><Relationship Id="rId2" Type="http://schemas.openxmlformats.org/officeDocument/2006/relationships/theme" Target="theme/theme1.xml"/><Relationship Id="rId19" Type="http://schemas.openxmlformats.org/officeDocument/2006/relationships/slide" Target="slides/slide15.xml"/><Relationship Id="rId18" Type="http://schemas.openxmlformats.org/officeDocument/2006/relationships/slide" Target="slides/slide14.xml"/><Relationship Id="rId17" Type="http://schemas.openxmlformats.org/officeDocument/2006/relationships/slide" Target="slides/slide13.xml"/><Relationship Id="rId16" Type="http://schemas.openxmlformats.org/officeDocument/2006/relationships/slide" Target="slides/slide12.xml"/><Relationship Id="rId15" Type="http://schemas.openxmlformats.org/officeDocument/2006/relationships/slide" Target="slides/slide11.xml"/><Relationship Id="rId14" Type="http://schemas.openxmlformats.org/officeDocument/2006/relationships/slide" Target="slides/slide10.xml"/><Relationship Id="rId13" Type="http://schemas.openxmlformats.org/officeDocument/2006/relationships/slide" Target="slides/slide9.xml"/><Relationship Id="rId12" Type="http://schemas.openxmlformats.org/officeDocument/2006/relationships/slide" Target="slides/slide8.xml"/><Relationship Id="rId11" Type="http://schemas.openxmlformats.org/officeDocument/2006/relationships/slide" Target="slides/slide7.xml"/><Relationship Id="rId10" Type="http://schemas.openxmlformats.org/officeDocument/2006/relationships/slide" Target="slides/slide6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1C7013C-1293-44E0-A543-04E4C837AEDD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E2B85C7-2537-434A-9A79-1801B752A574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F4188F3-69D3-4061-9271-EC28C4778B5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9E1B693-632D-4080-9CF6-EA28B66DC80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7EAE5C4-0DEC-4E7A-9906-BD05543582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3553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/>
            </a:solidFill>
            <a:miter/>
          </a:ln>
        </p:spPr>
      </p:sp>
      <p:sp>
        <p:nvSpPr>
          <p:cNvPr id="23554" name="备注占位符 2"/>
          <p:cNvSpPr>
            <a:spLocks noGrp="1"/>
          </p:cNvSpPr>
          <p:nvPr>
            <p:ph type="body"/>
          </p:nvPr>
        </p:nvSpPr>
        <p:spPr/>
        <p:txBody>
          <a:bodyPr wrap="square" lIns="91440" tIns="45720" rIns="91440" bIns="45720" anchor="t" anchorCtr="0"/>
          <a:p>
            <a:pPr lvl="0"/>
            <a:endParaRPr lang="zh-CN" altLang="en-US" dirty="0">
              <a:ea typeface="宋体" panose="02010600030101010101" pitchFamily="2" charset="-122"/>
            </a:endParaRPr>
          </a:p>
        </p:txBody>
      </p:sp>
      <p:sp>
        <p:nvSpPr>
          <p:cNvPr id="23555" name="灯片编号占位符 3"/>
          <p:cNvSpPr txBox="1"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</a:ln>
        </p:spPr>
        <p:txBody>
          <a:bodyPr wrap="square" lIns="91440" tIns="45720" rIns="91440" bIns="45720" anchor="b" anchorCtr="0"/>
          <a:p>
            <a:pPr lvl="0" algn="r"/>
            <a:fld id="{9A0DB2DC-4C9A-4742-B13C-FB6460FD3503}" type="slidenum">
              <a:rPr lang="zh-CN" altLang="en-US" sz="1200" dirty="0"/>
            </a:fld>
            <a:endParaRPr lang="zh-CN" altLang="en-US" sz="1200"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>
            <a:spLocks noGrp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C74111-FE09-45D0-92F5-E11C30BFC8B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C74111-FE09-45D0-92F5-E11C30BFC8B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C74111-FE09-45D0-92F5-E11C30BFC8B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C74111-FE09-45D0-92F5-E11C30BFC8B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C74111-FE09-45D0-92F5-E11C30BFC8B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D0DACE-38E0-42D2-9336-2B707D34BC6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9E1B693-632D-4080-9CF6-EA28B66DC80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D0DACE-38E0-42D2-9336-2B707D34BC6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7EAE5C4-0DEC-4E7A-9906-BD05543582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9E1B693-632D-4080-9CF6-EA28B66DC80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9E1B693-632D-4080-9CF6-EA28B66DC80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9E1B693-632D-4080-9CF6-EA28B66DC80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9E1B693-632D-4080-9CF6-EA28B66DC80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5" Type="http://schemas.openxmlformats.org/officeDocument/2006/relationships/tags" Target="../tags/tag4.xml"/><Relationship Id="rId4" Type="http://schemas.openxmlformats.org/officeDocument/2006/relationships/tags" Target="../tags/tag3.xml"/><Relationship Id="rId3" Type="http://schemas.openxmlformats.org/officeDocument/2006/relationships/tags" Target="../tags/tag2.xml"/><Relationship Id="rId2" Type="http://schemas.openxmlformats.org/officeDocument/2006/relationships/tags" Target="../tags/tag1.xml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9" Type="http://schemas.microsoft.com/office/2007/relationships/hdphoto" Target="../media/image2.wdp"/><Relationship Id="rId8" Type="http://schemas.openxmlformats.org/officeDocument/2006/relationships/image" Target="../media/image1.png"/><Relationship Id="rId7" Type="http://schemas.openxmlformats.org/officeDocument/2006/relationships/tags" Target="../tags/tag10.xml"/><Relationship Id="rId6" Type="http://schemas.openxmlformats.org/officeDocument/2006/relationships/tags" Target="../tags/tag9.xml"/><Relationship Id="rId5" Type="http://schemas.openxmlformats.org/officeDocument/2006/relationships/tags" Target="../tags/tag8.xml"/><Relationship Id="rId4" Type="http://schemas.openxmlformats.org/officeDocument/2006/relationships/tags" Target="../tags/tag7.xml"/><Relationship Id="rId3" Type="http://schemas.openxmlformats.org/officeDocument/2006/relationships/tags" Target="../tags/tag6.xml"/><Relationship Id="rId2" Type="http://schemas.openxmlformats.org/officeDocument/2006/relationships/tags" Target="../tags/tag5.xml"/><Relationship Id="rId13" Type="http://schemas.openxmlformats.org/officeDocument/2006/relationships/tags" Target="../tags/tag14.xml"/><Relationship Id="rId12" Type="http://schemas.openxmlformats.org/officeDocument/2006/relationships/tags" Target="../tags/tag13.xml"/><Relationship Id="rId11" Type="http://schemas.openxmlformats.org/officeDocument/2006/relationships/tags" Target="../tags/tag12.xml"/><Relationship Id="rId10" Type="http://schemas.openxmlformats.org/officeDocument/2006/relationships/tags" Target="../tags/tag11.xml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BFBE322-0780-42BF-B8AD-35530E9063FC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93AE1883-0942-4AA3-9DB2-9C7C3A0314B1}" type="slidenum">
              <a:rPr lang="en-US" smtClean="0"/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7FE4A6C-3D05-4CEE-A464-AFEBDF375A87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93AE1883-0942-4AA3-9DB2-9C7C3A0314B1}" type="slidenum">
              <a:rPr lang="en-US" smtClean="0"/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/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28D2CC7-1689-4F3D-9810-3EA6198E3D6A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93AE1883-0942-4AA3-9DB2-9C7C3A0314B1}" type="slidenum">
              <a:rPr lang="en-US" smtClean="0"/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 wrap="square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>
  <p:cSld name="标题和内容在文本之上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204387" y="198439"/>
            <a:ext cx="8403167" cy="1143000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10972800" cy="2185988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0" y="3938590"/>
            <a:ext cx="10972800" cy="2187575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19" name="Rectangle 4"/>
          <p:cNvSpPr>
            <a:spLocks noGrp="1" noChangeArrowheads="1"/>
          </p:cNvSpPr>
          <p:nvPr>
            <p:ph type="dt" sz="half" idx="12"/>
          </p:nvPr>
        </p:nvSpPr>
        <p:spPr bwMode="auto">
          <a:xfrm>
            <a:off x="3759200" y="6477000"/>
            <a:ext cx="2844800" cy="2444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t" anchorCtr="0" compatLnSpc="1"/>
          <a:lstStyle>
            <a:lvl1pPr>
              <a:defRPr/>
            </a:lvl1pPr>
          </a:lstStyle>
          <a:p>
            <a:pPr marL="0" marR="0" indent="0" algn="l" defTabSz="914400" rtl="0" eaLnBrk="1" fontAlgn="base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en-US" altLang="zh-CN" b="0" i="0" strike="noStrike" kern="1200" cap="none" spc="0" normalizeH="0" baseline="0" noProof="0">
              <a:solidFill>
                <a:schemeClr val="tx1"/>
              </a:solidFill>
              <a:latin typeface="Arial" panose="020B0604020202020204" pitchFamily="34" charset="0"/>
              <a:ea typeface="宋体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20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6705600" y="6477000"/>
            <a:ext cx="2641600" cy="2444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t" anchorCtr="0" compatLnSpc="1"/>
          <a:lstStyle>
            <a:lvl1pPr>
              <a:defRPr/>
            </a:lvl1pPr>
          </a:lstStyle>
          <a:p>
            <a:pPr marL="0" marR="0" indent="0" defTabSz="914400" rtl="0" eaLnBrk="1" fontAlgn="base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en-US" altLang="zh-CN" b="0" i="0" strike="noStrike" kern="1200" cap="none" spc="0" normalizeH="0" baseline="0" noProof="0">
              <a:solidFill>
                <a:schemeClr val="tx1"/>
              </a:solidFill>
              <a:latin typeface="Arial" panose="020B0604020202020204" pitchFamily="34" charset="0"/>
              <a:ea typeface="宋体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21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203200" y="6477000"/>
            <a:ext cx="508000" cy="2444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t" anchorCtr="0" compatLnSpc="1"/>
          <a:p>
            <a:pPr algn="r" eaLnBrk="1" fontAlgn="base" hangingPunct="1"/>
            <a:fld id="{9A0DB2DC-4C9A-4742-B13C-FB6460FD3503}" type="slidenum">
              <a:rPr lang="zh-CN" altLang="en-US" sz="1400" strike="noStrike" noProof="1" dirty="0">
                <a:latin typeface="Arial" panose="020B0604020202020204" pitchFamily="34" charset="0"/>
                <a:ea typeface="宋体" panose="02010600030101010101" pitchFamily="2" charset="-122"/>
                <a:cs typeface="+mn-ea"/>
              </a:rPr>
            </a:fld>
            <a:endParaRPr lang="en-US" altLang="zh-CN" sz="1400" strike="noStrike" noProof="1" dirty="0"/>
          </a:p>
        </p:txBody>
      </p:sp>
    </p:spTree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>
            <p:custDataLst>
              <p:tags r:id="rId2"/>
            </p:custDataLst>
          </p:nvPr>
        </p:nvSpPr>
        <p:spPr>
          <a:xfrm>
            <a:off x="0" y="0"/>
            <a:ext cx="12192000" cy="6856324"/>
          </a:xfrm>
          <a:prstGeom prst="rect">
            <a:avLst/>
          </a:prstGeom>
          <a:gradFill>
            <a:gsLst>
              <a:gs pos="0">
                <a:schemeClr val="bg1"/>
              </a:gs>
              <a:gs pos="99573">
                <a:schemeClr val="bg2">
                  <a:lumMod val="90000"/>
                </a:schemeClr>
              </a:gs>
              <a:gs pos="70000">
                <a:schemeClr val="bg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椭圆 4"/>
          <p:cNvSpPr/>
          <p:nvPr userDrawn="1">
            <p:custDataLst>
              <p:tags r:id="rId3"/>
            </p:custDataLst>
          </p:nvPr>
        </p:nvSpPr>
        <p:spPr>
          <a:xfrm>
            <a:off x="10790897" y="6260884"/>
            <a:ext cx="78747" cy="78747"/>
          </a:xfrm>
          <a:prstGeom prst="ellipse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椭圆 5"/>
          <p:cNvSpPr/>
          <p:nvPr userDrawn="1">
            <p:custDataLst>
              <p:tags r:id="rId4"/>
            </p:custDataLst>
          </p:nvPr>
        </p:nvSpPr>
        <p:spPr>
          <a:xfrm>
            <a:off x="10950697" y="6260884"/>
            <a:ext cx="78747" cy="7874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椭圆 9"/>
          <p:cNvSpPr/>
          <p:nvPr userDrawn="1">
            <p:custDataLst>
              <p:tags r:id="rId5"/>
            </p:custDataLst>
          </p:nvPr>
        </p:nvSpPr>
        <p:spPr>
          <a:xfrm>
            <a:off x="11110497" y="6260884"/>
            <a:ext cx="78747" cy="78747"/>
          </a:xfrm>
          <a:prstGeom prst="ellipse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" name="直接连接符 10"/>
          <p:cNvCxnSpPr/>
          <p:nvPr userDrawn="1">
            <p:custDataLst>
              <p:tags r:id="rId6"/>
            </p:custDataLst>
          </p:nvPr>
        </p:nvCxnSpPr>
        <p:spPr>
          <a:xfrm>
            <a:off x="2212012" y="6300257"/>
            <a:ext cx="8331200" cy="0"/>
          </a:xfrm>
          <a:prstGeom prst="line">
            <a:avLst/>
          </a:prstGeom>
          <a:ln>
            <a:solidFill>
              <a:schemeClr val="accent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6" name="图片 15"/>
          <p:cNvPicPr>
            <a:picLocks noChangeAspect="1"/>
          </p:cNvPicPr>
          <p:nvPr userDrawn="1">
            <p:custDataLst>
              <p:tags r:id="rId7"/>
            </p:custDataLst>
          </p:nvPr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110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p:blipFill>
        <p:spPr>
          <a:xfrm>
            <a:off x="0" y="0"/>
            <a:ext cx="2837815" cy="6856324"/>
          </a:xfrm>
          <a:prstGeom prst="rect">
            <a:avLst/>
          </a:prstGeom>
        </p:spPr>
      </p:pic>
      <p:sp>
        <p:nvSpPr>
          <p:cNvPr id="2" name="标题 1"/>
          <p:cNvSpPr>
            <a:spLocks noGrp="1"/>
          </p:cNvSpPr>
          <p:nvPr>
            <p:ph type="title" hasCustomPrompt="1"/>
            <p:custDataLst>
              <p:tags r:id="rId10"/>
            </p:custDataLst>
          </p:nvPr>
        </p:nvSpPr>
        <p:spPr>
          <a:xfrm>
            <a:off x="3422650" y="2043039"/>
            <a:ext cx="825786" cy="2367808"/>
          </a:xfrm>
        </p:spPr>
        <p:txBody>
          <a:bodyPr vert="eaVert" wrap="square" anchor="ctr" anchorCtr="1">
            <a:normAutofit/>
          </a:bodyPr>
          <a:lstStyle>
            <a:lvl1pPr>
              <a:defRPr sz="6000"/>
            </a:lvl1pPr>
          </a:lstStyle>
          <a:p>
            <a:r>
              <a:rPr lang="zh-CN" altLang="en-US" dirty="0"/>
              <a:t>标题</a:t>
            </a:r>
            <a:endParaRPr lang="zh-CN" altLang="en-US" dirty="0"/>
          </a:p>
        </p:txBody>
      </p:sp>
      <p:sp>
        <p:nvSpPr>
          <p:cNvPr id="7" name="日期占位符 3"/>
          <p:cNvSpPr>
            <a:spLocks noGrp="1"/>
          </p:cNvSpPr>
          <p:nvPr>
            <p:ph type="dt" sz="half" idx="10"/>
            <p:custDataLst>
              <p:tags r:id="rId11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4"/>
          <p:cNvSpPr>
            <a:spLocks noGrp="1"/>
          </p:cNvSpPr>
          <p:nvPr>
            <p:ph type="ftr" sz="quarter" idx="11"/>
            <p:custDataLst>
              <p:tags r:id="rId1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5"/>
          <p:cNvSpPr>
            <a:spLocks noGrp="1"/>
          </p:cNvSpPr>
          <p:nvPr>
            <p:ph type="sldNum" sz="quarter" idx="12"/>
            <p:custDataLst>
              <p:tags r:id="rId13"/>
            </p:custDataLst>
          </p:nvPr>
        </p:nvSpPr>
        <p:spPr/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17B7890-806B-4794-90B6-1A447EF14AE2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93AE1883-0942-4AA3-9DB2-9C7C3A0314B1}" type="slidenum">
              <a:rPr lang="en-US" smtClean="0"/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4154842-FFA5-4923-9B2D-E7E664B60583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93AE1883-0942-4AA3-9DB2-9C7C3A0314B1}" type="slidenum">
              <a:rPr lang="en-US" smtClean="0"/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/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/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3"/>
          </p:nvPr>
        </p:nvSpPr>
        <p:spPr/>
        <p:txBody>
          <a:bodyPr/>
          <a:lstStyle/>
          <a:p>
            <a:fld id="{58ED0C57-A539-466B-9E1E-5453304D3877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3AE1883-0942-4AA3-9DB2-9C7C3A0314B1}" type="slidenum">
              <a:rPr lang="en-US" smtClean="0"/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/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5"/>
          </p:nvPr>
        </p:nvSpPr>
        <p:spPr/>
        <p:txBody>
          <a:bodyPr/>
          <a:lstStyle/>
          <a:p>
            <a:fld id="{D9DA9A0B-F741-4DE6-A66A-7ECF5D2812F8}" type="datetimeFigureOut">
              <a:rPr lang="en-US" smtClean="0"/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93AE1883-0942-4AA3-9DB2-9C7C3A0314B1}" type="slidenum">
              <a:rPr lang="en-US" smtClean="0"/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"/>
          </p:nvPr>
        </p:nvSpPr>
        <p:spPr/>
        <p:txBody>
          <a:bodyPr/>
          <a:lstStyle/>
          <a:p>
            <a:fld id="{9ED82062-863E-4D2D-AECC-2D25931491C6}" type="datetimeFigureOut">
              <a:rPr lang="en-US" smtClean="0"/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/>
        <p:txBody>
          <a:bodyPr/>
          <a:lstStyle/>
          <a:p>
            <a:fld id="{93AE1883-0942-4AA3-9DB2-9C7C3A0314B1}" type="slidenum">
              <a:rPr lang="en-US" smtClean="0"/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/>
          </p:nvPr>
        </p:nvSpPr>
        <p:spPr/>
        <p:txBody>
          <a:bodyPr/>
          <a:lstStyle/>
          <a:p>
            <a:fld id="{96FB03E3-5B80-40D3-964C-626481F41A08}" type="datetimeFigureOut">
              <a:rPr lang="en-US" smtClean="0"/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fld id="{93AE1883-0942-4AA3-9DB2-9C7C3A0314B1}" type="slidenum">
              <a:rPr lang="en-US" smtClean="0"/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/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3"/>
          </p:nvPr>
        </p:nvSpPr>
        <p:spPr/>
        <p:txBody>
          <a:bodyPr/>
          <a:lstStyle/>
          <a:p>
            <a:fld id="{842506AC-9BA4-4AF5-9A1C-343CEAE78B32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3AE1883-0942-4AA3-9DB2-9C7C3A0314B1}" type="slidenum">
              <a:rPr lang="en-US" smtClean="0"/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/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/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r>
              <a:rPr lang="en-US" smtClean="0"/>
              <a:t>Click to edit Master text styles</a:t>
            </a:r>
            <a:endParaRPr lang="en-US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3"/>
          </p:nvPr>
        </p:nvSpPr>
        <p:spPr/>
        <p:txBody>
          <a:bodyPr/>
          <a:lstStyle/>
          <a:p>
            <a:fld id="{73DBD536-2388-48CC-920B-158C365E11BA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3AE1883-0942-4AA3-9DB2-9C7C3A0314B1}" type="slidenum">
              <a:rPr lang="en-US" smtClean="0"/>
            </a:fld>
            <a:endParaRPr lang="en-US"/>
          </a:p>
        </p:txBody>
      </p:sp>
    </p:spTree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4" Type="http://schemas.openxmlformats.org/officeDocument/2006/relationships/theme" Target="../theme/theme1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tags" Target="../tags/tag21.xml"/><Relationship Id="rId8" Type="http://schemas.openxmlformats.org/officeDocument/2006/relationships/tags" Target="../tags/tag20.xml"/><Relationship Id="rId7" Type="http://schemas.openxmlformats.org/officeDocument/2006/relationships/tags" Target="../tags/tag19.xml"/><Relationship Id="rId6" Type="http://schemas.openxmlformats.org/officeDocument/2006/relationships/tags" Target="../tags/tag18.xml"/><Relationship Id="rId5" Type="http://schemas.openxmlformats.org/officeDocument/2006/relationships/image" Target="../media/image3.png"/><Relationship Id="rId4" Type="http://schemas.openxmlformats.org/officeDocument/2006/relationships/tags" Target="../tags/tag17.xml"/><Relationship Id="rId3" Type="http://schemas.openxmlformats.org/officeDocument/2006/relationships/tags" Target="../tags/tag16.xml"/><Relationship Id="rId2" Type="http://schemas.openxmlformats.org/officeDocument/2006/relationships/tags" Target="../tags/tag15.xml"/><Relationship Id="rId12" Type="http://schemas.openxmlformats.org/officeDocument/2006/relationships/theme" Target="../theme/theme2.xml"/><Relationship Id="rId11" Type="http://schemas.openxmlformats.org/officeDocument/2006/relationships/tags" Target="../tags/tag23.xml"/><Relationship Id="rId10" Type="http://schemas.openxmlformats.org/officeDocument/2006/relationships/tags" Target="../tags/tag22.xml"/><Relationship Id="rId1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8FD0B7A-F5DD-4F40-B4CB-3B2C354B893A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3AE1883-0942-4AA3-9DB2-9C7C3A0314B1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 userDrawn="1">
            <p:custDataLst>
              <p:tags r:id="rId2"/>
            </p:custDataLst>
          </p:nvPr>
        </p:nvSpPr>
        <p:spPr>
          <a:xfrm>
            <a:off x="0" y="0"/>
            <a:ext cx="12192000" cy="6856324"/>
          </a:xfrm>
          <a:prstGeom prst="rect">
            <a:avLst/>
          </a:prstGeom>
          <a:gradFill>
            <a:gsLst>
              <a:gs pos="0">
                <a:schemeClr val="bg1"/>
              </a:gs>
              <a:gs pos="99573">
                <a:schemeClr val="bg2">
                  <a:lumMod val="90000"/>
                </a:schemeClr>
              </a:gs>
              <a:gs pos="70000">
                <a:schemeClr val="bg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: 圆角 8"/>
          <p:cNvSpPr/>
          <p:nvPr userDrawn="1">
            <p:custDataLst>
              <p:tags r:id="rId3"/>
            </p:custDataLst>
          </p:nvPr>
        </p:nvSpPr>
        <p:spPr>
          <a:xfrm rot="16200000">
            <a:off x="2926515" y="-1540848"/>
            <a:ext cx="195011" cy="5046685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bg2">
                  <a:lumMod val="90000"/>
                  <a:alpha val="50000"/>
                </a:schemeClr>
              </a:gs>
              <a:gs pos="83000">
                <a:schemeClr val="bg2">
                  <a:lumMod val="9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/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>
          <a:blip r:embed="rId5" cstate="screen"/>
          <a:srcRect/>
          <a:stretch>
            <a:fillRect/>
          </a:stretch>
        </p:blipFill>
        <p:spPr>
          <a:xfrm>
            <a:off x="10497165" y="1"/>
            <a:ext cx="1694835" cy="1981200"/>
          </a:xfrm>
          <a:prstGeom prst="rect">
            <a:avLst/>
          </a:prstGeom>
        </p:spPr>
      </p:pic>
      <p:sp>
        <p:nvSpPr>
          <p:cNvPr id="2" name="标题占位符 1"/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695960" y="360000"/>
            <a:ext cx="10800000" cy="720000"/>
          </a:xfrm>
          <a:prstGeom prst="rect">
            <a:avLst/>
          </a:prstGeom>
        </p:spPr>
        <p:txBody>
          <a:bodyPr vert="horz" wrap="square" lIns="0" tIns="0" rIns="0" bIns="0" rtlCol="0" anchor="b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  <p:custDataLst>
              <p:tags r:id="rId7"/>
            </p:custDataLst>
          </p:nvPr>
        </p:nvSpPr>
        <p:spPr>
          <a:xfrm>
            <a:off x="695960" y="1301749"/>
            <a:ext cx="10800000" cy="4873625"/>
          </a:xfrm>
          <a:prstGeom prst="rect">
            <a:avLst/>
          </a:prstGeom>
        </p:spPr>
        <p:txBody>
          <a:bodyPr vert="horz" wrap="square" lIns="0" tIns="0" rIns="0" bIns="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  <p:custDataLst>
              <p:tags r:id="rId8"/>
            </p:custDataLst>
          </p:nvPr>
        </p:nvSpPr>
        <p:spPr>
          <a:xfrm>
            <a:off x="695960" y="6356350"/>
            <a:ext cx="2743200" cy="36512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  <p:custDataLst>
              <p:tags r:id="rId9"/>
            </p:custDataLst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  <p:custDataLst>
              <p:tags r:id="rId10"/>
            </p:custDataLst>
          </p:nvPr>
        </p:nvSpPr>
        <p:spPr>
          <a:xfrm>
            <a:off x="8753983" y="6356350"/>
            <a:ext cx="2743200" cy="36512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  <p:sp>
        <p:nvSpPr>
          <p:cNvPr id="7" name="KSO_TEMPLATE" hidden="1"/>
          <p:cNvSpPr/>
          <p:nvPr userDrawn="1">
            <p:custDataLst>
              <p:tags r:id="rId11"/>
            </p:custDataLst>
          </p:nvPr>
        </p:nvSpPr>
        <p:spPr>
          <a:xfrm>
            <a:off x="0" y="0"/>
            <a:ext cx="0" cy="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200" b="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3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8480" indent="-206375" algn="l" defTabSz="914400" rtl="0" eaLnBrk="1" latinLnBrk="0" hangingPunct="1">
        <a:lnSpc>
          <a:spcPct val="130000"/>
        </a:lnSpc>
        <a:spcBef>
          <a:spcPts val="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2pPr>
      <a:lvl3pPr marL="798830" indent="-161925" algn="l" defTabSz="914400" rtl="0" eaLnBrk="1" latinLnBrk="0" hangingPunct="1">
        <a:lnSpc>
          <a:spcPct val="130000"/>
        </a:lnSpc>
        <a:spcBef>
          <a:spcPts val="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3pPr>
      <a:lvl4pPr marL="1030605" indent="-149225" algn="l" defTabSz="914400" rtl="0" eaLnBrk="1" latinLnBrk="0" hangingPunct="1">
        <a:lnSpc>
          <a:spcPct val="130000"/>
        </a:lnSpc>
        <a:spcBef>
          <a:spcPts val="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4pPr>
      <a:lvl5pPr marL="1235075" indent="-127000" algn="l" defTabSz="914400" rtl="0" eaLnBrk="1" latinLnBrk="0" hangingPunct="1">
        <a:lnSpc>
          <a:spcPct val="130000"/>
        </a:lnSpc>
        <a:spcBef>
          <a:spcPts val="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26.xml"/><Relationship Id="rId4" Type="http://schemas.openxmlformats.org/officeDocument/2006/relationships/image" Target="../media/image5.jpeg"/><Relationship Id="rId3" Type="http://schemas.openxmlformats.org/officeDocument/2006/relationships/tags" Target="../tags/tag25.xml"/><Relationship Id="rId2" Type="http://schemas.openxmlformats.org/officeDocument/2006/relationships/tags" Target="../tags/tag24.xml"/><Relationship Id="rId1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6.xml"/><Relationship Id="rId8" Type="http://schemas.openxmlformats.org/officeDocument/2006/relationships/slideLayout" Target="../slideLayouts/slideLayout7.xml"/><Relationship Id="rId7" Type="http://schemas.openxmlformats.org/officeDocument/2006/relationships/tags" Target="../tags/tag102.xml"/><Relationship Id="rId6" Type="http://schemas.openxmlformats.org/officeDocument/2006/relationships/image" Target="../media/image5.jpeg"/><Relationship Id="rId5" Type="http://schemas.openxmlformats.org/officeDocument/2006/relationships/tags" Target="../tags/tag101.xml"/><Relationship Id="rId4" Type="http://schemas.openxmlformats.org/officeDocument/2006/relationships/tags" Target="../tags/tag100.xml"/><Relationship Id="rId3" Type="http://schemas.openxmlformats.org/officeDocument/2006/relationships/tags" Target="../tags/tag99.xml"/><Relationship Id="rId2" Type="http://schemas.openxmlformats.org/officeDocument/2006/relationships/tags" Target="../tags/tag98.xml"/><Relationship Id="rId1" Type="http://schemas.openxmlformats.org/officeDocument/2006/relationships/tags" Target="../tags/tag97.xml"/></Relationships>
</file>

<file path=ppt/slides/_rels/slide11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7.xml"/><Relationship Id="rId8" Type="http://schemas.openxmlformats.org/officeDocument/2006/relationships/slideLayout" Target="../slideLayouts/slideLayout7.xml"/><Relationship Id="rId7" Type="http://schemas.openxmlformats.org/officeDocument/2006/relationships/tags" Target="../tags/tag108.xml"/><Relationship Id="rId6" Type="http://schemas.openxmlformats.org/officeDocument/2006/relationships/image" Target="../media/image5.jpeg"/><Relationship Id="rId5" Type="http://schemas.openxmlformats.org/officeDocument/2006/relationships/tags" Target="../tags/tag107.xml"/><Relationship Id="rId4" Type="http://schemas.openxmlformats.org/officeDocument/2006/relationships/tags" Target="../tags/tag106.xml"/><Relationship Id="rId3" Type="http://schemas.openxmlformats.org/officeDocument/2006/relationships/tags" Target="../tags/tag105.xml"/><Relationship Id="rId2" Type="http://schemas.openxmlformats.org/officeDocument/2006/relationships/tags" Target="../tags/tag104.xml"/><Relationship Id="rId1" Type="http://schemas.openxmlformats.org/officeDocument/2006/relationships/tags" Target="../tags/tag103.xml"/></Relationships>
</file>

<file path=ppt/slides/_rels/slide12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8.xml"/><Relationship Id="rId8" Type="http://schemas.openxmlformats.org/officeDocument/2006/relationships/slideLayout" Target="../slideLayouts/slideLayout7.xml"/><Relationship Id="rId7" Type="http://schemas.openxmlformats.org/officeDocument/2006/relationships/tags" Target="../tags/tag114.xml"/><Relationship Id="rId6" Type="http://schemas.openxmlformats.org/officeDocument/2006/relationships/image" Target="../media/image5.jpeg"/><Relationship Id="rId5" Type="http://schemas.openxmlformats.org/officeDocument/2006/relationships/tags" Target="../tags/tag113.xml"/><Relationship Id="rId4" Type="http://schemas.openxmlformats.org/officeDocument/2006/relationships/tags" Target="../tags/tag112.xml"/><Relationship Id="rId3" Type="http://schemas.openxmlformats.org/officeDocument/2006/relationships/tags" Target="../tags/tag111.xml"/><Relationship Id="rId2" Type="http://schemas.openxmlformats.org/officeDocument/2006/relationships/tags" Target="../tags/tag110.xml"/><Relationship Id="rId1" Type="http://schemas.openxmlformats.org/officeDocument/2006/relationships/tags" Target="../tags/tag109.xml"/></Relationships>
</file>

<file path=ppt/slides/_rels/slide13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9.xml"/><Relationship Id="rId8" Type="http://schemas.openxmlformats.org/officeDocument/2006/relationships/slideLayout" Target="../slideLayouts/slideLayout7.xml"/><Relationship Id="rId7" Type="http://schemas.openxmlformats.org/officeDocument/2006/relationships/tags" Target="../tags/tag120.xml"/><Relationship Id="rId6" Type="http://schemas.openxmlformats.org/officeDocument/2006/relationships/image" Target="../media/image5.jpeg"/><Relationship Id="rId5" Type="http://schemas.openxmlformats.org/officeDocument/2006/relationships/tags" Target="../tags/tag119.xml"/><Relationship Id="rId4" Type="http://schemas.openxmlformats.org/officeDocument/2006/relationships/tags" Target="../tags/tag118.xml"/><Relationship Id="rId3" Type="http://schemas.openxmlformats.org/officeDocument/2006/relationships/tags" Target="../tags/tag117.xml"/><Relationship Id="rId2" Type="http://schemas.openxmlformats.org/officeDocument/2006/relationships/tags" Target="../tags/tag116.xml"/><Relationship Id="rId1" Type="http://schemas.openxmlformats.org/officeDocument/2006/relationships/tags" Target="../tags/tag115.xml"/></Relationships>
</file>

<file path=ppt/slides/_rels/slide14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10.xml"/><Relationship Id="rId8" Type="http://schemas.openxmlformats.org/officeDocument/2006/relationships/slideLayout" Target="../slideLayouts/slideLayout7.xml"/><Relationship Id="rId7" Type="http://schemas.openxmlformats.org/officeDocument/2006/relationships/tags" Target="../tags/tag126.xml"/><Relationship Id="rId6" Type="http://schemas.openxmlformats.org/officeDocument/2006/relationships/image" Target="../media/image5.jpeg"/><Relationship Id="rId5" Type="http://schemas.openxmlformats.org/officeDocument/2006/relationships/tags" Target="../tags/tag125.xml"/><Relationship Id="rId4" Type="http://schemas.openxmlformats.org/officeDocument/2006/relationships/tags" Target="../tags/tag124.xml"/><Relationship Id="rId3" Type="http://schemas.openxmlformats.org/officeDocument/2006/relationships/tags" Target="../tags/tag123.xml"/><Relationship Id="rId2" Type="http://schemas.openxmlformats.org/officeDocument/2006/relationships/tags" Target="../tags/tag122.xml"/><Relationship Id="rId1" Type="http://schemas.openxmlformats.org/officeDocument/2006/relationships/tags" Target="../tags/tag12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5.jpeg"/></Relationships>
</file>

<file path=ppt/slides/_rels/slide16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11.xml"/><Relationship Id="rId8" Type="http://schemas.openxmlformats.org/officeDocument/2006/relationships/slideLayout" Target="../slideLayouts/slideLayout7.xml"/><Relationship Id="rId7" Type="http://schemas.openxmlformats.org/officeDocument/2006/relationships/tags" Target="../tags/tag132.xml"/><Relationship Id="rId6" Type="http://schemas.openxmlformats.org/officeDocument/2006/relationships/tags" Target="../tags/tag131.xml"/><Relationship Id="rId5" Type="http://schemas.openxmlformats.org/officeDocument/2006/relationships/image" Target="../media/image5.jpeg"/><Relationship Id="rId4" Type="http://schemas.openxmlformats.org/officeDocument/2006/relationships/tags" Target="../tags/tag130.xml"/><Relationship Id="rId3" Type="http://schemas.openxmlformats.org/officeDocument/2006/relationships/tags" Target="../tags/tag129.xml"/><Relationship Id="rId2" Type="http://schemas.openxmlformats.org/officeDocument/2006/relationships/tags" Target="../tags/tag128.xml"/><Relationship Id="rId1" Type="http://schemas.openxmlformats.org/officeDocument/2006/relationships/tags" Target="../tags/tag12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9" Type="http://schemas.openxmlformats.org/officeDocument/2006/relationships/tags" Target="../tags/tag139.xml"/><Relationship Id="rId8" Type="http://schemas.openxmlformats.org/officeDocument/2006/relationships/tags" Target="../tags/tag138.xml"/><Relationship Id="rId7" Type="http://schemas.openxmlformats.org/officeDocument/2006/relationships/tags" Target="../tags/tag137.xml"/><Relationship Id="rId6" Type="http://schemas.openxmlformats.org/officeDocument/2006/relationships/image" Target="../media/image12.svg"/><Relationship Id="rId5" Type="http://schemas.openxmlformats.org/officeDocument/2006/relationships/image" Target="../media/image11.png"/><Relationship Id="rId4" Type="http://schemas.openxmlformats.org/officeDocument/2006/relationships/tags" Target="../tags/tag136.xml"/><Relationship Id="rId3" Type="http://schemas.openxmlformats.org/officeDocument/2006/relationships/tags" Target="../tags/tag135.xml"/><Relationship Id="rId2" Type="http://schemas.openxmlformats.org/officeDocument/2006/relationships/tags" Target="../tags/tag134.xml"/><Relationship Id="rId15" Type="http://schemas.openxmlformats.org/officeDocument/2006/relationships/notesSlide" Target="../notesSlides/notesSlide13.xml"/><Relationship Id="rId14" Type="http://schemas.openxmlformats.org/officeDocument/2006/relationships/slideLayout" Target="../slideLayouts/slideLayout7.xml"/><Relationship Id="rId13" Type="http://schemas.openxmlformats.org/officeDocument/2006/relationships/tags" Target="../tags/tag141.xml"/><Relationship Id="rId12" Type="http://schemas.openxmlformats.org/officeDocument/2006/relationships/image" Target="../media/image14.svg"/><Relationship Id="rId11" Type="http://schemas.openxmlformats.org/officeDocument/2006/relationships/image" Target="../media/image13.png"/><Relationship Id="rId10" Type="http://schemas.openxmlformats.org/officeDocument/2006/relationships/tags" Target="../tags/tag140.xml"/><Relationship Id="rId1" Type="http://schemas.openxmlformats.org/officeDocument/2006/relationships/tags" Target="../tags/tag133.xml"/></Relationships>
</file>

<file path=ppt/slides/_rels/slide19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14.xml"/><Relationship Id="rId8" Type="http://schemas.openxmlformats.org/officeDocument/2006/relationships/slideLayout" Target="../slideLayouts/slideLayout7.xml"/><Relationship Id="rId7" Type="http://schemas.openxmlformats.org/officeDocument/2006/relationships/tags" Target="../tags/tag148.xml"/><Relationship Id="rId6" Type="http://schemas.openxmlformats.org/officeDocument/2006/relationships/tags" Target="../tags/tag147.xml"/><Relationship Id="rId5" Type="http://schemas.openxmlformats.org/officeDocument/2006/relationships/tags" Target="../tags/tag146.xml"/><Relationship Id="rId4" Type="http://schemas.openxmlformats.org/officeDocument/2006/relationships/tags" Target="../tags/tag145.xml"/><Relationship Id="rId3" Type="http://schemas.openxmlformats.org/officeDocument/2006/relationships/tags" Target="../tags/tag144.xml"/><Relationship Id="rId2" Type="http://schemas.openxmlformats.org/officeDocument/2006/relationships/tags" Target="../tags/tag143.xml"/><Relationship Id="rId1" Type="http://schemas.openxmlformats.org/officeDocument/2006/relationships/tags" Target="../tags/tag142.xml"/></Relationships>
</file>

<file path=ppt/slides/_rels/slide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tags" Target="../tags/tag32.xml"/><Relationship Id="rId7" Type="http://schemas.openxmlformats.org/officeDocument/2006/relationships/image" Target="../media/image5.jpeg"/><Relationship Id="rId6" Type="http://schemas.openxmlformats.org/officeDocument/2006/relationships/tags" Target="../tags/tag31.xml"/><Relationship Id="rId5" Type="http://schemas.openxmlformats.org/officeDocument/2006/relationships/tags" Target="../tags/tag30.xml"/><Relationship Id="rId4" Type="http://schemas.openxmlformats.org/officeDocument/2006/relationships/tags" Target="../tags/tag29.xml"/><Relationship Id="rId3" Type="http://schemas.openxmlformats.org/officeDocument/2006/relationships/tags" Target="../tags/tag28.xml"/><Relationship Id="rId2" Type="http://schemas.openxmlformats.org/officeDocument/2006/relationships/tags" Target="../tags/tag27.xml"/><Relationship Id="rId1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15.xml"/><Relationship Id="rId8" Type="http://schemas.openxmlformats.org/officeDocument/2006/relationships/slideLayout" Target="../slideLayouts/slideLayout7.xml"/><Relationship Id="rId7" Type="http://schemas.openxmlformats.org/officeDocument/2006/relationships/tags" Target="../tags/tag155.xml"/><Relationship Id="rId6" Type="http://schemas.openxmlformats.org/officeDocument/2006/relationships/tags" Target="../tags/tag154.xml"/><Relationship Id="rId5" Type="http://schemas.openxmlformats.org/officeDocument/2006/relationships/tags" Target="../tags/tag153.xml"/><Relationship Id="rId4" Type="http://schemas.openxmlformats.org/officeDocument/2006/relationships/tags" Target="../tags/tag152.xml"/><Relationship Id="rId3" Type="http://schemas.openxmlformats.org/officeDocument/2006/relationships/tags" Target="../tags/tag151.xml"/><Relationship Id="rId2" Type="http://schemas.openxmlformats.org/officeDocument/2006/relationships/tags" Target="../tags/tag150.xml"/><Relationship Id="rId1" Type="http://schemas.openxmlformats.org/officeDocument/2006/relationships/tags" Target="../tags/tag149.xml"/></Relationships>
</file>

<file path=ppt/slides/_rels/slide21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16.xml"/><Relationship Id="rId8" Type="http://schemas.openxmlformats.org/officeDocument/2006/relationships/slideLayout" Target="../slideLayouts/slideLayout7.xml"/><Relationship Id="rId7" Type="http://schemas.openxmlformats.org/officeDocument/2006/relationships/tags" Target="../tags/tag162.xml"/><Relationship Id="rId6" Type="http://schemas.openxmlformats.org/officeDocument/2006/relationships/tags" Target="../tags/tag161.xml"/><Relationship Id="rId5" Type="http://schemas.openxmlformats.org/officeDocument/2006/relationships/tags" Target="../tags/tag160.xml"/><Relationship Id="rId4" Type="http://schemas.openxmlformats.org/officeDocument/2006/relationships/tags" Target="../tags/tag159.xml"/><Relationship Id="rId3" Type="http://schemas.openxmlformats.org/officeDocument/2006/relationships/tags" Target="../tags/tag158.xml"/><Relationship Id="rId2" Type="http://schemas.openxmlformats.org/officeDocument/2006/relationships/tags" Target="../tags/tag157.xml"/><Relationship Id="rId1" Type="http://schemas.openxmlformats.org/officeDocument/2006/relationships/tags" Target="../tags/tag156.xml"/></Relationships>
</file>

<file path=ppt/slides/_rels/slide22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17.xml"/><Relationship Id="rId8" Type="http://schemas.openxmlformats.org/officeDocument/2006/relationships/slideLayout" Target="../slideLayouts/slideLayout7.xml"/><Relationship Id="rId7" Type="http://schemas.openxmlformats.org/officeDocument/2006/relationships/tags" Target="../tags/tag169.xml"/><Relationship Id="rId6" Type="http://schemas.openxmlformats.org/officeDocument/2006/relationships/tags" Target="../tags/tag168.xml"/><Relationship Id="rId5" Type="http://schemas.openxmlformats.org/officeDocument/2006/relationships/tags" Target="../tags/tag167.xml"/><Relationship Id="rId4" Type="http://schemas.openxmlformats.org/officeDocument/2006/relationships/tags" Target="../tags/tag166.xml"/><Relationship Id="rId3" Type="http://schemas.openxmlformats.org/officeDocument/2006/relationships/tags" Target="../tags/tag165.xml"/><Relationship Id="rId2" Type="http://schemas.openxmlformats.org/officeDocument/2006/relationships/tags" Target="../tags/tag164.xml"/><Relationship Id="rId1" Type="http://schemas.openxmlformats.org/officeDocument/2006/relationships/tags" Target="../tags/tag163.xml"/></Relationships>
</file>

<file path=ppt/slides/_rels/slide23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18.xml"/><Relationship Id="rId8" Type="http://schemas.openxmlformats.org/officeDocument/2006/relationships/slideLayout" Target="../slideLayouts/slideLayout7.xml"/><Relationship Id="rId7" Type="http://schemas.openxmlformats.org/officeDocument/2006/relationships/tags" Target="../tags/tag176.xml"/><Relationship Id="rId6" Type="http://schemas.openxmlformats.org/officeDocument/2006/relationships/tags" Target="../tags/tag175.xml"/><Relationship Id="rId5" Type="http://schemas.openxmlformats.org/officeDocument/2006/relationships/tags" Target="../tags/tag174.xml"/><Relationship Id="rId4" Type="http://schemas.openxmlformats.org/officeDocument/2006/relationships/tags" Target="../tags/tag173.xml"/><Relationship Id="rId3" Type="http://schemas.openxmlformats.org/officeDocument/2006/relationships/tags" Target="../tags/tag172.xml"/><Relationship Id="rId2" Type="http://schemas.openxmlformats.org/officeDocument/2006/relationships/tags" Target="../tags/tag171.xml"/><Relationship Id="rId1" Type="http://schemas.openxmlformats.org/officeDocument/2006/relationships/tags" Target="../tags/tag17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5.jpe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tags" Target="../tags/tag181.xml"/><Relationship Id="rId4" Type="http://schemas.openxmlformats.org/officeDocument/2006/relationships/tags" Target="../tags/tag180.xml"/><Relationship Id="rId3" Type="http://schemas.openxmlformats.org/officeDocument/2006/relationships/tags" Target="../tags/tag179.xml"/><Relationship Id="rId2" Type="http://schemas.openxmlformats.org/officeDocument/2006/relationships/tags" Target="../tags/tag178.xml"/><Relationship Id="rId1" Type="http://schemas.openxmlformats.org/officeDocument/2006/relationships/tags" Target="../tags/tag177.xml"/></Relationships>
</file>

<file path=ppt/slides/_rels/slide2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tags" Target="../tags/tag186.xml"/><Relationship Id="rId4" Type="http://schemas.openxmlformats.org/officeDocument/2006/relationships/tags" Target="../tags/tag185.xml"/><Relationship Id="rId3" Type="http://schemas.openxmlformats.org/officeDocument/2006/relationships/tags" Target="../tags/tag184.xml"/><Relationship Id="rId2" Type="http://schemas.openxmlformats.org/officeDocument/2006/relationships/tags" Target="../tags/tag183.xml"/><Relationship Id="rId1" Type="http://schemas.openxmlformats.org/officeDocument/2006/relationships/tags" Target="../tags/tag182.xml"/></Relationships>
</file>

<file path=ppt/slides/_rels/slide28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tags" Target="../tags/tag191.xml"/><Relationship Id="rId4" Type="http://schemas.openxmlformats.org/officeDocument/2006/relationships/tags" Target="../tags/tag190.xml"/><Relationship Id="rId3" Type="http://schemas.openxmlformats.org/officeDocument/2006/relationships/tags" Target="../tags/tag189.xml"/><Relationship Id="rId2" Type="http://schemas.openxmlformats.org/officeDocument/2006/relationships/tags" Target="../tags/tag188.xml"/><Relationship Id="rId1" Type="http://schemas.openxmlformats.org/officeDocument/2006/relationships/tags" Target="../tags/tag187.xml"/></Relationships>
</file>

<file path=ppt/slides/_rels/slide2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tags" Target="../tags/tag196.xml"/><Relationship Id="rId4" Type="http://schemas.openxmlformats.org/officeDocument/2006/relationships/tags" Target="../tags/tag195.xml"/><Relationship Id="rId3" Type="http://schemas.openxmlformats.org/officeDocument/2006/relationships/tags" Target="../tags/tag194.xml"/><Relationship Id="rId2" Type="http://schemas.openxmlformats.org/officeDocument/2006/relationships/tags" Target="../tags/tag193.xml"/><Relationship Id="rId1" Type="http://schemas.openxmlformats.org/officeDocument/2006/relationships/tags" Target="../tags/tag192.xml"/></Relationships>
</file>

<file path=ppt/slides/_rels/slide3.xml.rels><?xml version="1.0" encoding="UTF-8" standalone="yes"?>
<Relationships xmlns="http://schemas.openxmlformats.org/package/2006/relationships"><Relationship Id="rId9" Type="http://schemas.openxmlformats.org/officeDocument/2006/relationships/tags" Target="../tags/tag39.xml"/><Relationship Id="rId8" Type="http://schemas.openxmlformats.org/officeDocument/2006/relationships/tags" Target="../tags/tag38.xml"/><Relationship Id="rId7" Type="http://schemas.openxmlformats.org/officeDocument/2006/relationships/tags" Target="../tags/tag37.xml"/><Relationship Id="rId6" Type="http://schemas.openxmlformats.org/officeDocument/2006/relationships/image" Target="../media/image7.jpeg"/><Relationship Id="rId5" Type="http://schemas.openxmlformats.org/officeDocument/2006/relationships/tags" Target="../tags/tag36.xml"/><Relationship Id="rId4" Type="http://schemas.openxmlformats.org/officeDocument/2006/relationships/image" Target="../media/image6.jpeg"/><Relationship Id="rId3" Type="http://schemas.openxmlformats.org/officeDocument/2006/relationships/tags" Target="../tags/tag35.xml"/><Relationship Id="rId2" Type="http://schemas.openxmlformats.org/officeDocument/2006/relationships/tags" Target="../tags/tag34.xml"/><Relationship Id="rId14" Type="http://schemas.openxmlformats.org/officeDocument/2006/relationships/notesSlide" Target="../notesSlides/notesSlide1.xml"/><Relationship Id="rId13" Type="http://schemas.openxmlformats.org/officeDocument/2006/relationships/slideLayout" Target="../slideLayouts/slideLayout7.xml"/><Relationship Id="rId12" Type="http://schemas.openxmlformats.org/officeDocument/2006/relationships/tags" Target="../tags/tag41.xml"/><Relationship Id="rId11" Type="http://schemas.openxmlformats.org/officeDocument/2006/relationships/tags" Target="../tags/tag40.xml"/><Relationship Id="rId10" Type="http://schemas.openxmlformats.org/officeDocument/2006/relationships/image" Target="../media/image8.jpeg"/><Relationship Id="rId1" Type="http://schemas.openxmlformats.org/officeDocument/2006/relationships/tags" Target="../tags/tag3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5.jpeg"/></Relationships>
</file>

<file path=ppt/slides/_rels/slide31.xml.rels><?xml version="1.0" encoding="UTF-8" standalone="yes"?>
<Relationships xmlns="http://schemas.openxmlformats.org/package/2006/relationships"><Relationship Id="rId9" Type="http://schemas.openxmlformats.org/officeDocument/2006/relationships/image" Target="../media/image5.jpeg"/><Relationship Id="rId8" Type="http://schemas.openxmlformats.org/officeDocument/2006/relationships/tags" Target="../tags/tag204.xml"/><Relationship Id="rId7" Type="http://schemas.openxmlformats.org/officeDocument/2006/relationships/tags" Target="../tags/tag203.xml"/><Relationship Id="rId6" Type="http://schemas.openxmlformats.org/officeDocument/2006/relationships/tags" Target="../tags/tag202.xml"/><Relationship Id="rId5" Type="http://schemas.openxmlformats.org/officeDocument/2006/relationships/tags" Target="../tags/tag201.xml"/><Relationship Id="rId4" Type="http://schemas.openxmlformats.org/officeDocument/2006/relationships/tags" Target="../tags/tag200.xml"/><Relationship Id="rId3" Type="http://schemas.openxmlformats.org/officeDocument/2006/relationships/tags" Target="../tags/tag199.xml"/><Relationship Id="rId2" Type="http://schemas.openxmlformats.org/officeDocument/2006/relationships/tags" Target="../tags/tag198.xml"/><Relationship Id="rId11" Type="http://schemas.openxmlformats.org/officeDocument/2006/relationships/slideLayout" Target="../slideLayouts/slideLayout7.xml"/><Relationship Id="rId10" Type="http://schemas.openxmlformats.org/officeDocument/2006/relationships/tags" Target="../tags/tag205.xml"/><Relationship Id="rId1" Type="http://schemas.openxmlformats.org/officeDocument/2006/relationships/tags" Target="../tags/tag19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.xml"/><Relationship Id="rId1" Type="http://schemas.openxmlformats.org/officeDocument/2006/relationships/image" Target="../media/image5.jpeg"/></Relationships>
</file>

<file path=ppt/slides/_rels/slide33.xml.rels><?xml version="1.0" encoding="UTF-8" standalone="yes"?>
<Relationships xmlns="http://schemas.openxmlformats.org/package/2006/relationships"><Relationship Id="rId9" Type="http://schemas.openxmlformats.org/officeDocument/2006/relationships/image" Target="../media/image5.jpeg"/><Relationship Id="rId8" Type="http://schemas.openxmlformats.org/officeDocument/2006/relationships/tags" Target="../tags/tag213.xml"/><Relationship Id="rId7" Type="http://schemas.openxmlformats.org/officeDocument/2006/relationships/tags" Target="../tags/tag212.xml"/><Relationship Id="rId6" Type="http://schemas.openxmlformats.org/officeDocument/2006/relationships/tags" Target="../tags/tag211.xml"/><Relationship Id="rId5" Type="http://schemas.openxmlformats.org/officeDocument/2006/relationships/tags" Target="../tags/tag210.xml"/><Relationship Id="rId4" Type="http://schemas.openxmlformats.org/officeDocument/2006/relationships/tags" Target="../tags/tag209.xml"/><Relationship Id="rId3" Type="http://schemas.openxmlformats.org/officeDocument/2006/relationships/tags" Target="../tags/tag208.xml"/><Relationship Id="rId2" Type="http://schemas.openxmlformats.org/officeDocument/2006/relationships/tags" Target="../tags/tag207.xml"/><Relationship Id="rId11" Type="http://schemas.openxmlformats.org/officeDocument/2006/relationships/slideLayout" Target="../slideLayouts/slideLayout7.xml"/><Relationship Id="rId10" Type="http://schemas.openxmlformats.org/officeDocument/2006/relationships/tags" Target="../tags/tag214.xml"/><Relationship Id="rId1" Type="http://schemas.openxmlformats.org/officeDocument/2006/relationships/tags" Target="../tags/tag20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5.jpeg"/></Relationships>
</file>

<file path=ppt/slides/_rels/slide35.xml.rels><?xml version="1.0" encoding="UTF-8" standalone="yes"?>
<Relationships xmlns="http://schemas.openxmlformats.org/package/2006/relationships"><Relationship Id="rId9" Type="http://schemas.openxmlformats.org/officeDocument/2006/relationships/image" Target="../media/image5.jpeg"/><Relationship Id="rId8" Type="http://schemas.openxmlformats.org/officeDocument/2006/relationships/tags" Target="../tags/tag222.xml"/><Relationship Id="rId7" Type="http://schemas.openxmlformats.org/officeDocument/2006/relationships/tags" Target="../tags/tag221.xml"/><Relationship Id="rId6" Type="http://schemas.openxmlformats.org/officeDocument/2006/relationships/tags" Target="../tags/tag220.xml"/><Relationship Id="rId5" Type="http://schemas.openxmlformats.org/officeDocument/2006/relationships/tags" Target="../tags/tag219.xml"/><Relationship Id="rId4" Type="http://schemas.openxmlformats.org/officeDocument/2006/relationships/tags" Target="../tags/tag218.xml"/><Relationship Id="rId3" Type="http://schemas.openxmlformats.org/officeDocument/2006/relationships/tags" Target="../tags/tag217.xml"/><Relationship Id="rId2" Type="http://schemas.openxmlformats.org/officeDocument/2006/relationships/tags" Target="../tags/tag216.xml"/><Relationship Id="rId11" Type="http://schemas.openxmlformats.org/officeDocument/2006/relationships/slideLayout" Target="../slideLayouts/slideLayout7.xml"/><Relationship Id="rId10" Type="http://schemas.openxmlformats.org/officeDocument/2006/relationships/tags" Target="../tags/tag223.xml"/><Relationship Id="rId1" Type="http://schemas.openxmlformats.org/officeDocument/2006/relationships/tags" Target="../tags/tag215.xml"/></Relationships>
</file>

<file path=ppt/slides/_rels/slide36.xml.rels><?xml version="1.0" encoding="UTF-8" standalone="yes"?>
<Relationships xmlns="http://schemas.openxmlformats.org/package/2006/relationships"><Relationship Id="rId9" Type="http://schemas.openxmlformats.org/officeDocument/2006/relationships/image" Target="../media/image5.jpeg"/><Relationship Id="rId8" Type="http://schemas.openxmlformats.org/officeDocument/2006/relationships/tags" Target="../tags/tag231.xml"/><Relationship Id="rId7" Type="http://schemas.openxmlformats.org/officeDocument/2006/relationships/tags" Target="../tags/tag230.xml"/><Relationship Id="rId6" Type="http://schemas.openxmlformats.org/officeDocument/2006/relationships/tags" Target="../tags/tag229.xml"/><Relationship Id="rId5" Type="http://schemas.openxmlformats.org/officeDocument/2006/relationships/tags" Target="../tags/tag228.xml"/><Relationship Id="rId4" Type="http://schemas.openxmlformats.org/officeDocument/2006/relationships/tags" Target="../tags/tag227.xml"/><Relationship Id="rId3" Type="http://schemas.openxmlformats.org/officeDocument/2006/relationships/tags" Target="../tags/tag226.xml"/><Relationship Id="rId2" Type="http://schemas.openxmlformats.org/officeDocument/2006/relationships/tags" Target="../tags/tag225.xml"/><Relationship Id="rId11" Type="http://schemas.openxmlformats.org/officeDocument/2006/relationships/slideLayout" Target="../slideLayouts/slideLayout7.xml"/><Relationship Id="rId10" Type="http://schemas.openxmlformats.org/officeDocument/2006/relationships/tags" Target="../tags/tag232.xml"/><Relationship Id="rId1" Type="http://schemas.openxmlformats.org/officeDocument/2006/relationships/tags" Target="../tags/tag224.xml"/></Relationships>
</file>

<file path=ppt/slides/_rels/slide37.xml.rels><?xml version="1.0" encoding="UTF-8" standalone="yes"?>
<Relationships xmlns="http://schemas.openxmlformats.org/package/2006/relationships"><Relationship Id="rId9" Type="http://schemas.openxmlformats.org/officeDocument/2006/relationships/image" Target="../media/image5.jpeg"/><Relationship Id="rId8" Type="http://schemas.openxmlformats.org/officeDocument/2006/relationships/tags" Target="../tags/tag240.xml"/><Relationship Id="rId7" Type="http://schemas.openxmlformats.org/officeDocument/2006/relationships/tags" Target="../tags/tag239.xml"/><Relationship Id="rId6" Type="http://schemas.openxmlformats.org/officeDocument/2006/relationships/tags" Target="../tags/tag238.xml"/><Relationship Id="rId5" Type="http://schemas.openxmlformats.org/officeDocument/2006/relationships/tags" Target="../tags/tag237.xml"/><Relationship Id="rId4" Type="http://schemas.openxmlformats.org/officeDocument/2006/relationships/tags" Target="../tags/tag236.xml"/><Relationship Id="rId3" Type="http://schemas.openxmlformats.org/officeDocument/2006/relationships/tags" Target="../tags/tag235.xml"/><Relationship Id="rId2" Type="http://schemas.openxmlformats.org/officeDocument/2006/relationships/tags" Target="../tags/tag234.xml"/><Relationship Id="rId11" Type="http://schemas.openxmlformats.org/officeDocument/2006/relationships/slideLayout" Target="../slideLayouts/slideLayout7.xml"/><Relationship Id="rId10" Type="http://schemas.openxmlformats.org/officeDocument/2006/relationships/tags" Target="../tags/tag241.xml"/><Relationship Id="rId1" Type="http://schemas.openxmlformats.org/officeDocument/2006/relationships/tags" Target="../tags/tag233.xml"/></Relationships>
</file>

<file path=ppt/slides/_rels/slide38.xml.rels><?xml version="1.0" encoding="UTF-8" standalone="yes"?>
<Relationships xmlns="http://schemas.openxmlformats.org/package/2006/relationships"><Relationship Id="rId9" Type="http://schemas.openxmlformats.org/officeDocument/2006/relationships/tags" Target="../tags/tag249.xml"/><Relationship Id="rId8" Type="http://schemas.openxmlformats.org/officeDocument/2006/relationships/tags" Target="../tags/tag248.xml"/><Relationship Id="rId7" Type="http://schemas.openxmlformats.org/officeDocument/2006/relationships/tags" Target="../tags/tag247.xml"/><Relationship Id="rId6" Type="http://schemas.openxmlformats.org/officeDocument/2006/relationships/image" Target="../media/image15.png"/><Relationship Id="rId5" Type="http://schemas.openxmlformats.org/officeDocument/2006/relationships/tags" Target="../tags/tag246.xml"/><Relationship Id="rId4" Type="http://schemas.openxmlformats.org/officeDocument/2006/relationships/tags" Target="../tags/tag245.xml"/><Relationship Id="rId3" Type="http://schemas.openxmlformats.org/officeDocument/2006/relationships/tags" Target="../tags/tag244.xml"/><Relationship Id="rId2" Type="http://schemas.openxmlformats.org/officeDocument/2006/relationships/tags" Target="../tags/tag243.xml"/><Relationship Id="rId16" Type="http://schemas.openxmlformats.org/officeDocument/2006/relationships/slideLayout" Target="../slideLayouts/slideLayout7.xml"/><Relationship Id="rId15" Type="http://schemas.openxmlformats.org/officeDocument/2006/relationships/tags" Target="../tags/tag255.xml"/><Relationship Id="rId14" Type="http://schemas.openxmlformats.org/officeDocument/2006/relationships/tags" Target="../tags/tag254.xml"/><Relationship Id="rId13" Type="http://schemas.openxmlformats.org/officeDocument/2006/relationships/tags" Target="../tags/tag253.xml"/><Relationship Id="rId12" Type="http://schemas.openxmlformats.org/officeDocument/2006/relationships/tags" Target="../tags/tag252.xml"/><Relationship Id="rId11" Type="http://schemas.openxmlformats.org/officeDocument/2006/relationships/tags" Target="../tags/tag251.xml"/><Relationship Id="rId10" Type="http://schemas.openxmlformats.org/officeDocument/2006/relationships/tags" Target="../tags/tag250.xml"/><Relationship Id="rId1" Type="http://schemas.openxmlformats.org/officeDocument/2006/relationships/tags" Target="../tags/tag242.xml"/></Relationships>
</file>

<file path=ppt/slides/_rels/slide39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tags" Target="../tags/tag258.xml"/><Relationship Id="rId3" Type="http://schemas.openxmlformats.org/officeDocument/2006/relationships/tags" Target="../tags/tag257.xml"/><Relationship Id="rId2" Type="http://schemas.openxmlformats.org/officeDocument/2006/relationships/tags" Target="../tags/tag256.xml"/><Relationship Id="rId1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9" Type="http://schemas.openxmlformats.org/officeDocument/2006/relationships/tags" Target="../tags/tag49.xml"/><Relationship Id="rId8" Type="http://schemas.openxmlformats.org/officeDocument/2006/relationships/tags" Target="../tags/tag48.xml"/><Relationship Id="rId7" Type="http://schemas.openxmlformats.org/officeDocument/2006/relationships/tags" Target="../tags/tag47.xml"/><Relationship Id="rId6" Type="http://schemas.openxmlformats.org/officeDocument/2006/relationships/tags" Target="../tags/tag46.xml"/><Relationship Id="rId5" Type="http://schemas.openxmlformats.org/officeDocument/2006/relationships/tags" Target="../tags/tag45.xml"/><Relationship Id="rId4" Type="http://schemas.openxmlformats.org/officeDocument/2006/relationships/tags" Target="../tags/tag44.xml"/><Relationship Id="rId3" Type="http://schemas.openxmlformats.org/officeDocument/2006/relationships/tags" Target="../tags/tag43.xml"/><Relationship Id="rId29" Type="http://schemas.openxmlformats.org/officeDocument/2006/relationships/slideLayout" Target="../slideLayouts/slideLayout14.xml"/><Relationship Id="rId28" Type="http://schemas.openxmlformats.org/officeDocument/2006/relationships/tags" Target="../tags/tag67.xml"/><Relationship Id="rId27" Type="http://schemas.openxmlformats.org/officeDocument/2006/relationships/image" Target="../media/image5.jpeg"/><Relationship Id="rId26" Type="http://schemas.openxmlformats.org/officeDocument/2006/relationships/tags" Target="../tags/tag66.xml"/><Relationship Id="rId25" Type="http://schemas.openxmlformats.org/officeDocument/2006/relationships/tags" Target="../tags/tag65.xml"/><Relationship Id="rId24" Type="http://schemas.openxmlformats.org/officeDocument/2006/relationships/tags" Target="../tags/tag64.xml"/><Relationship Id="rId23" Type="http://schemas.openxmlformats.org/officeDocument/2006/relationships/tags" Target="../tags/tag63.xml"/><Relationship Id="rId22" Type="http://schemas.openxmlformats.org/officeDocument/2006/relationships/tags" Target="../tags/tag62.xml"/><Relationship Id="rId21" Type="http://schemas.openxmlformats.org/officeDocument/2006/relationships/tags" Target="../tags/tag61.xml"/><Relationship Id="rId20" Type="http://schemas.openxmlformats.org/officeDocument/2006/relationships/tags" Target="../tags/tag60.xml"/><Relationship Id="rId2" Type="http://schemas.openxmlformats.org/officeDocument/2006/relationships/tags" Target="../tags/tag42.xml"/><Relationship Id="rId19" Type="http://schemas.openxmlformats.org/officeDocument/2006/relationships/tags" Target="../tags/tag59.xml"/><Relationship Id="rId18" Type="http://schemas.openxmlformats.org/officeDocument/2006/relationships/tags" Target="../tags/tag58.xml"/><Relationship Id="rId17" Type="http://schemas.openxmlformats.org/officeDocument/2006/relationships/tags" Target="../tags/tag57.xml"/><Relationship Id="rId16" Type="http://schemas.openxmlformats.org/officeDocument/2006/relationships/tags" Target="../tags/tag56.xml"/><Relationship Id="rId15" Type="http://schemas.openxmlformats.org/officeDocument/2006/relationships/tags" Target="../tags/tag55.xml"/><Relationship Id="rId14" Type="http://schemas.openxmlformats.org/officeDocument/2006/relationships/tags" Target="../tags/tag54.xml"/><Relationship Id="rId13" Type="http://schemas.openxmlformats.org/officeDocument/2006/relationships/tags" Target="../tags/tag53.xml"/><Relationship Id="rId12" Type="http://schemas.openxmlformats.org/officeDocument/2006/relationships/tags" Target="../tags/tag52.xml"/><Relationship Id="rId11" Type="http://schemas.openxmlformats.org/officeDocument/2006/relationships/tags" Target="../tags/tag51.xml"/><Relationship Id="rId10" Type="http://schemas.openxmlformats.org/officeDocument/2006/relationships/tags" Target="../tags/tag50.xml"/><Relationship Id="rId1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tags" Target="../tags/tag73.xml"/><Relationship Id="rId7" Type="http://schemas.openxmlformats.org/officeDocument/2006/relationships/image" Target="../media/image5.jpeg"/><Relationship Id="rId6" Type="http://schemas.openxmlformats.org/officeDocument/2006/relationships/tags" Target="../tags/tag72.xml"/><Relationship Id="rId5" Type="http://schemas.openxmlformats.org/officeDocument/2006/relationships/tags" Target="../tags/tag71.xml"/><Relationship Id="rId4" Type="http://schemas.openxmlformats.org/officeDocument/2006/relationships/tags" Target="../tags/tag70.xml"/><Relationship Id="rId3" Type="http://schemas.openxmlformats.org/officeDocument/2006/relationships/tags" Target="../tags/tag69.xml"/><Relationship Id="rId2" Type="http://schemas.openxmlformats.org/officeDocument/2006/relationships/image" Target="../media/image10.png"/><Relationship Id="rId10" Type="http://schemas.openxmlformats.org/officeDocument/2006/relationships/notesSlide" Target="../notesSlides/notesSlide2.xml"/><Relationship Id="rId1" Type="http://schemas.openxmlformats.org/officeDocument/2006/relationships/tags" Target="../tags/tag68.xml"/></Relationships>
</file>

<file path=ppt/slides/_rels/slide6.xml.rels><?xml version="1.0" encoding="UTF-8" standalone="yes"?>
<Relationships xmlns="http://schemas.openxmlformats.org/package/2006/relationships"><Relationship Id="rId9" Type="http://schemas.openxmlformats.org/officeDocument/2006/relationships/tags" Target="../tags/tag82.xml"/><Relationship Id="rId8" Type="http://schemas.openxmlformats.org/officeDocument/2006/relationships/tags" Target="../tags/tag81.xml"/><Relationship Id="rId7" Type="http://schemas.openxmlformats.org/officeDocument/2006/relationships/tags" Target="../tags/tag80.xml"/><Relationship Id="rId6" Type="http://schemas.openxmlformats.org/officeDocument/2006/relationships/tags" Target="../tags/tag79.xml"/><Relationship Id="rId5" Type="http://schemas.openxmlformats.org/officeDocument/2006/relationships/tags" Target="../tags/tag78.xml"/><Relationship Id="rId4" Type="http://schemas.openxmlformats.org/officeDocument/2006/relationships/tags" Target="../tags/tag77.xml"/><Relationship Id="rId3" Type="http://schemas.openxmlformats.org/officeDocument/2006/relationships/tags" Target="../tags/tag76.xml"/><Relationship Id="rId2" Type="http://schemas.openxmlformats.org/officeDocument/2006/relationships/tags" Target="../tags/tag75.xml"/><Relationship Id="rId13" Type="http://schemas.openxmlformats.org/officeDocument/2006/relationships/notesSlide" Target="../notesSlides/notesSlide3.xml"/><Relationship Id="rId12" Type="http://schemas.openxmlformats.org/officeDocument/2006/relationships/slideLayout" Target="../slideLayouts/slideLayout7.xml"/><Relationship Id="rId11" Type="http://schemas.openxmlformats.org/officeDocument/2006/relationships/tags" Target="../tags/tag83.xml"/><Relationship Id="rId10" Type="http://schemas.openxmlformats.org/officeDocument/2006/relationships/image" Target="../media/image5.jpeg"/><Relationship Id="rId1" Type="http://schemas.openxmlformats.org/officeDocument/2006/relationships/tags" Target="../tags/tag74.xml"/></Relationships>
</file>

<file path=ppt/slides/_rels/slide7.xml.rels><?xml version="1.0" encoding="UTF-8" standalone="yes"?>
<Relationships xmlns="http://schemas.openxmlformats.org/package/2006/relationships"><Relationship Id="rId9" Type="http://schemas.openxmlformats.org/officeDocument/2006/relationships/tags" Target="../tags/tag91.xml"/><Relationship Id="rId8" Type="http://schemas.openxmlformats.org/officeDocument/2006/relationships/image" Target="../media/image5.jpeg"/><Relationship Id="rId7" Type="http://schemas.openxmlformats.org/officeDocument/2006/relationships/tags" Target="../tags/tag90.xml"/><Relationship Id="rId6" Type="http://schemas.openxmlformats.org/officeDocument/2006/relationships/tags" Target="../tags/tag89.xml"/><Relationship Id="rId5" Type="http://schemas.openxmlformats.org/officeDocument/2006/relationships/tags" Target="../tags/tag88.xml"/><Relationship Id="rId4" Type="http://schemas.openxmlformats.org/officeDocument/2006/relationships/tags" Target="../tags/tag87.xml"/><Relationship Id="rId3" Type="http://schemas.openxmlformats.org/officeDocument/2006/relationships/tags" Target="../tags/tag86.xml"/><Relationship Id="rId2" Type="http://schemas.openxmlformats.org/officeDocument/2006/relationships/tags" Target="../tags/tag85.xml"/><Relationship Id="rId11" Type="http://schemas.openxmlformats.org/officeDocument/2006/relationships/notesSlide" Target="../notesSlides/notesSlide4.xml"/><Relationship Id="rId10" Type="http://schemas.openxmlformats.org/officeDocument/2006/relationships/slideLayout" Target="../slideLayouts/slideLayout7.xml"/><Relationship Id="rId1" Type="http://schemas.openxmlformats.org/officeDocument/2006/relationships/tags" Target="../tags/tag8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5.jpe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5.xml"/><Relationship Id="rId7" Type="http://schemas.openxmlformats.org/officeDocument/2006/relationships/slideLayout" Target="../slideLayouts/slideLayout7.xml"/><Relationship Id="rId6" Type="http://schemas.openxmlformats.org/officeDocument/2006/relationships/tags" Target="../tags/tag96.xml"/><Relationship Id="rId5" Type="http://schemas.openxmlformats.org/officeDocument/2006/relationships/image" Target="../media/image5.jpeg"/><Relationship Id="rId4" Type="http://schemas.openxmlformats.org/officeDocument/2006/relationships/tags" Target="../tags/tag95.xml"/><Relationship Id="rId3" Type="http://schemas.openxmlformats.org/officeDocument/2006/relationships/tags" Target="../tags/tag94.xml"/><Relationship Id="rId2" Type="http://schemas.openxmlformats.org/officeDocument/2006/relationships/tags" Target="../tags/tag93.xml"/><Relationship Id="rId1" Type="http://schemas.openxmlformats.org/officeDocument/2006/relationships/tags" Target="../tags/tag9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任意多边形: 形状 798"/>
          <p:cNvSpPr/>
          <p:nvPr/>
        </p:nvSpPr>
        <p:spPr>
          <a:xfrm>
            <a:off x="278494" y="-2"/>
            <a:ext cx="331106" cy="1560492"/>
          </a:xfrm>
          <a:custGeom>
            <a:avLst/>
            <a:gdLst>
              <a:gd name="connsiteX0" fmla="*/ 0 w 331106"/>
              <a:gd name="connsiteY0" fmla="*/ 0 h 1560492"/>
              <a:gd name="connsiteX1" fmla="*/ 331105 w 331106"/>
              <a:gd name="connsiteY1" fmla="*/ 0 h 1560492"/>
              <a:gd name="connsiteX2" fmla="*/ 331105 w 331106"/>
              <a:gd name="connsiteY2" fmla="*/ 1394934 h 1560492"/>
              <a:gd name="connsiteX3" fmla="*/ 331106 w 331106"/>
              <a:gd name="connsiteY3" fmla="*/ 1394939 h 1560492"/>
              <a:gd name="connsiteX4" fmla="*/ 165553 w 331106"/>
              <a:gd name="connsiteY4" fmla="*/ 1560492 h 1560492"/>
              <a:gd name="connsiteX5" fmla="*/ 0 w 331106"/>
              <a:gd name="connsiteY5" fmla="*/ 1394939 h 156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1106" h="1560492">
                <a:moveTo>
                  <a:pt x="0" y="0"/>
                </a:moveTo>
                <a:lnTo>
                  <a:pt x="331105" y="0"/>
                </a:lnTo>
                <a:lnTo>
                  <a:pt x="331105" y="1394934"/>
                </a:lnTo>
                <a:lnTo>
                  <a:pt x="331106" y="1394939"/>
                </a:lnTo>
                <a:cubicBezTo>
                  <a:pt x="331106" y="1486371"/>
                  <a:pt x="256985" y="1560492"/>
                  <a:pt x="165553" y="1560492"/>
                </a:cubicBezTo>
                <a:cubicBezTo>
                  <a:pt x="74121" y="1560492"/>
                  <a:pt x="0" y="1486371"/>
                  <a:pt x="0" y="1394939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ko-KR" altLang="en-US"/>
          </a:p>
        </p:txBody>
      </p:sp>
      <p:sp>
        <p:nvSpPr>
          <p:cNvPr id="4" name="圆"/>
          <p:cNvSpPr/>
          <p:nvPr/>
        </p:nvSpPr>
        <p:spPr>
          <a:xfrm>
            <a:off x="278495" y="1742682"/>
            <a:ext cx="331105" cy="331105"/>
          </a:xfrm>
          <a:prstGeom prst="ellipse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5" name="点"/>
          <p:cNvGrpSpPr/>
          <p:nvPr/>
        </p:nvGrpSpPr>
        <p:grpSpPr>
          <a:xfrm flipH="1">
            <a:off x="6096000" y="2954137"/>
            <a:ext cx="6356231" cy="3903863"/>
            <a:chOff x="5835980" y="2952750"/>
            <a:chExt cx="6356231" cy="3903863"/>
          </a:xfr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44000"/>
                </a:schemeClr>
              </a:gs>
            </a:gsLst>
            <a:lin ang="4800000" scaled="0"/>
          </a:gradFill>
        </p:grpSpPr>
        <p:sp>
          <p:nvSpPr>
            <p:cNvPr id="6" name="任意多边形: 形状 5"/>
            <p:cNvSpPr/>
            <p:nvPr/>
          </p:nvSpPr>
          <p:spPr>
            <a:xfrm>
              <a:off x="11152819" y="6737347"/>
              <a:ext cx="152611" cy="119266"/>
            </a:xfrm>
            <a:custGeom>
              <a:avLst/>
              <a:gdLst>
                <a:gd name="connsiteX0" fmla="*/ 120194 w 152611"/>
                <a:gd name="connsiteY0" fmla="*/ 119267 h 119266"/>
                <a:gd name="connsiteX1" fmla="*/ 0 w 152611"/>
                <a:gd name="connsiteY1" fmla="*/ 6691 h 119266"/>
                <a:gd name="connsiteX2" fmla="*/ 117104 w 152611"/>
                <a:gd name="connsiteY2" fmla="*/ 39777 h 119266"/>
                <a:gd name="connsiteX3" fmla="*/ 151362 w 152611"/>
                <a:gd name="connsiteY3" fmla="*/ 84530 h 119266"/>
                <a:gd name="connsiteX4" fmla="*/ 145980 w 152611"/>
                <a:gd name="connsiteY4" fmla="*/ 119267 h 119266"/>
                <a:gd name="connsiteX5" fmla="*/ 120194 w 152611"/>
                <a:gd name="connsiteY5" fmla="*/ 119267 h 11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611" h="119266">
                  <a:moveTo>
                    <a:pt x="120194" y="119267"/>
                  </a:moveTo>
                  <a:cubicBezTo>
                    <a:pt x="57486" y="105734"/>
                    <a:pt x="25520" y="59969"/>
                    <a:pt x="0" y="6691"/>
                  </a:cubicBezTo>
                  <a:cubicBezTo>
                    <a:pt x="33565" y="-10358"/>
                    <a:pt x="91851" y="6798"/>
                    <a:pt x="117104" y="39777"/>
                  </a:cubicBezTo>
                  <a:cubicBezTo>
                    <a:pt x="128559" y="54748"/>
                    <a:pt x="143423" y="67960"/>
                    <a:pt x="151362" y="84530"/>
                  </a:cubicBezTo>
                  <a:cubicBezTo>
                    <a:pt x="155517" y="93267"/>
                    <a:pt x="148165" y="107493"/>
                    <a:pt x="145980" y="119267"/>
                  </a:cubicBezTo>
                  <a:cubicBezTo>
                    <a:pt x="137350" y="119267"/>
                    <a:pt x="128772" y="119267"/>
                    <a:pt x="120194" y="1192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" name="任意多边形: 形状 6"/>
            <p:cNvSpPr/>
            <p:nvPr/>
          </p:nvSpPr>
          <p:spPr>
            <a:xfrm>
              <a:off x="7090462" y="6799288"/>
              <a:ext cx="69062" cy="57325"/>
            </a:xfrm>
            <a:custGeom>
              <a:avLst/>
              <a:gdLst>
                <a:gd name="connsiteX0" fmla="*/ 27484 w 69062"/>
                <a:gd name="connsiteY0" fmla="*/ 57325 h 57325"/>
                <a:gd name="connsiteX1" fmla="*/ 25086 w 69062"/>
                <a:gd name="connsiteY1" fmla="*/ 55194 h 57325"/>
                <a:gd name="connsiteX2" fmla="*/ 2443 w 69062"/>
                <a:gd name="connsiteY2" fmla="*/ 12998 h 57325"/>
                <a:gd name="connsiteX3" fmla="*/ 38193 w 69062"/>
                <a:gd name="connsiteY3" fmla="*/ 212 h 57325"/>
                <a:gd name="connsiteX4" fmla="*/ 66749 w 69062"/>
                <a:gd name="connsiteY4" fmla="*/ 22535 h 57325"/>
                <a:gd name="connsiteX5" fmla="*/ 40377 w 69062"/>
                <a:gd name="connsiteY5" fmla="*/ 57325 h 57325"/>
                <a:gd name="connsiteX6" fmla="*/ 27484 w 69062"/>
                <a:gd name="connsiteY6" fmla="*/ 57325 h 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62" h="57325">
                  <a:moveTo>
                    <a:pt x="27484" y="57325"/>
                  </a:moveTo>
                  <a:cubicBezTo>
                    <a:pt x="26685" y="56579"/>
                    <a:pt x="26045" y="55514"/>
                    <a:pt x="25086" y="55194"/>
                  </a:cubicBezTo>
                  <a:cubicBezTo>
                    <a:pt x="4095" y="48215"/>
                    <a:pt x="-4696" y="31006"/>
                    <a:pt x="2443" y="12998"/>
                  </a:cubicBezTo>
                  <a:cubicBezTo>
                    <a:pt x="5693" y="4847"/>
                    <a:pt x="26418" y="-1227"/>
                    <a:pt x="38193" y="212"/>
                  </a:cubicBezTo>
                  <a:cubicBezTo>
                    <a:pt x="48742" y="1490"/>
                    <a:pt x="62647" y="12465"/>
                    <a:pt x="66749" y="22535"/>
                  </a:cubicBezTo>
                  <a:cubicBezTo>
                    <a:pt x="75753" y="44645"/>
                    <a:pt x="56680" y="51145"/>
                    <a:pt x="40377" y="57325"/>
                  </a:cubicBezTo>
                  <a:cubicBezTo>
                    <a:pt x="36061" y="57325"/>
                    <a:pt x="31746" y="57325"/>
                    <a:pt x="27484" y="573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" name="任意多边形: 形状 7"/>
            <p:cNvSpPr/>
            <p:nvPr/>
          </p:nvSpPr>
          <p:spPr>
            <a:xfrm>
              <a:off x="8476192" y="2952750"/>
              <a:ext cx="38212" cy="43794"/>
            </a:xfrm>
            <a:custGeom>
              <a:avLst/>
              <a:gdLst>
                <a:gd name="connsiteX0" fmla="*/ 20311 w 38212"/>
                <a:gd name="connsiteY0" fmla="*/ 0 h 43794"/>
                <a:gd name="connsiteX1" fmla="*/ 38213 w 38212"/>
                <a:gd name="connsiteY1" fmla="*/ 43794 h 43794"/>
                <a:gd name="connsiteX2" fmla="*/ 971 w 38212"/>
                <a:gd name="connsiteY2" fmla="*/ 0 h 43794"/>
                <a:gd name="connsiteX3" fmla="*/ 20311 w 38212"/>
                <a:gd name="connsiteY3" fmla="*/ 0 h 4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12" h="43794">
                  <a:moveTo>
                    <a:pt x="20311" y="0"/>
                  </a:moveTo>
                  <a:cubicBezTo>
                    <a:pt x="25639" y="13053"/>
                    <a:pt x="30967" y="26106"/>
                    <a:pt x="38213" y="43794"/>
                  </a:cubicBezTo>
                  <a:cubicBezTo>
                    <a:pt x="865" y="41290"/>
                    <a:pt x="-2278" y="22909"/>
                    <a:pt x="971" y="0"/>
                  </a:cubicBezTo>
                  <a:cubicBezTo>
                    <a:pt x="7418" y="0"/>
                    <a:pt x="13865" y="0"/>
                    <a:pt x="2031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" name="任意多边形: 形状 8"/>
            <p:cNvSpPr/>
            <p:nvPr/>
          </p:nvSpPr>
          <p:spPr>
            <a:xfrm>
              <a:off x="5835980" y="5505090"/>
              <a:ext cx="38626" cy="30811"/>
            </a:xfrm>
            <a:custGeom>
              <a:avLst/>
              <a:gdLst>
                <a:gd name="connsiteX0" fmla="*/ 0 w 38626"/>
                <a:gd name="connsiteY0" fmla="*/ 5145 h 30811"/>
                <a:gd name="connsiteX1" fmla="*/ 14438 w 38626"/>
                <a:gd name="connsiteY1" fmla="*/ 350 h 30811"/>
                <a:gd name="connsiteX2" fmla="*/ 38626 w 38626"/>
                <a:gd name="connsiteY2" fmla="*/ 18358 h 30811"/>
                <a:gd name="connsiteX3" fmla="*/ 13905 w 38626"/>
                <a:gd name="connsiteY3" fmla="*/ 30665 h 30811"/>
                <a:gd name="connsiteX4" fmla="*/ 0 w 38626"/>
                <a:gd name="connsiteY4" fmla="*/ 24484 h 30811"/>
                <a:gd name="connsiteX5" fmla="*/ 0 w 38626"/>
                <a:gd name="connsiteY5" fmla="*/ 5145 h 3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626" h="30811">
                  <a:moveTo>
                    <a:pt x="0" y="5145"/>
                  </a:moveTo>
                  <a:cubicBezTo>
                    <a:pt x="4902" y="3333"/>
                    <a:pt x="11295" y="-1302"/>
                    <a:pt x="14438" y="350"/>
                  </a:cubicBezTo>
                  <a:cubicBezTo>
                    <a:pt x="23229" y="4985"/>
                    <a:pt x="30688" y="12177"/>
                    <a:pt x="38626" y="18358"/>
                  </a:cubicBezTo>
                  <a:cubicBezTo>
                    <a:pt x="30422" y="22620"/>
                    <a:pt x="22590" y="28107"/>
                    <a:pt x="13905" y="30665"/>
                  </a:cubicBezTo>
                  <a:cubicBezTo>
                    <a:pt x="10176" y="31730"/>
                    <a:pt x="4688" y="26722"/>
                    <a:pt x="0" y="24484"/>
                  </a:cubicBezTo>
                  <a:cubicBezTo>
                    <a:pt x="0" y="17985"/>
                    <a:pt x="0" y="11591"/>
                    <a:pt x="0" y="51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" name="任意多边形: 形状 9"/>
            <p:cNvSpPr/>
            <p:nvPr/>
          </p:nvSpPr>
          <p:spPr>
            <a:xfrm>
              <a:off x="11435616" y="6685688"/>
              <a:ext cx="248326" cy="128840"/>
            </a:xfrm>
            <a:custGeom>
              <a:avLst/>
              <a:gdLst>
                <a:gd name="connsiteX0" fmla="*/ 137989 w 248326"/>
                <a:gd name="connsiteY0" fmla="*/ 105394 h 128840"/>
                <a:gd name="connsiteX1" fmla="*/ 0 w 248326"/>
                <a:gd name="connsiteY1" fmla="*/ 2036 h 128840"/>
                <a:gd name="connsiteX2" fmla="*/ 118169 w 248326"/>
                <a:gd name="connsiteY2" fmla="*/ 54141 h 128840"/>
                <a:gd name="connsiteX3" fmla="*/ 116997 w 248326"/>
                <a:gd name="connsiteY3" fmla="*/ 28142 h 128840"/>
                <a:gd name="connsiteX4" fmla="*/ 248327 w 248326"/>
                <a:gd name="connsiteY4" fmla="*/ 126652 h 128840"/>
                <a:gd name="connsiteX5" fmla="*/ 135165 w 248326"/>
                <a:gd name="connsiteY5" fmla="*/ 78170 h 128840"/>
                <a:gd name="connsiteX6" fmla="*/ 137989 w 248326"/>
                <a:gd name="connsiteY6" fmla="*/ 105394 h 12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24" h="128838">
                  <a:moveTo>
                    <a:pt x="137989" y="105394"/>
                  </a:moveTo>
                  <a:cubicBezTo>
                    <a:pt x="72990" y="106087"/>
                    <a:pt x="34310" y="76411"/>
                    <a:pt x="0" y="2036"/>
                  </a:cubicBezTo>
                  <a:cubicBezTo>
                    <a:pt x="34896" y="-5796"/>
                    <a:pt x="67822" y="8429"/>
                    <a:pt x="118169" y="54141"/>
                  </a:cubicBezTo>
                  <a:cubicBezTo>
                    <a:pt x="117743" y="44178"/>
                    <a:pt x="117371" y="36133"/>
                    <a:pt x="116997" y="28142"/>
                  </a:cubicBezTo>
                  <a:cubicBezTo>
                    <a:pt x="169796" y="22548"/>
                    <a:pt x="217746" y="59096"/>
                    <a:pt x="248327" y="126652"/>
                  </a:cubicBezTo>
                  <a:cubicBezTo>
                    <a:pt x="214442" y="134217"/>
                    <a:pt x="188070" y="123136"/>
                    <a:pt x="135165" y="78170"/>
                  </a:cubicBezTo>
                  <a:cubicBezTo>
                    <a:pt x="136177" y="87919"/>
                    <a:pt x="136977" y="95485"/>
                    <a:pt x="137989" y="1053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" name="任意多边形: 形状 10"/>
            <p:cNvSpPr/>
            <p:nvPr/>
          </p:nvSpPr>
          <p:spPr>
            <a:xfrm>
              <a:off x="10760661" y="6688254"/>
              <a:ext cx="150543" cy="114977"/>
            </a:xfrm>
            <a:custGeom>
              <a:avLst/>
              <a:gdLst>
                <a:gd name="connsiteX0" fmla="*/ 150543 w 150543"/>
                <a:gd name="connsiteY0" fmla="*/ 107836 h 114977"/>
                <a:gd name="connsiteX1" fmla="*/ 354 w 150543"/>
                <a:gd name="connsiteY1" fmla="*/ 23071 h 114977"/>
                <a:gd name="connsiteX2" fmla="*/ 12288 w 150543"/>
                <a:gd name="connsiteY2" fmla="*/ 1920 h 114977"/>
                <a:gd name="connsiteX3" fmla="*/ 150543 w 150543"/>
                <a:gd name="connsiteY3" fmla="*/ 107836 h 11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543" h="114977">
                  <a:moveTo>
                    <a:pt x="150543" y="107836"/>
                  </a:moveTo>
                  <a:cubicBezTo>
                    <a:pt x="63062" y="134155"/>
                    <a:pt x="33599" y="83648"/>
                    <a:pt x="354" y="23071"/>
                  </a:cubicBezTo>
                  <a:cubicBezTo>
                    <a:pt x="-1831" y="19075"/>
                    <a:pt x="6587" y="3305"/>
                    <a:pt x="12288" y="1920"/>
                  </a:cubicBezTo>
                  <a:cubicBezTo>
                    <a:pt x="67270" y="-11506"/>
                    <a:pt x="144683" y="47792"/>
                    <a:pt x="150543" y="1078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" name="任意多边形: 形状 11"/>
            <p:cNvSpPr/>
            <p:nvPr/>
          </p:nvSpPr>
          <p:spPr>
            <a:xfrm>
              <a:off x="10796716" y="6561914"/>
              <a:ext cx="162012" cy="120482"/>
            </a:xfrm>
            <a:custGeom>
              <a:avLst/>
              <a:gdLst>
                <a:gd name="connsiteX0" fmla="*/ 162013 w 162012"/>
                <a:gd name="connsiteY0" fmla="*/ 110519 h 120482"/>
                <a:gd name="connsiteX1" fmla="*/ 49117 w 162012"/>
                <a:gd name="connsiteY1" fmla="*/ 88302 h 120482"/>
                <a:gd name="connsiteX2" fmla="*/ 5376 w 162012"/>
                <a:gd name="connsiteY2" fmla="*/ 28951 h 120482"/>
                <a:gd name="connsiteX3" fmla="*/ 22638 w 162012"/>
                <a:gd name="connsiteY3" fmla="*/ 21 h 120482"/>
                <a:gd name="connsiteX4" fmla="*/ 74691 w 162012"/>
                <a:gd name="connsiteY4" fmla="*/ 12914 h 120482"/>
                <a:gd name="connsiteX5" fmla="*/ 162013 w 162012"/>
                <a:gd name="connsiteY5" fmla="*/ 110519 h 12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012" h="120482">
                  <a:moveTo>
                    <a:pt x="162013" y="110519"/>
                  </a:moveTo>
                  <a:cubicBezTo>
                    <a:pt x="117259" y="129326"/>
                    <a:pt x="76768" y="121281"/>
                    <a:pt x="49117" y="88302"/>
                  </a:cubicBezTo>
                  <a:cubicBezTo>
                    <a:pt x="33400" y="69495"/>
                    <a:pt x="19015" y="49410"/>
                    <a:pt x="5376" y="28951"/>
                  </a:cubicBezTo>
                  <a:cubicBezTo>
                    <a:pt x="-7943" y="8972"/>
                    <a:pt x="5643" y="-511"/>
                    <a:pt x="22638" y="21"/>
                  </a:cubicBezTo>
                  <a:cubicBezTo>
                    <a:pt x="40273" y="554"/>
                    <a:pt x="60146" y="3857"/>
                    <a:pt x="74691" y="12914"/>
                  </a:cubicBezTo>
                  <a:cubicBezTo>
                    <a:pt x="112784" y="36517"/>
                    <a:pt x="146775" y="65393"/>
                    <a:pt x="162013" y="1105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" name="任意多边形: 形状 12"/>
            <p:cNvSpPr/>
            <p:nvPr/>
          </p:nvSpPr>
          <p:spPr>
            <a:xfrm>
              <a:off x="10623754" y="6682503"/>
              <a:ext cx="148230" cy="110084"/>
            </a:xfrm>
            <a:custGeom>
              <a:avLst/>
              <a:gdLst>
                <a:gd name="connsiteX0" fmla="*/ 338 w 148230"/>
                <a:gd name="connsiteY0" fmla="*/ 1597 h 110084"/>
                <a:gd name="connsiteX1" fmla="*/ 140032 w 148230"/>
                <a:gd name="connsiteY1" fmla="*/ 66330 h 110084"/>
                <a:gd name="connsiteX2" fmla="*/ 112061 w 148230"/>
                <a:gd name="connsiteY2" fmla="*/ 109804 h 110084"/>
                <a:gd name="connsiteX3" fmla="*/ 338 w 148230"/>
                <a:gd name="connsiteY3" fmla="*/ 1597 h 11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30" h="110084">
                  <a:moveTo>
                    <a:pt x="338" y="1597"/>
                  </a:moveTo>
                  <a:cubicBezTo>
                    <a:pt x="68320" y="-6394"/>
                    <a:pt x="115897" y="15663"/>
                    <a:pt x="140032" y="66330"/>
                  </a:cubicBezTo>
                  <a:cubicBezTo>
                    <a:pt x="156335" y="100587"/>
                    <a:pt x="148982" y="112095"/>
                    <a:pt x="112061" y="109804"/>
                  </a:cubicBezTo>
                  <a:cubicBezTo>
                    <a:pt x="50046" y="106022"/>
                    <a:pt x="-4830" y="52851"/>
                    <a:pt x="338" y="15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" name="任意多边形: 形状 13"/>
            <p:cNvSpPr/>
            <p:nvPr/>
          </p:nvSpPr>
          <p:spPr>
            <a:xfrm>
              <a:off x="11024866" y="6716654"/>
              <a:ext cx="169456" cy="119127"/>
            </a:xfrm>
            <a:custGeom>
              <a:avLst/>
              <a:gdLst>
                <a:gd name="connsiteX0" fmla="*/ 169456 w 169456"/>
                <a:gd name="connsiteY0" fmla="*/ 110230 h 119127"/>
                <a:gd name="connsiteX1" fmla="*/ 47451 w 169456"/>
                <a:gd name="connsiteY1" fmla="*/ 86255 h 119127"/>
                <a:gd name="connsiteX2" fmla="*/ 6161 w 169456"/>
                <a:gd name="connsiteY2" fmla="*/ 29142 h 119127"/>
                <a:gd name="connsiteX3" fmla="*/ 20759 w 169456"/>
                <a:gd name="connsiteY3" fmla="*/ 212 h 119127"/>
                <a:gd name="connsiteX4" fmla="*/ 89486 w 169456"/>
                <a:gd name="connsiteY4" fmla="*/ 19978 h 119127"/>
                <a:gd name="connsiteX5" fmla="*/ 169456 w 169456"/>
                <a:gd name="connsiteY5" fmla="*/ 110230 h 11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456" h="119126">
                  <a:moveTo>
                    <a:pt x="169456" y="110230"/>
                  </a:moveTo>
                  <a:cubicBezTo>
                    <a:pt x="115273" y="125947"/>
                    <a:pt x="77073" y="122537"/>
                    <a:pt x="47451" y="86255"/>
                  </a:cubicBezTo>
                  <a:cubicBezTo>
                    <a:pt x="32586" y="68088"/>
                    <a:pt x="19533" y="48428"/>
                    <a:pt x="6161" y="29142"/>
                  </a:cubicBezTo>
                  <a:cubicBezTo>
                    <a:pt x="-6520" y="10868"/>
                    <a:pt x="1365" y="-1812"/>
                    <a:pt x="20759" y="212"/>
                  </a:cubicBezTo>
                  <a:cubicBezTo>
                    <a:pt x="44414" y="2716"/>
                    <a:pt x="72385" y="6019"/>
                    <a:pt x="89486" y="19978"/>
                  </a:cubicBezTo>
                  <a:cubicBezTo>
                    <a:pt x="118257" y="43527"/>
                    <a:pt x="139834" y="75813"/>
                    <a:pt x="169456" y="1102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" name="任意多边形: 形状 14"/>
            <p:cNvSpPr/>
            <p:nvPr/>
          </p:nvSpPr>
          <p:spPr>
            <a:xfrm>
              <a:off x="10891865" y="6704249"/>
              <a:ext cx="157279" cy="117893"/>
            </a:xfrm>
            <a:custGeom>
              <a:avLst/>
              <a:gdLst>
                <a:gd name="connsiteX0" fmla="*/ 127920 w 157279"/>
                <a:gd name="connsiteY0" fmla="*/ 117894 h 117893"/>
                <a:gd name="connsiteX1" fmla="*/ 27438 w 157279"/>
                <a:gd name="connsiteY1" fmla="*/ 56518 h 117893"/>
                <a:gd name="connsiteX2" fmla="*/ 17369 w 157279"/>
                <a:gd name="connsiteY2" fmla="*/ 40162 h 117893"/>
                <a:gd name="connsiteX3" fmla="*/ 0 w 157279"/>
                <a:gd name="connsiteY3" fmla="*/ 5638 h 117893"/>
                <a:gd name="connsiteX4" fmla="*/ 45180 w 157279"/>
                <a:gd name="connsiteY4" fmla="*/ 1003 h 117893"/>
                <a:gd name="connsiteX5" fmla="*/ 150509 w 157279"/>
                <a:gd name="connsiteY5" fmla="*/ 79214 h 117893"/>
                <a:gd name="connsiteX6" fmla="*/ 155784 w 157279"/>
                <a:gd name="connsiteY6" fmla="*/ 108410 h 117893"/>
                <a:gd name="connsiteX7" fmla="*/ 127920 w 157279"/>
                <a:gd name="connsiteY7" fmla="*/ 117894 h 11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279" h="117893">
                  <a:moveTo>
                    <a:pt x="127920" y="117894"/>
                  </a:moveTo>
                  <a:cubicBezTo>
                    <a:pt x="82634" y="114697"/>
                    <a:pt x="49015" y="95943"/>
                    <a:pt x="27438" y="56518"/>
                  </a:cubicBezTo>
                  <a:cubicBezTo>
                    <a:pt x="24348" y="50924"/>
                    <a:pt x="20352" y="45809"/>
                    <a:pt x="17369" y="40162"/>
                  </a:cubicBezTo>
                  <a:cubicBezTo>
                    <a:pt x="11348" y="28760"/>
                    <a:pt x="5754" y="17146"/>
                    <a:pt x="0" y="5638"/>
                  </a:cubicBezTo>
                  <a:cubicBezTo>
                    <a:pt x="15131" y="3826"/>
                    <a:pt x="31327" y="-2407"/>
                    <a:pt x="45180" y="1003"/>
                  </a:cubicBezTo>
                  <a:cubicBezTo>
                    <a:pt x="90625" y="12084"/>
                    <a:pt x="126055" y="39256"/>
                    <a:pt x="150509" y="79214"/>
                  </a:cubicBezTo>
                  <a:cubicBezTo>
                    <a:pt x="155571" y="87472"/>
                    <a:pt x="159567" y="101591"/>
                    <a:pt x="155784" y="108410"/>
                  </a:cubicBezTo>
                  <a:cubicBezTo>
                    <a:pt x="152161" y="114750"/>
                    <a:pt x="137616" y="114963"/>
                    <a:pt x="127920" y="1178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" name="任意多边形: 形状 15"/>
            <p:cNvSpPr/>
            <p:nvPr/>
          </p:nvSpPr>
          <p:spPr>
            <a:xfrm>
              <a:off x="10245244" y="6518584"/>
              <a:ext cx="144496" cy="112132"/>
            </a:xfrm>
            <a:custGeom>
              <a:avLst/>
              <a:gdLst>
                <a:gd name="connsiteX0" fmla="*/ 101485 w 144496"/>
                <a:gd name="connsiteY0" fmla="*/ 112132 h 112132"/>
                <a:gd name="connsiteX1" fmla="*/ 44 w 144496"/>
                <a:gd name="connsiteY1" fmla="*/ 21134 h 112132"/>
                <a:gd name="connsiteX2" fmla="*/ 14749 w 144496"/>
                <a:gd name="connsiteY2" fmla="*/ 2273 h 112132"/>
                <a:gd name="connsiteX3" fmla="*/ 144160 w 144496"/>
                <a:gd name="connsiteY3" fmla="*/ 89809 h 112132"/>
                <a:gd name="connsiteX4" fmla="*/ 101485 w 144496"/>
                <a:gd name="connsiteY4" fmla="*/ 112132 h 11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96" h="112132">
                  <a:moveTo>
                    <a:pt x="101485" y="112132"/>
                  </a:moveTo>
                  <a:cubicBezTo>
                    <a:pt x="57584" y="112185"/>
                    <a:pt x="5958" y="66952"/>
                    <a:pt x="44" y="21134"/>
                  </a:cubicBezTo>
                  <a:cubicBezTo>
                    <a:pt x="-702" y="15380"/>
                    <a:pt x="8196" y="4404"/>
                    <a:pt x="14749" y="2273"/>
                  </a:cubicBezTo>
                  <a:cubicBezTo>
                    <a:pt x="58276" y="-11952"/>
                    <a:pt x="138992" y="43404"/>
                    <a:pt x="144160" y="89809"/>
                  </a:cubicBezTo>
                  <a:cubicBezTo>
                    <a:pt x="146238" y="108562"/>
                    <a:pt x="139472" y="112079"/>
                    <a:pt x="101485" y="1121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" name="任意多边形: 形状 16"/>
            <p:cNvSpPr/>
            <p:nvPr/>
          </p:nvSpPr>
          <p:spPr>
            <a:xfrm>
              <a:off x="10330681" y="6663287"/>
              <a:ext cx="149707" cy="110244"/>
            </a:xfrm>
            <a:custGeom>
              <a:avLst/>
              <a:gdLst>
                <a:gd name="connsiteX0" fmla="*/ 116956 w 149707"/>
                <a:gd name="connsiteY0" fmla="*/ 110213 h 110244"/>
                <a:gd name="connsiteX1" fmla="*/ 6618 w 149707"/>
                <a:gd name="connsiteY1" fmla="*/ 38022 h 110244"/>
                <a:gd name="connsiteX2" fmla="*/ 28888 w 149707"/>
                <a:gd name="connsiteY2" fmla="*/ 461 h 110244"/>
                <a:gd name="connsiteX3" fmla="*/ 148975 w 149707"/>
                <a:gd name="connsiteY3" fmla="*/ 88210 h 110244"/>
                <a:gd name="connsiteX4" fmla="*/ 116956 w 149707"/>
                <a:gd name="connsiteY4" fmla="*/ 110213 h 110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707" h="110244">
                  <a:moveTo>
                    <a:pt x="116956" y="110213"/>
                  </a:moveTo>
                  <a:cubicBezTo>
                    <a:pt x="66555" y="107176"/>
                    <a:pt x="31019" y="80165"/>
                    <a:pt x="6618" y="38022"/>
                  </a:cubicBezTo>
                  <a:cubicBezTo>
                    <a:pt x="-7075" y="14420"/>
                    <a:pt x="544" y="3445"/>
                    <a:pt x="28888" y="461"/>
                  </a:cubicBezTo>
                  <a:cubicBezTo>
                    <a:pt x="79928" y="-4920"/>
                    <a:pt x="139492" y="37543"/>
                    <a:pt x="148975" y="88210"/>
                  </a:cubicBezTo>
                  <a:cubicBezTo>
                    <a:pt x="153930" y="114955"/>
                    <a:pt x="132672" y="109521"/>
                    <a:pt x="116956" y="1102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" name="任意多边形: 形状 17"/>
            <p:cNvSpPr/>
            <p:nvPr/>
          </p:nvSpPr>
          <p:spPr>
            <a:xfrm>
              <a:off x="10669620" y="6549445"/>
              <a:ext cx="147504" cy="115694"/>
            </a:xfrm>
            <a:custGeom>
              <a:avLst/>
              <a:gdLst>
                <a:gd name="connsiteX0" fmla="*/ 115583 w 147504"/>
                <a:gd name="connsiteY0" fmla="*/ 115529 h 115694"/>
                <a:gd name="connsiteX1" fmla="*/ 130 w 147504"/>
                <a:gd name="connsiteY1" fmla="*/ 22506 h 115694"/>
                <a:gd name="connsiteX2" fmla="*/ 14409 w 147504"/>
                <a:gd name="connsiteY2" fmla="*/ 1568 h 115694"/>
                <a:gd name="connsiteX3" fmla="*/ 146910 w 147504"/>
                <a:gd name="connsiteY3" fmla="*/ 93206 h 115694"/>
                <a:gd name="connsiteX4" fmla="*/ 115583 w 147504"/>
                <a:gd name="connsiteY4" fmla="*/ 115529 h 115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504" h="115694">
                  <a:moveTo>
                    <a:pt x="115583" y="115529"/>
                  </a:moveTo>
                  <a:cubicBezTo>
                    <a:pt x="67153" y="113398"/>
                    <a:pt x="10519" y="68911"/>
                    <a:pt x="130" y="22506"/>
                  </a:cubicBezTo>
                  <a:cubicBezTo>
                    <a:pt x="-1202" y="16592"/>
                    <a:pt x="7962" y="3273"/>
                    <a:pt x="14409" y="1568"/>
                  </a:cubicBezTo>
                  <a:cubicBezTo>
                    <a:pt x="58895" y="-10206"/>
                    <a:pt x="139717" y="46694"/>
                    <a:pt x="146910" y="93206"/>
                  </a:cubicBezTo>
                  <a:cubicBezTo>
                    <a:pt x="149734" y="111906"/>
                    <a:pt x="143021" y="116701"/>
                    <a:pt x="115583" y="1155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" name="任意多边形: 形状 18"/>
            <p:cNvSpPr/>
            <p:nvPr/>
          </p:nvSpPr>
          <p:spPr>
            <a:xfrm>
              <a:off x="10531069" y="6542073"/>
              <a:ext cx="146805" cy="109931"/>
            </a:xfrm>
            <a:custGeom>
              <a:avLst/>
              <a:gdLst>
                <a:gd name="connsiteX0" fmla="*/ 0 w 146805"/>
                <a:gd name="connsiteY0" fmla="*/ 3772 h 109931"/>
                <a:gd name="connsiteX1" fmla="*/ 144010 w 146805"/>
                <a:gd name="connsiteY1" fmla="*/ 78840 h 109931"/>
                <a:gd name="connsiteX2" fmla="*/ 126108 w 146805"/>
                <a:gd name="connsiteY2" fmla="*/ 109422 h 109931"/>
                <a:gd name="connsiteX3" fmla="*/ 0 w 146805"/>
                <a:gd name="connsiteY3" fmla="*/ 3772 h 10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05" h="109930">
                  <a:moveTo>
                    <a:pt x="0" y="3772"/>
                  </a:moveTo>
                  <a:cubicBezTo>
                    <a:pt x="60150" y="-11892"/>
                    <a:pt x="126002" y="22792"/>
                    <a:pt x="144010" y="78840"/>
                  </a:cubicBezTo>
                  <a:cubicBezTo>
                    <a:pt x="149870" y="97008"/>
                    <a:pt x="147685" y="107184"/>
                    <a:pt x="126108" y="109422"/>
                  </a:cubicBezTo>
                  <a:cubicBezTo>
                    <a:pt x="66863" y="115655"/>
                    <a:pt x="4422" y="63869"/>
                    <a:pt x="0" y="37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" name="任意多边形: 形状 19"/>
            <p:cNvSpPr/>
            <p:nvPr/>
          </p:nvSpPr>
          <p:spPr>
            <a:xfrm>
              <a:off x="10481308" y="6673118"/>
              <a:ext cx="148972" cy="106948"/>
            </a:xfrm>
            <a:custGeom>
              <a:avLst/>
              <a:gdLst>
                <a:gd name="connsiteX0" fmla="*/ 0 w 148972"/>
                <a:gd name="connsiteY0" fmla="*/ 2298 h 106948"/>
                <a:gd name="connsiteX1" fmla="*/ 143157 w 148972"/>
                <a:gd name="connsiteY1" fmla="*/ 72038 h 106948"/>
                <a:gd name="connsiteX2" fmla="*/ 120301 w 148972"/>
                <a:gd name="connsiteY2" fmla="*/ 106935 h 106948"/>
                <a:gd name="connsiteX3" fmla="*/ 0 w 148972"/>
                <a:gd name="connsiteY3" fmla="*/ 2298 h 10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972" h="106948">
                  <a:moveTo>
                    <a:pt x="0" y="2298"/>
                  </a:moveTo>
                  <a:cubicBezTo>
                    <a:pt x="56634" y="-9051"/>
                    <a:pt x="120834" y="22810"/>
                    <a:pt x="143157" y="72038"/>
                  </a:cubicBezTo>
                  <a:cubicBezTo>
                    <a:pt x="154985" y="98091"/>
                    <a:pt x="149444" y="106562"/>
                    <a:pt x="120301" y="106935"/>
                  </a:cubicBezTo>
                  <a:cubicBezTo>
                    <a:pt x="54503" y="107841"/>
                    <a:pt x="2078" y="63194"/>
                    <a:pt x="0" y="22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" name="任意多边形: 形状 20"/>
            <p:cNvSpPr/>
            <p:nvPr/>
          </p:nvSpPr>
          <p:spPr>
            <a:xfrm>
              <a:off x="10097018" y="6517712"/>
              <a:ext cx="139924" cy="105904"/>
            </a:xfrm>
            <a:custGeom>
              <a:avLst/>
              <a:gdLst>
                <a:gd name="connsiteX0" fmla="*/ 31485 w 139924"/>
                <a:gd name="connsiteY0" fmla="*/ 2 h 105904"/>
                <a:gd name="connsiteX1" fmla="*/ 137667 w 139924"/>
                <a:gd name="connsiteY1" fmla="*/ 70808 h 105904"/>
                <a:gd name="connsiteX2" fmla="*/ 112307 w 139924"/>
                <a:gd name="connsiteY2" fmla="*/ 105865 h 105904"/>
                <a:gd name="connsiteX3" fmla="*/ 4953 w 139924"/>
                <a:gd name="connsiteY3" fmla="*/ 37137 h 105904"/>
                <a:gd name="connsiteX4" fmla="*/ 31485 w 139924"/>
                <a:gd name="connsiteY4" fmla="*/ 2 h 10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924" h="105904">
                  <a:moveTo>
                    <a:pt x="31485" y="2"/>
                  </a:moveTo>
                  <a:cubicBezTo>
                    <a:pt x="84123" y="269"/>
                    <a:pt x="125680" y="28239"/>
                    <a:pt x="137667" y="70808"/>
                  </a:cubicBezTo>
                  <a:cubicBezTo>
                    <a:pt x="144114" y="93717"/>
                    <a:pt x="137081" y="105066"/>
                    <a:pt x="112307" y="105865"/>
                  </a:cubicBezTo>
                  <a:cubicBezTo>
                    <a:pt x="70538" y="107197"/>
                    <a:pt x="18645" y="74591"/>
                    <a:pt x="4953" y="37137"/>
                  </a:cubicBezTo>
                  <a:cubicBezTo>
                    <a:pt x="-5756" y="7834"/>
                    <a:pt x="-55" y="-158"/>
                    <a:pt x="31485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" name="任意多边形: 形状 21"/>
            <p:cNvSpPr/>
            <p:nvPr/>
          </p:nvSpPr>
          <p:spPr>
            <a:xfrm>
              <a:off x="10188313" y="6658699"/>
              <a:ext cx="141274" cy="107504"/>
            </a:xfrm>
            <a:custGeom>
              <a:avLst/>
              <a:gdLst>
                <a:gd name="connsiteX0" fmla="*/ 104871 w 141274"/>
                <a:gd name="connsiteY0" fmla="*/ 107502 h 107504"/>
                <a:gd name="connsiteX1" fmla="*/ 2579 w 141274"/>
                <a:gd name="connsiteY1" fmla="*/ 36057 h 107504"/>
                <a:gd name="connsiteX2" fmla="*/ 29857 w 141274"/>
                <a:gd name="connsiteY2" fmla="*/ 254 h 107504"/>
                <a:gd name="connsiteX3" fmla="*/ 132149 w 141274"/>
                <a:gd name="connsiteY3" fmla="*/ 63921 h 107504"/>
                <a:gd name="connsiteX4" fmla="*/ 104871 w 141274"/>
                <a:gd name="connsiteY4" fmla="*/ 107502 h 10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74" h="107504">
                  <a:moveTo>
                    <a:pt x="104871" y="107502"/>
                  </a:moveTo>
                  <a:cubicBezTo>
                    <a:pt x="52606" y="107236"/>
                    <a:pt x="15631" y="81396"/>
                    <a:pt x="2579" y="36057"/>
                  </a:cubicBezTo>
                  <a:cubicBezTo>
                    <a:pt x="-4774" y="10590"/>
                    <a:pt x="3378" y="-1983"/>
                    <a:pt x="29857" y="254"/>
                  </a:cubicBezTo>
                  <a:cubicBezTo>
                    <a:pt x="74184" y="3931"/>
                    <a:pt x="109560" y="25295"/>
                    <a:pt x="132149" y="63921"/>
                  </a:cubicBezTo>
                  <a:cubicBezTo>
                    <a:pt x="150264" y="94982"/>
                    <a:pt x="141526" y="107715"/>
                    <a:pt x="104871" y="1075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" name="任意多边形: 形状 22"/>
            <p:cNvSpPr/>
            <p:nvPr/>
          </p:nvSpPr>
          <p:spPr>
            <a:xfrm>
              <a:off x="10935659" y="6585839"/>
              <a:ext cx="149693" cy="113757"/>
            </a:xfrm>
            <a:custGeom>
              <a:avLst/>
              <a:gdLst>
                <a:gd name="connsiteX0" fmla="*/ 136338 w 149693"/>
                <a:gd name="connsiteY0" fmla="*/ 62832 h 113757"/>
                <a:gd name="connsiteX1" fmla="*/ 149497 w 149693"/>
                <a:gd name="connsiteY1" fmla="*/ 102097 h 113757"/>
                <a:gd name="connsiteX2" fmla="*/ 147845 w 149693"/>
                <a:gd name="connsiteY2" fmla="*/ 111048 h 113757"/>
                <a:gd name="connsiteX3" fmla="*/ 0 w 149693"/>
                <a:gd name="connsiteY3" fmla="*/ 1776 h 113757"/>
                <a:gd name="connsiteX4" fmla="*/ 137456 w 149693"/>
                <a:gd name="connsiteY4" fmla="*/ 63950 h 113757"/>
                <a:gd name="connsiteX5" fmla="*/ 136338 w 149693"/>
                <a:gd name="connsiteY5" fmla="*/ 62832 h 1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693" h="113757">
                  <a:moveTo>
                    <a:pt x="136338" y="62832"/>
                  </a:moveTo>
                  <a:cubicBezTo>
                    <a:pt x="140813" y="75885"/>
                    <a:pt x="145501" y="88884"/>
                    <a:pt x="149497" y="102097"/>
                  </a:cubicBezTo>
                  <a:cubicBezTo>
                    <a:pt x="150296" y="104761"/>
                    <a:pt x="148431" y="108171"/>
                    <a:pt x="147845" y="111048"/>
                  </a:cubicBezTo>
                  <a:cubicBezTo>
                    <a:pt x="85670" y="126978"/>
                    <a:pt x="8205" y="70344"/>
                    <a:pt x="0" y="1776"/>
                  </a:cubicBezTo>
                  <a:cubicBezTo>
                    <a:pt x="59884" y="-7974"/>
                    <a:pt x="100535" y="23779"/>
                    <a:pt x="137456" y="63950"/>
                  </a:cubicBezTo>
                  <a:lnTo>
                    <a:pt x="136338" y="62832"/>
                  </a:ln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" name="任意多边形: 形状 23"/>
            <p:cNvSpPr/>
            <p:nvPr/>
          </p:nvSpPr>
          <p:spPr>
            <a:xfrm>
              <a:off x="10034308" y="6658086"/>
              <a:ext cx="141093" cy="105899"/>
            </a:xfrm>
            <a:custGeom>
              <a:avLst/>
              <a:gdLst>
                <a:gd name="connsiteX0" fmla="*/ 107301 w 141093"/>
                <a:gd name="connsiteY0" fmla="*/ 105877 h 105899"/>
                <a:gd name="connsiteX1" fmla="*/ 5594 w 141093"/>
                <a:gd name="connsiteY1" fmla="*/ 41411 h 105899"/>
                <a:gd name="connsiteX2" fmla="*/ 29623 w 141093"/>
                <a:gd name="connsiteY2" fmla="*/ 281 h 105899"/>
                <a:gd name="connsiteX3" fmla="*/ 135965 w 141093"/>
                <a:gd name="connsiteY3" fmla="*/ 65972 h 105899"/>
                <a:gd name="connsiteX4" fmla="*/ 107301 w 141093"/>
                <a:gd name="connsiteY4" fmla="*/ 105877 h 10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093" h="105897">
                  <a:moveTo>
                    <a:pt x="107301" y="105877"/>
                  </a:moveTo>
                  <a:cubicBezTo>
                    <a:pt x="59352" y="106730"/>
                    <a:pt x="26106" y="83181"/>
                    <a:pt x="5594" y="41411"/>
                  </a:cubicBezTo>
                  <a:cubicBezTo>
                    <a:pt x="-6873" y="16051"/>
                    <a:pt x="1652" y="3105"/>
                    <a:pt x="29623" y="281"/>
                  </a:cubicBezTo>
                  <a:cubicBezTo>
                    <a:pt x="66704" y="-3448"/>
                    <a:pt x="121686" y="30543"/>
                    <a:pt x="135965" y="65972"/>
                  </a:cubicBezTo>
                  <a:cubicBezTo>
                    <a:pt x="147686" y="95275"/>
                    <a:pt x="139801" y="106303"/>
                    <a:pt x="107301" y="1058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" name="任意多边形: 形状 24"/>
            <p:cNvSpPr/>
            <p:nvPr/>
          </p:nvSpPr>
          <p:spPr>
            <a:xfrm>
              <a:off x="10388743" y="6528481"/>
              <a:ext cx="148656" cy="107990"/>
            </a:xfrm>
            <a:custGeom>
              <a:avLst/>
              <a:gdLst>
                <a:gd name="connsiteX0" fmla="*/ 100450 w 148656"/>
                <a:gd name="connsiteY0" fmla="*/ 107990 h 107990"/>
                <a:gd name="connsiteX1" fmla="*/ 8067 w 148656"/>
                <a:gd name="connsiteY1" fmla="*/ 40274 h 107990"/>
                <a:gd name="connsiteX2" fmla="*/ 33214 w 148656"/>
                <a:gd name="connsiteY2" fmla="*/ 369 h 107990"/>
                <a:gd name="connsiteX3" fmla="*/ 139396 w 148656"/>
                <a:gd name="connsiteY3" fmla="*/ 68564 h 107990"/>
                <a:gd name="connsiteX4" fmla="*/ 100450 w 148656"/>
                <a:gd name="connsiteY4" fmla="*/ 107990 h 10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56" h="107990">
                  <a:moveTo>
                    <a:pt x="100450" y="107990"/>
                  </a:moveTo>
                  <a:cubicBezTo>
                    <a:pt x="67045" y="106711"/>
                    <a:pt x="30870" y="83429"/>
                    <a:pt x="8067" y="40274"/>
                  </a:cubicBezTo>
                  <a:cubicBezTo>
                    <a:pt x="-8023" y="9852"/>
                    <a:pt x="-245" y="-2348"/>
                    <a:pt x="33214" y="369"/>
                  </a:cubicBezTo>
                  <a:cubicBezTo>
                    <a:pt x="80311" y="4205"/>
                    <a:pt x="116060" y="27594"/>
                    <a:pt x="139396" y="68564"/>
                  </a:cubicBezTo>
                  <a:cubicBezTo>
                    <a:pt x="157191" y="99785"/>
                    <a:pt x="151969" y="108096"/>
                    <a:pt x="100450" y="1079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" name="任意多边形: 形状 25"/>
            <p:cNvSpPr/>
            <p:nvPr/>
          </p:nvSpPr>
          <p:spPr>
            <a:xfrm>
              <a:off x="10580679" y="6412459"/>
              <a:ext cx="142595" cy="113609"/>
            </a:xfrm>
            <a:custGeom>
              <a:avLst/>
              <a:gdLst>
                <a:gd name="connsiteX0" fmla="*/ 33077 w 142595"/>
                <a:gd name="connsiteY0" fmla="*/ 86 h 113609"/>
                <a:gd name="connsiteX1" fmla="*/ 142509 w 142595"/>
                <a:gd name="connsiteY1" fmla="*/ 91670 h 113609"/>
                <a:gd name="connsiteX2" fmla="*/ 124341 w 142595"/>
                <a:gd name="connsiteY2" fmla="*/ 112928 h 113609"/>
                <a:gd name="connsiteX3" fmla="*/ 1483 w 142595"/>
                <a:gd name="connsiteY3" fmla="*/ 22515 h 113609"/>
                <a:gd name="connsiteX4" fmla="*/ 33077 w 142595"/>
                <a:gd name="connsiteY4" fmla="*/ 86 h 11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595" h="113609">
                  <a:moveTo>
                    <a:pt x="33077" y="86"/>
                  </a:moveTo>
                  <a:cubicBezTo>
                    <a:pt x="79215" y="778"/>
                    <a:pt x="132812" y="44306"/>
                    <a:pt x="142509" y="91670"/>
                  </a:cubicBezTo>
                  <a:cubicBezTo>
                    <a:pt x="143734" y="97584"/>
                    <a:pt x="131747" y="111649"/>
                    <a:pt x="124341" y="112928"/>
                  </a:cubicBezTo>
                  <a:cubicBezTo>
                    <a:pt x="81559" y="120333"/>
                    <a:pt x="9368" y="65937"/>
                    <a:pt x="1483" y="22515"/>
                  </a:cubicBezTo>
                  <a:cubicBezTo>
                    <a:pt x="-2460" y="885"/>
                    <a:pt x="-595" y="-447"/>
                    <a:pt x="33077" y="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" name="任意多边形: 形状 26"/>
            <p:cNvSpPr/>
            <p:nvPr/>
          </p:nvSpPr>
          <p:spPr>
            <a:xfrm>
              <a:off x="10158995" y="6377831"/>
              <a:ext cx="144211" cy="109835"/>
            </a:xfrm>
            <a:custGeom>
              <a:avLst/>
              <a:gdLst>
                <a:gd name="connsiteX0" fmla="*/ 32642 w 144211"/>
                <a:gd name="connsiteY0" fmla="*/ 30 h 109835"/>
                <a:gd name="connsiteX1" fmla="*/ 137066 w 144211"/>
                <a:gd name="connsiteY1" fmla="*/ 69344 h 109835"/>
                <a:gd name="connsiteX2" fmla="*/ 112239 w 144211"/>
                <a:gd name="connsiteY2" fmla="*/ 109835 h 109835"/>
                <a:gd name="connsiteX3" fmla="*/ 5417 w 144211"/>
                <a:gd name="connsiteY3" fmla="*/ 38017 h 109835"/>
                <a:gd name="connsiteX4" fmla="*/ 32642 w 144211"/>
                <a:gd name="connsiteY4" fmla="*/ 30 h 10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211" h="109835">
                  <a:moveTo>
                    <a:pt x="32642" y="30"/>
                  </a:moveTo>
                  <a:cubicBezTo>
                    <a:pt x="80592" y="3120"/>
                    <a:pt x="113784" y="29706"/>
                    <a:pt x="137066" y="69344"/>
                  </a:cubicBezTo>
                  <a:cubicBezTo>
                    <a:pt x="152357" y="95397"/>
                    <a:pt x="142660" y="109675"/>
                    <a:pt x="112239" y="109835"/>
                  </a:cubicBezTo>
                  <a:cubicBezTo>
                    <a:pt x="73773" y="109995"/>
                    <a:pt x="20122" y="73926"/>
                    <a:pt x="5417" y="38017"/>
                  </a:cubicBezTo>
                  <a:cubicBezTo>
                    <a:pt x="-6410" y="8927"/>
                    <a:pt x="463" y="-609"/>
                    <a:pt x="32642" y="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" name="任意多边形: 形状 27"/>
            <p:cNvSpPr/>
            <p:nvPr/>
          </p:nvSpPr>
          <p:spPr>
            <a:xfrm>
              <a:off x="10712404" y="6424331"/>
              <a:ext cx="146855" cy="114816"/>
            </a:xfrm>
            <a:custGeom>
              <a:avLst/>
              <a:gdLst>
                <a:gd name="connsiteX0" fmla="*/ 146855 w 146855"/>
                <a:gd name="connsiteY0" fmla="*/ 114375 h 114816"/>
                <a:gd name="connsiteX1" fmla="*/ 4285 w 146855"/>
                <a:gd name="connsiteY1" fmla="*/ 33180 h 114816"/>
                <a:gd name="connsiteX2" fmla="*/ 15420 w 146855"/>
                <a:gd name="connsiteY2" fmla="*/ 894 h 114816"/>
                <a:gd name="connsiteX3" fmla="*/ 146855 w 146855"/>
                <a:gd name="connsiteY3" fmla="*/ 114375 h 1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55" h="114816">
                  <a:moveTo>
                    <a:pt x="146855" y="114375"/>
                  </a:moveTo>
                  <a:cubicBezTo>
                    <a:pt x="76689" y="118957"/>
                    <a:pt x="22612" y="87630"/>
                    <a:pt x="4285" y="33180"/>
                  </a:cubicBezTo>
                  <a:cubicBezTo>
                    <a:pt x="-191" y="19861"/>
                    <a:pt x="-6105" y="5529"/>
                    <a:pt x="15420" y="894"/>
                  </a:cubicBezTo>
                  <a:cubicBezTo>
                    <a:pt x="61185" y="-8909"/>
                    <a:pt x="146909" y="64081"/>
                    <a:pt x="146855" y="1143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" name="任意多边形: 形状 28"/>
            <p:cNvSpPr/>
            <p:nvPr/>
          </p:nvSpPr>
          <p:spPr>
            <a:xfrm>
              <a:off x="10844984" y="6446736"/>
              <a:ext cx="145628" cy="117366"/>
            </a:xfrm>
            <a:custGeom>
              <a:avLst/>
              <a:gdLst>
                <a:gd name="connsiteX0" fmla="*/ 10279 w 145628"/>
                <a:gd name="connsiteY0" fmla="*/ 13 h 117366"/>
                <a:gd name="connsiteX1" fmla="*/ 143048 w 145628"/>
                <a:gd name="connsiteY1" fmla="*/ 89200 h 117366"/>
                <a:gd name="connsiteX2" fmla="*/ 120937 w 145628"/>
                <a:gd name="connsiteY2" fmla="*/ 117330 h 117366"/>
                <a:gd name="connsiteX3" fmla="*/ 423 w 145628"/>
                <a:gd name="connsiteY3" fmla="*/ 20844 h 117366"/>
                <a:gd name="connsiteX4" fmla="*/ 10279 w 145628"/>
                <a:gd name="connsiteY4" fmla="*/ 13 h 117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28" h="117366">
                  <a:moveTo>
                    <a:pt x="10279" y="13"/>
                  </a:moveTo>
                  <a:cubicBezTo>
                    <a:pt x="64463" y="-893"/>
                    <a:pt x="129781" y="46311"/>
                    <a:pt x="143048" y="89200"/>
                  </a:cubicBezTo>
                  <a:cubicBezTo>
                    <a:pt x="149068" y="108752"/>
                    <a:pt x="145658" y="118023"/>
                    <a:pt x="120937" y="117330"/>
                  </a:cubicBezTo>
                  <a:cubicBezTo>
                    <a:pt x="55512" y="115519"/>
                    <a:pt x="28714" y="67142"/>
                    <a:pt x="423" y="20844"/>
                  </a:cubicBezTo>
                  <a:cubicBezTo>
                    <a:pt x="-2187" y="16582"/>
                    <a:pt x="8042" y="4488"/>
                    <a:pt x="10279" y="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" name="任意多边形: 形状 29"/>
            <p:cNvSpPr/>
            <p:nvPr/>
          </p:nvSpPr>
          <p:spPr>
            <a:xfrm>
              <a:off x="9880259" y="6660527"/>
              <a:ext cx="135934" cy="103466"/>
            </a:xfrm>
            <a:custGeom>
              <a:avLst/>
              <a:gdLst>
                <a:gd name="connsiteX0" fmla="*/ 135935 w 135934"/>
                <a:gd name="connsiteY0" fmla="*/ 97736 h 103466"/>
                <a:gd name="connsiteX1" fmla="*/ 5990 w 135934"/>
                <a:gd name="connsiteY1" fmla="*/ 44191 h 103466"/>
                <a:gd name="connsiteX2" fmla="*/ 32576 w 135934"/>
                <a:gd name="connsiteY2" fmla="*/ 344 h 103466"/>
                <a:gd name="connsiteX3" fmla="*/ 135935 w 135934"/>
                <a:gd name="connsiteY3" fmla="*/ 97736 h 103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34" h="103466">
                  <a:moveTo>
                    <a:pt x="135935" y="97736"/>
                  </a:moveTo>
                  <a:cubicBezTo>
                    <a:pt x="79567" y="114891"/>
                    <a:pt x="26822" y="92514"/>
                    <a:pt x="5990" y="44191"/>
                  </a:cubicBezTo>
                  <a:cubicBezTo>
                    <a:pt x="-6743" y="14676"/>
                    <a:pt x="237" y="3168"/>
                    <a:pt x="32576" y="344"/>
                  </a:cubicBezTo>
                  <a:cubicBezTo>
                    <a:pt x="83989" y="-4184"/>
                    <a:pt x="127783" y="36413"/>
                    <a:pt x="135935" y="977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" name="任意多边形: 形状 30"/>
            <p:cNvSpPr/>
            <p:nvPr/>
          </p:nvSpPr>
          <p:spPr>
            <a:xfrm>
              <a:off x="10305186" y="6385725"/>
              <a:ext cx="137698" cy="109239"/>
            </a:xfrm>
            <a:custGeom>
              <a:avLst/>
              <a:gdLst>
                <a:gd name="connsiteX0" fmla="*/ 121086 w 137698"/>
                <a:gd name="connsiteY0" fmla="*/ 109240 h 109239"/>
                <a:gd name="connsiteX1" fmla="*/ 4035 w 137698"/>
                <a:gd name="connsiteY1" fmla="*/ 38487 h 109239"/>
                <a:gd name="connsiteX2" fmla="*/ 30141 w 137698"/>
                <a:gd name="connsiteY2" fmla="*/ 20 h 109239"/>
                <a:gd name="connsiteX3" fmla="*/ 137655 w 137698"/>
                <a:gd name="connsiteY3" fmla="*/ 88994 h 109239"/>
                <a:gd name="connsiteX4" fmla="*/ 121086 w 137698"/>
                <a:gd name="connsiteY4" fmla="*/ 109240 h 10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698" h="109239">
                  <a:moveTo>
                    <a:pt x="121086" y="109240"/>
                  </a:moveTo>
                  <a:cubicBezTo>
                    <a:pt x="61681" y="108068"/>
                    <a:pt x="17620" y="78392"/>
                    <a:pt x="4035" y="38487"/>
                  </a:cubicBezTo>
                  <a:cubicBezTo>
                    <a:pt x="-5449" y="10570"/>
                    <a:pt x="1211" y="713"/>
                    <a:pt x="30141" y="20"/>
                  </a:cubicBezTo>
                  <a:cubicBezTo>
                    <a:pt x="75800" y="-1098"/>
                    <a:pt x="132274" y="43815"/>
                    <a:pt x="137655" y="88994"/>
                  </a:cubicBezTo>
                  <a:cubicBezTo>
                    <a:pt x="138614" y="96719"/>
                    <a:pt x="123536" y="106363"/>
                    <a:pt x="121086" y="1092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" name="任意多边形: 形状 31"/>
            <p:cNvSpPr/>
            <p:nvPr/>
          </p:nvSpPr>
          <p:spPr>
            <a:xfrm>
              <a:off x="9863484" y="6365679"/>
              <a:ext cx="136678" cy="110692"/>
            </a:xfrm>
            <a:custGeom>
              <a:avLst/>
              <a:gdLst>
                <a:gd name="connsiteX0" fmla="*/ 107370 w 136678"/>
                <a:gd name="connsiteY0" fmla="*/ 110692 h 110692"/>
                <a:gd name="connsiteX1" fmla="*/ 2361 w 136678"/>
                <a:gd name="connsiteY1" fmla="*/ 34665 h 110692"/>
                <a:gd name="connsiteX2" fmla="*/ 19462 w 136678"/>
                <a:gd name="connsiteY2" fmla="*/ 1473 h 110692"/>
                <a:gd name="connsiteX3" fmla="*/ 136673 w 136678"/>
                <a:gd name="connsiteY3" fmla="*/ 86504 h 110692"/>
                <a:gd name="connsiteX4" fmla="*/ 107370 w 136678"/>
                <a:gd name="connsiteY4" fmla="*/ 110692 h 110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78" h="110692">
                  <a:moveTo>
                    <a:pt x="107370" y="110692"/>
                  </a:moveTo>
                  <a:cubicBezTo>
                    <a:pt x="55052" y="103766"/>
                    <a:pt x="14454" y="75210"/>
                    <a:pt x="2361" y="34665"/>
                  </a:cubicBezTo>
                  <a:cubicBezTo>
                    <a:pt x="-2754" y="17457"/>
                    <a:pt x="-623" y="5682"/>
                    <a:pt x="19462" y="1473"/>
                  </a:cubicBezTo>
                  <a:cubicBezTo>
                    <a:pt x="68265" y="-8863"/>
                    <a:pt x="134009" y="36850"/>
                    <a:pt x="136673" y="86504"/>
                  </a:cubicBezTo>
                  <a:cubicBezTo>
                    <a:pt x="137046" y="94016"/>
                    <a:pt x="117600" y="102594"/>
                    <a:pt x="107370" y="1106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" name="任意多边形: 形状 32"/>
            <p:cNvSpPr/>
            <p:nvPr/>
          </p:nvSpPr>
          <p:spPr>
            <a:xfrm>
              <a:off x="10444907" y="6397728"/>
              <a:ext cx="138637" cy="110191"/>
            </a:xfrm>
            <a:custGeom>
              <a:avLst/>
              <a:gdLst>
                <a:gd name="connsiteX0" fmla="*/ 34376 w 138637"/>
                <a:gd name="connsiteY0" fmla="*/ 5 h 110191"/>
                <a:gd name="connsiteX1" fmla="*/ 138587 w 138637"/>
                <a:gd name="connsiteY1" fmla="*/ 89192 h 110191"/>
                <a:gd name="connsiteX2" fmla="*/ 121165 w 138637"/>
                <a:gd name="connsiteY2" fmla="*/ 109651 h 110191"/>
                <a:gd name="connsiteX3" fmla="*/ 7311 w 138637"/>
                <a:gd name="connsiteY3" fmla="*/ 42308 h 110191"/>
                <a:gd name="connsiteX4" fmla="*/ 34376 w 138637"/>
                <a:gd name="connsiteY4" fmla="*/ 5 h 110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637" h="110191">
                  <a:moveTo>
                    <a:pt x="34376" y="5"/>
                  </a:moveTo>
                  <a:cubicBezTo>
                    <a:pt x="79342" y="378"/>
                    <a:pt x="131767" y="44013"/>
                    <a:pt x="138587" y="89192"/>
                  </a:cubicBezTo>
                  <a:cubicBezTo>
                    <a:pt x="139493" y="95319"/>
                    <a:pt x="127984" y="108851"/>
                    <a:pt x="121165" y="109651"/>
                  </a:cubicBezTo>
                  <a:cubicBezTo>
                    <a:pt x="76305" y="114712"/>
                    <a:pt x="25638" y="83598"/>
                    <a:pt x="7311" y="42308"/>
                  </a:cubicBezTo>
                  <a:cubicBezTo>
                    <a:pt x="-7234" y="9489"/>
                    <a:pt x="-1001" y="-261"/>
                    <a:pt x="34376" y="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" name="任意多边形: 形状 33"/>
            <p:cNvSpPr/>
            <p:nvPr/>
          </p:nvSpPr>
          <p:spPr>
            <a:xfrm>
              <a:off x="10219808" y="6243698"/>
              <a:ext cx="136582" cy="110081"/>
            </a:xfrm>
            <a:custGeom>
              <a:avLst/>
              <a:gdLst>
                <a:gd name="connsiteX0" fmla="*/ 108220 w 136582"/>
                <a:gd name="connsiteY0" fmla="*/ 110082 h 110081"/>
                <a:gd name="connsiteX1" fmla="*/ 67 w 136582"/>
                <a:gd name="connsiteY1" fmla="*/ 19456 h 110081"/>
                <a:gd name="connsiteX2" fmla="*/ 14824 w 136582"/>
                <a:gd name="connsiteY2" fmla="*/ 1662 h 110081"/>
                <a:gd name="connsiteX3" fmla="*/ 135605 w 136582"/>
                <a:gd name="connsiteY3" fmla="*/ 87013 h 110081"/>
                <a:gd name="connsiteX4" fmla="*/ 108220 w 136582"/>
                <a:gd name="connsiteY4" fmla="*/ 1100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582" h="110081">
                  <a:moveTo>
                    <a:pt x="108220" y="110082"/>
                  </a:moveTo>
                  <a:cubicBezTo>
                    <a:pt x="58299" y="109336"/>
                    <a:pt x="9017" y="68205"/>
                    <a:pt x="67" y="19456"/>
                  </a:cubicBezTo>
                  <a:cubicBezTo>
                    <a:pt x="-892" y="14395"/>
                    <a:pt x="8698" y="2887"/>
                    <a:pt x="14824" y="1662"/>
                  </a:cubicBezTo>
                  <a:cubicBezTo>
                    <a:pt x="67409" y="-8940"/>
                    <a:pt x="124790" y="32563"/>
                    <a:pt x="135605" y="87013"/>
                  </a:cubicBezTo>
                  <a:cubicBezTo>
                    <a:pt x="141305" y="115409"/>
                    <a:pt x="120740" y="108537"/>
                    <a:pt x="108220" y="11008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" name="任意多边形: 形状 34"/>
            <p:cNvSpPr/>
            <p:nvPr/>
          </p:nvSpPr>
          <p:spPr>
            <a:xfrm>
              <a:off x="11065816" y="6605462"/>
              <a:ext cx="146247" cy="114933"/>
            </a:xfrm>
            <a:custGeom>
              <a:avLst/>
              <a:gdLst>
                <a:gd name="connsiteX0" fmla="*/ 7299 w 146247"/>
                <a:gd name="connsiteY0" fmla="*/ 44380 h 114933"/>
                <a:gd name="connsiteX1" fmla="*/ 0 w 146247"/>
                <a:gd name="connsiteY1" fmla="*/ 0 h 114933"/>
                <a:gd name="connsiteX2" fmla="*/ 51253 w 146247"/>
                <a:gd name="connsiteY2" fmla="*/ 7033 h 114933"/>
                <a:gd name="connsiteX3" fmla="*/ 138575 w 146247"/>
                <a:gd name="connsiteY3" fmla="*/ 79703 h 114933"/>
                <a:gd name="connsiteX4" fmla="*/ 146247 w 146247"/>
                <a:gd name="connsiteY4" fmla="*/ 108899 h 114933"/>
                <a:gd name="connsiteX5" fmla="*/ 113854 w 146247"/>
                <a:gd name="connsiteY5" fmla="*/ 113641 h 114933"/>
                <a:gd name="connsiteX6" fmla="*/ 17688 w 146247"/>
                <a:gd name="connsiteY6" fmla="*/ 54077 h 114933"/>
                <a:gd name="connsiteX7" fmla="*/ 6287 w 146247"/>
                <a:gd name="connsiteY7" fmla="*/ 43368 h 114933"/>
                <a:gd name="connsiteX8" fmla="*/ 7299 w 146247"/>
                <a:gd name="connsiteY8" fmla="*/ 44380 h 11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247" h="114933">
                  <a:moveTo>
                    <a:pt x="7299" y="44380"/>
                  </a:moveTo>
                  <a:cubicBezTo>
                    <a:pt x="4848" y="29569"/>
                    <a:pt x="2398" y="14758"/>
                    <a:pt x="0" y="0"/>
                  </a:cubicBezTo>
                  <a:cubicBezTo>
                    <a:pt x="17315" y="1971"/>
                    <a:pt x="38360" y="-1598"/>
                    <a:pt x="51253" y="7033"/>
                  </a:cubicBezTo>
                  <a:cubicBezTo>
                    <a:pt x="82580" y="28024"/>
                    <a:pt x="110817" y="53917"/>
                    <a:pt x="138575" y="79703"/>
                  </a:cubicBezTo>
                  <a:cubicBezTo>
                    <a:pt x="144809" y="85458"/>
                    <a:pt x="143850" y="98937"/>
                    <a:pt x="146247" y="108899"/>
                  </a:cubicBezTo>
                  <a:cubicBezTo>
                    <a:pt x="135272" y="110764"/>
                    <a:pt x="121526" y="117797"/>
                    <a:pt x="113854" y="113641"/>
                  </a:cubicBezTo>
                  <a:cubicBezTo>
                    <a:pt x="80769" y="95633"/>
                    <a:pt x="49442" y="74429"/>
                    <a:pt x="17688" y="54077"/>
                  </a:cubicBezTo>
                  <a:cubicBezTo>
                    <a:pt x="13373" y="51306"/>
                    <a:pt x="10070" y="46991"/>
                    <a:pt x="6287" y="43368"/>
                  </a:cubicBezTo>
                  <a:cubicBezTo>
                    <a:pt x="6180" y="43208"/>
                    <a:pt x="7299" y="44380"/>
                    <a:pt x="7299" y="443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" name="任意多边形: 形状 35"/>
            <p:cNvSpPr/>
            <p:nvPr/>
          </p:nvSpPr>
          <p:spPr>
            <a:xfrm>
              <a:off x="9947491" y="6516542"/>
              <a:ext cx="138466" cy="102012"/>
            </a:xfrm>
            <a:custGeom>
              <a:avLst/>
              <a:gdLst>
                <a:gd name="connsiteX0" fmla="*/ 34339 w 138466"/>
                <a:gd name="connsiteY0" fmla="*/ 0 h 102012"/>
                <a:gd name="connsiteX1" fmla="*/ 135726 w 138466"/>
                <a:gd name="connsiteY1" fmla="*/ 68515 h 102012"/>
                <a:gd name="connsiteX2" fmla="*/ 117718 w 138466"/>
                <a:gd name="connsiteY2" fmla="*/ 100641 h 102012"/>
                <a:gd name="connsiteX3" fmla="*/ 827 w 138466"/>
                <a:gd name="connsiteY3" fmla="*/ 24348 h 102012"/>
                <a:gd name="connsiteX4" fmla="*/ 34339 w 138466"/>
                <a:gd name="connsiteY4" fmla="*/ 0 h 102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466" h="102012">
                  <a:moveTo>
                    <a:pt x="34339" y="0"/>
                  </a:moveTo>
                  <a:cubicBezTo>
                    <a:pt x="83994" y="1172"/>
                    <a:pt x="120862" y="27704"/>
                    <a:pt x="135726" y="68515"/>
                  </a:cubicBezTo>
                  <a:cubicBezTo>
                    <a:pt x="142919" y="88334"/>
                    <a:pt x="135620" y="96646"/>
                    <a:pt x="117718" y="100641"/>
                  </a:cubicBezTo>
                  <a:cubicBezTo>
                    <a:pt x="74244" y="110231"/>
                    <a:pt x="8553" y="67876"/>
                    <a:pt x="827" y="24348"/>
                  </a:cubicBezTo>
                  <a:cubicBezTo>
                    <a:pt x="-4980" y="-8631"/>
                    <a:pt x="21233" y="3090"/>
                    <a:pt x="3433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" name="任意多边形: 形状 36"/>
            <p:cNvSpPr/>
            <p:nvPr/>
          </p:nvSpPr>
          <p:spPr>
            <a:xfrm>
              <a:off x="9793302" y="6515858"/>
              <a:ext cx="135563" cy="99142"/>
            </a:xfrm>
            <a:custGeom>
              <a:avLst/>
              <a:gdLst>
                <a:gd name="connsiteX0" fmla="*/ 105575 w 135563"/>
                <a:gd name="connsiteY0" fmla="*/ 99142 h 99142"/>
                <a:gd name="connsiteX1" fmla="*/ 2216 w 135563"/>
                <a:gd name="connsiteY1" fmla="*/ 27910 h 99142"/>
                <a:gd name="connsiteX2" fmla="*/ 16814 w 135563"/>
                <a:gd name="connsiteY2" fmla="*/ 685 h 99142"/>
                <a:gd name="connsiteX3" fmla="*/ 124648 w 135563"/>
                <a:gd name="connsiteY3" fmla="*/ 47675 h 99142"/>
                <a:gd name="connsiteX4" fmla="*/ 134398 w 135563"/>
                <a:gd name="connsiteY4" fmla="*/ 87953 h 99142"/>
                <a:gd name="connsiteX5" fmla="*/ 105575 w 135563"/>
                <a:gd name="connsiteY5" fmla="*/ 99142 h 9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563" h="99142">
                  <a:moveTo>
                    <a:pt x="105575" y="99142"/>
                  </a:moveTo>
                  <a:cubicBezTo>
                    <a:pt x="52457" y="99355"/>
                    <a:pt x="14363" y="70372"/>
                    <a:pt x="2216" y="27910"/>
                  </a:cubicBezTo>
                  <a:cubicBezTo>
                    <a:pt x="-2046" y="12992"/>
                    <a:pt x="-1620" y="2230"/>
                    <a:pt x="16814" y="685"/>
                  </a:cubicBezTo>
                  <a:cubicBezTo>
                    <a:pt x="61141" y="-2992"/>
                    <a:pt x="100140" y="7504"/>
                    <a:pt x="124648" y="47675"/>
                  </a:cubicBezTo>
                  <a:cubicBezTo>
                    <a:pt x="131787" y="59343"/>
                    <a:pt x="138287" y="76872"/>
                    <a:pt x="134398" y="87953"/>
                  </a:cubicBezTo>
                  <a:cubicBezTo>
                    <a:pt x="131680" y="95785"/>
                    <a:pt x="110955" y="97330"/>
                    <a:pt x="105575" y="991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" name="任意多边形: 形状 37"/>
            <p:cNvSpPr/>
            <p:nvPr/>
          </p:nvSpPr>
          <p:spPr>
            <a:xfrm>
              <a:off x="9933041" y="6224964"/>
              <a:ext cx="132807" cy="104666"/>
            </a:xfrm>
            <a:custGeom>
              <a:avLst/>
              <a:gdLst>
                <a:gd name="connsiteX0" fmla="*/ 132808 w 132807"/>
                <a:gd name="connsiteY0" fmla="*/ 99619 h 104666"/>
                <a:gd name="connsiteX1" fmla="*/ 3716 w 132807"/>
                <a:gd name="connsiteY1" fmla="*/ 37391 h 104666"/>
                <a:gd name="connsiteX2" fmla="*/ 28490 w 132807"/>
                <a:gd name="connsiteY2" fmla="*/ 150 h 104666"/>
                <a:gd name="connsiteX3" fmla="*/ 132808 w 132807"/>
                <a:gd name="connsiteY3" fmla="*/ 99619 h 104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07" h="104666">
                  <a:moveTo>
                    <a:pt x="132808" y="99619"/>
                  </a:moveTo>
                  <a:cubicBezTo>
                    <a:pt x="75001" y="116402"/>
                    <a:pt x="20765" y="90242"/>
                    <a:pt x="3716" y="37391"/>
                  </a:cubicBezTo>
                  <a:cubicBezTo>
                    <a:pt x="-4968" y="10432"/>
                    <a:pt x="892" y="1588"/>
                    <a:pt x="28490" y="150"/>
                  </a:cubicBezTo>
                  <a:cubicBezTo>
                    <a:pt x="82673" y="-2781"/>
                    <a:pt x="124869" y="37497"/>
                    <a:pt x="132808" y="996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" name="任意多边形: 形状 38"/>
            <p:cNvSpPr/>
            <p:nvPr/>
          </p:nvSpPr>
          <p:spPr>
            <a:xfrm>
              <a:off x="10493649" y="6270787"/>
              <a:ext cx="138807" cy="109065"/>
            </a:xfrm>
            <a:custGeom>
              <a:avLst/>
              <a:gdLst>
                <a:gd name="connsiteX0" fmla="*/ 138807 w 138807"/>
                <a:gd name="connsiteY0" fmla="*/ 106967 h 109065"/>
                <a:gd name="connsiteX1" fmla="*/ 1724 w 138807"/>
                <a:gd name="connsiteY1" fmla="*/ 22628 h 109065"/>
                <a:gd name="connsiteX2" fmla="*/ 22023 w 138807"/>
                <a:gd name="connsiteY2" fmla="*/ 198 h 109065"/>
                <a:gd name="connsiteX3" fmla="*/ 138807 w 138807"/>
                <a:gd name="connsiteY3" fmla="*/ 106967 h 10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807" h="109065">
                  <a:moveTo>
                    <a:pt x="138807" y="106967"/>
                  </a:moveTo>
                  <a:cubicBezTo>
                    <a:pt x="65018" y="116983"/>
                    <a:pt x="24474" y="91516"/>
                    <a:pt x="1724" y="22628"/>
                  </a:cubicBezTo>
                  <a:cubicBezTo>
                    <a:pt x="-4776" y="2862"/>
                    <a:pt x="8224" y="1157"/>
                    <a:pt x="22023" y="198"/>
                  </a:cubicBezTo>
                  <a:cubicBezTo>
                    <a:pt x="75780" y="-3638"/>
                    <a:pt x="134012" y="48734"/>
                    <a:pt x="138807" y="1069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" name="任意多边形: 形状 39"/>
            <p:cNvSpPr/>
            <p:nvPr/>
          </p:nvSpPr>
          <p:spPr>
            <a:xfrm>
              <a:off x="10974232" y="6470439"/>
              <a:ext cx="143733" cy="115696"/>
            </a:xfrm>
            <a:custGeom>
              <a:avLst/>
              <a:gdLst>
                <a:gd name="connsiteX0" fmla="*/ 0 w 143733"/>
                <a:gd name="connsiteY0" fmla="*/ 3641 h 115696"/>
                <a:gd name="connsiteX1" fmla="*/ 108367 w 143733"/>
                <a:gd name="connsiteY1" fmla="*/ 44345 h 115696"/>
                <a:gd name="connsiteX2" fmla="*/ 138362 w 143733"/>
                <a:gd name="connsiteY2" fmla="*/ 86008 h 115696"/>
                <a:gd name="connsiteX3" fmla="*/ 142571 w 143733"/>
                <a:gd name="connsiteY3" fmla="*/ 108811 h 115696"/>
                <a:gd name="connsiteX4" fmla="*/ 120887 w 143733"/>
                <a:gd name="connsiteY4" fmla="*/ 115524 h 115696"/>
                <a:gd name="connsiteX5" fmla="*/ 0 w 143733"/>
                <a:gd name="connsiteY5" fmla="*/ 3641 h 11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733" h="115694">
                  <a:moveTo>
                    <a:pt x="0" y="3641"/>
                  </a:moveTo>
                  <a:cubicBezTo>
                    <a:pt x="45499" y="-6961"/>
                    <a:pt x="81675" y="5292"/>
                    <a:pt x="108367" y="44345"/>
                  </a:cubicBezTo>
                  <a:cubicBezTo>
                    <a:pt x="118010" y="58463"/>
                    <a:pt x="129465" y="71463"/>
                    <a:pt x="138362" y="86008"/>
                  </a:cubicBezTo>
                  <a:cubicBezTo>
                    <a:pt x="142305" y="92454"/>
                    <a:pt x="145554" y="103430"/>
                    <a:pt x="142571" y="108811"/>
                  </a:cubicBezTo>
                  <a:cubicBezTo>
                    <a:pt x="139854" y="113712"/>
                    <a:pt x="128079" y="116429"/>
                    <a:pt x="120887" y="115524"/>
                  </a:cubicBezTo>
                  <a:cubicBezTo>
                    <a:pt x="57060" y="107692"/>
                    <a:pt x="18488" y="71783"/>
                    <a:pt x="0" y="36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" name="任意多边形: 形状 40"/>
            <p:cNvSpPr/>
            <p:nvPr/>
          </p:nvSpPr>
          <p:spPr>
            <a:xfrm>
              <a:off x="9722682" y="6664965"/>
              <a:ext cx="135704" cy="100339"/>
            </a:xfrm>
            <a:custGeom>
              <a:avLst/>
              <a:gdLst>
                <a:gd name="connsiteX0" fmla="*/ 135704 w 135704"/>
                <a:gd name="connsiteY0" fmla="*/ 88823 h 100339"/>
                <a:gd name="connsiteX1" fmla="*/ 2351 w 135704"/>
                <a:gd name="connsiteY1" fmla="*/ 37623 h 100339"/>
                <a:gd name="connsiteX2" fmla="*/ 24248 w 135704"/>
                <a:gd name="connsiteY2" fmla="*/ 1235 h 100339"/>
                <a:gd name="connsiteX3" fmla="*/ 107254 w 135704"/>
                <a:gd name="connsiteY3" fmla="*/ 32668 h 100339"/>
                <a:gd name="connsiteX4" fmla="*/ 135704 w 135704"/>
                <a:gd name="connsiteY4" fmla="*/ 88823 h 10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704" h="100339">
                  <a:moveTo>
                    <a:pt x="135704" y="88823"/>
                  </a:moveTo>
                  <a:cubicBezTo>
                    <a:pt x="78004" y="116794"/>
                    <a:pt x="18440" y="91540"/>
                    <a:pt x="2351" y="37623"/>
                  </a:cubicBezTo>
                  <a:cubicBezTo>
                    <a:pt x="-4363" y="15193"/>
                    <a:pt x="3416" y="4325"/>
                    <a:pt x="24248" y="1235"/>
                  </a:cubicBezTo>
                  <a:cubicBezTo>
                    <a:pt x="57439" y="-3720"/>
                    <a:pt x="87008" y="6136"/>
                    <a:pt x="107254" y="32668"/>
                  </a:cubicBezTo>
                  <a:cubicBezTo>
                    <a:pt x="119774" y="49078"/>
                    <a:pt x="126434" y="70016"/>
                    <a:pt x="135704" y="888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" name="任意多边形: 形状 41"/>
            <p:cNvSpPr/>
            <p:nvPr/>
          </p:nvSpPr>
          <p:spPr>
            <a:xfrm>
              <a:off x="10358379" y="6261086"/>
              <a:ext cx="138393" cy="106453"/>
            </a:xfrm>
            <a:custGeom>
              <a:avLst/>
              <a:gdLst>
                <a:gd name="connsiteX0" fmla="*/ 31238 w 138393"/>
                <a:gd name="connsiteY0" fmla="*/ 257 h 106453"/>
                <a:gd name="connsiteX1" fmla="*/ 136408 w 138393"/>
                <a:gd name="connsiteY1" fmla="*/ 78628 h 106453"/>
                <a:gd name="connsiteX2" fmla="*/ 115416 w 138393"/>
                <a:gd name="connsiteY2" fmla="*/ 106439 h 106453"/>
                <a:gd name="connsiteX3" fmla="*/ 2947 w 138393"/>
                <a:gd name="connsiteY3" fmla="*/ 26896 h 106453"/>
                <a:gd name="connsiteX4" fmla="*/ 31238 w 138393"/>
                <a:gd name="connsiteY4" fmla="*/ 257 h 10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93" h="106453">
                  <a:moveTo>
                    <a:pt x="31238" y="257"/>
                  </a:moveTo>
                  <a:cubicBezTo>
                    <a:pt x="85528" y="3027"/>
                    <a:pt x="123461" y="32223"/>
                    <a:pt x="136408" y="78628"/>
                  </a:cubicBezTo>
                  <a:cubicBezTo>
                    <a:pt x="142268" y="99513"/>
                    <a:pt x="135129" y="106013"/>
                    <a:pt x="115416" y="106439"/>
                  </a:cubicBezTo>
                  <a:cubicBezTo>
                    <a:pt x="75032" y="107345"/>
                    <a:pt x="15254" y="65468"/>
                    <a:pt x="2947" y="26896"/>
                  </a:cubicBezTo>
                  <a:cubicBezTo>
                    <a:pt x="-4405" y="3720"/>
                    <a:pt x="923" y="-1289"/>
                    <a:pt x="31238" y="2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" name="任意多边形: 形状 42"/>
            <p:cNvSpPr/>
            <p:nvPr/>
          </p:nvSpPr>
          <p:spPr>
            <a:xfrm>
              <a:off x="10630804" y="6290975"/>
              <a:ext cx="136764" cy="108161"/>
            </a:xfrm>
            <a:custGeom>
              <a:avLst/>
              <a:gdLst>
                <a:gd name="connsiteX0" fmla="*/ 1 w 136764"/>
                <a:gd name="connsiteY0" fmla="*/ 1162 h 108161"/>
                <a:gd name="connsiteX1" fmla="*/ 114921 w 136764"/>
                <a:gd name="connsiteY1" fmla="*/ 55292 h 108161"/>
                <a:gd name="connsiteX2" fmla="*/ 120728 w 136764"/>
                <a:gd name="connsiteY2" fmla="*/ 66640 h 108161"/>
                <a:gd name="connsiteX3" fmla="*/ 136765 w 136764"/>
                <a:gd name="connsiteY3" fmla="*/ 105266 h 108161"/>
                <a:gd name="connsiteX4" fmla="*/ 89987 w 136764"/>
                <a:gd name="connsiteY4" fmla="*/ 107451 h 108161"/>
                <a:gd name="connsiteX5" fmla="*/ 1 w 136764"/>
                <a:gd name="connsiteY5" fmla="*/ 1162 h 10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764" h="108161">
                  <a:moveTo>
                    <a:pt x="1" y="1162"/>
                  </a:moveTo>
                  <a:cubicBezTo>
                    <a:pt x="52426" y="-5072"/>
                    <a:pt x="91638" y="13895"/>
                    <a:pt x="114921" y="55292"/>
                  </a:cubicBezTo>
                  <a:cubicBezTo>
                    <a:pt x="116999" y="59021"/>
                    <a:pt x="119076" y="62751"/>
                    <a:pt x="120728" y="66640"/>
                  </a:cubicBezTo>
                  <a:cubicBezTo>
                    <a:pt x="126162" y="79480"/>
                    <a:pt x="131437" y="92373"/>
                    <a:pt x="136765" y="105266"/>
                  </a:cubicBezTo>
                  <a:cubicBezTo>
                    <a:pt x="121154" y="106172"/>
                    <a:pt x="105171" y="109635"/>
                    <a:pt x="89987" y="107451"/>
                  </a:cubicBezTo>
                  <a:cubicBezTo>
                    <a:pt x="41611" y="100525"/>
                    <a:pt x="-212" y="50710"/>
                    <a:pt x="1" y="11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" name="任意多边形: 形状 43"/>
            <p:cNvSpPr/>
            <p:nvPr/>
          </p:nvSpPr>
          <p:spPr>
            <a:xfrm>
              <a:off x="10757821" y="6308586"/>
              <a:ext cx="139318" cy="112917"/>
            </a:xfrm>
            <a:custGeom>
              <a:avLst/>
              <a:gdLst>
                <a:gd name="connsiteX0" fmla="*/ 139319 w 139318"/>
                <a:gd name="connsiteY0" fmla="*/ 111577 h 112917"/>
                <a:gd name="connsiteX1" fmla="*/ 1223 w 139318"/>
                <a:gd name="connsiteY1" fmla="*/ 24948 h 112917"/>
                <a:gd name="connsiteX2" fmla="*/ 22428 w 139318"/>
                <a:gd name="connsiteY2" fmla="*/ 14 h 112917"/>
                <a:gd name="connsiteX3" fmla="*/ 139319 w 139318"/>
                <a:gd name="connsiteY3" fmla="*/ 111577 h 1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18" h="112917">
                  <a:moveTo>
                    <a:pt x="139319" y="111577"/>
                  </a:moveTo>
                  <a:cubicBezTo>
                    <a:pt x="85615" y="121487"/>
                    <a:pt x="12731" y="74816"/>
                    <a:pt x="1223" y="24948"/>
                  </a:cubicBezTo>
                  <a:cubicBezTo>
                    <a:pt x="-2986" y="6727"/>
                    <a:pt x="3567" y="-359"/>
                    <a:pt x="22428" y="14"/>
                  </a:cubicBezTo>
                  <a:cubicBezTo>
                    <a:pt x="71710" y="1133"/>
                    <a:pt x="134737" y="59525"/>
                    <a:pt x="139319" y="1115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" name="任意多边形: 形状 44"/>
            <p:cNvSpPr/>
            <p:nvPr/>
          </p:nvSpPr>
          <p:spPr>
            <a:xfrm>
              <a:off x="9712404" y="6364790"/>
              <a:ext cx="130475" cy="101892"/>
            </a:xfrm>
            <a:custGeom>
              <a:avLst/>
              <a:gdLst>
                <a:gd name="connsiteX0" fmla="*/ 97019 w 130475"/>
                <a:gd name="connsiteY0" fmla="*/ 101884 h 101892"/>
                <a:gd name="connsiteX1" fmla="*/ 2771 w 130475"/>
                <a:gd name="connsiteY1" fmla="*/ 37951 h 101892"/>
                <a:gd name="connsiteX2" fmla="*/ 29570 w 130475"/>
                <a:gd name="connsiteY2" fmla="*/ 71 h 101892"/>
                <a:gd name="connsiteX3" fmla="*/ 124777 w 130475"/>
                <a:gd name="connsiteY3" fmla="*/ 61127 h 101892"/>
                <a:gd name="connsiteX4" fmla="*/ 97019 w 130475"/>
                <a:gd name="connsiteY4" fmla="*/ 101884 h 10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75" h="101892">
                  <a:moveTo>
                    <a:pt x="97019" y="101884"/>
                  </a:moveTo>
                  <a:cubicBezTo>
                    <a:pt x="52373" y="101405"/>
                    <a:pt x="14226" y="75512"/>
                    <a:pt x="2771" y="37951"/>
                  </a:cubicBezTo>
                  <a:cubicBezTo>
                    <a:pt x="-4901" y="12751"/>
                    <a:pt x="3144" y="1350"/>
                    <a:pt x="29570" y="71"/>
                  </a:cubicBezTo>
                  <a:cubicBezTo>
                    <a:pt x="64573" y="-1634"/>
                    <a:pt x="110179" y="27615"/>
                    <a:pt x="124777" y="61127"/>
                  </a:cubicBezTo>
                  <a:cubicBezTo>
                    <a:pt x="137457" y="90270"/>
                    <a:pt x="129305" y="102257"/>
                    <a:pt x="97019" y="1018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" name="任意多边形: 形状 45"/>
            <p:cNvSpPr/>
            <p:nvPr/>
          </p:nvSpPr>
          <p:spPr>
            <a:xfrm>
              <a:off x="10081885" y="6237582"/>
              <a:ext cx="126001" cy="101146"/>
            </a:xfrm>
            <a:custGeom>
              <a:avLst/>
              <a:gdLst>
                <a:gd name="connsiteX0" fmla="*/ 0 w 126001"/>
                <a:gd name="connsiteY0" fmla="*/ 2876 h 101146"/>
                <a:gd name="connsiteX1" fmla="*/ 118116 w 126001"/>
                <a:gd name="connsiteY1" fmla="*/ 49174 h 101146"/>
                <a:gd name="connsiteX2" fmla="*/ 126002 w 126001"/>
                <a:gd name="connsiteY2" fmla="*/ 96857 h 101146"/>
                <a:gd name="connsiteX3" fmla="*/ 79970 w 126001"/>
                <a:gd name="connsiteY3" fmla="*/ 100214 h 101146"/>
                <a:gd name="connsiteX4" fmla="*/ 0 w 126001"/>
                <a:gd name="connsiteY4" fmla="*/ 2876 h 10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01" h="101146">
                  <a:moveTo>
                    <a:pt x="0" y="2876"/>
                  </a:moveTo>
                  <a:cubicBezTo>
                    <a:pt x="50720" y="-6235"/>
                    <a:pt x="91957" y="5540"/>
                    <a:pt x="118116" y="49174"/>
                  </a:cubicBezTo>
                  <a:cubicBezTo>
                    <a:pt x="125842" y="62014"/>
                    <a:pt x="123657" y="80820"/>
                    <a:pt x="126002" y="96857"/>
                  </a:cubicBezTo>
                  <a:cubicBezTo>
                    <a:pt x="110604" y="98189"/>
                    <a:pt x="94461" y="103197"/>
                    <a:pt x="79970" y="100214"/>
                  </a:cubicBezTo>
                  <a:cubicBezTo>
                    <a:pt x="33938" y="90677"/>
                    <a:pt x="5274" y="54821"/>
                    <a:pt x="0" y="28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" name="任意多边形: 形状 46"/>
            <p:cNvSpPr/>
            <p:nvPr/>
          </p:nvSpPr>
          <p:spPr>
            <a:xfrm>
              <a:off x="9635294" y="6515074"/>
              <a:ext cx="130868" cy="96261"/>
            </a:xfrm>
            <a:custGeom>
              <a:avLst/>
              <a:gdLst>
                <a:gd name="connsiteX0" fmla="*/ 130869 w 130868"/>
                <a:gd name="connsiteY0" fmla="*/ 90868 h 96261"/>
                <a:gd name="connsiteX1" fmla="*/ 6093 w 130868"/>
                <a:gd name="connsiteY1" fmla="*/ 45795 h 96261"/>
                <a:gd name="connsiteX2" fmla="*/ 33850 w 130868"/>
                <a:gd name="connsiteY2" fmla="*/ 30 h 96261"/>
                <a:gd name="connsiteX3" fmla="*/ 130869 w 130868"/>
                <a:gd name="connsiteY3" fmla="*/ 90868 h 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68" h="96261">
                  <a:moveTo>
                    <a:pt x="130869" y="90868"/>
                  </a:moveTo>
                  <a:cubicBezTo>
                    <a:pt x="74448" y="106158"/>
                    <a:pt x="26338" y="88257"/>
                    <a:pt x="6093" y="45795"/>
                  </a:cubicBezTo>
                  <a:cubicBezTo>
                    <a:pt x="-7706" y="16812"/>
                    <a:pt x="2097" y="-823"/>
                    <a:pt x="33850" y="30"/>
                  </a:cubicBezTo>
                  <a:cubicBezTo>
                    <a:pt x="90165" y="1521"/>
                    <a:pt x="114086" y="20488"/>
                    <a:pt x="130869" y="908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" name="任意多边形: 形状 47"/>
            <p:cNvSpPr/>
            <p:nvPr/>
          </p:nvSpPr>
          <p:spPr>
            <a:xfrm>
              <a:off x="11191445" y="6627409"/>
              <a:ext cx="142997" cy="109994"/>
            </a:xfrm>
            <a:custGeom>
              <a:avLst/>
              <a:gdLst>
                <a:gd name="connsiteX0" fmla="*/ 136924 w 142997"/>
                <a:gd name="connsiteY0" fmla="*/ 70650 h 109994"/>
                <a:gd name="connsiteX1" fmla="*/ 142997 w 142997"/>
                <a:gd name="connsiteY1" fmla="*/ 107358 h 109994"/>
                <a:gd name="connsiteX2" fmla="*/ 0 w 142997"/>
                <a:gd name="connsiteY2" fmla="*/ 2348 h 109994"/>
                <a:gd name="connsiteX3" fmla="*/ 112682 w 142997"/>
                <a:gd name="connsiteY3" fmla="*/ 49978 h 109994"/>
                <a:gd name="connsiteX4" fmla="*/ 137456 w 142997"/>
                <a:gd name="connsiteY4" fmla="*/ 71396 h 109994"/>
                <a:gd name="connsiteX5" fmla="*/ 136924 w 142997"/>
                <a:gd name="connsiteY5" fmla="*/ 70650 h 10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997" h="109994">
                  <a:moveTo>
                    <a:pt x="136924" y="70650"/>
                  </a:moveTo>
                  <a:cubicBezTo>
                    <a:pt x="138948" y="82957"/>
                    <a:pt x="140973" y="95317"/>
                    <a:pt x="142997" y="107358"/>
                  </a:cubicBezTo>
                  <a:cubicBezTo>
                    <a:pt x="78904" y="122809"/>
                    <a:pt x="6766" y="68092"/>
                    <a:pt x="0" y="2348"/>
                  </a:cubicBezTo>
                  <a:cubicBezTo>
                    <a:pt x="40704" y="-7348"/>
                    <a:pt x="89027" y="13856"/>
                    <a:pt x="112682" y="49978"/>
                  </a:cubicBezTo>
                  <a:cubicBezTo>
                    <a:pt x="118436" y="58769"/>
                    <a:pt x="129039" y="64363"/>
                    <a:pt x="137456" y="71396"/>
                  </a:cubicBezTo>
                  <a:cubicBezTo>
                    <a:pt x="137403" y="71396"/>
                    <a:pt x="136924" y="70650"/>
                    <a:pt x="136924" y="706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" name="任意多边形: 形状 48"/>
            <p:cNvSpPr/>
            <p:nvPr/>
          </p:nvSpPr>
          <p:spPr>
            <a:xfrm>
              <a:off x="9630767" y="6212666"/>
              <a:ext cx="125859" cy="101927"/>
            </a:xfrm>
            <a:custGeom>
              <a:avLst/>
              <a:gdLst>
                <a:gd name="connsiteX0" fmla="*/ 125859 w 125859"/>
                <a:gd name="connsiteY0" fmla="*/ 97586 h 101927"/>
                <a:gd name="connsiteX1" fmla="*/ 3747 w 125859"/>
                <a:gd name="connsiteY1" fmla="*/ 40632 h 101927"/>
                <a:gd name="connsiteX2" fmla="*/ 30226 w 125859"/>
                <a:gd name="connsiteY2" fmla="*/ 301 h 101927"/>
                <a:gd name="connsiteX3" fmla="*/ 125859 w 125859"/>
                <a:gd name="connsiteY3" fmla="*/ 97586 h 10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59" h="101927">
                  <a:moveTo>
                    <a:pt x="125859" y="97586"/>
                  </a:moveTo>
                  <a:cubicBezTo>
                    <a:pt x="70024" y="112184"/>
                    <a:pt x="20583" y="89168"/>
                    <a:pt x="3747" y="40632"/>
                  </a:cubicBezTo>
                  <a:cubicBezTo>
                    <a:pt x="-5470" y="14100"/>
                    <a:pt x="1935" y="2805"/>
                    <a:pt x="30226" y="301"/>
                  </a:cubicBezTo>
                  <a:cubicBezTo>
                    <a:pt x="79987" y="-4068"/>
                    <a:pt x="122982" y="39673"/>
                    <a:pt x="125859" y="975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" name="任意多边形: 形状 49"/>
            <p:cNvSpPr/>
            <p:nvPr/>
          </p:nvSpPr>
          <p:spPr>
            <a:xfrm>
              <a:off x="10013856" y="6373978"/>
              <a:ext cx="134083" cy="100101"/>
            </a:xfrm>
            <a:custGeom>
              <a:avLst/>
              <a:gdLst>
                <a:gd name="connsiteX0" fmla="*/ 105804 w 134083"/>
                <a:gd name="connsiteY0" fmla="*/ 100102 h 100101"/>
                <a:gd name="connsiteX1" fmla="*/ 6387 w 134083"/>
                <a:gd name="connsiteY1" fmla="*/ 38193 h 100101"/>
                <a:gd name="connsiteX2" fmla="*/ 30096 w 134083"/>
                <a:gd name="connsiteY2" fmla="*/ 46 h 100101"/>
                <a:gd name="connsiteX3" fmla="*/ 128287 w 134083"/>
                <a:gd name="connsiteY3" fmla="*/ 56787 h 100101"/>
                <a:gd name="connsiteX4" fmla="*/ 133082 w 134083"/>
                <a:gd name="connsiteY4" fmla="*/ 92803 h 100101"/>
                <a:gd name="connsiteX5" fmla="*/ 105804 w 134083"/>
                <a:gd name="connsiteY5" fmla="*/ 100102 h 10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083" h="100101">
                  <a:moveTo>
                    <a:pt x="105804" y="100102"/>
                  </a:moveTo>
                  <a:cubicBezTo>
                    <a:pt x="59665" y="98184"/>
                    <a:pt x="26527" y="78098"/>
                    <a:pt x="6387" y="38193"/>
                  </a:cubicBezTo>
                  <a:cubicBezTo>
                    <a:pt x="-7092" y="11501"/>
                    <a:pt x="740" y="-859"/>
                    <a:pt x="30096" y="46"/>
                  </a:cubicBezTo>
                  <a:cubicBezTo>
                    <a:pt x="72558" y="1272"/>
                    <a:pt x="106603" y="20025"/>
                    <a:pt x="128287" y="56787"/>
                  </a:cubicBezTo>
                  <a:cubicBezTo>
                    <a:pt x="134094" y="66643"/>
                    <a:pt x="135213" y="81348"/>
                    <a:pt x="133082" y="92803"/>
                  </a:cubicBezTo>
                  <a:cubicBezTo>
                    <a:pt x="132336" y="96799"/>
                    <a:pt x="115340" y="97758"/>
                    <a:pt x="105804" y="1001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" name="任意多边形: 形状 50"/>
            <p:cNvSpPr/>
            <p:nvPr/>
          </p:nvSpPr>
          <p:spPr>
            <a:xfrm>
              <a:off x="9478928" y="6520005"/>
              <a:ext cx="126502" cy="98907"/>
            </a:xfrm>
            <a:custGeom>
              <a:avLst/>
              <a:gdLst>
                <a:gd name="connsiteX0" fmla="*/ 34112 w 126502"/>
                <a:gd name="connsiteY0" fmla="*/ 0 h 98907"/>
                <a:gd name="connsiteX1" fmla="*/ 123725 w 126502"/>
                <a:gd name="connsiteY1" fmla="*/ 59671 h 98907"/>
                <a:gd name="connsiteX2" fmla="*/ 100496 w 126502"/>
                <a:gd name="connsiteY2" fmla="*/ 98084 h 98907"/>
                <a:gd name="connsiteX3" fmla="*/ 11096 w 126502"/>
                <a:gd name="connsiteY3" fmla="*/ 59778 h 98907"/>
                <a:gd name="connsiteX4" fmla="*/ 601 w 126502"/>
                <a:gd name="connsiteY4" fmla="*/ 15610 h 98907"/>
                <a:gd name="connsiteX5" fmla="*/ 34112 w 126502"/>
                <a:gd name="connsiteY5" fmla="*/ 0 h 9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02" h="98907">
                  <a:moveTo>
                    <a:pt x="34112" y="0"/>
                  </a:moveTo>
                  <a:cubicBezTo>
                    <a:pt x="73218" y="799"/>
                    <a:pt x="112431" y="25680"/>
                    <a:pt x="123725" y="59671"/>
                  </a:cubicBezTo>
                  <a:cubicBezTo>
                    <a:pt x="130918" y="81408"/>
                    <a:pt x="124471" y="95314"/>
                    <a:pt x="100496" y="98084"/>
                  </a:cubicBezTo>
                  <a:cubicBezTo>
                    <a:pt x="63415" y="102400"/>
                    <a:pt x="32301" y="89773"/>
                    <a:pt x="11096" y="59778"/>
                  </a:cubicBezTo>
                  <a:cubicBezTo>
                    <a:pt x="2732" y="47950"/>
                    <a:pt x="-1690" y="29622"/>
                    <a:pt x="601" y="15610"/>
                  </a:cubicBezTo>
                  <a:cubicBezTo>
                    <a:pt x="1773" y="8791"/>
                    <a:pt x="22338" y="5168"/>
                    <a:pt x="3411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" name="任意多边形: 形状 51"/>
            <p:cNvSpPr/>
            <p:nvPr/>
          </p:nvSpPr>
          <p:spPr>
            <a:xfrm>
              <a:off x="9477068" y="6215084"/>
              <a:ext cx="127280" cy="99236"/>
            </a:xfrm>
            <a:custGeom>
              <a:avLst/>
              <a:gdLst>
                <a:gd name="connsiteX0" fmla="*/ 34268 w 127280"/>
                <a:gd name="connsiteY0" fmla="*/ 14 h 99236"/>
                <a:gd name="connsiteX1" fmla="*/ 123774 w 127280"/>
                <a:gd name="connsiteY1" fmla="*/ 61337 h 99236"/>
                <a:gd name="connsiteX2" fmla="*/ 100758 w 127280"/>
                <a:gd name="connsiteY2" fmla="*/ 98578 h 99236"/>
                <a:gd name="connsiteX3" fmla="*/ 4965 w 127280"/>
                <a:gd name="connsiteY3" fmla="*/ 41251 h 99236"/>
                <a:gd name="connsiteX4" fmla="*/ 34268 w 127280"/>
                <a:gd name="connsiteY4" fmla="*/ 14 h 9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78" h="99236">
                  <a:moveTo>
                    <a:pt x="34268" y="14"/>
                  </a:moveTo>
                  <a:cubicBezTo>
                    <a:pt x="75984" y="653"/>
                    <a:pt x="109443" y="24522"/>
                    <a:pt x="123774" y="61337"/>
                  </a:cubicBezTo>
                  <a:cubicBezTo>
                    <a:pt x="133204" y="85631"/>
                    <a:pt x="122975" y="95168"/>
                    <a:pt x="100758" y="98578"/>
                  </a:cubicBezTo>
                  <a:cubicBezTo>
                    <a:pt x="65595" y="103959"/>
                    <a:pt x="18338" y="75615"/>
                    <a:pt x="4965" y="41251"/>
                  </a:cubicBezTo>
                  <a:cubicBezTo>
                    <a:pt x="-6649" y="11256"/>
                    <a:pt x="1715" y="-466"/>
                    <a:pt x="34268" y="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" name="任意多边形: 形状 52"/>
            <p:cNvSpPr/>
            <p:nvPr/>
          </p:nvSpPr>
          <p:spPr>
            <a:xfrm>
              <a:off x="10141788" y="6097642"/>
              <a:ext cx="125808" cy="106476"/>
            </a:xfrm>
            <a:custGeom>
              <a:avLst/>
              <a:gdLst>
                <a:gd name="connsiteX0" fmla="*/ 125770 w 125808"/>
                <a:gd name="connsiteY0" fmla="*/ 105628 h 106476"/>
                <a:gd name="connsiteX1" fmla="*/ 1100 w 125808"/>
                <a:gd name="connsiteY1" fmla="*/ 28428 h 106476"/>
                <a:gd name="connsiteX2" fmla="*/ 20866 w 125808"/>
                <a:gd name="connsiteY2" fmla="*/ 138 h 106476"/>
                <a:gd name="connsiteX3" fmla="*/ 125770 w 125808"/>
                <a:gd name="connsiteY3" fmla="*/ 105628 h 10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06" h="106476">
                  <a:moveTo>
                    <a:pt x="125770" y="105628"/>
                  </a:moveTo>
                  <a:cubicBezTo>
                    <a:pt x="58853" y="112021"/>
                    <a:pt x="12022" y="81919"/>
                    <a:pt x="1100" y="28428"/>
                  </a:cubicBezTo>
                  <a:cubicBezTo>
                    <a:pt x="-2576" y="10527"/>
                    <a:pt x="2699" y="1310"/>
                    <a:pt x="20866" y="138"/>
                  </a:cubicBezTo>
                  <a:cubicBezTo>
                    <a:pt x="72226" y="-3112"/>
                    <a:pt x="127475" y="51551"/>
                    <a:pt x="125770" y="1056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" name="任意多边形: 形状 53"/>
            <p:cNvSpPr/>
            <p:nvPr/>
          </p:nvSpPr>
          <p:spPr>
            <a:xfrm>
              <a:off x="10280724" y="6116053"/>
              <a:ext cx="127903" cy="107098"/>
            </a:xfrm>
            <a:custGeom>
              <a:avLst/>
              <a:gdLst>
                <a:gd name="connsiteX0" fmla="*/ 29456 w 127903"/>
                <a:gd name="connsiteY0" fmla="*/ 1 h 107098"/>
                <a:gd name="connsiteX1" fmla="*/ 127860 w 127903"/>
                <a:gd name="connsiteY1" fmla="*/ 86365 h 107098"/>
                <a:gd name="connsiteX2" fmla="*/ 109906 w 127903"/>
                <a:gd name="connsiteY2" fmla="*/ 106770 h 107098"/>
                <a:gd name="connsiteX3" fmla="*/ 1112 w 127903"/>
                <a:gd name="connsiteY3" fmla="*/ 24562 h 107098"/>
                <a:gd name="connsiteX4" fmla="*/ 29456 w 127903"/>
                <a:gd name="connsiteY4" fmla="*/ 1 h 10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903" h="107098">
                  <a:moveTo>
                    <a:pt x="29456" y="1"/>
                  </a:moveTo>
                  <a:cubicBezTo>
                    <a:pt x="73357" y="587"/>
                    <a:pt x="121627" y="41611"/>
                    <a:pt x="127860" y="86365"/>
                  </a:cubicBezTo>
                  <a:cubicBezTo>
                    <a:pt x="128712" y="92491"/>
                    <a:pt x="116778" y="106130"/>
                    <a:pt x="109906" y="106770"/>
                  </a:cubicBezTo>
                  <a:cubicBezTo>
                    <a:pt x="63074" y="111192"/>
                    <a:pt x="10969" y="70275"/>
                    <a:pt x="1112" y="24562"/>
                  </a:cubicBezTo>
                  <a:cubicBezTo>
                    <a:pt x="-4641" y="-1916"/>
                    <a:pt x="12994" y="108"/>
                    <a:pt x="29456" y="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" name="任意多边形: 形状 54"/>
            <p:cNvSpPr/>
            <p:nvPr/>
          </p:nvSpPr>
          <p:spPr>
            <a:xfrm>
              <a:off x="9396717" y="6371734"/>
              <a:ext cx="123011" cy="96744"/>
            </a:xfrm>
            <a:custGeom>
              <a:avLst/>
              <a:gdLst>
                <a:gd name="connsiteX0" fmla="*/ 52231 w 123011"/>
                <a:gd name="connsiteY0" fmla="*/ 0 h 96744"/>
                <a:gd name="connsiteX1" fmla="*/ 122877 w 123011"/>
                <a:gd name="connsiteY1" fmla="*/ 74056 h 96744"/>
                <a:gd name="connsiteX2" fmla="*/ 105295 w 123011"/>
                <a:gd name="connsiteY2" fmla="*/ 94568 h 96744"/>
                <a:gd name="connsiteX3" fmla="*/ 9609 w 123011"/>
                <a:gd name="connsiteY3" fmla="*/ 51253 h 96744"/>
                <a:gd name="connsiteX4" fmla="*/ 34969 w 123011"/>
                <a:gd name="connsiteY4" fmla="*/ 1545 h 96744"/>
                <a:gd name="connsiteX5" fmla="*/ 52231 w 123011"/>
                <a:gd name="connsiteY5" fmla="*/ 0 h 9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011" h="96744">
                  <a:moveTo>
                    <a:pt x="52231" y="0"/>
                  </a:moveTo>
                  <a:cubicBezTo>
                    <a:pt x="89578" y="480"/>
                    <a:pt x="125487" y="37774"/>
                    <a:pt x="122877" y="74056"/>
                  </a:cubicBezTo>
                  <a:cubicBezTo>
                    <a:pt x="122344" y="81515"/>
                    <a:pt x="112701" y="92597"/>
                    <a:pt x="105295" y="94568"/>
                  </a:cubicBezTo>
                  <a:cubicBezTo>
                    <a:pt x="70878" y="103732"/>
                    <a:pt x="27403" y="82953"/>
                    <a:pt x="9609" y="51253"/>
                  </a:cubicBezTo>
                  <a:cubicBezTo>
                    <a:pt x="-8506" y="18914"/>
                    <a:pt x="-1527" y="5115"/>
                    <a:pt x="34969" y="1545"/>
                  </a:cubicBezTo>
                  <a:cubicBezTo>
                    <a:pt x="41309" y="906"/>
                    <a:pt x="47702" y="426"/>
                    <a:pt x="5223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" name="任意多边形: 形状 55"/>
            <p:cNvSpPr/>
            <p:nvPr/>
          </p:nvSpPr>
          <p:spPr>
            <a:xfrm>
              <a:off x="9784622" y="6219306"/>
              <a:ext cx="130281" cy="101941"/>
            </a:xfrm>
            <a:custGeom>
              <a:avLst/>
              <a:gdLst>
                <a:gd name="connsiteX0" fmla="*/ 96567 w 130281"/>
                <a:gd name="connsiteY0" fmla="*/ 101921 h 101941"/>
                <a:gd name="connsiteX1" fmla="*/ 4290 w 130281"/>
                <a:gd name="connsiteY1" fmla="*/ 37934 h 101941"/>
                <a:gd name="connsiteX2" fmla="*/ 31088 w 130281"/>
                <a:gd name="connsiteY2" fmla="*/ 214 h 101941"/>
                <a:gd name="connsiteX3" fmla="*/ 122886 w 130281"/>
                <a:gd name="connsiteY3" fmla="*/ 61536 h 101941"/>
                <a:gd name="connsiteX4" fmla="*/ 96567 w 130281"/>
                <a:gd name="connsiteY4" fmla="*/ 101921 h 10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281" h="101941">
                  <a:moveTo>
                    <a:pt x="96567" y="101921"/>
                  </a:moveTo>
                  <a:cubicBezTo>
                    <a:pt x="57461" y="101175"/>
                    <a:pt x="18302" y="74057"/>
                    <a:pt x="4290" y="37934"/>
                  </a:cubicBezTo>
                  <a:cubicBezTo>
                    <a:pt x="-6100" y="11242"/>
                    <a:pt x="2212" y="-1864"/>
                    <a:pt x="31088" y="214"/>
                  </a:cubicBezTo>
                  <a:cubicBezTo>
                    <a:pt x="72645" y="3251"/>
                    <a:pt x="103706" y="24988"/>
                    <a:pt x="122886" y="61536"/>
                  </a:cubicBezTo>
                  <a:cubicBezTo>
                    <a:pt x="138230" y="90786"/>
                    <a:pt x="129812" y="102507"/>
                    <a:pt x="96567" y="1019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" name="任意多边形: 形状 56"/>
            <p:cNvSpPr/>
            <p:nvPr/>
          </p:nvSpPr>
          <p:spPr>
            <a:xfrm>
              <a:off x="9561523" y="6678826"/>
              <a:ext cx="128484" cy="95589"/>
            </a:xfrm>
            <a:custGeom>
              <a:avLst/>
              <a:gdLst>
                <a:gd name="connsiteX0" fmla="*/ 0 w 128484"/>
                <a:gd name="connsiteY0" fmla="*/ 9537 h 95589"/>
                <a:gd name="connsiteX1" fmla="*/ 121739 w 128484"/>
                <a:gd name="connsiteY1" fmla="*/ 47044 h 95589"/>
                <a:gd name="connsiteX2" fmla="*/ 95580 w 128484"/>
                <a:gd name="connsiteY2" fmla="*/ 94994 h 95589"/>
                <a:gd name="connsiteX3" fmla="*/ 0 w 128484"/>
                <a:gd name="connsiteY3" fmla="*/ 9537 h 9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84" h="95589">
                  <a:moveTo>
                    <a:pt x="0" y="9537"/>
                  </a:moveTo>
                  <a:cubicBezTo>
                    <a:pt x="51999" y="-11827"/>
                    <a:pt x="100215" y="3570"/>
                    <a:pt x="121739" y="47044"/>
                  </a:cubicBezTo>
                  <a:cubicBezTo>
                    <a:pt x="136124" y="76081"/>
                    <a:pt x="127547" y="91744"/>
                    <a:pt x="95580" y="94994"/>
                  </a:cubicBezTo>
                  <a:cubicBezTo>
                    <a:pt x="48270" y="99842"/>
                    <a:pt x="20405" y="75388"/>
                    <a:pt x="0" y="95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" name="任意多边形: 形状 57"/>
            <p:cNvSpPr/>
            <p:nvPr/>
          </p:nvSpPr>
          <p:spPr>
            <a:xfrm>
              <a:off x="10544533" y="6149986"/>
              <a:ext cx="132303" cy="108046"/>
            </a:xfrm>
            <a:custGeom>
              <a:avLst/>
              <a:gdLst>
                <a:gd name="connsiteX0" fmla="*/ 132304 w 132303"/>
                <a:gd name="connsiteY0" fmla="*/ 106935 h 108046"/>
                <a:gd name="connsiteX1" fmla="*/ 1987 w 132303"/>
                <a:gd name="connsiteY1" fmla="*/ 28777 h 108046"/>
                <a:gd name="connsiteX2" fmla="*/ 22872 w 132303"/>
                <a:gd name="connsiteY2" fmla="*/ 7 h 108046"/>
                <a:gd name="connsiteX3" fmla="*/ 132304 w 132303"/>
                <a:gd name="connsiteY3" fmla="*/ 106935 h 10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303" h="108046">
                  <a:moveTo>
                    <a:pt x="132304" y="106935"/>
                  </a:moveTo>
                  <a:cubicBezTo>
                    <a:pt x="79559" y="115193"/>
                    <a:pt x="16319" y="76300"/>
                    <a:pt x="1987" y="28777"/>
                  </a:cubicBezTo>
                  <a:cubicBezTo>
                    <a:pt x="-3714" y="9810"/>
                    <a:pt x="2733" y="273"/>
                    <a:pt x="22872" y="7"/>
                  </a:cubicBezTo>
                  <a:cubicBezTo>
                    <a:pt x="73325" y="-686"/>
                    <a:pt x="129960" y="53657"/>
                    <a:pt x="132304" y="1069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" name="任意多边形: 形状 58"/>
            <p:cNvSpPr/>
            <p:nvPr/>
          </p:nvSpPr>
          <p:spPr>
            <a:xfrm>
              <a:off x="10887278" y="6331489"/>
              <a:ext cx="144440" cy="113932"/>
            </a:xfrm>
            <a:custGeom>
              <a:avLst/>
              <a:gdLst>
                <a:gd name="connsiteX0" fmla="*/ 144441 w 144440"/>
                <a:gd name="connsiteY0" fmla="*/ 108600 h 113932"/>
                <a:gd name="connsiteX1" fmla="*/ 1603 w 144440"/>
                <a:gd name="connsiteY1" fmla="*/ 25700 h 113932"/>
                <a:gd name="connsiteX2" fmla="*/ 21743 w 144440"/>
                <a:gd name="connsiteY2" fmla="*/ 1671 h 113932"/>
                <a:gd name="connsiteX3" fmla="*/ 98089 w 144440"/>
                <a:gd name="connsiteY3" fmla="*/ 42216 h 113932"/>
                <a:gd name="connsiteX4" fmla="*/ 144441 w 144440"/>
                <a:gd name="connsiteY4" fmla="*/ 108600 h 11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40" h="113932">
                  <a:moveTo>
                    <a:pt x="144441" y="108600"/>
                  </a:moveTo>
                  <a:cubicBezTo>
                    <a:pt x="90098" y="131509"/>
                    <a:pt x="16521" y="76260"/>
                    <a:pt x="1603" y="25700"/>
                  </a:cubicBezTo>
                  <a:cubicBezTo>
                    <a:pt x="-3884" y="7106"/>
                    <a:pt x="5173" y="-4509"/>
                    <a:pt x="21743" y="1671"/>
                  </a:cubicBezTo>
                  <a:cubicBezTo>
                    <a:pt x="48701" y="11688"/>
                    <a:pt x="76618" y="23888"/>
                    <a:pt x="98089" y="42216"/>
                  </a:cubicBezTo>
                  <a:cubicBezTo>
                    <a:pt x="117216" y="58625"/>
                    <a:pt x="128244" y="84518"/>
                    <a:pt x="144441" y="1086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" name="任意多边形: 形状 59"/>
            <p:cNvSpPr/>
            <p:nvPr/>
          </p:nvSpPr>
          <p:spPr>
            <a:xfrm>
              <a:off x="11099594" y="6497180"/>
              <a:ext cx="137009" cy="112229"/>
            </a:xfrm>
            <a:custGeom>
              <a:avLst/>
              <a:gdLst>
                <a:gd name="connsiteX0" fmla="*/ 0 w 137009"/>
                <a:gd name="connsiteY0" fmla="*/ 1461 h 112229"/>
                <a:gd name="connsiteX1" fmla="*/ 136977 w 137009"/>
                <a:gd name="connsiteY1" fmla="*/ 92939 h 112229"/>
                <a:gd name="connsiteX2" fmla="*/ 121260 w 137009"/>
                <a:gd name="connsiteY2" fmla="*/ 112172 h 112229"/>
                <a:gd name="connsiteX3" fmla="*/ 0 w 137009"/>
                <a:gd name="connsiteY3" fmla="*/ 1461 h 11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009" h="112229">
                  <a:moveTo>
                    <a:pt x="0" y="1461"/>
                  </a:moveTo>
                  <a:cubicBezTo>
                    <a:pt x="54396" y="-9354"/>
                    <a:pt x="130956" y="41739"/>
                    <a:pt x="136977" y="92939"/>
                  </a:cubicBezTo>
                  <a:cubicBezTo>
                    <a:pt x="137669" y="98959"/>
                    <a:pt x="127120" y="111853"/>
                    <a:pt x="121260" y="112172"/>
                  </a:cubicBezTo>
                  <a:cubicBezTo>
                    <a:pt x="77306" y="114410"/>
                    <a:pt x="6979" y="50210"/>
                    <a:pt x="0" y="14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" name="任意多边形: 形状 60"/>
            <p:cNvSpPr/>
            <p:nvPr/>
          </p:nvSpPr>
          <p:spPr>
            <a:xfrm>
              <a:off x="9396535" y="6681934"/>
              <a:ext cx="122499" cy="92660"/>
            </a:xfrm>
            <a:custGeom>
              <a:avLst/>
              <a:gdLst>
                <a:gd name="connsiteX0" fmla="*/ 122046 w 122499"/>
                <a:gd name="connsiteY0" fmla="*/ 86132 h 92660"/>
                <a:gd name="connsiteX1" fmla="*/ 3344 w 122499"/>
                <a:gd name="connsiteY1" fmla="*/ 41326 h 92660"/>
                <a:gd name="connsiteX2" fmla="*/ 32487 w 122499"/>
                <a:gd name="connsiteY2" fmla="*/ 142 h 92660"/>
                <a:gd name="connsiteX3" fmla="*/ 122046 w 122499"/>
                <a:gd name="connsiteY3" fmla="*/ 86132 h 9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499" h="92660">
                  <a:moveTo>
                    <a:pt x="122046" y="86132"/>
                  </a:moveTo>
                  <a:cubicBezTo>
                    <a:pt x="57527" y="102754"/>
                    <a:pt x="17409" y="87570"/>
                    <a:pt x="3344" y="41326"/>
                  </a:cubicBezTo>
                  <a:cubicBezTo>
                    <a:pt x="-5341" y="12715"/>
                    <a:pt x="2385" y="1740"/>
                    <a:pt x="32487" y="142"/>
                  </a:cubicBezTo>
                  <a:cubicBezTo>
                    <a:pt x="85924" y="-2682"/>
                    <a:pt x="127321" y="37063"/>
                    <a:pt x="122046" y="861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" name="任意多边形: 形状 61"/>
            <p:cNvSpPr/>
            <p:nvPr/>
          </p:nvSpPr>
          <p:spPr>
            <a:xfrm>
              <a:off x="9922051" y="5943323"/>
              <a:ext cx="126414" cy="105920"/>
            </a:xfrm>
            <a:custGeom>
              <a:avLst/>
              <a:gdLst>
                <a:gd name="connsiteX0" fmla="*/ 101762 w 126414"/>
                <a:gd name="connsiteY0" fmla="*/ 105921 h 105920"/>
                <a:gd name="connsiteX1" fmla="*/ 2506 w 126414"/>
                <a:gd name="connsiteY1" fmla="*/ 30373 h 105920"/>
                <a:gd name="connsiteX2" fmla="*/ 24084 w 126414"/>
                <a:gd name="connsiteY2" fmla="*/ 5 h 105920"/>
                <a:gd name="connsiteX3" fmla="*/ 124512 w 126414"/>
                <a:gd name="connsiteY3" fmla="*/ 75233 h 105920"/>
                <a:gd name="connsiteX4" fmla="*/ 101762 w 126414"/>
                <a:gd name="connsiteY4" fmla="*/ 105921 h 10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14" h="105920">
                  <a:moveTo>
                    <a:pt x="101762" y="105921"/>
                  </a:moveTo>
                  <a:cubicBezTo>
                    <a:pt x="64361" y="105868"/>
                    <a:pt x="13748" y="66815"/>
                    <a:pt x="2506" y="30373"/>
                  </a:cubicBezTo>
                  <a:cubicBezTo>
                    <a:pt x="-3781" y="9968"/>
                    <a:pt x="1174" y="-261"/>
                    <a:pt x="24084" y="5"/>
                  </a:cubicBezTo>
                  <a:cubicBezTo>
                    <a:pt x="70914" y="538"/>
                    <a:pt x="112471" y="31705"/>
                    <a:pt x="124512" y="75233"/>
                  </a:cubicBezTo>
                  <a:cubicBezTo>
                    <a:pt x="130319" y="96278"/>
                    <a:pt x="122860" y="105761"/>
                    <a:pt x="101762" y="1059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" name="任意多边形: 形状 62"/>
            <p:cNvSpPr/>
            <p:nvPr/>
          </p:nvSpPr>
          <p:spPr>
            <a:xfrm>
              <a:off x="10061838" y="5957668"/>
              <a:ext cx="126963" cy="105217"/>
            </a:xfrm>
            <a:custGeom>
              <a:avLst/>
              <a:gdLst>
                <a:gd name="connsiteX0" fmla="*/ 26867 w 126963"/>
                <a:gd name="connsiteY0" fmla="*/ 46 h 105217"/>
                <a:gd name="connsiteX1" fmla="*/ 124631 w 126963"/>
                <a:gd name="connsiteY1" fmla="*/ 73462 h 105217"/>
                <a:gd name="connsiteX2" fmla="*/ 100230 w 126963"/>
                <a:gd name="connsiteY2" fmla="*/ 105162 h 105217"/>
                <a:gd name="connsiteX3" fmla="*/ 2679 w 126963"/>
                <a:gd name="connsiteY3" fmla="*/ 30201 h 105217"/>
                <a:gd name="connsiteX4" fmla="*/ 26867 w 126963"/>
                <a:gd name="connsiteY4" fmla="*/ 46 h 105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3" h="105217">
                  <a:moveTo>
                    <a:pt x="26867" y="46"/>
                  </a:moveTo>
                  <a:cubicBezTo>
                    <a:pt x="74337" y="1484"/>
                    <a:pt x="111738" y="30361"/>
                    <a:pt x="124631" y="73462"/>
                  </a:cubicBezTo>
                  <a:cubicBezTo>
                    <a:pt x="131717" y="97064"/>
                    <a:pt x="122394" y="106015"/>
                    <a:pt x="100230" y="105162"/>
                  </a:cubicBezTo>
                  <a:cubicBezTo>
                    <a:pt x="66026" y="103884"/>
                    <a:pt x="12855" y="62594"/>
                    <a:pt x="2679" y="30201"/>
                  </a:cubicBezTo>
                  <a:cubicBezTo>
                    <a:pt x="-4407" y="7611"/>
                    <a:pt x="2200" y="-700"/>
                    <a:pt x="26867" y="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" name="任意多边形: 形状 63"/>
            <p:cNvSpPr/>
            <p:nvPr/>
          </p:nvSpPr>
          <p:spPr>
            <a:xfrm>
              <a:off x="10003887" y="6091861"/>
              <a:ext cx="121258" cy="99358"/>
            </a:xfrm>
            <a:custGeom>
              <a:avLst/>
              <a:gdLst>
                <a:gd name="connsiteX0" fmla="*/ 120408 w 121258"/>
                <a:gd name="connsiteY0" fmla="*/ 98302 h 99358"/>
                <a:gd name="connsiteX1" fmla="*/ 7992 w 121258"/>
                <a:gd name="connsiteY1" fmla="*/ 48115 h 99358"/>
                <a:gd name="connsiteX2" fmla="*/ 0 w 121258"/>
                <a:gd name="connsiteY2" fmla="*/ 3468 h 99358"/>
                <a:gd name="connsiteX3" fmla="*/ 45499 w 121258"/>
                <a:gd name="connsiteY3" fmla="*/ 1390 h 99358"/>
                <a:gd name="connsiteX4" fmla="*/ 120408 w 121258"/>
                <a:gd name="connsiteY4" fmla="*/ 98302 h 99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57" h="99358">
                  <a:moveTo>
                    <a:pt x="120408" y="98302"/>
                  </a:moveTo>
                  <a:cubicBezTo>
                    <a:pt x="71978" y="103204"/>
                    <a:pt x="31647" y="91802"/>
                    <a:pt x="7992" y="48115"/>
                  </a:cubicBezTo>
                  <a:cubicBezTo>
                    <a:pt x="1172" y="35488"/>
                    <a:pt x="2451" y="18492"/>
                    <a:pt x="0" y="3468"/>
                  </a:cubicBezTo>
                  <a:cubicBezTo>
                    <a:pt x="15237" y="2509"/>
                    <a:pt x="31487" y="-2339"/>
                    <a:pt x="45499" y="1390"/>
                  </a:cubicBezTo>
                  <a:cubicBezTo>
                    <a:pt x="95633" y="14710"/>
                    <a:pt x="126907" y="56000"/>
                    <a:pt x="120408" y="983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" name="任意多边形: 形状 64"/>
            <p:cNvSpPr/>
            <p:nvPr/>
          </p:nvSpPr>
          <p:spPr>
            <a:xfrm>
              <a:off x="9314016" y="6531700"/>
              <a:ext cx="125359" cy="92361"/>
            </a:xfrm>
            <a:custGeom>
              <a:avLst/>
              <a:gdLst>
                <a:gd name="connsiteX0" fmla="*/ 36474 w 125359"/>
                <a:gd name="connsiteY0" fmla="*/ 27 h 92361"/>
                <a:gd name="connsiteX1" fmla="*/ 122198 w 125359"/>
                <a:gd name="connsiteY1" fmla="*/ 55542 h 92361"/>
                <a:gd name="connsiteX2" fmla="*/ 105895 w 125359"/>
                <a:gd name="connsiteY2" fmla="*/ 87828 h 92361"/>
                <a:gd name="connsiteX3" fmla="*/ 6585 w 125359"/>
                <a:gd name="connsiteY3" fmla="*/ 44673 h 92361"/>
                <a:gd name="connsiteX4" fmla="*/ 36474 w 125359"/>
                <a:gd name="connsiteY4" fmla="*/ 27 h 92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59" h="92361">
                  <a:moveTo>
                    <a:pt x="36474" y="27"/>
                  </a:moveTo>
                  <a:cubicBezTo>
                    <a:pt x="72223" y="-932"/>
                    <a:pt x="110796" y="23948"/>
                    <a:pt x="122198" y="55542"/>
                  </a:cubicBezTo>
                  <a:cubicBezTo>
                    <a:pt x="128112" y="71898"/>
                    <a:pt x="127313" y="82394"/>
                    <a:pt x="105895" y="87828"/>
                  </a:cubicBezTo>
                  <a:cubicBezTo>
                    <a:pt x="56293" y="100349"/>
                    <a:pt x="23048" y="87242"/>
                    <a:pt x="6585" y="44673"/>
                  </a:cubicBezTo>
                  <a:cubicBezTo>
                    <a:pt x="-6894" y="9830"/>
                    <a:pt x="-980" y="1039"/>
                    <a:pt x="36474" y="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" name="任意多边形: 形状 65"/>
            <p:cNvSpPr/>
            <p:nvPr/>
          </p:nvSpPr>
          <p:spPr>
            <a:xfrm>
              <a:off x="9557388" y="6068137"/>
              <a:ext cx="121190" cy="102900"/>
            </a:xfrm>
            <a:custGeom>
              <a:avLst/>
              <a:gdLst>
                <a:gd name="connsiteX0" fmla="*/ 92416 w 121190"/>
                <a:gd name="connsiteY0" fmla="*/ 102900 h 102900"/>
                <a:gd name="connsiteX1" fmla="*/ 33 w 121190"/>
                <a:gd name="connsiteY1" fmla="*/ 23570 h 102900"/>
                <a:gd name="connsiteX2" fmla="*/ 12766 w 121190"/>
                <a:gd name="connsiteY2" fmla="*/ 2951 h 102900"/>
                <a:gd name="connsiteX3" fmla="*/ 120494 w 121190"/>
                <a:gd name="connsiteY3" fmla="*/ 72585 h 102900"/>
                <a:gd name="connsiteX4" fmla="*/ 92416 w 121190"/>
                <a:gd name="connsiteY4" fmla="*/ 102900 h 10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190" h="102900">
                  <a:moveTo>
                    <a:pt x="92416" y="102900"/>
                  </a:moveTo>
                  <a:cubicBezTo>
                    <a:pt x="48089" y="101515"/>
                    <a:pt x="3602" y="63102"/>
                    <a:pt x="33" y="23570"/>
                  </a:cubicBezTo>
                  <a:cubicBezTo>
                    <a:pt x="-553" y="16910"/>
                    <a:pt x="6799" y="4656"/>
                    <a:pt x="12766" y="2951"/>
                  </a:cubicBezTo>
                  <a:cubicBezTo>
                    <a:pt x="59757" y="-10422"/>
                    <a:pt x="111543" y="23197"/>
                    <a:pt x="120494" y="72585"/>
                  </a:cubicBezTo>
                  <a:cubicBezTo>
                    <a:pt x="124809" y="96187"/>
                    <a:pt x="108293" y="101568"/>
                    <a:pt x="92416" y="1029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" name="任意多边形: 形状 66"/>
            <p:cNvSpPr/>
            <p:nvPr/>
          </p:nvSpPr>
          <p:spPr>
            <a:xfrm>
              <a:off x="10675812" y="6171719"/>
              <a:ext cx="131341" cy="109691"/>
            </a:xfrm>
            <a:custGeom>
              <a:avLst/>
              <a:gdLst>
                <a:gd name="connsiteX0" fmla="*/ 131342 w 131341"/>
                <a:gd name="connsiteY0" fmla="*/ 108643 h 109691"/>
                <a:gd name="connsiteX1" fmla="*/ 2144 w 131341"/>
                <a:gd name="connsiteY1" fmla="*/ 26596 h 109691"/>
                <a:gd name="connsiteX2" fmla="*/ 19938 w 131341"/>
                <a:gd name="connsiteY2" fmla="*/ 10 h 109691"/>
                <a:gd name="connsiteX3" fmla="*/ 131342 w 131341"/>
                <a:gd name="connsiteY3" fmla="*/ 108643 h 10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341" h="109691">
                  <a:moveTo>
                    <a:pt x="131342" y="108643"/>
                  </a:moveTo>
                  <a:cubicBezTo>
                    <a:pt x="72203" y="116422"/>
                    <a:pt x="16848" y="80086"/>
                    <a:pt x="2144" y="26596"/>
                  </a:cubicBezTo>
                  <a:cubicBezTo>
                    <a:pt x="-2598" y="9441"/>
                    <a:pt x="-627" y="-363"/>
                    <a:pt x="19938" y="10"/>
                  </a:cubicBezTo>
                  <a:cubicBezTo>
                    <a:pt x="67355" y="969"/>
                    <a:pt x="126334" y="57284"/>
                    <a:pt x="131342" y="1086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" name="任意多边形: 形状 67"/>
            <p:cNvSpPr/>
            <p:nvPr/>
          </p:nvSpPr>
          <p:spPr>
            <a:xfrm>
              <a:off x="10335107" y="5993094"/>
              <a:ext cx="128938" cy="101539"/>
            </a:xfrm>
            <a:custGeom>
              <a:avLst/>
              <a:gdLst>
                <a:gd name="connsiteX0" fmla="*/ 128939 w 128938"/>
                <a:gd name="connsiteY0" fmla="*/ 98772 h 101539"/>
                <a:gd name="connsiteX1" fmla="*/ 7 w 128938"/>
                <a:gd name="connsiteY1" fmla="*/ 2979 h 101539"/>
                <a:gd name="connsiteX2" fmla="*/ 128939 w 128938"/>
                <a:gd name="connsiteY2" fmla="*/ 98772 h 10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937" h="101539">
                  <a:moveTo>
                    <a:pt x="128939" y="98772"/>
                  </a:moveTo>
                  <a:cubicBezTo>
                    <a:pt x="58453" y="113263"/>
                    <a:pt x="-739" y="69309"/>
                    <a:pt x="7" y="2979"/>
                  </a:cubicBezTo>
                  <a:cubicBezTo>
                    <a:pt x="64473" y="-9754"/>
                    <a:pt x="101341" y="17630"/>
                    <a:pt x="128939" y="987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" name="任意多边形: 形状 68"/>
            <p:cNvSpPr/>
            <p:nvPr/>
          </p:nvSpPr>
          <p:spPr>
            <a:xfrm>
              <a:off x="9705209" y="6070049"/>
              <a:ext cx="123128" cy="96838"/>
            </a:xfrm>
            <a:custGeom>
              <a:avLst/>
              <a:gdLst>
                <a:gd name="connsiteX0" fmla="*/ 123128 w 123128"/>
                <a:gd name="connsiteY0" fmla="*/ 92890 h 96838"/>
                <a:gd name="connsiteX1" fmla="*/ 2135 w 123128"/>
                <a:gd name="connsiteY1" fmla="*/ 33698 h 96838"/>
                <a:gd name="connsiteX2" fmla="*/ 23606 w 123128"/>
                <a:gd name="connsiteY2" fmla="*/ 933 h 96838"/>
                <a:gd name="connsiteX3" fmla="*/ 123128 w 123128"/>
                <a:gd name="connsiteY3" fmla="*/ 92890 h 9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128" h="96838">
                  <a:moveTo>
                    <a:pt x="123128" y="92890"/>
                  </a:moveTo>
                  <a:cubicBezTo>
                    <a:pt x="65961" y="107008"/>
                    <a:pt x="16413" y="82341"/>
                    <a:pt x="2135" y="33698"/>
                  </a:cubicBezTo>
                  <a:cubicBezTo>
                    <a:pt x="-3992" y="12920"/>
                    <a:pt x="3040" y="3863"/>
                    <a:pt x="23606" y="933"/>
                  </a:cubicBezTo>
                  <a:cubicBezTo>
                    <a:pt x="75871" y="-6473"/>
                    <a:pt x="116628" y="30768"/>
                    <a:pt x="123128" y="928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" name="任意多边形: 形状 69"/>
            <p:cNvSpPr/>
            <p:nvPr/>
          </p:nvSpPr>
          <p:spPr>
            <a:xfrm>
              <a:off x="9854820" y="6076769"/>
              <a:ext cx="127553" cy="103760"/>
            </a:xfrm>
            <a:custGeom>
              <a:avLst/>
              <a:gdLst>
                <a:gd name="connsiteX0" fmla="*/ 96055 w 127553"/>
                <a:gd name="connsiteY0" fmla="*/ 103698 h 103760"/>
                <a:gd name="connsiteX1" fmla="*/ 4631 w 127553"/>
                <a:gd name="connsiteY1" fmla="*/ 40405 h 103760"/>
                <a:gd name="connsiteX2" fmla="*/ 34253 w 127553"/>
                <a:gd name="connsiteY2" fmla="*/ 1139 h 103760"/>
                <a:gd name="connsiteX3" fmla="*/ 122055 w 127553"/>
                <a:gd name="connsiteY3" fmla="*/ 68588 h 103760"/>
                <a:gd name="connsiteX4" fmla="*/ 96055 w 127553"/>
                <a:gd name="connsiteY4" fmla="*/ 103698 h 103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551" h="103760">
                  <a:moveTo>
                    <a:pt x="96055" y="103698"/>
                  </a:moveTo>
                  <a:cubicBezTo>
                    <a:pt x="53700" y="102313"/>
                    <a:pt x="19069" y="78338"/>
                    <a:pt x="4631" y="40405"/>
                  </a:cubicBezTo>
                  <a:cubicBezTo>
                    <a:pt x="-6877" y="10196"/>
                    <a:pt x="3086" y="-4349"/>
                    <a:pt x="34253" y="1139"/>
                  </a:cubicBezTo>
                  <a:cubicBezTo>
                    <a:pt x="74478" y="8225"/>
                    <a:pt x="104527" y="31827"/>
                    <a:pt x="122055" y="68588"/>
                  </a:cubicBezTo>
                  <a:cubicBezTo>
                    <a:pt x="134469" y="94534"/>
                    <a:pt x="125891" y="104657"/>
                    <a:pt x="96055" y="1036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" name="任意多边形: 形状 70"/>
            <p:cNvSpPr/>
            <p:nvPr/>
          </p:nvSpPr>
          <p:spPr>
            <a:xfrm>
              <a:off x="11312225" y="6650976"/>
              <a:ext cx="153386" cy="116450"/>
            </a:xfrm>
            <a:custGeom>
              <a:avLst/>
              <a:gdLst>
                <a:gd name="connsiteX0" fmla="*/ 16623 w 153386"/>
                <a:gd name="connsiteY0" fmla="*/ 47829 h 116450"/>
                <a:gd name="connsiteX1" fmla="*/ 11827 w 153386"/>
                <a:gd name="connsiteY1" fmla="*/ 30940 h 116450"/>
                <a:gd name="connsiteX2" fmla="*/ 0 w 153386"/>
                <a:gd name="connsiteY2" fmla="*/ 6912 h 116450"/>
                <a:gd name="connsiteX3" fmla="*/ 31860 w 153386"/>
                <a:gd name="connsiteY3" fmla="*/ 1104 h 116450"/>
                <a:gd name="connsiteX4" fmla="*/ 107834 w 153386"/>
                <a:gd name="connsiteY4" fmla="*/ 49321 h 116450"/>
                <a:gd name="connsiteX5" fmla="*/ 153386 w 153386"/>
                <a:gd name="connsiteY5" fmla="*/ 116450 h 116450"/>
                <a:gd name="connsiteX6" fmla="*/ 42409 w 153386"/>
                <a:gd name="connsiteY6" fmla="*/ 74361 h 116450"/>
                <a:gd name="connsiteX7" fmla="*/ 16143 w 153386"/>
                <a:gd name="connsiteY7" fmla="*/ 47136 h 116450"/>
                <a:gd name="connsiteX8" fmla="*/ 16623 w 153386"/>
                <a:gd name="connsiteY8" fmla="*/ 47829 h 11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386" h="116450">
                  <a:moveTo>
                    <a:pt x="16623" y="47829"/>
                  </a:moveTo>
                  <a:cubicBezTo>
                    <a:pt x="15077" y="42181"/>
                    <a:pt x="14119" y="36268"/>
                    <a:pt x="11827" y="30940"/>
                  </a:cubicBezTo>
                  <a:cubicBezTo>
                    <a:pt x="8364" y="22735"/>
                    <a:pt x="3996" y="14903"/>
                    <a:pt x="0" y="6912"/>
                  </a:cubicBezTo>
                  <a:cubicBezTo>
                    <a:pt x="10816" y="4674"/>
                    <a:pt x="24242" y="-2785"/>
                    <a:pt x="31860" y="1104"/>
                  </a:cubicBezTo>
                  <a:cubicBezTo>
                    <a:pt x="58552" y="14743"/>
                    <a:pt x="85777" y="29501"/>
                    <a:pt x="107834" y="49321"/>
                  </a:cubicBezTo>
                  <a:cubicBezTo>
                    <a:pt x="125042" y="64771"/>
                    <a:pt x="134952" y="88426"/>
                    <a:pt x="153386" y="116450"/>
                  </a:cubicBezTo>
                  <a:cubicBezTo>
                    <a:pt x="105383" y="111815"/>
                    <a:pt x="68782" y="107873"/>
                    <a:pt x="42409" y="74361"/>
                  </a:cubicBezTo>
                  <a:cubicBezTo>
                    <a:pt x="34630" y="64505"/>
                    <a:pt x="24988" y="56193"/>
                    <a:pt x="16143" y="47136"/>
                  </a:cubicBezTo>
                  <a:cubicBezTo>
                    <a:pt x="16143" y="47083"/>
                    <a:pt x="16623" y="47829"/>
                    <a:pt x="16623" y="478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" name="任意多边形: 形状 71"/>
            <p:cNvSpPr/>
            <p:nvPr/>
          </p:nvSpPr>
          <p:spPr>
            <a:xfrm>
              <a:off x="10415651" y="6131748"/>
              <a:ext cx="128003" cy="104579"/>
            </a:xfrm>
            <a:custGeom>
              <a:avLst/>
              <a:gdLst>
                <a:gd name="connsiteX0" fmla="*/ 127938 w 128003"/>
                <a:gd name="connsiteY0" fmla="*/ 104235 h 104579"/>
                <a:gd name="connsiteX1" fmla="*/ 4228 w 128003"/>
                <a:gd name="connsiteY1" fmla="*/ 35347 h 104579"/>
                <a:gd name="connsiteX2" fmla="*/ 2470 w 128003"/>
                <a:gd name="connsiteY2" fmla="*/ 6257 h 104579"/>
                <a:gd name="connsiteX3" fmla="*/ 31346 w 128003"/>
                <a:gd name="connsiteY3" fmla="*/ 663 h 104579"/>
                <a:gd name="connsiteX4" fmla="*/ 127938 w 128003"/>
                <a:gd name="connsiteY4" fmla="*/ 104235 h 10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03" h="104579">
                  <a:moveTo>
                    <a:pt x="127938" y="104235"/>
                  </a:moveTo>
                  <a:cubicBezTo>
                    <a:pt x="72583" y="107964"/>
                    <a:pt x="24420" y="81166"/>
                    <a:pt x="4228" y="35347"/>
                  </a:cubicBezTo>
                  <a:cubicBezTo>
                    <a:pt x="392" y="26609"/>
                    <a:pt x="-2112" y="11958"/>
                    <a:pt x="2470" y="6257"/>
                  </a:cubicBezTo>
                  <a:cubicBezTo>
                    <a:pt x="7265" y="290"/>
                    <a:pt x="21863" y="-988"/>
                    <a:pt x="31346" y="663"/>
                  </a:cubicBezTo>
                  <a:cubicBezTo>
                    <a:pt x="84571" y="9880"/>
                    <a:pt x="129963" y="58629"/>
                    <a:pt x="127938" y="1042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" name="任意多边形: 形状 72"/>
            <p:cNvSpPr/>
            <p:nvPr/>
          </p:nvSpPr>
          <p:spPr>
            <a:xfrm>
              <a:off x="9557426" y="6365851"/>
              <a:ext cx="125370" cy="97820"/>
            </a:xfrm>
            <a:custGeom>
              <a:avLst/>
              <a:gdLst>
                <a:gd name="connsiteX0" fmla="*/ 92059 w 125370"/>
                <a:gd name="connsiteY0" fmla="*/ 97733 h 97820"/>
                <a:gd name="connsiteX1" fmla="*/ 2179 w 125370"/>
                <a:gd name="connsiteY1" fmla="*/ 35132 h 97820"/>
                <a:gd name="connsiteX2" fmla="*/ 25568 w 125370"/>
                <a:gd name="connsiteY2" fmla="*/ 341 h 97820"/>
                <a:gd name="connsiteX3" fmla="*/ 124291 w 125370"/>
                <a:gd name="connsiteY3" fmla="*/ 71840 h 97820"/>
                <a:gd name="connsiteX4" fmla="*/ 92059 w 125370"/>
                <a:gd name="connsiteY4" fmla="*/ 97733 h 9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70" h="97820">
                  <a:moveTo>
                    <a:pt x="92059" y="97733"/>
                  </a:moveTo>
                  <a:cubicBezTo>
                    <a:pt x="49010" y="96880"/>
                    <a:pt x="12462" y="70561"/>
                    <a:pt x="2179" y="35132"/>
                  </a:cubicBezTo>
                  <a:cubicBezTo>
                    <a:pt x="-4001" y="13767"/>
                    <a:pt x="2712" y="2579"/>
                    <a:pt x="25568" y="341"/>
                  </a:cubicBezTo>
                  <a:cubicBezTo>
                    <a:pt x="67870" y="-3761"/>
                    <a:pt x="115500" y="29644"/>
                    <a:pt x="124291" y="71840"/>
                  </a:cubicBezTo>
                  <a:cubicBezTo>
                    <a:pt x="130631" y="102634"/>
                    <a:pt x="107615" y="97253"/>
                    <a:pt x="92059" y="977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" name="任意多边形: 形状 73"/>
            <p:cNvSpPr/>
            <p:nvPr/>
          </p:nvSpPr>
          <p:spPr>
            <a:xfrm>
              <a:off x="9398516" y="6063669"/>
              <a:ext cx="124563" cy="96499"/>
            </a:xfrm>
            <a:custGeom>
              <a:avLst/>
              <a:gdLst>
                <a:gd name="connsiteX0" fmla="*/ 92680 w 124563"/>
                <a:gd name="connsiteY0" fmla="*/ 96500 h 96499"/>
                <a:gd name="connsiteX1" fmla="*/ 2641 w 124563"/>
                <a:gd name="connsiteY1" fmla="*/ 37148 h 96499"/>
                <a:gd name="connsiteX2" fmla="*/ 27042 w 124563"/>
                <a:gd name="connsiteY2" fmla="*/ 227 h 96499"/>
                <a:gd name="connsiteX3" fmla="*/ 120012 w 124563"/>
                <a:gd name="connsiteY3" fmla="*/ 57287 h 96499"/>
                <a:gd name="connsiteX4" fmla="*/ 92680 w 124563"/>
                <a:gd name="connsiteY4" fmla="*/ 96500 h 9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61" h="96499">
                  <a:moveTo>
                    <a:pt x="92680" y="96500"/>
                  </a:moveTo>
                  <a:cubicBezTo>
                    <a:pt x="51017" y="96446"/>
                    <a:pt x="13776" y="71779"/>
                    <a:pt x="2641" y="37148"/>
                  </a:cubicBezTo>
                  <a:cubicBezTo>
                    <a:pt x="-4605" y="14559"/>
                    <a:pt x="2907" y="2411"/>
                    <a:pt x="27042" y="227"/>
                  </a:cubicBezTo>
                  <a:cubicBezTo>
                    <a:pt x="61353" y="-2810"/>
                    <a:pt x="107385" y="25054"/>
                    <a:pt x="120012" y="57287"/>
                  </a:cubicBezTo>
                  <a:cubicBezTo>
                    <a:pt x="130827" y="84725"/>
                    <a:pt x="122622" y="96553"/>
                    <a:pt x="92680" y="965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" name="任意多边形: 形状 74"/>
            <p:cNvSpPr/>
            <p:nvPr/>
          </p:nvSpPr>
          <p:spPr>
            <a:xfrm>
              <a:off x="9630666" y="5922976"/>
              <a:ext cx="123315" cy="100263"/>
            </a:xfrm>
            <a:custGeom>
              <a:avLst/>
              <a:gdLst>
                <a:gd name="connsiteX0" fmla="*/ 94793 w 123315"/>
                <a:gd name="connsiteY0" fmla="*/ 100056 h 100263"/>
                <a:gd name="connsiteX1" fmla="*/ 1930 w 123315"/>
                <a:gd name="connsiteY1" fmla="*/ 32020 h 100263"/>
                <a:gd name="connsiteX2" fmla="*/ 26970 w 123315"/>
                <a:gd name="connsiteY2" fmla="*/ 0 h 100263"/>
                <a:gd name="connsiteX3" fmla="*/ 119993 w 123315"/>
                <a:gd name="connsiteY3" fmla="*/ 63987 h 100263"/>
                <a:gd name="connsiteX4" fmla="*/ 94793 w 123315"/>
                <a:gd name="connsiteY4" fmla="*/ 100056 h 100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15" h="100263">
                  <a:moveTo>
                    <a:pt x="94793" y="100056"/>
                  </a:moveTo>
                  <a:cubicBezTo>
                    <a:pt x="41249" y="95740"/>
                    <a:pt x="13704" y="75122"/>
                    <a:pt x="1930" y="32020"/>
                  </a:cubicBezTo>
                  <a:cubicBezTo>
                    <a:pt x="-4304" y="9164"/>
                    <a:pt x="4700" y="54"/>
                    <a:pt x="26970" y="0"/>
                  </a:cubicBezTo>
                  <a:cubicBezTo>
                    <a:pt x="60908" y="-106"/>
                    <a:pt x="109071" y="32872"/>
                    <a:pt x="119993" y="63987"/>
                  </a:cubicBezTo>
                  <a:cubicBezTo>
                    <a:pt x="128837" y="89240"/>
                    <a:pt x="119886" y="102080"/>
                    <a:pt x="94793" y="1000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" name="任意多边形: 形状 75"/>
            <p:cNvSpPr/>
            <p:nvPr/>
          </p:nvSpPr>
          <p:spPr>
            <a:xfrm>
              <a:off x="11008643" y="6355897"/>
              <a:ext cx="136983" cy="114158"/>
            </a:xfrm>
            <a:custGeom>
              <a:avLst/>
              <a:gdLst>
                <a:gd name="connsiteX0" fmla="*/ 136983 w 136983"/>
                <a:gd name="connsiteY0" fmla="*/ 111044 h 114158"/>
                <a:gd name="connsiteX1" fmla="*/ 44600 w 136983"/>
                <a:gd name="connsiteY1" fmla="*/ 82967 h 114158"/>
                <a:gd name="connsiteX2" fmla="*/ 2777 w 136983"/>
                <a:gd name="connsiteY2" fmla="*/ 26599 h 114158"/>
                <a:gd name="connsiteX3" fmla="*/ 2137 w 136983"/>
                <a:gd name="connsiteY3" fmla="*/ 6460 h 114158"/>
                <a:gd name="connsiteX4" fmla="*/ 21371 w 136983"/>
                <a:gd name="connsiteY4" fmla="*/ 280 h 114158"/>
                <a:gd name="connsiteX5" fmla="*/ 136983 w 136983"/>
                <a:gd name="connsiteY5" fmla="*/ 111044 h 11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3" h="114158">
                  <a:moveTo>
                    <a:pt x="136983" y="111044"/>
                  </a:moveTo>
                  <a:cubicBezTo>
                    <a:pt x="98250" y="119835"/>
                    <a:pt x="68149" y="109872"/>
                    <a:pt x="44600" y="82967"/>
                  </a:cubicBezTo>
                  <a:cubicBezTo>
                    <a:pt x="29203" y="65438"/>
                    <a:pt x="15670" y="46099"/>
                    <a:pt x="2777" y="26599"/>
                  </a:cubicBezTo>
                  <a:cubicBezTo>
                    <a:pt x="-526" y="21591"/>
                    <a:pt x="-1059" y="10989"/>
                    <a:pt x="2137" y="6460"/>
                  </a:cubicBezTo>
                  <a:cubicBezTo>
                    <a:pt x="5334" y="1985"/>
                    <a:pt x="15351" y="-945"/>
                    <a:pt x="21371" y="280"/>
                  </a:cubicBezTo>
                  <a:cubicBezTo>
                    <a:pt x="80775" y="12907"/>
                    <a:pt x="117697" y="50041"/>
                    <a:pt x="136983" y="1110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" name="任意多边形: 形状 76"/>
            <p:cNvSpPr/>
            <p:nvPr/>
          </p:nvSpPr>
          <p:spPr>
            <a:xfrm>
              <a:off x="9156791" y="6223793"/>
              <a:ext cx="122045" cy="91267"/>
            </a:xfrm>
            <a:custGeom>
              <a:avLst/>
              <a:gdLst>
                <a:gd name="connsiteX0" fmla="*/ 34666 w 122045"/>
                <a:gd name="connsiteY0" fmla="*/ 42 h 91267"/>
                <a:gd name="connsiteX1" fmla="*/ 118631 w 122045"/>
                <a:gd name="connsiteY1" fmla="*/ 53267 h 91267"/>
                <a:gd name="connsiteX2" fmla="*/ 101050 w 122045"/>
                <a:gd name="connsiteY2" fmla="*/ 88004 h 91267"/>
                <a:gd name="connsiteX3" fmla="*/ 3924 w 122045"/>
                <a:gd name="connsiteY3" fmla="*/ 39308 h 91267"/>
                <a:gd name="connsiteX4" fmla="*/ 34666 w 122045"/>
                <a:gd name="connsiteY4" fmla="*/ 42 h 9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44" h="91267">
                  <a:moveTo>
                    <a:pt x="34666" y="42"/>
                  </a:moveTo>
                  <a:cubicBezTo>
                    <a:pt x="74251" y="841"/>
                    <a:pt x="107017" y="21673"/>
                    <a:pt x="118631" y="53267"/>
                  </a:cubicBezTo>
                  <a:cubicBezTo>
                    <a:pt x="125237" y="71275"/>
                    <a:pt x="123693" y="82676"/>
                    <a:pt x="101050" y="88004"/>
                  </a:cubicBezTo>
                  <a:cubicBezTo>
                    <a:pt x="53526" y="99139"/>
                    <a:pt x="15965" y="81504"/>
                    <a:pt x="3924" y="39308"/>
                  </a:cubicBezTo>
                  <a:cubicBezTo>
                    <a:pt x="-5346" y="6968"/>
                    <a:pt x="621" y="-650"/>
                    <a:pt x="34666" y="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" name="任意多边形: 形状 77"/>
            <p:cNvSpPr/>
            <p:nvPr/>
          </p:nvSpPr>
          <p:spPr>
            <a:xfrm>
              <a:off x="10470206" y="6015311"/>
              <a:ext cx="122966" cy="106115"/>
            </a:xfrm>
            <a:custGeom>
              <a:avLst/>
              <a:gdLst>
                <a:gd name="connsiteX0" fmla="*/ 73 w 122966"/>
                <a:gd name="connsiteY0" fmla="*/ 741 h 106115"/>
                <a:gd name="connsiteX1" fmla="*/ 122931 w 122966"/>
                <a:gd name="connsiteY1" fmla="*/ 85186 h 106115"/>
                <a:gd name="connsiteX2" fmla="*/ 107321 w 122966"/>
                <a:gd name="connsiteY2" fmla="*/ 105325 h 106115"/>
                <a:gd name="connsiteX3" fmla="*/ 73 w 122966"/>
                <a:gd name="connsiteY3" fmla="*/ 741 h 10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66" h="106115">
                  <a:moveTo>
                    <a:pt x="73" y="741"/>
                  </a:moveTo>
                  <a:cubicBezTo>
                    <a:pt x="47330" y="-6611"/>
                    <a:pt x="118030" y="42138"/>
                    <a:pt x="122931" y="85186"/>
                  </a:cubicBezTo>
                  <a:cubicBezTo>
                    <a:pt x="123624" y="91526"/>
                    <a:pt x="113768" y="104260"/>
                    <a:pt x="107321" y="105325"/>
                  </a:cubicBezTo>
                  <a:cubicBezTo>
                    <a:pt x="57133" y="113583"/>
                    <a:pt x="-2378" y="55617"/>
                    <a:pt x="73" y="7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" name="任意多边形: 形状 78"/>
            <p:cNvSpPr/>
            <p:nvPr/>
          </p:nvSpPr>
          <p:spPr>
            <a:xfrm>
              <a:off x="10199833" y="5972575"/>
              <a:ext cx="126159" cy="103734"/>
            </a:xfrm>
            <a:custGeom>
              <a:avLst/>
              <a:gdLst>
                <a:gd name="connsiteX0" fmla="*/ 111998 w 126159"/>
                <a:gd name="connsiteY0" fmla="*/ 103735 h 103734"/>
                <a:gd name="connsiteX1" fmla="*/ 3525 w 126159"/>
                <a:gd name="connsiteY1" fmla="*/ 32502 h 103734"/>
                <a:gd name="connsiteX2" fmla="*/ 25209 w 126159"/>
                <a:gd name="connsiteY2" fmla="*/ 3 h 103734"/>
                <a:gd name="connsiteX3" fmla="*/ 126117 w 126159"/>
                <a:gd name="connsiteY3" fmla="*/ 84821 h 103734"/>
                <a:gd name="connsiteX4" fmla="*/ 111998 w 126159"/>
                <a:gd name="connsiteY4" fmla="*/ 103735 h 10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59" h="103734">
                  <a:moveTo>
                    <a:pt x="111998" y="103735"/>
                  </a:moveTo>
                  <a:cubicBezTo>
                    <a:pt x="61278" y="101816"/>
                    <a:pt x="17377" y="69850"/>
                    <a:pt x="3525" y="32502"/>
                  </a:cubicBezTo>
                  <a:cubicBezTo>
                    <a:pt x="-4520" y="10819"/>
                    <a:pt x="595" y="-210"/>
                    <a:pt x="25209" y="3"/>
                  </a:cubicBezTo>
                  <a:cubicBezTo>
                    <a:pt x="67938" y="323"/>
                    <a:pt x="120629" y="42838"/>
                    <a:pt x="126117" y="84821"/>
                  </a:cubicBezTo>
                  <a:cubicBezTo>
                    <a:pt x="126969" y="91747"/>
                    <a:pt x="114662" y="100378"/>
                    <a:pt x="111998" y="1037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" name="任意多边形: 形状 79"/>
            <p:cNvSpPr/>
            <p:nvPr/>
          </p:nvSpPr>
          <p:spPr>
            <a:xfrm>
              <a:off x="9054957" y="6709435"/>
              <a:ext cx="116105" cy="87986"/>
            </a:xfrm>
            <a:custGeom>
              <a:avLst/>
              <a:gdLst>
                <a:gd name="connsiteX0" fmla="*/ 95157 w 116105"/>
                <a:gd name="connsiteY0" fmla="*/ 87987 h 87986"/>
                <a:gd name="connsiteX1" fmla="*/ 323 w 116105"/>
                <a:gd name="connsiteY1" fmla="*/ 30127 h 87986"/>
                <a:gd name="connsiteX2" fmla="*/ 5064 w 116105"/>
                <a:gd name="connsiteY2" fmla="*/ 8443 h 87986"/>
                <a:gd name="connsiteX3" fmla="*/ 75284 w 116105"/>
                <a:gd name="connsiteY3" fmla="*/ 4075 h 87986"/>
                <a:gd name="connsiteX4" fmla="*/ 115988 w 116105"/>
                <a:gd name="connsiteY4" fmla="*/ 67848 h 87986"/>
                <a:gd name="connsiteX5" fmla="*/ 95157 w 116105"/>
                <a:gd name="connsiteY5" fmla="*/ 87987 h 87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105" h="87986">
                  <a:moveTo>
                    <a:pt x="95157" y="87987"/>
                  </a:moveTo>
                  <a:cubicBezTo>
                    <a:pt x="40920" y="87987"/>
                    <a:pt x="7302" y="64918"/>
                    <a:pt x="323" y="30127"/>
                  </a:cubicBezTo>
                  <a:cubicBezTo>
                    <a:pt x="-1063" y="23148"/>
                    <a:pt x="2294" y="8870"/>
                    <a:pt x="5064" y="8443"/>
                  </a:cubicBezTo>
                  <a:cubicBezTo>
                    <a:pt x="28720" y="4767"/>
                    <a:pt x="58076" y="-5729"/>
                    <a:pt x="75284" y="4075"/>
                  </a:cubicBezTo>
                  <a:cubicBezTo>
                    <a:pt x="94997" y="15316"/>
                    <a:pt x="105653" y="44565"/>
                    <a:pt x="115988" y="67848"/>
                  </a:cubicBezTo>
                  <a:cubicBezTo>
                    <a:pt x="117800" y="71844"/>
                    <a:pt x="98087" y="85270"/>
                    <a:pt x="95157" y="879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" name="任意多边形: 形状 80"/>
            <p:cNvSpPr/>
            <p:nvPr/>
          </p:nvSpPr>
          <p:spPr>
            <a:xfrm>
              <a:off x="9234435" y="6378658"/>
              <a:ext cx="120585" cy="92693"/>
            </a:xfrm>
            <a:custGeom>
              <a:avLst/>
              <a:gdLst>
                <a:gd name="connsiteX0" fmla="*/ 35234 w 120585"/>
                <a:gd name="connsiteY0" fmla="*/ 55 h 92693"/>
                <a:gd name="connsiteX1" fmla="*/ 114138 w 120585"/>
                <a:gd name="connsiteY1" fmla="*/ 48005 h 92693"/>
                <a:gd name="connsiteX2" fmla="*/ 88884 w 120585"/>
                <a:gd name="connsiteY2" fmla="*/ 91852 h 92693"/>
                <a:gd name="connsiteX3" fmla="*/ 7529 w 120585"/>
                <a:gd name="connsiteY3" fmla="*/ 46140 h 92693"/>
                <a:gd name="connsiteX4" fmla="*/ 35234 w 120585"/>
                <a:gd name="connsiteY4" fmla="*/ 55 h 92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585" h="92693">
                  <a:moveTo>
                    <a:pt x="35234" y="55"/>
                  </a:moveTo>
                  <a:cubicBezTo>
                    <a:pt x="71835" y="-1064"/>
                    <a:pt x="98527" y="14973"/>
                    <a:pt x="114138" y="48005"/>
                  </a:cubicBezTo>
                  <a:cubicBezTo>
                    <a:pt x="127617" y="76562"/>
                    <a:pt x="120318" y="88442"/>
                    <a:pt x="88884" y="91852"/>
                  </a:cubicBezTo>
                  <a:cubicBezTo>
                    <a:pt x="48074" y="96327"/>
                    <a:pt x="24738" y="83221"/>
                    <a:pt x="7529" y="46140"/>
                  </a:cubicBezTo>
                  <a:cubicBezTo>
                    <a:pt x="-7815" y="13108"/>
                    <a:pt x="-249" y="481"/>
                    <a:pt x="35234" y="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2" name="任意多边形: 形状 81"/>
            <p:cNvSpPr/>
            <p:nvPr/>
          </p:nvSpPr>
          <p:spPr>
            <a:xfrm>
              <a:off x="9228774" y="6693613"/>
              <a:ext cx="118737" cy="97415"/>
            </a:xfrm>
            <a:custGeom>
              <a:avLst/>
              <a:gdLst>
                <a:gd name="connsiteX0" fmla="*/ 84049 w 118737"/>
                <a:gd name="connsiteY0" fmla="*/ 97415 h 97415"/>
                <a:gd name="connsiteX1" fmla="*/ 350 w 118737"/>
                <a:gd name="connsiteY1" fmla="*/ 35240 h 97415"/>
                <a:gd name="connsiteX2" fmla="*/ 12551 w 118737"/>
                <a:gd name="connsiteY2" fmla="*/ 5245 h 97415"/>
                <a:gd name="connsiteX3" fmla="*/ 118680 w 118737"/>
                <a:gd name="connsiteY3" fmla="*/ 71416 h 97415"/>
                <a:gd name="connsiteX4" fmla="*/ 84049 w 118737"/>
                <a:gd name="connsiteY4" fmla="*/ 97415 h 97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737" h="97415">
                  <a:moveTo>
                    <a:pt x="84049" y="97415"/>
                  </a:moveTo>
                  <a:cubicBezTo>
                    <a:pt x="42226" y="92460"/>
                    <a:pt x="8022" y="69871"/>
                    <a:pt x="350" y="35240"/>
                  </a:cubicBezTo>
                  <a:cubicBezTo>
                    <a:pt x="-1621" y="26236"/>
                    <a:pt x="5039" y="8921"/>
                    <a:pt x="12551" y="5245"/>
                  </a:cubicBezTo>
                  <a:cubicBezTo>
                    <a:pt x="53841" y="-14894"/>
                    <a:pt x="120971" y="26343"/>
                    <a:pt x="118680" y="71416"/>
                  </a:cubicBezTo>
                  <a:cubicBezTo>
                    <a:pt x="118200" y="80686"/>
                    <a:pt x="96143" y="88784"/>
                    <a:pt x="84049" y="974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3" name="任意多边形: 形状 82"/>
            <p:cNvSpPr/>
            <p:nvPr/>
          </p:nvSpPr>
          <p:spPr>
            <a:xfrm>
              <a:off x="9148035" y="6541324"/>
              <a:ext cx="118666" cy="92045"/>
            </a:xfrm>
            <a:custGeom>
              <a:avLst/>
              <a:gdLst>
                <a:gd name="connsiteX0" fmla="*/ 0 w 118666"/>
                <a:gd name="connsiteY0" fmla="*/ 4202 h 92045"/>
                <a:gd name="connsiteX1" fmla="*/ 113428 w 118666"/>
                <a:gd name="connsiteY1" fmla="*/ 47357 h 92045"/>
                <a:gd name="connsiteX2" fmla="*/ 88388 w 118666"/>
                <a:gd name="connsiteY2" fmla="*/ 91364 h 92045"/>
                <a:gd name="connsiteX3" fmla="*/ 0 w 118666"/>
                <a:gd name="connsiteY3" fmla="*/ 4202 h 92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666" h="92045">
                  <a:moveTo>
                    <a:pt x="0" y="4202"/>
                  </a:moveTo>
                  <a:cubicBezTo>
                    <a:pt x="58286" y="-8052"/>
                    <a:pt x="95687" y="6546"/>
                    <a:pt x="113428" y="47357"/>
                  </a:cubicBezTo>
                  <a:cubicBezTo>
                    <a:pt x="125149" y="74368"/>
                    <a:pt x="117371" y="88061"/>
                    <a:pt x="88388" y="91364"/>
                  </a:cubicBezTo>
                  <a:cubicBezTo>
                    <a:pt x="37135" y="97118"/>
                    <a:pt x="5061" y="66270"/>
                    <a:pt x="0" y="42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4" name="任意多边形: 形状 83"/>
            <p:cNvSpPr/>
            <p:nvPr/>
          </p:nvSpPr>
          <p:spPr>
            <a:xfrm>
              <a:off x="10793834" y="6199357"/>
              <a:ext cx="139518" cy="109479"/>
            </a:xfrm>
            <a:custGeom>
              <a:avLst/>
              <a:gdLst>
                <a:gd name="connsiteX0" fmla="*/ 0 w 139518"/>
                <a:gd name="connsiteY0" fmla="*/ 4233 h 109479"/>
                <a:gd name="connsiteX1" fmla="*/ 32819 w 139518"/>
                <a:gd name="connsiteY1" fmla="*/ 397 h 109479"/>
                <a:gd name="connsiteX2" fmla="*/ 135965 w 139518"/>
                <a:gd name="connsiteY2" fmla="*/ 82338 h 109479"/>
                <a:gd name="connsiteX3" fmla="*/ 116252 w 139518"/>
                <a:gd name="connsiteY3" fmla="*/ 108018 h 109479"/>
                <a:gd name="connsiteX4" fmla="*/ 47737 w 139518"/>
                <a:gd name="connsiteY4" fmla="*/ 74453 h 109479"/>
                <a:gd name="connsiteX5" fmla="*/ 0 w 139518"/>
                <a:gd name="connsiteY5" fmla="*/ 4233 h 10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518" h="109479">
                  <a:moveTo>
                    <a:pt x="0" y="4233"/>
                  </a:moveTo>
                  <a:cubicBezTo>
                    <a:pt x="13852" y="2422"/>
                    <a:pt x="23815" y="-1201"/>
                    <a:pt x="32819" y="397"/>
                  </a:cubicBezTo>
                  <a:cubicBezTo>
                    <a:pt x="81675" y="9028"/>
                    <a:pt x="114813" y="38810"/>
                    <a:pt x="135965" y="82338"/>
                  </a:cubicBezTo>
                  <a:cubicBezTo>
                    <a:pt x="145394" y="101731"/>
                    <a:pt x="135112" y="113825"/>
                    <a:pt x="116252" y="108018"/>
                  </a:cubicBezTo>
                  <a:cubicBezTo>
                    <a:pt x="92011" y="100559"/>
                    <a:pt x="66117" y="90809"/>
                    <a:pt x="47737" y="74453"/>
                  </a:cubicBezTo>
                  <a:cubicBezTo>
                    <a:pt x="28663" y="57457"/>
                    <a:pt x="17742" y="31405"/>
                    <a:pt x="0" y="42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5" name="任意多边形: 形状 84"/>
            <p:cNvSpPr/>
            <p:nvPr/>
          </p:nvSpPr>
          <p:spPr>
            <a:xfrm>
              <a:off x="9481402" y="5918665"/>
              <a:ext cx="121780" cy="96176"/>
            </a:xfrm>
            <a:custGeom>
              <a:avLst/>
              <a:gdLst>
                <a:gd name="connsiteX0" fmla="*/ 85076 w 121780"/>
                <a:gd name="connsiteY0" fmla="*/ 96003 h 96176"/>
                <a:gd name="connsiteX1" fmla="*/ 3402 w 121780"/>
                <a:gd name="connsiteY1" fmla="*/ 36918 h 96176"/>
                <a:gd name="connsiteX2" fmla="*/ 31213 w 121780"/>
                <a:gd name="connsiteY2" fmla="*/ 263 h 96176"/>
                <a:gd name="connsiteX3" fmla="*/ 114379 w 121780"/>
                <a:gd name="connsiteY3" fmla="*/ 51516 h 96176"/>
                <a:gd name="connsiteX4" fmla="*/ 85076 w 121780"/>
                <a:gd name="connsiteY4" fmla="*/ 96003 h 9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780" h="96176">
                  <a:moveTo>
                    <a:pt x="85076" y="96003"/>
                  </a:moveTo>
                  <a:cubicBezTo>
                    <a:pt x="51884" y="94138"/>
                    <a:pt x="13418" y="66327"/>
                    <a:pt x="3402" y="36918"/>
                  </a:cubicBezTo>
                  <a:cubicBezTo>
                    <a:pt x="-5762" y="10066"/>
                    <a:pt x="3615" y="-1975"/>
                    <a:pt x="31213" y="263"/>
                  </a:cubicBezTo>
                  <a:cubicBezTo>
                    <a:pt x="67708" y="3246"/>
                    <a:pt x="97223" y="17578"/>
                    <a:pt x="114379" y="51516"/>
                  </a:cubicBezTo>
                  <a:cubicBezTo>
                    <a:pt x="130362" y="83163"/>
                    <a:pt x="120399" y="97974"/>
                    <a:pt x="85076" y="960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6" name="任意多边形: 形状 85"/>
            <p:cNvSpPr/>
            <p:nvPr/>
          </p:nvSpPr>
          <p:spPr>
            <a:xfrm>
              <a:off x="10122748" y="5831310"/>
              <a:ext cx="126429" cy="99816"/>
            </a:xfrm>
            <a:custGeom>
              <a:avLst/>
              <a:gdLst>
                <a:gd name="connsiteX0" fmla="*/ 126429 w 126429"/>
                <a:gd name="connsiteY0" fmla="*/ 95555 h 99816"/>
                <a:gd name="connsiteX1" fmla="*/ 1 w 126429"/>
                <a:gd name="connsiteY1" fmla="*/ 16545 h 99816"/>
                <a:gd name="connsiteX2" fmla="*/ 17263 w 126429"/>
                <a:gd name="connsiteY2" fmla="*/ 828 h 99816"/>
                <a:gd name="connsiteX3" fmla="*/ 105171 w 126429"/>
                <a:gd name="connsiteY3" fmla="*/ 50749 h 99816"/>
                <a:gd name="connsiteX4" fmla="*/ 126429 w 126429"/>
                <a:gd name="connsiteY4" fmla="*/ 95555 h 9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29" h="99816">
                  <a:moveTo>
                    <a:pt x="126429" y="95555"/>
                  </a:moveTo>
                  <a:cubicBezTo>
                    <a:pt x="74057" y="114629"/>
                    <a:pt x="-319" y="66359"/>
                    <a:pt x="1" y="16545"/>
                  </a:cubicBezTo>
                  <a:cubicBezTo>
                    <a:pt x="54" y="11057"/>
                    <a:pt x="10710" y="1627"/>
                    <a:pt x="17263" y="828"/>
                  </a:cubicBezTo>
                  <a:cubicBezTo>
                    <a:pt x="57807" y="-4180"/>
                    <a:pt x="87749" y="13668"/>
                    <a:pt x="105171" y="50749"/>
                  </a:cubicBezTo>
                  <a:cubicBezTo>
                    <a:pt x="111937" y="65134"/>
                    <a:pt x="118810" y="79466"/>
                    <a:pt x="126429" y="955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7" name="任意多边形: 形状 86"/>
            <p:cNvSpPr/>
            <p:nvPr/>
          </p:nvSpPr>
          <p:spPr>
            <a:xfrm>
              <a:off x="9850590" y="5795526"/>
              <a:ext cx="115630" cy="102095"/>
            </a:xfrm>
            <a:custGeom>
              <a:avLst/>
              <a:gdLst>
                <a:gd name="connsiteX0" fmla="*/ 100233 w 115630"/>
                <a:gd name="connsiteY0" fmla="*/ 102090 h 102095"/>
                <a:gd name="connsiteX1" fmla="*/ 17 w 115630"/>
                <a:gd name="connsiteY1" fmla="*/ 18391 h 102095"/>
                <a:gd name="connsiteX2" fmla="*/ 22873 w 115630"/>
                <a:gd name="connsiteY2" fmla="*/ 277 h 102095"/>
                <a:gd name="connsiteX3" fmla="*/ 115630 w 115630"/>
                <a:gd name="connsiteY3" fmla="*/ 81472 h 102095"/>
                <a:gd name="connsiteX4" fmla="*/ 100233 w 115630"/>
                <a:gd name="connsiteY4" fmla="*/ 102090 h 10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630" h="102093">
                  <a:moveTo>
                    <a:pt x="100233" y="102090"/>
                  </a:moveTo>
                  <a:cubicBezTo>
                    <a:pt x="46955" y="102623"/>
                    <a:pt x="-1048" y="59309"/>
                    <a:pt x="17" y="18391"/>
                  </a:cubicBezTo>
                  <a:cubicBezTo>
                    <a:pt x="177" y="11891"/>
                    <a:pt x="14349" y="1182"/>
                    <a:pt x="22873" y="277"/>
                  </a:cubicBezTo>
                  <a:cubicBezTo>
                    <a:pt x="62459" y="-3985"/>
                    <a:pt x="115150" y="41780"/>
                    <a:pt x="115630" y="81472"/>
                  </a:cubicBezTo>
                  <a:cubicBezTo>
                    <a:pt x="115736" y="89943"/>
                    <a:pt x="103003" y="98627"/>
                    <a:pt x="100233" y="1020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8" name="任意多边形: 形状 87"/>
            <p:cNvSpPr/>
            <p:nvPr/>
          </p:nvSpPr>
          <p:spPr>
            <a:xfrm>
              <a:off x="11220641" y="6522267"/>
              <a:ext cx="134259" cy="106497"/>
            </a:xfrm>
            <a:custGeom>
              <a:avLst/>
              <a:gdLst>
                <a:gd name="connsiteX0" fmla="*/ 0 w 134259"/>
                <a:gd name="connsiteY0" fmla="*/ 136 h 106497"/>
                <a:gd name="connsiteX1" fmla="*/ 134260 w 134259"/>
                <a:gd name="connsiteY1" fmla="*/ 104880 h 106497"/>
                <a:gd name="connsiteX2" fmla="*/ 0 w 134259"/>
                <a:gd name="connsiteY2" fmla="*/ 136 h 1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259" h="106497">
                  <a:moveTo>
                    <a:pt x="0" y="136"/>
                  </a:moveTo>
                  <a:cubicBezTo>
                    <a:pt x="67982" y="-2581"/>
                    <a:pt x="115826" y="35565"/>
                    <a:pt x="134260" y="104880"/>
                  </a:cubicBezTo>
                  <a:cubicBezTo>
                    <a:pt x="74695" y="115588"/>
                    <a:pt x="18381" y="72274"/>
                    <a:pt x="0" y="1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9" name="任意多边形: 形状 88"/>
            <p:cNvSpPr/>
            <p:nvPr/>
          </p:nvSpPr>
          <p:spPr>
            <a:xfrm>
              <a:off x="9170135" y="5909563"/>
              <a:ext cx="116593" cy="95476"/>
            </a:xfrm>
            <a:custGeom>
              <a:avLst/>
              <a:gdLst>
                <a:gd name="connsiteX0" fmla="*/ 83764 w 116593"/>
                <a:gd name="connsiteY0" fmla="*/ 95461 h 95476"/>
                <a:gd name="connsiteX1" fmla="*/ 970 w 116593"/>
                <a:gd name="connsiteY1" fmla="*/ 33446 h 95476"/>
                <a:gd name="connsiteX2" fmla="*/ 24838 w 116593"/>
                <a:gd name="connsiteY2" fmla="*/ 520 h 95476"/>
                <a:gd name="connsiteX3" fmla="*/ 112693 w 116593"/>
                <a:gd name="connsiteY3" fmla="*/ 56621 h 95476"/>
                <a:gd name="connsiteX4" fmla="*/ 83764 w 116593"/>
                <a:gd name="connsiteY4" fmla="*/ 95461 h 9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593" h="95476">
                  <a:moveTo>
                    <a:pt x="83764" y="95461"/>
                  </a:moveTo>
                  <a:cubicBezTo>
                    <a:pt x="43272" y="94822"/>
                    <a:pt x="7683" y="67810"/>
                    <a:pt x="970" y="33446"/>
                  </a:cubicBezTo>
                  <a:cubicBezTo>
                    <a:pt x="-2972" y="13253"/>
                    <a:pt x="5126" y="3184"/>
                    <a:pt x="24838" y="520"/>
                  </a:cubicBezTo>
                  <a:cubicBezTo>
                    <a:pt x="58989" y="-4115"/>
                    <a:pt x="101399" y="22844"/>
                    <a:pt x="112693" y="56621"/>
                  </a:cubicBezTo>
                  <a:cubicBezTo>
                    <a:pt x="122337" y="85551"/>
                    <a:pt x="114611" y="95940"/>
                    <a:pt x="83764" y="954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0" name="任意多边形: 形状 89"/>
            <p:cNvSpPr/>
            <p:nvPr/>
          </p:nvSpPr>
          <p:spPr>
            <a:xfrm>
              <a:off x="9780470" y="5931202"/>
              <a:ext cx="120964" cy="96309"/>
            </a:xfrm>
            <a:custGeom>
              <a:avLst/>
              <a:gdLst>
                <a:gd name="connsiteX0" fmla="*/ 120964 w 120964"/>
                <a:gd name="connsiteY0" fmla="*/ 89219 h 96309"/>
                <a:gd name="connsiteX1" fmla="*/ 77 w 120964"/>
                <a:gd name="connsiteY1" fmla="*/ 28003 h 96309"/>
                <a:gd name="connsiteX2" fmla="*/ 15634 w 120964"/>
                <a:gd name="connsiteY2" fmla="*/ 3815 h 96309"/>
                <a:gd name="connsiteX3" fmla="*/ 98055 w 120964"/>
                <a:gd name="connsiteY3" fmla="*/ 37007 h 96309"/>
                <a:gd name="connsiteX4" fmla="*/ 120964 w 120964"/>
                <a:gd name="connsiteY4" fmla="*/ 89219 h 9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964" h="96309">
                  <a:moveTo>
                    <a:pt x="120964" y="89219"/>
                  </a:moveTo>
                  <a:cubicBezTo>
                    <a:pt x="71043" y="111489"/>
                    <a:pt x="6844" y="78617"/>
                    <a:pt x="77" y="28003"/>
                  </a:cubicBezTo>
                  <a:cubicBezTo>
                    <a:pt x="-935" y="20491"/>
                    <a:pt x="8176" y="6479"/>
                    <a:pt x="15634" y="3815"/>
                  </a:cubicBezTo>
                  <a:cubicBezTo>
                    <a:pt x="46589" y="-7373"/>
                    <a:pt x="80740" y="6746"/>
                    <a:pt x="98055" y="37007"/>
                  </a:cubicBezTo>
                  <a:cubicBezTo>
                    <a:pt x="107432" y="53417"/>
                    <a:pt x="113452" y="71798"/>
                    <a:pt x="120964" y="892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1" name="任意多边形: 形状 90"/>
            <p:cNvSpPr/>
            <p:nvPr/>
          </p:nvSpPr>
          <p:spPr>
            <a:xfrm>
              <a:off x="9704965" y="5785893"/>
              <a:ext cx="118307" cy="101343"/>
            </a:xfrm>
            <a:custGeom>
              <a:avLst/>
              <a:gdLst>
                <a:gd name="connsiteX0" fmla="*/ 20813 w 118307"/>
                <a:gd name="connsiteY0" fmla="*/ 0 h 101343"/>
                <a:gd name="connsiteX1" fmla="*/ 116606 w 118307"/>
                <a:gd name="connsiteY1" fmla="*/ 70753 h 101343"/>
                <a:gd name="connsiteX2" fmla="*/ 93377 w 118307"/>
                <a:gd name="connsiteY2" fmla="*/ 101334 h 101343"/>
                <a:gd name="connsiteX3" fmla="*/ 24063 w 118307"/>
                <a:gd name="connsiteY3" fmla="*/ 62921 h 101343"/>
                <a:gd name="connsiteX4" fmla="*/ 8346 w 118307"/>
                <a:gd name="connsiteY4" fmla="*/ 35216 h 101343"/>
                <a:gd name="connsiteX5" fmla="*/ 941 w 118307"/>
                <a:gd name="connsiteY5" fmla="*/ 7512 h 101343"/>
                <a:gd name="connsiteX6" fmla="*/ 20813 w 118307"/>
                <a:gd name="connsiteY6" fmla="*/ 0 h 10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307" h="101343">
                  <a:moveTo>
                    <a:pt x="20813" y="0"/>
                  </a:moveTo>
                  <a:cubicBezTo>
                    <a:pt x="76435" y="3463"/>
                    <a:pt x="104992" y="27065"/>
                    <a:pt x="116606" y="70753"/>
                  </a:cubicBezTo>
                  <a:cubicBezTo>
                    <a:pt x="122360" y="92437"/>
                    <a:pt x="113250" y="101014"/>
                    <a:pt x="93377" y="101334"/>
                  </a:cubicBezTo>
                  <a:cubicBezTo>
                    <a:pt x="63222" y="101760"/>
                    <a:pt x="40366" y="87748"/>
                    <a:pt x="24063" y="62921"/>
                  </a:cubicBezTo>
                  <a:cubicBezTo>
                    <a:pt x="18202" y="54077"/>
                    <a:pt x="12608" y="44860"/>
                    <a:pt x="8346" y="35216"/>
                  </a:cubicBezTo>
                  <a:cubicBezTo>
                    <a:pt x="4404" y="26159"/>
                    <a:pt x="-2523" y="13319"/>
                    <a:pt x="941" y="7512"/>
                  </a:cubicBezTo>
                  <a:cubicBezTo>
                    <a:pt x="4723" y="1012"/>
                    <a:pt x="18788" y="639"/>
                    <a:pt x="2081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2" name="任意多边形: 形状 91"/>
            <p:cNvSpPr/>
            <p:nvPr/>
          </p:nvSpPr>
          <p:spPr>
            <a:xfrm>
              <a:off x="9559581" y="5773016"/>
              <a:ext cx="116175" cy="97475"/>
            </a:xfrm>
            <a:custGeom>
              <a:avLst/>
              <a:gdLst>
                <a:gd name="connsiteX0" fmla="*/ 26343 w 116175"/>
                <a:gd name="connsiteY0" fmla="*/ 517 h 97475"/>
                <a:gd name="connsiteX1" fmla="*/ 114731 w 116175"/>
                <a:gd name="connsiteY1" fmla="*/ 68179 h 97475"/>
                <a:gd name="connsiteX2" fmla="*/ 93526 w 116175"/>
                <a:gd name="connsiteY2" fmla="*/ 97429 h 97475"/>
                <a:gd name="connsiteX3" fmla="*/ 717 w 116175"/>
                <a:gd name="connsiteY3" fmla="*/ 23266 h 97475"/>
                <a:gd name="connsiteX4" fmla="*/ 26343 w 116175"/>
                <a:gd name="connsiteY4" fmla="*/ 517 h 9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175" h="97475">
                  <a:moveTo>
                    <a:pt x="26343" y="517"/>
                  </a:moveTo>
                  <a:cubicBezTo>
                    <a:pt x="70191" y="2222"/>
                    <a:pt x="106207" y="30192"/>
                    <a:pt x="114731" y="68179"/>
                  </a:cubicBezTo>
                  <a:cubicBezTo>
                    <a:pt x="118780" y="86080"/>
                    <a:pt x="115104" y="96789"/>
                    <a:pt x="93526" y="97429"/>
                  </a:cubicBezTo>
                  <a:cubicBezTo>
                    <a:pt x="46429" y="98814"/>
                    <a:pt x="8815" y="69245"/>
                    <a:pt x="717" y="23266"/>
                  </a:cubicBezTo>
                  <a:cubicBezTo>
                    <a:pt x="-3386" y="-336"/>
                    <a:pt x="10786" y="-1082"/>
                    <a:pt x="26343" y="5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3" name="任意多边形: 形状 92"/>
            <p:cNvSpPr/>
            <p:nvPr/>
          </p:nvSpPr>
          <p:spPr>
            <a:xfrm>
              <a:off x="10261165" y="5852964"/>
              <a:ext cx="116677" cy="101117"/>
            </a:xfrm>
            <a:custGeom>
              <a:avLst/>
              <a:gdLst>
                <a:gd name="connsiteX0" fmla="*/ 0 w 116677"/>
                <a:gd name="connsiteY0" fmla="*/ 1071 h 101117"/>
                <a:gd name="connsiteX1" fmla="*/ 116678 w 116677"/>
                <a:gd name="connsiteY1" fmla="*/ 97397 h 101117"/>
                <a:gd name="connsiteX2" fmla="*/ 0 w 116677"/>
                <a:gd name="connsiteY2" fmla="*/ 1071 h 10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677" h="101117">
                  <a:moveTo>
                    <a:pt x="0" y="1071"/>
                  </a:moveTo>
                  <a:cubicBezTo>
                    <a:pt x="68621" y="-6761"/>
                    <a:pt x="110657" y="28669"/>
                    <a:pt x="116678" y="97397"/>
                  </a:cubicBezTo>
                  <a:cubicBezTo>
                    <a:pt x="61855" y="115405"/>
                    <a:pt x="106" y="65590"/>
                    <a:pt x="0" y="10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4" name="任意多边形: 形状 93"/>
            <p:cNvSpPr/>
            <p:nvPr/>
          </p:nvSpPr>
          <p:spPr>
            <a:xfrm>
              <a:off x="9011586" y="5910229"/>
              <a:ext cx="110651" cy="94688"/>
            </a:xfrm>
            <a:custGeom>
              <a:avLst/>
              <a:gdLst>
                <a:gd name="connsiteX0" fmla="*/ 79921 w 110651"/>
                <a:gd name="connsiteY0" fmla="*/ 94689 h 94688"/>
                <a:gd name="connsiteX1" fmla="*/ 1284 w 110651"/>
                <a:gd name="connsiteY1" fmla="*/ 36563 h 94688"/>
                <a:gd name="connsiteX2" fmla="*/ 27976 w 110651"/>
                <a:gd name="connsiteY2" fmla="*/ 121 h 94688"/>
                <a:gd name="connsiteX3" fmla="*/ 108691 w 110651"/>
                <a:gd name="connsiteY3" fmla="*/ 59632 h 94688"/>
                <a:gd name="connsiteX4" fmla="*/ 79921 w 110651"/>
                <a:gd name="connsiteY4" fmla="*/ 94689 h 9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651" h="94688">
                  <a:moveTo>
                    <a:pt x="79921" y="94689"/>
                  </a:moveTo>
                  <a:cubicBezTo>
                    <a:pt x="42148" y="94689"/>
                    <a:pt x="7997" y="69542"/>
                    <a:pt x="1284" y="36563"/>
                  </a:cubicBezTo>
                  <a:cubicBezTo>
                    <a:pt x="-3138" y="14826"/>
                    <a:pt x="3415" y="1560"/>
                    <a:pt x="27976" y="121"/>
                  </a:cubicBezTo>
                  <a:cubicBezTo>
                    <a:pt x="64524" y="-2010"/>
                    <a:pt x="100966" y="24256"/>
                    <a:pt x="108691" y="59632"/>
                  </a:cubicBezTo>
                  <a:cubicBezTo>
                    <a:pt x="114605" y="86271"/>
                    <a:pt x="107733" y="94635"/>
                    <a:pt x="79921" y="946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5" name="任意多边形: 形状 94"/>
            <p:cNvSpPr/>
            <p:nvPr/>
          </p:nvSpPr>
          <p:spPr>
            <a:xfrm>
              <a:off x="10597613" y="6038836"/>
              <a:ext cx="127013" cy="102202"/>
            </a:xfrm>
            <a:custGeom>
              <a:avLst/>
              <a:gdLst>
                <a:gd name="connsiteX0" fmla="*/ 127014 w 127013"/>
                <a:gd name="connsiteY0" fmla="*/ 98743 h 102202"/>
                <a:gd name="connsiteX1" fmla="*/ 0 w 127013"/>
                <a:gd name="connsiteY1" fmla="*/ 2896 h 102202"/>
                <a:gd name="connsiteX2" fmla="*/ 127014 w 127013"/>
                <a:gd name="connsiteY2" fmla="*/ 98743 h 10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13" h="102202">
                  <a:moveTo>
                    <a:pt x="127014" y="98743"/>
                  </a:moveTo>
                  <a:cubicBezTo>
                    <a:pt x="68995" y="116431"/>
                    <a:pt x="480" y="63526"/>
                    <a:pt x="0" y="2896"/>
                  </a:cubicBezTo>
                  <a:cubicBezTo>
                    <a:pt x="56581" y="-9837"/>
                    <a:pt x="95420" y="18933"/>
                    <a:pt x="127014" y="987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6" name="任意多边形: 形状 95"/>
            <p:cNvSpPr/>
            <p:nvPr/>
          </p:nvSpPr>
          <p:spPr>
            <a:xfrm>
              <a:off x="9327339" y="5909911"/>
              <a:ext cx="117006" cy="95766"/>
            </a:xfrm>
            <a:custGeom>
              <a:avLst/>
              <a:gdLst>
                <a:gd name="connsiteX0" fmla="*/ 84101 w 117006"/>
                <a:gd name="connsiteY0" fmla="*/ 95752 h 95766"/>
                <a:gd name="connsiteX1" fmla="*/ 3119 w 117006"/>
                <a:gd name="connsiteY1" fmla="*/ 37520 h 95766"/>
                <a:gd name="connsiteX2" fmla="*/ 29385 w 117006"/>
                <a:gd name="connsiteY2" fmla="*/ 12 h 95766"/>
                <a:gd name="connsiteX3" fmla="*/ 110527 w 117006"/>
                <a:gd name="connsiteY3" fmla="*/ 54409 h 95766"/>
                <a:gd name="connsiteX4" fmla="*/ 84101 w 117006"/>
                <a:gd name="connsiteY4" fmla="*/ 95752 h 9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6" h="95766">
                  <a:moveTo>
                    <a:pt x="84101" y="95752"/>
                  </a:moveTo>
                  <a:cubicBezTo>
                    <a:pt x="49737" y="95273"/>
                    <a:pt x="14094" y="69646"/>
                    <a:pt x="3119" y="37520"/>
                  </a:cubicBezTo>
                  <a:cubicBezTo>
                    <a:pt x="-5299" y="12799"/>
                    <a:pt x="3279" y="545"/>
                    <a:pt x="29385" y="12"/>
                  </a:cubicBezTo>
                  <a:cubicBezTo>
                    <a:pt x="60126" y="-627"/>
                    <a:pt x="96941" y="24094"/>
                    <a:pt x="110527" y="54409"/>
                  </a:cubicBezTo>
                  <a:cubicBezTo>
                    <a:pt x="124112" y="84830"/>
                    <a:pt x="116813" y="96231"/>
                    <a:pt x="84101" y="957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7" name="任意多边形: 形状 96"/>
            <p:cNvSpPr/>
            <p:nvPr/>
          </p:nvSpPr>
          <p:spPr>
            <a:xfrm>
              <a:off x="9774669" y="5651631"/>
              <a:ext cx="116382" cy="96664"/>
            </a:xfrm>
            <a:custGeom>
              <a:avLst/>
              <a:gdLst>
                <a:gd name="connsiteX0" fmla="*/ 30173 w 116382"/>
                <a:gd name="connsiteY0" fmla="*/ 2 h 96664"/>
                <a:gd name="connsiteX1" fmla="*/ 116376 w 116382"/>
                <a:gd name="connsiteY1" fmla="*/ 80132 h 96664"/>
                <a:gd name="connsiteX2" fmla="*/ 98582 w 116382"/>
                <a:gd name="connsiteY2" fmla="*/ 95849 h 96664"/>
                <a:gd name="connsiteX3" fmla="*/ 764 w 116382"/>
                <a:gd name="connsiteY3" fmla="*/ 25309 h 96664"/>
                <a:gd name="connsiteX4" fmla="*/ 30173 w 116382"/>
                <a:gd name="connsiteY4" fmla="*/ 2 h 96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380" h="96664">
                  <a:moveTo>
                    <a:pt x="30173" y="2"/>
                  </a:moveTo>
                  <a:cubicBezTo>
                    <a:pt x="69971" y="-371"/>
                    <a:pt x="117016" y="42305"/>
                    <a:pt x="116376" y="80132"/>
                  </a:cubicBezTo>
                  <a:cubicBezTo>
                    <a:pt x="116270" y="85673"/>
                    <a:pt x="105508" y="94624"/>
                    <a:pt x="98582" y="95849"/>
                  </a:cubicBezTo>
                  <a:cubicBezTo>
                    <a:pt x="58837" y="102721"/>
                    <a:pt x="7690" y="65055"/>
                    <a:pt x="764" y="25309"/>
                  </a:cubicBezTo>
                  <a:cubicBezTo>
                    <a:pt x="-2539" y="6236"/>
                    <a:pt x="4440" y="215"/>
                    <a:pt x="30173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8" name="任意多边形: 形状 97"/>
            <p:cNvSpPr/>
            <p:nvPr/>
          </p:nvSpPr>
          <p:spPr>
            <a:xfrm>
              <a:off x="9988113" y="5814271"/>
              <a:ext cx="119796" cy="100784"/>
            </a:xfrm>
            <a:custGeom>
              <a:avLst/>
              <a:gdLst>
                <a:gd name="connsiteX0" fmla="*/ 94944 w 119796"/>
                <a:gd name="connsiteY0" fmla="*/ 100767 h 100784"/>
                <a:gd name="connsiteX1" fmla="*/ 4 w 119796"/>
                <a:gd name="connsiteY1" fmla="*/ 15843 h 100784"/>
                <a:gd name="connsiteX2" fmla="*/ 15028 w 119796"/>
                <a:gd name="connsiteY2" fmla="*/ 552 h 100784"/>
                <a:gd name="connsiteX3" fmla="*/ 116788 w 119796"/>
                <a:gd name="connsiteY3" fmla="*/ 66137 h 100784"/>
                <a:gd name="connsiteX4" fmla="*/ 94944 w 119796"/>
                <a:gd name="connsiteY4" fmla="*/ 100767 h 100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796" h="100784">
                  <a:moveTo>
                    <a:pt x="94944" y="100767"/>
                  </a:moveTo>
                  <a:cubicBezTo>
                    <a:pt x="51630" y="101780"/>
                    <a:pt x="1708" y="56547"/>
                    <a:pt x="4" y="15843"/>
                  </a:cubicBezTo>
                  <a:cubicBezTo>
                    <a:pt x="-210" y="10728"/>
                    <a:pt x="9167" y="1404"/>
                    <a:pt x="15028" y="552"/>
                  </a:cubicBezTo>
                  <a:cubicBezTo>
                    <a:pt x="51896" y="-4829"/>
                    <a:pt x="104428" y="30015"/>
                    <a:pt x="116788" y="66137"/>
                  </a:cubicBezTo>
                  <a:cubicBezTo>
                    <a:pt x="124726" y="89526"/>
                    <a:pt x="116788" y="101194"/>
                    <a:pt x="94944" y="1007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9" name="任意多边形: 形状 98"/>
            <p:cNvSpPr/>
            <p:nvPr/>
          </p:nvSpPr>
          <p:spPr>
            <a:xfrm>
              <a:off x="8800625" y="6560603"/>
              <a:ext cx="109422" cy="93516"/>
            </a:xfrm>
            <a:custGeom>
              <a:avLst/>
              <a:gdLst>
                <a:gd name="connsiteX0" fmla="*/ 44634 w 109422"/>
                <a:gd name="connsiteY0" fmla="*/ 0 h 93516"/>
                <a:gd name="connsiteX1" fmla="*/ 87575 w 109422"/>
                <a:gd name="connsiteY1" fmla="*/ 23389 h 93516"/>
                <a:gd name="connsiteX2" fmla="*/ 109419 w 109422"/>
                <a:gd name="connsiteY2" fmla="*/ 78371 h 93516"/>
                <a:gd name="connsiteX3" fmla="*/ 36482 w 109422"/>
                <a:gd name="connsiteY3" fmla="*/ 88281 h 93516"/>
                <a:gd name="connsiteX4" fmla="*/ 9257 w 109422"/>
                <a:gd name="connsiteY4" fmla="*/ 57806 h 93516"/>
                <a:gd name="connsiteX5" fmla="*/ 44634 w 109422"/>
                <a:gd name="connsiteY5" fmla="*/ 0 h 9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422" h="93516">
                  <a:moveTo>
                    <a:pt x="44634" y="0"/>
                  </a:moveTo>
                  <a:cubicBezTo>
                    <a:pt x="59285" y="7512"/>
                    <a:pt x="78252" y="11614"/>
                    <a:pt x="87575" y="23389"/>
                  </a:cubicBezTo>
                  <a:cubicBezTo>
                    <a:pt x="99509" y="38467"/>
                    <a:pt x="108620" y="59511"/>
                    <a:pt x="109419" y="78371"/>
                  </a:cubicBezTo>
                  <a:cubicBezTo>
                    <a:pt x="109952" y="90998"/>
                    <a:pt x="51666" y="99523"/>
                    <a:pt x="36482" y="88281"/>
                  </a:cubicBezTo>
                  <a:cubicBezTo>
                    <a:pt x="25667" y="80343"/>
                    <a:pt x="15491" y="69581"/>
                    <a:pt x="9257" y="57806"/>
                  </a:cubicBezTo>
                  <a:cubicBezTo>
                    <a:pt x="-10242" y="21258"/>
                    <a:pt x="839" y="4529"/>
                    <a:pt x="4463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0" name="任意多边形: 形状 99"/>
            <p:cNvSpPr/>
            <p:nvPr/>
          </p:nvSpPr>
          <p:spPr>
            <a:xfrm>
              <a:off x="9410739" y="5769766"/>
              <a:ext cx="115517" cy="95864"/>
            </a:xfrm>
            <a:custGeom>
              <a:avLst/>
              <a:gdLst>
                <a:gd name="connsiteX0" fmla="*/ 26914 w 115517"/>
                <a:gd name="connsiteY0" fmla="*/ 1636 h 95864"/>
                <a:gd name="connsiteX1" fmla="*/ 113010 w 115517"/>
                <a:gd name="connsiteY1" fmla="*/ 60082 h 95864"/>
                <a:gd name="connsiteX2" fmla="*/ 87703 w 115517"/>
                <a:gd name="connsiteY2" fmla="*/ 95831 h 95864"/>
                <a:gd name="connsiteX3" fmla="*/ 1500 w 115517"/>
                <a:gd name="connsiteY3" fmla="*/ 31045 h 95864"/>
                <a:gd name="connsiteX4" fmla="*/ 26914 w 115517"/>
                <a:gd name="connsiteY4" fmla="*/ 1636 h 95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517" h="95864">
                  <a:moveTo>
                    <a:pt x="26914" y="1636"/>
                  </a:moveTo>
                  <a:cubicBezTo>
                    <a:pt x="71241" y="4779"/>
                    <a:pt x="102515" y="25984"/>
                    <a:pt x="113010" y="60082"/>
                  </a:cubicBezTo>
                  <a:cubicBezTo>
                    <a:pt x="120096" y="83098"/>
                    <a:pt x="112317" y="94978"/>
                    <a:pt x="87703" y="95831"/>
                  </a:cubicBezTo>
                  <a:cubicBezTo>
                    <a:pt x="51687" y="97056"/>
                    <a:pt x="7680" y="64930"/>
                    <a:pt x="1500" y="31045"/>
                  </a:cubicBezTo>
                  <a:cubicBezTo>
                    <a:pt x="-1803" y="12771"/>
                    <a:pt x="-2069" y="-5663"/>
                    <a:pt x="26914" y="16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1" name="任意多边形: 形状 100"/>
            <p:cNvSpPr/>
            <p:nvPr/>
          </p:nvSpPr>
          <p:spPr>
            <a:xfrm>
              <a:off x="10389740" y="5871043"/>
              <a:ext cx="120367" cy="107719"/>
            </a:xfrm>
            <a:custGeom>
              <a:avLst/>
              <a:gdLst>
                <a:gd name="connsiteX0" fmla="*/ 120071 w 120367"/>
                <a:gd name="connsiteY0" fmla="*/ 107661 h 107719"/>
                <a:gd name="connsiteX1" fmla="*/ 2274 w 120367"/>
                <a:gd name="connsiteY1" fmla="*/ 27585 h 107719"/>
                <a:gd name="connsiteX2" fmla="*/ 16979 w 120367"/>
                <a:gd name="connsiteY2" fmla="*/ 147 h 107719"/>
                <a:gd name="connsiteX3" fmla="*/ 120071 w 120367"/>
                <a:gd name="connsiteY3" fmla="*/ 107661 h 10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367" h="107719">
                  <a:moveTo>
                    <a:pt x="120071" y="107661"/>
                  </a:moveTo>
                  <a:cubicBezTo>
                    <a:pt x="69830" y="109419"/>
                    <a:pt x="14368" y="71166"/>
                    <a:pt x="2274" y="27585"/>
                  </a:cubicBezTo>
                  <a:cubicBezTo>
                    <a:pt x="-1455" y="14212"/>
                    <a:pt x="-2947" y="1799"/>
                    <a:pt x="16979" y="147"/>
                  </a:cubicBezTo>
                  <a:cubicBezTo>
                    <a:pt x="60400" y="-3529"/>
                    <a:pt x="125292" y="62428"/>
                    <a:pt x="120071" y="1076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2" name="任意多边形: 形状 101"/>
            <p:cNvSpPr/>
            <p:nvPr/>
          </p:nvSpPr>
          <p:spPr>
            <a:xfrm>
              <a:off x="10051998" y="5686335"/>
              <a:ext cx="111340" cy="98910"/>
            </a:xfrm>
            <a:custGeom>
              <a:avLst/>
              <a:gdLst>
                <a:gd name="connsiteX0" fmla="*/ 111030 w 111340"/>
                <a:gd name="connsiteY0" fmla="*/ 96734 h 98910"/>
                <a:gd name="connsiteX1" fmla="*/ 53 w 111340"/>
                <a:gd name="connsiteY1" fmla="*/ 19109 h 98910"/>
                <a:gd name="connsiteX2" fmla="*/ 16515 w 111340"/>
                <a:gd name="connsiteY2" fmla="*/ 408 h 98910"/>
                <a:gd name="connsiteX3" fmla="*/ 111030 w 111340"/>
                <a:gd name="connsiteY3" fmla="*/ 96734 h 9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340" h="98910">
                  <a:moveTo>
                    <a:pt x="111030" y="96734"/>
                  </a:moveTo>
                  <a:cubicBezTo>
                    <a:pt x="53490" y="107496"/>
                    <a:pt x="9962" y="77821"/>
                    <a:pt x="53" y="19109"/>
                  </a:cubicBezTo>
                  <a:cubicBezTo>
                    <a:pt x="-853" y="13675"/>
                    <a:pt x="10175" y="1101"/>
                    <a:pt x="16515" y="408"/>
                  </a:cubicBezTo>
                  <a:cubicBezTo>
                    <a:pt x="67821" y="-5026"/>
                    <a:pt x="115665" y="44682"/>
                    <a:pt x="111030" y="967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3" name="任意多边形: 形状 102"/>
            <p:cNvSpPr/>
            <p:nvPr/>
          </p:nvSpPr>
          <p:spPr>
            <a:xfrm>
              <a:off x="9188028" y="5608526"/>
              <a:ext cx="113157" cy="94021"/>
            </a:xfrm>
            <a:custGeom>
              <a:avLst/>
              <a:gdLst>
                <a:gd name="connsiteX0" fmla="*/ 41948 w 113157"/>
                <a:gd name="connsiteY0" fmla="*/ 326 h 94021"/>
                <a:gd name="connsiteX1" fmla="*/ 108545 w 113157"/>
                <a:gd name="connsiteY1" fmla="*/ 56800 h 94021"/>
                <a:gd name="connsiteX2" fmla="*/ 86702 w 113157"/>
                <a:gd name="connsiteY2" fmla="*/ 93721 h 94021"/>
                <a:gd name="connsiteX3" fmla="*/ 2789 w 113157"/>
                <a:gd name="connsiteY3" fmla="*/ 33091 h 94021"/>
                <a:gd name="connsiteX4" fmla="*/ 41948 w 113157"/>
                <a:gd name="connsiteY4" fmla="*/ 326 h 9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157" h="94021">
                  <a:moveTo>
                    <a:pt x="41948" y="326"/>
                  </a:moveTo>
                  <a:cubicBezTo>
                    <a:pt x="67415" y="3096"/>
                    <a:pt x="92669" y="24194"/>
                    <a:pt x="108545" y="56800"/>
                  </a:cubicBezTo>
                  <a:cubicBezTo>
                    <a:pt x="119254" y="78857"/>
                    <a:pt x="111049" y="91377"/>
                    <a:pt x="86702" y="93721"/>
                  </a:cubicBezTo>
                  <a:cubicBezTo>
                    <a:pt x="50686" y="97237"/>
                    <a:pt x="12273" y="69480"/>
                    <a:pt x="2789" y="33091"/>
                  </a:cubicBezTo>
                  <a:cubicBezTo>
                    <a:pt x="-4563" y="4854"/>
                    <a:pt x="711" y="-1646"/>
                    <a:pt x="41948" y="3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4" name="任意多边形: 形状 103"/>
            <p:cNvSpPr/>
            <p:nvPr/>
          </p:nvSpPr>
          <p:spPr>
            <a:xfrm>
              <a:off x="9327299" y="6219324"/>
              <a:ext cx="117332" cy="91351"/>
            </a:xfrm>
            <a:custGeom>
              <a:avLst/>
              <a:gdLst>
                <a:gd name="connsiteX0" fmla="*/ 117333 w 117332"/>
                <a:gd name="connsiteY0" fmla="*/ 81071 h 91351"/>
                <a:gd name="connsiteX1" fmla="*/ 12962 w 117332"/>
                <a:gd name="connsiteY1" fmla="*/ 70629 h 91351"/>
                <a:gd name="connsiteX2" fmla="*/ 16052 w 117332"/>
                <a:gd name="connsiteY2" fmla="*/ 16019 h 91351"/>
                <a:gd name="connsiteX3" fmla="*/ 85686 w 117332"/>
                <a:gd name="connsiteY3" fmla="*/ 16872 h 91351"/>
                <a:gd name="connsiteX4" fmla="*/ 94850 w 117332"/>
                <a:gd name="connsiteY4" fmla="*/ 33654 h 91351"/>
                <a:gd name="connsiteX5" fmla="*/ 117333 w 117332"/>
                <a:gd name="connsiteY5" fmla="*/ 81071 h 9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32" h="91351">
                  <a:moveTo>
                    <a:pt x="117333" y="81071"/>
                  </a:moveTo>
                  <a:cubicBezTo>
                    <a:pt x="70981" y="98280"/>
                    <a:pt x="31502" y="93272"/>
                    <a:pt x="12962" y="70629"/>
                  </a:cubicBezTo>
                  <a:cubicBezTo>
                    <a:pt x="-2808" y="51342"/>
                    <a:pt x="-6857" y="32855"/>
                    <a:pt x="16052" y="16019"/>
                  </a:cubicBezTo>
                  <a:cubicBezTo>
                    <a:pt x="45461" y="-5611"/>
                    <a:pt x="70235" y="-5345"/>
                    <a:pt x="85686" y="16872"/>
                  </a:cubicBezTo>
                  <a:cubicBezTo>
                    <a:pt x="89309" y="22093"/>
                    <a:pt x="92132" y="27900"/>
                    <a:pt x="94850" y="33654"/>
                  </a:cubicBezTo>
                  <a:cubicBezTo>
                    <a:pt x="102202" y="48732"/>
                    <a:pt x="109288" y="63969"/>
                    <a:pt x="117333" y="810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5" name="任意多边形: 形状 104"/>
            <p:cNvSpPr/>
            <p:nvPr/>
          </p:nvSpPr>
          <p:spPr>
            <a:xfrm>
              <a:off x="9083083" y="6068641"/>
              <a:ext cx="112609" cy="91053"/>
            </a:xfrm>
            <a:custGeom>
              <a:avLst/>
              <a:gdLst>
                <a:gd name="connsiteX0" fmla="*/ 95481 w 112609"/>
                <a:gd name="connsiteY0" fmla="*/ 91048 h 91053"/>
                <a:gd name="connsiteX1" fmla="*/ 1233 w 112609"/>
                <a:gd name="connsiteY1" fmla="*/ 32389 h 91053"/>
                <a:gd name="connsiteX2" fmla="*/ 22330 w 112609"/>
                <a:gd name="connsiteY2" fmla="*/ 1062 h 91053"/>
                <a:gd name="connsiteX3" fmla="*/ 112583 w 112609"/>
                <a:gd name="connsiteY3" fmla="*/ 69684 h 91053"/>
                <a:gd name="connsiteX4" fmla="*/ 95481 w 112609"/>
                <a:gd name="connsiteY4" fmla="*/ 91048 h 9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09" h="91053">
                  <a:moveTo>
                    <a:pt x="95481" y="91048"/>
                  </a:moveTo>
                  <a:cubicBezTo>
                    <a:pt x="44601" y="91474"/>
                    <a:pt x="8745" y="65848"/>
                    <a:pt x="1233" y="32389"/>
                  </a:cubicBezTo>
                  <a:cubicBezTo>
                    <a:pt x="-2816" y="14275"/>
                    <a:pt x="2831" y="4152"/>
                    <a:pt x="22330" y="1062"/>
                  </a:cubicBezTo>
                  <a:cubicBezTo>
                    <a:pt x="67190" y="-6077"/>
                    <a:pt x="108747" y="23439"/>
                    <a:pt x="112583" y="69684"/>
                  </a:cubicBezTo>
                  <a:cubicBezTo>
                    <a:pt x="113329" y="78102"/>
                    <a:pt x="98198" y="87851"/>
                    <a:pt x="95481" y="910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6" name="任意多边形: 形状 105"/>
            <p:cNvSpPr/>
            <p:nvPr/>
          </p:nvSpPr>
          <p:spPr>
            <a:xfrm>
              <a:off x="8881195" y="6724788"/>
              <a:ext cx="112803" cy="91547"/>
            </a:xfrm>
            <a:custGeom>
              <a:avLst/>
              <a:gdLst>
                <a:gd name="connsiteX0" fmla="*/ 66357 w 112803"/>
                <a:gd name="connsiteY0" fmla="*/ 86805 h 91547"/>
                <a:gd name="connsiteX1" fmla="*/ 56714 w 112803"/>
                <a:gd name="connsiteY1" fmla="*/ 86752 h 91547"/>
                <a:gd name="connsiteX2" fmla="*/ 932 w 112803"/>
                <a:gd name="connsiteY2" fmla="*/ 20901 h 91547"/>
                <a:gd name="connsiteX3" fmla="*/ 59431 w 112803"/>
                <a:gd name="connsiteY3" fmla="*/ 4598 h 91547"/>
                <a:gd name="connsiteX4" fmla="*/ 90066 w 112803"/>
                <a:gd name="connsiteY4" fmla="*/ 18557 h 91547"/>
                <a:gd name="connsiteX5" fmla="*/ 112709 w 112803"/>
                <a:gd name="connsiteY5" fmla="*/ 68158 h 91547"/>
                <a:gd name="connsiteX6" fmla="*/ 68542 w 112803"/>
                <a:gd name="connsiteY6" fmla="*/ 91547 h 91547"/>
                <a:gd name="connsiteX7" fmla="*/ 66357 w 112803"/>
                <a:gd name="connsiteY7" fmla="*/ 86805 h 9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803" h="91547">
                  <a:moveTo>
                    <a:pt x="66357" y="86805"/>
                  </a:moveTo>
                  <a:cubicBezTo>
                    <a:pt x="63161" y="86805"/>
                    <a:pt x="59911" y="87019"/>
                    <a:pt x="56714" y="86752"/>
                  </a:cubicBezTo>
                  <a:cubicBezTo>
                    <a:pt x="23362" y="83875"/>
                    <a:pt x="-5621" y="52281"/>
                    <a:pt x="932" y="20901"/>
                  </a:cubicBezTo>
                  <a:cubicBezTo>
                    <a:pt x="8711" y="-16606"/>
                    <a:pt x="39612" y="8647"/>
                    <a:pt x="59431" y="4598"/>
                  </a:cubicBezTo>
                  <a:cubicBezTo>
                    <a:pt x="68595" y="2680"/>
                    <a:pt x="83939" y="10405"/>
                    <a:pt x="90066" y="18557"/>
                  </a:cubicBezTo>
                  <a:cubicBezTo>
                    <a:pt x="101041" y="33261"/>
                    <a:pt x="114041" y="52122"/>
                    <a:pt x="112709" y="68158"/>
                  </a:cubicBezTo>
                  <a:cubicBezTo>
                    <a:pt x="111963" y="77109"/>
                    <a:pt x="84152" y="83822"/>
                    <a:pt x="68542" y="91547"/>
                  </a:cubicBezTo>
                  <a:cubicBezTo>
                    <a:pt x="67796" y="89949"/>
                    <a:pt x="67050" y="88404"/>
                    <a:pt x="66357" y="868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7" name="任意多边形: 形状 106"/>
            <p:cNvSpPr/>
            <p:nvPr/>
          </p:nvSpPr>
          <p:spPr>
            <a:xfrm>
              <a:off x="10927401" y="6227656"/>
              <a:ext cx="123337" cy="102797"/>
            </a:xfrm>
            <a:custGeom>
              <a:avLst/>
              <a:gdLst>
                <a:gd name="connsiteX0" fmla="*/ 123337 w 123337"/>
                <a:gd name="connsiteY0" fmla="*/ 101989 h 102797"/>
                <a:gd name="connsiteX1" fmla="*/ 0 w 123337"/>
                <a:gd name="connsiteY1" fmla="*/ 1400 h 102797"/>
                <a:gd name="connsiteX2" fmla="*/ 123337 w 123337"/>
                <a:gd name="connsiteY2" fmla="*/ 101989 h 10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337" h="102797">
                  <a:moveTo>
                    <a:pt x="123337" y="101989"/>
                  </a:moveTo>
                  <a:cubicBezTo>
                    <a:pt x="63667" y="109874"/>
                    <a:pt x="1225" y="58940"/>
                    <a:pt x="0" y="1400"/>
                  </a:cubicBezTo>
                  <a:cubicBezTo>
                    <a:pt x="51786" y="-9735"/>
                    <a:pt x="122059" y="47539"/>
                    <a:pt x="123337" y="1019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8" name="任意多边形: 形状 107"/>
            <p:cNvSpPr/>
            <p:nvPr/>
          </p:nvSpPr>
          <p:spPr>
            <a:xfrm>
              <a:off x="9258129" y="5762169"/>
              <a:ext cx="112561" cy="92814"/>
            </a:xfrm>
            <a:custGeom>
              <a:avLst/>
              <a:gdLst>
                <a:gd name="connsiteX0" fmla="*/ 18998 w 112561"/>
                <a:gd name="connsiteY0" fmla="*/ 15 h 92814"/>
                <a:gd name="connsiteX1" fmla="*/ 112447 w 112561"/>
                <a:gd name="connsiteY1" fmla="*/ 63788 h 92814"/>
                <a:gd name="connsiteX2" fmla="*/ 99340 w 112561"/>
                <a:gd name="connsiteY2" fmla="*/ 90001 h 92814"/>
                <a:gd name="connsiteX3" fmla="*/ 244 w 112561"/>
                <a:gd name="connsiteY3" fmla="*/ 16478 h 92814"/>
                <a:gd name="connsiteX4" fmla="*/ 18998 w 112561"/>
                <a:gd name="connsiteY4" fmla="*/ 15 h 9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61" h="92814">
                  <a:moveTo>
                    <a:pt x="18998" y="15"/>
                  </a:moveTo>
                  <a:cubicBezTo>
                    <a:pt x="70677" y="-731"/>
                    <a:pt x="107226" y="25802"/>
                    <a:pt x="112447" y="63788"/>
                  </a:cubicBezTo>
                  <a:cubicBezTo>
                    <a:pt x="113566" y="72100"/>
                    <a:pt x="106320" y="87390"/>
                    <a:pt x="99340" y="90001"/>
                  </a:cubicBezTo>
                  <a:cubicBezTo>
                    <a:pt x="59436" y="104919"/>
                    <a:pt x="-4444" y="57608"/>
                    <a:pt x="244" y="16478"/>
                  </a:cubicBezTo>
                  <a:cubicBezTo>
                    <a:pt x="1150" y="8593"/>
                    <a:pt x="16228" y="2306"/>
                    <a:pt x="18998" y="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9" name="任意多边形: 形状 108"/>
            <p:cNvSpPr/>
            <p:nvPr/>
          </p:nvSpPr>
          <p:spPr>
            <a:xfrm>
              <a:off x="9069711" y="6383719"/>
              <a:ext cx="115459" cy="87632"/>
            </a:xfrm>
            <a:custGeom>
              <a:avLst/>
              <a:gdLst>
                <a:gd name="connsiteX0" fmla="*/ 115459 w 115459"/>
                <a:gd name="connsiteY0" fmla="*/ 87217 h 87632"/>
                <a:gd name="connsiteX1" fmla="*/ 46518 w 115459"/>
                <a:gd name="connsiteY1" fmla="*/ 86898 h 87632"/>
                <a:gd name="connsiteX2" fmla="*/ 1552 w 115459"/>
                <a:gd name="connsiteY2" fmla="*/ 19288 h 87632"/>
                <a:gd name="connsiteX3" fmla="*/ 35809 w 115459"/>
                <a:gd name="connsiteY3" fmla="*/ 2 h 87632"/>
                <a:gd name="connsiteX4" fmla="*/ 115459 w 115459"/>
                <a:gd name="connsiteY4" fmla="*/ 87217 h 8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59" h="87632">
                  <a:moveTo>
                    <a:pt x="115459" y="87217"/>
                  </a:moveTo>
                  <a:cubicBezTo>
                    <a:pt x="90739" y="87217"/>
                    <a:pt x="68522" y="88336"/>
                    <a:pt x="46518" y="86898"/>
                  </a:cubicBezTo>
                  <a:cubicBezTo>
                    <a:pt x="25527" y="85513"/>
                    <a:pt x="-7559" y="38149"/>
                    <a:pt x="1552" y="19288"/>
                  </a:cubicBezTo>
                  <a:cubicBezTo>
                    <a:pt x="6400" y="9326"/>
                    <a:pt x="24088" y="-158"/>
                    <a:pt x="35809" y="2"/>
                  </a:cubicBezTo>
                  <a:cubicBezTo>
                    <a:pt x="79817" y="588"/>
                    <a:pt x="108853" y="31809"/>
                    <a:pt x="115459" y="872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0" name="任意多边形: 形状 109"/>
            <p:cNvSpPr/>
            <p:nvPr/>
          </p:nvSpPr>
          <p:spPr>
            <a:xfrm>
              <a:off x="8981452" y="6554420"/>
              <a:ext cx="112186" cy="85304"/>
            </a:xfrm>
            <a:custGeom>
              <a:avLst/>
              <a:gdLst>
                <a:gd name="connsiteX0" fmla="*/ 112187 w 112186"/>
                <a:gd name="connsiteY0" fmla="*/ 72993 h 85304"/>
                <a:gd name="connsiteX1" fmla="*/ 8349 w 112186"/>
                <a:gd name="connsiteY1" fmla="*/ 56157 h 85304"/>
                <a:gd name="connsiteX2" fmla="*/ 677 w 112186"/>
                <a:gd name="connsiteY2" fmla="*/ 8527 h 85304"/>
                <a:gd name="connsiteX3" fmla="*/ 37012 w 112186"/>
                <a:gd name="connsiteY3" fmla="*/ 3 h 85304"/>
                <a:gd name="connsiteX4" fmla="*/ 112187 w 112186"/>
                <a:gd name="connsiteY4" fmla="*/ 72993 h 8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86" h="85304">
                  <a:moveTo>
                    <a:pt x="112187" y="72993"/>
                  </a:moveTo>
                  <a:cubicBezTo>
                    <a:pt x="54540" y="92866"/>
                    <a:pt x="27901" y="89669"/>
                    <a:pt x="8349" y="56157"/>
                  </a:cubicBezTo>
                  <a:cubicBezTo>
                    <a:pt x="623" y="42891"/>
                    <a:pt x="-1188" y="24084"/>
                    <a:pt x="677" y="8527"/>
                  </a:cubicBezTo>
                  <a:cubicBezTo>
                    <a:pt x="1209" y="4158"/>
                    <a:pt x="24279" y="109"/>
                    <a:pt x="37012" y="3"/>
                  </a:cubicBezTo>
                  <a:cubicBezTo>
                    <a:pt x="77290" y="-317"/>
                    <a:pt x="105580" y="27441"/>
                    <a:pt x="112187" y="729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1" name="任意多边形: 形状 110"/>
            <p:cNvSpPr/>
            <p:nvPr/>
          </p:nvSpPr>
          <p:spPr>
            <a:xfrm>
              <a:off x="8823524" y="6234277"/>
              <a:ext cx="111206" cy="85514"/>
            </a:xfrm>
            <a:custGeom>
              <a:avLst/>
              <a:gdLst>
                <a:gd name="connsiteX0" fmla="*/ 37505 w 111206"/>
                <a:gd name="connsiteY0" fmla="*/ 0 h 85514"/>
                <a:gd name="connsiteX1" fmla="*/ 80980 w 111206"/>
                <a:gd name="connsiteY1" fmla="*/ 17369 h 85514"/>
                <a:gd name="connsiteX2" fmla="*/ 106820 w 111206"/>
                <a:gd name="connsiteY2" fmla="*/ 79330 h 85514"/>
                <a:gd name="connsiteX3" fmla="*/ 34042 w 111206"/>
                <a:gd name="connsiteY3" fmla="*/ 82634 h 85514"/>
                <a:gd name="connsiteX4" fmla="*/ 5805 w 111206"/>
                <a:gd name="connsiteY4" fmla="*/ 46352 h 85514"/>
                <a:gd name="connsiteX5" fmla="*/ 37505 w 111206"/>
                <a:gd name="connsiteY5" fmla="*/ 0 h 8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4" h="85514">
                  <a:moveTo>
                    <a:pt x="37505" y="0"/>
                  </a:moveTo>
                  <a:cubicBezTo>
                    <a:pt x="52104" y="5647"/>
                    <a:pt x="68034" y="9111"/>
                    <a:pt x="80980" y="17369"/>
                  </a:cubicBezTo>
                  <a:cubicBezTo>
                    <a:pt x="103463" y="31647"/>
                    <a:pt x="119287" y="75654"/>
                    <a:pt x="106820" y="79330"/>
                  </a:cubicBezTo>
                  <a:cubicBezTo>
                    <a:pt x="83964" y="86097"/>
                    <a:pt x="57378" y="87482"/>
                    <a:pt x="34042" y="82634"/>
                  </a:cubicBezTo>
                  <a:cubicBezTo>
                    <a:pt x="22428" y="80236"/>
                    <a:pt x="11506" y="60470"/>
                    <a:pt x="5805" y="46352"/>
                  </a:cubicBezTo>
                  <a:cubicBezTo>
                    <a:pt x="-7301" y="13852"/>
                    <a:pt x="1170" y="3463"/>
                    <a:pt x="3750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2" name="任意多边形: 形状 111"/>
            <p:cNvSpPr/>
            <p:nvPr/>
          </p:nvSpPr>
          <p:spPr>
            <a:xfrm>
              <a:off x="9915047" y="5667724"/>
              <a:ext cx="112312" cy="98603"/>
            </a:xfrm>
            <a:custGeom>
              <a:avLst/>
              <a:gdLst>
                <a:gd name="connsiteX0" fmla="*/ 111963 w 112312"/>
                <a:gd name="connsiteY0" fmla="*/ 96752 h 98603"/>
                <a:gd name="connsiteX1" fmla="*/ 26 w 112312"/>
                <a:gd name="connsiteY1" fmla="*/ 22056 h 98603"/>
                <a:gd name="connsiteX2" fmla="*/ 17235 w 112312"/>
                <a:gd name="connsiteY2" fmla="*/ 372 h 98603"/>
                <a:gd name="connsiteX3" fmla="*/ 111963 w 112312"/>
                <a:gd name="connsiteY3" fmla="*/ 96752 h 9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312" h="98603">
                  <a:moveTo>
                    <a:pt x="111963" y="96752"/>
                  </a:moveTo>
                  <a:cubicBezTo>
                    <a:pt x="66996" y="107887"/>
                    <a:pt x="4182" y="67023"/>
                    <a:pt x="26" y="22056"/>
                  </a:cubicBezTo>
                  <a:cubicBezTo>
                    <a:pt x="-613" y="15130"/>
                    <a:pt x="10522" y="1118"/>
                    <a:pt x="17235" y="372"/>
                  </a:cubicBezTo>
                  <a:cubicBezTo>
                    <a:pt x="67316" y="-4902"/>
                    <a:pt x="116971" y="46777"/>
                    <a:pt x="111963" y="967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3" name="任意多边形: 形状 112"/>
            <p:cNvSpPr/>
            <p:nvPr/>
          </p:nvSpPr>
          <p:spPr>
            <a:xfrm>
              <a:off x="10721909" y="6064443"/>
              <a:ext cx="117903" cy="101666"/>
            </a:xfrm>
            <a:custGeom>
              <a:avLst/>
              <a:gdLst>
                <a:gd name="connsiteX0" fmla="*/ 117903 w 117903"/>
                <a:gd name="connsiteY0" fmla="*/ 99934 h 101666"/>
                <a:gd name="connsiteX1" fmla="*/ 0 w 117903"/>
                <a:gd name="connsiteY1" fmla="*/ 2649 h 101666"/>
                <a:gd name="connsiteX2" fmla="*/ 117903 w 117903"/>
                <a:gd name="connsiteY2" fmla="*/ 99934 h 10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903" h="101664">
                  <a:moveTo>
                    <a:pt x="117903" y="99934"/>
                  </a:moveTo>
                  <a:cubicBezTo>
                    <a:pt x="59032" y="109950"/>
                    <a:pt x="18381" y="76386"/>
                    <a:pt x="0" y="2649"/>
                  </a:cubicBezTo>
                  <a:cubicBezTo>
                    <a:pt x="55196" y="-11949"/>
                    <a:pt x="112842" y="35628"/>
                    <a:pt x="117903" y="999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4" name="任意多边形: 形状 113"/>
            <p:cNvSpPr/>
            <p:nvPr/>
          </p:nvSpPr>
          <p:spPr>
            <a:xfrm>
              <a:off x="10519242" y="5900333"/>
              <a:ext cx="115345" cy="99012"/>
            </a:xfrm>
            <a:custGeom>
              <a:avLst/>
              <a:gdLst>
                <a:gd name="connsiteX0" fmla="*/ 115346 w 115345"/>
                <a:gd name="connsiteY0" fmla="*/ 98457 h 99012"/>
                <a:gd name="connsiteX1" fmla="*/ 3996 w 115345"/>
                <a:gd name="connsiteY1" fmla="*/ 34790 h 99012"/>
                <a:gd name="connsiteX2" fmla="*/ 0 w 115345"/>
                <a:gd name="connsiteY2" fmla="*/ 1492 h 99012"/>
                <a:gd name="connsiteX3" fmla="*/ 36229 w 115345"/>
                <a:gd name="connsiteY3" fmla="*/ 1332 h 99012"/>
                <a:gd name="connsiteX4" fmla="*/ 115346 w 115345"/>
                <a:gd name="connsiteY4" fmla="*/ 98457 h 9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45" h="99012">
                  <a:moveTo>
                    <a:pt x="115346" y="98457"/>
                  </a:moveTo>
                  <a:cubicBezTo>
                    <a:pt x="61109" y="102932"/>
                    <a:pt x="21311" y="80236"/>
                    <a:pt x="3996" y="34790"/>
                  </a:cubicBezTo>
                  <a:cubicBezTo>
                    <a:pt x="160" y="24668"/>
                    <a:pt x="1225" y="12627"/>
                    <a:pt x="0" y="1492"/>
                  </a:cubicBezTo>
                  <a:cubicBezTo>
                    <a:pt x="12147" y="1279"/>
                    <a:pt x="24987" y="-1652"/>
                    <a:pt x="36229" y="1332"/>
                  </a:cubicBezTo>
                  <a:cubicBezTo>
                    <a:pt x="77732" y="12360"/>
                    <a:pt x="105063" y="46618"/>
                    <a:pt x="115346" y="984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5" name="任意多边形: 形状 114"/>
            <p:cNvSpPr/>
            <p:nvPr/>
          </p:nvSpPr>
          <p:spPr>
            <a:xfrm>
              <a:off x="8991919" y="6228053"/>
              <a:ext cx="109336" cy="88003"/>
            </a:xfrm>
            <a:custGeom>
              <a:avLst/>
              <a:gdLst>
                <a:gd name="connsiteX0" fmla="*/ 109233 w 109336"/>
                <a:gd name="connsiteY0" fmla="*/ 82464 h 88003"/>
                <a:gd name="connsiteX1" fmla="*/ 4542 w 109336"/>
                <a:gd name="connsiteY1" fmla="*/ 43199 h 88003"/>
                <a:gd name="connsiteX2" fmla="*/ 28783 w 109336"/>
                <a:gd name="connsiteY2" fmla="*/ 843 h 88003"/>
                <a:gd name="connsiteX3" fmla="*/ 109233 w 109336"/>
                <a:gd name="connsiteY3" fmla="*/ 82464 h 8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336" h="88003">
                  <a:moveTo>
                    <a:pt x="109233" y="82464"/>
                  </a:moveTo>
                  <a:cubicBezTo>
                    <a:pt x="59471" y="97062"/>
                    <a:pt x="20472" y="82411"/>
                    <a:pt x="4542" y="43199"/>
                  </a:cubicBezTo>
                  <a:cubicBezTo>
                    <a:pt x="-5900" y="17466"/>
                    <a:pt x="1452" y="4626"/>
                    <a:pt x="28783" y="843"/>
                  </a:cubicBezTo>
                  <a:cubicBezTo>
                    <a:pt x="77373" y="-5923"/>
                    <a:pt x="111470" y="28654"/>
                    <a:pt x="109233" y="824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6" name="任意多边形: 形状 115"/>
            <p:cNvSpPr/>
            <p:nvPr/>
          </p:nvSpPr>
          <p:spPr>
            <a:xfrm>
              <a:off x="9567046" y="5491775"/>
              <a:ext cx="105746" cy="90967"/>
            </a:xfrm>
            <a:custGeom>
              <a:avLst/>
              <a:gdLst>
                <a:gd name="connsiteX0" fmla="*/ 105668 w 105746"/>
                <a:gd name="connsiteY0" fmla="*/ 90064 h 90967"/>
                <a:gd name="connsiteX1" fmla="*/ 71 w 105746"/>
                <a:gd name="connsiteY1" fmla="*/ 5246 h 90967"/>
                <a:gd name="connsiteX2" fmla="*/ 105668 w 105746"/>
                <a:gd name="connsiteY2" fmla="*/ 90064 h 9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746" h="90967">
                  <a:moveTo>
                    <a:pt x="105668" y="90064"/>
                  </a:moveTo>
                  <a:cubicBezTo>
                    <a:pt x="41415" y="97204"/>
                    <a:pt x="-2006" y="61401"/>
                    <a:pt x="71" y="5246"/>
                  </a:cubicBezTo>
                  <a:cubicBezTo>
                    <a:pt x="62140" y="-14200"/>
                    <a:pt x="107905" y="21816"/>
                    <a:pt x="105668" y="900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7" name="任意多边形: 形状 116"/>
            <p:cNvSpPr/>
            <p:nvPr/>
          </p:nvSpPr>
          <p:spPr>
            <a:xfrm>
              <a:off x="8919103" y="6078167"/>
              <a:ext cx="109503" cy="83652"/>
            </a:xfrm>
            <a:custGeom>
              <a:avLst/>
              <a:gdLst>
                <a:gd name="connsiteX0" fmla="*/ 79009 w 109503"/>
                <a:gd name="connsiteY0" fmla="*/ 83653 h 83652"/>
                <a:gd name="connsiteX1" fmla="*/ 48161 w 109503"/>
                <a:gd name="connsiteY1" fmla="*/ 81575 h 83652"/>
                <a:gd name="connsiteX2" fmla="*/ 4687 w 109503"/>
                <a:gd name="connsiteY2" fmla="*/ 7998 h 83652"/>
                <a:gd name="connsiteX3" fmla="*/ 67394 w 109503"/>
                <a:gd name="connsiteY3" fmla="*/ 2511 h 83652"/>
                <a:gd name="connsiteX4" fmla="*/ 96644 w 109503"/>
                <a:gd name="connsiteY4" fmla="*/ 25260 h 83652"/>
                <a:gd name="connsiteX5" fmla="*/ 108738 w 109503"/>
                <a:gd name="connsiteY5" fmla="*/ 68841 h 83652"/>
                <a:gd name="connsiteX6" fmla="*/ 79009 w 109503"/>
                <a:gd name="connsiteY6" fmla="*/ 83653 h 8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501" h="83652">
                  <a:moveTo>
                    <a:pt x="79009" y="83653"/>
                  </a:moveTo>
                  <a:cubicBezTo>
                    <a:pt x="62972" y="82640"/>
                    <a:pt x="55300" y="83173"/>
                    <a:pt x="48161" y="81575"/>
                  </a:cubicBezTo>
                  <a:cubicBezTo>
                    <a:pt x="19871" y="75128"/>
                    <a:pt x="-12202" y="25207"/>
                    <a:pt x="4687" y="7998"/>
                  </a:cubicBezTo>
                  <a:cubicBezTo>
                    <a:pt x="16035" y="-3616"/>
                    <a:pt x="46243" y="166"/>
                    <a:pt x="67394" y="2511"/>
                  </a:cubicBezTo>
                  <a:cubicBezTo>
                    <a:pt x="78103" y="3683"/>
                    <a:pt x="90623" y="15084"/>
                    <a:pt x="96644" y="25260"/>
                  </a:cubicBezTo>
                  <a:cubicBezTo>
                    <a:pt x="104316" y="38207"/>
                    <a:pt x="111988" y="55948"/>
                    <a:pt x="108738" y="68841"/>
                  </a:cubicBezTo>
                  <a:cubicBezTo>
                    <a:pt x="106553" y="77366"/>
                    <a:pt x="85082" y="80935"/>
                    <a:pt x="79009" y="836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8" name="任意多边形: 形状 117"/>
            <p:cNvSpPr/>
            <p:nvPr/>
          </p:nvSpPr>
          <p:spPr>
            <a:xfrm>
              <a:off x="11132946" y="6391466"/>
              <a:ext cx="128345" cy="102362"/>
            </a:xfrm>
            <a:custGeom>
              <a:avLst/>
              <a:gdLst>
                <a:gd name="connsiteX0" fmla="*/ 128346 w 128345"/>
                <a:gd name="connsiteY0" fmla="*/ 101741 h 102362"/>
                <a:gd name="connsiteX1" fmla="*/ 0 w 128345"/>
                <a:gd name="connsiteY1" fmla="*/ 4562 h 102362"/>
                <a:gd name="connsiteX2" fmla="*/ 128346 w 128345"/>
                <a:gd name="connsiteY2" fmla="*/ 101741 h 10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345" h="102362">
                  <a:moveTo>
                    <a:pt x="128346" y="101741"/>
                  </a:moveTo>
                  <a:cubicBezTo>
                    <a:pt x="67876" y="107761"/>
                    <a:pt x="18381" y="69668"/>
                    <a:pt x="0" y="4562"/>
                  </a:cubicBezTo>
                  <a:cubicBezTo>
                    <a:pt x="39692" y="-17122"/>
                    <a:pt x="119981" y="42336"/>
                    <a:pt x="128346" y="1017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9" name="任意多边形: 形状 118"/>
            <p:cNvSpPr/>
            <p:nvPr/>
          </p:nvSpPr>
          <p:spPr>
            <a:xfrm>
              <a:off x="8902197" y="6399203"/>
              <a:ext cx="107562" cy="83525"/>
            </a:xfrm>
            <a:custGeom>
              <a:avLst/>
              <a:gdLst>
                <a:gd name="connsiteX0" fmla="*/ 3265 w 107562"/>
                <a:gd name="connsiteY0" fmla="*/ 1727 h 83525"/>
                <a:gd name="connsiteX1" fmla="*/ 93784 w 107562"/>
                <a:gd name="connsiteY1" fmla="*/ 25115 h 83525"/>
                <a:gd name="connsiteX2" fmla="*/ 106997 w 107562"/>
                <a:gd name="connsiteY2" fmla="*/ 68057 h 83525"/>
                <a:gd name="connsiteX3" fmla="*/ 69543 w 107562"/>
                <a:gd name="connsiteY3" fmla="*/ 83188 h 83525"/>
                <a:gd name="connsiteX4" fmla="*/ 3265 w 107562"/>
                <a:gd name="connsiteY4" fmla="*/ 1727 h 8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562" h="83525">
                  <a:moveTo>
                    <a:pt x="3265" y="1727"/>
                  </a:moveTo>
                  <a:cubicBezTo>
                    <a:pt x="35978" y="-245"/>
                    <a:pt x="70662" y="-5999"/>
                    <a:pt x="93784" y="25115"/>
                  </a:cubicBezTo>
                  <a:cubicBezTo>
                    <a:pt x="102522" y="36890"/>
                    <a:pt x="109661" y="54951"/>
                    <a:pt x="106997" y="68057"/>
                  </a:cubicBezTo>
                  <a:cubicBezTo>
                    <a:pt x="105505" y="75516"/>
                    <a:pt x="83075" y="82069"/>
                    <a:pt x="69543" y="83188"/>
                  </a:cubicBezTo>
                  <a:cubicBezTo>
                    <a:pt x="19781" y="87503"/>
                    <a:pt x="-10320" y="49889"/>
                    <a:pt x="3265" y="17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0" name="任意多边形: 形状 119"/>
            <p:cNvSpPr/>
            <p:nvPr/>
          </p:nvSpPr>
          <p:spPr>
            <a:xfrm>
              <a:off x="10187097" y="5709114"/>
              <a:ext cx="117382" cy="97072"/>
            </a:xfrm>
            <a:custGeom>
              <a:avLst/>
              <a:gdLst>
                <a:gd name="connsiteX0" fmla="*/ 117382 w 117382"/>
                <a:gd name="connsiteY0" fmla="*/ 93881 h 97072"/>
                <a:gd name="connsiteX1" fmla="*/ 12 w 117382"/>
                <a:gd name="connsiteY1" fmla="*/ 18387 h 97072"/>
                <a:gd name="connsiteX2" fmla="*/ 16315 w 117382"/>
                <a:gd name="connsiteY2" fmla="*/ 6 h 97072"/>
                <a:gd name="connsiteX3" fmla="*/ 95325 w 117382"/>
                <a:gd name="connsiteY3" fmla="*/ 49021 h 97072"/>
                <a:gd name="connsiteX4" fmla="*/ 117382 w 117382"/>
                <a:gd name="connsiteY4" fmla="*/ 93881 h 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382" h="97072">
                  <a:moveTo>
                    <a:pt x="117382" y="93881"/>
                  </a:moveTo>
                  <a:cubicBezTo>
                    <a:pt x="63092" y="108905"/>
                    <a:pt x="3634" y="68734"/>
                    <a:pt x="12" y="18387"/>
                  </a:cubicBezTo>
                  <a:cubicBezTo>
                    <a:pt x="-415" y="12366"/>
                    <a:pt x="10987" y="-314"/>
                    <a:pt x="16315" y="6"/>
                  </a:cubicBezTo>
                  <a:cubicBezTo>
                    <a:pt x="50838" y="1977"/>
                    <a:pt x="81846" y="11247"/>
                    <a:pt x="95325" y="49021"/>
                  </a:cubicBezTo>
                  <a:cubicBezTo>
                    <a:pt x="100546" y="63779"/>
                    <a:pt x="109071" y="77365"/>
                    <a:pt x="117382" y="938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1" name="任意多边形: 形状 120"/>
            <p:cNvSpPr/>
            <p:nvPr/>
          </p:nvSpPr>
          <p:spPr>
            <a:xfrm>
              <a:off x="9491710" y="5627392"/>
              <a:ext cx="111631" cy="95142"/>
            </a:xfrm>
            <a:custGeom>
              <a:avLst/>
              <a:gdLst>
                <a:gd name="connsiteX0" fmla="*/ 10461 w 111631"/>
                <a:gd name="connsiteY0" fmla="*/ 0 h 95142"/>
                <a:gd name="connsiteX1" fmla="*/ 109025 w 111631"/>
                <a:gd name="connsiteY1" fmla="*/ 63827 h 95142"/>
                <a:gd name="connsiteX2" fmla="*/ 87821 w 111631"/>
                <a:gd name="connsiteY2" fmla="*/ 95101 h 95142"/>
                <a:gd name="connsiteX3" fmla="*/ 126 w 111631"/>
                <a:gd name="connsiteY3" fmla="*/ 26426 h 95142"/>
                <a:gd name="connsiteX4" fmla="*/ 10461 w 111631"/>
                <a:gd name="connsiteY4" fmla="*/ 0 h 9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631" h="95142">
                  <a:moveTo>
                    <a:pt x="10461" y="0"/>
                  </a:moveTo>
                  <a:cubicBezTo>
                    <a:pt x="67096" y="1119"/>
                    <a:pt x="95439" y="22217"/>
                    <a:pt x="109025" y="63827"/>
                  </a:cubicBezTo>
                  <a:cubicBezTo>
                    <a:pt x="116111" y="85404"/>
                    <a:pt x="108652" y="94088"/>
                    <a:pt x="87821" y="95101"/>
                  </a:cubicBezTo>
                  <a:cubicBezTo>
                    <a:pt x="56014" y="96593"/>
                    <a:pt x="4601" y="57913"/>
                    <a:pt x="126" y="26426"/>
                  </a:cubicBezTo>
                  <a:cubicBezTo>
                    <a:pt x="-1153" y="17209"/>
                    <a:pt x="7691" y="6607"/>
                    <a:pt x="1046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2" name="任意多边形: 形状 121"/>
            <p:cNvSpPr/>
            <p:nvPr/>
          </p:nvSpPr>
          <p:spPr>
            <a:xfrm>
              <a:off x="8725062" y="6402848"/>
              <a:ext cx="110493" cy="91491"/>
            </a:xfrm>
            <a:custGeom>
              <a:avLst/>
              <a:gdLst>
                <a:gd name="connsiteX0" fmla="*/ 40387 w 110493"/>
                <a:gd name="connsiteY0" fmla="*/ 0 h 91491"/>
                <a:gd name="connsiteX1" fmla="*/ 96222 w 110493"/>
                <a:gd name="connsiteY1" fmla="*/ 36442 h 91491"/>
                <a:gd name="connsiteX2" fmla="*/ 109062 w 110493"/>
                <a:gd name="connsiteY2" fmla="*/ 74962 h 91491"/>
                <a:gd name="connsiteX3" fmla="*/ 68677 w 110493"/>
                <a:gd name="connsiteY3" fmla="*/ 90945 h 91491"/>
                <a:gd name="connsiteX4" fmla="*/ 11510 w 110493"/>
                <a:gd name="connsiteY4" fmla="*/ 60523 h 91491"/>
                <a:gd name="connsiteX5" fmla="*/ 961 w 110493"/>
                <a:gd name="connsiteY5" fmla="*/ 20245 h 91491"/>
                <a:gd name="connsiteX6" fmla="*/ 40387 w 110493"/>
                <a:gd name="connsiteY6" fmla="*/ 0 h 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493" h="91491">
                  <a:moveTo>
                    <a:pt x="40387" y="0"/>
                  </a:moveTo>
                  <a:cubicBezTo>
                    <a:pt x="59247" y="11827"/>
                    <a:pt x="80292" y="21364"/>
                    <a:pt x="96222" y="36442"/>
                  </a:cubicBezTo>
                  <a:cubicBezTo>
                    <a:pt x="105439" y="45126"/>
                    <a:pt x="113963" y="68036"/>
                    <a:pt x="109062" y="74962"/>
                  </a:cubicBezTo>
                  <a:cubicBezTo>
                    <a:pt x="101869" y="85244"/>
                    <a:pt x="80984" y="93768"/>
                    <a:pt x="68677" y="90945"/>
                  </a:cubicBezTo>
                  <a:cubicBezTo>
                    <a:pt x="48165" y="86203"/>
                    <a:pt x="27387" y="74642"/>
                    <a:pt x="11510" y="60523"/>
                  </a:cubicBezTo>
                  <a:cubicBezTo>
                    <a:pt x="2453" y="52478"/>
                    <a:pt x="-2129" y="32393"/>
                    <a:pt x="961" y="20245"/>
                  </a:cubicBezTo>
                  <a:cubicBezTo>
                    <a:pt x="3039" y="12200"/>
                    <a:pt x="22432" y="8578"/>
                    <a:pt x="4038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3" name="任意多边形: 形状 122"/>
            <p:cNvSpPr/>
            <p:nvPr/>
          </p:nvSpPr>
          <p:spPr>
            <a:xfrm>
              <a:off x="9342232" y="5618876"/>
              <a:ext cx="109195" cy="88709"/>
            </a:xfrm>
            <a:custGeom>
              <a:avLst/>
              <a:gdLst>
                <a:gd name="connsiteX0" fmla="*/ 0 w 109195"/>
                <a:gd name="connsiteY0" fmla="*/ 3135 h 88709"/>
                <a:gd name="connsiteX1" fmla="*/ 104850 w 109195"/>
                <a:gd name="connsiteY1" fmla="*/ 49859 h 88709"/>
                <a:gd name="connsiteX2" fmla="*/ 79384 w 109195"/>
                <a:gd name="connsiteY2" fmla="*/ 88645 h 88709"/>
                <a:gd name="connsiteX3" fmla="*/ 0 w 109195"/>
                <a:gd name="connsiteY3" fmla="*/ 3135 h 8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195" h="88709">
                  <a:moveTo>
                    <a:pt x="0" y="3135"/>
                  </a:moveTo>
                  <a:cubicBezTo>
                    <a:pt x="50454" y="-7840"/>
                    <a:pt x="90572" y="10540"/>
                    <a:pt x="104850" y="49859"/>
                  </a:cubicBezTo>
                  <a:cubicBezTo>
                    <a:pt x="114867" y="77350"/>
                    <a:pt x="108047" y="87740"/>
                    <a:pt x="79384" y="88645"/>
                  </a:cubicBezTo>
                  <a:cubicBezTo>
                    <a:pt x="30209" y="90244"/>
                    <a:pt x="3250" y="61847"/>
                    <a:pt x="0" y="31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4" name="任意多边形: 形状 123"/>
            <p:cNvSpPr/>
            <p:nvPr/>
          </p:nvSpPr>
          <p:spPr>
            <a:xfrm>
              <a:off x="9707826" y="5504040"/>
              <a:ext cx="107568" cy="95464"/>
            </a:xfrm>
            <a:custGeom>
              <a:avLst/>
              <a:gdLst>
                <a:gd name="connsiteX0" fmla="*/ 29140 w 107568"/>
                <a:gd name="connsiteY0" fmla="*/ 15 h 95464"/>
                <a:gd name="connsiteX1" fmla="*/ 107511 w 107568"/>
                <a:gd name="connsiteY1" fmla="*/ 77853 h 95464"/>
                <a:gd name="connsiteX2" fmla="*/ 91528 w 107568"/>
                <a:gd name="connsiteY2" fmla="*/ 94902 h 95464"/>
                <a:gd name="connsiteX3" fmla="*/ 850 w 107568"/>
                <a:gd name="connsiteY3" fmla="*/ 25215 h 95464"/>
                <a:gd name="connsiteX4" fmla="*/ 29140 w 107568"/>
                <a:gd name="connsiteY4" fmla="*/ 15 h 95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568" h="95464">
                  <a:moveTo>
                    <a:pt x="29140" y="15"/>
                  </a:moveTo>
                  <a:cubicBezTo>
                    <a:pt x="68246" y="494"/>
                    <a:pt x="109323" y="40239"/>
                    <a:pt x="107511" y="77853"/>
                  </a:cubicBezTo>
                  <a:cubicBezTo>
                    <a:pt x="107191" y="84034"/>
                    <a:pt x="97762" y="94050"/>
                    <a:pt x="91528" y="94902"/>
                  </a:cubicBezTo>
                  <a:cubicBezTo>
                    <a:pt x="52103" y="100390"/>
                    <a:pt x="6976" y="64854"/>
                    <a:pt x="850" y="25215"/>
                  </a:cubicBezTo>
                  <a:cubicBezTo>
                    <a:pt x="-2400" y="4490"/>
                    <a:pt x="2980" y="-305"/>
                    <a:pt x="29140" y="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5" name="任意多边形: 形状 124"/>
            <p:cNvSpPr/>
            <p:nvPr/>
          </p:nvSpPr>
          <p:spPr>
            <a:xfrm>
              <a:off x="9632861" y="5635917"/>
              <a:ext cx="113748" cy="97512"/>
            </a:xfrm>
            <a:custGeom>
              <a:avLst/>
              <a:gdLst>
                <a:gd name="connsiteX0" fmla="*/ 25521 w 113748"/>
                <a:gd name="connsiteY0" fmla="*/ 0 h 97512"/>
                <a:gd name="connsiteX1" fmla="*/ 111884 w 113748"/>
                <a:gd name="connsiteY1" fmla="*/ 66650 h 97512"/>
                <a:gd name="connsiteX2" fmla="*/ 86577 w 113748"/>
                <a:gd name="connsiteY2" fmla="*/ 96912 h 97512"/>
                <a:gd name="connsiteX3" fmla="*/ 3038 w 113748"/>
                <a:gd name="connsiteY3" fmla="*/ 31434 h 97512"/>
                <a:gd name="connsiteX4" fmla="*/ 25521 w 113748"/>
                <a:gd name="connsiteY4" fmla="*/ 0 h 9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748" h="97512">
                  <a:moveTo>
                    <a:pt x="25521" y="0"/>
                  </a:moveTo>
                  <a:cubicBezTo>
                    <a:pt x="58020" y="1012"/>
                    <a:pt x="104532" y="37188"/>
                    <a:pt x="111884" y="66650"/>
                  </a:cubicBezTo>
                  <a:cubicBezTo>
                    <a:pt x="117052" y="87429"/>
                    <a:pt x="112363" y="100535"/>
                    <a:pt x="86577" y="96912"/>
                  </a:cubicBezTo>
                  <a:cubicBezTo>
                    <a:pt x="45766" y="91211"/>
                    <a:pt x="17689" y="70966"/>
                    <a:pt x="3038" y="31434"/>
                  </a:cubicBezTo>
                  <a:cubicBezTo>
                    <a:pt x="-6446" y="5754"/>
                    <a:pt x="7726" y="1492"/>
                    <a:pt x="2552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6" name="任意多边形: 形状 125"/>
            <p:cNvSpPr/>
            <p:nvPr/>
          </p:nvSpPr>
          <p:spPr>
            <a:xfrm>
              <a:off x="8850978" y="5915992"/>
              <a:ext cx="105537" cy="89565"/>
            </a:xfrm>
            <a:custGeom>
              <a:avLst/>
              <a:gdLst>
                <a:gd name="connsiteX0" fmla="*/ 64714 w 105537"/>
                <a:gd name="connsiteY0" fmla="*/ 89565 h 89565"/>
                <a:gd name="connsiteX1" fmla="*/ 301 w 105537"/>
                <a:gd name="connsiteY1" fmla="*/ 20304 h 89565"/>
                <a:gd name="connsiteX2" fmla="*/ 11170 w 105537"/>
                <a:gd name="connsiteY2" fmla="*/ 3682 h 89565"/>
                <a:gd name="connsiteX3" fmla="*/ 100143 w 105537"/>
                <a:gd name="connsiteY3" fmla="*/ 43480 h 89565"/>
                <a:gd name="connsiteX4" fmla="*/ 64714 w 105537"/>
                <a:gd name="connsiteY4" fmla="*/ 89565 h 89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37" h="89565">
                  <a:moveTo>
                    <a:pt x="64714" y="89565"/>
                  </a:moveTo>
                  <a:cubicBezTo>
                    <a:pt x="28964" y="89725"/>
                    <a:pt x="-3482" y="55414"/>
                    <a:pt x="301" y="20304"/>
                  </a:cubicBezTo>
                  <a:cubicBezTo>
                    <a:pt x="940" y="14284"/>
                    <a:pt x="5949" y="5919"/>
                    <a:pt x="11170" y="3682"/>
                  </a:cubicBezTo>
                  <a:cubicBezTo>
                    <a:pt x="40472" y="-9052"/>
                    <a:pt x="88209" y="12952"/>
                    <a:pt x="100143" y="43480"/>
                  </a:cubicBezTo>
                  <a:cubicBezTo>
                    <a:pt x="113090" y="76672"/>
                    <a:pt x="103286" y="89405"/>
                    <a:pt x="64714" y="8956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7" name="任意多边形: 形状 126"/>
            <p:cNvSpPr/>
            <p:nvPr/>
          </p:nvSpPr>
          <p:spPr>
            <a:xfrm>
              <a:off x="11345994" y="6552025"/>
              <a:ext cx="127289" cy="102298"/>
            </a:xfrm>
            <a:custGeom>
              <a:avLst/>
              <a:gdLst>
                <a:gd name="connsiteX0" fmla="*/ 127290 w 127289"/>
                <a:gd name="connsiteY0" fmla="*/ 101973 h 102298"/>
                <a:gd name="connsiteX1" fmla="*/ 329 w 127289"/>
                <a:gd name="connsiteY1" fmla="*/ 0 h 102298"/>
                <a:gd name="connsiteX2" fmla="*/ 127290 w 127289"/>
                <a:gd name="connsiteY2" fmla="*/ 101973 h 10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289" h="102298">
                  <a:moveTo>
                    <a:pt x="127290" y="101973"/>
                  </a:moveTo>
                  <a:cubicBezTo>
                    <a:pt x="60053" y="106928"/>
                    <a:pt x="-5212" y="54450"/>
                    <a:pt x="329" y="0"/>
                  </a:cubicBezTo>
                  <a:cubicBezTo>
                    <a:pt x="59627" y="852"/>
                    <a:pt x="100438" y="33618"/>
                    <a:pt x="127290" y="1019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8" name="任意多边形: 形状 127"/>
            <p:cNvSpPr/>
            <p:nvPr/>
          </p:nvSpPr>
          <p:spPr>
            <a:xfrm>
              <a:off x="9843130" y="5523160"/>
              <a:ext cx="112819" cy="96560"/>
            </a:xfrm>
            <a:custGeom>
              <a:avLst/>
              <a:gdLst>
                <a:gd name="connsiteX0" fmla="*/ 27509 w 112819"/>
                <a:gd name="connsiteY0" fmla="*/ 181 h 96560"/>
                <a:gd name="connsiteX1" fmla="*/ 111528 w 112819"/>
                <a:gd name="connsiteY1" fmla="*/ 70614 h 96560"/>
                <a:gd name="connsiteX2" fmla="*/ 91283 w 112819"/>
                <a:gd name="connsiteY2" fmla="*/ 96560 h 96560"/>
                <a:gd name="connsiteX3" fmla="*/ 871 w 112819"/>
                <a:gd name="connsiteY3" fmla="*/ 23836 h 96560"/>
                <a:gd name="connsiteX4" fmla="*/ 27509 w 112819"/>
                <a:gd name="connsiteY4" fmla="*/ 181 h 96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19" h="96560">
                  <a:moveTo>
                    <a:pt x="27509" y="181"/>
                  </a:moveTo>
                  <a:cubicBezTo>
                    <a:pt x="69705" y="1140"/>
                    <a:pt x="102311" y="29377"/>
                    <a:pt x="111528" y="70614"/>
                  </a:cubicBezTo>
                  <a:cubicBezTo>
                    <a:pt x="115737" y="89474"/>
                    <a:pt x="109823" y="96614"/>
                    <a:pt x="91283" y="96560"/>
                  </a:cubicBezTo>
                  <a:cubicBezTo>
                    <a:pt x="59316" y="96400"/>
                    <a:pt x="6891" y="54471"/>
                    <a:pt x="871" y="23836"/>
                  </a:cubicBezTo>
                  <a:cubicBezTo>
                    <a:pt x="-3765" y="607"/>
                    <a:pt x="10833" y="-671"/>
                    <a:pt x="27509" y="1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9" name="任意多边形: 形状 128"/>
            <p:cNvSpPr/>
            <p:nvPr/>
          </p:nvSpPr>
          <p:spPr>
            <a:xfrm>
              <a:off x="8751792" y="6081739"/>
              <a:ext cx="106616" cy="88510"/>
            </a:xfrm>
            <a:custGeom>
              <a:avLst/>
              <a:gdLst>
                <a:gd name="connsiteX0" fmla="*/ 36567 w 106616"/>
                <a:gd name="connsiteY0" fmla="*/ 5 h 88510"/>
                <a:gd name="connsiteX1" fmla="*/ 106414 w 106616"/>
                <a:gd name="connsiteY1" fmla="*/ 53282 h 88510"/>
                <a:gd name="connsiteX2" fmla="*/ 93254 w 106616"/>
                <a:gd name="connsiteY2" fmla="*/ 83118 h 88510"/>
                <a:gd name="connsiteX3" fmla="*/ 7371 w 106616"/>
                <a:gd name="connsiteY3" fmla="*/ 47901 h 88510"/>
                <a:gd name="connsiteX4" fmla="*/ 36567 w 106616"/>
                <a:gd name="connsiteY4" fmla="*/ 5 h 8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16" h="88510">
                  <a:moveTo>
                    <a:pt x="36567" y="5"/>
                  </a:moveTo>
                  <a:cubicBezTo>
                    <a:pt x="70398" y="-368"/>
                    <a:pt x="101459" y="21529"/>
                    <a:pt x="106414" y="53282"/>
                  </a:cubicBezTo>
                  <a:cubicBezTo>
                    <a:pt x="107905" y="62659"/>
                    <a:pt x="100926" y="79388"/>
                    <a:pt x="93254" y="83118"/>
                  </a:cubicBezTo>
                  <a:cubicBezTo>
                    <a:pt x="61980" y="98142"/>
                    <a:pt x="22075" y="80294"/>
                    <a:pt x="7371" y="47901"/>
                  </a:cubicBezTo>
                  <a:cubicBezTo>
                    <a:pt x="-8026" y="13963"/>
                    <a:pt x="232" y="431"/>
                    <a:pt x="36567" y="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0" name="任意多边形: 形状 129"/>
            <p:cNvSpPr/>
            <p:nvPr/>
          </p:nvSpPr>
          <p:spPr>
            <a:xfrm>
              <a:off x="10843968" y="6093230"/>
              <a:ext cx="119022" cy="102594"/>
            </a:xfrm>
            <a:custGeom>
              <a:avLst/>
              <a:gdLst>
                <a:gd name="connsiteX0" fmla="*/ 0 w 119022"/>
                <a:gd name="connsiteY0" fmla="*/ 1460 h 102594"/>
                <a:gd name="connsiteX1" fmla="*/ 119022 w 119022"/>
                <a:gd name="connsiteY1" fmla="*/ 100450 h 102594"/>
                <a:gd name="connsiteX2" fmla="*/ 0 w 119022"/>
                <a:gd name="connsiteY2" fmla="*/ 1460 h 1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22" h="102593">
                  <a:moveTo>
                    <a:pt x="0" y="1460"/>
                  </a:moveTo>
                  <a:cubicBezTo>
                    <a:pt x="49601" y="-9941"/>
                    <a:pt x="118703" y="47545"/>
                    <a:pt x="119022" y="100450"/>
                  </a:cubicBezTo>
                  <a:cubicBezTo>
                    <a:pt x="68089" y="112597"/>
                    <a:pt x="16037" y="72266"/>
                    <a:pt x="0" y="14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1" name="任意多边形: 形状 130"/>
            <p:cNvSpPr/>
            <p:nvPr/>
          </p:nvSpPr>
          <p:spPr>
            <a:xfrm>
              <a:off x="10314437" y="5730909"/>
              <a:ext cx="112793" cy="100499"/>
            </a:xfrm>
            <a:custGeom>
              <a:avLst/>
              <a:gdLst>
                <a:gd name="connsiteX0" fmla="*/ 112794 w 112793"/>
                <a:gd name="connsiteY0" fmla="*/ 100110 h 100499"/>
                <a:gd name="connsiteX1" fmla="*/ 1550 w 112793"/>
                <a:gd name="connsiteY1" fmla="*/ 25042 h 100499"/>
                <a:gd name="connsiteX2" fmla="*/ 19292 w 112793"/>
                <a:gd name="connsiteY2" fmla="*/ 2 h 100499"/>
                <a:gd name="connsiteX3" fmla="*/ 112794 w 112793"/>
                <a:gd name="connsiteY3" fmla="*/ 100110 h 10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791" h="100499">
                  <a:moveTo>
                    <a:pt x="112794" y="100110"/>
                  </a:moveTo>
                  <a:cubicBezTo>
                    <a:pt x="59782" y="104426"/>
                    <a:pt x="14230" y="72406"/>
                    <a:pt x="1550" y="25042"/>
                  </a:cubicBezTo>
                  <a:cubicBezTo>
                    <a:pt x="-2925" y="8260"/>
                    <a:pt x="2083" y="108"/>
                    <a:pt x="19292" y="2"/>
                  </a:cubicBezTo>
                  <a:cubicBezTo>
                    <a:pt x="60209" y="-371"/>
                    <a:pt x="112794" y="55091"/>
                    <a:pt x="112794" y="10011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2" name="任意多边形: 形状 131"/>
            <p:cNvSpPr/>
            <p:nvPr/>
          </p:nvSpPr>
          <p:spPr>
            <a:xfrm>
              <a:off x="9979909" y="5539655"/>
              <a:ext cx="112578" cy="97528"/>
            </a:xfrm>
            <a:custGeom>
              <a:avLst/>
              <a:gdLst>
                <a:gd name="connsiteX0" fmla="*/ 112579 w 112578"/>
                <a:gd name="connsiteY0" fmla="*/ 96315 h 97528"/>
                <a:gd name="connsiteX1" fmla="*/ 802 w 112578"/>
                <a:gd name="connsiteY1" fmla="*/ 23112 h 97528"/>
                <a:gd name="connsiteX2" fmla="*/ 20941 w 112578"/>
                <a:gd name="connsiteY2" fmla="*/ 43 h 97528"/>
                <a:gd name="connsiteX3" fmla="*/ 112579 w 112578"/>
                <a:gd name="connsiteY3" fmla="*/ 96315 h 9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76" h="97528">
                  <a:moveTo>
                    <a:pt x="112579" y="96315"/>
                  </a:moveTo>
                  <a:cubicBezTo>
                    <a:pt x="59834" y="104467"/>
                    <a:pt x="9700" y="70582"/>
                    <a:pt x="802" y="23112"/>
                  </a:cubicBezTo>
                  <a:cubicBezTo>
                    <a:pt x="-2448" y="5903"/>
                    <a:pt x="4159" y="-597"/>
                    <a:pt x="20941" y="43"/>
                  </a:cubicBezTo>
                  <a:cubicBezTo>
                    <a:pt x="65002" y="1748"/>
                    <a:pt x="110607" y="48472"/>
                    <a:pt x="112579" y="963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3" name="任意多边形: 形状 132"/>
            <p:cNvSpPr/>
            <p:nvPr/>
          </p:nvSpPr>
          <p:spPr>
            <a:xfrm>
              <a:off x="10445361" y="5760736"/>
              <a:ext cx="113183" cy="103536"/>
            </a:xfrm>
            <a:custGeom>
              <a:avLst/>
              <a:gdLst>
                <a:gd name="connsiteX0" fmla="*/ 38 w 113183"/>
                <a:gd name="connsiteY0" fmla="*/ 10 h 103536"/>
                <a:gd name="connsiteX1" fmla="*/ 110749 w 113183"/>
                <a:gd name="connsiteY1" fmla="*/ 76037 h 103536"/>
                <a:gd name="connsiteX2" fmla="*/ 93274 w 113183"/>
                <a:gd name="connsiteY2" fmla="*/ 103528 h 103536"/>
                <a:gd name="connsiteX3" fmla="*/ 38 w 113183"/>
                <a:gd name="connsiteY3" fmla="*/ 10 h 103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183" h="103536">
                  <a:moveTo>
                    <a:pt x="38" y="10"/>
                  </a:moveTo>
                  <a:cubicBezTo>
                    <a:pt x="46230" y="-683"/>
                    <a:pt x="98761" y="36079"/>
                    <a:pt x="110749" y="76037"/>
                  </a:cubicBezTo>
                  <a:cubicBezTo>
                    <a:pt x="115437" y="91541"/>
                    <a:pt x="115171" y="103901"/>
                    <a:pt x="93274" y="103528"/>
                  </a:cubicBezTo>
                  <a:cubicBezTo>
                    <a:pt x="51131" y="102782"/>
                    <a:pt x="-1614" y="45775"/>
                    <a:pt x="38" y="1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4" name="任意多边形: 形状 133"/>
            <p:cNvSpPr/>
            <p:nvPr/>
          </p:nvSpPr>
          <p:spPr>
            <a:xfrm>
              <a:off x="9104916" y="5755365"/>
              <a:ext cx="105767" cy="94936"/>
            </a:xfrm>
            <a:custGeom>
              <a:avLst/>
              <a:gdLst>
                <a:gd name="connsiteX0" fmla="*/ 34063 w 105767"/>
                <a:gd name="connsiteY0" fmla="*/ 0 h 94936"/>
                <a:gd name="connsiteX1" fmla="*/ 105508 w 105767"/>
                <a:gd name="connsiteY1" fmla="*/ 65585 h 94936"/>
                <a:gd name="connsiteX2" fmla="*/ 75353 w 105767"/>
                <a:gd name="connsiteY2" fmla="*/ 94834 h 94936"/>
                <a:gd name="connsiteX3" fmla="*/ 231 w 105767"/>
                <a:gd name="connsiteY3" fmla="*/ 21578 h 94936"/>
                <a:gd name="connsiteX4" fmla="*/ 34063 w 105767"/>
                <a:gd name="connsiteY4" fmla="*/ 0 h 9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67" h="94936">
                  <a:moveTo>
                    <a:pt x="34063" y="0"/>
                  </a:moveTo>
                  <a:cubicBezTo>
                    <a:pt x="70185" y="6234"/>
                    <a:pt x="101778" y="33246"/>
                    <a:pt x="105508" y="65585"/>
                  </a:cubicBezTo>
                  <a:cubicBezTo>
                    <a:pt x="107959" y="87056"/>
                    <a:pt x="92668" y="93662"/>
                    <a:pt x="75353" y="94834"/>
                  </a:cubicBezTo>
                  <a:cubicBezTo>
                    <a:pt x="39816" y="97232"/>
                    <a:pt x="-3551" y="56954"/>
                    <a:pt x="231" y="21578"/>
                  </a:cubicBezTo>
                  <a:cubicBezTo>
                    <a:pt x="1137" y="13266"/>
                    <a:pt x="22235" y="7139"/>
                    <a:pt x="340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5" name="任意多边形: 形状 134"/>
            <p:cNvSpPr/>
            <p:nvPr/>
          </p:nvSpPr>
          <p:spPr>
            <a:xfrm>
              <a:off x="9778150" y="5375368"/>
              <a:ext cx="106095" cy="94938"/>
            </a:xfrm>
            <a:custGeom>
              <a:avLst/>
              <a:gdLst>
                <a:gd name="connsiteX0" fmla="*/ 0 w 106095"/>
                <a:gd name="connsiteY0" fmla="*/ 12222 h 94938"/>
                <a:gd name="connsiteX1" fmla="*/ 20192 w 106095"/>
                <a:gd name="connsiteY1" fmla="*/ 287 h 94938"/>
                <a:gd name="connsiteX2" fmla="*/ 106076 w 106095"/>
                <a:gd name="connsiteY2" fmla="*/ 71893 h 94938"/>
                <a:gd name="connsiteX3" fmla="*/ 94301 w 106095"/>
                <a:gd name="connsiteY3" fmla="*/ 93097 h 94938"/>
                <a:gd name="connsiteX4" fmla="*/ 0 w 106095"/>
                <a:gd name="connsiteY4" fmla="*/ 12222 h 9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95" h="94938">
                  <a:moveTo>
                    <a:pt x="0" y="12222"/>
                  </a:moveTo>
                  <a:cubicBezTo>
                    <a:pt x="4209" y="9611"/>
                    <a:pt x="11774" y="1246"/>
                    <a:pt x="20192" y="287"/>
                  </a:cubicBezTo>
                  <a:cubicBezTo>
                    <a:pt x="56421" y="-3762"/>
                    <a:pt x="103785" y="35717"/>
                    <a:pt x="106076" y="71893"/>
                  </a:cubicBezTo>
                  <a:cubicBezTo>
                    <a:pt x="106502" y="78925"/>
                    <a:pt x="100056" y="91339"/>
                    <a:pt x="94301" y="93097"/>
                  </a:cubicBezTo>
                  <a:cubicBezTo>
                    <a:pt x="57220" y="104498"/>
                    <a:pt x="1865" y="61184"/>
                    <a:pt x="0" y="122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6" name="任意多边形: 形状 135"/>
            <p:cNvSpPr/>
            <p:nvPr/>
          </p:nvSpPr>
          <p:spPr>
            <a:xfrm>
              <a:off x="8701656" y="6742850"/>
              <a:ext cx="110087" cy="80562"/>
            </a:xfrm>
            <a:custGeom>
              <a:avLst/>
              <a:gdLst>
                <a:gd name="connsiteX0" fmla="*/ 70932 w 110087"/>
                <a:gd name="connsiteY0" fmla="*/ 80465 h 80562"/>
                <a:gd name="connsiteX1" fmla="*/ 393 w 110087"/>
                <a:gd name="connsiteY1" fmla="*/ 33315 h 80562"/>
                <a:gd name="connsiteX2" fmla="*/ 9716 w 110087"/>
                <a:gd name="connsiteY2" fmla="*/ 6782 h 80562"/>
                <a:gd name="connsiteX3" fmla="*/ 109718 w 110087"/>
                <a:gd name="connsiteY3" fmla="*/ 52921 h 80562"/>
                <a:gd name="connsiteX4" fmla="*/ 70932 w 110087"/>
                <a:gd name="connsiteY4" fmla="*/ 80465 h 8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087" h="80562">
                  <a:moveTo>
                    <a:pt x="70932" y="80465"/>
                  </a:moveTo>
                  <a:cubicBezTo>
                    <a:pt x="38593" y="82170"/>
                    <a:pt x="6786" y="61285"/>
                    <a:pt x="393" y="33315"/>
                  </a:cubicBezTo>
                  <a:cubicBezTo>
                    <a:pt x="-1419" y="25323"/>
                    <a:pt x="3269" y="10831"/>
                    <a:pt x="9716" y="6782"/>
                  </a:cubicBezTo>
                  <a:cubicBezTo>
                    <a:pt x="42109" y="-13730"/>
                    <a:pt x="105403" y="15360"/>
                    <a:pt x="109718" y="52921"/>
                  </a:cubicBezTo>
                  <a:cubicBezTo>
                    <a:pt x="113554" y="85953"/>
                    <a:pt x="86649" y="78707"/>
                    <a:pt x="70932" y="8046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7" name="任意多边形: 形状 136"/>
            <p:cNvSpPr/>
            <p:nvPr/>
          </p:nvSpPr>
          <p:spPr>
            <a:xfrm>
              <a:off x="11049780" y="6259770"/>
              <a:ext cx="118649" cy="98103"/>
            </a:xfrm>
            <a:custGeom>
              <a:avLst/>
              <a:gdLst>
                <a:gd name="connsiteX0" fmla="*/ 0 w 118649"/>
                <a:gd name="connsiteY0" fmla="*/ 773 h 98103"/>
                <a:gd name="connsiteX1" fmla="*/ 118649 w 118649"/>
                <a:gd name="connsiteY1" fmla="*/ 97153 h 98103"/>
                <a:gd name="connsiteX2" fmla="*/ 0 w 118649"/>
                <a:gd name="connsiteY2" fmla="*/ 773 h 9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649" h="98103">
                  <a:moveTo>
                    <a:pt x="0" y="773"/>
                  </a:moveTo>
                  <a:cubicBezTo>
                    <a:pt x="56581" y="-5940"/>
                    <a:pt x="102613" y="31461"/>
                    <a:pt x="118649" y="97153"/>
                  </a:cubicBezTo>
                  <a:cubicBezTo>
                    <a:pt x="61483" y="105357"/>
                    <a:pt x="4848" y="59379"/>
                    <a:pt x="0" y="7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8" name="任意多边形: 形状 137"/>
            <p:cNvSpPr/>
            <p:nvPr/>
          </p:nvSpPr>
          <p:spPr>
            <a:xfrm>
              <a:off x="10643479" y="5925402"/>
              <a:ext cx="112420" cy="99687"/>
            </a:xfrm>
            <a:custGeom>
              <a:avLst/>
              <a:gdLst>
                <a:gd name="connsiteX0" fmla="*/ 112369 w 112420"/>
                <a:gd name="connsiteY0" fmla="*/ 99228 h 99687"/>
                <a:gd name="connsiteX1" fmla="*/ 59 w 112420"/>
                <a:gd name="connsiteY1" fmla="*/ 20644 h 99687"/>
                <a:gd name="connsiteX2" fmla="*/ 14444 w 112420"/>
                <a:gd name="connsiteY2" fmla="*/ 132 h 99687"/>
                <a:gd name="connsiteX3" fmla="*/ 112369 w 112420"/>
                <a:gd name="connsiteY3" fmla="*/ 99228 h 9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19" h="99687">
                  <a:moveTo>
                    <a:pt x="112369" y="99228"/>
                  </a:moveTo>
                  <a:cubicBezTo>
                    <a:pt x="66070" y="104503"/>
                    <a:pt x="6026" y="63479"/>
                    <a:pt x="59" y="20644"/>
                  </a:cubicBezTo>
                  <a:cubicBezTo>
                    <a:pt x="-846" y="14304"/>
                    <a:pt x="8850" y="558"/>
                    <a:pt x="14444" y="132"/>
                  </a:cubicBezTo>
                  <a:cubicBezTo>
                    <a:pt x="56800" y="-3171"/>
                    <a:pt x="114393" y="56287"/>
                    <a:pt x="112369" y="992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9" name="任意多边形: 形状 138"/>
            <p:cNvSpPr/>
            <p:nvPr/>
          </p:nvSpPr>
          <p:spPr>
            <a:xfrm>
              <a:off x="8941941" y="5755640"/>
              <a:ext cx="106972" cy="85357"/>
            </a:xfrm>
            <a:custGeom>
              <a:avLst/>
              <a:gdLst>
                <a:gd name="connsiteX0" fmla="*/ 74499 w 106972"/>
                <a:gd name="connsiteY0" fmla="*/ 85236 h 85357"/>
                <a:gd name="connsiteX1" fmla="*/ 2627 w 106972"/>
                <a:gd name="connsiteY1" fmla="*/ 38352 h 85357"/>
                <a:gd name="connsiteX2" fmla="*/ 26869 w 106972"/>
                <a:gd name="connsiteY2" fmla="*/ 471 h 85357"/>
                <a:gd name="connsiteX3" fmla="*/ 106412 w 106972"/>
                <a:gd name="connsiteY3" fmla="*/ 61048 h 85357"/>
                <a:gd name="connsiteX4" fmla="*/ 74499 w 106972"/>
                <a:gd name="connsiteY4" fmla="*/ 85236 h 8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970" h="85357">
                  <a:moveTo>
                    <a:pt x="74499" y="85236"/>
                  </a:moveTo>
                  <a:cubicBezTo>
                    <a:pt x="36671" y="83851"/>
                    <a:pt x="12377" y="67654"/>
                    <a:pt x="2627" y="38352"/>
                  </a:cubicBezTo>
                  <a:cubicBezTo>
                    <a:pt x="-5151" y="15123"/>
                    <a:pt x="4758" y="3721"/>
                    <a:pt x="26869" y="471"/>
                  </a:cubicBezTo>
                  <a:cubicBezTo>
                    <a:pt x="59474" y="-4323"/>
                    <a:pt x="101936" y="28282"/>
                    <a:pt x="106412" y="61048"/>
                  </a:cubicBezTo>
                  <a:cubicBezTo>
                    <a:pt x="109129" y="81187"/>
                    <a:pt x="102522" y="86248"/>
                    <a:pt x="74499" y="852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0" name="任意多边形: 形状 139"/>
            <p:cNvSpPr/>
            <p:nvPr/>
          </p:nvSpPr>
          <p:spPr>
            <a:xfrm>
              <a:off x="9421386" y="5475658"/>
              <a:ext cx="106298" cy="90934"/>
            </a:xfrm>
            <a:custGeom>
              <a:avLst/>
              <a:gdLst>
                <a:gd name="connsiteX0" fmla="*/ 14881 w 106298"/>
                <a:gd name="connsiteY0" fmla="*/ 0 h 90934"/>
                <a:gd name="connsiteX1" fmla="*/ 106252 w 106298"/>
                <a:gd name="connsiteY1" fmla="*/ 64999 h 90934"/>
                <a:gd name="connsiteX2" fmla="*/ 91868 w 106298"/>
                <a:gd name="connsiteY2" fmla="*/ 89613 h 90934"/>
                <a:gd name="connsiteX3" fmla="*/ 17 w 106298"/>
                <a:gd name="connsiteY3" fmla="*/ 16090 h 90934"/>
                <a:gd name="connsiteX4" fmla="*/ 14881 w 106298"/>
                <a:gd name="connsiteY4" fmla="*/ 0 h 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98" h="90934">
                  <a:moveTo>
                    <a:pt x="14881" y="0"/>
                  </a:moveTo>
                  <a:cubicBezTo>
                    <a:pt x="70237" y="1971"/>
                    <a:pt x="102523" y="26266"/>
                    <a:pt x="106252" y="64999"/>
                  </a:cubicBezTo>
                  <a:cubicBezTo>
                    <a:pt x="106998" y="72990"/>
                    <a:pt x="98634" y="87855"/>
                    <a:pt x="91868" y="89613"/>
                  </a:cubicBezTo>
                  <a:cubicBezTo>
                    <a:pt x="54360" y="99203"/>
                    <a:pt x="-1102" y="54769"/>
                    <a:pt x="17" y="16090"/>
                  </a:cubicBezTo>
                  <a:cubicBezTo>
                    <a:pt x="230" y="9057"/>
                    <a:pt x="12590" y="2344"/>
                    <a:pt x="1488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1" name="任意多边形: 形状 140"/>
            <p:cNvSpPr/>
            <p:nvPr/>
          </p:nvSpPr>
          <p:spPr>
            <a:xfrm>
              <a:off x="10238586" y="5587741"/>
              <a:ext cx="111393" cy="99914"/>
            </a:xfrm>
            <a:custGeom>
              <a:avLst/>
              <a:gdLst>
                <a:gd name="connsiteX0" fmla="*/ 111393 w 111393"/>
                <a:gd name="connsiteY0" fmla="*/ 99376 h 99914"/>
                <a:gd name="connsiteX1" fmla="*/ 789 w 111393"/>
                <a:gd name="connsiteY1" fmla="*/ 23508 h 99914"/>
                <a:gd name="connsiteX2" fmla="*/ 24550 w 111393"/>
                <a:gd name="connsiteY2" fmla="*/ 226 h 99914"/>
                <a:gd name="connsiteX3" fmla="*/ 111393 w 111393"/>
                <a:gd name="connsiteY3" fmla="*/ 99376 h 9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393" h="99914">
                  <a:moveTo>
                    <a:pt x="111393" y="99376"/>
                  </a:moveTo>
                  <a:cubicBezTo>
                    <a:pt x="67066" y="105130"/>
                    <a:pt x="8567" y="63839"/>
                    <a:pt x="789" y="23508"/>
                  </a:cubicBezTo>
                  <a:cubicBezTo>
                    <a:pt x="-3154" y="3050"/>
                    <a:pt x="8141" y="-1106"/>
                    <a:pt x="24550" y="226"/>
                  </a:cubicBezTo>
                  <a:cubicBezTo>
                    <a:pt x="64349" y="3476"/>
                    <a:pt x="111606" y="56487"/>
                    <a:pt x="111393" y="993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2" name="任意多边形: 形状 141"/>
            <p:cNvSpPr/>
            <p:nvPr/>
          </p:nvSpPr>
          <p:spPr>
            <a:xfrm>
              <a:off x="9035158" y="5606784"/>
              <a:ext cx="105488" cy="87948"/>
            </a:xfrm>
            <a:custGeom>
              <a:avLst/>
              <a:gdLst>
                <a:gd name="connsiteX0" fmla="*/ 26514 w 105488"/>
                <a:gd name="connsiteY0" fmla="*/ 1109 h 87948"/>
                <a:gd name="connsiteX1" fmla="*/ 103127 w 105488"/>
                <a:gd name="connsiteY1" fmla="*/ 51563 h 87948"/>
                <a:gd name="connsiteX2" fmla="*/ 77980 w 105488"/>
                <a:gd name="connsiteY2" fmla="*/ 87791 h 87948"/>
                <a:gd name="connsiteX3" fmla="*/ 2646 w 105488"/>
                <a:gd name="connsiteY3" fmla="*/ 34674 h 87948"/>
                <a:gd name="connsiteX4" fmla="*/ 26514 w 105488"/>
                <a:gd name="connsiteY4" fmla="*/ 1109 h 87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88" h="87948">
                  <a:moveTo>
                    <a:pt x="26514" y="1109"/>
                  </a:moveTo>
                  <a:cubicBezTo>
                    <a:pt x="65726" y="2014"/>
                    <a:pt x="93910" y="21621"/>
                    <a:pt x="103127" y="51563"/>
                  </a:cubicBezTo>
                  <a:cubicBezTo>
                    <a:pt x="110213" y="74685"/>
                    <a:pt x="101209" y="86033"/>
                    <a:pt x="77980" y="87791"/>
                  </a:cubicBezTo>
                  <a:cubicBezTo>
                    <a:pt x="46760" y="90189"/>
                    <a:pt x="10584" y="64829"/>
                    <a:pt x="2646" y="34674"/>
                  </a:cubicBezTo>
                  <a:cubicBezTo>
                    <a:pt x="-3428" y="11764"/>
                    <a:pt x="-444" y="-4485"/>
                    <a:pt x="26514" y="1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3" name="任意多边形: 形状 142"/>
            <p:cNvSpPr/>
            <p:nvPr/>
          </p:nvSpPr>
          <p:spPr>
            <a:xfrm>
              <a:off x="10565433" y="5789571"/>
              <a:ext cx="113854" cy="95579"/>
            </a:xfrm>
            <a:custGeom>
              <a:avLst/>
              <a:gdLst>
                <a:gd name="connsiteX0" fmla="*/ 113854 w 113854"/>
                <a:gd name="connsiteY0" fmla="*/ 90463 h 95579"/>
                <a:gd name="connsiteX1" fmla="*/ 0 w 113854"/>
                <a:gd name="connsiteY1" fmla="*/ 2129 h 95579"/>
                <a:gd name="connsiteX2" fmla="*/ 113854 w 113854"/>
                <a:gd name="connsiteY2" fmla="*/ 90463 h 9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854" h="95579">
                  <a:moveTo>
                    <a:pt x="113854" y="90463"/>
                  </a:moveTo>
                  <a:cubicBezTo>
                    <a:pt x="65851" y="112360"/>
                    <a:pt x="533" y="60415"/>
                    <a:pt x="0" y="2129"/>
                  </a:cubicBezTo>
                  <a:cubicBezTo>
                    <a:pt x="50827" y="-7354"/>
                    <a:pt x="78158" y="13584"/>
                    <a:pt x="113854" y="9046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4" name="任意多边形: 形状 143"/>
            <p:cNvSpPr/>
            <p:nvPr/>
          </p:nvSpPr>
          <p:spPr>
            <a:xfrm>
              <a:off x="8682331" y="5922550"/>
              <a:ext cx="106956" cy="82313"/>
            </a:xfrm>
            <a:custGeom>
              <a:avLst/>
              <a:gdLst>
                <a:gd name="connsiteX0" fmla="*/ 88659 w 106956"/>
                <a:gd name="connsiteY0" fmla="*/ 82314 h 82313"/>
                <a:gd name="connsiteX1" fmla="*/ 4 w 106956"/>
                <a:gd name="connsiteY1" fmla="*/ 24348 h 82313"/>
                <a:gd name="connsiteX2" fmla="*/ 33143 w 106956"/>
                <a:gd name="connsiteY2" fmla="*/ 0 h 82313"/>
                <a:gd name="connsiteX3" fmla="*/ 106720 w 106956"/>
                <a:gd name="connsiteY3" fmla="*/ 62708 h 82313"/>
                <a:gd name="connsiteX4" fmla="*/ 88659 w 106956"/>
                <a:gd name="connsiteY4" fmla="*/ 82314 h 82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956" h="82313">
                  <a:moveTo>
                    <a:pt x="88659" y="82314"/>
                  </a:moveTo>
                  <a:cubicBezTo>
                    <a:pt x="31758" y="81515"/>
                    <a:pt x="431" y="57433"/>
                    <a:pt x="4" y="24348"/>
                  </a:cubicBezTo>
                  <a:cubicBezTo>
                    <a:pt x="-315" y="426"/>
                    <a:pt x="16520" y="0"/>
                    <a:pt x="33143" y="0"/>
                  </a:cubicBezTo>
                  <a:cubicBezTo>
                    <a:pt x="69372" y="53"/>
                    <a:pt x="110449" y="33458"/>
                    <a:pt x="106720" y="62708"/>
                  </a:cubicBezTo>
                  <a:cubicBezTo>
                    <a:pt x="105494" y="72191"/>
                    <a:pt x="90896" y="80023"/>
                    <a:pt x="88659" y="823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5" name="任意多边形: 形状 144"/>
            <p:cNvSpPr/>
            <p:nvPr/>
          </p:nvSpPr>
          <p:spPr>
            <a:xfrm>
              <a:off x="11253567" y="6422987"/>
              <a:ext cx="124137" cy="101805"/>
            </a:xfrm>
            <a:custGeom>
              <a:avLst/>
              <a:gdLst>
                <a:gd name="connsiteX0" fmla="*/ 0 w 124137"/>
                <a:gd name="connsiteY0" fmla="*/ 0 h 101805"/>
                <a:gd name="connsiteX1" fmla="*/ 124137 w 124137"/>
                <a:gd name="connsiteY1" fmla="*/ 100748 h 101805"/>
                <a:gd name="connsiteX2" fmla="*/ 0 w 124137"/>
                <a:gd name="connsiteY2" fmla="*/ 0 h 101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137" h="101805">
                  <a:moveTo>
                    <a:pt x="0" y="0"/>
                  </a:moveTo>
                  <a:cubicBezTo>
                    <a:pt x="62975" y="1385"/>
                    <a:pt x="115613" y="44966"/>
                    <a:pt x="124137" y="100748"/>
                  </a:cubicBezTo>
                  <a:cubicBezTo>
                    <a:pt x="78318" y="110391"/>
                    <a:pt x="5168" y="5226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6" name="任意多边形: 形状 145"/>
            <p:cNvSpPr/>
            <p:nvPr/>
          </p:nvSpPr>
          <p:spPr>
            <a:xfrm>
              <a:off x="8623817" y="6588134"/>
              <a:ext cx="106838" cy="82007"/>
            </a:xfrm>
            <a:custGeom>
              <a:avLst/>
              <a:gdLst>
                <a:gd name="connsiteX0" fmla="*/ 70986 w 106838"/>
                <a:gd name="connsiteY0" fmla="*/ 82008 h 82007"/>
                <a:gd name="connsiteX1" fmla="*/ 28897 w 106838"/>
                <a:gd name="connsiteY1" fmla="*/ 66930 h 82007"/>
                <a:gd name="connsiteX2" fmla="*/ 3697 w 106838"/>
                <a:gd name="connsiteY2" fmla="*/ 11415 h 82007"/>
                <a:gd name="connsiteX3" fmla="*/ 53724 w 106838"/>
                <a:gd name="connsiteY3" fmla="*/ 120 h 82007"/>
                <a:gd name="connsiteX4" fmla="*/ 77273 w 106838"/>
                <a:gd name="connsiteY4" fmla="*/ 8112 h 82007"/>
                <a:gd name="connsiteX5" fmla="*/ 106789 w 106838"/>
                <a:gd name="connsiteY5" fmla="*/ 55955 h 82007"/>
                <a:gd name="connsiteX6" fmla="*/ 70986 w 106838"/>
                <a:gd name="connsiteY6" fmla="*/ 82008 h 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838" h="82007">
                  <a:moveTo>
                    <a:pt x="70986" y="82008"/>
                  </a:moveTo>
                  <a:cubicBezTo>
                    <a:pt x="52179" y="75508"/>
                    <a:pt x="39126" y="73430"/>
                    <a:pt x="28897" y="66930"/>
                  </a:cubicBezTo>
                  <a:cubicBezTo>
                    <a:pt x="8758" y="54197"/>
                    <a:pt x="-7598" y="33472"/>
                    <a:pt x="3697" y="11415"/>
                  </a:cubicBezTo>
                  <a:cubicBezTo>
                    <a:pt x="8758" y="1505"/>
                    <a:pt x="36196" y="1878"/>
                    <a:pt x="53724" y="120"/>
                  </a:cubicBezTo>
                  <a:cubicBezTo>
                    <a:pt x="61449" y="-679"/>
                    <a:pt x="72638" y="2571"/>
                    <a:pt x="77273" y="8112"/>
                  </a:cubicBezTo>
                  <a:cubicBezTo>
                    <a:pt x="89367" y="22656"/>
                    <a:pt x="102846" y="38533"/>
                    <a:pt x="106789" y="55955"/>
                  </a:cubicBezTo>
                  <a:cubicBezTo>
                    <a:pt x="108121" y="61869"/>
                    <a:pt x="82654" y="73856"/>
                    <a:pt x="70986" y="820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7" name="任意多边形: 形状 146"/>
            <p:cNvSpPr/>
            <p:nvPr/>
          </p:nvSpPr>
          <p:spPr>
            <a:xfrm>
              <a:off x="8651945" y="6249619"/>
              <a:ext cx="108089" cy="81421"/>
            </a:xfrm>
            <a:custGeom>
              <a:avLst/>
              <a:gdLst>
                <a:gd name="connsiteX0" fmla="*/ 39395 w 108089"/>
                <a:gd name="connsiteY0" fmla="*/ 802 h 81421"/>
                <a:gd name="connsiteX1" fmla="*/ 107963 w 108089"/>
                <a:gd name="connsiteY1" fmla="*/ 60366 h 81421"/>
                <a:gd name="connsiteX2" fmla="*/ 69603 w 108089"/>
                <a:gd name="connsiteY2" fmla="*/ 80399 h 81421"/>
                <a:gd name="connsiteX3" fmla="*/ 23 w 108089"/>
                <a:gd name="connsiteY3" fmla="*/ 23658 h 81421"/>
                <a:gd name="connsiteX4" fmla="*/ 39395 w 108089"/>
                <a:gd name="connsiteY4" fmla="*/ 802 h 8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89" h="81421">
                  <a:moveTo>
                    <a:pt x="39395" y="802"/>
                  </a:moveTo>
                  <a:cubicBezTo>
                    <a:pt x="79833" y="2507"/>
                    <a:pt x="110307" y="28932"/>
                    <a:pt x="107963" y="60366"/>
                  </a:cubicBezTo>
                  <a:cubicBezTo>
                    <a:pt x="105939" y="87378"/>
                    <a:pt x="85640" y="80878"/>
                    <a:pt x="69603" y="80399"/>
                  </a:cubicBezTo>
                  <a:cubicBezTo>
                    <a:pt x="32096" y="79333"/>
                    <a:pt x="-990" y="52214"/>
                    <a:pt x="23" y="23658"/>
                  </a:cubicBezTo>
                  <a:cubicBezTo>
                    <a:pt x="982" y="-4153"/>
                    <a:pt x="21174" y="-264"/>
                    <a:pt x="39395" y="8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8" name="任意多边形: 形状 147"/>
            <p:cNvSpPr/>
            <p:nvPr/>
          </p:nvSpPr>
          <p:spPr>
            <a:xfrm>
              <a:off x="10960060" y="6125924"/>
              <a:ext cx="122271" cy="99134"/>
            </a:xfrm>
            <a:custGeom>
              <a:avLst/>
              <a:gdLst>
                <a:gd name="connsiteX0" fmla="*/ 0 w 122271"/>
                <a:gd name="connsiteY0" fmla="*/ 359 h 99134"/>
                <a:gd name="connsiteX1" fmla="*/ 122272 w 122271"/>
                <a:gd name="connsiteY1" fmla="*/ 97591 h 99134"/>
                <a:gd name="connsiteX2" fmla="*/ 0 w 122271"/>
                <a:gd name="connsiteY2" fmla="*/ 359 h 9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271" h="99134">
                  <a:moveTo>
                    <a:pt x="0" y="359"/>
                  </a:moveTo>
                  <a:cubicBezTo>
                    <a:pt x="61749" y="-4542"/>
                    <a:pt x="119502" y="41383"/>
                    <a:pt x="122272" y="97591"/>
                  </a:cubicBezTo>
                  <a:cubicBezTo>
                    <a:pt x="71338" y="106488"/>
                    <a:pt x="34577" y="77292"/>
                    <a:pt x="0" y="3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9" name="任意多边形: 形状 148"/>
            <p:cNvSpPr/>
            <p:nvPr/>
          </p:nvSpPr>
          <p:spPr>
            <a:xfrm>
              <a:off x="8548275" y="6423068"/>
              <a:ext cx="103393" cy="82120"/>
            </a:xfrm>
            <a:custGeom>
              <a:avLst/>
              <a:gdLst>
                <a:gd name="connsiteX0" fmla="*/ 63468 w 103393"/>
                <a:gd name="connsiteY0" fmla="*/ 80847 h 82120"/>
                <a:gd name="connsiteX1" fmla="*/ 334 w 103393"/>
                <a:gd name="connsiteY1" fmla="*/ 21549 h 82120"/>
                <a:gd name="connsiteX2" fmla="*/ 45887 w 103393"/>
                <a:gd name="connsiteY2" fmla="*/ 2262 h 82120"/>
                <a:gd name="connsiteX3" fmla="*/ 103373 w 103393"/>
                <a:gd name="connsiteY3" fmla="*/ 57245 h 82120"/>
                <a:gd name="connsiteX4" fmla="*/ 63468 w 103393"/>
                <a:gd name="connsiteY4" fmla="*/ 80847 h 82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93" h="82120">
                  <a:moveTo>
                    <a:pt x="63468" y="80847"/>
                  </a:moveTo>
                  <a:cubicBezTo>
                    <a:pt x="26174" y="78503"/>
                    <a:pt x="-3502" y="51758"/>
                    <a:pt x="334" y="21549"/>
                  </a:cubicBezTo>
                  <a:cubicBezTo>
                    <a:pt x="4330" y="-9672"/>
                    <a:pt x="29264" y="2209"/>
                    <a:pt x="45887" y="2262"/>
                  </a:cubicBezTo>
                  <a:cubicBezTo>
                    <a:pt x="81689" y="2369"/>
                    <a:pt x="104173" y="25918"/>
                    <a:pt x="103373" y="57245"/>
                  </a:cubicBezTo>
                  <a:cubicBezTo>
                    <a:pt x="102734" y="85535"/>
                    <a:pt x="84087" y="83138"/>
                    <a:pt x="63468" y="808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0" name="任意多边形: 形状 149"/>
            <p:cNvSpPr/>
            <p:nvPr/>
          </p:nvSpPr>
          <p:spPr>
            <a:xfrm>
              <a:off x="8780545" y="5757748"/>
              <a:ext cx="100613" cy="83238"/>
            </a:xfrm>
            <a:custGeom>
              <a:avLst/>
              <a:gdLst>
                <a:gd name="connsiteX0" fmla="*/ 99398 w 100613"/>
                <a:gd name="connsiteY0" fmla="*/ 79878 h 83238"/>
                <a:gd name="connsiteX1" fmla="*/ 3658 w 100613"/>
                <a:gd name="connsiteY1" fmla="*/ 40932 h 83238"/>
                <a:gd name="connsiteX2" fmla="*/ 29924 w 100613"/>
                <a:gd name="connsiteY2" fmla="*/ 228 h 83238"/>
                <a:gd name="connsiteX3" fmla="*/ 99398 w 100613"/>
                <a:gd name="connsiteY3" fmla="*/ 79878 h 8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613" h="83238">
                  <a:moveTo>
                    <a:pt x="99398" y="79878"/>
                  </a:moveTo>
                  <a:cubicBezTo>
                    <a:pt x="48944" y="90107"/>
                    <a:pt x="16658" y="76947"/>
                    <a:pt x="3658" y="40932"/>
                  </a:cubicBezTo>
                  <a:cubicBezTo>
                    <a:pt x="-5612" y="15199"/>
                    <a:pt x="2592" y="2465"/>
                    <a:pt x="29924" y="228"/>
                  </a:cubicBezTo>
                  <a:cubicBezTo>
                    <a:pt x="73612" y="-3342"/>
                    <a:pt x="107549" y="35551"/>
                    <a:pt x="99398" y="798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1" name="任意多边形: 形状 150"/>
            <p:cNvSpPr/>
            <p:nvPr/>
          </p:nvSpPr>
          <p:spPr>
            <a:xfrm>
              <a:off x="10113451" y="5562164"/>
              <a:ext cx="107622" cy="101038"/>
            </a:xfrm>
            <a:custGeom>
              <a:avLst/>
              <a:gdLst>
                <a:gd name="connsiteX0" fmla="*/ 107542 w 107622"/>
                <a:gd name="connsiteY0" fmla="*/ 99432 h 101038"/>
                <a:gd name="connsiteX1" fmla="*/ 2106 w 107622"/>
                <a:gd name="connsiteY1" fmla="*/ 27614 h 101038"/>
                <a:gd name="connsiteX2" fmla="*/ 19741 w 107622"/>
                <a:gd name="connsiteY2" fmla="*/ 16 h 101038"/>
                <a:gd name="connsiteX3" fmla="*/ 107542 w 107622"/>
                <a:gd name="connsiteY3" fmla="*/ 99432 h 10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622" h="101038">
                  <a:moveTo>
                    <a:pt x="107542" y="99432"/>
                  </a:moveTo>
                  <a:cubicBezTo>
                    <a:pt x="64387" y="109288"/>
                    <a:pt x="13986" y="72367"/>
                    <a:pt x="2106" y="27614"/>
                  </a:cubicBezTo>
                  <a:cubicBezTo>
                    <a:pt x="-1944" y="12376"/>
                    <a:pt x="-2103" y="-517"/>
                    <a:pt x="19741" y="16"/>
                  </a:cubicBezTo>
                  <a:cubicBezTo>
                    <a:pt x="60391" y="1082"/>
                    <a:pt x="109886" y="55744"/>
                    <a:pt x="107542" y="994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2" name="任意多边形: 形状 151"/>
            <p:cNvSpPr/>
            <p:nvPr/>
          </p:nvSpPr>
          <p:spPr>
            <a:xfrm>
              <a:off x="8408064" y="6097272"/>
              <a:ext cx="100604" cy="83195"/>
            </a:xfrm>
            <a:custGeom>
              <a:avLst/>
              <a:gdLst>
                <a:gd name="connsiteX0" fmla="*/ 53382 w 100604"/>
                <a:gd name="connsiteY0" fmla="*/ 83195 h 83195"/>
                <a:gd name="connsiteX1" fmla="*/ 26744 w 100604"/>
                <a:gd name="connsiteY1" fmla="*/ 73925 h 83195"/>
                <a:gd name="connsiteX2" fmla="*/ 52 w 100604"/>
                <a:gd name="connsiteY2" fmla="*/ 23151 h 83195"/>
                <a:gd name="connsiteX3" fmla="*/ 26744 w 100604"/>
                <a:gd name="connsiteY3" fmla="*/ 3758 h 83195"/>
                <a:gd name="connsiteX4" fmla="*/ 82632 w 100604"/>
                <a:gd name="connsiteY4" fmla="*/ 20914 h 83195"/>
                <a:gd name="connsiteX5" fmla="*/ 91849 w 100604"/>
                <a:gd name="connsiteY5" fmla="*/ 37749 h 83195"/>
                <a:gd name="connsiteX6" fmla="*/ 53382 w 100604"/>
                <a:gd name="connsiteY6" fmla="*/ 83195 h 8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604" h="83195">
                  <a:moveTo>
                    <a:pt x="53382" y="83195"/>
                  </a:moveTo>
                  <a:cubicBezTo>
                    <a:pt x="49759" y="82076"/>
                    <a:pt x="33723" y="81917"/>
                    <a:pt x="26744" y="73925"/>
                  </a:cubicBezTo>
                  <a:cubicBezTo>
                    <a:pt x="14437" y="59700"/>
                    <a:pt x="5965" y="41213"/>
                    <a:pt x="52" y="23151"/>
                  </a:cubicBezTo>
                  <a:cubicBezTo>
                    <a:pt x="-1067" y="19742"/>
                    <a:pt x="16301" y="7275"/>
                    <a:pt x="26744" y="3758"/>
                  </a:cubicBezTo>
                  <a:cubicBezTo>
                    <a:pt x="48374" y="-3487"/>
                    <a:pt x="69206" y="-1516"/>
                    <a:pt x="82632" y="20914"/>
                  </a:cubicBezTo>
                  <a:cubicBezTo>
                    <a:pt x="85935" y="26401"/>
                    <a:pt x="89025" y="31995"/>
                    <a:pt x="91849" y="37749"/>
                  </a:cubicBezTo>
                  <a:cubicBezTo>
                    <a:pt x="109271" y="72966"/>
                    <a:pt x="102771" y="82982"/>
                    <a:pt x="53382" y="831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3" name="任意多边形: 形状 152"/>
            <p:cNvSpPr/>
            <p:nvPr/>
          </p:nvSpPr>
          <p:spPr>
            <a:xfrm>
              <a:off x="9910608" y="5398428"/>
              <a:ext cx="104570" cy="93106"/>
            </a:xfrm>
            <a:custGeom>
              <a:avLst/>
              <a:gdLst>
                <a:gd name="connsiteX0" fmla="*/ 104361 w 104570"/>
                <a:gd name="connsiteY0" fmla="*/ 90389 h 93106"/>
                <a:gd name="connsiteX1" fmla="*/ 1428 w 104570"/>
                <a:gd name="connsiteY1" fmla="*/ 26137 h 93106"/>
                <a:gd name="connsiteX2" fmla="*/ 21408 w 104570"/>
                <a:gd name="connsiteY2" fmla="*/ 31 h 93106"/>
                <a:gd name="connsiteX3" fmla="*/ 104361 w 104570"/>
                <a:gd name="connsiteY3" fmla="*/ 90389 h 9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68" h="93106">
                  <a:moveTo>
                    <a:pt x="104361" y="90389"/>
                  </a:moveTo>
                  <a:cubicBezTo>
                    <a:pt x="55825" y="104561"/>
                    <a:pt x="9527" y="60341"/>
                    <a:pt x="1428" y="26137"/>
                  </a:cubicBezTo>
                  <a:cubicBezTo>
                    <a:pt x="-3100" y="7063"/>
                    <a:pt x="3027" y="563"/>
                    <a:pt x="21408" y="31"/>
                  </a:cubicBezTo>
                  <a:cubicBezTo>
                    <a:pt x="67866" y="-1301"/>
                    <a:pt x="107824" y="41161"/>
                    <a:pt x="104361" y="903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4" name="任意多边形: 形状 153"/>
            <p:cNvSpPr/>
            <p:nvPr/>
          </p:nvSpPr>
          <p:spPr>
            <a:xfrm>
              <a:off x="8518020" y="6763657"/>
              <a:ext cx="107235" cy="79689"/>
            </a:xfrm>
            <a:custGeom>
              <a:avLst/>
              <a:gdLst>
                <a:gd name="connsiteX0" fmla="*/ 70121 w 107235"/>
                <a:gd name="connsiteY0" fmla="*/ 79690 h 79689"/>
                <a:gd name="connsiteX1" fmla="*/ 1180 w 107235"/>
                <a:gd name="connsiteY1" fmla="*/ 24228 h 79689"/>
                <a:gd name="connsiteX2" fmla="*/ 49183 w 107235"/>
                <a:gd name="connsiteY2" fmla="*/ 359 h 79689"/>
                <a:gd name="connsiteX3" fmla="*/ 107203 w 107235"/>
                <a:gd name="connsiteY3" fmla="*/ 56407 h 79689"/>
                <a:gd name="connsiteX4" fmla="*/ 70121 w 107235"/>
                <a:gd name="connsiteY4" fmla="*/ 79690 h 7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235" h="79689">
                  <a:moveTo>
                    <a:pt x="70121" y="79690"/>
                  </a:moveTo>
                  <a:cubicBezTo>
                    <a:pt x="31815" y="79104"/>
                    <a:pt x="-7344" y="50014"/>
                    <a:pt x="1180" y="24228"/>
                  </a:cubicBezTo>
                  <a:cubicBezTo>
                    <a:pt x="5229" y="11974"/>
                    <a:pt x="31708" y="2864"/>
                    <a:pt x="49183" y="359"/>
                  </a:cubicBezTo>
                  <a:cubicBezTo>
                    <a:pt x="77527" y="-3690"/>
                    <a:pt x="106297" y="27211"/>
                    <a:pt x="107203" y="56407"/>
                  </a:cubicBezTo>
                  <a:cubicBezTo>
                    <a:pt x="108215" y="87255"/>
                    <a:pt x="85305" y="77825"/>
                    <a:pt x="70121" y="796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5" name="任意多边形: 形状 154"/>
            <p:cNvSpPr/>
            <p:nvPr/>
          </p:nvSpPr>
          <p:spPr>
            <a:xfrm>
              <a:off x="8478112" y="6259416"/>
              <a:ext cx="101967" cy="83176"/>
            </a:xfrm>
            <a:custGeom>
              <a:avLst/>
              <a:gdLst>
                <a:gd name="connsiteX0" fmla="*/ 51636 w 101967"/>
                <a:gd name="connsiteY0" fmla="*/ 83175 h 83176"/>
                <a:gd name="connsiteX1" fmla="*/ 23186 w 101967"/>
                <a:gd name="connsiteY1" fmla="*/ 69322 h 83176"/>
                <a:gd name="connsiteX2" fmla="*/ 64 w 101967"/>
                <a:gd name="connsiteY2" fmla="*/ 20040 h 83176"/>
                <a:gd name="connsiteX3" fmla="*/ 18817 w 101967"/>
                <a:gd name="connsiteY3" fmla="*/ 3791 h 83176"/>
                <a:gd name="connsiteX4" fmla="*/ 82644 w 101967"/>
                <a:gd name="connsiteY4" fmla="*/ 17856 h 83176"/>
                <a:gd name="connsiteX5" fmla="*/ 90796 w 101967"/>
                <a:gd name="connsiteY5" fmla="*/ 31602 h 83176"/>
                <a:gd name="connsiteX6" fmla="*/ 51636 w 101967"/>
                <a:gd name="connsiteY6" fmla="*/ 83175 h 8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965" h="83176">
                  <a:moveTo>
                    <a:pt x="51636" y="83175"/>
                  </a:moveTo>
                  <a:cubicBezTo>
                    <a:pt x="46735" y="80990"/>
                    <a:pt x="30698" y="78593"/>
                    <a:pt x="23186" y="69322"/>
                  </a:cubicBezTo>
                  <a:cubicBezTo>
                    <a:pt x="11998" y="55577"/>
                    <a:pt x="5445" y="37356"/>
                    <a:pt x="64" y="20040"/>
                  </a:cubicBezTo>
                  <a:cubicBezTo>
                    <a:pt x="-1002" y="16684"/>
                    <a:pt x="11572" y="4856"/>
                    <a:pt x="18817" y="3791"/>
                  </a:cubicBezTo>
                  <a:cubicBezTo>
                    <a:pt x="41301" y="488"/>
                    <a:pt x="66075" y="-7344"/>
                    <a:pt x="82644" y="17856"/>
                  </a:cubicBezTo>
                  <a:cubicBezTo>
                    <a:pt x="85574" y="22278"/>
                    <a:pt x="88185" y="26913"/>
                    <a:pt x="90796" y="31602"/>
                  </a:cubicBezTo>
                  <a:cubicBezTo>
                    <a:pt x="112320" y="70175"/>
                    <a:pt x="104541" y="83334"/>
                    <a:pt x="51636" y="831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6" name="任意多边形: 形状 155"/>
            <p:cNvSpPr/>
            <p:nvPr/>
          </p:nvSpPr>
          <p:spPr>
            <a:xfrm>
              <a:off x="8581641" y="6090297"/>
              <a:ext cx="103483" cy="84096"/>
            </a:xfrm>
            <a:custGeom>
              <a:avLst/>
              <a:gdLst>
                <a:gd name="connsiteX0" fmla="*/ 70273 w 103483"/>
                <a:gd name="connsiteY0" fmla="*/ 84096 h 84096"/>
                <a:gd name="connsiteX1" fmla="*/ 0 w 103483"/>
                <a:gd name="connsiteY1" fmla="*/ 25704 h 84096"/>
                <a:gd name="connsiteX2" fmla="*/ 38413 w 103483"/>
                <a:gd name="connsiteY2" fmla="*/ 77 h 84096"/>
                <a:gd name="connsiteX3" fmla="*/ 103199 w 103483"/>
                <a:gd name="connsiteY3" fmla="*/ 58629 h 84096"/>
                <a:gd name="connsiteX4" fmla="*/ 70273 w 103483"/>
                <a:gd name="connsiteY4" fmla="*/ 84096 h 8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481" h="84096">
                  <a:moveTo>
                    <a:pt x="70273" y="84096"/>
                  </a:moveTo>
                  <a:cubicBezTo>
                    <a:pt x="29036" y="77383"/>
                    <a:pt x="-53" y="54740"/>
                    <a:pt x="0" y="25704"/>
                  </a:cubicBezTo>
                  <a:cubicBezTo>
                    <a:pt x="0" y="-1521"/>
                    <a:pt x="19447" y="-136"/>
                    <a:pt x="38413" y="77"/>
                  </a:cubicBezTo>
                  <a:cubicBezTo>
                    <a:pt x="77200" y="450"/>
                    <a:pt x="106715" y="24372"/>
                    <a:pt x="103199" y="58629"/>
                  </a:cubicBezTo>
                  <a:cubicBezTo>
                    <a:pt x="102187" y="68166"/>
                    <a:pt x="81781" y="75678"/>
                    <a:pt x="70273" y="8409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7" name="任意多边形: 形状 156"/>
            <p:cNvSpPr/>
            <p:nvPr/>
          </p:nvSpPr>
          <p:spPr>
            <a:xfrm>
              <a:off x="8443052" y="6603058"/>
              <a:ext cx="103718" cy="78218"/>
            </a:xfrm>
            <a:custGeom>
              <a:avLst/>
              <a:gdLst>
                <a:gd name="connsiteX0" fmla="*/ 79824 w 103718"/>
                <a:gd name="connsiteY0" fmla="*/ 78218 h 78218"/>
                <a:gd name="connsiteX1" fmla="*/ 14 w 103718"/>
                <a:gd name="connsiteY1" fmla="*/ 27498 h 78218"/>
                <a:gd name="connsiteX2" fmla="*/ 47431 w 103718"/>
                <a:gd name="connsiteY2" fmla="*/ 60 h 78218"/>
                <a:gd name="connsiteX3" fmla="*/ 103213 w 103718"/>
                <a:gd name="connsiteY3" fmla="*/ 55042 h 78218"/>
                <a:gd name="connsiteX4" fmla="*/ 79824 w 103718"/>
                <a:gd name="connsiteY4" fmla="*/ 78218 h 7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718" h="78218">
                  <a:moveTo>
                    <a:pt x="79824" y="78218"/>
                  </a:moveTo>
                  <a:cubicBezTo>
                    <a:pt x="33046" y="77845"/>
                    <a:pt x="-785" y="53231"/>
                    <a:pt x="14" y="27498"/>
                  </a:cubicBezTo>
                  <a:cubicBezTo>
                    <a:pt x="1026" y="-5588"/>
                    <a:pt x="27825" y="966"/>
                    <a:pt x="47431" y="60"/>
                  </a:cubicBezTo>
                  <a:cubicBezTo>
                    <a:pt x="79291" y="-1432"/>
                    <a:pt x="107901" y="25207"/>
                    <a:pt x="103213" y="55042"/>
                  </a:cubicBezTo>
                  <a:cubicBezTo>
                    <a:pt x="101454" y="66124"/>
                    <a:pt x="83713" y="74648"/>
                    <a:pt x="79824" y="782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8" name="任意多边形: 形状 157"/>
            <p:cNvSpPr/>
            <p:nvPr/>
          </p:nvSpPr>
          <p:spPr>
            <a:xfrm>
              <a:off x="9275505" y="5467171"/>
              <a:ext cx="103974" cy="88628"/>
            </a:xfrm>
            <a:custGeom>
              <a:avLst/>
              <a:gdLst>
                <a:gd name="connsiteX0" fmla="*/ 26183 w 103974"/>
                <a:gd name="connsiteY0" fmla="*/ 1614 h 88628"/>
                <a:gd name="connsiteX1" fmla="*/ 102743 w 103974"/>
                <a:gd name="connsiteY1" fmla="*/ 57343 h 88628"/>
                <a:gd name="connsiteX2" fmla="*/ 78821 w 103974"/>
                <a:gd name="connsiteY2" fmla="*/ 88617 h 88628"/>
                <a:gd name="connsiteX3" fmla="*/ 1782 w 103974"/>
                <a:gd name="connsiteY3" fmla="*/ 30810 h 88628"/>
                <a:gd name="connsiteX4" fmla="*/ 26183 w 103974"/>
                <a:gd name="connsiteY4" fmla="*/ 1614 h 8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974" h="88628">
                  <a:moveTo>
                    <a:pt x="26183" y="1614"/>
                  </a:moveTo>
                  <a:cubicBezTo>
                    <a:pt x="66941" y="4172"/>
                    <a:pt x="96030" y="25376"/>
                    <a:pt x="102743" y="57343"/>
                  </a:cubicBezTo>
                  <a:cubicBezTo>
                    <a:pt x="106899" y="77055"/>
                    <a:pt x="100932" y="88084"/>
                    <a:pt x="78821" y="88617"/>
                  </a:cubicBezTo>
                  <a:cubicBezTo>
                    <a:pt x="47814" y="89309"/>
                    <a:pt x="8069" y="61019"/>
                    <a:pt x="1782" y="30810"/>
                  </a:cubicBezTo>
                  <a:cubicBezTo>
                    <a:pt x="-2001" y="12536"/>
                    <a:pt x="-2161" y="-5578"/>
                    <a:pt x="26183" y="16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9" name="任意多边形: 形状 158"/>
            <p:cNvSpPr/>
            <p:nvPr/>
          </p:nvSpPr>
          <p:spPr>
            <a:xfrm>
              <a:off x="8970154" y="5447385"/>
              <a:ext cx="100583" cy="89312"/>
            </a:xfrm>
            <a:custGeom>
              <a:avLst/>
              <a:gdLst>
                <a:gd name="connsiteX0" fmla="*/ 72711 w 100583"/>
                <a:gd name="connsiteY0" fmla="*/ 89275 h 89312"/>
                <a:gd name="connsiteX1" fmla="*/ 2118 w 100583"/>
                <a:gd name="connsiteY1" fmla="*/ 35412 h 89312"/>
                <a:gd name="connsiteX2" fmla="*/ 28384 w 100583"/>
                <a:gd name="connsiteY2" fmla="*/ 35 h 89312"/>
                <a:gd name="connsiteX3" fmla="*/ 99403 w 100583"/>
                <a:gd name="connsiteY3" fmla="*/ 59600 h 89312"/>
                <a:gd name="connsiteX4" fmla="*/ 72711 w 100583"/>
                <a:gd name="connsiteY4" fmla="*/ 89275 h 8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89312">
                  <a:moveTo>
                    <a:pt x="72711" y="89275"/>
                  </a:moveTo>
                  <a:cubicBezTo>
                    <a:pt x="37441" y="88476"/>
                    <a:pt x="11282" y="67698"/>
                    <a:pt x="2118" y="35412"/>
                  </a:cubicBezTo>
                  <a:cubicBezTo>
                    <a:pt x="-4861" y="10904"/>
                    <a:pt x="5794" y="941"/>
                    <a:pt x="28384" y="35"/>
                  </a:cubicBezTo>
                  <a:cubicBezTo>
                    <a:pt x="58006" y="-1190"/>
                    <a:pt x="94448" y="29817"/>
                    <a:pt x="99403" y="59600"/>
                  </a:cubicBezTo>
                  <a:cubicBezTo>
                    <a:pt x="103399" y="83681"/>
                    <a:pt x="97911" y="89861"/>
                    <a:pt x="72711" y="892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0" name="任意多边形: 形状 159"/>
            <p:cNvSpPr/>
            <p:nvPr/>
          </p:nvSpPr>
          <p:spPr>
            <a:xfrm>
              <a:off x="8878735" y="5600540"/>
              <a:ext cx="99371" cy="90031"/>
            </a:xfrm>
            <a:custGeom>
              <a:avLst/>
              <a:gdLst>
                <a:gd name="connsiteX0" fmla="*/ 35572 w 99371"/>
                <a:gd name="connsiteY0" fmla="*/ 0 h 90031"/>
                <a:gd name="connsiteX1" fmla="*/ 99345 w 99371"/>
                <a:gd name="connsiteY1" fmla="*/ 62282 h 90031"/>
                <a:gd name="connsiteX2" fmla="*/ 78194 w 99371"/>
                <a:gd name="connsiteY2" fmla="*/ 88441 h 90031"/>
                <a:gd name="connsiteX3" fmla="*/ 302 w 99371"/>
                <a:gd name="connsiteY3" fmla="*/ 23495 h 90031"/>
                <a:gd name="connsiteX4" fmla="*/ 35572 w 99371"/>
                <a:gd name="connsiteY4" fmla="*/ 0 h 9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371" h="90031">
                  <a:moveTo>
                    <a:pt x="35572" y="0"/>
                  </a:moveTo>
                  <a:cubicBezTo>
                    <a:pt x="71801" y="6447"/>
                    <a:pt x="100358" y="31114"/>
                    <a:pt x="99345" y="62282"/>
                  </a:cubicBezTo>
                  <a:cubicBezTo>
                    <a:pt x="99026" y="71552"/>
                    <a:pt x="87358" y="85724"/>
                    <a:pt x="78194" y="88441"/>
                  </a:cubicBezTo>
                  <a:cubicBezTo>
                    <a:pt x="44256" y="98510"/>
                    <a:pt x="-4280" y="58872"/>
                    <a:pt x="302" y="23495"/>
                  </a:cubicBezTo>
                  <a:cubicBezTo>
                    <a:pt x="1474" y="14332"/>
                    <a:pt x="23265" y="7778"/>
                    <a:pt x="3557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1" name="任意多边形: 形状 160"/>
            <p:cNvSpPr/>
            <p:nvPr/>
          </p:nvSpPr>
          <p:spPr>
            <a:xfrm>
              <a:off x="9499930" y="5338885"/>
              <a:ext cx="103564" cy="92493"/>
            </a:xfrm>
            <a:custGeom>
              <a:avLst/>
              <a:gdLst>
                <a:gd name="connsiteX0" fmla="*/ 23127 w 103564"/>
                <a:gd name="connsiteY0" fmla="*/ 116 h 92493"/>
                <a:gd name="connsiteX1" fmla="*/ 101764 w 103564"/>
                <a:gd name="connsiteY1" fmla="*/ 57336 h 92493"/>
                <a:gd name="connsiteX2" fmla="*/ 99474 w 103564"/>
                <a:gd name="connsiteY2" fmla="*/ 86852 h 92493"/>
                <a:gd name="connsiteX3" fmla="*/ 73154 w 103564"/>
                <a:gd name="connsiteY3" fmla="*/ 91593 h 92493"/>
                <a:gd name="connsiteX4" fmla="*/ 3041 w 103564"/>
                <a:gd name="connsiteY4" fmla="*/ 31816 h 92493"/>
                <a:gd name="connsiteX5" fmla="*/ 23127 w 103564"/>
                <a:gd name="connsiteY5" fmla="*/ 116 h 9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564" h="92493">
                  <a:moveTo>
                    <a:pt x="23127" y="116"/>
                  </a:moveTo>
                  <a:cubicBezTo>
                    <a:pt x="57064" y="1927"/>
                    <a:pt x="92760" y="26808"/>
                    <a:pt x="101764" y="57336"/>
                  </a:cubicBezTo>
                  <a:cubicBezTo>
                    <a:pt x="104482" y="66499"/>
                    <a:pt x="104428" y="79765"/>
                    <a:pt x="99474" y="86852"/>
                  </a:cubicBezTo>
                  <a:cubicBezTo>
                    <a:pt x="95744" y="92179"/>
                    <a:pt x="81412" y="93671"/>
                    <a:pt x="73154" y="91593"/>
                  </a:cubicBezTo>
                  <a:cubicBezTo>
                    <a:pt x="40442" y="83229"/>
                    <a:pt x="14762" y="64262"/>
                    <a:pt x="3041" y="31816"/>
                  </a:cubicBezTo>
                  <a:cubicBezTo>
                    <a:pt x="-2660" y="15886"/>
                    <a:pt x="-2553" y="-1589"/>
                    <a:pt x="23127" y="1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2" name="任意多边形: 形状 161"/>
            <p:cNvSpPr/>
            <p:nvPr/>
          </p:nvSpPr>
          <p:spPr>
            <a:xfrm>
              <a:off x="10882823" y="5985022"/>
              <a:ext cx="116364" cy="107131"/>
            </a:xfrm>
            <a:custGeom>
              <a:avLst/>
              <a:gdLst>
                <a:gd name="connsiteX0" fmla="*/ 7177 w 116364"/>
                <a:gd name="connsiteY0" fmla="*/ 23 h 107131"/>
                <a:gd name="connsiteX1" fmla="*/ 116343 w 116364"/>
                <a:gd name="connsiteY1" fmla="*/ 92300 h 107131"/>
                <a:gd name="connsiteX2" fmla="*/ 95671 w 116364"/>
                <a:gd name="connsiteY2" fmla="*/ 107111 h 107131"/>
                <a:gd name="connsiteX3" fmla="*/ 91 w 116364"/>
                <a:gd name="connsiteY3" fmla="*/ 18670 h 107131"/>
                <a:gd name="connsiteX4" fmla="*/ 7177 w 116364"/>
                <a:gd name="connsiteY4" fmla="*/ 23 h 107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364" h="107131">
                  <a:moveTo>
                    <a:pt x="7177" y="23"/>
                  </a:moveTo>
                  <a:cubicBezTo>
                    <a:pt x="42020" y="-1416"/>
                    <a:pt x="117834" y="65021"/>
                    <a:pt x="116343" y="92300"/>
                  </a:cubicBezTo>
                  <a:cubicBezTo>
                    <a:pt x="116023" y="97894"/>
                    <a:pt x="102490" y="107644"/>
                    <a:pt x="95671" y="107111"/>
                  </a:cubicBezTo>
                  <a:cubicBezTo>
                    <a:pt x="66048" y="104873"/>
                    <a:pt x="4193" y="47014"/>
                    <a:pt x="91" y="18670"/>
                  </a:cubicBezTo>
                  <a:cubicBezTo>
                    <a:pt x="-815" y="12223"/>
                    <a:pt x="5312" y="4711"/>
                    <a:pt x="7177" y="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3" name="任意多边形: 形状 162"/>
            <p:cNvSpPr/>
            <p:nvPr/>
          </p:nvSpPr>
          <p:spPr>
            <a:xfrm>
              <a:off x="8814197" y="5443851"/>
              <a:ext cx="95773" cy="85723"/>
            </a:xfrm>
            <a:custGeom>
              <a:avLst/>
              <a:gdLst>
                <a:gd name="connsiteX0" fmla="*/ 73843 w 95773"/>
                <a:gd name="connsiteY0" fmla="*/ 85723 h 85723"/>
                <a:gd name="connsiteX1" fmla="*/ 107 w 95773"/>
                <a:gd name="connsiteY1" fmla="*/ 21897 h 85723"/>
                <a:gd name="connsiteX2" fmla="*/ 12095 w 95773"/>
                <a:gd name="connsiteY2" fmla="*/ 2877 h 85723"/>
                <a:gd name="connsiteX3" fmla="*/ 95634 w 95773"/>
                <a:gd name="connsiteY3" fmla="*/ 63187 h 85723"/>
                <a:gd name="connsiteX4" fmla="*/ 73843 w 95773"/>
                <a:gd name="connsiteY4" fmla="*/ 85723 h 8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773" h="85723">
                  <a:moveTo>
                    <a:pt x="73843" y="85723"/>
                  </a:moveTo>
                  <a:cubicBezTo>
                    <a:pt x="26213" y="85457"/>
                    <a:pt x="-1970" y="56634"/>
                    <a:pt x="107" y="21897"/>
                  </a:cubicBezTo>
                  <a:cubicBezTo>
                    <a:pt x="533" y="15131"/>
                    <a:pt x="6341" y="5008"/>
                    <a:pt x="12095" y="2877"/>
                  </a:cubicBezTo>
                  <a:cubicBezTo>
                    <a:pt x="48004" y="-10496"/>
                    <a:pt x="98777" y="24987"/>
                    <a:pt x="95634" y="63187"/>
                  </a:cubicBezTo>
                  <a:cubicBezTo>
                    <a:pt x="94782" y="73576"/>
                    <a:pt x="77040" y="82633"/>
                    <a:pt x="73843" y="857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4" name="任意多边形: 形状 163"/>
            <p:cNvSpPr/>
            <p:nvPr/>
          </p:nvSpPr>
          <p:spPr>
            <a:xfrm>
              <a:off x="11462362" y="6588586"/>
              <a:ext cx="123443" cy="97593"/>
            </a:xfrm>
            <a:custGeom>
              <a:avLst/>
              <a:gdLst>
                <a:gd name="connsiteX0" fmla="*/ 123444 w 123443"/>
                <a:gd name="connsiteY0" fmla="*/ 95088 h 97593"/>
                <a:gd name="connsiteX1" fmla="*/ 0 w 123443"/>
                <a:gd name="connsiteY1" fmla="*/ 1479 h 97593"/>
                <a:gd name="connsiteX2" fmla="*/ 123444 w 123443"/>
                <a:gd name="connsiteY2" fmla="*/ 95088 h 9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443" h="97593">
                  <a:moveTo>
                    <a:pt x="123444" y="95088"/>
                  </a:moveTo>
                  <a:cubicBezTo>
                    <a:pt x="75228" y="108087"/>
                    <a:pt x="24454" y="69568"/>
                    <a:pt x="0" y="1479"/>
                  </a:cubicBezTo>
                  <a:cubicBezTo>
                    <a:pt x="47630" y="-8644"/>
                    <a:pt x="104371" y="34351"/>
                    <a:pt x="123444" y="9508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5" name="任意多边形: 形状 164"/>
            <p:cNvSpPr/>
            <p:nvPr/>
          </p:nvSpPr>
          <p:spPr>
            <a:xfrm>
              <a:off x="9121826" y="5454201"/>
              <a:ext cx="107029" cy="87840"/>
            </a:xfrm>
            <a:custGeom>
              <a:avLst/>
              <a:gdLst>
                <a:gd name="connsiteX0" fmla="*/ 89557 w 107029"/>
                <a:gd name="connsiteY0" fmla="*/ 87841 h 87840"/>
                <a:gd name="connsiteX1" fmla="*/ 1915 w 107029"/>
                <a:gd name="connsiteY1" fmla="*/ 32858 h 87840"/>
                <a:gd name="connsiteX2" fmla="*/ 21201 w 107029"/>
                <a:gd name="connsiteY2" fmla="*/ 839 h 87840"/>
                <a:gd name="connsiteX3" fmla="*/ 106765 w 107029"/>
                <a:gd name="connsiteY3" fmla="*/ 73829 h 87840"/>
                <a:gd name="connsiteX4" fmla="*/ 89557 w 107029"/>
                <a:gd name="connsiteY4" fmla="*/ 87841 h 87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027" h="87840">
                  <a:moveTo>
                    <a:pt x="89557" y="87841"/>
                  </a:moveTo>
                  <a:cubicBezTo>
                    <a:pt x="40861" y="85230"/>
                    <a:pt x="11238" y="64132"/>
                    <a:pt x="1915" y="32858"/>
                  </a:cubicBezTo>
                  <a:cubicBezTo>
                    <a:pt x="-3626" y="14264"/>
                    <a:pt x="2874" y="4728"/>
                    <a:pt x="21201" y="839"/>
                  </a:cubicBezTo>
                  <a:cubicBezTo>
                    <a:pt x="56631" y="-6727"/>
                    <a:pt x="111294" y="38453"/>
                    <a:pt x="106765" y="73829"/>
                  </a:cubicBezTo>
                  <a:cubicBezTo>
                    <a:pt x="105806" y="80808"/>
                    <a:pt x="91847" y="86083"/>
                    <a:pt x="89557" y="878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6" name="任意多边形: 形状 165"/>
            <p:cNvSpPr/>
            <p:nvPr/>
          </p:nvSpPr>
          <p:spPr>
            <a:xfrm>
              <a:off x="11366302" y="6446269"/>
              <a:ext cx="125349" cy="114920"/>
            </a:xfrm>
            <a:custGeom>
              <a:avLst/>
              <a:gdLst>
                <a:gd name="connsiteX0" fmla="*/ 6233 w 125349"/>
                <a:gd name="connsiteY0" fmla="*/ 0 h 114920"/>
                <a:gd name="connsiteX1" fmla="*/ 78478 w 125349"/>
                <a:gd name="connsiteY1" fmla="*/ 37934 h 114920"/>
                <a:gd name="connsiteX2" fmla="*/ 122059 w 125349"/>
                <a:gd name="connsiteY2" fmla="*/ 92384 h 114920"/>
                <a:gd name="connsiteX3" fmla="*/ 124084 w 125349"/>
                <a:gd name="connsiteY3" fmla="*/ 109272 h 114920"/>
                <a:gd name="connsiteX4" fmla="*/ 105063 w 125349"/>
                <a:gd name="connsiteY4" fmla="*/ 114441 h 114920"/>
                <a:gd name="connsiteX5" fmla="*/ 0 w 125349"/>
                <a:gd name="connsiteY5" fmla="*/ 10922 h 114920"/>
                <a:gd name="connsiteX6" fmla="*/ 6233 w 125349"/>
                <a:gd name="connsiteY6" fmla="*/ 0 h 114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348" h="114920">
                  <a:moveTo>
                    <a:pt x="6233" y="0"/>
                  </a:moveTo>
                  <a:cubicBezTo>
                    <a:pt x="30528" y="12307"/>
                    <a:pt x="57220" y="21578"/>
                    <a:pt x="78478" y="37934"/>
                  </a:cubicBezTo>
                  <a:cubicBezTo>
                    <a:pt x="96379" y="51733"/>
                    <a:pt x="108420" y="73417"/>
                    <a:pt x="122059" y="92384"/>
                  </a:cubicBezTo>
                  <a:cubicBezTo>
                    <a:pt x="125096" y="96646"/>
                    <a:pt x="126588" y="106982"/>
                    <a:pt x="124084" y="109272"/>
                  </a:cubicBezTo>
                  <a:cubicBezTo>
                    <a:pt x="119608" y="113268"/>
                    <a:pt x="110658" y="116092"/>
                    <a:pt x="105063" y="114441"/>
                  </a:cubicBezTo>
                  <a:cubicBezTo>
                    <a:pt x="51306" y="98351"/>
                    <a:pt x="20618" y="59351"/>
                    <a:pt x="0" y="10922"/>
                  </a:cubicBezTo>
                  <a:cubicBezTo>
                    <a:pt x="2025" y="7246"/>
                    <a:pt x="4102" y="3623"/>
                    <a:pt x="623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7" name="任意多边形: 形状 166"/>
            <p:cNvSpPr/>
            <p:nvPr/>
          </p:nvSpPr>
          <p:spPr>
            <a:xfrm>
              <a:off x="9642083" y="5354478"/>
              <a:ext cx="105178" cy="90870"/>
            </a:xfrm>
            <a:custGeom>
              <a:avLst/>
              <a:gdLst>
                <a:gd name="connsiteX0" fmla="*/ 75650 w 105178"/>
                <a:gd name="connsiteY0" fmla="*/ 90811 h 90870"/>
                <a:gd name="connsiteX1" fmla="*/ 1754 w 105178"/>
                <a:gd name="connsiteY1" fmla="*/ 34816 h 90870"/>
                <a:gd name="connsiteX2" fmla="*/ 4205 w 105178"/>
                <a:gd name="connsiteY2" fmla="*/ 5194 h 90870"/>
                <a:gd name="connsiteX3" fmla="*/ 33028 w 105178"/>
                <a:gd name="connsiteY3" fmla="*/ 2637 h 90870"/>
                <a:gd name="connsiteX4" fmla="*/ 96748 w 105178"/>
                <a:gd name="connsiteY4" fmla="*/ 57619 h 90870"/>
                <a:gd name="connsiteX5" fmla="*/ 75650 w 105178"/>
                <a:gd name="connsiteY5" fmla="*/ 90811 h 90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178" h="90870">
                  <a:moveTo>
                    <a:pt x="75650" y="90811"/>
                  </a:moveTo>
                  <a:cubicBezTo>
                    <a:pt x="42671" y="89639"/>
                    <a:pt x="9479" y="65451"/>
                    <a:pt x="1754" y="34816"/>
                  </a:cubicBezTo>
                  <a:cubicBezTo>
                    <a:pt x="-643" y="25333"/>
                    <a:pt x="-1230" y="10895"/>
                    <a:pt x="4205" y="5194"/>
                  </a:cubicBezTo>
                  <a:cubicBezTo>
                    <a:pt x="9426" y="-294"/>
                    <a:pt x="26635" y="-1892"/>
                    <a:pt x="33028" y="2637"/>
                  </a:cubicBezTo>
                  <a:cubicBezTo>
                    <a:pt x="55884" y="18886"/>
                    <a:pt x="79966" y="35775"/>
                    <a:pt x="96748" y="57619"/>
                  </a:cubicBezTo>
                  <a:cubicBezTo>
                    <a:pt x="113744" y="79783"/>
                    <a:pt x="104207" y="91823"/>
                    <a:pt x="75650" y="9081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8" name="任意多边形: 形状 167"/>
            <p:cNvSpPr/>
            <p:nvPr/>
          </p:nvSpPr>
          <p:spPr>
            <a:xfrm>
              <a:off x="9210674" y="5311083"/>
              <a:ext cx="99894" cy="88431"/>
            </a:xfrm>
            <a:custGeom>
              <a:avLst/>
              <a:gdLst>
                <a:gd name="connsiteX0" fmla="*/ 75138 w 99894"/>
                <a:gd name="connsiteY0" fmla="*/ 87748 h 88431"/>
                <a:gd name="connsiteX1" fmla="*/ 1561 w 99894"/>
                <a:gd name="connsiteY1" fmla="*/ 32819 h 88431"/>
                <a:gd name="connsiteX2" fmla="*/ 29532 w 99894"/>
                <a:gd name="connsiteY2" fmla="*/ 213 h 88431"/>
                <a:gd name="connsiteX3" fmla="*/ 97567 w 99894"/>
                <a:gd name="connsiteY3" fmla="*/ 55036 h 88431"/>
                <a:gd name="connsiteX4" fmla="*/ 75138 w 99894"/>
                <a:gd name="connsiteY4" fmla="*/ 87748 h 8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94" h="88431">
                  <a:moveTo>
                    <a:pt x="75138" y="87748"/>
                  </a:moveTo>
                  <a:cubicBezTo>
                    <a:pt x="40188" y="86843"/>
                    <a:pt x="8221" y="62015"/>
                    <a:pt x="1561" y="32819"/>
                  </a:cubicBezTo>
                  <a:cubicBezTo>
                    <a:pt x="-3926" y="8684"/>
                    <a:pt x="4971" y="-1652"/>
                    <a:pt x="29532" y="213"/>
                  </a:cubicBezTo>
                  <a:cubicBezTo>
                    <a:pt x="59474" y="2451"/>
                    <a:pt x="90535" y="27385"/>
                    <a:pt x="97567" y="55036"/>
                  </a:cubicBezTo>
                  <a:cubicBezTo>
                    <a:pt x="103055" y="76613"/>
                    <a:pt x="100072" y="91904"/>
                    <a:pt x="75138" y="877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9" name="任意多边形: 形状 168"/>
            <p:cNvSpPr/>
            <p:nvPr/>
          </p:nvSpPr>
          <p:spPr>
            <a:xfrm>
              <a:off x="10169474" y="5449240"/>
              <a:ext cx="107354" cy="93134"/>
            </a:xfrm>
            <a:custGeom>
              <a:avLst/>
              <a:gdLst>
                <a:gd name="connsiteX0" fmla="*/ 107355 w 107354"/>
                <a:gd name="connsiteY0" fmla="*/ 90351 h 93134"/>
                <a:gd name="connsiteX1" fmla="*/ 0 w 107354"/>
                <a:gd name="connsiteY1" fmla="*/ 4148 h 93134"/>
                <a:gd name="connsiteX2" fmla="*/ 107355 w 107354"/>
                <a:gd name="connsiteY2" fmla="*/ 90351 h 9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354" h="93134">
                  <a:moveTo>
                    <a:pt x="107355" y="90351"/>
                  </a:moveTo>
                  <a:cubicBezTo>
                    <a:pt x="52745" y="101965"/>
                    <a:pt x="22856" y="77991"/>
                    <a:pt x="0" y="4148"/>
                  </a:cubicBezTo>
                  <a:cubicBezTo>
                    <a:pt x="43048" y="-15085"/>
                    <a:pt x="106395" y="35795"/>
                    <a:pt x="107355" y="903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0" name="任意多边形: 形状 169"/>
            <p:cNvSpPr/>
            <p:nvPr/>
          </p:nvSpPr>
          <p:spPr>
            <a:xfrm>
              <a:off x="11168425" y="6288301"/>
              <a:ext cx="119559" cy="107674"/>
            </a:xfrm>
            <a:custGeom>
              <a:avLst/>
              <a:gdLst>
                <a:gd name="connsiteX0" fmla="*/ 119559 w 119559"/>
                <a:gd name="connsiteY0" fmla="*/ 107674 h 107674"/>
                <a:gd name="connsiteX1" fmla="*/ 1176 w 119559"/>
                <a:gd name="connsiteY1" fmla="*/ 20352 h 107674"/>
                <a:gd name="connsiteX2" fmla="*/ 1390 w 119559"/>
                <a:gd name="connsiteY2" fmla="*/ 0 h 107674"/>
                <a:gd name="connsiteX3" fmla="*/ 21688 w 119559"/>
                <a:gd name="connsiteY3" fmla="*/ 1598 h 107674"/>
                <a:gd name="connsiteX4" fmla="*/ 119559 w 119559"/>
                <a:gd name="connsiteY4" fmla="*/ 107674 h 107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559" h="107674">
                  <a:moveTo>
                    <a:pt x="119559" y="107674"/>
                  </a:moveTo>
                  <a:cubicBezTo>
                    <a:pt x="58024" y="101920"/>
                    <a:pt x="24245" y="67876"/>
                    <a:pt x="1176" y="20352"/>
                  </a:cubicBezTo>
                  <a:cubicBezTo>
                    <a:pt x="-1488" y="14918"/>
                    <a:pt x="1176" y="6873"/>
                    <a:pt x="1390" y="0"/>
                  </a:cubicBezTo>
                  <a:cubicBezTo>
                    <a:pt x="8156" y="479"/>
                    <a:pt x="15188" y="-53"/>
                    <a:pt x="21688" y="1598"/>
                  </a:cubicBezTo>
                  <a:cubicBezTo>
                    <a:pt x="74966" y="15344"/>
                    <a:pt x="100805" y="54876"/>
                    <a:pt x="119559" y="1076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1" name="任意多边形: 形状 170"/>
            <p:cNvSpPr/>
            <p:nvPr/>
          </p:nvSpPr>
          <p:spPr>
            <a:xfrm>
              <a:off x="8616092" y="5764510"/>
              <a:ext cx="102928" cy="77439"/>
            </a:xfrm>
            <a:custGeom>
              <a:avLst/>
              <a:gdLst>
                <a:gd name="connsiteX0" fmla="*/ 64646 w 102928"/>
                <a:gd name="connsiteY0" fmla="*/ 76312 h 77439"/>
                <a:gd name="connsiteX1" fmla="*/ 73 w 102928"/>
                <a:gd name="connsiteY1" fmla="*/ 24792 h 77439"/>
                <a:gd name="connsiteX2" fmla="*/ 32999 w 102928"/>
                <a:gd name="connsiteY2" fmla="*/ 231 h 77439"/>
                <a:gd name="connsiteX3" fmla="*/ 102846 w 102928"/>
                <a:gd name="connsiteY3" fmla="*/ 56865 h 77439"/>
                <a:gd name="connsiteX4" fmla="*/ 64646 w 102928"/>
                <a:gd name="connsiteY4" fmla="*/ 76312 h 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928" h="77439">
                  <a:moveTo>
                    <a:pt x="64646" y="76312"/>
                  </a:moveTo>
                  <a:cubicBezTo>
                    <a:pt x="25913" y="77484"/>
                    <a:pt x="1938" y="58730"/>
                    <a:pt x="73" y="24792"/>
                  </a:cubicBezTo>
                  <a:cubicBezTo>
                    <a:pt x="-1365" y="-515"/>
                    <a:pt x="18720" y="1510"/>
                    <a:pt x="32999" y="231"/>
                  </a:cubicBezTo>
                  <a:cubicBezTo>
                    <a:pt x="67522" y="-2859"/>
                    <a:pt x="101247" y="25485"/>
                    <a:pt x="102846" y="56865"/>
                  </a:cubicBezTo>
                  <a:cubicBezTo>
                    <a:pt x="104497" y="88246"/>
                    <a:pt x="81002" y="73648"/>
                    <a:pt x="64646" y="7631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2" name="任意多边形: 形状 171"/>
            <p:cNvSpPr/>
            <p:nvPr/>
          </p:nvSpPr>
          <p:spPr>
            <a:xfrm>
              <a:off x="9256076" y="6080103"/>
              <a:ext cx="105380" cy="81664"/>
            </a:xfrm>
            <a:custGeom>
              <a:avLst/>
              <a:gdLst>
                <a:gd name="connsiteX0" fmla="*/ 46678 w 105380"/>
                <a:gd name="connsiteY0" fmla="*/ 81664 h 81664"/>
                <a:gd name="connsiteX1" fmla="*/ 10289 w 105380"/>
                <a:gd name="connsiteY1" fmla="*/ 54972 h 81664"/>
                <a:gd name="connsiteX2" fmla="*/ 24940 w 105380"/>
                <a:gd name="connsiteY2" fmla="*/ 11231 h 81664"/>
                <a:gd name="connsiteX3" fmla="*/ 95214 w 105380"/>
                <a:gd name="connsiteY3" fmla="*/ 27161 h 81664"/>
                <a:gd name="connsiteX4" fmla="*/ 71505 w 105380"/>
                <a:gd name="connsiteY4" fmla="*/ 75644 h 81664"/>
                <a:gd name="connsiteX5" fmla="*/ 46678 w 105380"/>
                <a:gd name="connsiteY5" fmla="*/ 81664 h 81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380" h="81664">
                  <a:moveTo>
                    <a:pt x="46678" y="81664"/>
                  </a:moveTo>
                  <a:cubicBezTo>
                    <a:pt x="36342" y="74365"/>
                    <a:pt x="20252" y="67173"/>
                    <a:pt x="10289" y="54972"/>
                  </a:cubicBezTo>
                  <a:cubicBezTo>
                    <a:pt x="-7506" y="33181"/>
                    <a:pt x="-1965" y="20395"/>
                    <a:pt x="24940" y="11231"/>
                  </a:cubicBezTo>
                  <a:cubicBezTo>
                    <a:pt x="75874" y="-6084"/>
                    <a:pt x="79337" y="-5285"/>
                    <a:pt x="95214" y="27161"/>
                  </a:cubicBezTo>
                  <a:cubicBezTo>
                    <a:pt x="112369" y="62218"/>
                    <a:pt x="109918" y="67226"/>
                    <a:pt x="71505" y="75644"/>
                  </a:cubicBezTo>
                  <a:cubicBezTo>
                    <a:pt x="65325" y="76976"/>
                    <a:pt x="59198" y="78627"/>
                    <a:pt x="46678" y="816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3" name="任意多边形: 形状 172"/>
            <p:cNvSpPr/>
            <p:nvPr/>
          </p:nvSpPr>
          <p:spPr>
            <a:xfrm>
              <a:off x="10766396" y="5961623"/>
              <a:ext cx="111190" cy="93416"/>
            </a:xfrm>
            <a:custGeom>
              <a:avLst/>
              <a:gdLst>
                <a:gd name="connsiteX0" fmla="*/ 111190 w 111190"/>
                <a:gd name="connsiteY0" fmla="*/ 92363 h 93416"/>
                <a:gd name="connsiteX1" fmla="*/ 0 w 111190"/>
                <a:gd name="connsiteY1" fmla="*/ 2057 h 93416"/>
                <a:gd name="connsiteX2" fmla="*/ 111190 w 111190"/>
                <a:gd name="connsiteY2" fmla="*/ 92363 h 93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89" h="93416">
                  <a:moveTo>
                    <a:pt x="111190" y="92363"/>
                  </a:moveTo>
                  <a:cubicBezTo>
                    <a:pt x="54450" y="99289"/>
                    <a:pt x="21364" y="72384"/>
                    <a:pt x="0" y="2057"/>
                  </a:cubicBezTo>
                  <a:cubicBezTo>
                    <a:pt x="55356" y="-8812"/>
                    <a:pt x="95367" y="23688"/>
                    <a:pt x="111190" y="9236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4" name="任意多边形: 形状 173"/>
            <p:cNvSpPr/>
            <p:nvPr/>
          </p:nvSpPr>
          <p:spPr>
            <a:xfrm>
              <a:off x="10369366" y="5618527"/>
              <a:ext cx="108691" cy="101570"/>
            </a:xfrm>
            <a:custGeom>
              <a:avLst/>
              <a:gdLst>
                <a:gd name="connsiteX0" fmla="*/ 108692 w 108691"/>
                <a:gd name="connsiteY0" fmla="*/ 90806 h 101570"/>
                <a:gd name="connsiteX1" fmla="*/ 88340 w 108691"/>
                <a:gd name="connsiteY1" fmla="*/ 101568 h 101570"/>
                <a:gd name="connsiteX2" fmla="*/ 6 w 108691"/>
                <a:gd name="connsiteY2" fmla="*/ 18029 h 101570"/>
                <a:gd name="connsiteX3" fmla="*/ 14551 w 108691"/>
                <a:gd name="connsiteY3" fmla="*/ 288 h 101570"/>
                <a:gd name="connsiteX4" fmla="*/ 108692 w 108691"/>
                <a:gd name="connsiteY4" fmla="*/ 90806 h 101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691" h="101570">
                  <a:moveTo>
                    <a:pt x="108692" y="90806"/>
                  </a:moveTo>
                  <a:cubicBezTo>
                    <a:pt x="103737" y="93577"/>
                    <a:pt x="95959" y="101728"/>
                    <a:pt x="88340" y="101568"/>
                  </a:cubicBezTo>
                  <a:cubicBezTo>
                    <a:pt x="58345" y="100876"/>
                    <a:pt x="1284" y="46906"/>
                    <a:pt x="6" y="18029"/>
                  </a:cubicBezTo>
                  <a:cubicBezTo>
                    <a:pt x="-261" y="12062"/>
                    <a:pt x="8637" y="1193"/>
                    <a:pt x="14551" y="288"/>
                  </a:cubicBezTo>
                  <a:cubicBezTo>
                    <a:pt x="44919" y="-4561"/>
                    <a:pt x="107946" y="52979"/>
                    <a:pt x="108692" y="9080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5" name="任意多边形: 形状 174"/>
            <p:cNvSpPr/>
            <p:nvPr/>
          </p:nvSpPr>
          <p:spPr>
            <a:xfrm>
              <a:off x="8258013" y="6624869"/>
              <a:ext cx="101527" cy="76860"/>
            </a:xfrm>
            <a:custGeom>
              <a:avLst/>
              <a:gdLst>
                <a:gd name="connsiteX0" fmla="*/ 60011 w 101527"/>
                <a:gd name="connsiteY0" fmla="*/ 76813 h 76860"/>
                <a:gd name="connsiteX1" fmla="*/ 20 w 101527"/>
                <a:gd name="connsiteY1" fmla="*/ 26572 h 76860"/>
                <a:gd name="connsiteX2" fmla="*/ 42323 w 101527"/>
                <a:gd name="connsiteY2" fmla="*/ 40 h 76860"/>
                <a:gd name="connsiteX3" fmla="*/ 101461 w 101527"/>
                <a:gd name="connsiteY3" fmla="*/ 48949 h 76860"/>
                <a:gd name="connsiteX4" fmla="*/ 60011 w 101527"/>
                <a:gd name="connsiteY4" fmla="*/ 76813 h 7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27" h="76860">
                  <a:moveTo>
                    <a:pt x="60011" y="76813"/>
                  </a:moveTo>
                  <a:cubicBezTo>
                    <a:pt x="32360" y="77079"/>
                    <a:pt x="-939" y="50174"/>
                    <a:pt x="20" y="26572"/>
                  </a:cubicBezTo>
                  <a:cubicBezTo>
                    <a:pt x="1139" y="-1345"/>
                    <a:pt x="23516" y="679"/>
                    <a:pt x="42323" y="40"/>
                  </a:cubicBezTo>
                  <a:cubicBezTo>
                    <a:pt x="75621" y="-1079"/>
                    <a:pt x="103059" y="21564"/>
                    <a:pt x="101461" y="48949"/>
                  </a:cubicBezTo>
                  <a:cubicBezTo>
                    <a:pt x="99969" y="75374"/>
                    <a:pt x="80469" y="77239"/>
                    <a:pt x="60011" y="768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6" name="任意多边形: 形状 175"/>
            <p:cNvSpPr/>
            <p:nvPr/>
          </p:nvSpPr>
          <p:spPr>
            <a:xfrm>
              <a:off x="8445081" y="5769004"/>
              <a:ext cx="99017" cy="80695"/>
            </a:xfrm>
            <a:custGeom>
              <a:avLst/>
              <a:gdLst>
                <a:gd name="connsiteX0" fmla="*/ 42419 w 99017"/>
                <a:gd name="connsiteY0" fmla="*/ 0 h 80695"/>
                <a:gd name="connsiteX1" fmla="*/ 98254 w 99017"/>
                <a:gd name="connsiteY1" fmla="*/ 62601 h 80695"/>
                <a:gd name="connsiteX2" fmla="*/ 82804 w 99017"/>
                <a:gd name="connsiteY2" fmla="*/ 78798 h 80695"/>
                <a:gd name="connsiteX3" fmla="*/ 756 w 99017"/>
                <a:gd name="connsiteY3" fmla="*/ 28610 h 80695"/>
                <a:gd name="connsiteX4" fmla="*/ 42419 w 99017"/>
                <a:gd name="connsiteY4" fmla="*/ 0 h 8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17" h="80695">
                  <a:moveTo>
                    <a:pt x="42419" y="0"/>
                  </a:moveTo>
                  <a:cubicBezTo>
                    <a:pt x="77529" y="-53"/>
                    <a:pt x="103901" y="28610"/>
                    <a:pt x="98254" y="62601"/>
                  </a:cubicBezTo>
                  <a:cubicBezTo>
                    <a:pt x="97242" y="68835"/>
                    <a:pt x="89197" y="76667"/>
                    <a:pt x="82804" y="78798"/>
                  </a:cubicBezTo>
                  <a:cubicBezTo>
                    <a:pt x="53394" y="88494"/>
                    <a:pt x="7043" y="59405"/>
                    <a:pt x="756" y="28610"/>
                  </a:cubicBezTo>
                  <a:cubicBezTo>
                    <a:pt x="-3346" y="8525"/>
                    <a:pt x="9067" y="53"/>
                    <a:pt x="424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7" name="任意多边形: 形状 176"/>
            <p:cNvSpPr/>
            <p:nvPr/>
          </p:nvSpPr>
          <p:spPr>
            <a:xfrm>
              <a:off x="11666841" y="6750473"/>
              <a:ext cx="126640" cy="98894"/>
            </a:xfrm>
            <a:custGeom>
              <a:avLst/>
              <a:gdLst>
                <a:gd name="connsiteX0" fmla="*/ 0 w 126640"/>
                <a:gd name="connsiteY0" fmla="*/ 1024 h 98894"/>
                <a:gd name="connsiteX1" fmla="*/ 126640 w 126640"/>
                <a:gd name="connsiteY1" fmla="*/ 98895 h 98894"/>
                <a:gd name="connsiteX2" fmla="*/ 0 w 126640"/>
                <a:gd name="connsiteY2" fmla="*/ 1024 h 9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640" h="98894">
                  <a:moveTo>
                    <a:pt x="0" y="1024"/>
                  </a:moveTo>
                  <a:cubicBezTo>
                    <a:pt x="53810" y="-7767"/>
                    <a:pt x="117211" y="41355"/>
                    <a:pt x="126640" y="98895"/>
                  </a:cubicBezTo>
                  <a:cubicBezTo>
                    <a:pt x="60257" y="96604"/>
                    <a:pt x="28663" y="51957"/>
                    <a:pt x="0" y="10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8" name="任意多边形: 形状 177"/>
            <p:cNvSpPr/>
            <p:nvPr/>
          </p:nvSpPr>
          <p:spPr>
            <a:xfrm>
              <a:off x="10687439" y="5823466"/>
              <a:ext cx="107441" cy="96100"/>
            </a:xfrm>
            <a:custGeom>
              <a:avLst/>
              <a:gdLst>
                <a:gd name="connsiteX0" fmla="*/ 106715 w 107441"/>
                <a:gd name="connsiteY0" fmla="*/ 96100 h 96100"/>
                <a:gd name="connsiteX1" fmla="*/ 0 w 107441"/>
                <a:gd name="connsiteY1" fmla="*/ 4037 h 96100"/>
                <a:gd name="connsiteX2" fmla="*/ 72458 w 107441"/>
                <a:gd name="connsiteY2" fmla="*/ 22098 h 96100"/>
                <a:gd name="connsiteX3" fmla="*/ 106715 w 107441"/>
                <a:gd name="connsiteY3" fmla="*/ 96100 h 9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41" h="96100">
                  <a:moveTo>
                    <a:pt x="106715" y="96100"/>
                  </a:moveTo>
                  <a:cubicBezTo>
                    <a:pt x="42462" y="94929"/>
                    <a:pt x="16836" y="54278"/>
                    <a:pt x="0" y="4037"/>
                  </a:cubicBezTo>
                  <a:cubicBezTo>
                    <a:pt x="20299" y="-4967"/>
                    <a:pt x="47204" y="1107"/>
                    <a:pt x="72458" y="22098"/>
                  </a:cubicBezTo>
                  <a:cubicBezTo>
                    <a:pt x="95260" y="41012"/>
                    <a:pt x="111084" y="63441"/>
                    <a:pt x="106715" y="961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9" name="任意多边形: 形状 178"/>
            <p:cNvSpPr/>
            <p:nvPr/>
          </p:nvSpPr>
          <p:spPr>
            <a:xfrm>
              <a:off x="9355765" y="5329523"/>
              <a:ext cx="102269" cy="85837"/>
            </a:xfrm>
            <a:custGeom>
              <a:avLst/>
              <a:gdLst>
                <a:gd name="connsiteX0" fmla="*/ 0 w 102269"/>
                <a:gd name="connsiteY0" fmla="*/ 4203 h 85837"/>
                <a:gd name="connsiteX1" fmla="*/ 100055 w 102269"/>
                <a:gd name="connsiteY1" fmla="*/ 54870 h 85837"/>
                <a:gd name="connsiteX2" fmla="*/ 75281 w 102269"/>
                <a:gd name="connsiteY2" fmla="*/ 85824 h 85837"/>
                <a:gd name="connsiteX3" fmla="*/ 0 w 102269"/>
                <a:gd name="connsiteY3" fmla="*/ 4203 h 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69" h="85837">
                  <a:moveTo>
                    <a:pt x="0" y="4203"/>
                  </a:moveTo>
                  <a:cubicBezTo>
                    <a:pt x="62015" y="-7784"/>
                    <a:pt x="85404" y="4896"/>
                    <a:pt x="100055" y="54870"/>
                  </a:cubicBezTo>
                  <a:cubicBezTo>
                    <a:pt x="107035" y="78632"/>
                    <a:pt x="97178" y="86197"/>
                    <a:pt x="75281" y="85824"/>
                  </a:cubicBezTo>
                  <a:cubicBezTo>
                    <a:pt x="40065" y="85185"/>
                    <a:pt x="15397" y="59132"/>
                    <a:pt x="0" y="42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0" name="任意多边形: 形状 179"/>
            <p:cNvSpPr/>
            <p:nvPr/>
          </p:nvSpPr>
          <p:spPr>
            <a:xfrm>
              <a:off x="8339920" y="5939807"/>
              <a:ext cx="98094" cy="78803"/>
            </a:xfrm>
            <a:custGeom>
              <a:avLst/>
              <a:gdLst>
                <a:gd name="connsiteX0" fmla="*/ 73737 w 98094"/>
                <a:gd name="connsiteY0" fmla="*/ 78803 h 78803"/>
                <a:gd name="connsiteX1" fmla="*/ 1 w 98094"/>
                <a:gd name="connsiteY1" fmla="*/ 26804 h 78803"/>
                <a:gd name="connsiteX2" fmla="*/ 47631 w 98094"/>
                <a:gd name="connsiteY2" fmla="*/ 219 h 78803"/>
                <a:gd name="connsiteX3" fmla="*/ 97445 w 98094"/>
                <a:gd name="connsiteY3" fmla="*/ 58930 h 78803"/>
                <a:gd name="connsiteX4" fmla="*/ 73737 w 98094"/>
                <a:gd name="connsiteY4" fmla="*/ 78803 h 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094" h="78803">
                  <a:moveTo>
                    <a:pt x="73737" y="78803"/>
                  </a:moveTo>
                  <a:cubicBezTo>
                    <a:pt x="27545" y="78590"/>
                    <a:pt x="-159" y="55734"/>
                    <a:pt x="1" y="26804"/>
                  </a:cubicBezTo>
                  <a:cubicBezTo>
                    <a:pt x="161" y="-8732"/>
                    <a:pt x="29889" y="2829"/>
                    <a:pt x="47631" y="219"/>
                  </a:cubicBezTo>
                  <a:cubicBezTo>
                    <a:pt x="70700" y="-3191"/>
                    <a:pt x="103093" y="34050"/>
                    <a:pt x="97445" y="58930"/>
                  </a:cubicBezTo>
                  <a:cubicBezTo>
                    <a:pt x="95048" y="69373"/>
                    <a:pt x="77040" y="76246"/>
                    <a:pt x="73737" y="788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1" name="任意多边形: 形状 180"/>
            <p:cNvSpPr/>
            <p:nvPr/>
          </p:nvSpPr>
          <p:spPr>
            <a:xfrm>
              <a:off x="9436649" y="5188551"/>
              <a:ext cx="97881" cy="93282"/>
            </a:xfrm>
            <a:custGeom>
              <a:avLst/>
              <a:gdLst>
                <a:gd name="connsiteX0" fmla="*/ 84596 w 97881"/>
                <a:gd name="connsiteY0" fmla="*/ 93282 h 93282"/>
                <a:gd name="connsiteX1" fmla="*/ 1323 w 97881"/>
                <a:gd name="connsiteY1" fmla="*/ 28550 h 93282"/>
                <a:gd name="connsiteX2" fmla="*/ 25938 w 97881"/>
                <a:gd name="connsiteY2" fmla="*/ 260 h 93282"/>
                <a:gd name="connsiteX3" fmla="*/ 97862 w 97881"/>
                <a:gd name="connsiteY3" fmla="*/ 68828 h 93282"/>
                <a:gd name="connsiteX4" fmla="*/ 84596 w 97881"/>
                <a:gd name="connsiteY4" fmla="*/ 93282 h 9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881" h="93282">
                  <a:moveTo>
                    <a:pt x="84596" y="93282"/>
                  </a:moveTo>
                  <a:cubicBezTo>
                    <a:pt x="45490" y="90139"/>
                    <a:pt x="7610" y="57266"/>
                    <a:pt x="1323" y="28550"/>
                  </a:cubicBezTo>
                  <a:cubicBezTo>
                    <a:pt x="-3152" y="8091"/>
                    <a:pt x="3401" y="-1765"/>
                    <a:pt x="25938" y="260"/>
                  </a:cubicBezTo>
                  <a:cubicBezTo>
                    <a:pt x="55507" y="2977"/>
                    <a:pt x="96104" y="38832"/>
                    <a:pt x="97862" y="68828"/>
                  </a:cubicBezTo>
                  <a:cubicBezTo>
                    <a:pt x="98395" y="77832"/>
                    <a:pt x="87953" y="87528"/>
                    <a:pt x="84596" y="9328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2" name="任意多边形: 形状 181"/>
            <p:cNvSpPr/>
            <p:nvPr/>
          </p:nvSpPr>
          <p:spPr>
            <a:xfrm>
              <a:off x="8372185" y="6441413"/>
              <a:ext cx="98298" cy="75608"/>
            </a:xfrm>
            <a:custGeom>
              <a:avLst/>
              <a:gdLst>
                <a:gd name="connsiteX0" fmla="*/ 74291 w 98298"/>
                <a:gd name="connsiteY0" fmla="*/ 75609 h 75608"/>
                <a:gd name="connsiteX1" fmla="*/ 22 w 98298"/>
                <a:gd name="connsiteY1" fmla="*/ 26487 h 75608"/>
                <a:gd name="connsiteX2" fmla="*/ 44136 w 98298"/>
                <a:gd name="connsiteY2" fmla="*/ 327 h 75608"/>
                <a:gd name="connsiteX3" fmla="*/ 97787 w 98298"/>
                <a:gd name="connsiteY3" fmla="*/ 53818 h 75608"/>
                <a:gd name="connsiteX4" fmla="*/ 74291 w 98298"/>
                <a:gd name="connsiteY4" fmla="*/ 75609 h 7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298" h="75608">
                  <a:moveTo>
                    <a:pt x="74291" y="75609"/>
                  </a:moveTo>
                  <a:cubicBezTo>
                    <a:pt x="22718" y="75449"/>
                    <a:pt x="-830" y="56695"/>
                    <a:pt x="22" y="26487"/>
                  </a:cubicBezTo>
                  <a:cubicBezTo>
                    <a:pt x="928" y="-5373"/>
                    <a:pt x="24743" y="487"/>
                    <a:pt x="44136" y="327"/>
                  </a:cubicBezTo>
                  <a:cubicBezTo>
                    <a:pt x="73545" y="114"/>
                    <a:pt x="102528" y="26487"/>
                    <a:pt x="97787" y="53818"/>
                  </a:cubicBezTo>
                  <a:cubicBezTo>
                    <a:pt x="95922" y="64634"/>
                    <a:pt x="77754" y="72572"/>
                    <a:pt x="74291" y="756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3" name="任意多边形: 形状 182"/>
            <p:cNvSpPr/>
            <p:nvPr/>
          </p:nvSpPr>
          <p:spPr>
            <a:xfrm>
              <a:off x="8188551" y="6453195"/>
              <a:ext cx="95016" cy="85902"/>
            </a:xfrm>
            <a:custGeom>
              <a:avLst/>
              <a:gdLst>
                <a:gd name="connsiteX0" fmla="*/ 32987 w 95016"/>
                <a:gd name="connsiteY0" fmla="*/ 0 h 85902"/>
                <a:gd name="connsiteX1" fmla="*/ 95002 w 95016"/>
                <a:gd name="connsiteY1" fmla="*/ 55515 h 85902"/>
                <a:gd name="connsiteX2" fmla="*/ 45774 w 95016"/>
                <a:gd name="connsiteY2" fmla="*/ 85457 h 85902"/>
                <a:gd name="connsiteX3" fmla="*/ 594 w 95016"/>
                <a:gd name="connsiteY3" fmla="*/ 30901 h 85902"/>
                <a:gd name="connsiteX4" fmla="*/ 32987 w 95016"/>
                <a:gd name="connsiteY4" fmla="*/ 0 h 85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016" h="85902">
                  <a:moveTo>
                    <a:pt x="32987" y="0"/>
                  </a:moveTo>
                  <a:cubicBezTo>
                    <a:pt x="71773" y="6713"/>
                    <a:pt x="94363" y="26266"/>
                    <a:pt x="95002" y="55515"/>
                  </a:cubicBezTo>
                  <a:cubicBezTo>
                    <a:pt x="95801" y="92756"/>
                    <a:pt x="63782" y="81728"/>
                    <a:pt x="45774" y="85457"/>
                  </a:cubicBezTo>
                  <a:cubicBezTo>
                    <a:pt x="23237" y="90092"/>
                    <a:pt x="-4414" y="57646"/>
                    <a:pt x="594" y="30901"/>
                  </a:cubicBezTo>
                  <a:cubicBezTo>
                    <a:pt x="2832" y="18967"/>
                    <a:pt x="21692" y="10176"/>
                    <a:pt x="3298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4" name="任意多边形: 形状 183"/>
            <p:cNvSpPr/>
            <p:nvPr/>
          </p:nvSpPr>
          <p:spPr>
            <a:xfrm>
              <a:off x="10494094" y="5651620"/>
              <a:ext cx="102772" cy="91094"/>
            </a:xfrm>
            <a:custGeom>
              <a:avLst/>
              <a:gdLst>
                <a:gd name="connsiteX0" fmla="*/ 0 w 102772"/>
                <a:gd name="connsiteY0" fmla="*/ 2251 h 91094"/>
                <a:gd name="connsiteX1" fmla="*/ 102772 w 102772"/>
                <a:gd name="connsiteY1" fmla="*/ 87921 h 91094"/>
                <a:gd name="connsiteX2" fmla="*/ 0 w 102772"/>
                <a:gd name="connsiteY2" fmla="*/ 2251 h 9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72" h="91094">
                  <a:moveTo>
                    <a:pt x="0" y="2251"/>
                  </a:moveTo>
                  <a:cubicBezTo>
                    <a:pt x="56527" y="-10589"/>
                    <a:pt x="87588" y="33312"/>
                    <a:pt x="102772" y="87921"/>
                  </a:cubicBezTo>
                  <a:cubicBezTo>
                    <a:pt x="51786" y="103212"/>
                    <a:pt x="586" y="61389"/>
                    <a:pt x="0" y="22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5" name="任意多边形: 形状 184"/>
            <p:cNvSpPr/>
            <p:nvPr/>
          </p:nvSpPr>
          <p:spPr>
            <a:xfrm>
              <a:off x="10047681" y="5425381"/>
              <a:ext cx="97231" cy="87561"/>
            </a:xfrm>
            <a:custGeom>
              <a:avLst/>
              <a:gdLst>
                <a:gd name="connsiteX0" fmla="*/ 97232 w 97231"/>
                <a:gd name="connsiteY0" fmla="*/ 84268 h 87561"/>
                <a:gd name="connsiteX1" fmla="*/ 0 w 97231"/>
                <a:gd name="connsiteY1" fmla="*/ 2860 h 87561"/>
                <a:gd name="connsiteX2" fmla="*/ 97232 w 97231"/>
                <a:gd name="connsiteY2" fmla="*/ 84268 h 8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231" h="87561">
                  <a:moveTo>
                    <a:pt x="97232" y="84268"/>
                  </a:moveTo>
                  <a:cubicBezTo>
                    <a:pt x="38040" y="97534"/>
                    <a:pt x="6979" y="70789"/>
                    <a:pt x="0" y="2860"/>
                  </a:cubicBezTo>
                  <a:cubicBezTo>
                    <a:pt x="54396" y="-9075"/>
                    <a:pt x="85084" y="16019"/>
                    <a:pt x="97232" y="842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6" name="任意多边形: 形状 185"/>
            <p:cNvSpPr/>
            <p:nvPr/>
          </p:nvSpPr>
          <p:spPr>
            <a:xfrm>
              <a:off x="8653402" y="5437884"/>
              <a:ext cx="91641" cy="84470"/>
            </a:xfrm>
            <a:custGeom>
              <a:avLst/>
              <a:gdLst>
                <a:gd name="connsiteX0" fmla="*/ 25791 w 91641"/>
                <a:gd name="connsiteY0" fmla="*/ 0 h 84470"/>
                <a:gd name="connsiteX1" fmla="*/ 75232 w 91641"/>
                <a:gd name="connsiteY1" fmla="*/ 25786 h 84470"/>
                <a:gd name="connsiteX2" fmla="*/ 91642 w 91641"/>
                <a:gd name="connsiteY2" fmla="*/ 79916 h 84470"/>
                <a:gd name="connsiteX3" fmla="*/ 32344 w 91641"/>
                <a:gd name="connsiteY3" fmla="*/ 80502 h 84470"/>
                <a:gd name="connsiteX4" fmla="*/ 111 w 91641"/>
                <a:gd name="connsiteY4" fmla="*/ 25520 h 84470"/>
                <a:gd name="connsiteX5" fmla="*/ 25791 w 91641"/>
                <a:gd name="connsiteY5" fmla="*/ 0 h 8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641" h="84470">
                  <a:moveTo>
                    <a:pt x="25791" y="0"/>
                  </a:moveTo>
                  <a:cubicBezTo>
                    <a:pt x="47155" y="10496"/>
                    <a:pt x="66868" y="14119"/>
                    <a:pt x="75232" y="25786"/>
                  </a:cubicBezTo>
                  <a:cubicBezTo>
                    <a:pt x="85622" y="40331"/>
                    <a:pt x="86581" y="61589"/>
                    <a:pt x="91642" y="79916"/>
                  </a:cubicBezTo>
                  <a:cubicBezTo>
                    <a:pt x="71450" y="80769"/>
                    <a:pt x="46516" y="89347"/>
                    <a:pt x="32344" y="80502"/>
                  </a:cubicBezTo>
                  <a:cubicBezTo>
                    <a:pt x="16094" y="70380"/>
                    <a:pt x="7570" y="45606"/>
                    <a:pt x="111" y="25520"/>
                  </a:cubicBezTo>
                  <a:cubicBezTo>
                    <a:pt x="-1541" y="21098"/>
                    <a:pt x="15615" y="9696"/>
                    <a:pt x="2579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7" name="任意多边形: 形状 186"/>
            <p:cNvSpPr/>
            <p:nvPr/>
          </p:nvSpPr>
          <p:spPr>
            <a:xfrm>
              <a:off x="9296054" y="5173714"/>
              <a:ext cx="94495" cy="83492"/>
            </a:xfrm>
            <a:custGeom>
              <a:avLst/>
              <a:gdLst>
                <a:gd name="connsiteX0" fmla="*/ 93702 w 94495"/>
                <a:gd name="connsiteY0" fmla="*/ 81960 h 83492"/>
                <a:gd name="connsiteX1" fmla="*/ 40 w 94495"/>
                <a:gd name="connsiteY1" fmla="*/ 26764 h 83492"/>
                <a:gd name="connsiteX2" fmla="*/ 16449 w 94495"/>
                <a:gd name="connsiteY2" fmla="*/ 871 h 83492"/>
                <a:gd name="connsiteX3" fmla="*/ 93702 w 94495"/>
                <a:gd name="connsiteY3" fmla="*/ 81960 h 8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495" h="83492">
                  <a:moveTo>
                    <a:pt x="93702" y="81960"/>
                  </a:moveTo>
                  <a:cubicBezTo>
                    <a:pt x="41436" y="89579"/>
                    <a:pt x="3875" y="68427"/>
                    <a:pt x="40" y="26764"/>
                  </a:cubicBezTo>
                  <a:cubicBezTo>
                    <a:pt x="-706" y="18346"/>
                    <a:pt x="9256" y="2257"/>
                    <a:pt x="16449" y="871"/>
                  </a:cubicBezTo>
                  <a:cubicBezTo>
                    <a:pt x="57952" y="-6960"/>
                    <a:pt x="100894" y="39444"/>
                    <a:pt x="93702" y="819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8" name="任意多边形: 形状 187"/>
            <p:cNvSpPr/>
            <p:nvPr/>
          </p:nvSpPr>
          <p:spPr>
            <a:xfrm>
              <a:off x="10612957" y="5680363"/>
              <a:ext cx="105010" cy="96255"/>
            </a:xfrm>
            <a:custGeom>
              <a:avLst/>
              <a:gdLst>
                <a:gd name="connsiteX0" fmla="*/ 105010 w 105010"/>
                <a:gd name="connsiteY0" fmla="*/ 94928 h 96255"/>
                <a:gd name="connsiteX1" fmla="*/ 22110 w 105010"/>
                <a:gd name="connsiteY1" fmla="*/ 60404 h 96255"/>
                <a:gd name="connsiteX2" fmla="*/ 3729 w 105010"/>
                <a:gd name="connsiteY2" fmla="*/ 26786 h 96255"/>
                <a:gd name="connsiteX3" fmla="*/ 0 w 105010"/>
                <a:gd name="connsiteY3" fmla="*/ 3770 h 96255"/>
                <a:gd name="connsiteX4" fmla="*/ 26532 w 105010"/>
                <a:gd name="connsiteY4" fmla="*/ 840 h 96255"/>
                <a:gd name="connsiteX5" fmla="*/ 105010 w 105010"/>
                <a:gd name="connsiteY5" fmla="*/ 94928 h 9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010" h="96255">
                  <a:moveTo>
                    <a:pt x="105010" y="94928"/>
                  </a:moveTo>
                  <a:cubicBezTo>
                    <a:pt x="70646" y="100948"/>
                    <a:pt x="35856" y="85977"/>
                    <a:pt x="22110" y="60404"/>
                  </a:cubicBezTo>
                  <a:cubicBezTo>
                    <a:pt x="16037" y="49163"/>
                    <a:pt x="8738" y="38507"/>
                    <a:pt x="3729" y="26786"/>
                  </a:cubicBezTo>
                  <a:cubicBezTo>
                    <a:pt x="746" y="19860"/>
                    <a:pt x="1119" y="11495"/>
                    <a:pt x="0" y="3770"/>
                  </a:cubicBezTo>
                  <a:cubicBezTo>
                    <a:pt x="8897" y="2598"/>
                    <a:pt x="18913" y="-1824"/>
                    <a:pt x="26532" y="840"/>
                  </a:cubicBezTo>
                  <a:cubicBezTo>
                    <a:pt x="71179" y="16344"/>
                    <a:pt x="92064" y="52146"/>
                    <a:pt x="105010" y="949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9" name="任意多边形: 形状 188"/>
            <p:cNvSpPr/>
            <p:nvPr/>
          </p:nvSpPr>
          <p:spPr>
            <a:xfrm>
              <a:off x="8750182" y="5285616"/>
              <a:ext cx="98759" cy="83821"/>
            </a:xfrm>
            <a:custGeom>
              <a:avLst/>
              <a:gdLst>
                <a:gd name="connsiteX0" fmla="*/ 33168 w 98759"/>
                <a:gd name="connsiteY0" fmla="*/ 0 h 83821"/>
                <a:gd name="connsiteX1" fmla="*/ 82343 w 98759"/>
                <a:gd name="connsiteY1" fmla="*/ 30315 h 83821"/>
                <a:gd name="connsiteX2" fmla="*/ 86659 w 98759"/>
                <a:gd name="connsiteY2" fmla="*/ 81568 h 83821"/>
                <a:gd name="connsiteX3" fmla="*/ 20808 w 98759"/>
                <a:gd name="connsiteY3" fmla="*/ 68302 h 83821"/>
                <a:gd name="connsiteX4" fmla="*/ 6955 w 98759"/>
                <a:gd name="connsiteY4" fmla="*/ 40544 h 83821"/>
                <a:gd name="connsiteX5" fmla="*/ 33168 w 98759"/>
                <a:gd name="connsiteY5" fmla="*/ 0 h 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59" h="83821">
                  <a:moveTo>
                    <a:pt x="33168" y="0"/>
                  </a:moveTo>
                  <a:cubicBezTo>
                    <a:pt x="49791" y="9910"/>
                    <a:pt x="68651" y="17369"/>
                    <a:pt x="82343" y="30315"/>
                  </a:cubicBezTo>
                  <a:cubicBezTo>
                    <a:pt x="97581" y="44647"/>
                    <a:pt x="108023" y="72191"/>
                    <a:pt x="86659" y="81568"/>
                  </a:cubicBezTo>
                  <a:cubicBezTo>
                    <a:pt x="69663" y="89027"/>
                    <a:pt x="42119" y="76240"/>
                    <a:pt x="20808" y="68302"/>
                  </a:cubicBezTo>
                  <a:cubicBezTo>
                    <a:pt x="13722" y="65638"/>
                    <a:pt x="11005" y="50347"/>
                    <a:pt x="6955" y="40544"/>
                  </a:cubicBezTo>
                  <a:cubicBezTo>
                    <a:pt x="-5884" y="9430"/>
                    <a:pt x="-3007" y="5168"/>
                    <a:pt x="3316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0" name="任意多边形: 形状 189"/>
            <p:cNvSpPr/>
            <p:nvPr/>
          </p:nvSpPr>
          <p:spPr>
            <a:xfrm>
              <a:off x="9149421" y="5164163"/>
              <a:ext cx="94354" cy="81672"/>
            </a:xfrm>
            <a:custGeom>
              <a:avLst/>
              <a:gdLst>
                <a:gd name="connsiteX0" fmla="*/ 0 w 94354"/>
                <a:gd name="connsiteY0" fmla="*/ 2218 h 81672"/>
                <a:gd name="connsiteX1" fmla="*/ 93289 w 94354"/>
                <a:gd name="connsiteY1" fmla="*/ 53045 h 81672"/>
                <a:gd name="connsiteX2" fmla="*/ 70593 w 94354"/>
                <a:gd name="connsiteY2" fmla="*/ 81602 h 81672"/>
                <a:gd name="connsiteX3" fmla="*/ 0 w 94354"/>
                <a:gd name="connsiteY3" fmla="*/ 2218 h 81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54" h="81672">
                  <a:moveTo>
                    <a:pt x="0" y="2218"/>
                  </a:moveTo>
                  <a:cubicBezTo>
                    <a:pt x="52159" y="-6786"/>
                    <a:pt x="85085" y="11914"/>
                    <a:pt x="93289" y="53045"/>
                  </a:cubicBezTo>
                  <a:cubicBezTo>
                    <a:pt x="97125" y="72171"/>
                    <a:pt x="90838" y="80802"/>
                    <a:pt x="70593" y="81602"/>
                  </a:cubicBezTo>
                  <a:cubicBezTo>
                    <a:pt x="28504" y="83147"/>
                    <a:pt x="6234" y="59385"/>
                    <a:pt x="0" y="22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1" name="任意多边形: 形状 190"/>
            <p:cNvSpPr/>
            <p:nvPr/>
          </p:nvSpPr>
          <p:spPr>
            <a:xfrm>
              <a:off x="9713197" y="5228328"/>
              <a:ext cx="100541" cy="91178"/>
            </a:xfrm>
            <a:custGeom>
              <a:avLst/>
              <a:gdLst>
                <a:gd name="connsiteX0" fmla="*/ 100542 w 100541"/>
                <a:gd name="connsiteY0" fmla="*/ 83821 h 91178"/>
                <a:gd name="connsiteX1" fmla="*/ 60 w 100541"/>
                <a:gd name="connsiteY1" fmla="*/ 18928 h 91178"/>
                <a:gd name="connsiteX2" fmla="*/ 24994 w 100541"/>
                <a:gd name="connsiteY2" fmla="*/ 1134 h 91178"/>
                <a:gd name="connsiteX3" fmla="*/ 100542 w 100541"/>
                <a:gd name="connsiteY3" fmla="*/ 83821 h 9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41" h="91178">
                  <a:moveTo>
                    <a:pt x="100542" y="83821"/>
                  </a:moveTo>
                  <a:cubicBezTo>
                    <a:pt x="60956" y="109074"/>
                    <a:pt x="2298" y="64854"/>
                    <a:pt x="60" y="18928"/>
                  </a:cubicBezTo>
                  <a:cubicBezTo>
                    <a:pt x="-899" y="-92"/>
                    <a:pt x="9703" y="-1797"/>
                    <a:pt x="24994" y="1134"/>
                  </a:cubicBezTo>
                  <a:cubicBezTo>
                    <a:pt x="68149" y="9445"/>
                    <a:pt x="86476" y="29211"/>
                    <a:pt x="100542" y="838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2" name="任意多边形: 形状 191"/>
            <p:cNvSpPr/>
            <p:nvPr/>
          </p:nvSpPr>
          <p:spPr>
            <a:xfrm>
              <a:off x="9063755" y="5306831"/>
              <a:ext cx="98048" cy="81259"/>
            </a:xfrm>
            <a:custGeom>
              <a:avLst/>
              <a:gdLst>
                <a:gd name="connsiteX0" fmla="*/ 1860 w 98048"/>
                <a:gd name="connsiteY0" fmla="*/ 1535 h 81259"/>
                <a:gd name="connsiteX1" fmla="*/ 93551 w 98048"/>
                <a:gd name="connsiteY1" fmla="*/ 46235 h 81259"/>
                <a:gd name="connsiteX2" fmla="*/ 74318 w 98048"/>
                <a:gd name="connsiteY2" fmla="*/ 80865 h 81259"/>
                <a:gd name="connsiteX3" fmla="*/ 1860 w 98048"/>
                <a:gd name="connsiteY3" fmla="*/ 1535 h 8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048" h="81259">
                  <a:moveTo>
                    <a:pt x="1860" y="1535"/>
                  </a:moveTo>
                  <a:cubicBezTo>
                    <a:pt x="42618" y="-5445"/>
                    <a:pt x="78420" y="11711"/>
                    <a:pt x="93551" y="46235"/>
                  </a:cubicBezTo>
                  <a:cubicBezTo>
                    <a:pt x="101969" y="65415"/>
                    <a:pt x="100157" y="78255"/>
                    <a:pt x="74318" y="80865"/>
                  </a:cubicBezTo>
                  <a:cubicBezTo>
                    <a:pt x="30204" y="85287"/>
                    <a:pt x="-9115" y="52149"/>
                    <a:pt x="1860" y="15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3" name="任意多边形: 形状 192"/>
            <p:cNvSpPr/>
            <p:nvPr/>
          </p:nvSpPr>
          <p:spPr>
            <a:xfrm>
              <a:off x="9846749" y="5252371"/>
              <a:ext cx="99027" cy="90840"/>
            </a:xfrm>
            <a:custGeom>
              <a:avLst/>
              <a:gdLst>
                <a:gd name="connsiteX0" fmla="*/ 10891 w 99027"/>
                <a:gd name="connsiteY0" fmla="*/ 0 h 90840"/>
                <a:gd name="connsiteX1" fmla="*/ 98427 w 99027"/>
                <a:gd name="connsiteY1" fmla="*/ 67076 h 90840"/>
                <a:gd name="connsiteX2" fmla="*/ 75251 w 99027"/>
                <a:gd name="connsiteY2" fmla="*/ 90572 h 90840"/>
                <a:gd name="connsiteX3" fmla="*/ 129 w 99027"/>
                <a:gd name="connsiteY3" fmla="*/ 25147 h 90840"/>
                <a:gd name="connsiteX4" fmla="*/ 10891 w 99027"/>
                <a:gd name="connsiteY4" fmla="*/ 0 h 90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27" h="90840">
                  <a:moveTo>
                    <a:pt x="10891" y="0"/>
                  </a:moveTo>
                  <a:cubicBezTo>
                    <a:pt x="50849" y="53"/>
                    <a:pt x="93738" y="37081"/>
                    <a:pt x="98427" y="67076"/>
                  </a:cubicBezTo>
                  <a:cubicBezTo>
                    <a:pt x="101304" y="85564"/>
                    <a:pt x="93898" y="92330"/>
                    <a:pt x="75251" y="90572"/>
                  </a:cubicBezTo>
                  <a:cubicBezTo>
                    <a:pt x="43604" y="87642"/>
                    <a:pt x="4765" y="56474"/>
                    <a:pt x="129" y="25147"/>
                  </a:cubicBezTo>
                  <a:cubicBezTo>
                    <a:pt x="-1203" y="16356"/>
                    <a:pt x="8121" y="5967"/>
                    <a:pt x="1089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4" name="任意多边形: 形状 193"/>
            <p:cNvSpPr/>
            <p:nvPr/>
          </p:nvSpPr>
          <p:spPr>
            <a:xfrm>
              <a:off x="8512843" y="5934644"/>
              <a:ext cx="99590" cy="73433"/>
            </a:xfrm>
            <a:custGeom>
              <a:avLst/>
              <a:gdLst>
                <a:gd name="connsiteX0" fmla="*/ 21914 w 99590"/>
                <a:gd name="connsiteY0" fmla="*/ 0 h 73433"/>
                <a:gd name="connsiteX1" fmla="*/ 99539 w 99590"/>
                <a:gd name="connsiteY1" fmla="*/ 49175 h 73433"/>
                <a:gd name="connsiteX2" fmla="*/ 81585 w 99590"/>
                <a:gd name="connsiteY2" fmla="*/ 70806 h 73433"/>
                <a:gd name="connsiteX3" fmla="*/ 7742 w 99590"/>
                <a:gd name="connsiteY3" fmla="*/ 41716 h 73433"/>
                <a:gd name="connsiteX4" fmla="*/ 1242 w 99590"/>
                <a:gd name="connsiteY4" fmla="*/ 9270 h 73433"/>
                <a:gd name="connsiteX5" fmla="*/ 21914 w 99590"/>
                <a:gd name="connsiteY5" fmla="*/ 0 h 7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90" h="73433">
                  <a:moveTo>
                    <a:pt x="21914" y="0"/>
                  </a:moveTo>
                  <a:cubicBezTo>
                    <a:pt x="76257" y="586"/>
                    <a:pt x="100871" y="17262"/>
                    <a:pt x="99539" y="49175"/>
                  </a:cubicBezTo>
                  <a:cubicBezTo>
                    <a:pt x="99219" y="56900"/>
                    <a:pt x="89150" y="69048"/>
                    <a:pt x="81585" y="70806"/>
                  </a:cubicBezTo>
                  <a:cubicBezTo>
                    <a:pt x="51323" y="77839"/>
                    <a:pt x="23672" y="71605"/>
                    <a:pt x="7742" y="41716"/>
                  </a:cubicBezTo>
                  <a:cubicBezTo>
                    <a:pt x="2574" y="32020"/>
                    <a:pt x="-2381" y="17795"/>
                    <a:pt x="1242" y="9270"/>
                  </a:cubicBezTo>
                  <a:cubicBezTo>
                    <a:pt x="4225" y="2344"/>
                    <a:pt x="19996" y="799"/>
                    <a:pt x="219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5" name="任意多边形: 形状 194"/>
            <p:cNvSpPr/>
            <p:nvPr/>
          </p:nvSpPr>
          <p:spPr>
            <a:xfrm>
              <a:off x="8382861" y="5607360"/>
              <a:ext cx="94244" cy="79185"/>
            </a:xfrm>
            <a:custGeom>
              <a:avLst/>
              <a:gdLst>
                <a:gd name="connsiteX0" fmla="*/ 41185 w 94244"/>
                <a:gd name="connsiteY0" fmla="*/ 0 h 79185"/>
                <a:gd name="connsiteX1" fmla="*/ 94196 w 94244"/>
                <a:gd name="connsiteY1" fmla="*/ 56687 h 79185"/>
                <a:gd name="connsiteX2" fmla="*/ 60791 w 94244"/>
                <a:gd name="connsiteY2" fmla="*/ 79117 h 79185"/>
                <a:gd name="connsiteX3" fmla="*/ 1 w 94244"/>
                <a:gd name="connsiteY3" fmla="*/ 26266 h 79185"/>
                <a:gd name="connsiteX4" fmla="*/ 41185 w 94244"/>
                <a:gd name="connsiteY4" fmla="*/ 0 h 7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44" h="79185">
                  <a:moveTo>
                    <a:pt x="41185" y="0"/>
                  </a:moveTo>
                  <a:cubicBezTo>
                    <a:pt x="69475" y="373"/>
                    <a:pt x="92864" y="26053"/>
                    <a:pt x="94196" y="56687"/>
                  </a:cubicBezTo>
                  <a:cubicBezTo>
                    <a:pt x="95368" y="83273"/>
                    <a:pt x="74910" y="78478"/>
                    <a:pt x="60791" y="79117"/>
                  </a:cubicBezTo>
                  <a:cubicBezTo>
                    <a:pt x="27653" y="80662"/>
                    <a:pt x="161" y="55941"/>
                    <a:pt x="1" y="26266"/>
                  </a:cubicBezTo>
                  <a:cubicBezTo>
                    <a:pt x="-212" y="-3836"/>
                    <a:pt x="22804" y="1492"/>
                    <a:pt x="4118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6" name="任意多边形: 形状 195"/>
            <p:cNvSpPr/>
            <p:nvPr/>
          </p:nvSpPr>
          <p:spPr>
            <a:xfrm>
              <a:off x="8717411" y="5606934"/>
              <a:ext cx="96576" cy="77019"/>
            </a:xfrm>
            <a:custGeom>
              <a:avLst/>
              <a:gdLst>
                <a:gd name="connsiteX0" fmla="*/ 18416 w 96576"/>
                <a:gd name="connsiteY0" fmla="*/ 0 h 77019"/>
                <a:gd name="connsiteX1" fmla="*/ 96574 w 96576"/>
                <a:gd name="connsiteY1" fmla="*/ 54823 h 77019"/>
                <a:gd name="connsiteX2" fmla="*/ 70148 w 96576"/>
                <a:gd name="connsiteY2" fmla="*/ 76986 h 77019"/>
                <a:gd name="connsiteX3" fmla="*/ 302 w 96576"/>
                <a:gd name="connsiteY3" fmla="*/ 19180 h 77019"/>
                <a:gd name="connsiteX4" fmla="*/ 18416 w 96576"/>
                <a:gd name="connsiteY4" fmla="*/ 0 h 7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76" h="77019">
                  <a:moveTo>
                    <a:pt x="18416" y="0"/>
                  </a:moveTo>
                  <a:cubicBezTo>
                    <a:pt x="70415" y="906"/>
                    <a:pt x="96255" y="22856"/>
                    <a:pt x="96574" y="54823"/>
                  </a:cubicBezTo>
                  <a:cubicBezTo>
                    <a:pt x="96734" y="73949"/>
                    <a:pt x="86771" y="77413"/>
                    <a:pt x="70148" y="76986"/>
                  </a:cubicBezTo>
                  <a:cubicBezTo>
                    <a:pt x="28805" y="75921"/>
                    <a:pt x="-3481" y="51573"/>
                    <a:pt x="302" y="19180"/>
                  </a:cubicBezTo>
                  <a:cubicBezTo>
                    <a:pt x="1367" y="9910"/>
                    <a:pt x="16125" y="2238"/>
                    <a:pt x="1841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7" name="任意多边形: 形状 196"/>
            <p:cNvSpPr/>
            <p:nvPr/>
          </p:nvSpPr>
          <p:spPr>
            <a:xfrm>
              <a:off x="8232429" y="6116662"/>
              <a:ext cx="92681" cy="75435"/>
            </a:xfrm>
            <a:custGeom>
              <a:avLst/>
              <a:gdLst>
                <a:gd name="connsiteX0" fmla="*/ 39829 w 92681"/>
                <a:gd name="connsiteY0" fmla="*/ 671 h 75435"/>
                <a:gd name="connsiteX1" fmla="*/ 92681 w 92681"/>
                <a:gd name="connsiteY1" fmla="*/ 53789 h 75435"/>
                <a:gd name="connsiteX2" fmla="*/ 58689 w 92681"/>
                <a:gd name="connsiteY2" fmla="*/ 74781 h 75435"/>
                <a:gd name="connsiteX3" fmla="*/ 84 w 92681"/>
                <a:gd name="connsiteY3" fmla="*/ 24487 h 75435"/>
                <a:gd name="connsiteX4" fmla="*/ 39829 w 92681"/>
                <a:gd name="connsiteY4" fmla="*/ 671 h 75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81" h="75435">
                  <a:moveTo>
                    <a:pt x="39829" y="671"/>
                  </a:moveTo>
                  <a:cubicBezTo>
                    <a:pt x="77443" y="2110"/>
                    <a:pt x="92467" y="17720"/>
                    <a:pt x="92681" y="53789"/>
                  </a:cubicBezTo>
                  <a:cubicBezTo>
                    <a:pt x="92840" y="80375"/>
                    <a:pt x="73820" y="75154"/>
                    <a:pt x="58689" y="74781"/>
                  </a:cubicBezTo>
                  <a:cubicBezTo>
                    <a:pt x="22780" y="73875"/>
                    <a:pt x="-1621" y="52297"/>
                    <a:pt x="84" y="24487"/>
                  </a:cubicBezTo>
                  <a:cubicBezTo>
                    <a:pt x="1789" y="-2898"/>
                    <a:pt x="21075" y="-607"/>
                    <a:pt x="39829" y="6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8" name="任意多边形: 形状 197"/>
            <p:cNvSpPr/>
            <p:nvPr/>
          </p:nvSpPr>
          <p:spPr>
            <a:xfrm>
              <a:off x="11284042" y="6326174"/>
              <a:ext cx="113641" cy="94380"/>
            </a:xfrm>
            <a:custGeom>
              <a:avLst/>
              <a:gdLst>
                <a:gd name="connsiteX0" fmla="*/ 0 w 113641"/>
                <a:gd name="connsiteY0" fmla="*/ 60 h 94380"/>
                <a:gd name="connsiteX1" fmla="*/ 113641 w 113641"/>
                <a:gd name="connsiteY1" fmla="*/ 93723 h 94380"/>
                <a:gd name="connsiteX2" fmla="*/ 0 w 113641"/>
                <a:gd name="connsiteY2" fmla="*/ 60 h 9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41" h="94380">
                  <a:moveTo>
                    <a:pt x="0" y="60"/>
                  </a:moveTo>
                  <a:cubicBezTo>
                    <a:pt x="50347" y="-1538"/>
                    <a:pt x="86842" y="28564"/>
                    <a:pt x="113641" y="93723"/>
                  </a:cubicBezTo>
                  <a:cubicBezTo>
                    <a:pt x="56740" y="99956"/>
                    <a:pt x="9963" y="61383"/>
                    <a:pt x="0" y="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9" name="任意多边形: 形状 198"/>
            <p:cNvSpPr/>
            <p:nvPr/>
          </p:nvSpPr>
          <p:spPr>
            <a:xfrm>
              <a:off x="8909865" y="5292556"/>
              <a:ext cx="93230" cy="82353"/>
            </a:xfrm>
            <a:custGeom>
              <a:avLst/>
              <a:gdLst>
                <a:gd name="connsiteX0" fmla="*/ 62301 w 93230"/>
                <a:gd name="connsiteY0" fmla="*/ 82354 h 82353"/>
                <a:gd name="connsiteX1" fmla="*/ 20 w 93230"/>
                <a:gd name="connsiteY1" fmla="*/ 30408 h 82353"/>
                <a:gd name="connsiteX2" fmla="*/ 16003 w 93230"/>
                <a:gd name="connsiteY2" fmla="*/ 2651 h 82353"/>
                <a:gd name="connsiteX3" fmla="*/ 85690 w 93230"/>
                <a:gd name="connsiteY3" fmla="*/ 39625 h 82353"/>
                <a:gd name="connsiteX4" fmla="*/ 62301 w 93230"/>
                <a:gd name="connsiteY4" fmla="*/ 82354 h 82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230" h="82353">
                  <a:moveTo>
                    <a:pt x="62301" y="82354"/>
                  </a:moveTo>
                  <a:cubicBezTo>
                    <a:pt x="31294" y="82354"/>
                    <a:pt x="1405" y="59231"/>
                    <a:pt x="20" y="30408"/>
                  </a:cubicBezTo>
                  <a:cubicBezTo>
                    <a:pt x="-460" y="21085"/>
                    <a:pt x="7905" y="6007"/>
                    <a:pt x="16003" y="2651"/>
                  </a:cubicBezTo>
                  <a:cubicBezTo>
                    <a:pt x="39711" y="-7206"/>
                    <a:pt x="71891" y="11601"/>
                    <a:pt x="85690" y="39625"/>
                  </a:cubicBezTo>
                  <a:cubicBezTo>
                    <a:pt x="100555" y="69940"/>
                    <a:pt x="93788" y="82354"/>
                    <a:pt x="62301" y="823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0" name="任意多边形: 形状 199"/>
            <p:cNvSpPr/>
            <p:nvPr/>
          </p:nvSpPr>
          <p:spPr>
            <a:xfrm>
              <a:off x="8999638" y="5147247"/>
              <a:ext cx="93371" cy="86264"/>
            </a:xfrm>
            <a:custGeom>
              <a:avLst/>
              <a:gdLst>
                <a:gd name="connsiteX0" fmla="*/ 76047 w 93371"/>
                <a:gd name="connsiteY0" fmla="*/ 86264 h 86264"/>
                <a:gd name="connsiteX1" fmla="*/ 393 w 93371"/>
                <a:gd name="connsiteY1" fmla="*/ 26327 h 86264"/>
                <a:gd name="connsiteX2" fmla="*/ 23302 w 93371"/>
                <a:gd name="connsiteY2" fmla="*/ 8 h 86264"/>
                <a:gd name="connsiteX3" fmla="*/ 93362 w 93371"/>
                <a:gd name="connsiteY3" fmla="*/ 66285 h 86264"/>
                <a:gd name="connsiteX4" fmla="*/ 76047 w 93371"/>
                <a:gd name="connsiteY4" fmla="*/ 86264 h 8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71" h="86264">
                  <a:moveTo>
                    <a:pt x="76047" y="86264"/>
                  </a:moveTo>
                  <a:cubicBezTo>
                    <a:pt x="31027" y="84346"/>
                    <a:pt x="4708" y="60638"/>
                    <a:pt x="393" y="26327"/>
                  </a:cubicBezTo>
                  <a:cubicBezTo>
                    <a:pt x="-1739" y="9385"/>
                    <a:pt x="4655" y="-312"/>
                    <a:pt x="23302" y="8"/>
                  </a:cubicBezTo>
                  <a:cubicBezTo>
                    <a:pt x="58145" y="540"/>
                    <a:pt x="94055" y="32294"/>
                    <a:pt x="93362" y="66285"/>
                  </a:cubicBezTo>
                  <a:cubicBezTo>
                    <a:pt x="93202" y="74703"/>
                    <a:pt x="79243" y="82801"/>
                    <a:pt x="76047" y="862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1" name="任意多边形: 形状 200"/>
            <p:cNvSpPr/>
            <p:nvPr/>
          </p:nvSpPr>
          <p:spPr>
            <a:xfrm>
              <a:off x="8553794" y="5605402"/>
              <a:ext cx="94198" cy="78304"/>
            </a:xfrm>
            <a:custGeom>
              <a:avLst/>
              <a:gdLst>
                <a:gd name="connsiteX0" fmla="*/ 72068 w 94198"/>
                <a:gd name="connsiteY0" fmla="*/ 78305 h 78304"/>
                <a:gd name="connsiteX1" fmla="*/ 197 w 94198"/>
                <a:gd name="connsiteY1" fmla="*/ 31154 h 78304"/>
                <a:gd name="connsiteX2" fmla="*/ 8242 w 94198"/>
                <a:gd name="connsiteY2" fmla="*/ 3929 h 78304"/>
                <a:gd name="connsiteX3" fmla="*/ 87039 w 94198"/>
                <a:gd name="connsiteY3" fmla="*/ 33125 h 78304"/>
                <a:gd name="connsiteX4" fmla="*/ 92793 w 94198"/>
                <a:gd name="connsiteY4" fmla="*/ 68342 h 78304"/>
                <a:gd name="connsiteX5" fmla="*/ 72068 w 94198"/>
                <a:gd name="connsiteY5" fmla="*/ 78305 h 7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98" h="78304">
                  <a:moveTo>
                    <a:pt x="72068" y="78305"/>
                  </a:moveTo>
                  <a:cubicBezTo>
                    <a:pt x="24385" y="76600"/>
                    <a:pt x="3606" y="61948"/>
                    <a:pt x="197" y="31154"/>
                  </a:cubicBezTo>
                  <a:cubicBezTo>
                    <a:pt x="-816" y="22150"/>
                    <a:pt x="2114" y="7658"/>
                    <a:pt x="8242" y="3929"/>
                  </a:cubicBezTo>
                  <a:cubicBezTo>
                    <a:pt x="27688" y="-8005"/>
                    <a:pt x="72974" y="8830"/>
                    <a:pt x="87039" y="33125"/>
                  </a:cubicBezTo>
                  <a:cubicBezTo>
                    <a:pt x="92793" y="43088"/>
                    <a:pt x="96309" y="58325"/>
                    <a:pt x="92793" y="68342"/>
                  </a:cubicBezTo>
                  <a:cubicBezTo>
                    <a:pt x="90289" y="75268"/>
                    <a:pt x="74093" y="77399"/>
                    <a:pt x="72068" y="783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2" name="任意多边形: 形状 201"/>
            <p:cNvSpPr/>
            <p:nvPr/>
          </p:nvSpPr>
          <p:spPr>
            <a:xfrm>
              <a:off x="11575630" y="6621139"/>
              <a:ext cx="123763" cy="102067"/>
            </a:xfrm>
            <a:custGeom>
              <a:avLst/>
              <a:gdLst>
                <a:gd name="connsiteX0" fmla="*/ 123764 w 123763"/>
                <a:gd name="connsiteY0" fmla="*/ 102067 h 102067"/>
                <a:gd name="connsiteX1" fmla="*/ 0 w 123763"/>
                <a:gd name="connsiteY1" fmla="*/ 946 h 102067"/>
                <a:gd name="connsiteX2" fmla="*/ 123764 w 123763"/>
                <a:gd name="connsiteY2" fmla="*/ 102067 h 10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761" h="102065">
                  <a:moveTo>
                    <a:pt x="123764" y="102067"/>
                  </a:moveTo>
                  <a:cubicBezTo>
                    <a:pt x="64998" y="96206"/>
                    <a:pt x="11295" y="52306"/>
                    <a:pt x="0" y="946"/>
                  </a:cubicBezTo>
                  <a:cubicBezTo>
                    <a:pt x="44859" y="-7152"/>
                    <a:pt x="99576" y="37601"/>
                    <a:pt x="123764" y="1020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3" name="任意多边形: 形状 202"/>
            <p:cNvSpPr/>
            <p:nvPr/>
          </p:nvSpPr>
          <p:spPr>
            <a:xfrm>
              <a:off x="11081000" y="6161513"/>
              <a:ext cx="113161" cy="94199"/>
            </a:xfrm>
            <a:custGeom>
              <a:avLst/>
              <a:gdLst>
                <a:gd name="connsiteX0" fmla="*/ 0 w 113161"/>
                <a:gd name="connsiteY0" fmla="*/ 1372 h 94199"/>
                <a:gd name="connsiteX1" fmla="*/ 113162 w 113161"/>
                <a:gd name="connsiteY1" fmla="*/ 92477 h 94199"/>
                <a:gd name="connsiteX2" fmla="*/ 0 w 113161"/>
                <a:gd name="connsiteY2" fmla="*/ 1372 h 9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161" h="94199">
                  <a:moveTo>
                    <a:pt x="0" y="1372"/>
                  </a:moveTo>
                  <a:cubicBezTo>
                    <a:pt x="54450" y="-6566"/>
                    <a:pt x="86683" y="19433"/>
                    <a:pt x="113162" y="92477"/>
                  </a:cubicBezTo>
                  <a:cubicBezTo>
                    <a:pt x="67609" y="102706"/>
                    <a:pt x="22963" y="66744"/>
                    <a:pt x="0" y="13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4" name="任意多边形: 形状 203"/>
            <p:cNvSpPr/>
            <p:nvPr/>
          </p:nvSpPr>
          <p:spPr>
            <a:xfrm>
              <a:off x="8301763" y="6279904"/>
              <a:ext cx="95223" cy="74218"/>
            </a:xfrm>
            <a:custGeom>
              <a:avLst/>
              <a:gdLst>
                <a:gd name="connsiteX0" fmla="*/ 39702 w 95223"/>
                <a:gd name="connsiteY0" fmla="*/ 619 h 74218"/>
                <a:gd name="connsiteX1" fmla="*/ 95218 w 95223"/>
                <a:gd name="connsiteY1" fmla="*/ 52458 h 74218"/>
                <a:gd name="connsiteX2" fmla="*/ 61386 w 95223"/>
                <a:gd name="connsiteY2" fmla="*/ 73982 h 74218"/>
                <a:gd name="connsiteX3" fmla="*/ 11 w 95223"/>
                <a:gd name="connsiteY3" fmla="*/ 27577 h 74218"/>
                <a:gd name="connsiteX4" fmla="*/ 39702 w 95223"/>
                <a:gd name="connsiteY4" fmla="*/ 619 h 7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23" h="74218">
                  <a:moveTo>
                    <a:pt x="39702" y="619"/>
                  </a:moveTo>
                  <a:cubicBezTo>
                    <a:pt x="73534" y="885"/>
                    <a:pt x="95644" y="21823"/>
                    <a:pt x="95218" y="52458"/>
                  </a:cubicBezTo>
                  <a:cubicBezTo>
                    <a:pt x="94845" y="77339"/>
                    <a:pt x="77476" y="74195"/>
                    <a:pt x="61386" y="73982"/>
                  </a:cubicBezTo>
                  <a:cubicBezTo>
                    <a:pt x="23719" y="73502"/>
                    <a:pt x="490" y="55974"/>
                    <a:pt x="11" y="27577"/>
                  </a:cubicBezTo>
                  <a:cubicBezTo>
                    <a:pt x="-522" y="-1672"/>
                    <a:pt x="19244" y="-980"/>
                    <a:pt x="39702" y="6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5" name="任意多边形: 形状 204"/>
            <p:cNvSpPr/>
            <p:nvPr/>
          </p:nvSpPr>
          <p:spPr>
            <a:xfrm>
              <a:off x="9978953" y="5284126"/>
              <a:ext cx="94445" cy="86594"/>
            </a:xfrm>
            <a:custGeom>
              <a:avLst/>
              <a:gdLst>
                <a:gd name="connsiteX0" fmla="*/ 0 w 94445"/>
                <a:gd name="connsiteY0" fmla="*/ 2876 h 86594"/>
                <a:gd name="connsiteX1" fmla="*/ 94301 w 94445"/>
                <a:gd name="connsiteY1" fmla="*/ 70379 h 86594"/>
                <a:gd name="connsiteX2" fmla="*/ 72564 w 94445"/>
                <a:gd name="connsiteY2" fmla="*/ 86575 h 86594"/>
                <a:gd name="connsiteX3" fmla="*/ 0 w 94445"/>
                <a:gd name="connsiteY3" fmla="*/ 2876 h 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445" h="86594">
                  <a:moveTo>
                    <a:pt x="0" y="2876"/>
                  </a:moveTo>
                  <a:cubicBezTo>
                    <a:pt x="45286" y="-10870"/>
                    <a:pt x="97551" y="26798"/>
                    <a:pt x="94301" y="70379"/>
                  </a:cubicBezTo>
                  <a:cubicBezTo>
                    <a:pt x="93822" y="76559"/>
                    <a:pt x="79703" y="87108"/>
                    <a:pt x="72564" y="86575"/>
                  </a:cubicBezTo>
                  <a:cubicBezTo>
                    <a:pt x="36282" y="83805"/>
                    <a:pt x="9004" y="51518"/>
                    <a:pt x="0" y="28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6" name="任意多边形: 形状 205"/>
            <p:cNvSpPr/>
            <p:nvPr/>
          </p:nvSpPr>
          <p:spPr>
            <a:xfrm>
              <a:off x="8592211" y="5285069"/>
              <a:ext cx="91263" cy="80836"/>
            </a:xfrm>
            <a:custGeom>
              <a:avLst/>
              <a:gdLst>
                <a:gd name="connsiteX0" fmla="*/ 71584 w 91263"/>
                <a:gd name="connsiteY0" fmla="*/ 80837 h 80836"/>
                <a:gd name="connsiteX1" fmla="*/ 32 w 91263"/>
                <a:gd name="connsiteY1" fmla="*/ 23350 h 80836"/>
                <a:gd name="connsiteX2" fmla="*/ 34183 w 91263"/>
                <a:gd name="connsiteY2" fmla="*/ 121 h 80836"/>
                <a:gd name="connsiteX3" fmla="*/ 90498 w 91263"/>
                <a:gd name="connsiteY3" fmla="*/ 60911 h 80836"/>
                <a:gd name="connsiteX4" fmla="*/ 71584 w 91263"/>
                <a:gd name="connsiteY4" fmla="*/ 80837 h 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263" h="80836">
                  <a:moveTo>
                    <a:pt x="71584" y="80837"/>
                  </a:moveTo>
                  <a:cubicBezTo>
                    <a:pt x="24327" y="77587"/>
                    <a:pt x="-1033" y="53825"/>
                    <a:pt x="32" y="23350"/>
                  </a:cubicBezTo>
                  <a:cubicBezTo>
                    <a:pt x="885" y="-572"/>
                    <a:pt x="17773" y="-358"/>
                    <a:pt x="34183" y="121"/>
                  </a:cubicBezTo>
                  <a:cubicBezTo>
                    <a:pt x="67162" y="1133"/>
                    <a:pt x="96411" y="31235"/>
                    <a:pt x="90498" y="60911"/>
                  </a:cubicBezTo>
                  <a:cubicBezTo>
                    <a:pt x="88686" y="70288"/>
                    <a:pt x="75100" y="77374"/>
                    <a:pt x="71584" y="808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7" name="任意多边形: 形状 206"/>
            <p:cNvSpPr/>
            <p:nvPr/>
          </p:nvSpPr>
          <p:spPr>
            <a:xfrm>
              <a:off x="10299683" y="5477735"/>
              <a:ext cx="98527" cy="97254"/>
            </a:xfrm>
            <a:custGeom>
              <a:avLst/>
              <a:gdLst>
                <a:gd name="connsiteX0" fmla="*/ 8419 w 98527"/>
                <a:gd name="connsiteY0" fmla="*/ 0 h 97254"/>
                <a:gd name="connsiteX1" fmla="*/ 97872 w 98527"/>
                <a:gd name="connsiteY1" fmla="*/ 73790 h 97254"/>
                <a:gd name="connsiteX2" fmla="*/ 75069 w 98527"/>
                <a:gd name="connsiteY2" fmla="*/ 95420 h 97254"/>
                <a:gd name="connsiteX3" fmla="*/ 374 w 98527"/>
                <a:gd name="connsiteY3" fmla="*/ 22856 h 97254"/>
                <a:gd name="connsiteX4" fmla="*/ 8419 w 98527"/>
                <a:gd name="connsiteY4" fmla="*/ 0 h 9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527" h="97254">
                  <a:moveTo>
                    <a:pt x="8419" y="0"/>
                  </a:moveTo>
                  <a:cubicBezTo>
                    <a:pt x="48804" y="1225"/>
                    <a:pt x="92811" y="42143"/>
                    <a:pt x="97872" y="73790"/>
                  </a:cubicBezTo>
                  <a:cubicBezTo>
                    <a:pt x="101016" y="93236"/>
                    <a:pt x="92758" y="101174"/>
                    <a:pt x="75069" y="95420"/>
                  </a:cubicBezTo>
                  <a:cubicBezTo>
                    <a:pt x="38787" y="83486"/>
                    <a:pt x="12096" y="59777"/>
                    <a:pt x="374" y="22856"/>
                  </a:cubicBezTo>
                  <a:cubicBezTo>
                    <a:pt x="-1810" y="15930"/>
                    <a:pt x="6182" y="5807"/>
                    <a:pt x="84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8" name="任意多边形: 形状 207"/>
            <p:cNvSpPr/>
            <p:nvPr/>
          </p:nvSpPr>
          <p:spPr>
            <a:xfrm>
              <a:off x="9580639" y="5211020"/>
              <a:ext cx="93096" cy="86544"/>
            </a:xfrm>
            <a:custGeom>
              <a:avLst/>
              <a:gdLst>
                <a:gd name="connsiteX0" fmla="*/ 863 w 93096"/>
                <a:gd name="connsiteY0" fmla="*/ 328 h 86544"/>
                <a:gd name="connsiteX1" fmla="*/ 89464 w 93096"/>
                <a:gd name="connsiteY1" fmla="*/ 52327 h 86544"/>
                <a:gd name="connsiteX2" fmla="*/ 90423 w 93096"/>
                <a:gd name="connsiteY2" fmla="*/ 81576 h 86544"/>
                <a:gd name="connsiteX3" fmla="*/ 64157 w 93096"/>
                <a:gd name="connsiteY3" fmla="*/ 86105 h 86544"/>
                <a:gd name="connsiteX4" fmla="*/ 863 w 93096"/>
                <a:gd name="connsiteY4" fmla="*/ 328 h 8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096" h="86544">
                  <a:moveTo>
                    <a:pt x="863" y="328"/>
                  </a:moveTo>
                  <a:cubicBezTo>
                    <a:pt x="44178" y="-2869"/>
                    <a:pt x="71669" y="17536"/>
                    <a:pt x="89464" y="52327"/>
                  </a:cubicBezTo>
                  <a:cubicBezTo>
                    <a:pt x="93672" y="60531"/>
                    <a:pt x="94525" y="74117"/>
                    <a:pt x="90423" y="81576"/>
                  </a:cubicBezTo>
                  <a:cubicBezTo>
                    <a:pt x="87652" y="86531"/>
                    <a:pt x="73054" y="87170"/>
                    <a:pt x="64157" y="86105"/>
                  </a:cubicBezTo>
                  <a:cubicBezTo>
                    <a:pt x="23346" y="81470"/>
                    <a:pt x="-5424" y="43269"/>
                    <a:pt x="863" y="3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9" name="任意多边形: 形状 208"/>
            <p:cNvSpPr/>
            <p:nvPr/>
          </p:nvSpPr>
          <p:spPr>
            <a:xfrm>
              <a:off x="10104756" y="5303446"/>
              <a:ext cx="100094" cy="89259"/>
            </a:xfrm>
            <a:custGeom>
              <a:avLst/>
              <a:gdLst>
                <a:gd name="connsiteX0" fmla="*/ 100095 w 100094"/>
                <a:gd name="connsiteY0" fmla="*/ 88566 h 89259"/>
                <a:gd name="connsiteX1" fmla="*/ 2064 w 100094"/>
                <a:gd name="connsiteY1" fmla="*/ 31932 h 89259"/>
                <a:gd name="connsiteX2" fmla="*/ 28329 w 100094"/>
                <a:gd name="connsiteY2" fmla="*/ 3748 h 89259"/>
                <a:gd name="connsiteX3" fmla="*/ 84324 w 100094"/>
                <a:gd name="connsiteY3" fmla="*/ 51058 h 89259"/>
                <a:gd name="connsiteX4" fmla="*/ 100095 w 100094"/>
                <a:gd name="connsiteY4" fmla="*/ 88566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94" h="89259">
                  <a:moveTo>
                    <a:pt x="100095" y="88566"/>
                  </a:moveTo>
                  <a:cubicBezTo>
                    <a:pt x="50067" y="93627"/>
                    <a:pt x="11973" y="70611"/>
                    <a:pt x="2064" y="31932"/>
                  </a:cubicBezTo>
                  <a:cubicBezTo>
                    <a:pt x="-4596" y="5986"/>
                    <a:pt x="5047" y="-6908"/>
                    <a:pt x="28329" y="3748"/>
                  </a:cubicBezTo>
                  <a:cubicBezTo>
                    <a:pt x="49800" y="13551"/>
                    <a:pt x="67595" y="33210"/>
                    <a:pt x="84324" y="51058"/>
                  </a:cubicBezTo>
                  <a:cubicBezTo>
                    <a:pt x="92369" y="59583"/>
                    <a:pt x="94287" y="73968"/>
                    <a:pt x="100095" y="885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0" name="任意多边形: 形状 209"/>
            <p:cNvSpPr/>
            <p:nvPr/>
          </p:nvSpPr>
          <p:spPr>
            <a:xfrm>
              <a:off x="8847453" y="5142625"/>
              <a:ext cx="91429" cy="77065"/>
            </a:xfrm>
            <a:custGeom>
              <a:avLst/>
              <a:gdLst>
                <a:gd name="connsiteX0" fmla="*/ 76657 w 91429"/>
                <a:gd name="connsiteY0" fmla="*/ 77033 h 77065"/>
                <a:gd name="connsiteX1" fmla="*/ 97 w 91429"/>
                <a:gd name="connsiteY1" fmla="*/ 19174 h 77065"/>
                <a:gd name="connsiteX2" fmla="*/ 20769 w 91429"/>
                <a:gd name="connsiteY2" fmla="*/ 207 h 77065"/>
                <a:gd name="connsiteX3" fmla="*/ 91415 w 91429"/>
                <a:gd name="connsiteY3" fmla="*/ 53378 h 77065"/>
                <a:gd name="connsiteX4" fmla="*/ 76657 w 91429"/>
                <a:gd name="connsiteY4" fmla="*/ 77033 h 7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29" h="77065">
                  <a:moveTo>
                    <a:pt x="76657" y="77033"/>
                  </a:moveTo>
                  <a:cubicBezTo>
                    <a:pt x="29453" y="78099"/>
                    <a:pt x="-1981" y="52100"/>
                    <a:pt x="97" y="19174"/>
                  </a:cubicBezTo>
                  <a:cubicBezTo>
                    <a:pt x="523" y="12141"/>
                    <a:pt x="13150" y="740"/>
                    <a:pt x="20769" y="207"/>
                  </a:cubicBezTo>
                  <a:cubicBezTo>
                    <a:pt x="59715" y="-2510"/>
                    <a:pt x="92214" y="21838"/>
                    <a:pt x="91415" y="53378"/>
                  </a:cubicBezTo>
                  <a:cubicBezTo>
                    <a:pt x="91202" y="62915"/>
                    <a:pt x="79854" y="72238"/>
                    <a:pt x="76657" y="770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1" name="任意多边形: 形状 210"/>
            <p:cNvSpPr/>
            <p:nvPr/>
          </p:nvSpPr>
          <p:spPr>
            <a:xfrm>
              <a:off x="8047624" y="6131254"/>
              <a:ext cx="93099" cy="74415"/>
            </a:xfrm>
            <a:custGeom>
              <a:avLst/>
              <a:gdLst>
                <a:gd name="connsiteX0" fmla="*/ 60858 w 93099"/>
                <a:gd name="connsiteY0" fmla="*/ 73987 h 74415"/>
                <a:gd name="connsiteX1" fmla="*/ 69 w 93099"/>
                <a:gd name="connsiteY1" fmla="*/ 25878 h 74415"/>
                <a:gd name="connsiteX2" fmla="*/ 49830 w 93099"/>
                <a:gd name="connsiteY2" fmla="*/ 251 h 74415"/>
                <a:gd name="connsiteX3" fmla="*/ 93091 w 93099"/>
                <a:gd name="connsiteY3" fmla="*/ 49639 h 74415"/>
                <a:gd name="connsiteX4" fmla="*/ 60858 w 93099"/>
                <a:gd name="connsiteY4" fmla="*/ 73987 h 74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099" h="74415">
                  <a:moveTo>
                    <a:pt x="60858" y="73987"/>
                  </a:moveTo>
                  <a:cubicBezTo>
                    <a:pt x="28679" y="72975"/>
                    <a:pt x="-1636" y="49213"/>
                    <a:pt x="69" y="25878"/>
                  </a:cubicBezTo>
                  <a:cubicBezTo>
                    <a:pt x="2519" y="-7048"/>
                    <a:pt x="31716" y="2542"/>
                    <a:pt x="49830" y="251"/>
                  </a:cubicBezTo>
                  <a:cubicBezTo>
                    <a:pt x="73645" y="-2786"/>
                    <a:pt x="92665" y="22201"/>
                    <a:pt x="93091" y="49639"/>
                  </a:cubicBezTo>
                  <a:cubicBezTo>
                    <a:pt x="93518" y="75319"/>
                    <a:pt x="76415" y="75266"/>
                    <a:pt x="60858" y="739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2" name="任意多边形: 形状 211"/>
            <p:cNvSpPr/>
            <p:nvPr/>
          </p:nvSpPr>
          <p:spPr>
            <a:xfrm>
              <a:off x="10807448" y="5853805"/>
              <a:ext cx="103224" cy="98756"/>
            </a:xfrm>
            <a:custGeom>
              <a:avLst/>
              <a:gdLst>
                <a:gd name="connsiteX0" fmla="*/ 103224 w 103224"/>
                <a:gd name="connsiteY0" fmla="*/ 98740 h 98756"/>
                <a:gd name="connsiteX1" fmla="*/ 25 w 103224"/>
                <a:gd name="connsiteY1" fmla="*/ 16639 h 98756"/>
                <a:gd name="connsiteX2" fmla="*/ 19205 w 103224"/>
                <a:gd name="connsiteY2" fmla="*/ 17 h 98756"/>
                <a:gd name="connsiteX3" fmla="*/ 103224 w 103224"/>
                <a:gd name="connsiteY3" fmla="*/ 98740 h 9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223" h="98756">
                  <a:moveTo>
                    <a:pt x="103224" y="98740"/>
                  </a:moveTo>
                  <a:cubicBezTo>
                    <a:pt x="62520" y="99752"/>
                    <a:pt x="5193" y="54360"/>
                    <a:pt x="25" y="16639"/>
                  </a:cubicBezTo>
                  <a:cubicBezTo>
                    <a:pt x="-667" y="11791"/>
                    <a:pt x="13025" y="-516"/>
                    <a:pt x="19205" y="17"/>
                  </a:cubicBezTo>
                  <a:cubicBezTo>
                    <a:pt x="55008" y="3267"/>
                    <a:pt x="100507" y="57184"/>
                    <a:pt x="103224" y="987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3" name="任意多边形: 形状 212"/>
            <p:cNvSpPr/>
            <p:nvPr/>
          </p:nvSpPr>
          <p:spPr>
            <a:xfrm>
              <a:off x="8489364" y="5445792"/>
              <a:ext cx="90592" cy="77336"/>
            </a:xfrm>
            <a:custGeom>
              <a:avLst/>
              <a:gdLst>
                <a:gd name="connsiteX0" fmla="*/ 70593 w 90592"/>
                <a:gd name="connsiteY0" fmla="*/ 77336 h 77336"/>
                <a:gd name="connsiteX1" fmla="*/ 0 w 90592"/>
                <a:gd name="connsiteY1" fmla="*/ 18304 h 77336"/>
                <a:gd name="connsiteX2" fmla="*/ 25946 w 90592"/>
                <a:gd name="connsiteY2" fmla="*/ 30 h 77336"/>
                <a:gd name="connsiteX3" fmla="*/ 90252 w 90592"/>
                <a:gd name="connsiteY3" fmla="*/ 54853 h 77336"/>
                <a:gd name="connsiteX4" fmla="*/ 70593 w 90592"/>
                <a:gd name="connsiteY4" fmla="*/ 77336 h 7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92" h="77336">
                  <a:moveTo>
                    <a:pt x="70593" y="77336"/>
                  </a:moveTo>
                  <a:cubicBezTo>
                    <a:pt x="25307" y="77442"/>
                    <a:pt x="53" y="50750"/>
                    <a:pt x="0" y="18304"/>
                  </a:cubicBezTo>
                  <a:cubicBezTo>
                    <a:pt x="0" y="-2154"/>
                    <a:pt x="12840" y="137"/>
                    <a:pt x="25946" y="30"/>
                  </a:cubicBezTo>
                  <a:cubicBezTo>
                    <a:pt x="64199" y="-290"/>
                    <a:pt x="94142" y="23206"/>
                    <a:pt x="90252" y="54853"/>
                  </a:cubicBezTo>
                  <a:cubicBezTo>
                    <a:pt x="88974" y="65295"/>
                    <a:pt x="73683" y="74033"/>
                    <a:pt x="70593" y="773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4" name="任意多边形: 形状 213"/>
            <p:cNvSpPr/>
            <p:nvPr/>
          </p:nvSpPr>
          <p:spPr>
            <a:xfrm>
              <a:off x="8695389" y="5137179"/>
              <a:ext cx="83889" cy="82159"/>
            </a:xfrm>
            <a:custGeom>
              <a:avLst/>
              <a:gdLst>
                <a:gd name="connsiteX0" fmla="*/ 63667 w 83889"/>
                <a:gd name="connsiteY0" fmla="*/ 82160 h 82159"/>
                <a:gd name="connsiteX1" fmla="*/ 14705 w 83889"/>
                <a:gd name="connsiteY1" fmla="*/ 55041 h 82159"/>
                <a:gd name="connsiteX2" fmla="*/ 0 w 83889"/>
                <a:gd name="connsiteY2" fmla="*/ 1657 h 82159"/>
                <a:gd name="connsiteX3" fmla="*/ 59085 w 83889"/>
                <a:gd name="connsiteY3" fmla="*/ 5333 h 82159"/>
                <a:gd name="connsiteX4" fmla="*/ 83806 w 83889"/>
                <a:gd name="connsiteY4" fmla="*/ 60529 h 82159"/>
                <a:gd name="connsiteX5" fmla="*/ 63667 w 83889"/>
                <a:gd name="connsiteY5" fmla="*/ 82160 h 8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889" h="82159">
                  <a:moveTo>
                    <a:pt x="63667" y="82160"/>
                  </a:moveTo>
                  <a:cubicBezTo>
                    <a:pt x="44380" y="72143"/>
                    <a:pt x="24028" y="67721"/>
                    <a:pt x="14705" y="55041"/>
                  </a:cubicBezTo>
                  <a:cubicBezTo>
                    <a:pt x="4475" y="41189"/>
                    <a:pt x="4475" y="19772"/>
                    <a:pt x="0" y="1657"/>
                  </a:cubicBezTo>
                  <a:cubicBezTo>
                    <a:pt x="20139" y="2243"/>
                    <a:pt x="45392" y="-4363"/>
                    <a:pt x="59085" y="5333"/>
                  </a:cubicBezTo>
                  <a:cubicBezTo>
                    <a:pt x="73416" y="15456"/>
                    <a:pt x="78105" y="40869"/>
                    <a:pt x="83806" y="60529"/>
                  </a:cubicBezTo>
                  <a:cubicBezTo>
                    <a:pt x="85031" y="64791"/>
                    <a:pt x="72511" y="73049"/>
                    <a:pt x="63667" y="821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5" name="任意多边形: 形状 214"/>
            <p:cNvSpPr/>
            <p:nvPr/>
          </p:nvSpPr>
          <p:spPr>
            <a:xfrm>
              <a:off x="8116685" y="6296666"/>
              <a:ext cx="93588" cy="73485"/>
            </a:xfrm>
            <a:custGeom>
              <a:avLst/>
              <a:gdLst>
                <a:gd name="connsiteX0" fmla="*/ 36711 w 93588"/>
                <a:gd name="connsiteY0" fmla="*/ 0 h 73485"/>
                <a:gd name="connsiteX1" fmla="*/ 93558 w 93588"/>
                <a:gd name="connsiteY1" fmla="*/ 48909 h 73485"/>
                <a:gd name="connsiteX2" fmla="*/ 54612 w 93588"/>
                <a:gd name="connsiteY2" fmla="*/ 73257 h 73485"/>
                <a:gd name="connsiteX3" fmla="*/ 2 w 93588"/>
                <a:gd name="connsiteY3" fmla="*/ 25413 h 73485"/>
                <a:gd name="connsiteX4" fmla="*/ 36711 w 93588"/>
                <a:gd name="connsiteY4" fmla="*/ 0 h 7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88" h="73485">
                  <a:moveTo>
                    <a:pt x="36711" y="0"/>
                  </a:moveTo>
                  <a:cubicBezTo>
                    <a:pt x="72407" y="53"/>
                    <a:pt x="92546" y="18221"/>
                    <a:pt x="93558" y="48909"/>
                  </a:cubicBezTo>
                  <a:cubicBezTo>
                    <a:pt x="94570" y="79437"/>
                    <a:pt x="69690" y="71552"/>
                    <a:pt x="54612" y="73257"/>
                  </a:cubicBezTo>
                  <a:cubicBezTo>
                    <a:pt x="28666" y="76240"/>
                    <a:pt x="269" y="49548"/>
                    <a:pt x="2" y="25413"/>
                  </a:cubicBezTo>
                  <a:cubicBezTo>
                    <a:pt x="-264" y="-2771"/>
                    <a:pt x="20887" y="1119"/>
                    <a:pt x="3671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6" name="任意多边形: 形状 215"/>
            <p:cNvSpPr/>
            <p:nvPr/>
          </p:nvSpPr>
          <p:spPr>
            <a:xfrm>
              <a:off x="11192244" y="6195278"/>
              <a:ext cx="111176" cy="98510"/>
            </a:xfrm>
            <a:custGeom>
              <a:avLst/>
              <a:gdLst>
                <a:gd name="connsiteX0" fmla="*/ 0 w 111176"/>
                <a:gd name="connsiteY0" fmla="*/ 0 h 98510"/>
                <a:gd name="connsiteX1" fmla="*/ 110924 w 111176"/>
                <a:gd name="connsiteY1" fmla="*/ 98510 h 98510"/>
                <a:gd name="connsiteX2" fmla="*/ 0 w 111176"/>
                <a:gd name="connsiteY2" fmla="*/ 0 h 9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75" h="98510">
                  <a:moveTo>
                    <a:pt x="0" y="0"/>
                  </a:moveTo>
                  <a:cubicBezTo>
                    <a:pt x="66171" y="4795"/>
                    <a:pt x="115133" y="49335"/>
                    <a:pt x="110924" y="98510"/>
                  </a:cubicBezTo>
                  <a:cubicBezTo>
                    <a:pt x="48909" y="95367"/>
                    <a:pt x="24828" y="4981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7" name="任意多边形: 形状 216"/>
            <p:cNvSpPr/>
            <p:nvPr/>
          </p:nvSpPr>
          <p:spPr>
            <a:xfrm>
              <a:off x="8277744" y="5779184"/>
              <a:ext cx="93193" cy="75452"/>
            </a:xfrm>
            <a:custGeom>
              <a:avLst/>
              <a:gdLst>
                <a:gd name="connsiteX0" fmla="*/ 31489 w 93193"/>
                <a:gd name="connsiteY0" fmla="*/ 849 h 75452"/>
                <a:gd name="connsiteX1" fmla="*/ 93184 w 93193"/>
                <a:gd name="connsiteY1" fmla="*/ 52368 h 75452"/>
                <a:gd name="connsiteX2" fmla="*/ 53066 w 93193"/>
                <a:gd name="connsiteY2" fmla="*/ 75171 h 75452"/>
                <a:gd name="connsiteX3" fmla="*/ 1 w 93193"/>
                <a:gd name="connsiteY3" fmla="*/ 23492 h 75452"/>
                <a:gd name="connsiteX4" fmla="*/ 31489 w 93193"/>
                <a:gd name="connsiteY4" fmla="*/ 849 h 75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93" h="75452">
                  <a:moveTo>
                    <a:pt x="31489" y="849"/>
                  </a:moveTo>
                  <a:cubicBezTo>
                    <a:pt x="68250" y="2394"/>
                    <a:pt x="93770" y="23864"/>
                    <a:pt x="93184" y="52368"/>
                  </a:cubicBezTo>
                  <a:cubicBezTo>
                    <a:pt x="92598" y="81777"/>
                    <a:pt x="68676" y="74372"/>
                    <a:pt x="53066" y="75171"/>
                  </a:cubicBezTo>
                  <a:cubicBezTo>
                    <a:pt x="23124" y="76663"/>
                    <a:pt x="-212" y="51729"/>
                    <a:pt x="1" y="23492"/>
                  </a:cubicBezTo>
                  <a:cubicBezTo>
                    <a:pt x="215" y="-57"/>
                    <a:pt x="14653" y="-1602"/>
                    <a:pt x="31489" y="8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8" name="任意多边形: 形状 217"/>
            <p:cNvSpPr/>
            <p:nvPr/>
          </p:nvSpPr>
          <p:spPr>
            <a:xfrm>
              <a:off x="8323422" y="5446098"/>
              <a:ext cx="91587" cy="78202"/>
            </a:xfrm>
            <a:custGeom>
              <a:avLst/>
              <a:gdLst>
                <a:gd name="connsiteX0" fmla="*/ 69510 w 91587"/>
                <a:gd name="connsiteY0" fmla="*/ 78202 h 78202"/>
                <a:gd name="connsiteX1" fmla="*/ 89 w 91587"/>
                <a:gd name="connsiteY1" fmla="*/ 22740 h 78202"/>
                <a:gd name="connsiteX2" fmla="*/ 31203 w 91587"/>
                <a:gd name="connsiteY2" fmla="*/ 150 h 78202"/>
                <a:gd name="connsiteX3" fmla="*/ 91141 w 91587"/>
                <a:gd name="connsiteY3" fmla="*/ 56252 h 78202"/>
                <a:gd name="connsiteX4" fmla="*/ 69510 w 91587"/>
                <a:gd name="connsiteY4" fmla="*/ 78202 h 78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587" h="78202">
                  <a:moveTo>
                    <a:pt x="69510" y="78202"/>
                  </a:moveTo>
                  <a:cubicBezTo>
                    <a:pt x="21081" y="76550"/>
                    <a:pt x="-1616" y="54387"/>
                    <a:pt x="89" y="22740"/>
                  </a:cubicBezTo>
                  <a:cubicBezTo>
                    <a:pt x="1208" y="1909"/>
                    <a:pt x="14634" y="-755"/>
                    <a:pt x="31203" y="150"/>
                  </a:cubicBezTo>
                  <a:cubicBezTo>
                    <a:pt x="59600" y="1695"/>
                    <a:pt x="96042" y="33183"/>
                    <a:pt x="91141" y="56252"/>
                  </a:cubicBezTo>
                  <a:cubicBezTo>
                    <a:pt x="88796" y="67067"/>
                    <a:pt x="72867" y="75005"/>
                    <a:pt x="69510" y="782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9" name="任意多边形: 形状 218"/>
            <p:cNvSpPr/>
            <p:nvPr/>
          </p:nvSpPr>
          <p:spPr>
            <a:xfrm>
              <a:off x="8073184" y="6641212"/>
              <a:ext cx="90838" cy="79868"/>
            </a:xfrm>
            <a:custGeom>
              <a:avLst/>
              <a:gdLst>
                <a:gd name="connsiteX0" fmla="*/ 35672 w 90838"/>
                <a:gd name="connsiteY0" fmla="*/ 0 h 79868"/>
                <a:gd name="connsiteX1" fmla="*/ 90761 w 90838"/>
                <a:gd name="connsiteY1" fmla="*/ 52745 h 79868"/>
                <a:gd name="connsiteX2" fmla="*/ 47339 w 90838"/>
                <a:gd name="connsiteY2" fmla="*/ 79490 h 79868"/>
                <a:gd name="connsiteX3" fmla="*/ 615 w 90838"/>
                <a:gd name="connsiteY3" fmla="*/ 32073 h 79868"/>
                <a:gd name="connsiteX4" fmla="*/ 35672 w 90838"/>
                <a:gd name="connsiteY4" fmla="*/ 0 h 7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838" h="79868">
                  <a:moveTo>
                    <a:pt x="35672" y="0"/>
                  </a:moveTo>
                  <a:cubicBezTo>
                    <a:pt x="72433" y="5914"/>
                    <a:pt x="89162" y="21577"/>
                    <a:pt x="90761" y="52745"/>
                  </a:cubicBezTo>
                  <a:cubicBezTo>
                    <a:pt x="92519" y="87642"/>
                    <a:pt x="64069" y="77040"/>
                    <a:pt x="47339" y="79490"/>
                  </a:cubicBezTo>
                  <a:cubicBezTo>
                    <a:pt x="21500" y="83220"/>
                    <a:pt x="-4340" y="58765"/>
                    <a:pt x="615" y="32073"/>
                  </a:cubicBezTo>
                  <a:cubicBezTo>
                    <a:pt x="2853" y="19606"/>
                    <a:pt x="23418" y="10602"/>
                    <a:pt x="3567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0" name="任意多边形: 形状 219"/>
            <p:cNvSpPr/>
            <p:nvPr/>
          </p:nvSpPr>
          <p:spPr>
            <a:xfrm>
              <a:off x="10998154" y="6026423"/>
              <a:ext cx="111190" cy="93527"/>
            </a:xfrm>
            <a:custGeom>
              <a:avLst/>
              <a:gdLst>
                <a:gd name="connsiteX0" fmla="*/ 0 w 111190"/>
                <a:gd name="connsiteY0" fmla="*/ 72 h 93527"/>
                <a:gd name="connsiteX1" fmla="*/ 111190 w 111190"/>
                <a:gd name="connsiteY1" fmla="*/ 89632 h 93527"/>
                <a:gd name="connsiteX2" fmla="*/ 0 w 111190"/>
                <a:gd name="connsiteY2" fmla="*/ 72 h 93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89" h="93527">
                  <a:moveTo>
                    <a:pt x="0" y="72"/>
                  </a:moveTo>
                  <a:cubicBezTo>
                    <a:pt x="54556" y="-1580"/>
                    <a:pt x="86896" y="25059"/>
                    <a:pt x="111190" y="89632"/>
                  </a:cubicBezTo>
                  <a:cubicBezTo>
                    <a:pt x="65531" y="104443"/>
                    <a:pt x="31541" y="77538"/>
                    <a:pt x="0" y="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1" name="任意多边形: 形状 220"/>
            <p:cNvSpPr/>
            <p:nvPr/>
          </p:nvSpPr>
          <p:spPr>
            <a:xfrm>
              <a:off x="10232337" y="5339038"/>
              <a:ext cx="93827" cy="90907"/>
            </a:xfrm>
            <a:custGeom>
              <a:avLst/>
              <a:gdLst>
                <a:gd name="connsiteX0" fmla="*/ 270 w 93827"/>
                <a:gd name="connsiteY0" fmla="*/ 495 h 90907"/>
                <a:gd name="connsiteX1" fmla="*/ 93826 w 93827"/>
                <a:gd name="connsiteY1" fmla="*/ 72686 h 90907"/>
                <a:gd name="connsiteX2" fmla="*/ 76671 w 93827"/>
                <a:gd name="connsiteY2" fmla="*/ 90907 h 90907"/>
                <a:gd name="connsiteX3" fmla="*/ 270 w 93827"/>
                <a:gd name="connsiteY3" fmla="*/ 495 h 90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827" h="90907">
                  <a:moveTo>
                    <a:pt x="270" y="495"/>
                  </a:moveTo>
                  <a:cubicBezTo>
                    <a:pt x="38151" y="-4993"/>
                    <a:pt x="92920" y="36191"/>
                    <a:pt x="93826" y="72686"/>
                  </a:cubicBezTo>
                  <a:cubicBezTo>
                    <a:pt x="93986" y="78920"/>
                    <a:pt x="82638" y="90960"/>
                    <a:pt x="76671" y="90907"/>
                  </a:cubicBezTo>
                  <a:cubicBezTo>
                    <a:pt x="39536" y="90641"/>
                    <a:pt x="-3832" y="37896"/>
                    <a:pt x="270" y="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2" name="任意多边形: 形状 221"/>
            <p:cNvSpPr/>
            <p:nvPr/>
          </p:nvSpPr>
          <p:spPr>
            <a:xfrm>
              <a:off x="8162674" y="5955009"/>
              <a:ext cx="93112" cy="72605"/>
            </a:xfrm>
            <a:custGeom>
              <a:avLst/>
              <a:gdLst>
                <a:gd name="connsiteX0" fmla="*/ 74741 w 93112"/>
                <a:gd name="connsiteY0" fmla="*/ 72605 h 72605"/>
                <a:gd name="connsiteX1" fmla="*/ 99 w 93112"/>
                <a:gd name="connsiteY1" fmla="*/ 20766 h 72605"/>
                <a:gd name="connsiteX2" fmla="*/ 35901 w 93112"/>
                <a:gd name="connsiteY2" fmla="*/ 307 h 72605"/>
                <a:gd name="connsiteX3" fmla="*/ 92855 w 93112"/>
                <a:gd name="connsiteY3" fmla="*/ 50974 h 72605"/>
                <a:gd name="connsiteX4" fmla="*/ 74741 w 93112"/>
                <a:gd name="connsiteY4" fmla="*/ 72605 h 7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12" h="72605">
                  <a:moveTo>
                    <a:pt x="74741" y="72605"/>
                  </a:moveTo>
                  <a:cubicBezTo>
                    <a:pt x="28869" y="72125"/>
                    <a:pt x="-1979" y="47032"/>
                    <a:pt x="99" y="20766"/>
                  </a:cubicBezTo>
                  <a:cubicBezTo>
                    <a:pt x="2017" y="-2996"/>
                    <a:pt x="19545" y="-66"/>
                    <a:pt x="35901" y="307"/>
                  </a:cubicBezTo>
                  <a:cubicBezTo>
                    <a:pt x="76765" y="1160"/>
                    <a:pt x="95572" y="15971"/>
                    <a:pt x="92855" y="50974"/>
                  </a:cubicBezTo>
                  <a:cubicBezTo>
                    <a:pt x="92163" y="60671"/>
                    <a:pt x="77724" y="69302"/>
                    <a:pt x="74741" y="726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3" name="任意多边形: 形状 222"/>
            <p:cNvSpPr/>
            <p:nvPr/>
          </p:nvSpPr>
          <p:spPr>
            <a:xfrm>
              <a:off x="9374932" y="5039242"/>
              <a:ext cx="91631" cy="82492"/>
            </a:xfrm>
            <a:custGeom>
              <a:avLst/>
              <a:gdLst>
                <a:gd name="connsiteX0" fmla="*/ 75454 w 91631"/>
                <a:gd name="connsiteY0" fmla="*/ 82492 h 82492"/>
                <a:gd name="connsiteX1" fmla="*/ 13 w 91631"/>
                <a:gd name="connsiteY1" fmla="*/ 17760 h 82492"/>
                <a:gd name="connsiteX2" fmla="*/ 13066 w 91631"/>
                <a:gd name="connsiteY2" fmla="*/ 1244 h 82492"/>
                <a:gd name="connsiteX3" fmla="*/ 91437 w 91631"/>
                <a:gd name="connsiteY3" fmla="*/ 66935 h 82492"/>
                <a:gd name="connsiteX4" fmla="*/ 75454 w 91631"/>
                <a:gd name="connsiteY4" fmla="*/ 82492 h 82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31" h="82492">
                  <a:moveTo>
                    <a:pt x="75454" y="82492"/>
                  </a:moveTo>
                  <a:cubicBezTo>
                    <a:pt x="30488" y="80521"/>
                    <a:pt x="2357" y="53616"/>
                    <a:pt x="13" y="17760"/>
                  </a:cubicBezTo>
                  <a:cubicBezTo>
                    <a:pt x="-360" y="12379"/>
                    <a:pt x="7419" y="2789"/>
                    <a:pt x="13066" y="1244"/>
                  </a:cubicBezTo>
                  <a:cubicBezTo>
                    <a:pt x="45938" y="-7654"/>
                    <a:pt x="95113" y="32944"/>
                    <a:pt x="91437" y="66935"/>
                  </a:cubicBezTo>
                  <a:cubicBezTo>
                    <a:pt x="90638" y="74447"/>
                    <a:pt x="77425" y="80681"/>
                    <a:pt x="75454" y="824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4" name="任意多边形: 形状 223"/>
            <p:cNvSpPr/>
            <p:nvPr/>
          </p:nvSpPr>
          <p:spPr>
            <a:xfrm>
              <a:off x="9088331" y="5003235"/>
              <a:ext cx="88934" cy="82186"/>
            </a:xfrm>
            <a:custGeom>
              <a:avLst/>
              <a:gdLst>
                <a:gd name="connsiteX0" fmla="*/ 88848 w 88934"/>
                <a:gd name="connsiteY0" fmla="*/ 78221 h 82186"/>
                <a:gd name="connsiteX1" fmla="*/ 247 w 88934"/>
                <a:gd name="connsiteY1" fmla="*/ 27554 h 82186"/>
                <a:gd name="connsiteX2" fmla="*/ 28324 w 88934"/>
                <a:gd name="connsiteY2" fmla="*/ 649 h 82186"/>
                <a:gd name="connsiteX3" fmla="*/ 88848 w 88934"/>
                <a:gd name="connsiteY3" fmla="*/ 78221 h 82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34" h="82186">
                  <a:moveTo>
                    <a:pt x="88848" y="78221"/>
                  </a:moveTo>
                  <a:cubicBezTo>
                    <a:pt x="45000" y="92074"/>
                    <a:pt x="3816" y="68312"/>
                    <a:pt x="247" y="27554"/>
                  </a:cubicBezTo>
                  <a:cubicBezTo>
                    <a:pt x="-1618" y="6350"/>
                    <a:pt x="7013" y="-2601"/>
                    <a:pt x="28324" y="649"/>
                  </a:cubicBezTo>
                  <a:cubicBezTo>
                    <a:pt x="65405" y="6297"/>
                    <a:pt x="90606" y="38423"/>
                    <a:pt x="88848" y="782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5" name="任意多边形: 形状 224"/>
            <p:cNvSpPr/>
            <p:nvPr/>
          </p:nvSpPr>
          <p:spPr>
            <a:xfrm>
              <a:off x="9651556" y="5080262"/>
              <a:ext cx="91588" cy="86598"/>
            </a:xfrm>
            <a:custGeom>
              <a:avLst/>
              <a:gdLst>
                <a:gd name="connsiteX0" fmla="*/ 82266 w 91588"/>
                <a:gd name="connsiteY0" fmla="*/ 86598 h 86598"/>
                <a:gd name="connsiteX1" fmla="*/ 1498 w 91588"/>
                <a:gd name="connsiteY1" fmla="*/ 27780 h 86598"/>
                <a:gd name="connsiteX2" fmla="*/ 26058 w 91588"/>
                <a:gd name="connsiteY2" fmla="*/ 1620 h 86598"/>
                <a:gd name="connsiteX3" fmla="*/ 91164 w 91588"/>
                <a:gd name="connsiteY3" fmla="*/ 61558 h 86598"/>
                <a:gd name="connsiteX4" fmla="*/ 82266 w 91588"/>
                <a:gd name="connsiteY4" fmla="*/ 86598 h 8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588" h="86598">
                  <a:moveTo>
                    <a:pt x="82266" y="86598"/>
                  </a:moveTo>
                  <a:cubicBezTo>
                    <a:pt x="38526" y="85106"/>
                    <a:pt x="9329" y="60759"/>
                    <a:pt x="1498" y="27780"/>
                  </a:cubicBezTo>
                  <a:cubicBezTo>
                    <a:pt x="-3617" y="6096"/>
                    <a:pt x="4321" y="-4240"/>
                    <a:pt x="26058" y="1620"/>
                  </a:cubicBezTo>
                  <a:cubicBezTo>
                    <a:pt x="57705" y="10092"/>
                    <a:pt x="80828" y="30390"/>
                    <a:pt x="91164" y="61558"/>
                  </a:cubicBezTo>
                  <a:cubicBezTo>
                    <a:pt x="93614" y="68963"/>
                    <a:pt x="84771" y="80152"/>
                    <a:pt x="82266" y="865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6" name="任意多边形: 形状 225"/>
            <p:cNvSpPr/>
            <p:nvPr/>
          </p:nvSpPr>
          <p:spPr>
            <a:xfrm>
              <a:off x="8000307" y="6482338"/>
              <a:ext cx="91304" cy="70822"/>
            </a:xfrm>
            <a:custGeom>
              <a:avLst/>
              <a:gdLst>
                <a:gd name="connsiteX0" fmla="*/ 36997 w 91304"/>
                <a:gd name="connsiteY0" fmla="*/ 0 h 70822"/>
                <a:gd name="connsiteX1" fmla="*/ 91181 w 91304"/>
                <a:gd name="connsiteY1" fmla="*/ 45499 h 70822"/>
                <a:gd name="connsiteX2" fmla="*/ 54579 w 91304"/>
                <a:gd name="connsiteY2" fmla="*/ 70699 h 70822"/>
                <a:gd name="connsiteX3" fmla="*/ 22 w 91304"/>
                <a:gd name="connsiteY3" fmla="*/ 24241 h 70822"/>
                <a:gd name="connsiteX4" fmla="*/ 36997 w 91304"/>
                <a:gd name="connsiteY4" fmla="*/ 0 h 7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304" h="70822">
                  <a:moveTo>
                    <a:pt x="36997" y="0"/>
                  </a:moveTo>
                  <a:cubicBezTo>
                    <a:pt x="74931" y="0"/>
                    <a:pt x="89103" y="13586"/>
                    <a:pt x="91181" y="45499"/>
                  </a:cubicBezTo>
                  <a:cubicBezTo>
                    <a:pt x="93152" y="76134"/>
                    <a:pt x="71148" y="70114"/>
                    <a:pt x="54579" y="70699"/>
                  </a:cubicBezTo>
                  <a:cubicBezTo>
                    <a:pt x="25756" y="71765"/>
                    <a:pt x="-883" y="48429"/>
                    <a:pt x="22" y="24241"/>
                  </a:cubicBezTo>
                  <a:cubicBezTo>
                    <a:pt x="1035" y="-3197"/>
                    <a:pt x="21760" y="586"/>
                    <a:pt x="3699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7" name="任意多边形: 形状 226"/>
            <p:cNvSpPr/>
            <p:nvPr/>
          </p:nvSpPr>
          <p:spPr>
            <a:xfrm>
              <a:off x="10724946" y="5720632"/>
              <a:ext cx="104477" cy="95522"/>
            </a:xfrm>
            <a:custGeom>
              <a:avLst/>
              <a:gdLst>
                <a:gd name="connsiteX0" fmla="*/ 104477 w 104477"/>
                <a:gd name="connsiteY0" fmla="*/ 95523 h 95522"/>
                <a:gd name="connsiteX1" fmla="*/ 0 w 104477"/>
                <a:gd name="connsiteY1" fmla="*/ 1701 h 95522"/>
                <a:gd name="connsiteX2" fmla="*/ 104477 w 104477"/>
                <a:gd name="connsiteY2" fmla="*/ 95523 h 9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477" h="95522">
                  <a:moveTo>
                    <a:pt x="104477" y="95523"/>
                  </a:moveTo>
                  <a:cubicBezTo>
                    <a:pt x="41556" y="92326"/>
                    <a:pt x="23442" y="45388"/>
                    <a:pt x="0" y="1701"/>
                  </a:cubicBezTo>
                  <a:cubicBezTo>
                    <a:pt x="47151" y="-10074"/>
                    <a:pt x="104371" y="41233"/>
                    <a:pt x="104477" y="955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8" name="任意多边形: 形状 227"/>
            <p:cNvSpPr/>
            <p:nvPr/>
          </p:nvSpPr>
          <p:spPr>
            <a:xfrm>
              <a:off x="9785375" y="5105590"/>
              <a:ext cx="87078" cy="85991"/>
            </a:xfrm>
            <a:custGeom>
              <a:avLst/>
              <a:gdLst>
                <a:gd name="connsiteX0" fmla="*/ 85584 w 87078"/>
                <a:gd name="connsiteY0" fmla="*/ 85991 h 85991"/>
                <a:gd name="connsiteX1" fmla="*/ 21 w 87078"/>
                <a:gd name="connsiteY1" fmla="*/ 22911 h 85991"/>
                <a:gd name="connsiteX2" fmla="*/ 15738 w 87078"/>
                <a:gd name="connsiteY2" fmla="*/ 268 h 85991"/>
                <a:gd name="connsiteX3" fmla="*/ 85584 w 87078"/>
                <a:gd name="connsiteY3" fmla="*/ 85991 h 8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78" h="85991">
                  <a:moveTo>
                    <a:pt x="85584" y="85991"/>
                  </a:moveTo>
                  <a:cubicBezTo>
                    <a:pt x="36782" y="85618"/>
                    <a:pt x="2844" y="61697"/>
                    <a:pt x="21" y="22911"/>
                  </a:cubicBezTo>
                  <a:cubicBezTo>
                    <a:pt x="-512" y="15452"/>
                    <a:pt x="9398" y="960"/>
                    <a:pt x="15738" y="268"/>
                  </a:cubicBezTo>
                  <a:cubicBezTo>
                    <a:pt x="54737" y="-4155"/>
                    <a:pt x="95441" y="47152"/>
                    <a:pt x="85584" y="859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9" name="任意多边形: 形状 228"/>
            <p:cNvSpPr/>
            <p:nvPr/>
          </p:nvSpPr>
          <p:spPr>
            <a:xfrm>
              <a:off x="7987429" y="5967727"/>
              <a:ext cx="87922" cy="70872"/>
            </a:xfrm>
            <a:custGeom>
              <a:avLst/>
              <a:gdLst>
                <a:gd name="connsiteX0" fmla="*/ 48756 w 87922"/>
                <a:gd name="connsiteY0" fmla="*/ 70862 h 70872"/>
                <a:gd name="connsiteX1" fmla="*/ 167 w 87922"/>
                <a:gd name="connsiteY1" fmla="*/ 24937 h 70872"/>
                <a:gd name="connsiteX2" fmla="*/ 30535 w 87922"/>
                <a:gd name="connsiteY2" fmla="*/ 3 h 70872"/>
                <a:gd name="connsiteX3" fmla="*/ 87915 w 87922"/>
                <a:gd name="connsiteY3" fmla="*/ 45715 h 70872"/>
                <a:gd name="connsiteX4" fmla="*/ 48756 w 87922"/>
                <a:gd name="connsiteY4" fmla="*/ 70862 h 70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22" h="70872">
                  <a:moveTo>
                    <a:pt x="48756" y="70862"/>
                  </a:moveTo>
                  <a:cubicBezTo>
                    <a:pt x="17429" y="71341"/>
                    <a:pt x="2618" y="56317"/>
                    <a:pt x="167" y="24937"/>
                  </a:cubicBezTo>
                  <a:cubicBezTo>
                    <a:pt x="-1751" y="429"/>
                    <a:pt x="13114" y="-51"/>
                    <a:pt x="30535" y="3"/>
                  </a:cubicBezTo>
                  <a:cubicBezTo>
                    <a:pt x="65805" y="56"/>
                    <a:pt x="88395" y="17744"/>
                    <a:pt x="87915" y="45715"/>
                  </a:cubicBezTo>
                  <a:cubicBezTo>
                    <a:pt x="87542" y="64895"/>
                    <a:pt x="78965" y="70382"/>
                    <a:pt x="48756" y="708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0" name="任意多边形: 形状 229"/>
            <p:cNvSpPr/>
            <p:nvPr/>
          </p:nvSpPr>
          <p:spPr>
            <a:xfrm>
              <a:off x="9315129" y="4885586"/>
              <a:ext cx="89576" cy="84580"/>
            </a:xfrm>
            <a:custGeom>
              <a:avLst/>
              <a:gdLst>
                <a:gd name="connsiteX0" fmla="*/ 68341 w 89576"/>
                <a:gd name="connsiteY0" fmla="*/ 83881 h 84580"/>
                <a:gd name="connsiteX1" fmla="*/ 625 w 89576"/>
                <a:gd name="connsiteY1" fmla="*/ 27033 h 84580"/>
                <a:gd name="connsiteX2" fmla="*/ 25239 w 89576"/>
                <a:gd name="connsiteY2" fmla="*/ 182 h 84580"/>
                <a:gd name="connsiteX3" fmla="*/ 88586 w 89576"/>
                <a:gd name="connsiteY3" fmla="*/ 57348 h 84580"/>
                <a:gd name="connsiteX4" fmla="*/ 68341 w 89576"/>
                <a:gd name="connsiteY4" fmla="*/ 83881 h 8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76" h="84580">
                  <a:moveTo>
                    <a:pt x="68341" y="83881"/>
                  </a:moveTo>
                  <a:cubicBezTo>
                    <a:pt x="32485" y="82975"/>
                    <a:pt x="5526" y="59053"/>
                    <a:pt x="625" y="27033"/>
                  </a:cubicBezTo>
                  <a:cubicBezTo>
                    <a:pt x="-2359" y="7534"/>
                    <a:pt x="5260" y="-1417"/>
                    <a:pt x="25239" y="182"/>
                  </a:cubicBezTo>
                  <a:cubicBezTo>
                    <a:pt x="50972" y="2259"/>
                    <a:pt x="83844" y="31456"/>
                    <a:pt x="88586" y="57348"/>
                  </a:cubicBezTo>
                  <a:cubicBezTo>
                    <a:pt x="91943" y="75729"/>
                    <a:pt x="87148" y="87663"/>
                    <a:pt x="68341" y="838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1" name="任意多边形: 形状 230"/>
            <p:cNvSpPr/>
            <p:nvPr/>
          </p:nvSpPr>
          <p:spPr>
            <a:xfrm>
              <a:off x="7930586" y="6315952"/>
              <a:ext cx="90464" cy="70523"/>
            </a:xfrm>
            <a:custGeom>
              <a:avLst/>
              <a:gdLst>
                <a:gd name="connsiteX0" fmla="*/ 41400 w 90464"/>
                <a:gd name="connsiteY0" fmla="*/ 0 h 70523"/>
                <a:gd name="connsiteX1" fmla="*/ 90361 w 90464"/>
                <a:gd name="connsiteY1" fmla="*/ 45073 h 70523"/>
                <a:gd name="connsiteX2" fmla="*/ 53813 w 90464"/>
                <a:gd name="connsiteY2" fmla="*/ 70433 h 70523"/>
                <a:gd name="connsiteX3" fmla="*/ 3 w 90464"/>
                <a:gd name="connsiteY3" fmla="*/ 26532 h 70523"/>
                <a:gd name="connsiteX4" fmla="*/ 41400 w 90464"/>
                <a:gd name="connsiteY4" fmla="*/ 0 h 7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64" h="70523">
                  <a:moveTo>
                    <a:pt x="41400" y="0"/>
                  </a:moveTo>
                  <a:cubicBezTo>
                    <a:pt x="74378" y="213"/>
                    <a:pt x="88603" y="14278"/>
                    <a:pt x="90361" y="45073"/>
                  </a:cubicBezTo>
                  <a:cubicBezTo>
                    <a:pt x="92120" y="75121"/>
                    <a:pt x="71075" y="70007"/>
                    <a:pt x="53813" y="70433"/>
                  </a:cubicBezTo>
                  <a:cubicBezTo>
                    <a:pt x="27760" y="71072"/>
                    <a:pt x="-317" y="48749"/>
                    <a:pt x="3" y="26532"/>
                  </a:cubicBezTo>
                  <a:cubicBezTo>
                    <a:pt x="322" y="-1865"/>
                    <a:pt x="22060" y="320"/>
                    <a:pt x="4140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2" name="任意多边形: 形状 231"/>
            <p:cNvSpPr/>
            <p:nvPr/>
          </p:nvSpPr>
          <p:spPr>
            <a:xfrm>
              <a:off x="8429014" y="5285055"/>
              <a:ext cx="88975" cy="77014"/>
            </a:xfrm>
            <a:custGeom>
              <a:avLst/>
              <a:gdLst>
                <a:gd name="connsiteX0" fmla="*/ 67436 w 88975"/>
                <a:gd name="connsiteY0" fmla="*/ 77015 h 77014"/>
                <a:gd name="connsiteX1" fmla="*/ 147 w 88975"/>
                <a:gd name="connsiteY1" fmla="*/ 21819 h 77014"/>
                <a:gd name="connsiteX2" fmla="*/ 35576 w 88975"/>
                <a:gd name="connsiteY2" fmla="*/ 455 h 77014"/>
                <a:gd name="connsiteX3" fmla="*/ 88108 w 88975"/>
                <a:gd name="connsiteY3" fmla="*/ 56716 h 77014"/>
                <a:gd name="connsiteX4" fmla="*/ 67436 w 88975"/>
                <a:gd name="connsiteY4" fmla="*/ 77015 h 7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975" h="77014">
                  <a:moveTo>
                    <a:pt x="67436" y="77015"/>
                  </a:moveTo>
                  <a:cubicBezTo>
                    <a:pt x="22523" y="74351"/>
                    <a:pt x="-2145" y="50216"/>
                    <a:pt x="147" y="21819"/>
                  </a:cubicBezTo>
                  <a:cubicBezTo>
                    <a:pt x="2064" y="-1783"/>
                    <a:pt x="19220" y="-611"/>
                    <a:pt x="35576" y="455"/>
                  </a:cubicBezTo>
                  <a:cubicBezTo>
                    <a:pt x="67969" y="2586"/>
                    <a:pt x="94128" y="28692"/>
                    <a:pt x="88108" y="56716"/>
                  </a:cubicBezTo>
                  <a:cubicBezTo>
                    <a:pt x="85977" y="66732"/>
                    <a:pt x="70739" y="73978"/>
                    <a:pt x="67436" y="770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3" name="任意多边形: 形状 232"/>
            <p:cNvSpPr/>
            <p:nvPr/>
          </p:nvSpPr>
          <p:spPr>
            <a:xfrm>
              <a:off x="9513904" y="5058796"/>
              <a:ext cx="89594" cy="82147"/>
            </a:xfrm>
            <a:custGeom>
              <a:avLst/>
              <a:gdLst>
                <a:gd name="connsiteX0" fmla="*/ 89335 w 89594"/>
                <a:gd name="connsiteY0" fmla="*/ 81639 h 82147"/>
                <a:gd name="connsiteX1" fmla="*/ 1534 w 89594"/>
                <a:gd name="connsiteY1" fmla="*/ 28575 h 82147"/>
                <a:gd name="connsiteX2" fmla="*/ 25402 w 89594"/>
                <a:gd name="connsiteY2" fmla="*/ 284 h 82147"/>
                <a:gd name="connsiteX3" fmla="*/ 89335 w 89594"/>
                <a:gd name="connsiteY3" fmla="*/ 81639 h 82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594" h="82147">
                  <a:moveTo>
                    <a:pt x="89335" y="81639"/>
                  </a:moveTo>
                  <a:cubicBezTo>
                    <a:pt x="44795" y="85795"/>
                    <a:pt x="9898" y="64164"/>
                    <a:pt x="1534" y="28575"/>
                  </a:cubicBezTo>
                  <a:cubicBezTo>
                    <a:pt x="-3155" y="8596"/>
                    <a:pt x="2386" y="-1900"/>
                    <a:pt x="25402" y="284"/>
                  </a:cubicBezTo>
                  <a:cubicBezTo>
                    <a:pt x="63975" y="3960"/>
                    <a:pt x="92638" y="38804"/>
                    <a:pt x="89335" y="8163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4" name="任意多边形: 形状 233"/>
            <p:cNvSpPr/>
            <p:nvPr/>
          </p:nvSpPr>
          <p:spPr>
            <a:xfrm>
              <a:off x="8212436" y="5617696"/>
              <a:ext cx="90290" cy="73241"/>
            </a:xfrm>
            <a:custGeom>
              <a:avLst/>
              <a:gdLst>
                <a:gd name="connsiteX0" fmla="*/ 21675 w 90290"/>
                <a:gd name="connsiteY0" fmla="*/ 0 h 73241"/>
                <a:gd name="connsiteX1" fmla="*/ 90243 w 90290"/>
                <a:gd name="connsiteY1" fmla="*/ 52478 h 73241"/>
                <a:gd name="connsiteX2" fmla="*/ 54920 w 90290"/>
                <a:gd name="connsiteY2" fmla="*/ 72617 h 73241"/>
                <a:gd name="connsiteX3" fmla="*/ 524 w 90290"/>
                <a:gd name="connsiteY3" fmla="*/ 21950 h 73241"/>
                <a:gd name="connsiteX4" fmla="*/ 21675 w 90290"/>
                <a:gd name="connsiteY4" fmla="*/ 0 h 7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290" h="73241">
                  <a:moveTo>
                    <a:pt x="21675" y="0"/>
                  </a:moveTo>
                  <a:cubicBezTo>
                    <a:pt x="68879" y="1279"/>
                    <a:pt x="91469" y="22643"/>
                    <a:pt x="90243" y="52478"/>
                  </a:cubicBezTo>
                  <a:cubicBezTo>
                    <a:pt x="89124" y="78531"/>
                    <a:pt x="69625" y="72724"/>
                    <a:pt x="54920" y="72617"/>
                  </a:cubicBezTo>
                  <a:cubicBezTo>
                    <a:pt x="24658" y="72404"/>
                    <a:pt x="-4271" y="46991"/>
                    <a:pt x="524" y="21950"/>
                  </a:cubicBezTo>
                  <a:cubicBezTo>
                    <a:pt x="2548" y="11295"/>
                    <a:pt x="18372" y="3250"/>
                    <a:pt x="2167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5" name="任意多边形: 形状 234"/>
            <p:cNvSpPr/>
            <p:nvPr/>
          </p:nvSpPr>
          <p:spPr>
            <a:xfrm>
              <a:off x="10425490" y="5512964"/>
              <a:ext cx="93132" cy="91481"/>
            </a:xfrm>
            <a:custGeom>
              <a:avLst/>
              <a:gdLst>
                <a:gd name="connsiteX0" fmla="*/ 93058 w 93132"/>
                <a:gd name="connsiteY0" fmla="*/ 90986 h 91481"/>
                <a:gd name="connsiteX1" fmla="*/ 462 w 93132"/>
                <a:gd name="connsiteY1" fmla="*/ 41 h 91481"/>
                <a:gd name="connsiteX2" fmla="*/ 93058 w 93132"/>
                <a:gd name="connsiteY2" fmla="*/ 90986 h 9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132" h="91481">
                  <a:moveTo>
                    <a:pt x="93058" y="90986"/>
                  </a:moveTo>
                  <a:cubicBezTo>
                    <a:pt x="44629" y="96953"/>
                    <a:pt x="-5346" y="47938"/>
                    <a:pt x="462" y="41"/>
                  </a:cubicBezTo>
                  <a:cubicBezTo>
                    <a:pt x="49104" y="-1557"/>
                    <a:pt x="95243" y="43782"/>
                    <a:pt x="93058" y="909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6" name="任意多边形: 形状 235"/>
            <p:cNvSpPr/>
            <p:nvPr/>
          </p:nvSpPr>
          <p:spPr>
            <a:xfrm>
              <a:off x="8790244" y="4978594"/>
              <a:ext cx="83195" cy="81394"/>
            </a:xfrm>
            <a:custGeom>
              <a:avLst/>
              <a:gdLst>
                <a:gd name="connsiteX0" fmla="*/ 83145 w 83195"/>
                <a:gd name="connsiteY0" fmla="*/ 77289 h 81394"/>
                <a:gd name="connsiteX1" fmla="*/ 1524 w 83195"/>
                <a:gd name="connsiteY1" fmla="*/ 33655 h 81394"/>
                <a:gd name="connsiteX2" fmla="*/ 32212 w 83195"/>
                <a:gd name="connsiteY2" fmla="*/ 516 h 81394"/>
                <a:gd name="connsiteX3" fmla="*/ 83145 w 83195"/>
                <a:gd name="connsiteY3" fmla="*/ 77289 h 8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195" h="81394">
                  <a:moveTo>
                    <a:pt x="83145" y="77289"/>
                  </a:moveTo>
                  <a:cubicBezTo>
                    <a:pt x="34556" y="88744"/>
                    <a:pt x="12340" y="76863"/>
                    <a:pt x="1524" y="33655"/>
                  </a:cubicBezTo>
                  <a:cubicBezTo>
                    <a:pt x="-4443" y="9946"/>
                    <a:pt x="7385" y="-2787"/>
                    <a:pt x="32212" y="516"/>
                  </a:cubicBezTo>
                  <a:cubicBezTo>
                    <a:pt x="63060" y="4618"/>
                    <a:pt x="84371" y="36798"/>
                    <a:pt x="83145" y="772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7" name="任意多边形: 形状 236"/>
            <p:cNvSpPr/>
            <p:nvPr/>
          </p:nvSpPr>
          <p:spPr>
            <a:xfrm>
              <a:off x="11487189" y="6497225"/>
              <a:ext cx="106661" cy="87794"/>
            </a:xfrm>
            <a:custGeom>
              <a:avLst/>
              <a:gdLst>
                <a:gd name="connsiteX0" fmla="*/ 106662 w 106661"/>
                <a:gd name="connsiteY0" fmla="*/ 87566 h 87794"/>
                <a:gd name="connsiteX1" fmla="*/ 0 w 106661"/>
                <a:gd name="connsiteY1" fmla="*/ 457 h 87794"/>
                <a:gd name="connsiteX2" fmla="*/ 106662 w 106661"/>
                <a:gd name="connsiteY2" fmla="*/ 87566 h 8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61" h="87794">
                  <a:moveTo>
                    <a:pt x="106662" y="87566"/>
                  </a:moveTo>
                  <a:cubicBezTo>
                    <a:pt x="53970" y="90763"/>
                    <a:pt x="16783" y="60394"/>
                    <a:pt x="0" y="457"/>
                  </a:cubicBezTo>
                  <a:cubicBezTo>
                    <a:pt x="51839" y="-4231"/>
                    <a:pt x="90413" y="27309"/>
                    <a:pt x="106662" y="875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8" name="任意多边形: 形状 237"/>
            <p:cNvSpPr/>
            <p:nvPr/>
          </p:nvSpPr>
          <p:spPr>
            <a:xfrm>
              <a:off x="8153341" y="5453855"/>
              <a:ext cx="86669" cy="74387"/>
            </a:xfrm>
            <a:custGeom>
              <a:avLst/>
              <a:gdLst>
                <a:gd name="connsiteX0" fmla="*/ 65640 w 86669"/>
                <a:gd name="connsiteY0" fmla="*/ 74388 h 74387"/>
                <a:gd name="connsiteX1" fmla="*/ 2 w 86669"/>
                <a:gd name="connsiteY1" fmla="*/ 23561 h 74387"/>
                <a:gd name="connsiteX2" fmla="*/ 29571 w 86669"/>
                <a:gd name="connsiteY2" fmla="*/ 66 h 74387"/>
                <a:gd name="connsiteX3" fmla="*/ 86045 w 86669"/>
                <a:gd name="connsiteY3" fmla="*/ 50413 h 74387"/>
                <a:gd name="connsiteX4" fmla="*/ 65640 w 86669"/>
                <a:gd name="connsiteY4" fmla="*/ 74388 h 7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69" h="74387">
                  <a:moveTo>
                    <a:pt x="65640" y="74388"/>
                  </a:moveTo>
                  <a:cubicBezTo>
                    <a:pt x="19768" y="73269"/>
                    <a:pt x="-211" y="53823"/>
                    <a:pt x="2" y="23561"/>
                  </a:cubicBezTo>
                  <a:cubicBezTo>
                    <a:pt x="162" y="2463"/>
                    <a:pt x="12575" y="-520"/>
                    <a:pt x="29571" y="66"/>
                  </a:cubicBezTo>
                  <a:cubicBezTo>
                    <a:pt x="65373" y="1291"/>
                    <a:pt x="91053" y="21909"/>
                    <a:pt x="86045" y="50413"/>
                  </a:cubicBezTo>
                  <a:cubicBezTo>
                    <a:pt x="84074" y="61495"/>
                    <a:pt x="69316" y="70339"/>
                    <a:pt x="65640" y="7438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9" name="任意多边形: 形状 238"/>
            <p:cNvSpPr/>
            <p:nvPr/>
          </p:nvSpPr>
          <p:spPr>
            <a:xfrm>
              <a:off x="10919303" y="5893491"/>
              <a:ext cx="107407" cy="91288"/>
            </a:xfrm>
            <a:custGeom>
              <a:avLst/>
              <a:gdLst>
                <a:gd name="connsiteX0" fmla="*/ 107408 w 107407"/>
                <a:gd name="connsiteY0" fmla="*/ 90755 h 91288"/>
                <a:gd name="connsiteX1" fmla="*/ 0 w 107407"/>
                <a:gd name="connsiteY1" fmla="*/ 23 h 91288"/>
                <a:gd name="connsiteX2" fmla="*/ 107408 w 107407"/>
                <a:gd name="connsiteY2" fmla="*/ 90755 h 91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407" h="91288">
                  <a:moveTo>
                    <a:pt x="107408" y="90755"/>
                  </a:moveTo>
                  <a:cubicBezTo>
                    <a:pt x="55622" y="95123"/>
                    <a:pt x="30422" y="73386"/>
                    <a:pt x="0" y="23"/>
                  </a:cubicBezTo>
                  <a:cubicBezTo>
                    <a:pt x="51466" y="-1096"/>
                    <a:pt x="100535" y="39395"/>
                    <a:pt x="107408" y="907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0" name="任意多边形: 形状 239"/>
            <p:cNvSpPr/>
            <p:nvPr/>
          </p:nvSpPr>
          <p:spPr>
            <a:xfrm>
              <a:off x="8940931" y="4993787"/>
              <a:ext cx="85684" cy="77517"/>
            </a:xfrm>
            <a:custGeom>
              <a:avLst/>
              <a:gdLst>
                <a:gd name="connsiteX0" fmla="*/ 85685 w 85684"/>
                <a:gd name="connsiteY0" fmla="*/ 73338 h 77517"/>
                <a:gd name="connsiteX1" fmla="*/ 654 w 85684"/>
                <a:gd name="connsiteY1" fmla="*/ 24855 h 77517"/>
                <a:gd name="connsiteX2" fmla="*/ 20100 w 85684"/>
                <a:gd name="connsiteY2" fmla="*/ 241 h 77517"/>
                <a:gd name="connsiteX3" fmla="*/ 85685 w 85684"/>
                <a:gd name="connsiteY3" fmla="*/ 73338 h 77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84" h="77517">
                  <a:moveTo>
                    <a:pt x="85685" y="73338"/>
                  </a:moveTo>
                  <a:cubicBezTo>
                    <a:pt x="30649" y="85379"/>
                    <a:pt x="8219" y="72059"/>
                    <a:pt x="654" y="24855"/>
                  </a:cubicBezTo>
                  <a:cubicBezTo>
                    <a:pt x="-1904" y="8925"/>
                    <a:pt x="2732" y="1360"/>
                    <a:pt x="20100" y="241"/>
                  </a:cubicBezTo>
                  <a:cubicBezTo>
                    <a:pt x="62136" y="-2370"/>
                    <a:pt x="79505" y="15851"/>
                    <a:pt x="85685" y="733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1" name="任意多边形: 形状 240"/>
            <p:cNvSpPr/>
            <p:nvPr/>
          </p:nvSpPr>
          <p:spPr>
            <a:xfrm>
              <a:off x="8101796" y="5793525"/>
              <a:ext cx="86789" cy="66346"/>
            </a:xfrm>
            <a:custGeom>
              <a:avLst/>
              <a:gdLst>
                <a:gd name="connsiteX0" fmla="*/ 2744 w 86789"/>
                <a:gd name="connsiteY0" fmla="*/ 1158 h 66346"/>
                <a:gd name="connsiteX1" fmla="*/ 84951 w 86789"/>
                <a:gd name="connsiteY1" fmla="*/ 29182 h 66346"/>
                <a:gd name="connsiteX2" fmla="*/ 83726 w 86789"/>
                <a:gd name="connsiteY2" fmla="*/ 63547 h 66346"/>
                <a:gd name="connsiteX3" fmla="*/ 26612 w 86789"/>
                <a:gd name="connsiteY3" fmla="*/ 62481 h 66346"/>
                <a:gd name="connsiteX4" fmla="*/ 2744 w 86789"/>
                <a:gd name="connsiteY4" fmla="*/ 1158 h 6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789" h="66346">
                  <a:moveTo>
                    <a:pt x="2744" y="1158"/>
                  </a:moveTo>
                  <a:cubicBezTo>
                    <a:pt x="35350" y="2224"/>
                    <a:pt x="70140" y="-10616"/>
                    <a:pt x="84951" y="29182"/>
                  </a:cubicBezTo>
                  <a:cubicBezTo>
                    <a:pt x="88840" y="39625"/>
                    <a:pt x="85644" y="63334"/>
                    <a:pt x="83726" y="63547"/>
                  </a:cubicBezTo>
                  <a:cubicBezTo>
                    <a:pt x="64759" y="65678"/>
                    <a:pt x="43501" y="69087"/>
                    <a:pt x="26612" y="62481"/>
                  </a:cubicBezTo>
                  <a:cubicBezTo>
                    <a:pt x="2318" y="52998"/>
                    <a:pt x="-4502" y="30088"/>
                    <a:pt x="2744" y="11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2" name="任意多边形: 形状 241"/>
            <p:cNvSpPr/>
            <p:nvPr/>
          </p:nvSpPr>
          <p:spPr>
            <a:xfrm>
              <a:off x="10041448" y="5166869"/>
              <a:ext cx="87920" cy="82952"/>
            </a:xfrm>
            <a:custGeom>
              <a:avLst/>
              <a:gdLst>
                <a:gd name="connsiteX0" fmla="*/ 87215 w 87920"/>
                <a:gd name="connsiteY0" fmla="*/ 82252 h 82952"/>
                <a:gd name="connsiteX1" fmla="*/ 0 w 87920"/>
                <a:gd name="connsiteY1" fmla="*/ 1963 h 82952"/>
                <a:gd name="connsiteX2" fmla="*/ 87215 w 87920"/>
                <a:gd name="connsiteY2" fmla="*/ 82252 h 8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0" h="82952">
                  <a:moveTo>
                    <a:pt x="87215" y="82252"/>
                  </a:moveTo>
                  <a:cubicBezTo>
                    <a:pt x="40172" y="88433"/>
                    <a:pt x="1705" y="53056"/>
                    <a:pt x="0" y="1963"/>
                  </a:cubicBezTo>
                  <a:cubicBezTo>
                    <a:pt x="48962" y="-9652"/>
                    <a:pt x="94142" y="31958"/>
                    <a:pt x="87215" y="822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3" name="任意多边形: 形状 242"/>
            <p:cNvSpPr/>
            <p:nvPr/>
          </p:nvSpPr>
          <p:spPr>
            <a:xfrm>
              <a:off x="9235304" y="5028063"/>
              <a:ext cx="91566" cy="77210"/>
            </a:xfrm>
            <a:custGeom>
              <a:avLst/>
              <a:gdLst>
                <a:gd name="connsiteX0" fmla="*/ 0 w 91566"/>
                <a:gd name="connsiteY0" fmla="*/ 3153 h 77210"/>
                <a:gd name="connsiteX1" fmla="*/ 89453 w 91566"/>
                <a:gd name="connsiteY1" fmla="*/ 48918 h 77210"/>
                <a:gd name="connsiteX2" fmla="*/ 68835 w 91566"/>
                <a:gd name="connsiteY2" fmla="*/ 77209 h 77210"/>
                <a:gd name="connsiteX3" fmla="*/ 0 w 91566"/>
                <a:gd name="connsiteY3" fmla="*/ 3153 h 7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566" h="77210">
                  <a:moveTo>
                    <a:pt x="0" y="3153"/>
                  </a:moveTo>
                  <a:cubicBezTo>
                    <a:pt x="42835" y="-7929"/>
                    <a:pt x="78371" y="10878"/>
                    <a:pt x="89453" y="48918"/>
                  </a:cubicBezTo>
                  <a:cubicBezTo>
                    <a:pt x="94834" y="67353"/>
                    <a:pt x="90625" y="77369"/>
                    <a:pt x="68835" y="77209"/>
                  </a:cubicBezTo>
                  <a:cubicBezTo>
                    <a:pt x="28504" y="76836"/>
                    <a:pt x="6020" y="53980"/>
                    <a:pt x="0" y="31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4" name="任意多边形: 形状 243"/>
            <p:cNvSpPr/>
            <p:nvPr/>
          </p:nvSpPr>
          <p:spPr>
            <a:xfrm>
              <a:off x="11397043" y="6363252"/>
              <a:ext cx="105649" cy="95423"/>
            </a:xfrm>
            <a:custGeom>
              <a:avLst/>
              <a:gdLst>
                <a:gd name="connsiteX0" fmla="*/ 105649 w 105649"/>
                <a:gd name="connsiteY0" fmla="*/ 95324 h 95423"/>
                <a:gd name="connsiteX1" fmla="*/ 0 w 105649"/>
                <a:gd name="connsiteY1" fmla="*/ 10 h 95423"/>
                <a:gd name="connsiteX2" fmla="*/ 105649 w 105649"/>
                <a:gd name="connsiteY2" fmla="*/ 95324 h 9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649" h="95423">
                  <a:moveTo>
                    <a:pt x="105649" y="95324"/>
                  </a:moveTo>
                  <a:cubicBezTo>
                    <a:pt x="58552" y="97721"/>
                    <a:pt x="13053" y="56644"/>
                    <a:pt x="0" y="10"/>
                  </a:cubicBezTo>
                  <a:cubicBezTo>
                    <a:pt x="46671" y="-789"/>
                    <a:pt x="97178" y="44817"/>
                    <a:pt x="105649" y="953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5" name="任意多边形: 形状 244"/>
            <p:cNvSpPr/>
            <p:nvPr/>
          </p:nvSpPr>
          <p:spPr>
            <a:xfrm>
              <a:off x="7744111" y="6337333"/>
              <a:ext cx="87658" cy="74944"/>
            </a:xfrm>
            <a:custGeom>
              <a:avLst/>
              <a:gdLst>
                <a:gd name="connsiteX0" fmla="*/ 57067 w 87658"/>
                <a:gd name="connsiteY0" fmla="*/ 74945 h 74944"/>
                <a:gd name="connsiteX1" fmla="*/ 6 w 87658"/>
                <a:gd name="connsiteY1" fmla="*/ 26569 h 74944"/>
                <a:gd name="connsiteX2" fmla="*/ 45505 w 87658"/>
                <a:gd name="connsiteY2" fmla="*/ 356 h 74944"/>
                <a:gd name="connsiteX3" fmla="*/ 86955 w 87658"/>
                <a:gd name="connsiteY3" fmla="*/ 46121 h 74944"/>
                <a:gd name="connsiteX4" fmla="*/ 57067 w 87658"/>
                <a:gd name="connsiteY4" fmla="*/ 74945 h 7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58" h="74944">
                  <a:moveTo>
                    <a:pt x="57067" y="74945"/>
                  </a:moveTo>
                  <a:cubicBezTo>
                    <a:pt x="15990" y="68232"/>
                    <a:pt x="-367" y="55019"/>
                    <a:pt x="6" y="26569"/>
                  </a:cubicBezTo>
                  <a:cubicBezTo>
                    <a:pt x="433" y="-6623"/>
                    <a:pt x="28776" y="3180"/>
                    <a:pt x="45505" y="356"/>
                  </a:cubicBezTo>
                  <a:cubicBezTo>
                    <a:pt x="67829" y="-3373"/>
                    <a:pt x="92123" y="22892"/>
                    <a:pt x="86955" y="46121"/>
                  </a:cubicBezTo>
                  <a:cubicBezTo>
                    <a:pt x="84451" y="57363"/>
                    <a:pt x="67509" y="65408"/>
                    <a:pt x="57067" y="749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6" name="任意多边形: 形状 245"/>
            <p:cNvSpPr/>
            <p:nvPr/>
          </p:nvSpPr>
          <p:spPr>
            <a:xfrm>
              <a:off x="8264321" y="5286521"/>
              <a:ext cx="83285" cy="74859"/>
            </a:xfrm>
            <a:custGeom>
              <a:avLst/>
              <a:gdLst>
                <a:gd name="connsiteX0" fmla="*/ 68035 w 83285"/>
                <a:gd name="connsiteY0" fmla="*/ 74856 h 74859"/>
                <a:gd name="connsiteX1" fmla="*/ 106 w 83285"/>
                <a:gd name="connsiteY1" fmla="*/ 26160 h 74859"/>
                <a:gd name="connsiteX2" fmla="*/ 31007 w 83285"/>
                <a:gd name="connsiteY2" fmla="*/ 1 h 74859"/>
                <a:gd name="connsiteX3" fmla="*/ 83059 w 83285"/>
                <a:gd name="connsiteY3" fmla="*/ 51627 h 74859"/>
                <a:gd name="connsiteX4" fmla="*/ 68035 w 83285"/>
                <a:gd name="connsiteY4" fmla="*/ 74856 h 7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285" h="74859">
                  <a:moveTo>
                    <a:pt x="68035" y="74856"/>
                  </a:moveTo>
                  <a:cubicBezTo>
                    <a:pt x="27597" y="75175"/>
                    <a:pt x="1811" y="53118"/>
                    <a:pt x="106" y="26160"/>
                  </a:cubicBezTo>
                  <a:cubicBezTo>
                    <a:pt x="-1386" y="2878"/>
                    <a:pt x="13105" y="-53"/>
                    <a:pt x="31007" y="1"/>
                  </a:cubicBezTo>
                  <a:cubicBezTo>
                    <a:pt x="62920" y="54"/>
                    <a:pt x="85829" y="20992"/>
                    <a:pt x="83059" y="51627"/>
                  </a:cubicBezTo>
                  <a:cubicBezTo>
                    <a:pt x="82207" y="61376"/>
                    <a:pt x="71231" y="70221"/>
                    <a:pt x="68035" y="748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7" name="任意多边形: 形状 246"/>
            <p:cNvSpPr/>
            <p:nvPr/>
          </p:nvSpPr>
          <p:spPr>
            <a:xfrm>
              <a:off x="10540925" y="5543054"/>
              <a:ext cx="93875" cy="90039"/>
            </a:xfrm>
            <a:custGeom>
              <a:avLst/>
              <a:gdLst>
                <a:gd name="connsiteX0" fmla="*/ 0 w 93875"/>
                <a:gd name="connsiteY0" fmla="*/ 0 h 90039"/>
                <a:gd name="connsiteX1" fmla="*/ 93875 w 93875"/>
                <a:gd name="connsiteY1" fmla="*/ 90039 h 90039"/>
                <a:gd name="connsiteX2" fmla="*/ 0 w 93875"/>
                <a:gd name="connsiteY2" fmla="*/ 0 h 9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875" h="90039">
                  <a:moveTo>
                    <a:pt x="0" y="0"/>
                  </a:moveTo>
                  <a:cubicBezTo>
                    <a:pt x="50720" y="106"/>
                    <a:pt x="88175" y="36921"/>
                    <a:pt x="93875" y="90039"/>
                  </a:cubicBezTo>
                  <a:cubicBezTo>
                    <a:pt x="36495" y="88814"/>
                    <a:pt x="1332" y="5583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8" name="任意多边形: 形状 247"/>
            <p:cNvSpPr/>
            <p:nvPr/>
          </p:nvSpPr>
          <p:spPr>
            <a:xfrm>
              <a:off x="9910204" y="5131891"/>
              <a:ext cx="93896" cy="89435"/>
            </a:xfrm>
            <a:custGeom>
              <a:avLst/>
              <a:gdLst>
                <a:gd name="connsiteX0" fmla="*/ 93896 w 93896"/>
                <a:gd name="connsiteY0" fmla="*/ 80948 h 89435"/>
                <a:gd name="connsiteX1" fmla="*/ 72798 w 93896"/>
                <a:gd name="connsiteY1" fmla="*/ 89153 h 89435"/>
                <a:gd name="connsiteX2" fmla="*/ 2472 w 93896"/>
                <a:gd name="connsiteY2" fmla="*/ 24208 h 89435"/>
                <a:gd name="connsiteX3" fmla="*/ 20267 w 93896"/>
                <a:gd name="connsiteY3" fmla="*/ 20 h 89435"/>
                <a:gd name="connsiteX4" fmla="*/ 93896 w 93896"/>
                <a:gd name="connsiteY4" fmla="*/ 80948 h 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896" h="89435">
                  <a:moveTo>
                    <a:pt x="93896" y="80948"/>
                  </a:moveTo>
                  <a:cubicBezTo>
                    <a:pt x="88728" y="83133"/>
                    <a:pt x="79351" y="91018"/>
                    <a:pt x="72798" y="89153"/>
                  </a:cubicBezTo>
                  <a:cubicBezTo>
                    <a:pt x="39020" y="79510"/>
                    <a:pt x="15738" y="56601"/>
                    <a:pt x="2472" y="24208"/>
                  </a:cubicBezTo>
                  <a:cubicBezTo>
                    <a:pt x="-4241" y="7851"/>
                    <a:pt x="3058" y="-460"/>
                    <a:pt x="20267" y="20"/>
                  </a:cubicBezTo>
                  <a:cubicBezTo>
                    <a:pt x="50209" y="925"/>
                    <a:pt x="92298" y="42375"/>
                    <a:pt x="93896" y="809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9" name="任意多边形: 形状 248"/>
            <p:cNvSpPr/>
            <p:nvPr/>
          </p:nvSpPr>
          <p:spPr>
            <a:xfrm>
              <a:off x="7923827" y="5801907"/>
              <a:ext cx="83977" cy="70511"/>
            </a:xfrm>
            <a:custGeom>
              <a:avLst/>
              <a:gdLst>
                <a:gd name="connsiteX0" fmla="*/ 38462 w 83977"/>
                <a:gd name="connsiteY0" fmla="*/ 22 h 70511"/>
                <a:gd name="connsiteX1" fmla="*/ 83748 w 83977"/>
                <a:gd name="connsiteY1" fmla="*/ 46107 h 70511"/>
                <a:gd name="connsiteX2" fmla="*/ 49384 w 83977"/>
                <a:gd name="connsiteY2" fmla="*/ 70349 h 70511"/>
                <a:gd name="connsiteX3" fmla="*/ 49 w 83977"/>
                <a:gd name="connsiteY3" fmla="*/ 24850 h 70511"/>
                <a:gd name="connsiteX4" fmla="*/ 38462 w 83977"/>
                <a:gd name="connsiteY4" fmla="*/ 22 h 7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977" h="70511">
                  <a:moveTo>
                    <a:pt x="38462" y="22"/>
                  </a:moveTo>
                  <a:cubicBezTo>
                    <a:pt x="66966" y="-670"/>
                    <a:pt x="80871" y="14674"/>
                    <a:pt x="83748" y="46107"/>
                  </a:cubicBezTo>
                  <a:cubicBezTo>
                    <a:pt x="86465" y="75730"/>
                    <a:pt x="64408" y="69336"/>
                    <a:pt x="49384" y="70349"/>
                  </a:cubicBezTo>
                  <a:cubicBezTo>
                    <a:pt x="18430" y="72373"/>
                    <a:pt x="1115" y="55431"/>
                    <a:pt x="49" y="24850"/>
                  </a:cubicBezTo>
                  <a:cubicBezTo>
                    <a:pt x="-644" y="4871"/>
                    <a:pt x="5696" y="768"/>
                    <a:pt x="38462" y="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0" name="任意多边形: 形状 249"/>
            <p:cNvSpPr/>
            <p:nvPr/>
          </p:nvSpPr>
          <p:spPr>
            <a:xfrm>
              <a:off x="9176033" y="4868822"/>
              <a:ext cx="83346" cy="81519"/>
            </a:xfrm>
            <a:custGeom>
              <a:avLst/>
              <a:gdLst>
                <a:gd name="connsiteX0" fmla="*/ 71258 w 83346"/>
                <a:gd name="connsiteY0" fmla="*/ 81519 h 81519"/>
                <a:gd name="connsiteX1" fmla="*/ 80 w 83346"/>
                <a:gd name="connsiteY1" fmla="*/ 19024 h 81519"/>
                <a:gd name="connsiteX2" fmla="*/ 21551 w 83346"/>
                <a:gd name="connsiteY2" fmla="*/ 57 h 81519"/>
                <a:gd name="connsiteX3" fmla="*/ 83246 w 83346"/>
                <a:gd name="connsiteY3" fmla="*/ 64310 h 81519"/>
                <a:gd name="connsiteX4" fmla="*/ 71258 w 83346"/>
                <a:gd name="connsiteY4" fmla="*/ 81519 h 8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6" h="81519">
                  <a:moveTo>
                    <a:pt x="71258" y="81519"/>
                  </a:moveTo>
                  <a:cubicBezTo>
                    <a:pt x="29329" y="81678"/>
                    <a:pt x="-1785" y="52695"/>
                    <a:pt x="80" y="19024"/>
                  </a:cubicBezTo>
                  <a:cubicBezTo>
                    <a:pt x="453" y="11991"/>
                    <a:pt x="13772" y="430"/>
                    <a:pt x="21551" y="57"/>
                  </a:cubicBezTo>
                  <a:cubicBezTo>
                    <a:pt x="54796" y="-1541"/>
                    <a:pt x="85324" y="30692"/>
                    <a:pt x="83246" y="64310"/>
                  </a:cubicBezTo>
                  <a:cubicBezTo>
                    <a:pt x="82767" y="71556"/>
                    <a:pt x="73656" y="78269"/>
                    <a:pt x="71258" y="815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1" name="任意多边形: 形状 250"/>
            <p:cNvSpPr/>
            <p:nvPr/>
          </p:nvSpPr>
          <p:spPr>
            <a:xfrm>
              <a:off x="9722377" y="4955075"/>
              <a:ext cx="87687" cy="92337"/>
            </a:xfrm>
            <a:custGeom>
              <a:avLst/>
              <a:gdLst>
                <a:gd name="connsiteX0" fmla="*/ 77510 w 87687"/>
                <a:gd name="connsiteY0" fmla="*/ 92337 h 92337"/>
                <a:gd name="connsiteX1" fmla="*/ 150 w 87687"/>
                <a:gd name="connsiteY1" fmla="*/ 23769 h 92337"/>
                <a:gd name="connsiteX2" fmla="*/ 24339 w 87687"/>
                <a:gd name="connsiteY2" fmla="*/ 3790 h 92337"/>
                <a:gd name="connsiteX3" fmla="*/ 87100 w 87687"/>
                <a:gd name="connsiteY3" fmla="*/ 67563 h 92337"/>
                <a:gd name="connsiteX4" fmla="*/ 77510 w 87687"/>
                <a:gd name="connsiteY4" fmla="*/ 92337 h 92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7" h="92337">
                  <a:moveTo>
                    <a:pt x="77510" y="92337"/>
                  </a:moveTo>
                  <a:cubicBezTo>
                    <a:pt x="38830" y="89887"/>
                    <a:pt x="2761" y="53605"/>
                    <a:pt x="150" y="23769"/>
                  </a:cubicBezTo>
                  <a:cubicBezTo>
                    <a:pt x="-1501" y="4855"/>
                    <a:pt x="10699" y="-6280"/>
                    <a:pt x="24339" y="3790"/>
                  </a:cubicBezTo>
                  <a:cubicBezTo>
                    <a:pt x="48100" y="21372"/>
                    <a:pt x="68079" y="44601"/>
                    <a:pt x="87100" y="67563"/>
                  </a:cubicBezTo>
                  <a:cubicBezTo>
                    <a:pt x="90190" y="71240"/>
                    <a:pt x="80227" y="85731"/>
                    <a:pt x="77510" y="923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2" name="任意多边形: 形状 251"/>
            <p:cNvSpPr/>
            <p:nvPr/>
          </p:nvSpPr>
          <p:spPr>
            <a:xfrm>
              <a:off x="7804295" y="5981388"/>
              <a:ext cx="82042" cy="74995"/>
            </a:xfrm>
            <a:custGeom>
              <a:avLst/>
              <a:gdLst>
                <a:gd name="connsiteX0" fmla="*/ 55648 w 82042"/>
                <a:gd name="connsiteY0" fmla="*/ 74996 h 74995"/>
                <a:gd name="connsiteX1" fmla="*/ 133 w 82042"/>
                <a:gd name="connsiteY1" fmla="*/ 26087 h 74995"/>
                <a:gd name="connsiteX2" fmla="*/ 34337 w 82042"/>
                <a:gd name="connsiteY2" fmla="*/ 87 h 74995"/>
                <a:gd name="connsiteX3" fmla="*/ 81861 w 82042"/>
                <a:gd name="connsiteY3" fmla="*/ 49103 h 74995"/>
                <a:gd name="connsiteX4" fmla="*/ 55648 w 82042"/>
                <a:gd name="connsiteY4" fmla="*/ 74996 h 74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042" h="74995">
                  <a:moveTo>
                    <a:pt x="55648" y="74996"/>
                  </a:moveTo>
                  <a:cubicBezTo>
                    <a:pt x="14678" y="69828"/>
                    <a:pt x="2477" y="58959"/>
                    <a:pt x="133" y="26087"/>
                  </a:cubicBezTo>
                  <a:cubicBezTo>
                    <a:pt x="-1785" y="-818"/>
                    <a:pt x="17448" y="833"/>
                    <a:pt x="34337" y="87"/>
                  </a:cubicBezTo>
                  <a:cubicBezTo>
                    <a:pt x="66410" y="-1351"/>
                    <a:pt x="84045" y="14952"/>
                    <a:pt x="81861" y="49103"/>
                  </a:cubicBezTo>
                  <a:cubicBezTo>
                    <a:pt x="81221" y="58267"/>
                    <a:pt x="64812" y="66418"/>
                    <a:pt x="55648" y="7499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3" name="任意多边形: 形状 252"/>
            <p:cNvSpPr/>
            <p:nvPr/>
          </p:nvSpPr>
          <p:spPr>
            <a:xfrm>
              <a:off x="7868019" y="6148765"/>
              <a:ext cx="85056" cy="70475"/>
            </a:xfrm>
            <a:custGeom>
              <a:avLst/>
              <a:gdLst>
                <a:gd name="connsiteX0" fmla="*/ 22026 w 85056"/>
                <a:gd name="connsiteY0" fmla="*/ 2 h 70475"/>
                <a:gd name="connsiteX1" fmla="*/ 85053 w 85056"/>
                <a:gd name="connsiteY1" fmla="*/ 44542 h 70475"/>
                <a:gd name="connsiteX2" fmla="*/ 43177 w 85056"/>
                <a:gd name="connsiteY2" fmla="*/ 70329 h 70475"/>
                <a:gd name="connsiteX3" fmla="*/ 449 w 85056"/>
                <a:gd name="connsiteY3" fmla="*/ 25788 h 70475"/>
                <a:gd name="connsiteX4" fmla="*/ 22026 w 85056"/>
                <a:gd name="connsiteY4" fmla="*/ 2 h 70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56" h="70475">
                  <a:moveTo>
                    <a:pt x="22026" y="2"/>
                  </a:moveTo>
                  <a:cubicBezTo>
                    <a:pt x="67312" y="-211"/>
                    <a:pt x="84787" y="15186"/>
                    <a:pt x="85053" y="44542"/>
                  </a:cubicBezTo>
                  <a:cubicBezTo>
                    <a:pt x="85373" y="75869"/>
                    <a:pt x="60173" y="68837"/>
                    <a:pt x="43177" y="70329"/>
                  </a:cubicBezTo>
                  <a:cubicBezTo>
                    <a:pt x="18563" y="72460"/>
                    <a:pt x="-3441" y="51095"/>
                    <a:pt x="449" y="25788"/>
                  </a:cubicBezTo>
                  <a:cubicBezTo>
                    <a:pt x="2260" y="13961"/>
                    <a:pt x="18190" y="4318"/>
                    <a:pt x="22026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4" name="任意多边形: 形状 253"/>
            <p:cNvSpPr/>
            <p:nvPr/>
          </p:nvSpPr>
          <p:spPr>
            <a:xfrm>
              <a:off x="8536742" y="5127089"/>
              <a:ext cx="81135" cy="75441"/>
            </a:xfrm>
            <a:custGeom>
              <a:avLst/>
              <a:gdLst>
                <a:gd name="connsiteX0" fmla="*/ 80648 w 81135"/>
                <a:gd name="connsiteY0" fmla="*/ 70779 h 75441"/>
                <a:gd name="connsiteX1" fmla="*/ 3129 w 81135"/>
                <a:gd name="connsiteY1" fmla="*/ 40677 h 75441"/>
                <a:gd name="connsiteX2" fmla="*/ 3342 w 81135"/>
                <a:gd name="connsiteY2" fmla="*/ 9137 h 75441"/>
                <a:gd name="connsiteX3" fmla="*/ 41436 w 81135"/>
                <a:gd name="connsiteY3" fmla="*/ 613 h 75441"/>
                <a:gd name="connsiteX4" fmla="*/ 80648 w 81135"/>
                <a:gd name="connsiteY4" fmla="*/ 70779 h 75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35" h="75441">
                  <a:moveTo>
                    <a:pt x="80648" y="70779"/>
                  </a:moveTo>
                  <a:cubicBezTo>
                    <a:pt x="31633" y="81168"/>
                    <a:pt x="15223" y="75468"/>
                    <a:pt x="3129" y="40677"/>
                  </a:cubicBezTo>
                  <a:cubicBezTo>
                    <a:pt x="-281" y="30874"/>
                    <a:pt x="-1826" y="12866"/>
                    <a:pt x="3342" y="9137"/>
                  </a:cubicBezTo>
                  <a:cubicBezTo>
                    <a:pt x="13199" y="2051"/>
                    <a:pt x="29235" y="-1519"/>
                    <a:pt x="41436" y="613"/>
                  </a:cubicBezTo>
                  <a:cubicBezTo>
                    <a:pt x="68394" y="5354"/>
                    <a:pt x="84164" y="36309"/>
                    <a:pt x="80648" y="707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5" name="任意多边形: 形状 254"/>
            <p:cNvSpPr/>
            <p:nvPr/>
          </p:nvSpPr>
          <p:spPr>
            <a:xfrm>
              <a:off x="9456777" y="4911607"/>
              <a:ext cx="85563" cy="81858"/>
            </a:xfrm>
            <a:custGeom>
              <a:avLst/>
              <a:gdLst>
                <a:gd name="connsiteX0" fmla="*/ 481 w 85563"/>
                <a:gd name="connsiteY0" fmla="*/ 374 h 81858"/>
                <a:gd name="connsiteX1" fmla="*/ 84340 w 85563"/>
                <a:gd name="connsiteY1" fmla="*/ 53491 h 81858"/>
                <a:gd name="connsiteX2" fmla="*/ 59406 w 85563"/>
                <a:gd name="connsiteY2" fmla="*/ 81409 h 81858"/>
                <a:gd name="connsiteX3" fmla="*/ 481 w 85563"/>
                <a:gd name="connsiteY3" fmla="*/ 374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563" h="81858">
                  <a:moveTo>
                    <a:pt x="481" y="374"/>
                  </a:moveTo>
                  <a:cubicBezTo>
                    <a:pt x="44062" y="-3143"/>
                    <a:pt x="76988" y="18435"/>
                    <a:pt x="84340" y="53491"/>
                  </a:cubicBezTo>
                  <a:cubicBezTo>
                    <a:pt x="88762" y="74483"/>
                    <a:pt x="81357" y="84126"/>
                    <a:pt x="59406" y="81409"/>
                  </a:cubicBezTo>
                  <a:cubicBezTo>
                    <a:pt x="20620" y="76561"/>
                    <a:pt x="-3781" y="44008"/>
                    <a:pt x="481" y="3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6" name="任意多边形: 形状 255"/>
            <p:cNvSpPr/>
            <p:nvPr/>
          </p:nvSpPr>
          <p:spPr>
            <a:xfrm>
              <a:off x="9586883" y="4936357"/>
              <a:ext cx="89457" cy="80471"/>
            </a:xfrm>
            <a:custGeom>
              <a:avLst/>
              <a:gdLst>
                <a:gd name="connsiteX0" fmla="*/ 0 w 89457"/>
                <a:gd name="connsiteY0" fmla="*/ 2742 h 80471"/>
                <a:gd name="connsiteX1" fmla="*/ 87375 w 89457"/>
                <a:gd name="connsiteY1" fmla="*/ 50425 h 80471"/>
                <a:gd name="connsiteX2" fmla="*/ 60363 w 89457"/>
                <a:gd name="connsiteY2" fmla="*/ 79249 h 80471"/>
                <a:gd name="connsiteX3" fmla="*/ 0 w 89457"/>
                <a:gd name="connsiteY3" fmla="*/ 2742 h 80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457" h="80471">
                  <a:moveTo>
                    <a:pt x="0" y="2742"/>
                  </a:moveTo>
                  <a:cubicBezTo>
                    <a:pt x="49654" y="-6901"/>
                    <a:pt x="77412" y="8869"/>
                    <a:pt x="87375" y="50425"/>
                  </a:cubicBezTo>
                  <a:cubicBezTo>
                    <a:pt x="93608" y="76318"/>
                    <a:pt x="86203" y="83724"/>
                    <a:pt x="60363" y="79249"/>
                  </a:cubicBezTo>
                  <a:cubicBezTo>
                    <a:pt x="18327" y="71950"/>
                    <a:pt x="10869" y="37958"/>
                    <a:pt x="0" y="27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7" name="任意多边形: 形状 256"/>
            <p:cNvSpPr/>
            <p:nvPr/>
          </p:nvSpPr>
          <p:spPr>
            <a:xfrm>
              <a:off x="11115205" y="6059847"/>
              <a:ext cx="103625" cy="97526"/>
            </a:xfrm>
            <a:custGeom>
              <a:avLst/>
              <a:gdLst>
                <a:gd name="connsiteX0" fmla="*/ 0 w 103625"/>
                <a:gd name="connsiteY0" fmla="*/ 0 h 97526"/>
                <a:gd name="connsiteX1" fmla="*/ 103625 w 103625"/>
                <a:gd name="connsiteY1" fmla="*/ 97285 h 97526"/>
                <a:gd name="connsiteX2" fmla="*/ 0 w 103625"/>
                <a:gd name="connsiteY2" fmla="*/ 0 h 9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623" h="97526">
                  <a:moveTo>
                    <a:pt x="0" y="0"/>
                  </a:moveTo>
                  <a:cubicBezTo>
                    <a:pt x="52532" y="11934"/>
                    <a:pt x="101334" y="58552"/>
                    <a:pt x="103625" y="97285"/>
                  </a:cubicBezTo>
                  <a:cubicBezTo>
                    <a:pt x="59564" y="101600"/>
                    <a:pt x="160" y="4725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8" name="任意多边形: 形状 257"/>
            <p:cNvSpPr/>
            <p:nvPr/>
          </p:nvSpPr>
          <p:spPr>
            <a:xfrm>
              <a:off x="9026234" y="4845543"/>
              <a:ext cx="87152" cy="84804"/>
            </a:xfrm>
            <a:custGeom>
              <a:avLst/>
              <a:gdLst>
                <a:gd name="connsiteX0" fmla="*/ 33201 w 87152"/>
                <a:gd name="connsiteY0" fmla="*/ 0 h 84804"/>
                <a:gd name="connsiteX1" fmla="*/ 83921 w 87152"/>
                <a:gd name="connsiteY1" fmla="*/ 47097 h 84804"/>
                <a:gd name="connsiteX2" fmla="*/ 85945 w 87152"/>
                <a:gd name="connsiteY2" fmla="*/ 82740 h 84804"/>
                <a:gd name="connsiteX3" fmla="*/ 49343 w 87152"/>
                <a:gd name="connsiteY3" fmla="*/ 82101 h 84804"/>
                <a:gd name="connsiteX4" fmla="*/ 6668 w 87152"/>
                <a:gd name="connsiteY4" fmla="*/ 40544 h 84804"/>
                <a:gd name="connsiteX5" fmla="*/ 33201 w 87152"/>
                <a:gd name="connsiteY5" fmla="*/ 0 h 8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152" h="84804">
                  <a:moveTo>
                    <a:pt x="33201" y="0"/>
                  </a:moveTo>
                  <a:cubicBezTo>
                    <a:pt x="50409" y="15451"/>
                    <a:pt x="69642" y="29250"/>
                    <a:pt x="83921" y="47097"/>
                  </a:cubicBezTo>
                  <a:cubicBezTo>
                    <a:pt x="89994" y="54663"/>
                    <a:pt x="85572" y="70593"/>
                    <a:pt x="85945" y="82740"/>
                  </a:cubicBezTo>
                  <a:cubicBezTo>
                    <a:pt x="73531" y="82900"/>
                    <a:pt x="58134" y="87695"/>
                    <a:pt x="49343" y="82101"/>
                  </a:cubicBezTo>
                  <a:cubicBezTo>
                    <a:pt x="32828" y="71552"/>
                    <a:pt x="17324" y="56901"/>
                    <a:pt x="6668" y="40544"/>
                  </a:cubicBezTo>
                  <a:cubicBezTo>
                    <a:pt x="-7664" y="18594"/>
                    <a:pt x="1074" y="6607"/>
                    <a:pt x="3320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9" name="任意多边形: 形状 258"/>
            <p:cNvSpPr/>
            <p:nvPr/>
          </p:nvSpPr>
          <p:spPr>
            <a:xfrm>
              <a:off x="8039414" y="5630046"/>
              <a:ext cx="85812" cy="70386"/>
            </a:xfrm>
            <a:custGeom>
              <a:avLst/>
              <a:gdLst>
                <a:gd name="connsiteX0" fmla="*/ 36356 w 85812"/>
                <a:gd name="connsiteY0" fmla="*/ 597 h 70386"/>
                <a:gd name="connsiteX1" fmla="*/ 85318 w 85812"/>
                <a:gd name="connsiteY1" fmla="*/ 42846 h 70386"/>
                <a:gd name="connsiteX2" fmla="*/ 59851 w 85812"/>
                <a:gd name="connsiteY2" fmla="*/ 70070 h 70386"/>
                <a:gd name="connsiteX3" fmla="*/ 394 w 85812"/>
                <a:gd name="connsiteY3" fmla="*/ 24678 h 70386"/>
                <a:gd name="connsiteX4" fmla="*/ 36356 w 85812"/>
                <a:gd name="connsiteY4" fmla="*/ 597 h 7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12" h="70386">
                  <a:moveTo>
                    <a:pt x="36356" y="597"/>
                  </a:moveTo>
                  <a:cubicBezTo>
                    <a:pt x="68855" y="-2866"/>
                    <a:pt x="80417" y="8428"/>
                    <a:pt x="85318" y="42846"/>
                  </a:cubicBezTo>
                  <a:cubicBezTo>
                    <a:pt x="88461" y="64903"/>
                    <a:pt x="76208" y="68419"/>
                    <a:pt x="59851" y="70070"/>
                  </a:cubicBezTo>
                  <a:cubicBezTo>
                    <a:pt x="29323" y="73161"/>
                    <a:pt x="3750" y="53288"/>
                    <a:pt x="394" y="24678"/>
                  </a:cubicBezTo>
                  <a:cubicBezTo>
                    <a:pt x="-3283" y="-6916"/>
                    <a:pt x="19574" y="1556"/>
                    <a:pt x="36356" y="5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0" name="任意多边形: 形状 259"/>
            <p:cNvSpPr/>
            <p:nvPr/>
          </p:nvSpPr>
          <p:spPr>
            <a:xfrm>
              <a:off x="11681279" y="6662880"/>
              <a:ext cx="119501" cy="90484"/>
            </a:xfrm>
            <a:custGeom>
              <a:avLst/>
              <a:gdLst>
                <a:gd name="connsiteX0" fmla="*/ 0 w 119501"/>
                <a:gd name="connsiteY0" fmla="*/ 495 h 90484"/>
                <a:gd name="connsiteX1" fmla="*/ 119501 w 119501"/>
                <a:gd name="connsiteY1" fmla="*/ 90481 h 90484"/>
                <a:gd name="connsiteX2" fmla="*/ 0 w 119501"/>
                <a:gd name="connsiteY2" fmla="*/ 495 h 9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499" h="90484">
                  <a:moveTo>
                    <a:pt x="0" y="495"/>
                  </a:moveTo>
                  <a:cubicBezTo>
                    <a:pt x="56101" y="-4353"/>
                    <a:pt x="95793" y="26442"/>
                    <a:pt x="119501" y="90481"/>
                  </a:cubicBezTo>
                  <a:cubicBezTo>
                    <a:pt x="56900" y="90908"/>
                    <a:pt x="33724" y="42745"/>
                    <a:pt x="0" y="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1" name="任意多边形: 形状 260"/>
            <p:cNvSpPr/>
            <p:nvPr/>
          </p:nvSpPr>
          <p:spPr>
            <a:xfrm>
              <a:off x="10355818" y="5370008"/>
              <a:ext cx="84363" cy="90571"/>
            </a:xfrm>
            <a:custGeom>
              <a:avLst/>
              <a:gdLst>
                <a:gd name="connsiteX0" fmla="*/ 447 w 84363"/>
                <a:gd name="connsiteY0" fmla="*/ 0 h 90571"/>
                <a:gd name="connsiteX1" fmla="*/ 84147 w 84363"/>
                <a:gd name="connsiteY1" fmla="*/ 90572 h 90571"/>
                <a:gd name="connsiteX2" fmla="*/ 447 w 84363"/>
                <a:gd name="connsiteY2" fmla="*/ 0 h 9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363" h="90571">
                  <a:moveTo>
                    <a:pt x="447" y="0"/>
                  </a:moveTo>
                  <a:cubicBezTo>
                    <a:pt x="62409" y="12201"/>
                    <a:pt x="86970" y="39372"/>
                    <a:pt x="84147" y="90572"/>
                  </a:cubicBezTo>
                  <a:cubicBezTo>
                    <a:pt x="34758" y="90519"/>
                    <a:pt x="-4667" y="49069"/>
                    <a:pt x="44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2" name="任意多边形: 形状 261"/>
            <p:cNvSpPr/>
            <p:nvPr/>
          </p:nvSpPr>
          <p:spPr>
            <a:xfrm>
              <a:off x="7884438" y="6675129"/>
              <a:ext cx="89565" cy="68799"/>
            </a:xfrm>
            <a:custGeom>
              <a:avLst/>
              <a:gdLst>
                <a:gd name="connsiteX0" fmla="*/ 39598 w 89565"/>
                <a:gd name="connsiteY0" fmla="*/ 21 h 68799"/>
                <a:gd name="connsiteX1" fmla="*/ 89519 w 89565"/>
                <a:gd name="connsiteY1" fmla="*/ 43016 h 68799"/>
                <a:gd name="connsiteX2" fmla="*/ 42368 w 89565"/>
                <a:gd name="connsiteY2" fmla="*/ 68110 h 68799"/>
                <a:gd name="connsiteX3" fmla="*/ 65 w 89565"/>
                <a:gd name="connsiteY3" fmla="*/ 26819 h 68799"/>
                <a:gd name="connsiteX4" fmla="*/ 39598 w 89565"/>
                <a:gd name="connsiteY4" fmla="*/ 21 h 6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65" h="68799">
                  <a:moveTo>
                    <a:pt x="39598" y="21"/>
                  </a:moveTo>
                  <a:cubicBezTo>
                    <a:pt x="63626" y="-778"/>
                    <a:pt x="90851" y="21758"/>
                    <a:pt x="89519" y="43016"/>
                  </a:cubicBezTo>
                  <a:cubicBezTo>
                    <a:pt x="87494" y="74982"/>
                    <a:pt x="59257" y="64540"/>
                    <a:pt x="42368" y="68110"/>
                  </a:cubicBezTo>
                  <a:cubicBezTo>
                    <a:pt x="19618" y="72904"/>
                    <a:pt x="971" y="52020"/>
                    <a:pt x="65" y="26819"/>
                  </a:cubicBezTo>
                  <a:cubicBezTo>
                    <a:pt x="-680" y="4762"/>
                    <a:pt x="4487" y="1246"/>
                    <a:pt x="39598" y="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3" name="任意多边形: 形状 262"/>
            <p:cNvSpPr/>
            <p:nvPr/>
          </p:nvSpPr>
          <p:spPr>
            <a:xfrm>
              <a:off x="7813686" y="6506325"/>
              <a:ext cx="87147" cy="67922"/>
            </a:xfrm>
            <a:custGeom>
              <a:avLst/>
              <a:gdLst>
                <a:gd name="connsiteX0" fmla="*/ 47908 w 87147"/>
                <a:gd name="connsiteY0" fmla="*/ 67864 h 67922"/>
                <a:gd name="connsiteX1" fmla="*/ 225 w 87147"/>
                <a:gd name="connsiteY1" fmla="*/ 27266 h 67922"/>
                <a:gd name="connsiteX2" fmla="*/ 38851 w 87147"/>
                <a:gd name="connsiteY2" fmla="*/ 148 h 67922"/>
                <a:gd name="connsiteX3" fmla="*/ 87014 w 87147"/>
                <a:gd name="connsiteY3" fmla="*/ 41705 h 67922"/>
                <a:gd name="connsiteX4" fmla="*/ 47908 w 87147"/>
                <a:gd name="connsiteY4" fmla="*/ 67864 h 6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147" h="67922">
                  <a:moveTo>
                    <a:pt x="47908" y="67864"/>
                  </a:moveTo>
                  <a:cubicBezTo>
                    <a:pt x="19032" y="68983"/>
                    <a:pt x="2515" y="54118"/>
                    <a:pt x="225" y="27266"/>
                  </a:cubicBezTo>
                  <a:cubicBezTo>
                    <a:pt x="-2546" y="-4540"/>
                    <a:pt x="20896" y="1213"/>
                    <a:pt x="38851" y="148"/>
                  </a:cubicBezTo>
                  <a:cubicBezTo>
                    <a:pt x="69006" y="-1610"/>
                    <a:pt x="84936" y="12295"/>
                    <a:pt x="87014" y="41705"/>
                  </a:cubicBezTo>
                  <a:cubicBezTo>
                    <a:pt x="89251" y="74257"/>
                    <a:pt x="62826" y="63389"/>
                    <a:pt x="47908" y="678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4" name="任意多边形: 形状 263"/>
            <p:cNvSpPr/>
            <p:nvPr/>
          </p:nvSpPr>
          <p:spPr>
            <a:xfrm>
              <a:off x="10655472" y="5583438"/>
              <a:ext cx="99202" cy="89553"/>
            </a:xfrm>
            <a:custGeom>
              <a:avLst/>
              <a:gdLst>
                <a:gd name="connsiteX0" fmla="*/ 0 w 99202"/>
                <a:gd name="connsiteY0" fmla="*/ 746 h 89553"/>
                <a:gd name="connsiteX1" fmla="*/ 99203 w 99202"/>
                <a:gd name="connsiteY1" fmla="*/ 89080 h 89553"/>
                <a:gd name="connsiteX2" fmla="*/ 0 w 99202"/>
                <a:gd name="connsiteY2" fmla="*/ 746 h 8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202" h="89553">
                  <a:moveTo>
                    <a:pt x="0" y="746"/>
                  </a:moveTo>
                  <a:cubicBezTo>
                    <a:pt x="50028" y="-4475"/>
                    <a:pt x="73470" y="16943"/>
                    <a:pt x="99203" y="89080"/>
                  </a:cubicBezTo>
                  <a:cubicBezTo>
                    <a:pt x="54237" y="93929"/>
                    <a:pt x="16836" y="61270"/>
                    <a:pt x="0" y="7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5" name="任意多边形: 形状 264"/>
            <p:cNvSpPr/>
            <p:nvPr/>
          </p:nvSpPr>
          <p:spPr>
            <a:xfrm>
              <a:off x="10166235" y="5195785"/>
              <a:ext cx="87897" cy="83998"/>
            </a:xfrm>
            <a:custGeom>
              <a:avLst/>
              <a:gdLst>
                <a:gd name="connsiteX0" fmla="*/ 1907 w 87897"/>
                <a:gd name="connsiteY0" fmla="*/ 378 h 83998"/>
                <a:gd name="connsiteX1" fmla="*/ 87897 w 87897"/>
                <a:gd name="connsiteY1" fmla="*/ 79442 h 83998"/>
                <a:gd name="connsiteX2" fmla="*/ 1907 w 87897"/>
                <a:gd name="connsiteY2" fmla="*/ 378 h 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897" h="83998">
                  <a:moveTo>
                    <a:pt x="1907" y="378"/>
                  </a:moveTo>
                  <a:cubicBezTo>
                    <a:pt x="45381" y="-3458"/>
                    <a:pt x="72926" y="21849"/>
                    <a:pt x="87897" y="79442"/>
                  </a:cubicBezTo>
                  <a:cubicBezTo>
                    <a:pt x="40853" y="99634"/>
                    <a:pt x="-10613" y="49020"/>
                    <a:pt x="1907" y="3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6" name="任意多边形: 形状 265"/>
            <p:cNvSpPr/>
            <p:nvPr/>
          </p:nvSpPr>
          <p:spPr>
            <a:xfrm>
              <a:off x="7680884" y="6168051"/>
              <a:ext cx="83258" cy="69082"/>
            </a:xfrm>
            <a:custGeom>
              <a:avLst/>
              <a:gdLst>
                <a:gd name="connsiteX0" fmla="*/ 49061 w 83258"/>
                <a:gd name="connsiteY0" fmla="*/ 69050 h 69082"/>
                <a:gd name="connsiteX1" fmla="*/ 46 w 83258"/>
                <a:gd name="connsiteY1" fmla="*/ 27280 h 69082"/>
                <a:gd name="connsiteX2" fmla="*/ 34410 w 83258"/>
                <a:gd name="connsiteY2" fmla="*/ 55 h 69082"/>
                <a:gd name="connsiteX3" fmla="*/ 82999 w 83258"/>
                <a:gd name="connsiteY3" fmla="*/ 46513 h 69082"/>
                <a:gd name="connsiteX4" fmla="*/ 49061 w 83258"/>
                <a:gd name="connsiteY4" fmla="*/ 69050 h 6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258" h="69082">
                  <a:moveTo>
                    <a:pt x="49061" y="69050"/>
                  </a:moveTo>
                  <a:cubicBezTo>
                    <a:pt x="17894" y="69849"/>
                    <a:pt x="1325" y="55784"/>
                    <a:pt x="46" y="27280"/>
                  </a:cubicBezTo>
                  <a:cubicBezTo>
                    <a:pt x="-1020" y="2719"/>
                    <a:pt x="16562" y="748"/>
                    <a:pt x="34410" y="55"/>
                  </a:cubicBezTo>
                  <a:cubicBezTo>
                    <a:pt x="64778" y="-1063"/>
                    <a:pt x="79909" y="14760"/>
                    <a:pt x="82999" y="46513"/>
                  </a:cubicBezTo>
                  <a:cubicBezTo>
                    <a:pt x="85983" y="77787"/>
                    <a:pt x="62541" y="65480"/>
                    <a:pt x="49061" y="690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7" name="任意多边形: 形状 266"/>
            <p:cNvSpPr/>
            <p:nvPr/>
          </p:nvSpPr>
          <p:spPr>
            <a:xfrm>
              <a:off x="10098152" y="5049898"/>
              <a:ext cx="90608" cy="90010"/>
            </a:xfrm>
            <a:custGeom>
              <a:avLst/>
              <a:gdLst>
                <a:gd name="connsiteX0" fmla="*/ 90608 w 90608"/>
                <a:gd name="connsiteY0" fmla="*/ 82386 h 90010"/>
                <a:gd name="connsiteX1" fmla="*/ 69883 w 90608"/>
                <a:gd name="connsiteY1" fmla="*/ 89472 h 90010"/>
                <a:gd name="connsiteX2" fmla="*/ 36 w 90608"/>
                <a:gd name="connsiteY2" fmla="*/ 17920 h 90010"/>
                <a:gd name="connsiteX3" fmla="*/ 16020 w 90608"/>
                <a:gd name="connsiteY3" fmla="*/ 19 h 90010"/>
                <a:gd name="connsiteX4" fmla="*/ 90608 w 90608"/>
                <a:gd name="connsiteY4" fmla="*/ 82386 h 9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8" h="90010">
                  <a:moveTo>
                    <a:pt x="90608" y="82386"/>
                  </a:moveTo>
                  <a:cubicBezTo>
                    <a:pt x="85014" y="84464"/>
                    <a:pt x="72707" y="92082"/>
                    <a:pt x="69883" y="89472"/>
                  </a:cubicBezTo>
                  <a:cubicBezTo>
                    <a:pt x="45376" y="66882"/>
                    <a:pt x="22360" y="42641"/>
                    <a:pt x="36" y="17920"/>
                  </a:cubicBezTo>
                  <a:cubicBezTo>
                    <a:pt x="-710" y="17121"/>
                    <a:pt x="10212" y="232"/>
                    <a:pt x="16020" y="19"/>
                  </a:cubicBezTo>
                  <a:cubicBezTo>
                    <a:pt x="43085" y="-1100"/>
                    <a:pt x="90448" y="48661"/>
                    <a:pt x="90608" y="823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8" name="任意多边形: 形状 267"/>
            <p:cNvSpPr/>
            <p:nvPr/>
          </p:nvSpPr>
          <p:spPr>
            <a:xfrm>
              <a:off x="11589589" y="6532842"/>
              <a:ext cx="112415" cy="96914"/>
            </a:xfrm>
            <a:custGeom>
              <a:avLst/>
              <a:gdLst>
                <a:gd name="connsiteX0" fmla="*/ 0 w 112415"/>
                <a:gd name="connsiteY0" fmla="*/ 109 h 96914"/>
                <a:gd name="connsiteX1" fmla="*/ 112416 w 112415"/>
                <a:gd name="connsiteY1" fmla="*/ 96915 h 96914"/>
                <a:gd name="connsiteX2" fmla="*/ 0 w 112415"/>
                <a:gd name="connsiteY2" fmla="*/ 109 h 9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15" h="96914">
                  <a:moveTo>
                    <a:pt x="0" y="109"/>
                  </a:moveTo>
                  <a:cubicBezTo>
                    <a:pt x="53278" y="-2288"/>
                    <a:pt x="96379" y="34900"/>
                    <a:pt x="112416" y="96915"/>
                  </a:cubicBezTo>
                  <a:cubicBezTo>
                    <a:pt x="54716" y="86153"/>
                    <a:pt x="26319" y="46141"/>
                    <a:pt x="0" y="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9" name="任意多边形: 形状 268"/>
            <p:cNvSpPr/>
            <p:nvPr/>
          </p:nvSpPr>
          <p:spPr>
            <a:xfrm>
              <a:off x="8886068" y="4837495"/>
              <a:ext cx="78073" cy="75559"/>
            </a:xfrm>
            <a:custGeom>
              <a:avLst/>
              <a:gdLst>
                <a:gd name="connsiteX0" fmla="*/ 78000 w 78073"/>
                <a:gd name="connsiteY0" fmla="*/ 72728 h 75559"/>
                <a:gd name="connsiteX1" fmla="*/ 2292 w 78073"/>
                <a:gd name="connsiteY1" fmla="*/ 36552 h 75559"/>
                <a:gd name="connsiteX2" fmla="*/ 3624 w 78073"/>
                <a:gd name="connsiteY2" fmla="*/ 7889 h 75559"/>
                <a:gd name="connsiteX3" fmla="*/ 35857 w 78073"/>
                <a:gd name="connsiteY3" fmla="*/ 483 h 75559"/>
                <a:gd name="connsiteX4" fmla="*/ 78000 w 78073"/>
                <a:gd name="connsiteY4" fmla="*/ 72728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073" h="75559">
                  <a:moveTo>
                    <a:pt x="78000" y="72728"/>
                  </a:moveTo>
                  <a:cubicBezTo>
                    <a:pt x="35005" y="81145"/>
                    <a:pt x="13001" y="71289"/>
                    <a:pt x="2292" y="36552"/>
                  </a:cubicBezTo>
                  <a:cubicBezTo>
                    <a:pt x="-478" y="27548"/>
                    <a:pt x="-1491" y="12257"/>
                    <a:pt x="3624" y="7889"/>
                  </a:cubicBezTo>
                  <a:cubicBezTo>
                    <a:pt x="11190" y="1442"/>
                    <a:pt x="25361" y="-1168"/>
                    <a:pt x="35857" y="483"/>
                  </a:cubicBezTo>
                  <a:cubicBezTo>
                    <a:pt x="65266" y="5065"/>
                    <a:pt x="79225" y="30745"/>
                    <a:pt x="78000" y="727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0" name="任意多边形: 形状 269"/>
            <p:cNvSpPr/>
            <p:nvPr/>
          </p:nvSpPr>
          <p:spPr>
            <a:xfrm>
              <a:off x="7982961" y="5464939"/>
              <a:ext cx="92116" cy="68435"/>
            </a:xfrm>
            <a:custGeom>
              <a:avLst/>
              <a:gdLst>
                <a:gd name="connsiteX0" fmla="*/ 92117 w 92116"/>
                <a:gd name="connsiteY0" fmla="*/ 60214 h 68435"/>
                <a:gd name="connsiteX1" fmla="*/ 5488 w 92116"/>
                <a:gd name="connsiteY1" fmla="*/ 46468 h 68435"/>
                <a:gd name="connsiteX2" fmla="*/ 0 w 92116"/>
                <a:gd name="connsiteY2" fmla="*/ 4325 h 68435"/>
                <a:gd name="connsiteX3" fmla="*/ 55196 w 92116"/>
                <a:gd name="connsiteY3" fmla="*/ 3633 h 68435"/>
                <a:gd name="connsiteX4" fmla="*/ 92117 w 92116"/>
                <a:gd name="connsiteY4" fmla="*/ 60214 h 68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16" h="68435">
                  <a:moveTo>
                    <a:pt x="92117" y="60214"/>
                  </a:moveTo>
                  <a:cubicBezTo>
                    <a:pt x="51573" y="67619"/>
                    <a:pt x="22536" y="79287"/>
                    <a:pt x="5488" y="46468"/>
                  </a:cubicBezTo>
                  <a:cubicBezTo>
                    <a:pt x="-639" y="34640"/>
                    <a:pt x="1598" y="18497"/>
                    <a:pt x="0" y="4325"/>
                  </a:cubicBezTo>
                  <a:cubicBezTo>
                    <a:pt x="18807" y="3473"/>
                    <a:pt x="41983" y="-4519"/>
                    <a:pt x="55196" y="3633"/>
                  </a:cubicBezTo>
                  <a:cubicBezTo>
                    <a:pt x="70806" y="13223"/>
                    <a:pt x="77785" y="36825"/>
                    <a:pt x="92117" y="602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1" name="任意多边形: 形状 270"/>
            <p:cNvSpPr/>
            <p:nvPr/>
          </p:nvSpPr>
          <p:spPr>
            <a:xfrm>
              <a:off x="8092218" y="5292211"/>
              <a:ext cx="87138" cy="69752"/>
            </a:xfrm>
            <a:custGeom>
              <a:avLst/>
              <a:gdLst>
                <a:gd name="connsiteX0" fmla="*/ 68424 w 87138"/>
                <a:gd name="connsiteY0" fmla="*/ 69752 h 69752"/>
                <a:gd name="connsiteX1" fmla="*/ 15 w 87138"/>
                <a:gd name="connsiteY1" fmla="*/ 21270 h 69752"/>
                <a:gd name="connsiteX2" fmla="*/ 32355 w 87138"/>
                <a:gd name="connsiteY2" fmla="*/ 12 h 69752"/>
                <a:gd name="connsiteX3" fmla="*/ 86858 w 87138"/>
                <a:gd name="connsiteY3" fmla="*/ 47216 h 69752"/>
                <a:gd name="connsiteX4" fmla="*/ 68424 w 87138"/>
                <a:gd name="connsiteY4" fmla="*/ 69752 h 6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138" h="69752">
                  <a:moveTo>
                    <a:pt x="68424" y="69752"/>
                  </a:moveTo>
                  <a:cubicBezTo>
                    <a:pt x="25855" y="69859"/>
                    <a:pt x="-731" y="47322"/>
                    <a:pt x="15" y="21270"/>
                  </a:cubicBezTo>
                  <a:cubicBezTo>
                    <a:pt x="655" y="-947"/>
                    <a:pt x="17863" y="332"/>
                    <a:pt x="32355" y="12"/>
                  </a:cubicBezTo>
                  <a:cubicBezTo>
                    <a:pt x="59207" y="-628"/>
                    <a:pt x="90427" y="24839"/>
                    <a:pt x="86858" y="47216"/>
                  </a:cubicBezTo>
                  <a:cubicBezTo>
                    <a:pt x="85259" y="57605"/>
                    <a:pt x="71674" y="66076"/>
                    <a:pt x="68424" y="697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2" name="任意多边形: 形状 271"/>
            <p:cNvSpPr/>
            <p:nvPr/>
          </p:nvSpPr>
          <p:spPr>
            <a:xfrm>
              <a:off x="7690502" y="6701679"/>
              <a:ext cx="81995" cy="67710"/>
            </a:xfrm>
            <a:custGeom>
              <a:avLst/>
              <a:gdLst>
                <a:gd name="connsiteX0" fmla="*/ 40616 w 81995"/>
                <a:gd name="connsiteY0" fmla="*/ 749 h 67710"/>
                <a:gd name="connsiteX1" fmla="*/ 81746 w 81995"/>
                <a:gd name="connsiteY1" fmla="*/ 39855 h 67710"/>
                <a:gd name="connsiteX2" fmla="*/ 44931 w 81995"/>
                <a:gd name="connsiteY2" fmla="*/ 67559 h 67710"/>
                <a:gd name="connsiteX3" fmla="*/ 18 w 81995"/>
                <a:gd name="connsiteY3" fmla="*/ 23232 h 67710"/>
                <a:gd name="connsiteX4" fmla="*/ 40616 w 81995"/>
                <a:gd name="connsiteY4" fmla="*/ 749 h 6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95" h="67710">
                  <a:moveTo>
                    <a:pt x="40616" y="749"/>
                  </a:moveTo>
                  <a:cubicBezTo>
                    <a:pt x="69545" y="-4099"/>
                    <a:pt x="79242" y="15241"/>
                    <a:pt x="81746" y="39855"/>
                  </a:cubicBezTo>
                  <a:cubicBezTo>
                    <a:pt x="84570" y="67453"/>
                    <a:pt x="62832" y="66494"/>
                    <a:pt x="44931" y="67559"/>
                  </a:cubicBezTo>
                  <a:cubicBezTo>
                    <a:pt x="14563" y="69371"/>
                    <a:pt x="391" y="54879"/>
                    <a:pt x="18" y="23232"/>
                  </a:cubicBezTo>
                  <a:cubicBezTo>
                    <a:pt x="-248" y="2987"/>
                    <a:pt x="1936" y="1761"/>
                    <a:pt x="40616" y="7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3" name="任意多边形: 形状 272"/>
            <p:cNvSpPr/>
            <p:nvPr/>
          </p:nvSpPr>
          <p:spPr>
            <a:xfrm>
              <a:off x="11311959" y="6235022"/>
              <a:ext cx="106129" cy="90179"/>
            </a:xfrm>
            <a:custGeom>
              <a:avLst/>
              <a:gdLst>
                <a:gd name="connsiteX0" fmla="*/ 0 w 106129"/>
                <a:gd name="connsiteY0" fmla="*/ 2 h 90179"/>
                <a:gd name="connsiteX1" fmla="*/ 106129 w 106129"/>
                <a:gd name="connsiteY1" fmla="*/ 89827 h 90179"/>
                <a:gd name="connsiteX2" fmla="*/ 0 w 106129"/>
                <a:gd name="connsiteY2" fmla="*/ 2 h 9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27" h="90179">
                  <a:moveTo>
                    <a:pt x="0" y="2"/>
                  </a:moveTo>
                  <a:cubicBezTo>
                    <a:pt x="63667" y="-318"/>
                    <a:pt x="78372" y="50402"/>
                    <a:pt x="106129" y="89827"/>
                  </a:cubicBezTo>
                  <a:cubicBezTo>
                    <a:pt x="52905" y="94196"/>
                    <a:pt x="10016" y="57595"/>
                    <a:pt x="0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4" name="任意多边形: 形状 273"/>
            <p:cNvSpPr/>
            <p:nvPr/>
          </p:nvSpPr>
          <p:spPr>
            <a:xfrm>
              <a:off x="9850247" y="4987935"/>
              <a:ext cx="84858" cy="80577"/>
            </a:xfrm>
            <a:custGeom>
              <a:avLst/>
              <a:gdLst>
                <a:gd name="connsiteX0" fmla="*/ 84859 w 84858"/>
                <a:gd name="connsiteY0" fmla="*/ 80149 h 80577"/>
                <a:gd name="connsiteX1" fmla="*/ 1426 w 84858"/>
                <a:gd name="connsiteY1" fmla="*/ 26392 h 80577"/>
                <a:gd name="connsiteX2" fmla="*/ 23749 w 84858"/>
                <a:gd name="connsiteY2" fmla="*/ 286 h 80577"/>
                <a:gd name="connsiteX3" fmla="*/ 84859 w 84858"/>
                <a:gd name="connsiteY3" fmla="*/ 80149 h 8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858" h="80577">
                  <a:moveTo>
                    <a:pt x="84859" y="80149"/>
                  </a:moveTo>
                  <a:cubicBezTo>
                    <a:pt x="38827" y="83772"/>
                    <a:pt x="10057" y="64325"/>
                    <a:pt x="1426" y="26392"/>
                  </a:cubicBezTo>
                  <a:cubicBezTo>
                    <a:pt x="-2996" y="6999"/>
                    <a:pt x="2438" y="-1739"/>
                    <a:pt x="23749" y="286"/>
                  </a:cubicBezTo>
                  <a:cubicBezTo>
                    <a:pt x="57208" y="3482"/>
                    <a:pt x="77293" y="28470"/>
                    <a:pt x="84859" y="801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5" name="任意多边形: 形状 274"/>
            <p:cNvSpPr/>
            <p:nvPr/>
          </p:nvSpPr>
          <p:spPr>
            <a:xfrm>
              <a:off x="10471597" y="5402987"/>
              <a:ext cx="88586" cy="89619"/>
            </a:xfrm>
            <a:custGeom>
              <a:avLst/>
              <a:gdLst>
                <a:gd name="connsiteX0" fmla="*/ 67 w 88586"/>
                <a:gd name="connsiteY0" fmla="*/ 0 h 89619"/>
                <a:gd name="connsiteX1" fmla="*/ 88561 w 88586"/>
                <a:gd name="connsiteY1" fmla="*/ 73097 h 89619"/>
                <a:gd name="connsiteX2" fmla="*/ 72311 w 88586"/>
                <a:gd name="connsiteY2" fmla="*/ 89613 h 89619"/>
                <a:gd name="connsiteX3" fmla="*/ 67 w 88586"/>
                <a:gd name="connsiteY3" fmla="*/ 0 h 8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6" h="89619">
                  <a:moveTo>
                    <a:pt x="67" y="0"/>
                  </a:moveTo>
                  <a:cubicBezTo>
                    <a:pt x="37415" y="1705"/>
                    <a:pt x="84352" y="40065"/>
                    <a:pt x="88561" y="73097"/>
                  </a:cubicBezTo>
                  <a:cubicBezTo>
                    <a:pt x="89201" y="78105"/>
                    <a:pt x="77692" y="89933"/>
                    <a:pt x="72311" y="89613"/>
                  </a:cubicBezTo>
                  <a:cubicBezTo>
                    <a:pt x="35657" y="87535"/>
                    <a:pt x="-1798" y="41077"/>
                    <a:pt x="6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6" name="任意多边形: 形状 275"/>
            <p:cNvSpPr/>
            <p:nvPr/>
          </p:nvSpPr>
          <p:spPr>
            <a:xfrm>
              <a:off x="11031293" y="5930598"/>
              <a:ext cx="105969" cy="92261"/>
            </a:xfrm>
            <a:custGeom>
              <a:avLst/>
              <a:gdLst>
                <a:gd name="connsiteX0" fmla="*/ 0 w 105969"/>
                <a:gd name="connsiteY0" fmla="*/ 210 h 92261"/>
                <a:gd name="connsiteX1" fmla="*/ 105969 w 105969"/>
                <a:gd name="connsiteY1" fmla="*/ 92167 h 92261"/>
                <a:gd name="connsiteX2" fmla="*/ 0 w 105969"/>
                <a:gd name="connsiteY2" fmla="*/ 210 h 9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969" h="92261">
                  <a:moveTo>
                    <a:pt x="0" y="210"/>
                  </a:moveTo>
                  <a:cubicBezTo>
                    <a:pt x="48589" y="-2667"/>
                    <a:pt x="79117" y="23812"/>
                    <a:pt x="105969" y="92167"/>
                  </a:cubicBezTo>
                  <a:cubicBezTo>
                    <a:pt x="59937" y="94298"/>
                    <a:pt x="20831" y="60361"/>
                    <a:pt x="0" y="21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7" name="任意多边形: 形状 276"/>
            <p:cNvSpPr/>
            <p:nvPr/>
          </p:nvSpPr>
          <p:spPr>
            <a:xfrm>
              <a:off x="8632746" y="4977821"/>
              <a:ext cx="87770" cy="70123"/>
            </a:xfrm>
            <a:custGeom>
              <a:avLst/>
              <a:gdLst>
                <a:gd name="connsiteX0" fmla="*/ 70794 w 87770"/>
                <a:gd name="connsiteY0" fmla="*/ 70124 h 70123"/>
                <a:gd name="connsiteX1" fmla="*/ 148 w 87770"/>
                <a:gd name="connsiteY1" fmla="*/ 17112 h 70123"/>
                <a:gd name="connsiteX2" fmla="*/ 21779 w 87770"/>
                <a:gd name="connsiteY2" fmla="*/ 10 h 70123"/>
                <a:gd name="connsiteX3" fmla="*/ 87416 w 87770"/>
                <a:gd name="connsiteY3" fmla="*/ 53554 h 70123"/>
                <a:gd name="connsiteX4" fmla="*/ 70794 w 87770"/>
                <a:gd name="connsiteY4" fmla="*/ 70124 h 7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770" h="70123">
                  <a:moveTo>
                    <a:pt x="70794" y="70124"/>
                  </a:moveTo>
                  <a:cubicBezTo>
                    <a:pt x="29877" y="69271"/>
                    <a:pt x="-2463" y="42792"/>
                    <a:pt x="148" y="17112"/>
                  </a:cubicBezTo>
                  <a:cubicBezTo>
                    <a:pt x="840" y="10453"/>
                    <a:pt x="14160" y="117"/>
                    <a:pt x="21779" y="10"/>
                  </a:cubicBezTo>
                  <a:cubicBezTo>
                    <a:pt x="61097" y="-576"/>
                    <a:pt x="91412" y="24145"/>
                    <a:pt x="87416" y="53554"/>
                  </a:cubicBezTo>
                  <a:cubicBezTo>
                    <a:pt x="86351" y="61493"/>
                    <a:pt x="73298" y="67779"/>
                    <a:pt x="70794" y="701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8" name="任意多边形: 形状 277"/>
            <p:cNvSpPr/>
            <p:nvPr/>
          </p:nvSpPr>
          <p:spPr>
            <a:xfrm>
              <a:off x="8373112" y="5126849"/>
              <a:ext cx="82306" cy="72048"/>
            </a:xfrm>
            <a:custGeom>
              <a:avLst/>
              <a:gdLst>
                <a:gd name="connsiteX0" fmla="*/ 20672 w 82306"/>
                <a:gd name="connsiteY0" fmla="*/ 0 h 72048"/>
                <a:gd name="connsiteX1" fmla="*/ 81835 w 82306"/>
                <a:gd name="connsiteY1" fmla="*/ 54929 h 72048"/>
                <a:gd name="connsiteX2" fmla="*/ 54876 w 82306"/>
                <a:gd name="connsiteY2" fmla="*/ 71978 h 72048"/>
                <a:gd name="connsiteX3" fmla="*/ 373 w 82306"/>
                <a:gd name="connsiteY3" fmla="*/ 22270 h 72048"/>
                <a:gd name="connsiteX4" fmla="*/ 20672 w 82306"/>
                <a:gd name="connsiteY4" fmla="*/ 0 h 72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306" h="72048">
                  <a:moveTo>
                    <a:pt x="20672" y="0"/>
                  </a:moveTo>
                  <a:cubicBezTo>
                    <a:pt x="61802" y="533"/>
                    <a:pt x="86044" y="25467"/>
                    <a:pt x="81835" y="54929"/>
                  </a:cubicBezTo>
                  <a:cubicBezTo>
                    <a:pt x="80823" y="62015"/>
                    <a:pt x="64520" y="71498"/>
                    <a:pt x="54876" y="71978"/>
                  </a:cubicBezTo>
                  <a:cubicBezTo>
                    <a:pt x="23549" y="73523"/>
                    <a:pt x="-3516" y="49442"/>
                    <a:pt x="373" y="22270"/>
                  </a:cubicBezTo>
                  <a:cubicBezTo>
                    <a:pt x="1812" y="11828"/>
                    <a:pt x="17369" y="3410"/>
                    <a:pt x="2067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9" name="任意多边形: 形状 278"/>
            <p:cNvSpPr/>
            <p:nvPr/>
          </p:nvSpPr>
          <p:spPr>
            <a:xfrm>
              <a:off x="10849888" y="5752008"/>
              <a:ext cx="94509" cy="93235"/>
            </a:xfrm>
            <a:custGeom>
              <a:avLst/>
              <a:gdLst>
                <a:gd name="connsiteX0" fmla="*/ 94509 w 94509"/>
                <a:gd name="connsiteY0" fmla="*/ 93236 h 93235"/>
                <a:gd name="connsiteX1" fmla="*/ 474 w 94509"/>
                <a:gd name="connsiteY1" fmla="*/ 0 h 93235"/>
                <a:gd name="connsiteX2" fmla="*/ 94509 w 94509"/>
                <a:gd name="connsiteY2" fmla="*/ 93236 h 9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09" h="93235">
                  <a:moveTo>
                    <a:pt x="94509" y="93236"/>
                  </a:moveTo>
                  <a:cubicBezTo>
                    <a:pt x="32760" y="90572"/>
                    <a:pt x="-4694" y="52265"/>
                    <a:pt x="474" y="0"/>
                  </a:cubicBezTo>
                  <a:cubicBezTo>
                    <a:pt x="52793" y="8951"/>
                    <a:pt x="77194" y="45339"/>
                    <a:pt x="94509" y="932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0" name="任意多边形: 形状 279"/>
            <p:cNvSpPr/>
            <p:nvPr/>
          </p:nvSpPr>
          <p:spPr>
            <a:xfrm>
              <a:off x="7861327" y="5635962"/>
              <a:ext cx="84024" cy="64626"/>
            </a:xfrm>
            <a:custGeom>
              <a:avLst/>
              <a:gdLst>
                <a:gd name="connsiteX0" fmla="*/ 83540 w 84024"/>
                <a:gd name="connsiteY0" fmla="*/ 64474 h 64626"/>
                <a:gd name="connsiteX1" fmla="*/ 0 w 84024"/>
                <a:gd name="connsiteY1" fmla="*/ 23077 h 64626"/>
                <a:gd name="connsiteX2" fmla="*/ 43155 w 84024"/>
                <a:gd name="connsiteY2" fmla="*/ 1820 h 64626"/>
                <a:gd name="connsiteX3" fmla="*/ 83540 w 84024"/>
                <a:gd name="connsiteY3" fmla="*/ 64474 h 6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024" h="64626">
                  <a:moveTo>
                    <a:pt x="83540" y="64474"/>
                  </a:moveTo>
                  <a:cubicBezTo>
                    <a:pt x="17529" y="65913"/>
                    <a:pt x="-106" y="57548"/>
                    <a:pt x="0" y="23077"/>
                  </a:cubicBezTo>
                  <a:cubicBezTo>
                    <a:pt x="54" y="-9902"/>
                    <a:pt x="27172" y="2299"/>
                    <a:pt x="43155" y="1820"/>
                  </a:cubicBezTo>
                  <a:cubicBezTo>
                    <a:pt x="73737" y="861"/>
                    <a:pt x="86790" y="22331"/>
                    <a:pt x="83540" y="644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1" name="任意多边形: 形状 280"/>
            <p:cNvSpPr/>
            <p:nvPr/>
          </p:nvSpPr>
          <p:spPr>
            <a:xfrm>
              <a:off x="8477280" y="4969201"/>
              <a:ext cx="81378" cy="72250"/>
            </a:xfrm>
            <a:custGeom>
              <a:avLst/>
              <a:gdLst>
                <a:gd name="connsiteX0" fmla="*/ 16719 w 81378"/>
                <a:gd name="connsiteY0" fmla="*/ 0 h 72250"/>
                <a:gd name="connsiteX1" fmla="*/ 80866 w 81378"/>
                <a:gd name="connsiteY1" fmla="*/ 53597 h 72250"/>
                <a:gd name="connsiteX2" fmla="*/ 56251 w 81378"/>
                <a:gd name="connsiteY2" fmla="*/ 72244 h 72250"/>
                <a:gd name="connsiteX3" fmla="*/ 310 w 81378"/>
                <a:gd name="connsiteY3" fmla="*/ 20778 h 72250"/>
                <a:gd name="connsiteX4" fmla="*/ 16719 w 81378"/>
                <a:gd name="connsiteY4" fmla="*/ 0 h 7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8" h="72250">
                  <a:moveTo>
                    <a:pt x="16719" y="0"/>
                  </a:moveTo>
                  <a:cubicBezTo>
                    <a:pt x="60247" y="1438"/>
                    <a:pt x="85341" y="24401"/>
                    <a:pt x="80866" y="53597"/>
                  </a:cubicBezTo>
                  <a:cubicBezTo>
                    <a:pt x="79694" y="61216"/>
                    <a:pt x="64882" y="72138"/>
                    <a:pt x="56251" y="72244"/>
                  </a:cubicBezTo>
                  <a:cubicBezTo>
                    <a:pt x="22846" y="72671"/>
                    <a:pt x="-3153" y="48589"/>
                    <a:pt x="310" y="20778"/>
                  </a:cubicBezTo>
                  <a:cubicBezTo>
                    <a:pt x="1535" y="11561"/>
                    <a:pt x="13629" y="3729"/>
                    <a:pt x="167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2" name="任意多边形: 形状 281"/>
            <p:cNvSpPr/>
            <p:nvPr/>
          </p:nvSpPr>
          <p:spPr>
            <a:xfrm>
              <a:off x="7743598" y="5818233"/>
              <a:ext cx="81701" cy="70145"/>
            </a:xfrm>
            <a:custGeom>
              <a:avLst/>
              <a:gdLst>
                <a:gd name="connsiteX0" fmla="*/ 17621 w 81701"/>
                <a:gd name="connsiteY0" fmla="*/ 0 h 70145"/>
                <a:gd name="connsiteX1" fmla="*/ 81555 w 81701"/>
                <a:gd name="connsiteY1" fmla="*/ 46085 h 70145"/>
                <a:gd name="connsiteX2" fmla="*/ 43248 w 81701"/>
                <a:gd name="connsiteY2" fmla="*/ 70060 h 70145"/>
                <a:gd name="connsiteX3" fmla="*/ 359 w 81701"/>
                <a:gd name="connsiteY3" fmla="*/ 21524 h 70145"/>
                <a:gd name="connsiteX4" fmla="*/ 17621 w 81701"/>
                <a:gd name="connsiteY4" fmla="*/ 0 h 7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01" h="70145">
                  <a:moveTo>
                    <a:pt x="17621" y="0"/>
                  </a:moveTo>
                  <a:cubicBezTo>
                    <a:pt x="59231" y="1385"/>
                    <a:pt x="83846" y="22590"/>
                    <a:pt x="81555" y="46085"/>
                  </a:cubicBezTo>
                  <a:cubicBezTo>
                    <a:pt x="79210" y="69794"/>
                    <a:pt x="60883" y="70540"/>
                    <a:pt x="43248" y="70060"/>
                  </a:cubicBezTo>
                  <a:cubicBezTo>
                    <a:pt x="15597" y="69261"/>
                    <a:pt x="-2837" y="50241"/>
                    <a:pt x="359" y="21524"/>
                  </a:cubicBezTo>
                  <a:cubicBezTo>
                    <a:pt x="1425" y="11721"/>
                    <a:pt x="14745" y="3303"/>
                    <a:pt x="1762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3" name="任意多边形: 形状 282"/>
            <p:cNvSpPr/>
            <p:nvPr/>
          </p:nvSpPr>
          <p:spPr>
            <a:xfrm>
              <a:off x="8731664" y="4826204"/>
              <a:ext cx="82076" cy="75216"/>
            </a:xfrm>
            <a:custGeom>
              <a:avLst/>
              <a:gdLst>
                <a:gd name="connsiteX0" fmla="*/ 17962 w 82076"/>
                <a:gd name="connsiteY0" fmla="*/ 0 h 75216"/>
                <a:gd name="connsiteX1" fmla="*/ 81948 w 82076"/>
                <a:gd name="connsiteY1" fmla="*/ 54769 h 75216"/>
                <a:gd name="connsiteX2" fmla="*/ 61916 w 82076"/>
                <a:gd name="connsiteY2" fmla="*/ 75121 h 75216"/>
                <a:gd name="connsiteX3" fmla="*/ 380 w 82076"/>
                <a:gd name="connsiteY3" fmla="*/ 18381 h 75216"/>
                <a:gd name="connsiteX4" fmla="*/ 17962 w 82076"/>
                <a:gd name="connsiteY4" fmla="*/ 0 h 7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076" h="75216">
                  <a:moveTo>
                    <a:pt x="17962" y="0"/>
                  </a:moveTo>
                  <a:cubicBezTo>
                    <a:pt x="58186" y="852"/>
                    <a:pt x="84132" y="25040"/>
                    <a:pt x="81948" y="54769"/>
                  </a:cubicBezTo>
                  <a:cubicBezTo>
                    <a:pt x="81415" y="62335"/>
                    <a:pt x="69321" y="74589"/>
                    <a:pt x="61916" y="75121"/>
                  </a:cubicBezTo>
                  <a:cubicBezTo>
                    <a:pt x="30961" y="77199"/>
                    <a:pt x="-4042" y="44860"/>
                    <a:pt x="380" y="18381"/>
                  </a:cubicBezTo>
                  <a:cubicBezTo>
                    <a:pt x="1872" y="9750"/>
                    <a:pt x="14818" y="3037"/>
                    <a:pt x="1796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4" name="任意多边形: 形状 283"/>
            <p:cNvSpPr/>
            <p:nvPr/>
          </p:nvSpPr>
          <p:spPr>
            <a:xfrm>
              <a:off x="8315959" y="4965522"/>
              <a:ext cx="78737" cy="69961"/>
            </a:xfrm>
            <a:custGeom>
              <a:avLst/>
              <a:gdLst>
                <a:gd name="connsiteX0" fmla="*/ 146 w 78737"/>
                <a:gd name="connsiteY0" fmla="*/ 10551 h 69961"/>
                <a:gd name="connsiteX1" fmla="*/ 27318 w 78737"/>
                <a:gd name="connsiteY1" fmla="*/ 2 h 69961"/>
                <a:gd name="connsiteX2" fmla="*/ 77985 w 78737"/>
                <a:gd name="connsiteY2" fmla="*/ 52214 h 69961"/>
                <a:gd name="connsiteX3" fmla="*/ 52518 w 78737"/>
                <a:gd name="connsiteY3" fmla="*/ 69956 h 69961"/>
                <a:gd name="connsiteX4" fmla="*/ 146 w 78737"/>
                <a:gd name="connsiteY4" fmla="*/ 10551 h 69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737" h="69961">
                  <a:moveTo>
                    <a:pt x="146" y="10551"/>
                  </a:moveTo>
                  <a:cubicBezTo>
                    <a:pt x="6753" y="7834"/>
                    <a:pt x="17088" y="-157"/>
                    <a:pt x="27318" y="2"/>
                  </a:cubicBezTo>
                  <a:cubicBezTo>
                    <a:pt x="60243" y="429"/>
                    <a:pt x="83259" y="23764"/>
                    <a:pt x="77985" y="52214"/>
                  </a:cubicBezTo>
                  <a:cubicBezTo>
                    <a:pt x="76599" y="59727"/>
                    <a:pt x="61469" y="69849"/>
                    <a:pt x="52518" y="69956"/>
                  </a:cubicBezTo>
                  <a:cubicBezTo>
                    <a:pt x="17195" y="70329"/>
                    <a:pt x="-1878" y="50723"/>
                    <a:pt x="146" y="105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5" name="任意多边形: 形状 284"/>
            <p:cNvSpPr/>
            <p:nvPr/>
          </p:nvSpPr>
          <p:spPr>
            <a:xfrm>
              <a:off x="7491682" y="6728001"/>
              <a:ext cx="80926" cy="68199"/>
            </a:xfrm>
            <a:custGeom>
              <a:avLst/>
              <a:gdLst>
                <a:gd name="connsiteX0" fmla="*/ 38898 w 80926"/>
                <a:gd name="connsiteY0" fmla="*/ 0 h 68199"/>
                <a:gd name="connsiteX1" fmla="*/ 80828 w 80926"/>
                <a:gd name="connsiteY1" fmla="*/ 44167 h 68199"/>
                <a:gd name="connsiteX2" fmla="*/ 39484 w 80926"/>
                <a:gd name="connsiteY2" fmla="*/ 68142 h 68199"/>
                <a:gd name="connsiteX3" fmla="*/ 6 w 80926"/>
                <a:gd name="connsiteY3" fmla="*/ 27491 h 68199"/>
                <a:gd name="connsiteX4" fmla="*/ 38898 w 80926"/>
                <a:gd name="connsiteY4" fmla="*/ 0 h 6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26" h="68199">
                  <a:moveTo>
                    <a:pt x="38898" y="0"/>
                  </a:moveTo>
                  <a:cubicBezTo>
                    <a:pt x="65644" y="533"/>
                    <a:pt x="82373" y="18647"/>
                    <a:pt x="80828" y="44167"/>
                  </a:cubicBezTo>
                  <a:cubicBezTo>
                    <a:pt x="79176" y="71605"/>
                    <a:pt x="54935" y="67396"/>
                    <a:pt x="39484" y="68142"/>
                  </a:cubicBezTo>
                  <a:cubicBezTo>
                    <a:pt x="14497" y="69314"/>
                    <a:pt x="432" y="52425"/>
                    <a:pt x="6" y="27491"/>
                  </a:cubicBezTo>
                  <a:cubicBezTo>
                    <a:pt x="-421" y="-1758"/>
                    <a:pt x="23448" y="2931"/>
                    <a:pt x="3889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6" name="任意多边形: 形状 285"/>
            <p:cNvSpPr/>
            <p:nvPr/>
          </p:nvSpPr>
          <p:spPr>
            <a:xfrm>
              <a:off x="10400219" y="5261499"/>
              <a:ext cx="91158" cy="90289"/>
            </a:xfrm>
            <a:custGeom>
              <a:avLst/>
              <a:gdLst>
                <a:gd name="connsiteX0" fmla="*/ 91158 w 91158"/>
                <a:gd name="connsiteY0" fmla="*/ 82137 h 90289"/>
                <a:gd name="connsiteX1" fmla="*/ 72138 w 91158"/>
                <a:gd name="connsiteY1" fmla="*/ 90288 h 90289"/>
                <a:gd name="connsiteX2" fmla="*/ 0 w 91158"/>
                <a:gd name="connsiteY2" fmla="*/ 15913 h 90289"/>
                <a:gd name="connsiteX3" fmla="*/ 13586 w 91158"/>
                <a:gd name="connsiteY3" fmla="*/ 36 h 90289"/>
                <a:gd name="connsiteX4" fmla="*/ 91158 w 91158"/>
                <a:gd name="connsiteY4" fmla="*/ 82137 h 9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58" h="90289">
                  <a:moveTo>
                    <a:pt x="91158" y="82137"/>
                  </a:moveTo>
                  <a:cubicBezTo>
                    <a:pt x="86257" y="84375"/>
                    <a:pt x="79117" y="90395"/>
                    <a:pt x="72138" y="90288"/>
                  </a:cubicBezTo>
                  <a:cubicBezTo>
                    <a:pt x="46511" y="89862"/>
                    <a:pt x="-106" y="42019"/>
                    <a:pt x="0" y="15913"/>
                  </a:cubicBezTo>
                  <a:cubicBezTo>
                    <a:pt x="0" y="10372"/>
                    <a:pt x="8418" y="462"/>
                    <a:pt x="13586" y="36"/>
                  </a:cubicBezTo>
                  <a:cubicBezTo>
                    <a:pt x="34950" y="-1615"/>
                    <a:pt x="89826" y="53740"/>
                    <a:pt x="91158" y="821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7" name="任意多边形: 形状 286"/>
            <p:cNvSpPr/>
            <p:nvPr/>
          </p:nvSpPr>
          <p:spPr>
            <a:xfrm>
              <a:off x="10583334" y="5448325"/>
              <a:ext cx="94694" cy="88500"/>
            </a:xfrm>
            <a:custGeom>
              <a:avLst/>
              <a:gdLst>
                <a:gd name="connsiteX0" fmla="*/ 0 w 94694"/>
                <a:gd name="connsiteY0" fmla="*/ 640 h 88500"/>
                <a:gd name="connsiteX1" fmla="*/ 94621 w 94694"/>
                <a:gd name="connsiteY1" fmla="*/ 71553 h 88500"/>
                <a:gd name="connsiteX2" fmla="*/ 71605 w 94694"/>
                <a:gd name="connsiteY2" fmla="*/ 84978 h 88500"/>
                <a:gd name="connsiteX3" fmla="*/ 0 w 94694"/>
                <a:gd name="connsiteY3" fmla="*/ 640 h 8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694" h="88500">
                  <a:moveTo>
                    <a:pt x="0" y="640"/>
                  </a:moveTo>
                  <a:cubicBezTo>
                    <a:pt x="42302" y="-5540"/>
                    <a:pt x="92330" y="34152"/>
                    <a:pt x="94621" y="71553"/>
                  </a:cubicBezTo>
                  <a:cubicBezTo>
                    <a:pt x="95793" y="90946"/>
                    <a:pt x="82740" y="90999"/>
                    <a:pt x="71605" y="84978"/>
                  </a:cubicBezTo>
                  <a:cubicBezTo>
                    <a:pt x="38040" y="66917"/>
                    <a:pt x="11188" y="42250"/>
                    <a:pt x="0" y="6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8" name="任意多边形: 形状 287"/>
            <p:cNvSpPr/>
            <p:nvPr/>
          </p:nvSpPr>
          <p:spPr>
            <a:xfrm>
              <a:off x="10960750" y="5796069"/>
              <a:ext cx="88053" cy="90844"/>
            </a:xfrm>
            <a:custGeom>
              <a:avLst/>
              <a:gdLst>
                <a:gd name="connsiteX0" fmla="*/ 3 w 88053"/>
                <a:gd name="connsiteY0" fmla="*/ 0 h 90844"/>
                <a:gd name="connsiteX1" fmla="*/ 88018 w 88053"/>
                <a:gd name="connsiteY1" fmla="*/ 73363 h 90844"/>
                <a:gd name="connsiteX2" fmla="*/ 72940 w 88053"/>
                <a:gd name="connsiteY2" fmla="*/ 90838 h 90844"/>
                <a:gd name="connsiteX3" fmla="*/ 3 w 88053"/>
                <a:gd name="connsiteY3" fmla="*/ 0 h 9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053" h="90844">
                  <a:moveTo>
                    <a:pt x="3" y="0"/>
                  </a:moveTo>
                  <a:cubicBezTo>
                    <a:pt x="36711" y="2185"/>
                    <a:pt x="83329" y="40704"/>
                    <a:pt x="88018" y="73363"/>
                  </a:cubicBezTo>
                  <a:cubicBezTo>
                    <a:pt x="88764" y="78638"/>
                    <a:pt x="77842" y="91158"/>
                    <a:pt x="72940" y="90838"/>
                  </a:cubicBezTo>
                  <a:cubicBezTo>
                    <a:pt x="41773" y="88654"/>
                    <a:pt x="-423" y="35962"/>
                    <a:pt x="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9" name="任意多边形: 形状 288"/>
            <p:cNvSpPr/>
            <p:nvPr/>
          </p:nvSpPr>
          <p:spPr>
            <a:xfrm>
              <a:off x="9397746" y="4759526"/>
              <a:ext cx="81488" cy="80849"/>
            </a:xfrm>
            <a:custGeom>
              <a:avLst/>
              <a:gdLst>
                <a:gd name="connsiteX0" fmla="*/ 68356 w 81488"/>
                <a:gd name="connsiteY0" fmla="*/ 80849 h 80849"/>
                <a:gd name="connsiteX1" fmla="*/ 53439 w 81488"/>
                <a:gd name="connsiteY1" fmla="*/ 79357 h 80849"/>
                <a:gd name="connsiteX2" fmla="*/ 481 w 81488"/>
                <a:gd name="connsiteY2" fmla="*/ 15584 h 80849"/>
                <a:gd name="connsiteX3" fmla="*/ 18276 w 81488"/>
                <a:gd name="connsiteY3" fmla="*/ 27 h 80849"/>
                <a:gd name="connsiteX4" fmla="*/ 81463 w 81488"/>
                <a:gd name="connsiteY4" fmla="*/ 61350 h 80849"/>
                <a:gd name="connsiteX5" fmla="*/ 68356 w 81488"/>
                <a:gd name="connsiteY5" fmla="*/ 80849 h 8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88" h="80849">
                  <a:moveTo>
                    <a:pt x="68356" y="80849"/>
                  </a:moveTo>
                  <a:cubicBezTo>
                    <a:pt x="57647" y="79784"/>
                    <a:pt x="55517" y="79784"/>
                    <a:pt x="53439" y="79357"/>
                  </a:cubicBezTo>
                  <a:cubicBezTo>
                    <a:pt x="25575" y="74083"/>
                    <a:pt x="-4154" y="39825"/>
                    <a:pt x="481" y="15584"/>
                  </a:cubicBezTo>
                  <a:cubicBezTo>
                    <a:pt x="1706" y="9244"/>
                    <a:pt x="11935" y="240"/>
                    <a:pt x="18276" y="27"/>
                  </a:cubicBezTo>
                  <a:cubicBezTo>
                    <a:pt x="47525" y="-1092"/>
                    <a:pt x="82582" y="32739"/>
                    <a:pt x="81463" y="61350"/>
                  </a:cubicBezTo>
                  <a:cubicBezTo>
                    <a:pt x="81143" y="69181"/>
                    <a:pt x="71286" y="76640"/>
                    <a:pt x="68356" y="808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0" name="任意多边形: 形状 289"/>
            <p:cNvSpPr/>
            <p:nvPr/>
          </p:nvSpPr>
          <p:spPr>
            <a:xfrm>
              <a:off x="8208835" y="5127702"/>
              <a:ext cx="81165" cy="70755"/>
            </a:xfrm>
            <a:custGeom>
              <a:avLst/>
              <a:gdLst>
                <a:gd name="connsiteX0" fmla="*/ 16859 w 81165"/>
                <a:gd name="connsiteY0" fmla="*/ 0 h 70755"/>
                <a:gd name="connsiteX1" fmla="*/ 81165 w 81165"/>
                <a:gd name="connsiteY1" fmla="*/ 47577 h 70755"/>
                <a:gd name="connsiteX2" fmla="*/ 50424 w 81165"/>
                <a:gd name="connsiteY2" fmla="*/ 70753 h 70755"/>
                <a:gd name="connsiteX3" fmla="*/ 130 w 81165"/>
                <a:gd name="connsiteY3" fmla="*/ 21684 h 70755"/>
                <a:gd name="connsiteX4" fmla="*/ 16859 w 81165"/>
                <a:gd name="connsiteY4" fmla="*/ 0 h 7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65" h="70755">
                  <a:moveTo>
                    <a:pt x="16859" y="0"/>
                  </a:moveTo>
                  <a:cubicBezTo>
                    <a:pt x="55698" y="746"/>
                    <a:pt x="81325" y="23122"/>
                    <a:pt x="81165" y="47577"/>
                  </a:cubicBezTo>
                  <a:cubicBezTo>
                    <a:pt x="81005" y="68941"/>
                    <a:pt x="66141" y="70646"/>
                    <a:pt x="50424" y="70753"/>
                  </a:cubicBezTo>
                  <a:cubicBezTo>
                    <a:pt x="20002" y="71019"/>
                    <a:pt x="-1895" y="51360"/>
                    <a:pt x="130" y="21684"/>
                  </a:cubicBezTo>
                  <a:cubicBezTo>
                    <a:pt x="822" y="12467"/>
                    <a:pt x="13502" y="4102"/>
                    <a:pt x="1685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1" name="任意多边形: 形状 290"/>
            <p:cNvSpPr/>
            <p:nvPr/>
          </p:nvSpPr>
          <p:spPr>
            <a:xfrm>
              <a:off x="8827434" y="4681338"/>
              <a:ext cx="80049" cy="75025"/>
            </a:xfrm>
            <a:custGeom>
              <a:avLst/>
              <a:gdLst>
                <a:gd name="connsiteX0" fmla="*/ 67160 w 80049"/>
                <a:gd name="connsiteY0" fmla="*/ 75019 h 75025"/>
                <a:gd name="connsiteX1" fmla="*/ 190 w 80049"/>
                <a:gd name="connsiteY1" fmla="*/ 20143 h 75025"/>
                <a:gd name="connsiteX2" fmla="*/ 21129 w 80049"/>
                <a:gd name="connsiteY2" fmla="*/ 110 h 75025"/>
                <a:gd name="connsiteX3" fmla="*/ 79894 w 80049"/>
                <a:gd name="connsiteY3" fmla="*/ 56158 h 75025"/>
                <a:gd name="connsiteX4" fmla="*/ 67160 w 80049"/>
                <a:gd name="connsiteY4" fmla="*/ 75019 h 7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49" h="75025">
                  <a:moveTo>
                    <a:pt x="67160" y="75019"/>
                  </a:moveTo>
                  <a:cubicBezTo>
                    <a:pt x="25124" y="75498"/>
                    <a:pt x="-2580" y="50724"/>
                    <a:pt x="190" y="20143"/>
                  </a:cubicBezTo>
                  <a:cubicBezTo>
                    <a:pt x="883" y="12577"/>
                    <a:pt x="13350" y="696"/>
                    <a:pt x="21129" y="110"/>
                  </a:cubicBezTo>
                  <a:cubicBezTo>
                    <a:pt x="49366" y="-2127"/>
                    <a:pt x="82611" y="30106"/>
                    <a:pt x="79894" y="56158"/>
                  </a:cubicBezTo>
                  <a:cubicBezTo>
                    <a:pt x="79041" y="64363"/>
                    <a:pt x="69558" y="71662"/>
                    <a:pt x="67160" y="750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2" name="任意多边形: 形状 291"/>
            <p:cNvSpPr/>
            <p:nvPr/>
          </p:nvSpPr>
          <p:spPr>
            <a:xfrm>
              <a:off x="11223145" y="6099751"/>
              <a:ext cx="107727" cy="91702"/>
            </a:xfrm>
            <a:custGeom>
              <a:avLst/>
              <a:gdLst>
                <a:gd name="connsiteX0" fmla="*/ 107727 w 107727"/>
                <a:gd name="connsiteY0" fmla="*/ 91425 h 91702"/>
                <a:gd name="connsiteX1" fmla="*/ 0 w 107727"/>
                <a:gd name="connsiteY1" fmla="*/ 0 h 91702"/>
                <a:gd name="connsiteX2" fmla="*/ 107727 w 107727"/>
                <a:gd name="connsiteY2" fmla="*/ 91425 h 9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727" h="91702">
                  <a:moveTo>
                    <a:pt x="107727" y="91425"/>
                  </a:moveTo>
                  <a:cubicBezTo>
                    <a:pt x="52905" y="94674"/>
                    <a:pt x="24241" y="69687"/>
                    <a:pt x="0" y="0"/>
                  </a:cubicBezTo>
                  <a:cubicBezTo>
                    <a:pt x="57646" y="4209"/>
                    <a:pt x="80556" y="46831"/>
                    <a:pt x="107727" y="914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3" name="任意多边形: 形状 292"/>
            <p:cNvSpPr/>
            <p:nvPr/>
          </p:nvSpPr>
          <p:spPr>
            <a:xfrm>
              <a:off x="7805738" y="5470280"/>
              <a:ext cx="77642" cy="69561"/>
            </a:xfrm>
            <a:custGeom>
              <a:avLst/>
              <a:gdLst>
                <a:gd name="connsiteX0" fmla="*/ 40352 w 77642"/>
                <a:gd name="connsiteY0" fmla="*/ 69523 h 69561"/>
                <a:gd name="connsiteX1" fmla="*/ 128 w 77642"/>
                <a:gd name="connsiteY1" fmla="*/ 24024 h 69561"/>
                <a:gd name="connsiteX2" fmla="*/ 28365 w 77642"/>
                <a:gd name="connsiteY2" fmla="*/ 103 h 69561"/>
                <a:gd name="connsiteX3" fmla="*/ 77593 w 77642"/>
                <a:gd name="connsiteY3" fmla="*/ 45122 h 69561"/>
                <a:gd name="connsiteX4" fmla="*/ 40352 w 77642"/>
                <a:gd name="connsiteY4" fmla="*/ 69523 h 6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642" h="69561">
                  <a:moveTo>
                    <a:pt x="40352" y="69523"/>
                  </a:moveTo>
                  <a:cubicBezTo>
                    <a:pt x="12754" y="70376"/>
                    <a:pt x="2472" y="56897"/>
                    <a:pt x="128" y="24024"/>
                  </a:cubicBezTo>
                  <a:cubicBezTo>
                    <a:pt x="-1524" y="849"/>
                    <a:pt x="13127" y="902"/>
                    <a:pt x="28365" y="103"/>
                  </a:cubicBezTo>
                  <a:cubicBezTo>
                    <a:pt x="58946" y="-1442"/>
                    <a:pt x="76261" y="14488"/>
                    <a:pt x="77593" y="45122"/>
                  </a:cubicBezTo>
                  <a:cubicBezTo>
                    <a:pt x="78872" y="75491"/>
                    <a:pt x="54950" y="66114"/>
                    <a:pt x="40352" y="695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4" name="任意多边形: 形状 293"/>
            <p:cNvSpPr/>
            <p:nvPr/>
          </p:nvSpPr>
          <p:spPr>
            <a:xfrm>
              <a:off x="8584405" y="4813176"/>
              <a:ext cx="76619" cy="77759"/>
            </a:xfrm>
            <a:custGeom>
              <a:avLst/>
              <a:gdLst>
                <a:gd name="connsiteX0" fmla="*/ 70440 w 76619"/>
                <a:gd name="connsiteY0" fmla="*/ 77760 h 77759"/>
                <a:gd name="connsiteX1" fmla="*/ 7252 w 76619"/>
                <a:gd name="connsiteY1" fmla="*/ 54104 h 77759"/>
                <a:gd name="connsiteX2" fmla="*/ 4269 w 76619"/>
                <a:gd name="connsiteY2" fmla="*/ 6900 h 77759"/>
                <a:gd name="connsiteX3" fmla="*/ 61808 w 76619"/>
                <a:gd name="connsiteY3" fmla="*/ 20380 h 77759"/>
                <a:gd name="connsiteX4" fmla="*/ 76620 w 76619"/>
                <a:gd name="connsiteY4" fmla="*/ 67957 h 77759"/>
                <a:gd name="connsiteX5" fmla="*/ 70440 w 76619"/>
                <a:gd name="connsiteY5" fmla="*/ 77760 h 7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619" h="77759">
                  <a:moveTo>
                    <a:pt x="70440" y="77760"/>
                  </a:moveTo>
                  <a:cubicBezTo>
                    <a:pt x="48915" y="70461"/>
                    <a:pt x="24194" y="67317"/>
                    <a:pt x="7252" y="54104"/>
                  </a:cubicBezTo>
                  <a:cubicBezTo>
                    <a:pt x="-1432" y="47338"/>
                    <a:pt x="-2178" y="19687"/>
                    <a:pt x="4269" y="6900"/>
                  </a:cubicBezTo>
                  <a:cubicBezTo>
                    <a:pt x="11568" y="-7538"/>
                    <a:pt x="53071" y="2478"/>
                    <a:pt x="61808" y="20380"/>
                  </a:cubicBezTo>
                  <a:cubicBezTo>
                    <a:pt x="69001" y="35138"/>
                    <a:pt x="71825" y="52027"/>
                    <a:pt x="76620" y="67957"/>
                  </a:cubicBezTo>
                  <a:cubicBezTo>
                    <a:pt x="74542" y="71260"/>
                    <a:pt x="72517" y="74510"/>
                    <a:pt x="70440" y="777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5" name="任意多边形: 形状 294"/>
            <p:cNvSpPr/>
            <p:nvPr/>
          </p:nvSpPr>
          <p:spPr>
            <a:xfrm>
              <a:off x="7491252" y="6192113"/>
              <a:ext cx="77489" cy="68406"/>
            </a:xfrm>
            <a:custGeom>
              <a:avLst/>
              <a:gdLst>
                <a:gd name="connsiteX0" fmla="*/ 23238 w 77489"/>
                <a:gd name="connsiteY0" fmla="*/ 22 h 68406"/>
                <a:gd name="connsiteX1" fmla="*/ 77422 w 77489"/>
                <a:gd name="connsiteY1" fmla="*/ 40992 h 68406"/>
                <a:gd name="connsiteX2" fmla="*/ 39488 w 77489"/>
                <a:gd name="connsiteY2" fmla="*/ 68217 h 68406"/>
                <a:gd name="connsiteX3" fmla="*/ 702 w 77489"/>
                <a:gd name="connsiteY3" fmla="*/ 24210 h 68406"/>
                <a:gd name="connsiteX4" fmla="*/ 23238 w 77489"/>
                <a:gd name="connsiteY4" fmla="*/ 22 h 6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89" h="68406">
                  <a:moveTo>
                    <a:pt x="23238" y="22"/>
                  </a:moveTo>
                  <a:cubicBezTo>
                    <a:pt x="63143" y="-618"/>
                    <a:pt x="76037" y="12861"/>
                    <a:pt x="77422" y="40992"/>
                  </a:cubicBezTo>
                  <a:cubicBezTo>
                    <a:pt x="78914" y="70348"/>
                    <a:pt x="55578" y="66512"/>
                    <a:pt x="39488" y="68217"/>
                  </a:cubicBezTo>
                  <a:cubicBezTo>
                    <a:pt x="16419" y="70668"/>
                    <a:pt x="-4093" y="48931"/>
                    <a:pt x="702" y="24210"/>
                  </a:cubicBezTo>
                  <a:cubicBezTo>
                    <a:pt x="2993" y="12542"/>
                    <a:pt x="19562" y="3698"/>
                    <a:pt x="23238" y="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6" name="任意多边形: 形状 295"/>
            <p:cNvSpPr/>
            <p:nvPr/>
          </p:nvSpPr>
          <p:spPr>
            <a:xfrm>
              <a:off x="9791682" y="4841150"/>
              <a:ext cx="81223" cy="81649"/>
            </a:xfrm>
            <a:custGeom>
              <a:avLst/>
              <a:gdLst>
                <a:gd name="connsiteX0" fmla="*/ 0 w 81223"/>
                <a:gd name="connsiteY0" fmla="*/ 8442 h 81649"/>
                <a:gd name="connsiteX1" fmla="*/ 22057 w 81223"/>
                <a:gd name="connsiteY1" fmla="*/ 24 h 81649"/>
                <a:gd name="connsiteX2" fmla="*/ 81195 w 81223"/>
                <a:gd name="connsiteY2" fmla="*/ 63425 h 81649"/>
                <a:gd name="connsiteX3" fmla="*/ 60683 w 81223"/>
                <a:gd name="connsiteY3" fmla="*/ 81646 h 81649"/>
                <a:gd name="connsiteX4" fmla="*/ 0 w 81223"/>
                <a:gd name="connsiteY4" fmla="*/ 8442 h 8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23" h="81649">
                  <a:moveTo>
                    <a:pt x="0" y="8442"/>
                  </a:moveTo>
                  <a:cubicBezTo>
                    <a:pt x="5328" y="6258"/>
                    <a:pt x="13906" y="-455"/>
                    <a:pt x="22057" y="24"/>
                  </a:cubicBezTo>
                  <a:cubicBezTo>
                    <a:pt x="46192" y="1463"/>
                    <a:pt x="82367" y="39503"/>
                    <a:pt x="81195" y="63425"/>
                  </a:cubicBezTo>
                  <a:cubicBezTo>
                    <a:pt x="80876" y="70138"/>
                    <a:pt x="67982" y="81539"/>
                    <a:pt x="60683" y="81646"/>
                  </a:cubicBezTo>
                  <a:cubicBezTo>
                    <a:pt x="33352" y="82072"/>
                    <a:pt x="-53" y="44724"/>
                    <a:pt x="0" y="84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7" name="任意多边形: 形状 296"/>
            <p:cNvSpPr/>
            <p:nvPr/>
          </p:nvSpPr>
          <p:spPr>
            <a:xfrm>
              <a:off x="9119138" y="4706116"/>
              <a:ext cx="76368" cy="83592"/>
            </a:xfrm>
            <a:custGeom>
              <a:avLst/>
              <a:gdLst>
                <a:gd name="connsiteX0" fmla="*/ 13714 w 76368"/>
                <a:gd name="connsiteY0" fmla="*/ 0 h 83592"/>
                <a:gd name="connsiteX1" fmla="*/ 66938 w 76368"/>
                <a:gd name="connsiteY1" fmla="*/ 37401 h 83592"/>
                <a:gd name="connsiteX2" fmla="*/ 76368 w 76368"/>
                <a:gd name="connsiteY2" fmla="*/ 83593 h 83592"/>
                <a:gd name="connsiteX3" fmla="*/ 29004 w 76368"/>
                <a:gd name="connsiteY3" fmla="*/ 75921 h 83592"/>
                <a:gd name="connsiteX4" fmla="*/ 501 w 76368"/>
                <a:gd name="connsiteY4" fmla="*/ 35962 h 83592"/>
                <a:gd name="connsiteX5" fmla="*/ 13714 w 76368"/>
                <a:gd name="connsiteY5" fmla="*/ 0 h 8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8" h="83592">
                  <a:moveTo>
                    <a:pt x="13714" y="0"/>
                  </a:moveTo>
                  <a:cubicBezTo>
                    <a:pt x="37635" y="16036"/>
                    <a:pt x="56602" y="23495"/>
                    <a:pt x="66938" y="37401"/>
                  </a:cubicBezTo>
                  <a:cubicBezTo>
                    <a:pt x="75409" y="48802"/>
                    <a:pt x="73598" y="67929"/>
                    <a:pt x="76368" y="83593"/>
                  </a:cubicBezTo>
                  <a:cubicBezTo>
                    <a:pt x="60332" y="81462"/>
                    <a:pt x="41525" y="83752"/>
                    <a:pt x="29004" y="75921"/>
                  </a:cubicBezTo>
                  <a:cubicBezTo>
                    <a:pt x="16005" y="67822"/>
                    <a:pt x="6361" y="51040"/>
                    <a:pt x="501" y="35962"/>
                  </a:cubicBezTo>
                  <a:cubicBezTo>
                    <a:pt x="-2270" y="28823"/>
                    <a:pt x="7054" y="16942"/>
                    <a:pt x="137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8" name="任意多边形: 形状 297"/>
            <p:cNvSpPr/>
            <p:nvPr/>
          </p:nvSpPr>
          <p:spPr>
            <a:xfrm>
              <a:off x="10283564" y="5227544"/>
              <a:ext cx="90583" cy="89400"/>
            </a:xfrm>
            <a:custGeom>
              <a:avLst/>
              <a:gdLst>
                <a:gd name="connsiteX0" fmla="*/ 8236 w 90583"/>
                <a:gd name="connsiteY0" fmla="*/ 0 h 89400"/>
                <a:gd name="connsiteX1" fmla="*/ 90549 w 90583"/>
                <a:gd name="connsiteY1" fmla="*/ 75707 h 89400"/>
                <a:gd name="connsiteX2" fmla="*/ 72222 w 90583"/>
                <a:gd name="connsiteY2" fmla="*/ 89400 h 89400"/>
                <a:gd name="connsiteX3" fmla="*/ 31 w 90583"/>
                <a:gd name="connsiteY3" fmla="*/ 18541 h 89400"/>
                <a:gd name="connsiteX4" fmla="*/ 8236 w 90583"/>
                <a:gd name="connsiteY4" fmla="*/ 0 h 8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83" h="89400">
                  <a:moveTo>
                    <a:pt x="8236" y="0"/>
                  </a:moveTo>
                  <a:cubicBezTo>
                    <a:pt x="38018" y="586"/>
                    <a:pt x="92148" y="52745"/>
                    <a:pt x="90549" y="75707"/>
                  </a:cubicBezTo>
                  <a:cubicBezTo>
                    <a:pt x="90176" y="80929"/>
                    <a:pt x="78509" y="89506"/>
                    <a:pt x="72222" y="89400"/>
                  </a:cubicBezTo>
                  <a:cubicBezTo>
                    <a:pt x="48673" y="88920"/>
                    <a:pt x="2002" y="42888"/>
                    <a:pt x="31" y="18541"/>
                  </a:cubicBezTo>
                  <a:cubicBezTo>
                    <a:pt x="-502" y="11881"/>
                    <a:pt x="6051" y="4635"/>
                    <a:pt x="823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9" name="任意多边形: 形状 298"/>
            <p:cNvSpPr/>
            <p:nvPr/>
          </p:nvSpPr>
          <p:spPr>
            <a:xfrm>
              <a:off x="8420342" y="4811973"/>
              <a:ext cx="81377" cy="71024"/>
            </a:xfrm>
            <a:custGeom>
              <a:avLst/>
              <a:gdLst>
                <a:gd name="connsiteX0" fmla="*/ 63375 w 81377"/>
                <a:gd name="connsiteY0" fmla="*/ 71024 h 71024"/>
                <a:gd name="connsiteX1" fmla="*/ 401 w 81377"/>
                <a:gd name="connsiteY1" fmla="*/ 17534 h 71024"/>
                <a:gd name="connsiteX2" fmla="*/ 26294 w 81377"/>
                <a:gd name="connsiteY2" fmla="*/ 5 h 71024"/>
                <a:gd name="connsiteX3" fmla="*/ 80850 w 81377"/>
                <a:gd name="connsiteY3" fmla="*/ 50140 h 71024"/>
                <a:gd name="connsiteX4" fmla="*/ 63375 w 81377"/>
                <a:gd name="connsiteY4" fmla="*/ 71024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7" h="71024">
                  <a:moveTo>
                    <a:pt x="63375" y="71024"/>
                  </a:moveTo>
                  <a:cubicBezTo>
                    <a:pt x="27253" y="69586"/>
                    <a:pt x="-3915" y="41189"/>
                    <a:pt x="401" y="17534"/>
                  </a:cubicBezTo>
                  <a:cubicBezTo>
                    <a:pt x="1786" y="10075"/>
                    <a:pt x="17183" y="165"/>
                    <a:pt x="26294" y="5"/>
                  </a:cubicBezTo>
                  <a:cubicBezTo>
                    <a:pt x="58314" y="-421"/>
                    <a:pt x="85538" y="24833"/>
                    <a:pt x="80850" y="50140"/>
                  </a:cubicBezTo>
                  <a:cubicBezTo>
                    <a:pt x="79092" y="59463"/>
                    <a:pt x="67051" y="66869"/>
                    <a:pt x="63375" y="710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0" name="任意多边形: 形状 299"/>
            <p:cNvSpPr/>
            <p:nvPr/>
          </p:nvSpPr>
          <p:spPr>
            <a:xfrm>
              <a:off x="7923905" y="5298291"/>
              <a:ext cx="76932" cy="68052"/>
            </a:xfrm>
            <a:custGeom>
              <a:avLst/>
              <a:gdLst>
                <a:gd name="connsiteX0" fmla="*/ 49785 w 76932"/>
                <a:gd name="connsiteY0" fmla="*/ 67935 h 68052"/>
                <a:gd name="connsiteX1" fmla="*/ 131 w 76932"/>
                <a:gd name="connsiteY1" fmla="*/ 24673 h 68052"/>
                <a:gd name="connsiteX2" fmla="*/ 27995 w 76932"/>
                <a:gd name="connsiteY2" fmla="*/ 6 h 68052"/>
                <a:gd name="connsiteX3" fmla="*/ 76691 w 76932"/>
                <a:gd name="connsiteY3" fmla="*/ 41775 h 68052"/>
                <a:gd name="connsiteX4" fmla="*/ 49785 w 76932"/>
                <a:gd name="connsiteY4" fmla="*/ 67935 h 6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32" h="68052">
                  <a:moveTo>
                    <a:pt x="49785" y="67935"/>
                  </a:moveTo>
                  <a:cubicBezTo>
                    <a:pt x="17819" y="68787"/>
                    <a:pt x="2315" y="54083"/>
                    <a:pt x="131" y="24673"/>
                  </a:cubicBezTo>
                  <a:cubicBezTo>
                    <a:pt x="-1414" y="3362"/>
                    <a:pt x="10893" y="166"/>
                    <a:pt x="27995" y="6"/>
                  </a:cubicBezTo>
                  <a:cubicBezTo>
                    <a:pt x="59535" y="-314"/>
                    <a:pt x="73974" y="12526"/>
                    <a:pt x="76691" y="41775"/>
                  </a:cubicBezTo>
                  <a:cubicBezTo>
                    <a:pt x="78875" y="64951"/>
                    <a:pt x="65982" y="68841"/>
                    <a:pt x="49785" y="679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1" name="任意多边形: 形状 300"/>
            <p:cNvSpPr/>
            <p:nvPr/>
          </p:nvSpPr>
          <p:spPr>
            <a:xfrm>
              <a:off x="7747364" y="5304583"/>
              <a:ext cx="76437" cy="69851"/>
            </a:xfrm>
            <a:custGeom>
              <a:avLst/>
              <a:gdLst>
                <a:gd name="connsiteX0" fmla="*/ 23445 w 76437"/>
                <a:gd name="connsiteY0" fmla="*/ 0 h 69851"/>
                <a:gd name="connsiteX1" fmla="*/ 76403 w 76437"/>
                <a:gd name="connsiteY1" fmla="*/ 45765 h 69851"/>
                <a:gd name="connsiteX2" fmla="*/ 43904 w 76437"/>
                <a:gd name="connsiteY2" fmla="*/ 69847 h 69851"/>
                <a:gd name="connsiteX3" fmla="*/ 642 w 76437"/>
                <a:gd name="connsiteY3" fmla="*/ 19659 h 69851"/>
                <a:gd name="connsiteX4" fmla="*/ 23445 w 76437"/>
                <a:gd name="connsiteY4" fmla="*/ 0 h 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37" h="69851">
                  <a:moveTo>
                    <a:pt x="23445" y="0"/>
                  </a:moveTo>
                  <a:cubicBezTo>
                    <a:pt x="61538" y="373"/>
                    <a:pt x="75231" y="15770"/>
                    <a:pt x="76403" y="45765"/>
                  </a:cubicBezTo>
                  <a:cubicBezTo>
                    <a:pt x="77309" y="69794"/>
                    <a:pt x="60206" y="69634"/>
                    <a:pt x="43904" y="69847"/>
                  </a:cubicBezTo>
                  <a:cubicBezTo>
                    <a:pt x="16572" y="70220"/>
                    <a:pt x="-3940" y="49229"/>
                    <a:pt x="642" y="19659"/>
                  </a:cubicBezTo>
                  <a:cubicBezTo>
                    <a:pt x="2134" y="9856"/>
                    <a:pt x="20195" y="2557"/>
                    <a:pt x="2344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2" name="任意多边形: 形状 301"/>
            <p:cNvSpPr/>
            <p:nvPr/>
          </p:nvSpPr>
          <p:spPr>
            <a:xfrm>
              <a:off x="10517910" y="5308473"/>
              <a:ext cx="86948" cy="82853"/>
            </a:xfrm>
            <a:custGeom>
              <a:avLst/>
              <a:gdLst>
                <a:gd name="connsiteX0" fmla="*/ 86949 w 86948"/>
                <a:gd name="connsiteY0" fmla="*/ 82367 h 82853"/>
                <a:gd name="connsiteX1" fmla="*/ 0 w 86948"/>
                <a:gd name="connsiteY1" fmla="*/ 2184 h 82853"/>
                <a:gd name="connsiteX2" fmla="*/ 86949 w 86948"/>
                <a:gd name="connsiteY2" fmla="*/ 82367 h 8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948" h="82853">
                  <a:moveTo>
                    <a:pt x="86949" y="82367"/>
                  </a:moveTo>
                  <a:cubicBezTo>
                    <a:pt x="49335" y="87748"/>
                    <a:pt x="5860" y="47683"/>
                    <a:pt x="0" y="2184"/>
                  </a:cubicBezTo>
                  <a:cubicBezTo>
                    <a:pt x="40065" y="-10230"/>
                    <a:pt x="85936" y="32126"/>
                    <a:pt x="86949" y="823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3" name="任意多边形: 形状 302"/>
            <p:cNvSpPr/>
            <p:nvPr/>
          </p:nvSpPr>
          <p:spPr>
            <a:xfrm>
              <a:off x="11794441" y="6698272"/>
              <a:ext cx="116358" cy="94887"/>
            </a:xfrm>
            <a:custGeom>
              <a:avLst/>
              <a:gdLst>
                <a:gd name="connsiteX0" fmla="*/ 116358 w 116358"/>
                <a:gd name="connsiteY0" fmla="*/ 94887 h 94887"/>
                <a:gd name="connsiteX1" fmla="*/ 0 w 116358"/>
                <a:gd name="connsiteY1" fmla="*/ 0 h 94887"/>
                <a:gd name="connsiteX2" fmla="*/ 116358 w 116358"/>
                <a:gd name="connsiteY2" fmla="*/ 94887 h 9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58" h="94887">
                  <a:moveTo>
                    <a:pt x="116358" y="94887"/>
                  </a:moveTo>
                  <a:cubicBezTo>
                    <a:pt x="64040" y="88228"/>
                    <a:pt x="21204" y="53278"/>
                    <a:pt x="0" y="0"/>
                  </a:cubicBezTo>
                  <a:cubicBezTo>
                    <a:pt x="46245" y="1438"/>
                    <a:pt x="83433" y="31807"/>
                    <a:pt x="116358" y="948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4" name="任意多边形: 形状 303"/>
            <p:cNvSpPr/>
            <p:nvPr/>
          </p:nvSpPr>
          <p:spPr>
            <a:xfrm>
              <a:off x="8152865" y="4964591"/>
              <a:ext cx="77808" cy="68544"/>
            </a:xfrm>
            <a:custGeom>
              <a:avLst/>
              <a:gdLst>
                <a:gd name="connsiteX0" fmla="*/ 60841 w 77808"/>
                <a:gd name="connsiteY0" fmla="*/ 68543 h 68544"/>
                <a:gd name="connsiteX1" fmla="*/ 105 w 77808"/>
                <a:gd name="connsiteY1" fmla="*/ 18249 h 68544"/>
                <a:gd name="connsiteX2" fmla="*/ 21949 w 77808"/>
                <a:gd name="connsiteY2" fmla="*/ 241 h 68544"/>
                <a:gd name="connsiteX3" fmla="*/ 77677 w 77808"/>
                <a:gd name="connsiteY3" fmla="*/ 45314 h 68544"/>
                <a:gd name="connsiteX4" fmla="*/ 60841 w 77808"/>
                <a:gd name="connsiteY4" fmla="*/ 68543 h 6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08" h="68544">
                  <a:moveTo>
                    <a:pt x="60841" y="68543"/>
                  </a:moveTo>
                  <a:cubicBezTo>
                    <a:pt x="18699" y="68703"/>
                    <a:pt x="-1653" y="49470"/>
                    <a:pt x="105" y="18249"/>
                  </a:cubicBezTo>
                  <a:cubicBezTo>
                    <a:pt x="478" y="11589"/>
                    <a:pt x="13797" y="1040"/>
                    <a:pt x="21949" y="241"/>
                  </a:cubicBezTo>
                  <a:cubicBezTo>
                    <a:pt x="50719" y="-2636"/>
                    <a:pt x="80021" y="20700"/>
                    <a:pt x="77677" y="45314"/>
                  </a:cubicBezTo>
                  <a:cubicBezTo>
                    <a:pt x="76718" y="55543"/>
                    <a:pt x="63878" y="64654"/>
                    <a:pt x="60841" y="685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5" name="任意多边形: 形状 304"/>
            <p:cNvSpPr/>
            <p:nvPr/>
          </p:nvSpPr>
          <p:spPr>
            <a:xfrm>
              <a:off x="9981327" y="5021382"/>
              <a:ext cx="81680" cy="83271"/>
            </a:xfrm>
            <a:custGeom>
              <a:avLst/>
              <a:gdLst>
                <a:gd name="connsiteX0" fmla="*/ 449 w 81680"/>
                <a:gd name="connsiteY0" fmla="*/ 243 h 83271"/>
                <a:gd name="connsiteX1" fmla="*/ 81218 w 81680"/>
                <a:gd name="connsiteY1" fmla="*/ 61939 h 83271"/>
                <a:gd name="connsiteX2" fmla="*/ 59108 w 81680"/>
                <a:gd name="connsiteY2" fmla="*/ 82717 h 83271"/>
                <a:gd name="connsiteX3" fmla="*/ 449 w 81680"/>
                <a:gd name="connsiteY3" fmla="*/ 243 h 8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680" h="83271">
                  <a:moveTo>
                    <a:pt x="449" y="243"/>
                  </a:moveTo>
                  <a:cubicBezTo>
                    <a:pt x="35240" y="-3113"/>
                    <a:pt x="76476" y="28800"/>
                    <a:pt x="81218" y="61939"/>
                  </a:cubicBezTo>
                  <a:cubicBezTo>
                    <a:pt x="83829" y="80320"/>
                    <a:pt x="75251" y="85061"/>
                    <a:pt x="59108" y="82717"/>
                  </a:cubicBezTo>
                  <a:cubicBezTo>
                    <a:pt x="25596" y="77869"/>
                    <a:pt x="-4026" y="36312"/>
                    <a:pt x="449" y="2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6" name="任意多边形: 形状 305"/>
            <p:cNvSpPr/>
            <p:nvPr/>
          </p:nvSpPr>
          <p:spPr>
            <a:xfrm>
              <a:off x="9257314" y="4736333"/>
              <a:ext cx="81509" cy="76966"/>
            </a:xfrm>
            <a:custGeom>
              <a:avLst/>
              <a:gdLst>
                <a:gd name="connsiteX0" fmla="*/ 81136 w 81509"/>
                <a:gd name="connsiteY0" fmla="*/ 76551 h 76966"/>
                <a:gd name="connsiteX1" fmla="*/ 2338 w 81509"/>
                <a:gd name="connsiteY1" fmla="*/ 29667 h 76966"/>
                <a:gd name="connsiteX2" fmla="*/ 27645 w 81509"/>
                <a:gd name="connsiteY2" fmla="*/ 684 h 76966"/>
                <a:gd name="connsiteX3" fmla="*/ 81136 w 81509"/>
                <a:gd name="connsiteY3" fmla="*/ 76551 h 7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509" h="76966">
                  <a:moveTo>
                    <a:pt x="81136" y="76551"/>
                  </a:moveTo>
                  <a:cubicBezTo>
                    <a:pt x="41177" y="79961"/>
                    <a:pt x="12301" y="62219"/>
                    <a:pt x="2338" y="29667"/>
                  </a:cubicBezTo>
                  <a:cubicBezTo>
                    <a:pt x="-4588" y="6917"/>
                    <a:pt x="3883" y="-2779"/>
                    <a:pt x="27645" y="684"/>
                  </a:cubicBezTo>
                  <a:cubicBezTo>
                    <a:pt x="60997" y="5639"/>
                    <a:pt x="84812" y="38404"/>
                    <a:pt x="81136" y="765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7" name="任意多边形: 形状 306"/>
            <p:cNvSpPr/>
            <p:nvPr/>
          </p:nvSpPr>
          <p:spPr>
            <a:xfrm>
              <a:off x="10219856" y="5085879"/>
              <a:ext cx="84708" cy="86111"/>
            </a:xfrm>
            <a:custGeom>
              <a:avLst/>
              <a:gdLst>
                <a:gd name="connsiteX0" fmla="*/ 8809 w 84708"/>
                <a:gd name="connsiteY0" fmla="*/ 0 h 86111"/>
                <a:gd name="connsiteX1" fmla="*/ 84677 w 84708"/>
                <a:gd name="connsiteY1" fmla="*/ 72351 h 86111"/>
                <a:gd name="connsiteX2" fmla="*/ 67361 w 84708"/>
                <a:gd name="connsiteY2" fmla="*/ 86097 h 86111"/>
                <a:gd name="connsiteX3" fmla="*/ 19 w 84708"/>
                <a:gd name="connsiteY3" fmla="*/ 17209 h 86111"/>
                <a:gd name="connsiteX4" fmla="*/ 8809 w 84708"/>
                <a:gd name="connsiteY4" fmla="*/ 0 h 8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08" h="86111">
                  <a:moveTo>
                    <a:pt x="8809" y="0"/>
                  </a:moveTo>
                  <a:cubicBezTo>
                    <a:pt x="39284" y="1811"/>
                    <a:pt x="86115" y="48642"/>
                    <a:pt x="84677" y="72351"/>
                  </a:cubicBezTo>
                  <a:cubicBezTo>
                    <a:pt x="84357" y="77519"/>
                    <a:pt x="73062" y="86523"/>
                    <a:pt x="67361" y="86097"/>
                  </a:cubicBezTo>
                  <a:cubicBezTo>
                    <a:pt x="39444" y="84072"/>
                    <a:pt x="2043" y="45552"/>
                    <a:pt x="19" y="17209"/>
                  </a:cubicBezTo>
                  <a:cubicBezTo>
                    <a:pt x="-408" y="10922"/>
                    <a:pt x="6572" y="4156"/>
                    <a:pt x="880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8" name="任意多边形: 形状 307"/>
            <p:cNvSpPr/>
            <p:nvPr/>
          </p:nvSpPr>
          <p:spPr>
            <a:xfrm>
              <a:off x="8981459" y="4701747"/>
              <a:ext cx="80533" cy="68890"/>
            </a:xfrm>
            <a:custGeom>
              <a:avLst/>
              <a:gdLst>
                <a:gd name="connsiteX0" fmla="*/ 80534 w 80533"/>
                <a:gd name="connsiteY0" fmla="*/ 66544 h 68890"/>
                <a:gd name="connsiteX1" fmla="*/ 1736 w 80533"/>
                <a:gd name="connsiteY1" fmla="*/ 40065 h 68890"/>
                <a:gd name="connsiteX2" fmla="*/ 2216 w 80533"/>
                <a:gd name="connsiteY2" fmla="*/ 0 h 68890"/>
                <a:gd name="connsiteX3" fmla="*/ 48993 w 80533"/>
                <a:gd name="connsiteY3" fmla="*/ 6926 h 68890"/>
                <a:gd name="connsiteX4" fmla="*/ 80534 w 80533"/>
                <a:gd name="connsiteY4" fmla="*/ 66544 h 6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533" h="68890">
                  <a:moveTo>
                    <a:pt x="80534" y="66544"/>
                  </a:moveTo>
                  <a:cubicBezTo>
                    <a:pt x="42920" y="69740"/>
                    <a:pt x="13510" y="75121"/>
                    <a:pt x="1736" y="40065"/>
                  </a:cubicBezTo>
                  <a:cubicBezTo>
                    <a:pt x="-2260" y="28131"/>
                    <a:pt x="1843" y="13426"/>
                    <a:pt x="2216" y="0"/>
                  </a:cubicBezTo>
                  <a:cubicBezTo>
                    <a:pt x="18252" y="1865"/>
                    <a:pt x="39670" y="-1918"/>
                    <a:pt x="48993" y="6926"/>
                  </a:cubicBezTo>
                  <a:cubicBezTo>
                    <a:pt x="63058" y="20245"/>
                    <a:pt x="68600" y="42462"/>
                    <a:pt x="80534" y="665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9" name="任意多边形: 形状 308"/>
            <p:cNvSpPr/>
            <p:nvPr/>
          </p:nvSpPr>
          <p:spPr>
            <a:xfrm>
              <a:off x="7621888" y="6532543"/>
              <a:ext cx="79637" cy="72067"/>
            </a:xfrm>
            <a:custGeom>
              <a:avLst/>
              <a:gdLst>
                <a:gd name="connsiteX0" fmla="*/ 45989 w 79637"/>
                <a:gd name="connsiteY0" fmla="*/ 72068 h 72067"/>
                <a:gd name="connsiteX1" fmla="*/ 117 w 79637"/>
                <a:gd name="connsiteY1" fmla="*/ 25982 h 72067"/>
                <a:gd name="connsiteX2" fmla="*/ 38370 w 79637"/>
                <a:gd name="connsiteY2" fmla="*/ 196 h 72067"/>
                <a:gd name="connsiteX3" fmla="*/ 78915 w 79637"/>
                <a:gd name="connsiteY3" fmla="*/ 39994 h 72067"/>
                <a:gd name="connsiteX4" fmla="*/ 45989 w 79637"/>
                <a:gd name="connsiteY4" fmla="*/ 72068 h 7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637" h="72067">
                  <a:moveTo>
                    <a:pt x="45989" y="72068"/>
                  </a:moveTo>
                  <a:cubicBezTo>
                    <a:pt x="12957" y="66580"/>
                    <a:pt x="1769" y="49904"/>
                    <a:pt x="117" y="25982"/>
                  </a:cubicBezTo>
                  <a:cubicBezTo>
                    <a:pt x="-1854" y="-2681"/>
                    <a:pt x="21481" y="1634"/>
                    <a:pt x="38370" y="196"/>
                  </a:cubicBezTo>
                  <a:cubicBezTo>
                    <a:pt x="64476" y="-1989"/>
                    <a:pt x="83656" y="14261"/>
                    <a:pt x="78915" y="39994"/>
                  </a:cubicBezTo>
                  <a:cubicBezTo>
                    <a:pt x="76624" y="52301"/>
                    <a:pt x="57497" y="61465"/>
                    <a:pt x="45989" y="720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0" name="任意多边形: 形状 309"/>
            <p:cNvSpPr/>
            <p:nvPr/>
          </p:nvSpPr>
          <p:spPr>
            <a:xfrm>
              <a:off x="11502479" y="6407231"/>
              <a:ext cx="104530" cy="87467"/>
            </a:xfrm>
            <a:custGeom>
              <a:avLst/>
              <a:gdLst>
                <a:gd name="connsiteX0" fmla="*/ 104531 w 104530"/>
                <a:gd name="connsiteY0" fmla="*/ 87468 h 87467"/>
                <a:gd name="connsiteX1" fmla="*/ 0 w 104530"/>
                <a:gd name="connsiteY1" fmla="*/ 146 h 87467"/>
                <a:gd name="connsiteX2" fmla="*/ 104531 w 104530"/>
                <a:gd name="connsiteY2" fmla="*/ 87468 h 8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530" h="87467">
                  <a:moveTo>
                    <a:pt x="104531" y="87468"/>
                  </a:moveTo>
                  <a:cubicBezTo>
                    <a:pt x="44061" y="85284"/>
                    <a:pt x="24295" y="42129"/>
                    <a:pt x="0" y="146"/>
                  </a:cubicBezTo>
                  <a:cubicBezTo>
                    <a:pt x="51253" y="-2411"/>
                    <a:pt x="88015" y="28756"/>
                    <a:pt x="104531" y="874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1" name="任意多边形: 形状 310"/>
            <p:cNvSpPr/>
            <p:nvPr/>
          </p:nvSpPr>
          <p:spPr>
            <a:xfrm>
              <a:off x="11413506" y="6275141"/>
              <a:ext cx="104051" cy="93182"/>
            </a:xfrm>
            <a:custGeom>
              <a:avLst/>
              <a:gdLst>
                <a:gd name="connsiteX0" fmla="*/ 104051 w 104051"/>
                <a:gd name="connsiteY0" fmla="*/ 93183 h 93182"/>
                <a:gd name="connsiteX1" fmla="*/ 0 w 104051"/>
                <a:gd name="connsiteY1" fmla="*/ 0 h 93182"/>
                <a:gd name="connsiteX2" fmla="*/ 104051 w 104051"/>
                <a:gd name="connsiteY2" fmla="*/ 93183 h 9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051" h="93182">
                  <a:moveTo>
                    <a:pt x="104051" y="93183"/>
                  </a:moveTo>
                  <a:cubicBezTo>
                    <a:pt x="45553" y="84339"/>
                    <a:pt x="22430" y="43954"/>
                    <a:pt x="0" y="0"/>
                  </a:cubicBezTo>
                  <a:cubicBezTo>
                    <a:pt x="47790" y="53"/>
                    <a:pt x="92757" y="39426"/>
                    <a:pt x="104051" y="9318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2" name="任意多边形: 形状 311"/>
            <p:cNvSpPr/>
            <p:nvPr/>
          </p:nvSpPr>
          <p:spPr>
            <a:xfrm>
              <a:off x="8676990" y="4671332"/>
              <a:ext cx="79799" cy="76180"/>
            </a:xfrm>
            <a:custGeom>
              <a:avLst/>
              <a:gdLst>
                <a:gd name="connsiteX0" fmla="*/ 63951 w 79799"/>
                <a:gd name="connsiteY0" fmla="*/ 76180 h 76180"/>
                <a:gd name="connsiteX1" fmla="*/ 35874 w 79799"/>
                <a:gd name="connsiteY1" fmla="*/ 66644 h 76180"/>
                <a:gd name="connsiteX2" fmla="*/ 870 w 79799"/>
                <a:gd name="connsiteY2" fmla="*/ 8784 h 76180"/>
                <a:gd name="connsiteX3" fmla="*/ 23513 w 79799"/>
                <a:gd name="connsiteY3" fmla="*/ 47 h 76180"/>
                <a:gd name="connsiteX4" fmla="*/ 79721 w 79799"/>
                <a:gd name="connsiteY4" fmla="*/ 50341 h 76180"/>
                <a:gd name="connsiteX5" fmla="*/ 63951 w 79799"/>
                <a:gd name="connsiteY5" fmla="*/ 76180 h 76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799" h="76180">
                  <a:moveTo>
                    <a:pt x="63951" y="76180"/>
                  </a:moveTo>
                  <a:cubicBezTo>
                    <a:pt x="49673" y="71439"/>
                    <a:pt x="42214" y="70107"/>
                    <a:pt x="35874" y="66644"/>
                  </a:cubicBezTo>
                  <a:cubicBezTo>
                    <a:pt x="13124" y="54230"/>
                    <a:pt x="-4138" y="37128"/>
                    <a:pt x="870" y="8784"/>
                  </a:cubicBezTo>
                  <a:cubicBezTo>
                    <a:pt x="1616" y="4522"/>
                    <a:pt x="15895" y="-539"/>
                    <a:pt x="23513" y="47"/>
                  </a:cubicBezTo>
                  <a:cubicBezTo>
                    <a:pt x="55000" y="2391"/>
                    <a:pt x="81426" y="25567"/>
                    <a:pt x="79721" y="50341"/>
                  </a:cubicBezTo>
                  <a:cubicBezTo>
                    <a:pt x="79029" y="59451"/>
                    <a:pt x="69225" y="67922"/>
                    <a:pt x="63951" y="761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3" name="任意多边形: 形状 312"/>
            <p:cNvSpPr/>
            <p:nvPr/>
          </p:nvSpPr>
          <p:spPr>
            <a:xfrm>
              <a:off x="10771990" y="5622537"/>
              <a:ext cx="91651" cy="87565"/>
            </a:xfrm>
            <a:custGeom>
              <a:avLst/>
              <a:gdLst>
                <a:gd name="connsiteX0" fmla="*/ 0 w 91651"/>
                <a:gd name="connsiteY0" fmla="*/ 113 h 87565"/>
                <a:gd name="connsiteX1" fmla="*/ 91638 w 91651"/>
                <a:gd name="connsiteY1" fmla="*/ 75927 h 87565"/>
                <a:gd name="connsiteX2" fmla="*/ 73257 w 91651"/>
                <a:gd name="connsiteY2" fmla="*/ 87489 h 87565"/>
                <a:gd name="connsiteX3" fmla="*/ 0 w 91651"/>
                <a:gd name="connsiteY3" fmla="*/ 113 h 8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51" h="87565">
                  <a:moveTo>
                    <a:pt x="0" y="113"/>
                  </a:moveTo>
                  <a:cubicBezTo>
                    <a:pt x="34204" y="-2657"/>
                    <a:pt x="92703" y="46039"/>
                    <a:pt x="91638" y="75927"/>
                  </a:cubicBezTo>
                  <a:cubicBezTo>
                    <a:pt x="91478" y="80243"/>
                    <a:pt x="78798" y="88448"/>
                    <a:pt x="73257" y="87489"/>
                  </a:cubicBezTo>
                  <a:cubicBezTo>
                    <a:pt x="44380" y="82267"/>
                    <a:pt x="4795" y="34531"/>
                    <a:pt x="0" y="1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4" name="任意多边形: 形状 313"/>
            <p:cNvSpPr/>
            <p:nvPr/>
          </p:nvSpPr>
          <p:spPr>
            <a:xfrm>
              <a:off x="7556142" y="6361688"/>
              <a:ext cx="78337" cy="63387"/>
            </a:xfrm>
            <a:custGeom>
              <a:avLst/>
              <a:gdLst>
                <a:gd name="connsiteX0" fmla="*/ 45724 w 78337"/>
                <a:gd name="connsiteY0" fmla="*/ 62525 h 63387"/>
                <a:gd name="connsiteX1" fmla="*/ 171 w 78337"/>
                <a:gd name="connsiteY1" fmla="*/ 28214 h 63387"/>
                <a:gd name="connsiteX2" fmla="*/ 36507 w 78337"/>
                <a:gd name="connsiteY2" fmla="*/ 243 h 63387"/>
                <a:gd name="connsiteX3" fmla="*/ 78063 w 78337"/>
                <a:gd name="connsiteY3" fmla="*/ 41213 h 63387"/>
                <a:gd name="connsiteX4" fmla="*/ 45724 w 78337"/>
                <a:gd name="connsiteY4" fmla="*/ 62525 h 6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37" h="63387">
                  <a:moveTo>
                    <a:pt x="45724" y="62525"/>
                  </a:moveTo>
                  <a:cubicBezTo>
                    <a:pt x="16208" y="66840"/>
                    <a:pt x="2302" y="54906"/>
                    <a:pt x="171" y="28214"/>
                  </a:cubicBezTo>
                  <a:cubicBezTo>
                    <a:pt x="-2066" y="30"/>
                    <a:pt x="18019" y="1788"/>
                    <a:pt x="36507" y="243"/>
                  </a:cubicBezTo>
                  <a:cubicBezTo>
                    <a:pt x="66768" y="-2315"/>
                    <a:pt x="75559" y="15587"/>
                    <a:pt x="78063" y="41213"/>
                  </a:cubicBezTo>
                  <a:cubicBezTo>
                    <a:pt x="81207" y="73127"/>
                    <a:pt x="56539" y="58848"/>
                    <a:pt x="45724" y="625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5" name="任意多边形: 形状 314"/>
            <p:cNvSpPr/>
            <p:nvPr/>
          </p:nvSpPr>
          <p:spPr>
            <a:xfrm>
              <a:off x="9534349" y="4786067"/>
              <a:ext cx="76881" cy="73701"/>
            </a:xfrm>
            <a:custGeom>
              <a:avLst/>
              <a:gdLst>
                <a:gd name="connsiteX0" fmla="*/ 76882 w 76881"/>
                <a:gd name="connsiteY0" fmla="*/ 71357 h 73701"/>
                <a:gd name="connsiteX1" fmla="*/ 109 w 76881"/>
                <a:gd name="connsiteY1" fmla="*/ 1457 h 73701"/>
                <a:gd name="connsiteX2" fmla="*/ 76882 w 76881"/>
                <a:gd name="connsiteY2" fmla="*/ 71357 h 7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81" h="73701">
                  <a:moveTo>
                    <a:pt x="76882" y="71357"/>
                  </a:moveTo>
                  <a:cubicBezTo>
                    <a:pt x="21473" y="81373"/>
                    <a:pt x="-1809" y="59529"/>
                    <a:pt x="109" y="1457"/>
                  </a:cubicBezTo>
                  <a:cubicBezTo>
                    <a:pt x="45502" y="-6269"/>
                    <a:pt x="71395" y="16694"/>
                    <a:pt x="76882" y="713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6" name="任意多边形: 形状 315"/>
            <p:cNvSpPr/>
            <p:nvPr/>
          </p:nvSpPr>
          <p:spPr>
            <a:xfrm>
              <a:off x="9914908" y="4874870"/>
              <a:ext cx="85249" cy="75211"/>
            </a:xfrm>
            <a:custGeom>
              <a:avLst/>
              <a:gdLst>
                <a:gd name="connsiteX0" fmla="*/ 85249 w 85249"/>
                <a:gd name="connsiteY0" fmla="*/ 73286 h 75211"/>
                <a:gd name="connsiteX1" fmla="*/ 5 w 85249"/>
                <a:gd name="connsiteY1" fmla="*/ 2800 h 75211"/>
                <a:gd name="connsiteX2" fmla="*/ 85249 w 85249"/>
                <a:gd name="connsiteY2" fmla="*/ 73286 h 7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249" h="75211">
                  <a:moveTo>
                    <a:pt x="85249" y="73286"/>
                  </a:moveTo>
                  <a:cubicBezTo>
                    <a:pt x="33037" y="83142"/>
                    <a:pt x="-474" y="54479"/>
                    <a:pt x="5" y="2800"/>
                  </a:cubicBezTo>
                  <a:cubicBezTo>
                    <a:pt x="40816" y="-7376"/>
                    <a:pt x="60902" y="8873"/>
                    <a:pt x="85249" y="732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7" name="任意多边形: 形状 316"/>
            <p:cNvSpPr/>
            <p:nvPr/>
          </p:nvSpPr>
          <p:spPr>
            <a:xfrm>
              <a:off x="7613267" y="6001348"/>
              <a:ext cx="81174" cy="69842"/>
            </a:xfrm>
            <a:custGeom>
              <a:avLst/>
              <a:gdLst>
                <a:gd name="connsiteX0" fmla="*/ 10283 w 81174"/>
                <a:gd name="connsiteY0" fmla="*/ 0 h 69842"/>
                <a:gd name="connsiteX1" fmla="*/ 75175 w 81174"/>
                <a:gd name="connsiteY1" fmla="*/ 18221 h 69842"/>
                <a:gd name="connsiteX2" fmla="*/ 76560 w 81174"/>
                <a:gd name="connsiteY2" fmla="*/ 60150 h 69842"/>
                <a:gd name="connsiteX3" fmla="*/ 30155 w 81174"/>
                <a:gd name="connsiteY3" fmla="*/ 66277 h 69842"/>
                <a:gd name="connsiteX4" fmla="*/ 0 w 81174"/>
                <a:gd name="connsiteY4" fmla="*/ 13426 h 69842"/>
                <a:gd name="connsiteX5" fmla="*/ 10283 w 81174"/>
                <a:gd name="connsiteY5" fmla="*/ 0 h 6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74" h="69842">
                  <a:moveTo>
                    <a:pt x="10283" y="0"/>
                  </a:moveTo>
                  <a:cubicBezTo>
                    <a:pt x="32233" y="5487"/>
                    <a:pt x="56155" y="7512"/>
                    <a:pt x="75175" y="18221"/>
                  </a:cubicBezTo>
                  <a:cubicBezTo>
                    <a:pt x="82154" y="22163"/>
                    <a:pt x="83593" y="54556"/>
                    <a:pt x="76560" y="60150"/>
                  </a:cubicBezTo>
                  <a:cubicBezTo>
                    <a:pt x="65532" y="68941"/>
                    <a:pt x="39053" y="73470"/>
                    <a:pt x="30155" y="66277"/>
                  </a:cubicBezTo>
                  <a:cubicBezTo>
                    <a:pt x="15450" y="54396"/>
                    <a:pt x="9590" y="31647"/>
                    <a:pt x="0" y="13426"/>
                  </a:cubicBezTo>
                  <a:cubicBezTo>
                    <a:pt x="3357" y="8951"/>
                    <a:pt x="6820" y="4475"/>
                    <a:pt x="1028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8" name="任意多边形: 形状 317"/>
            <p:cNvSpPr/>
            <p:nvPr/>
          </p:nvSpPr>
          <p:spPr>
            <a:xfrm>
              <a:off x="9665003" y="4815594"/>
              <a:ext cx="81110" cy="77944"/>
            </a:xfrm>
            <a:custGeom>
              <a:avLst/>
              <a:gdLst>
                <a:gd name="connsiteX0" fmla="*/ 465 w 81110"/>
                <a:gd name="connsiteY0" fmla="*/ 114 h 77944"/>
                <a:gd name="connsiteX1" fmla="*/ 78889 w 81110"/>
                <a:gd name="connsiteY1" fmla="*/ 50568 h 77944"/>
                <a:gd name="connsiteX2" fmla="*/ 55554 w 81110"/>
                <a:gd name="connsiteY2" fmla="*/ 76674 h 77944"/>
                <a:gd name="connsiteX3" fmla="*/ 465 w 81110"/>
                <a:gd name="connsiteY3" fmla="*/ 114 h 77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110" h="77944">
                  <a:moveTo>
                    <a:pt x="465" y="114"/>
                  </a:moveTo>
                  <a:cubicBezTo>
                    <a:pt x="38292" y="-1698"/>
                    <a:pt x="69566" y="18228"/>
                    <a:pt x="78889" y="50568"/>
                  </a:cubicBezTo>
                  <a:cubicBezTo>
                    <a:pt x="84803" y="71133"/>
                    <a:pt x="79529" y="81788"/>
                    <a:pt x="55554" y="76674"/>
                  </a:cubicBezTo>
                  <a:cubicBezTo>
                    <a:pt x="20444" y="69162"/>
                    <a:pt x="-3691" y="36129"/>
                    <a:pt x="465" y="1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9" name="任意多边形: 形状 318"/>
            <p:cNvSpPr/>
            <p:nvPr/>
          </p:nvSpPr>
          <p:spPr>
            <a:xfrm>
              <a:off x="9063973" y="4559176"/>
              <a:ext cx="75980" cy="78585"/>
            </a:xfrm>
            <a:custGeom>
              <a:avLst/>
              <a:gdLst>
                <a:gd name="connsiteX0" fmla="*/ 15015 w 75980"/>
                <a:gd name="connsiteY0" fmla="*/ 0 h 78585"/>
                <a:gd name="connsiteX1" fmla="*/ 75325 w 75980"/>
                <a:gd name="connsiteY1" fmla="*/ 59564 h 78585"/>
                <a:gd name="connsiteX2" fmla="*/ 56359 w 75980"/>
                <a:gd name="connsiteY2" fmla="*/ 78584 h 78585"/>
                <a:gd name="connsiteX3" fmla="*/ 310 w 75980"/>
                <a:gd name="connsiteY3" fmla="*/ 17315 h 78585"/>
                <a:gd name="connsiteX4" fmla="*/ 15015 w 75980"/>
                <a:gd name="connsiteY4" fmla="*/ 0 h 7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80" h="78585">
                  <a:moveTo>
                    <a:pt x="15015" y="0"/>
                  </a:moveTo>
                  <a:cubicBezTo>
                    <a:pt x="52256" y="4582"/>
                    <a:pt x="80707" y="35270"/>
                    <a:pt x="75325" y="59564"/>
                  </a:cubicBezTo>
                  <a:cubicBezTo>
                    <a:pt x="73621" y="67236"/>
                    <a:pt x="62965" y="78531"/>
                    <a:pt x="56359" y="78584"/>
                  </a:cubicBezTo>
                  <a:cubicBezTo>
                    <a:pt x="28015" y="78744"/>
                    <a:pt x="-3472" y="44114"/>
                    <a:pt x="310" y="17315"/>
                  </a:cubicBezTo>
                  <a:cubicBezTo>
                    <a:pt x="1376" y="9590"/>
                    <a:pt x="12085" y="3197"/>
                    <a:pt x="1501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0" name="任意多边形: 形状 319"/>
            <p:cNvSpPr/>
            <p:nvPr/>
          </p:nvSpPr>
          <p:spPr>
            <a:xfrm>
              <a:off x="10338044" y="5125547"/>
              <a:ext cx="82207" cy="82843"/>
            </a:xfrm>
            <a:custGeom>
              <a:avLst/>
              <a:gdLst>
                <a:gd name="connsiteX0" fmla="*/ 0 w 82207"/>
                <a:gd name="connsiteY0" fmla="*/ 450 h 82843"/>
                <a:gd name="connsiteX1" fmla="*/ 82207 w 82207"/>
                <a:gd name="connsiteY1" fmla="*/ 80686 h 82843"/>
                <a:gd name="connsiteX2" fmla="*/ 0 w 82207"/>
                <a:gd name="connsiteY2" fmla="*/ 450 h 8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207" h="82843">
                  <a:moveTo>
                    <a:pt x="0" y="450"/>
                  </a:moveTo>
                  <a:cubicBezTo>
                    <a:pt x="40278" y="-4079"/>
                    <a:pt x="70912" y="25810"/>
                    <a:pt x="82207" y="80686"/>
                  </a:cubicBezTo>
                  <a:cubicBezTo>
                    <a:pt x="41876" y="92780"/>
                    <a:pt x="479" y="52395"/>
                    <a:pt x="0" y="4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1" name="任意多边形: 形状 320"/>
            <p:cNvSpPr/>
            <p:nvPr/>
          </p:nvSpPr>
          <p:spPr>
            <a:xfrm>
              <a:off x="8040754" y="5129644"/>
              <a:ext cx="85097" cy="66585"/>
            </a:xfrm>
            <a:custGeom>
              <a:avLst/>
              <a:gdLst>
                <a:gd name="connsiteX0" fmla="*/ 85097 w 85097"/>
                <a:gd name="connsiteY0" fmla="*/ 61512 h 66585"/>
                <a:gd name="connsiteX1" fmla="*/ 4062 w 85097"/>
                <a:gd name="connsiteY1" fmla="*/ 44356 h 66585"/>
                <a:gd name="connsiteX2" fmla="*/ 2943 w 85097"/>
                <a:gd name="connsiteY2" fmla="*/ 6849 h 66585"/>
                <a:gd name="connsiteX3" fmla="*/ 50520 w 85097"/>
                <a:gd name="connsiteY3" fmla="*/ 3812 h 66585"/>
                <a:gd name="connsiteX4" fmla="*/ 85097 w 85097"/>
                <a:gd name="connsiteY4" fmla="*/ 61512 h 6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97" h="66585">
                  <a:moveTo>
                    <a:pt x="85097" y="61512"/>
                  </a:moveTo>
                  <a:cubicBezTo>
                    <a:pt x="45512" y="67905"/>
                    <a:pt x="18607" y="73339"/>
                    <a:pt x="4062" y="44356"/>
                  </a:cubicBezTo>
                  <a:cubicBezTo>
                    <a:pt x="-1319" y="33647"/>
                    <a:pt x="-999" y="8341"/>
                    <a:pt x="2943" y="6849"/>
                  </a:cubicBezTo>
                  <a:cubicBezTo>
                    <a:pt x="17808" y="1468"/>
                    <a:pt x="40717" y="-3807"/>
                    <a:pt x="50520" y="3812"/>
                  </a:cubicBezTo>
                  <a:cubicBezTo>
                    <a:pt x="65438" y="15480"/>
                    <a:pt x="71831" y="37910"/>
                    <a:pt x="85097" y="6151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2" name="任意多边形: 形状 321"/>
            <p:cNvSpPr/>
            <p:nvPr/>
          </p:nvSpPr>
          <p:spPr>
            <a:xfrm>
              <a:off x="9206672" y="4585399"/>
              <a:ext cx="72689" cy="73827"/>
            </a:xfrm>
            <a:custGeom>
              <a:avLst/>
              <a:gdLst>
                <a:gd name="connsiteX0" fmla="*/ 1087 w 72689"/>
                <a:gd name="connsiteY0" fmla="*/ 895 h 73827"/>
                <a:gd name="connsiteX1" fmla="*/ 71041 w 72689"/>
                <a:gd name="connsiteY1" fmla="*/ 39362 h 73827"/>
                <a:gd name="connsiteX2" fmla="*/ 67844 w 72689"/>
                <a:gd name="connsiteY2" fmla="*/ 68238 h 73827"/>
                <a:gd name="connsiteX3" fmla="*/ 40086 w 72689"/>
                <a:gd name="connsiteY3" fmla="*/ 72554 h 73827"/>
                <a:gd name="connsiteX4" fmla="*/ 1087 w 72689"/>
                <a:gd name="connsiteY4" fmla="*/ 895 h 7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89" h="73827">
                  <a:moveTo>
                    <a:pt x="1087" y="895"/>
                  </a:moveTo>
                  <a:cubicBezTo>
                    <a:pt x="33959" y="-3846"/>
                    <a:pt x="61771" y="10432"/>
                    <a:pt x="71041" y="39362"/>
                  </a:cubicBezTo>
                  <a:cubicBezTo>
                    <a:pt x="73865" y="48153"/>
                    <a:pt x="73225" y="62164"/>
                    <a:pt x="67844" y="68238"/>
                  </a:cubicBezTo>
                  <a:cubicBezTo>
                    <a:pt x="62942" y="73779"/>
                    <a:pt x="48504" y="75164"/>
                    <a:pt x="40086" y="72554"/>
                  </a:cubicBezTo>
                  <a:cubicBezTo>
                    <a:pt x="5829" y="62005"/>
                    <a:pt x="-3495" y="43411"/>
                    <a:pt x="1087" y="8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3" name="任意多边形: 形状 322"/>
            <p:cNvSpPr/>
            <p:nvPr/>
          </p:nvSpPr>
          <p:spPr>
            <a:xfrm>
              <a:off x="7683683" y="5652711"/>
              <a:ext cx="79849" cy="64081"/>
            </a:xfrm>
            <a:custGeom>
              <a:avLst/>
              <a:gdLst>
                <a:gd name="connsiteX0" fmla="*/ 55799 w 79849"/>
                <a:gd name="connsiteY0" fmla="*/ 64081 h 64081"/>
                <a:gd name="connsiteX1" fmla="*/ 17 w 79849"/>
                <a:gd name="connsiteY1" fmla="*/ 20607 h 64081"/>
                <a:gd name="connsiteX2" fmla="*/ 24152 w 79849"/>
                <a:gd name="connsiteY2" fmla="*/ 42 h 64081"/>
                <a:gd name="connsiteX3" fmla="*/ 79454 w 79849"/>
                <a:gd name="connsiteY3" fmla="*/ 40959 h 64081"/>
                <a:gd name="connsiteX4" fmla="*/ 55799 w 79849"/>
                <a:gd name="connsiteY4" fmla="*/ 64081 h 6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849" h="64081">
                  <a:moveTo>
                    <a:pt x="55799" y="64081"/>
                  </a:moveTo>
                  <a:cubicBezTo>
                    <a:pt x="14189" y="63762"/>
                    <a:pt x="763" y="49430"/>
                    <a:pt x="17" y="20607"/>
                  </a:cubicBezTo>
                  <a:cubicBezTo>
                    <a:pt x="-462" y="2173"/>
                    <a:pt x="8968" y="-384"/>
                    <a:pt x="24152" y="42"/>
                  </a:cubicBezTo>
                  <a:cubicBezTo>
                    <a:pt x="55053" y="894"/>
                    <a:pt x="83557" y="18955"/>
                    <a:pt x="79454" y="40959"/>
                  </a:cubicBezTo>
                  <a:cubicBezTo>
                    <a:pt x="77376" y="52201"/>
                    <a:pt x="59635" y="60619"/>
                    <a:pt x="55799" y="640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4" name="任意多边形: 形状 323"/>
            <p:cNvSpPr/>
            <p:nvPr/>
          </p:nvSpPr>
          <p:spPr>
            <a:xfrm>
              <a:off x="8256541" y="4803149"/>
              <a:ext cx="76972" cy="72329"/>
            </a:xfrm>
            <a:custGeom>
              <a:avLst/>
              <a:gdLst>
                <a:gd name="connsiteX0" fmla="*/ 0 w 76972"/>
                <a:gd name="connsiteY0" fmla="*/ 7870 h 72329"/>
                <a:gd name="connsiteX1" fmla="*/ 67982 w 76972"/>
                <a:gd name="connsiteY1" fmla="*/ 17514 h 72329"/>
                <a:gd name="connsiteX2" fmla="*/ 73949 w 76972"/>
                <a:gd name="connsiteY2" fmla="*/ 66209 h 72329"/>
                <a:gd name="connsiteX3" fmla="*/ 13959 w 76972"/>
                <a:gd name="connsiteY3" fmla="*/ 49480 h 72329"/>
                <a:gd name="connsiteX4" fmla="*/ 0 w 76972"/>
                <a:gd name="connsiteY4" fmla="*/ 7870 h 72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72" h="72329">
                  <a:moveTo>
                    <a:pt x="0" y="7870"/>
                  </a:moveTo>
                  <a:cubicBezTo>
                    <a:pt x="28397" y="-1720"/>
                    <a:pt x="53171" y="-6568"/>
                    <a:pt x="67982" y="17514"/>
                  </a:cubicBezTo>
                  <a:cubicBezTo>
                    <a:pt x="76080" y="30620"/>
                    <a:pt x="80183" y="53689"/>
                    <a:pt x="73949" y="66209"/>
                  </a:cubicBezTo>
                  <a:cubicBezTo>
                    <a:pt x="66757" y="80541"/>
                    <a:pt x="22643" y="67541"/>
                    <a:pt x="13959" y="49480"/>
                  </a:cubicBezTo>
                  <a:cubicBezTo>
                    <a:pt x="8151" y="37333"/>
                    <a:pt x="5221" y="23694"/>
                    <a:pt x="0" y="78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5" name="任意多边形: 形状 324"/>
            <p:cNvSpPr/>
            <p:nvPr/>
          </p:nvSpPr>
          <p:spPr>
            <a:xfrm>
              <a:off x="11699234" y="6567050"/>
              <a:ext cx="109005" cy="92636"/>
            </a:xfrm>
            <a:custGeom>
              <a:avLst/>
              <a:gdLst>
                <a:gd name="connsiteX0" fmla="*/ 0 w 109005"/>
                <a:gd name="connsiteY0" fmla="*/ 0 h 92636"/>
                <a:gd name="connsiteX1" fmla="*/ 109006 w 109005"/>
                <a:gd name="connsiteY1" fmla="*/ 92010 h 92636"/>
                <a:gd name="connsiteX2" fmla="*/ 0 w 109005"/>
                <a:gd name="connsiteY2" fmla="*/ 0 h 9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005" h="92636">
                  <a:moveTo>
                    <a:pt x="0" y="0"/>
                  </a:moveTo>
                  <a:cubicBezTo>
                    <a:pt x="55888" y="9270"/>
                    <a:pt x="83859" y="48056"/>
                    <a:pt x="109006" y="92010"/>
                  </a:cubicBezTo>
                  <a:cubicBezTo>
                    <a:pt x="66597" y="97924"/>
                    <a:pt x="23549" y="6153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6" name="任意多边形: 形状 325"/>
            <p:cNvSpPr/>
            <p:nvPr/>
          </p:nvSpPr>
          <p:spPr>
            <a:xfrm>
              <a:off x="11147761" y="5970926"/>
              <a:ext cx="89982" cy="91743"/>
            </a:xfrm>
            <a:custGeom>
              <a:avLst/>
              <a:gdLst>
                <a:gd name="connsiteX0" fmla="*/ 89983 w 89982"/>
                <a:gd name="connsiteY0" fmla="*/ 91744 h 91743"/>
                <a:gd name="connsiteX1" fmla="*/ 103 w 89982"/>
                <a:gd name="connsiteY1" fmla="*/ 0 h 91743"/>
                <a:gd name="connsiteX2" fmla="*/ 89983 w 89982"/>
                <a:gd name="connsiteY2" fmla="*/ 91744 h 9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82" h="91743">
                  <a:moveTo>
                    <a:pt x="89983" y="91744"/>
                  </a:moveTo>
                  <a:cubicBezTo>
                    <a:pt x="40967" y="83806"/>
                    <a:pt x="-2401" y="38466"/>
                    <a:pt x="103" y="0"/>
                  </a:cubicBezTo>
                  <a:cubicBezTo>
                    <a:pt x="39742" y="3037"/>
                    <a:pt x="89024" y="52052"/>
                    <a:pt x="89983" y="917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7" name="任意多边形: 形状 326"/>
            <p:cNvSpPr/>
            <p:nvPr/>
          </p:nvSpPr>
          <p:spPr>
            <a:xfrm>
              <a:off x="9471750" y="4632779"/>
              <a:ext cx="80716" cy="78504"/>
            </a:xfrm>
            <a:custGeom>
              <a:avLst/>
              <a:gdLst>
                <a:gd name="connsiteX0" fmla="*/ 80716 w 80716"/>
                <a:gd name="connsiteY0" fmla="*/ 69500 h 78504"/>
                <a:gd name="connsiteX1" fmla="*/ 59885 w 80716"/>
                <a:gd name="connsiteY1" fmla="*/ 78504 h 78504"/>
                <a:gd name="connsiteX2" fmla="*/ 1 w 80716"/>
                <a:gd name="connsiteY2" fmla="*/ 19473 h 78504"/>
                <a:gd name="connsiteX3" fmla="*/ 17103 w 80716"/>
                <a:gd name="connsiteY3" fmla="*/ 133 h 78504"/>
                <a:gd name="connsiteX4" fmla="*/ 80716 w 80716"/>
                <a:gd name="connsiteY4" fmla="*/ 69500 h 7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716" h="78504">
                  <a:moveTo>
                    <a:pt x="80716" y="69500"/>
                  </a:moveTo>
                  <a:cubicBezTo>
                    <a:pt x="75495" y="71898"/>
                    <a:pt x="67716" y="78504"/>
                    <a:pt x="59885" y="78504"/>
                  </a:cubicBezTo>
                  <a:cubicBezTo>
                    <a:pt x="36709" y="78504"/>
                    <a:pt x="-159" y="42755"/>
                    <a:pt x="1" y="19473"/>
                  </a:cubicBezTo>
                  <a:cubicBezTo>
                    <a:pt x="54" y="12707"/>
                    <a:pt x="10496" y="826"/>
                    <a:pt x="17103" y="133"/>
                  </a:cubicBezTo>
                  <a:cubicBezTo>
                    <a:pt x="42197" y="-2584"/>
                    <a:pt x="80610" y="36895"/>
                    <a:pt x="80716" y="695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8" name="任意多边形: 形状 327"/>
            <p:cNvSpPr/>
            <p:nvPr/>
          </p:nvSpPr>
          <p:spPr>
            <a:xfrm>
              <a:off x="9604763" y="4662318"/>
              <a:ext cx="77913" cy="80936"/>
            </a:xfrm>
            <a:custGeom>
              <a:avLst/>
              <a:gdLst>
                <a:gd name="connsiteX0" fmla="*/ 77913 w 77913"/>
                <a:gd name="connsiteY0" fmla="*/ 73154 h 80936"/>
                <a:gd name="connsiteX1" fmla="*/ 53299 w 77913"/>
                <a:gd name="connsiteY1" fmla="*/ 80506 h 80936"/>
                <a:gd name="connsiteX2" fmla="*/ 874 w 77913"/>
                <a:gd name="connsiteY2" fmla="*/ 21741 h 80936"/>
                <a:gd name="connsiteX3" fmla="*/ 22345 w 77913"/>
                <a:gd name="connsiteY3" fmla="*/ 750 h 80936"/>
                <a:gd name="connsiteX4" fmla="*/ 77913 w 77913"/>
                <a:gd name="connsiteY4" fmla="*/ 73154 h 80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913" h="80936">
                  <a:moveTo>
                    <a:pt x="77913" y="73154"/>
                  </a:moveTo>
                  <a:cubicBezTo>
                    <a:pt x="71413" y="75285"/>
                    <a:pt x="60864" y="82797"/>
                    <a:pt x="53299" y="80506"/>
                  </a:cubicBezTo>
                  <a:cubicBezTo>
                    <a:pt x="24849" y="71822"/>
                    <a:pt x="7374" y="50404"/>
                    <a:pt x="874" y="21741"/>
                  </a:cubicBezTo>
                  <a:cubicBezTo>
                    <a:pt x="-2589" y="6397"/>
                    <a:pt x="4177" y="-2767"/>
                    <a:pt x="22345" y="750"/>
                  </a:cubicBezTo>
                  <a:cubicBezTo>
                    <a:pt x="48504" y="5864"/>
                    <a:pt x="77594" y="38417"/>
                    <a:pt x="77913" y="731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9" name="任意多边形: 形状 328"/>
            <p:cNvSpPr/>
            <p:nvPr/>
          </p:nvSpPr>
          <p:spPr>
            <a:xfrm>
              <a:off x="7868442" y="5133261"/>
              <a:ext cx="73712" cy="65697"/>
            </a:xfrm>
            <a:custGeom>
              <a:avLst/>
              <a:gdLst>
                <a:gd name="connsiteX0" fmla="*/ 58630 w 73712"/>
                <a:gd name="connsiteY0" fmla="*/ 65673 h 65697"/>
                <a:gd name="connsiteX1" fmla="*/ 25 w 73712"/>
                <a:gd name="connsiteY1" fmla="*/ 21879 h 65697"/>
                <a:gd name="connsiteX2" fmla="*/ 27463 w 73712"/>
                <a:gd name="connsiteY2" fmla="*/ 88 h 65697"/>
                <a:gd name="connsiteX3" fmla="*/ 73655 w 73712"/>
                <a:gd name="connsiteY3" fmla="*/ 42551 h 65697"/>
                <a:gd name="connsiteX4" fmla="*/ 58630 w 73712"/>
                <a:gd name="connsiteY4" fmla="*/ 65673 h 6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12" h="65697">
                  <a:moveTo>
                    <a:pt x="58630" y="65673"/>
                  </a:moveTo>
                  <a:cubicBezTo>
                    <a:pt x="17553" y="66419"/>
                    <a:pt x="984" y="50276"/>
                    <a:pt x="25" y="21879"/>
                  </a:cubicBezTo>
                  <a:cubicBezTo>
                    <a:pt x="-668" y="1261"/>
                    <a:pt x="13238" y="728"/>
                    <a:pt x="27463" y="88"/>
                  </a:cubicBezTo>
                  <a:cubicBezTo>
                    <a:pt x="58044" y="-1244"/>
                    <a:pt x="74827" y="12449"/>
                    <a:pt x="73655" y="42551"/>
                  </a:cubicBezTo>
                  <a:cubicBezTo>
                    <a:pt x="73228" y="52407"/>
                    <a:pt x="61347" y="61731"/>
                    <a:pt x="58630" y="656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0" name="任意多边形: 形状 329"/>
            <p:cNvSpPr/>
            <p:nvPr/>
          </p:nvSpPr>
          <p:spPr>
            <a:xfrm>
              <a:off x="8921681" y="4543253"/>
              <a:ext cx="74953" cy="70322"/>
            </a:xfrm>
            <a:custGeom>
              <a:avLst/>
              <a:gdLst>
                <a:gd name="connsiteX0" fmla="*/ 74619 w 74953"/>
                <a:gd name="connsiteY0" fmla="*/ 69520 h 70322"/>
                <a:gd name="connsiteX1" fmla="*/ 1896 w 74953"/>
                <a:gd name="connsiteY1" fmla="*/ 36115 h 70322"/>
                <a:gd name="connsiteX2" fmla="*/ 4560 w 74953"/>
                <a:gd name="connsiteY2" fmla="*/ 3775 h 70322"/>
                <a:gd name="connsiteX3" fmla="*/ 33809 w 74953"/>
                <a:gd name="connsiteY3" fmla="*/ 1964 h 70322"/>
                <a:gd name="connsiteX4" fmla="*/ 74619 w 74953"/>
                <a:gd name="connsiteY4" fmla="*/ 69520 h 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53" h="70322">
                  <a:moveTo>
                    <a:pt x="74619" y="69520"/>
                  </a:moveTo>
                  <a:cubicBezTo>
                    <a:pt x="35300" y="73569"/>
                    <a:pt x="9514" y="62274"/>
                    <a:pt x="1896" y="36115"/>
                  </a:cubicBezTo>
                  <a:cubicBezTo>
                    <a:pt x="-1035" y="26046"/>
                    <a:pt x="-875" y="11554"/>
                    <a:pt x="4560" y="3775"/>
                  </a:cubicBezTo>
                  <a:cubicBezTo>
                    <a:pt x="8129" y="-1339"/>
                    <a:pt x="24379" y="-540"/>
                    <a:pt x="33809" y="1964"/>
                  </a:cubicBezTo>
                  <a:cubicBezTo>
                    <a:pt x="62259" y="9583"/>
                    <a:pt x="77443" y="35422"/>
                    <a:pt x="74619" y="695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1" name="任意多边形: 形状 330"/>
            <p:cNvSpPr/>
            <p:nvPr/>
          </p:nvSpPr>
          <p:spPr>
            <a:xfrm>
              <a:off x="9341390" y="4609599"/>
              <a:ext cx="76399" cy="74733"/>
            </a:xfrm>
            <a:custGeom>
              <a:avLst/>
              <a:gdLst>
                <a:gd name="connsiteX0" fmla="*/ 97 w 76399"/>
                <a:gd name="connsiteY0" fmla="*/ 564 h 74733"/>
                <a:gd name="connsiteX1" fmla="*/ 74259 w 76399"/>
                <a:gd name="connsiteY1" fmla="*/ 43932 h 74733"/>
                <a:gd name="connsiteX2" fmla="*/ 72981 w 76399"/>
                <a:gd name="connsiteY2" fmla="*/ 70518 h 74733"/>
                <a:gd name="connsiteX3" fmla="*/ 46608 w 76399"/>
                <a:gd name="connsiteY3" fmla="*/ 73341 h 74733"/>
                <a:gd name="connsiteX4" fmla="*/ 97 w 76399"/>
                <a:gd name="connsiteY4" fmla="*/ 564 h 7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99" h="74733">
                  <a:moveTo>
                    <a:pt x="97" y="564"/>
                  </a:moveTo>
                  <a:cubicBezTo>
                    <a:pt x="36166" y="-3325"/>
                    <a:pt x="64456" y="13084"/>
                    <a:pt x="74259" y="43932"/>
                  </a:cubicBezTo>
                  <a:cubicBezTo>
                    <a:pt x="76923" y="52244"/>
                    <a:pt x="77722" y="65456"/>
                    <a:pt x="72981" y="70518"/>
                  </a:cubicBezTo>
                  <a:cubicBezTo>
                    <a:pt x="68346" y="75526"/>
                    <a:pt x="54973" y="75526"/>
                    <a:pt x="46608" y="73341"/>
                  </a:cubicBezTo>
                  <a:cubicBezTo>
                    <a:pt x="16826" y="65510"/>
                    <a:pt x="-1502" y="36473"/>
                    <a:pt x="97" y="5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2" name="任意多边形: 形状 331"/>
            <p:cNvSpPr/>
            <p:nvPr/>
          </p:nvSpPr>
          <p:spPr>
            <a:xfrm>
              <a:off x="10702996" y="5486585"/>
              <a:ext cx="85030" cy="81484"/>
            </a:xfrm>
            <a:custGeom>
              <a:avLst/>
              <a:gdLst>
                <a:gd name="connsiteX0" fmla="*/ 0 w 85030"/>
                <a:gd name="connsiteY0" fmla="*/ 207 h 81484"/>
                <a:gd name="connsiteX1" fmla="*/ 85031 w 85030"/>
                <a:gd name="connsiteY1" fmla="*/ 78472 h 81484"/>
                <a:gd name="connsiteX2" fmla="*/ 0 w 85030"/>
                <a:gd name="connsiteY2" fmla="*/ 207 h 8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30" h="81484">
                  <a:moveTo>
                    <a:pt x="0" y="207"/>
                  </a:moveTo>
                  <a:cubicBezTo>
                    <a:pt x="40651" y="-2350"/>
                    <a:pt x="63294" y="18481"/>
                    <a:pt x="85031" y="78472"/>
                  </a:cubicBezTo>
                  <a:cubicBezTo>
                    <a:pt x="40012" y="93496"/>
                    <a:pt x="5914" y="49968"/>
                    <a:pt x="0" y="2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3" name="任意多边形: 形状 332"/>
            <p:cNvSpPr/>
            <p:nvPr/>
          </p:nvSpPr>
          <p:spPr>
            <a:xfrm>
              <a:off x="10448435" y="5170324"/>
              <a:ext cx="86290" cy="78168"/>
            </a:xfrm>
            <a:custGeom>
              <a:avLst/>
              <a:gdLst>
                <a:gd name="connsiteX0" fmla="*/ 0 w 86290"/>
                <a:gd name="connsiteY0" fmla="*/ 0 h 78168"/>
                <a:gd name="connsiteX1" fmla="*/ 84285 w 86290"/>
                <a:gd name="connsiteY1" fmla="*/ 51999 h 78168"/>
                <a:gd name="connsiteX2" fmla="*/ 83539 w 86290"/>
                <a:gd name="connsiteY2" fmla="*/ 75121 h 78168"/>
                <a:gd name="connsiteX3" fmla="*/ 61003 w 86290"/>
                <a:gd name="connsiteY3" fmla="*/ 76400 h 78168"/>
                <a:gd name="connsiteX4" fmla="*/ 0 w 86290"/>
                <a:gd name="connsiteY4" fmla="*/ 0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90" h="78168">
                  <a:moveTo>
                    <a:pt x="0" y="0"/>
                  </a:moveTo>
                  <a:cubicBezTo>
                    <a:pt x="42302" y="906"/>
                    <a:pt x="74322" y="21204"/>
                    <a:pt x="84285" y="51999"/>
                  </a:cubicBezTo>
                  <a:cubicBezTo>
                    <a:pt x="86629" y="59245"/>
                    <a:pt x="87535" y="70540"/>
                    <a:pt x="83539" y="75121"/>
                  </a:cubicBezTo>
                  <a:cubicBezTo>
                    <a:pt x="80023" y="79170"/>
                    <a:pt x="67982" y="78744"/>
                    <a:pt x="61003" y="76400"/>
                  </a:cubicBezTo>
                  <a:cubicBezTo>
                    <a:pt x="25254" y="64679"/>
                    <a:pt x="15397" y="3186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4" name="任意多边形: 形状 333"/>
            <p:cNvSpPr/>
            <p:nvPr/>
          </p:nvSpPr>
          <p:spPr>
            <a:xfrm>
              <a:off x="8772668" y="4524971"/>
              <a:ext cx="76608" cy="72138"/>
            </a:xfrm>
            <a:custGeom>
              <a:avLst/>
              <a:gdLst>
                <a:gd name="connsiteX0" fmla="*/ 61136 w 76608"/>
                <a:gd name="connsiteY0" fmla="*/ 72139 h 72138"/>
                <a:gd name="connsiteX1" fmla="*/ 613 w 76608"/>
                <a:gd name="connsiteY1" fmla="*/ 12894 h 72138"/>
                <a:gd name="connsiteX2" fmla="*/ 12493 w 76608"/>
                <a:gd name="connsiteY2" fmla="*/ 1066 h 72138"/>
                <a:gd name="connsiteX3" fmla="*/ 76586 w 76608"/>
                <a:gd name="connsiteY3" fmla="*/ 50029 h 72138"/>
                <a:gd name="connsiteX4" fmla="*/ 61136 w 76608"/>
                <a:gd name="connsiteY4" fmla="*/ 72139 h 7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08" h="72138">
                  <a:moveTo>
                    <a:pt x="61136" y="72139"/>
                  </a:moveTo>
                  <a:cubicBezTo>
                    <a:pt x="24854" y="71819"/>
                    <a:pt x="-4662" y="37881"/>
                    <a:pt x="613" y="12894"/>
                  </a:cubicBezTo>
                  <a:cubicBezTo>
                    <a:pt x="1625" y="8206"/>
                    <a:pt x="7699" y="2345"/>
                    <a:pt x="12493" y="1066"/>
                  </a:cubicBezTo>
                  <a:cubicBezTo>
                    <a:pt x="39345" y="-5860"/>
                    <a:pt x="77652" y="22164"/>
                    <a:pt x="76586" y="50029"/>
                  </a:cubicBezTo>
                  <a:cubicBezTo>
                    <a:pt x="76267" y="59192"/>
                    <a:pt x="64226" y="67983"/>
                    <a:pt x="61136" y="7213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5" name="任意多边形: 形状 334"/>
            <p:cNvSpPr/>
            <p:nvPr/>
          </p:nvSpPr>
          <p:spPr>
            <a:xfrm>
              <a:off x="11334815" y="6142800"/>
              <a:ext cx="95846" cy="87287"/>
            </a:xfrm>
            <a:custGeom>
              <a:avLst/>
              <a:gdLst>
                <a:gd name="connsiteX0" fmla="*/ 0 w 95846"/>
                <a:gd name="connsiteY0" fmla="*/ 0 h 87287"/>
                <a:gd name="connsiteX1" fmla="*/ 95846 w 95846"/>
                <a:gd name="connsiteY1" fmla="*/ 87269 h 87287"/>
                <a:gd name="connsiteX2" fmla="*/ 0 w 95846"/>
                <a:gd name="connsiteY2" fmla="*/ 0 h 8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846" h="87287">
                  <a:moveTo>
                    <a:pt x="0" y="0"/>
                  </a:moveTo>
                  <a:cubicBezTo>
                    <a:pt x="55409" y="6127"/>
                    <a:pt x="73789" y="46725"/>
                    <a:pt x="95846" y="87269"/>
                  </a:cubicBezTo>
                  <a:cubicBezTo>
                    <a:pt x="44913" y="88281"/>
                    <a:pt x="1066" y="4858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6" name="任意多边形: 形状 335"/>
            <p:cNvSpPr/>
            <p:nvPr/>
          </p:nvSpPr>
          <p:spPr>
            <a:xfrm>
              <a:off x="8525023" y="4655530"/>
              <a:ext cx="76544" cy="70240"/>
            </a:xfrm>
            <a:custGeom>
              <a:avLst/>
              <a:gdLst>
                <a:gd name="connsiteX0" fmla="*/ 76545 w 76544"/>
                <a:gd name="connsiteY0" fmla="*/ 64544 h 70240"/>
                <a:gd name="connsiteX1" fmla="*/ 2222 w 76544"/>
                <a:gd name="connsiteY1" fmla="*/ 29008 h 70240"/>
                <a:gd name="connsiteX2" fmla="*/ 28381 w 76544"/>
                <a:gd name="connsiteY2" fmla="*/ 504 h 70240"/>
                <a:gd name="connsiteX3" fmla="*/ 76545 w 76544"/>
                <a:gd name="connsiteY3" fmla="*/ 64544 h 7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544" h="70240">
                  <a:moveTo>
                    <a:pt x="76545" y="64544"/>
                  </a:moveTo>
                  <a:cubicBezTo>
                    <a:pt x="27476" y="77224"/>
                    <a:pt x="14370" y="70138"/>
                    <a:pt x="2222" y="29008"/>
                  </a:cubicBezTo>
                  <a:cubicBezTo>
                    <a:pt x="-5610" y="2422"/>
                    <a:pt x="8242" y="-1680"/>
                    <a:pt x="28381" y="504"/>
                  </a:cubicBezTo>
                  <a:cubicBezTo>
                    <a:pt x="58057" y="3701"/>
                    <a:pt x="74733" y="26717"/>
                    <a:pt x="76545" y="645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7" name="任意多边形: 形状 336"/>
            <p:cNvSpPr/>
            <p:nvPr/>
          </p:nvSpPr>
          <p:spPr>
            <a:xfrm>
              <a:off x="10879291" y="5661062"/>
              <a:ext cx="90198" cy="85254"/>
            </a:xfrm>
            <a:custGeom>
              <a:avLst/>
              <a:gdLst>
                <a:gd name="connsiteX0" fmla="*/ 90199 w 90198"/>
                <a:gd name="connsiteY0" fmla="*/ 84820 h 85254"/>
                <a:gd name="connsiteX1" fmla="*/ 0 w 90198"/>
                <a:gd name="connsiteY1" fmla="*/ 2 h 85254"/>
                <a:gd name="connsiteX2" fmla="*/ 90199 w 90198"/>
                <a:gd name="connsiteY2" fmla="*/ 84820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198" h="85254">
                  <a:moveTo>
                    <a:pt x="90199" y="84820"/>
                  </a:moveTo>
                  <a:cubicBezTo>
                    <a:pt x="47204" y="88869"/>
                    <a:pt x="21737" y="64894"/>
                    <a:pt x="0" y="2"/>
                  </a:cubicBezTo>
                  <a:cubicBezTo>
                    <a:pt x="44061" y="-318"/>
                    <a:pt x="83166" y="36497"/>
                    <a:pt x="90199" y="848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8" name="任意多边形: 形状 337"/>
            <p:cNvSpPr/>
            <p:nvPr/>
          </p:nvSpPr>
          <p:spPr>
            <a:xfrm>
              <a:off x="8626783" y="4512284"/>
              <a:ext cx="69954" cy="70175"/>
            </a:xfrm>
            <a:custGeom>
              <a:avLst/>
              <a:gdLst>
                <a:gd name="connsiteX0" fmla="*/ 57791 w 69954"/>
                <a:gd name="connsiteY0" fmla="*/ 70174 h 70175"/>
                <a:gd name="connsiteX1" fmla="*/ 38 w 69954"/>
                <a:gd name="connsiteY1" fmla="*/ 21159 h 70175"/>
                <a:gd name="connsiteX2" fmla="*/ 27582 w 69954"/>
                <a:gd name="connsiteY2" fmla="*/ 8 h 70175"/>
                <a:gd name="connsiteX3" fmla="*/ 69885 w 69954"/>
                <a:gd name="connsiteY3" fmla="*/ 47798 h 70175"/>
                <a:gd name="connsiteX4" fmla="*/ 57791 w 69954"/>
                <a:gd name="connsiteY4" fmla="*/ 70174 h 7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54" h="70175">
                  <a:moveTo>
                    <a:pt x="57791" y="70174"/>
                  </a:moveTo>
                  <a:cubicBezTo>
                    <a:pt x="21828" y="70334"/>
                    <a:pt x="1210" y="49236"/>
                    <a:pt x="38" y="21159"/>
                  </a:cubicBezTo>
                  <a:cubicBezTo>
                    <a:pt x="-815" y="647"/>
                    <a:pt x="12878" y="-99"/>
                    <a:pt x="27582" y="8"/>
                  </a:cubicBezTo>
                  <a:cubicBezTo>
                    <a:pt x="54754" y="221"/>
                    <a:pt x="71163" y="17216"/>
                    <a:pt x="69885" y="47798"/>
                  </a:cubicBezTo>
                  <a:cubicBezTo>
                    <a:pt x="69458" y="56748"/>
                    <a:pt x="60508" y="65379"/>
                    <a:pt x="57791" y="701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9" name="任意多边形: 形状 338"/>
            <p:cNvSpPr/>
            <p:nvPr/>
          </p:nvSpPr>
          <p:spPr>
            <a:xfrm>
              <a:off x="7300650" y="6214936"/>
              <a:ext cx="69760" cy="67304"/>
            </a:xfrm>
            <a:custGeom>
              <a:avLst/>
              <a:gdLst>
                <a:gd name="connsiteX0" fmla="*/ 22734 w 69760"/>
                <a:gd name="connsiteY0" fmla="*/ 2 h 67304"/>
                <a:gd name="connsiteX1" fmla="*/ 69618 w 69760"/>
                <a:gd name="connsiteY1" fmla="*/ 39428 h 67304"/>
                <a:gd name="connsiteX2" fmla="*/ 38824 w 69760"/>
                <a:gd name="connsiteY2" fmla="*/ 67025 h 67304"/>
                <a:gd name="connsiteX3" fmla="*/ 91 w 69760"/>
                <a:gd name="connsiteY3" fmla="*/ 27813 h 67304"/>
                <a:gd name="connsiteX4" fmla="*/ 22734 w 69760"/>
                <a:gd name="connsiteY4" fmla="*/ 2 h 67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60" h="67304">
                  <a:moveTo>
                    <a:pt x="22734" y="2"/>
                  </a:moveTo>
                  <a:cubicBezTo>
                    <a:pt x="60295" y="-211"/>
                    <a:pt x="67807" y="16785"/>
                    <a:pt x="69618" y="39428"/>
                  </a:cubicBezTo>
                  <a:cubicBezTo>
                    <a:pt x="71430" y="62337"/>
                    <a:pt x="55713" y="65374"/>
                    <a:pt x="38824" y="67025"/>
                  </a:cubicBezTo>
                  <a:cubicBezTo>
                    <a:pt x="9947" y="69902"/>
                    <a:pt x="-1134" y="50136"/>
                    <a:pt x="91" y="27813"/>
                  </a:cubicBezTo>
                  <a:cubicBezTo>
                    <a:pt x="730" y="16305"/>
                    <a:pt x="17779" y="5703"/>
                    <a:pt x="22734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0" name="任意多边形: 形状 339"/>
            <p:cNvSpPr/>
            <p:nvPr/>
          </p:nvSpPr>
          <p:spPr>
            <a:xfrm>
              <a:off x="7362118" y="6388164"/>
              <a:ext cx="76404" cy="61514"/>
            </a:xfrm>
            <a:custGeom>
              <a:avLst/>
              <a:gdLst>
                <a:gd name="connsiteX0" fmla="*/ 33404 w 76404"/>
                <a:gd name="connsiteY0" fmla="*/ 61515 h 61514"/>
                <a:gd name="connsiteX1" fmla="*/ 52 w 76404"/>
                <a:gd name="connsiteY1" fmla="*/ 24487 h 61514"/>
                <a:gd name="connsiteX2" fmla="*/ 35588 w 76404"/>
                <a:gd name="connsiteY2" fmla="*/ 32 h 61514"/>
                <a:gd name="connsiteX3" fmla="*/ 76239 w 76404"/>
                <a:gd name="connsiteY3" fmla="*/ 42388 h 61514"/>
                <a:gd name="connsiteX4" fmla="*/ 33404 w 76404"/>
                <a:gd name="connsiteY4" fmla="*/ 61515 h 6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04" h="61514">
                  <a:moveTo>
                    <a:pt x="33404" y="61515"/>
                  </a:moveTo>
                  <a:cubicBezTo>
                    <a:pt x="7937" y="59757"/>
                    <a:pt x="1011" y="44466"/>
                    <a:pt x="52" y="24487"/>
                  </a:cubicBezTo>
                  <a:cubicBezTo>
                    <a:pt x="-1173" y="-2205"/>
                    <a:pt x="19498" y="618"/>
                    <a:pt x="35588" y="32"/>
                  </a:cubicBezTo>
                  <a:cubicBezTo>
                    <a:pt x="60629" y="-873"/>
                    <a:pt x="78317" y="17348"/>
                    <a:pt x="76239" y="42388"/>
                  </a:cubicBezTo>
                  <a:cubicBezTo>
                    <a:pt x="73469" y="76113"/>
                    <a:pt x="42195" y="45052"/>
                    <a:pt x="33404" y="615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1" name="任意多边形: 形状 340"/>
            <p:cNvSpPr/>
            <p:nvPr/>
          </p:nvSpPr>
          <p:spPr>
            <a:xfrm>
              <a:off x="10040489" y="4913557"/>
              <a:ext cx="76537" cy="74328"/>
            </a:xfrm>
            <a:custGeom>
              <a:avLst/>
              <a:gdLst>
                <a:gd name="connsiteX0" fmla="*/ 0 w 76537"/>
                <a:gd name="connsiteY0" fmla="*/ 22 h 74328"/>
                <a:gd name="connsiteX1" fmla="*/ 76400 w 76537"/>
                <a:gd name="connsiteY1" fmla="*/ 72799 h 74328"/>
                <a:gd name="connsiteX2" fmla="*/ 0 w 76537"/>
                <a:gd name="connsiteY2" fmla="*/ 22 h 7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537" h="74328">
                  <a:moveTo>
                    <a:pt x="0" y="22"/>
                  </a:moveTo>
                  <a:cubicBezTo>
                    <a:pt x="50933" y="-884"/>
                    <a:pt x="78744" y="26607"/>
                    <a:pt x="76400" y="72799"/>
                  </a:cubicBezTo>
                  <a:cubicBezTo>
                    <a:pt x="32979" y="80258"/>
                    <a:pt x="12414" y="61131"/>
                    <a:pt x="0" y="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2" name="任意多边形: 形状 341"/>
            <p:cNvSpPr/>
            <p:nvPr/>
          </p:nvSpPr>
          <p:spPr>
            <a:xfrm>
              <a:off x="7431737" y="6020155"/>
              <a:ext cx="75056" cy="66498"/>
            </a:xfrm>
            <a:custGeom>
              <a:avLst/>
              <a:gdLst>
                <a:gd name="connsiteX0" fmla="*/ 30328 w 75056"/>
                <a:gd name="connsiteY0" fmla="*/ 6979 h 66498"/>
                <a:gd name="connsiteX1" fmla="*/ 74975 w 75056"/>
                <a:gd name="connsiteY1" fmla="*/ 42995 h 66498"/>
                <a:gd name="connsiteX2" fmla="*/ 35496 w 75056"/>
                <a:gd name="connsiteY2" fmla="*/ 66118 h 66498"/>
                <a:gd name="connsiteX3" fmla="*/ 120 w 75056"/>
                <a:gd name="connsiteY3" fmla="*/ 24668 h 66498"/>
                <a:gd name="connsiteX4" fmla="*/ 24574 w 75056"/>
                <a:gd name="connsiteY4" fmla="*/ 0 h 66498"/>
                <a:gd name="connsiteX5" fmla="*/ 30328 w 75056"/>
                <a:gd name="connsiteY5" fmla="*/ 6979 h 66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056" h="66498">
                  <a:moveTo>
                    <a:pt x="30328" y="6979"/>
                  </a:moveTo>
                  <a:cubicBezTo>
                    <a:pt x="59205" y="1971"/>
                    <a:pt x="73430" y="15877"/>
                    <a:pt x="74975" y="42995"/>
                  </a:cubicBezTo>
                  <a:cubicBezTo>
                    <a:pt x="76733" y="73949"/>
                    <a:pt x="49828" y="64306"/>
                    <a:pt x="35496" y="66118"/>
                  </a:cubicBezTo>
                  <a:cubicBezTo>
                    <a:pt x="6833" y="69741"/>
                    <a:pt x="-1106" y="46884"/>
                    <a:pt x="120" y="24668"/>
                  </a:cubicBezTo>
                  <a:cubicBezTo>
                    <a:pt x="599" y="16037"/>
                    <a:pt x="15996" y="8205"/>
                    <a:pt x="24574" y="0"/>
                  </a:cubicBezTo>
                  <a:cubicBezTo>
                    <a:pt x="26492" y="2344"/>
                    <a:pt x="28410" y="4635"/>
                    <a:pt x="30328" y="69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3" name="任意多边形: 形状 342"/>
            <p:cNvSpPr/>
            <p:nvPr/>
          </p:nvSpPr>
          <p:spPr>
            <a:xfrm>
              <a:off x="7499406" y="5666274"/>
              <a:ext cx="76648" cy="61593"/>
            </a:xfrm>
            <a:custGeom>
              <a:avLst/>
              <a:gdLst>
                <a:gd name="connsiteX0" fmla="*/ 42256 w 76648"/>
                <a:gd name="connsiteY0" fmla="*/ 60374 h 61593"/>
                <a:gd name="connsiteX1" fmla="*/ 593 w 76648"/>
                <a:gd name="connsiteY1" fmla="*/ 25317 h 61593"/>
                <a:gd name="connsiteX2" fmla="*/ 27605 w 76648"/>
                <a:gd name="connsiteY2" fmla="*/ 64 h 61593"/>
                <a:gd name="connsiteX3" fmla="*/ 76354 w 76648"/>
                <a:gd name="connsiteY3" fmla="*/ 37731 h 61593"/>
                <a:gd name="connsiteX4" fmla="*/ 42256 w 76648"/>
                <a:gd name="connsiteY4" fmla="*/ 60374 h 6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48" h="61593">
                  <a:moveTo>
                    <a:pt x="42256" y="60374"/>
                  </a:moveTo>
                  <a:cubicBezTo>
                    <a:pt x="13486" y="66554"/>
                    <a:pt x="4589" y="48387"/>
                    <a:pt x="593" y="25317"/>
                  </a:cubicBezTo>
                  <a:cubicBezTo>
                    <a:pt x="-3083" y="3900"/>
                    <a:pt x="10875" y="650"/>
                    <a:pt x="27605" y="64"/>
                  </a:cubicBezTo>
                  <a:cubicBezTo>
                    <a:pt x="58346" y="-1002"/>
                    <a:pt x="73636" y="11305"/>
                    <a:pt x="76354" y="37731"/>
                  </a:cubicBezTo>
                  <a:cubicBezTo>
                    <a:pt x="79497" y="68099"/>
                    <a:pt x="56801" y="57604"/>
                    <a:pt x="42256" y="603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4" name="任意多边形: 形状 343"/>
            <p:cNvSpPr/>
            <p:nvPr/>
          </p:nvSpPr>
          <p:spPr>
            <a:xfrm>
              <a:off x="11253983" y="6011684"/>
              <a:ext cx="91115" cy="90571"/>
            </a:xfrm>
            <a:custGeom>
              <a:avLst/>
              <a:gdLst>
                <a:gd name="connsiteX0" fmla="*/ 91115 w 91115"/>
                <a:gd name="connsiteY0" fmla="*/ 90572 h 90571"/>
                <a:gd name="connsiteX1" fmla="*/ 117 w 91115"/>
                <a:gd name="connsiteY1" fmla="*/ 0 h 90571"/>
                <a:gd name="connsiteX2" fmla="*/ 91115 w 91115"/>
                <a:gd name="connsiteY2" fmla="*/ 90572 h 9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115" h="90571">
                  <a:moveTo>
                    <a:pt x="91115" y="90572"/>
                  </a:moveTo>
                  <a:cubicBezTo>
                    <a:pt x="42526" y="87002"/>
                    <a:pt x="-2600" y="40491"/>
                    <a:pt x="117" y="0"/>
                  </a:cubicBezTo>
                  <a:cubicBezTo>
                    <a:pt x="45030" y="10016"/>
                    <a:pt x="72148" y="36602"/>
                    <a:pt x="91115" y="905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5" name="任意多边形: 形状 344"/>
            <p:cNvSpPr/>
            <p:nvPr/>
          </p:nvSpPr>
          <p:spPr>
            <a:xfrm>
              <a:off x="8371093" y="4652998"/>
              <a:ext cx="71517" cy="67315"/>
            </a:xfrm>
            <a:custGeom>
              <a:avLst/>
              <a:gdLst>
                <a:gd name="connsiteX0" fmla="*/ 15606 w 71517"/>
                <a:gd name="connsiteY0" fmla="*/ 0 h 67315"/>
                <a:gd name="connsiteX1" fmla="*/ 71068 w 71517"/>
                <a:gd name="connsiteY1" fmla="*/ 47683 h 67315"/>
                <a:gd name="connsiteX2" fmla="*/ 49650 w 71517"/>
                <a:gd name="connsiteY2" fmla="*/ 67183 h 67315"/>
                <a:gd name="connsiteX3" fmla="*/ 102 w 71517"/>
                <a:gd name="connsiteY3" fmla="*/ 20299 h 67315"/>
                <a:gd name="connsiteX4" fmla="*/ 15606 w 71517"/>
                <a:gd name="connsiteY4" fmla="*/ 0 h 6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517" h="67315">
                  <a:moveTo>
                    <a:pt x="15606" y="0"/>
                  </a:moveTo>
                  <a:cubicBezTo>
                    <a:pt x="57056" y="160"/>
                    <a:pt x="74637" y="17209"/>
                    <a:pt x="71068" y="47683"/>
                  </a:cubicBezTo>
                  <a:cubicBezTo>
                    <a:pt x="70162" y="55249"/>
                    <a:pt x="57535" y="66544"/>
                    <a:pt x="49650" y="67183"/>
                  </a:cubicBezTo>
                  <a:cubicBezTo>
                    <a:pt x="22265" y="69261"/>
                    <a:pt x="-1763" y="46671"/>
                    <a:pt x="102" y="20299"/>
                  </a:cubicBezTo>
                  <a:cubicBezTo>
                    <a:pt x="741" y="11401"/>
                    <a:pt x="12942" y="3303"/>
                    <a:pt x="1560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6" name="任意多边形: 形状 345"/>
            <p:cNvSpPr/>
            <p:nvPr/>
          </p:nvSpPr>
          <p:spPr>
            <a:xfrm>
              <a:off x="7558726" y="5831019"/>
              <a:ext cx="75927" cy="68297"/>
            </a:xfrm>
            <a:custGeom>
              <a:avLst/>
              <a:gdLst>
                <a:gd name="connsiteX0" fmla="*/ 26837 w 75927"/>
                <a:gd name="connsiteY0" fmla="*/ 0 h 68297"/>
                <a:gd name="connsiteX1" fmla="*/ 75746 w 75927"/>
                <a:gd name="connsiteY1" fmla="*/ 44061 h 68297"/>
                <a:gd name="connsiteX2" fmla="*/ 38079 w 75927"/>
                <a:gd name="connsiteY2" fmla="*/ 67876 h 68297"/>
                <a:gd name="connsiteX3" fmla="*/ 145 w 75927"/>
                <a:gd name="connsiteY3" fmla="*/ 27758 h 68297"/>
                <a:gd name="connsiteX4" fmla="*/ 26837 w 75927"/>
                <a:gd name="connsiteY4" fmla="*/ 0 h 6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27" h="68297">
                  <a:moveTo>
                    <a:pt x="26837" y="0"/>
                  </a:moveTo>
                  <a:cubicBezTo>
                    <a:pt x="62107" y="2131"/>
                    <a:pt x="73562" y="17156"/>
                    <a:pt x="75746" y="44061"/>
                  </a:cubicBezTo>
                  <a:cubicBezTo>
                    <a:pt x="78356" y="76187"/>
                    <a:pt x="52197" y="66650"/>
                    <a:pt x="38079" y="67876"/>
                  </a:cubicBezTo>
                  <a:cubicBezTo>
                    <a:pt x="11813" y="70273"/>
                    <a:pt x="-1560" y="51093"/>
                    <a:pt x="145" y="27758"/>
                  </a:cubicBezTo>
                  <a:cubicBezTo>
                    <a:pt x="838" y="17955"/>
                    <a:pt x="17460" y="9270"/>
                    <a:pt x="2683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7" name="任意多边形: 形状 346"/>
            <p:cNvSpPr/>
            <p:nvPr/>
          </p:nvSpPr>
          <p:spPr>
            <a:xfrm>
              <a:off x="9283994" y="4456254"/>
              <a:ext cx="78483" cy="74047"/>
            </a:xfrm>
            <a:custGeom>
              <a:avLst/>
              <a:gdLst>
                <a:gd name="connsiteX0" fmla="*/ 78483 w 78483"/>
                <a:gd name="connsiteY0" fmla="*/ 64189 h 74047"/>
                <a:gd name="connsiteX1" fmla="*/ 53496 w 78483"/>
                <a:gd name="connsiteY1" fmla="*/ 74046 h 74047"/>
                <a:gd name="connsiteX2" fmla="*/ 31120 w 78483"/>
                <a:gd name="connsiteY2" fmla="*/ 63390 h 74047"/>
                <a:gd name="connsiteX3" fmla="*/ 6 w 78483"/>
                <a:gd name="connsiteY3" fmla="*/ 10112 h 74047"/>
                <a:gd name="connsiteX4" fmla="*/ 15776 w 78483"/>
                <a:gd name="connsiteY4" fmla="*/ 150 h 74047"/>
                <a:gd name="connsiteX5" fmla="*/ 71451 w 78483"/>
                <a:gd name="connsiteY5" fmla="*/ 38403 h 74047"/>
                <a:gd name="connsiteX6" fmla="*/ 78483 w 78483"/>
                <a:gd name="connsiteY6" fmla="*/ 64189 h 7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483" h="74047">
                  <a:moveTo>
                    <a:pt x="78483" y="64189"/>
                  </a:moveTo>
                  <a:cubicBezTo>
                    <a:pt x="70385" y="67652"/>
                    <a:pt x="61967" y="73886"/>
                    <a:pt x="53496" y="74046"/>
                  </a:cubicBezTo>
                  <a:cubicBezTo>
                    <a:pt x="45931" y="74152"/>
                    <a:pt x="35489" y="69464"/>
                    <a:pt x="31120" y="63390"/>
                  </a:cubicBezTo>
                  <a:cubicBezTo>
                    <a:pt x="19132" y="46714"/>
                    <a:pt x="9542" y="28333"/>
                    <a:pt x="6" y="10112"/>
                  </a:cubicBezTo>
                  <a:cubicBezTo>
                    <a:pt x="-314" y="9526"/>
                    <a:pt x="13218" y="-1396"/>
                    <a:pt x="15776" y="150"/>
                  </a:cubicBezTo>
                  <a:cubicBezTo>
                    <a:pt x="35062" y="11658"/>
                    <a:pt x="53709" y="24497"/>
                    <a:pt x="71451" y="38403"/>
                  </a:cubicBezTo>
                  <a:cubicBezTo>
                    <a:pt x="75340" y="41440"/>
                    <a:pt x="74914" y="50177"/>
                    <a:pt x="78483" y="641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8" name="任意多边形: 形状 347"/>
            <p:cNvSpPr/>
            <p:nvPr/>
          </p:nvSpPr>
          <p:spPr>
            <a:xfrm>
              <a:off x="7626529" y="5484897"/>
              <a:ext cx="73695" cy="63537"/>
            </a:xfrm>
            <a:custGeom>
              <a:avLst/>
              <a:gdLst>
                <a:gd name="connsiteX0" fmla="*/ 54880 w 73695"/>
                <a:gd name="connsiteY0" fmla="*/ 63538 h 63537"/>
                <a:gd name="connsiteX1" fmla="*/ 4 w 73695"/>
                <a:gd name="connsiteY1" fmla="*/ 23420 h 63537"/>
                <a:gd name="connsiteX2" fmla="*/ 33675 w 73695"/>
                <a:gd name="connsiteY2" fmla="*/ 84 h 63537"/>
                <a:gd name="connsiteX3" fmla="*/ 73208 w 73695"/>
                <a:gd name="connsiteY3" fmla="*/ 42227 h 63537"/>
                <a:gd name="connsiteX4" fmla="*/ 54880 w 73695"/>
                <a:gd name="connsiteY4" fmla="*/ 63538 h 6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695" h="63537">
                  <a:moveTo>
                    <a:pt x="54880" y="63538"/>
                  </a:moveTo>
                  <a:cubicBezTo>
                    <a:pt x="15082" y="63271"/>
                    <a:pt x="324" y="48887"/>
                    <a:pt x="4" y="23420"/>
                  </a:cubicBezTo>
                  <a:cubicBezTo>
                    <a:pt x="-316" y="-1780"/>
                    <a:pt x="18598" y="883"/>
                    <a:pt x="33675" y="84"/>
                  </a:cubicBezTo>
                  <a:cubicBezTo>
                    <a:pt x="59409" y="-1354"/>
                    <a:pt x="76884" y="15748"/>
                    <a:pt x="73208" y="42227"/>
                  </a:cubicBezTo>
                  <a:cubicBezTo>
                    <a:pt x="71876" y="52190"/>
                    <a:pt x="57757" y="60448"/>
                    <a:pt x="54880" y="635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9" name="任意多边形: 形状 348"/>
            <p:cNvSpPr/>
            <p:nvPr/>
          </p:nvSpPr>
          <p:spPr>
            <a:xfrm>
              <a:off x="7428178" y="6564561"/>
              <a:ext cx="76030" cy="58686"/>
            </a:xfrm>
            <a:custGeom>
              <a:avLst/>
              <a:gdLst>
                <a:gd name="connsiteX0" fmla="*/ 376 w 76030"/>
                <a:gd name="connsiteY0" fmla="*/ 2967 h 58686"/>
                <a:gd name="connsiteX1" fmla="*/ 75764 w 76030"/>
                <a:gd name="connsiteY1" fmla="*/ 31311 h 58686"/>
                <a:gd name="connsiteX2" fmla="*/ 36019 w 76030"/>
                <a:gd name="connsiteY2" fmla="*/ 58483 h 58686"/>
                <a:gd name="connsiteX3" fmla="*/ 376 w 76030"/>
                <a:gd name="connsiteY3" fmla="*/ 2967 h 5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30" h="58686">
                  <a:moveTo>
                    <a:pt x="376" y="2967"/>
                  </a:moveTo>
                  <a:cubicBezTo>
                    <a:pt x="57649" y="-4545"/>
                    <a:pt x="72833" y="1262"/>
                    <a:pt x="75764" y="31311"/>
                  </a:cubicBezTo>
                  <a:cubicBezTo>
                    <a:pt x="78961" y="63704"/>
                    <a:pt x="52695" y="57044"/>
                    <a:pt x="36019" y="58483"/>
                  </a:cubicBezTo>
                  <a:cubicBezTo>
                    <a:pt x="8155" y="60774"/>
                    <a:pt x="-2181" y="43832"/>
                    <a:pt x="376" y="29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0" name="任意多边形: 形状 349"/>
            <p:cNvSpPr/>
            <p:nvPr/>
          </p:nvSpPr>
          <p:spPr>
            <a:xfrm>
              <a:off x="7441277" y="5497940"/>
              <a:ext cx="72737" cy="63654"/>
            </a:xfrm>
            <a:custGeom>
              <a:avLst/>
              <a:gdLst>
                <a:gd name="connsiteX0" fmla="*/ 54513 w 72737"/>
                <a:gd name="connsiteY0" fmla="*/ 63655 h 63654"/>
                <a:gd name="connsiteX1" fmla="*/ 117 w 72737"/>
                <a:gd name="connsiteY1" fmla="*/ 19221 h 63654"/>
                <a:gd name="connsiteX2" fmla="*/ 36825 w 72737"/>
                <a:gd name="connsiteY2" fmla="*/ 308 h 63654"/>
                <a:gd name="connsiteX3" fmla="*/ 72734 w 72737"/>
                <a:gd name="connsiteY3" fmla="*/ 41598 h 63654"/>
                <a:gd name="connsiteX4" fmla="*/ 54513 w 72737"/>
                <a:gd name="connsiteY4" fmla="*/ 63655 h 63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37" h="63653">
                  <a:moveTo>
                    <a:pt x="54513" y="63655"/>
                  </a:moveTo>
                  <a:cubicBezTo>
                    <a:pt x="17645" y="63388"/>
                    <a:pt x="-1695" y="44262"/>
                    <a:pt x="117" y="19221"/>
                  </a:cubicBezTo>
                  <a:cubicBezTo>
                    <a:pt x="1928" y="-5499"/>
                    <a:pt x="22600" y="1853"/>
                    <a:pt x="36825" y="308"/>
                  </a:cubicBezTo>
                  <a:cubicBezTo>
                    <a:pt x="67353" y="-2995"/>
                    <a:pt x="72255" y="20926"/>
                    <a:pt x="72734" y="41598"/>
                  </a:cubicBezTo>
                  <a:cubicBezTo>
                    <a:pt x="73001" y="50655"/>
                    <a:pt x="57763" y="60032"/>
                    <a:pt x="54513" y="636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1" name="任意多边形: 形状 350"/>
            <p:cNvSpPr/>
            <p:nvPr/>
          </p:nvSpPr>
          <p:spPr>
            <a:xfrm>
              <a:off x="11516758" y="6311317"/>
              <a:ext cx="102346" cy="91191"/>
            </a:xfrm>
            <a:custGeom>
              <a:avLst/>
              <a:gdLst>
                <a:gd name="connsiteX0" fmla="*/ 0 w 102346"/>
                <a:gd name="connsiteY0" fmla="*/ 0 h 91191"/>
                <a:gd name="connsiteX1" fmla="*/ 102346 w 102346"/>
                <a:gd name="connsiteY1" fmla="*/ 90625 h 91191"/>
                <a:gd name="connsiteX2" fmla="*/ 0 w 102346"/>
                <a:gd name="connsiteY2" fmla="*/ 0 h 91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346" h="91191">
                  <a:moveTo>
                    <a:pt x="0" y="0"/>
                  </a:moveTo>
                  <a:cubicBezTo>
                    <a:pt x="53650" y="14811"/>
                    <a:pt x="78744" y="37561"/>
                    <a:pt x="102346" y="90625"/>
                  </a:cubicBezTo>
                  <a:cubicBezTo>
                    <a:pt x="63773" y="95686"/>
                    <a:pt x="30528" y="6691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2" name="任意多边形: 形状 351"/>
            <p:cNvSpPr/>
            <p:nvPr/>
          </p:nvSpPr>
          <p:spPr>
            <a:xfrm>
              <a:off x="8472837" y="4499206"/>
              <a:ext cx="73096" cy="69034"/>
            </a:xfrm>
            <a:custGeom>
              <a:avLst/>
              <a:gdLst>
                <a:gd name="connsiteX0" fmla="*/ 12691 w 73096"/>
                <a:gd name="connsiteY0" fmla="*/ 33 h 69034"/>
                <a:gd name="connsiteX1" fmla="*/ 72895 w 73096"/>
                <a:gd name="connsiteY1" fmla="*/ 44786 h 69034"/>
                <a:gd name="connsiteX2" fmla="*/ 53768 w 73096"/>
                <a:gd name="connsiteY2" fmla="*/ 68601 h 69034"/>
                <a:gd name="connsiteX3" fmla="*/ 118 w 73096"/>
                <a:gd name="connsiteY3" fmla="*/ 16815 h 69034"/>
                <a:gd name="connsiteX4" fmla="*/ 12691 w 73096"/>
                <a:gd name="connsiteY4" fmla="*/ 33 h 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96" h="69034">
                  <a:moveTo>
                    <a:pt x="12691" y="33"/>
                  </a:moveTo>
                  <a:cubicBezTo>
                    <a:pt x="47481" y="-979"/>
                    <a:pt x="75772" y="21610"/>
                    <a:pt x="72895" y="44786"/>
                  </a:cubicBezTo>
                  <a:cubicBezTo>
                    <a:pt x="71776" y="53737"/>
                    <a:pt x="61653" y="67109"/>
                    <a:pt x="53768" y="68601"/>
                  </a:cubicBezTo>
                  <a:cubicBezTo>
                    <a:pt x="29473" y="73077"/>
                    <a:pt x="-2173" y="41962"/>
                    <a:pt x="118" y="16815"/>
                  </a:cubicBezTo>
                  <a:cubicBezTo>
                    <a:pt x="757" y="9516"/>
                    <a:pt x="10294" y="3016"/>
                    <a:pt x="12691" y="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3" name="任意多边形: 形状 352"/>
            <p:cNvSpPr/>
            <p:nvPr/>
          </p:nvSpPr>
          <p:spPr>
            <a:xfrm>
              <a:off x="11066243" y="5840609"/>
              <a:ext cx="89186" cy="86576"/>
            </a:xfrm>
            <a:custGeom>
              <a:avLst/>
              <a:gdLst>
                <a:gd name="connsiteX0" fmla="*/ 0 w 89186"/>
                <a:gd name="connsiteY0" fmla="*/ 0 h 86576"/>
                <a:gd name="connsiteX1" fmla="*/ 89187 w 89186"/>
                <a:gd name="connsiteY1" fmla="*/ 86576 h 86576"/>
                <a:gd name="connsiteX2" fmla="*/ 0 w 89186"/>
                <a:gd name="connsiteY2" fmla="*/ 0 h 8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86" h="86576">
                  <a:moveTo>
                    <a:pt x="0" y="0"/>
                  </a:moveTo>
                  <a:cubicBezTo>
                    <a:pt x="45552" y="426"/>
                    <a:pt x="83539" y="38307"/>
                    <a:pt x="89187" y="86576"/>
                  </a:cubicBezTo>
                  <a:cubicBezTo>
                    <a:pt x="47044" y="84499"/>
                    <a:pt x="19286" y="5807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4" name="任意多边形: 形状 353"/>
            <p:cNvSpPr/>
            <p:nvPr/>
          </p:nvSpPr>
          <p:spPr>
            <a:xfrm>
              <a:off x="7313458" y="5678113"/>
              <a:ext cx="70402" cy="69767"/>
            </a:xfrm>
            <a:custGeom>
              <a:avLst/>
              <a:gdLst>
                <a:gd name="connsiteX0" fmla="*/ 25856 w 70402"/>
                <a:gd name="connsiteY0" fmla="*/ 0 h 69767"/>
                <a:gd name="connsiteX1" fmla="*/ 70342 w 70402"/>
                <a:gd name="connsiteY1" fmla="*/ 45073 h 69767"/>
                <a:gd name="connsiteX2" fmla="*/ 37630 w 70402"/>
                <a:gd name="connsiteY2" fmla="*/ 69740 h 69767"/>
                <a:gd name="connsiteX3" fmla="*/ 762 w 70402"/>
                <a:gd name="connsiteY3" fmla="*/ 26159 h 69767"/>
                <a:gd name="connsiteX4" fmla="*/ 25856 w 70402"/>
                <a:gd name="connsiteY4" fmla="*/ 0 h 6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02" h="69767">
                  <a:moveTo>
                    <a:pt x="25856" y="0"/>
                  </a:moveTo>
                  <a:cubicBezTo>
                    <a:pt x="60966" y="2930"/>
                    <a:pt x="69064" y="21364"/>
                    <a:pt x="70342" y="45073"/>
                  </a:cubicBezTo>
                  <a:cubicBezTo>
                    <a:pt x="71568" y="68355"/>
                    <a:pt x="53986" y="69208"/>
                    <a:pt x="37630" y="69740"/>
                  </a:cubicBezTo>
                  <a:cubicBezTo>
                    <a:pt x="12323" y="70540"/>
                    <a:pt x="-3767" y="53757"/>
                    <a:pt x="762" y="26159"/>
                  </a:cubicBezTo>
                  <a:cubicBezTo>
                    <a:pt x="2360" y="16303"/>
                    <a:pt x="17118" y="8631"/>
                    <a:pt x="258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5" name="任意多边形: 形状 354"/>
            <p:cNvSpPr/>
            <p:nvPr/>
          </p:nvSpPr>
          <p:spPr>
            <a:xfrm>
              <a:off x="8097202" y="4802701"/>
              <a:ext cx="74937" cy="62981"/>
            </a:xfrm>
            <a:custGeom>
              <a:avLst/>
              <a:gdLst>
                <a:gd name="connsiteX0" fmla="*/ 61788 w 74937"/>
                <a:gd name="connsiteY0" fmla="*/ 62981 h 62981"/>
                <a:gd name="connsiteX1" fmla="*/ 412 w 74937"/>
                <a:gd name="connsiteY1" fmla="*/ 19400 h 62981"/>
                <a:gd name="connsiteX2" fmla="*/ 28436 w 74937"/>
                <a:gd name="connsiteY2" fmla="*/ 220 h 62981"/>
                <a:gd name="connsiteX3" fmla="*/ 74681 w 74937"/>
                <a:gd name="connsiteY3" fmla="*/ 47104 h 62981"/>
                <a:gd name="connsiteX4" fmla="*/ 61788 w 74937"/>
                <a:gd name="connsiteY4" fmla="*/ 62981 h 6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37" h="62981">
                  <a:moveTo>
                    <a:pt x="61788" y="62981"/>
                  </a:moveTo>
                  <a:cubicBezTo>
                    <a:pt x="26305" y="62821"/>
                    <a:pt x="-3903" y="40232"/>
                    <a:pt x="412" y="19400"/>
                  </a:cubicBezTo>
                  <a:cubicBezTo>
                    <a:pt x="2117" y="11089"/>
                    <a:pt x="18207" y="1073"/>
                    <a:pt x="28436" y="220"/>
                  </a:cubicBezTo>
                  <a:cubicBezTo>
                    <a:pt x="58271" y="-2337"/>
                    <a:pt x="77398" y="17642"/>
                    <a:pt x="74681" y="47104"/>
                  </a:cubicBezTo>
                  <a:cubicBezTo>
                    <a:pt x="74095" y="54084"/>
                    <a:pt x="64132" y="60264"/>
                    <a:pt x="61788" y="629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6" name="任意多边形: 形状 355"/>
            <p:cNvSpPr/>
            <p:nvPr/>
          </p:nvSpPr>
          <p:spPr>
            <a:xfrm>
              <a:off x="11613297" y="6444138"/>
              <a:ext cx="102399" cy="88285"/>
            </a:xfrm>
            <a:custGeom>
              <a:avLst/>
              <a:gdLst>
                <a:gd name="connsiteX0" fmla="*/ 0 w 102399"/>
                <a:gd name="connsiteY0" fmla="*/ 0 h 88285"/>
                <a:gd name="connsiteX1" fmla="*/ 102399 w 102399"/>
                <a:gd name="connsiteY1" fmla="*/ 88281 h 88285"/>
                <a:gd name="connsiteX2" fmla="*/ 0 w 102399"/>
                <a:gd name="connsiteY2" fmla="*/ 0 h 8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399" h="88285">
                  <a:moveTo>
                    <a:pt x="0" y="0"/>
                  </a:moveTo>
                  <a:cubicBezTo>
                    <a:pt x="56421" y="7779"/>
                    <a:pt x="77572" y="48855"/>
                    <a:pt x="102399" y="88281"/>
                  </a:cubicBezTo>
                  <a:cubicBezTo>
                    <a:pt x="55089" y="88707"/>
                    <a:pt x="17795" y="5727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7" name="任意多边形: 形状 356"/>
            <p:cNvSpPr/>
            <p:nvPr/>
          </p:nvSpPr>
          <p:spPr>
            <a:xfrm>
              <a:off x="9858343" y="4725935"/>
              <a:ext cx="74347" cy="81426"/>
            </a:xfrm>
            <a:custGeom>
              <a:avLst/>
              <a:gdLst>
                <a:gd name="connsiteX0" fmla="*/ 363 w 74347"/>
                <a:gd name="connsiteY0" fmla="*/ 0 h 81426"/>
                <a:gd name="connsiteX1" fmla="*/ 73992 w 74347"/>
                <a:gd name="connsiteY1" fmla="*/ 60683 h 81426"/>
                <a:gd name="connsiteX2" fmla="*/ 51456 w 74347"/>
                <a:gd name="connsiteY2" fmla="*/ 80129 h 81426"/>
                <a:gd name="connsiteX3" fmla="*/ 363 w 74347"/>
                <a:gd name="connsiteY3" fmla="*/ 0 h 81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347" h="81426">
                  <a:moveTo>
                    <a:pt x="363" y="0"/>
                  </a:moveTo>
                  <a:cubicBezTo>
                    <a:pt x="34301" y="1119"/>
                    <a:pt x="70423" y="31594"/>
                    <a:pt x="73992" y="60683"/>
                  </a:cubicBezTo>
                  <a:cubicBezTo>
                    <a:pt x="76177" y="78212"/>
                    <a:pt x="68238" y="84392"/>
                    <a:pt x="51456" y="80129"/>
                  </a:cubicBezTo>
                  <a:cubicBezTo>
                    <a:pt x="21461" y="72617"/>
                    <a:pt x="-3313" y="35110"/>
                    <a:pt x="3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8" name="任意多边形: 形状 357"/>
            <p:cNvSpPr/>
            <p:nvPr/>
          </p:nvSpPr>
          <p:spPr>
            <a:xfrm>
              <a:off x="8866476" y="4385349"/>
              <a:ext cx="73005" cy="71640"/>
            </a:xfrm>
            <a:custGeom>
              <a:avLst/>
              <a:gdLst>
                <a:gd name="connsiteX0" fmla="*/ 72978 w 73005"/>
                <a:gd name="connsiteY0" fmla="*/ 62317 h 71640"/>
                <a:gd name="connsiteX1" fmla="*/ 53531 w 73005"/>
                <a:gd name="connsiteY1" fmla="*/ 71641 h 71640"/>
                <a:gd name="connsiteX2" fmla="*/ 414 w 73005"/>
                <a:gd name="connsiteY2" fmla="*/ 21560 h 71640"/>
                <a:gd name="connsiteX3" fmla="*/ 22364 w 73005"/>
                <a:gd name="connsiteY3" fmla="*/ 142 h 71640"/>
                <a:gd name="connsiteX4" fmla="*/ 72978 w 73005"/>
                <a:gd name="connsiteY4" fmla="*/ 62317 h 7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05" h="71640">
                  <a:moveTo>
                    <a:pt x="72978" y="62317"/>
                  </a:moveTo>
                  <a:cubicBezTo>
                    <a:pt x="68556" y="64555"/>
                    <a:pt x="60990" y="71694"/>
                    <a:pt x="53531" y="71641"/>
                  </a:cubicBezTo>
                  <a:cubicBezTo>
                    <a:pt x="28704" y="71481"/>
                    <a:pt x="-4062" y="41166"/>
                    <a:pt x="414" y="21560"/>
                  </a:cubicBezTo>
                  <a:cubicBezTo>
                    <a:pt x="2385" y="12875"/>
                    <a:pt x="14106" y="995"/>
                    <a:pt x="22364" y="142"/>
                  </a:cubicBezTo>
                  <a:cubicBezTo>
                    <a:pt x="47298" y="-2362"/>
                    <a:pt x="73990" y="28592"/>
                    <a:pt x="72978" y="623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9" name="任意多边形: 形状 358"/>
            <p:cNvSpPr/>
            <p:nvPr/>
          </p:nvSpPr>
          <p:spPr>
            <a:xfrm>
              <a:off x="8573312" y="4349675"/>
              <a:ext cx="69168" cy="68547"/>
            </a:xfrm>
            <a:custGeom>
              <a:avLst/>
              <a:gdLst>
                <a:gd name="connsiteX0" fmla="*/ 68427 w 69168"/>
                <a:gd name="connsiteY0" fmla="*/ 67249 h 68547"/>
                <a:gd name="connsiteX1" fmla="*/ 1030 w 69168"/>
                <a:gd name="connsiteY1" fmla="*/ 32139 h 68547"/>
                <a:gd name="connsiteX2" fmla="*/ 33157 w 69168"/>
                <a:gd name="connsiteY2" fmla="*/ 2037 h 68547"/>
                <a:gd name="connsiteX3" fmla="*/ 68427 w 69168"/>
                <a:gd name="connsiteY3" fmla="*/ 67249 h 6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68" h="68547">
                  <a:moveTo>
                    <a:pt x="68427" y="67249"/>
                  </a:moveTo>
                  <a:cubicBezTo>
                    <a:pt x="31878" y="72950"/>
                    <a:pt x="6305" y="59631"/>
                    <a:pt x="1030" y="32139"/>
                  </a:cubicBezTo>
                  <a:cubicBezTo>
                    <a:pt x="-3818" y="6673"/>
                    <a:pt x="8702" y="-5048"/>
                    <a:pt x="33157" y="2037"/>
                  </a:cubicBezTo>
                  <a:cubicBezTo>
                    <a:pt x="60595" y="10029"/>
                    <a:pt x="72369" y="31766"/>
                    <a:pt x="68427" y="672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0" name="任意多边形: 形状 359"/>
            <p:cNvSpPr/>
            <p:nvPr/>
          </p:nvSpPr>
          <p:spPr>
            <a:xfrm>
              <a:off x="10159513" y="4944746"/>
              <a:ext cx="75837" cy="81503"/>
            </a:xfrm>
            <a:custGeom>
              <a:avLst/>
              <a:gdLst>
                <a:gd name="connsiteX0" fmla="*/ 265 w 75837"/>
                <a:gd name="connsiteY0" fmla="*/ 0 h 81503"/>
                <a:gd name="connsiteX1" fmla="*/ 74480 w 75837"/>
                <a:gd name="connsiteY1" fmla="*/ 58286 h 81503"/>
                <a:gd name="connsiteX2" fmla="*/ 52317 w 75837"/>
                <a:gd name="connsiteY2" fmla="*/ 80289 h 81503"/>
                <a:gd name="connsiteX3" fmla="*/ 265 w 75837"/>
                <a:gd name="connsiteY3" fmla="*/ 0 h 8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37" h="81503">
                  <a:moveTo>
                    <a:pt x="265" y="0"/>
                  </a:moveTo>
                  <a:cubicBezTo>
                    <a:pt x="33031" y="2238"/>
                    <a:pt x="67288" y="29622"/>
                    <a:pt x="74480" y="58286"/>
                  </a:cubicBezTo>
                  <a:cubicBezTo>
                    <a:pt x="79329" y="77679"/>
                    <a:pt x="71017" y="84552"/>
                    <a:pt x="52317" y="80289"/>
                  </a:cubicBezTo>
                  <a:cubicBezTo>
                    <a:pt x="22428" y="73523"/>
                    <a:pt x="-2879" y="35802"/>
                    <a:pt x="26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1" name="任意多边形: 形状 360"/>
            <p:cNvSpPr/>
            <p:nvPr/>
          </p:nvSpPr>
          <p:spPr>
            <a:xfrm>
              <a:off x="9150151" y="4430404"/>
              <a:ext cx="72368" cy="72868"/>
            </a:xfrm>
            <a:custGeom>
              <a:avLst/>
              <a:gdLst>
                <a:gd name="connsiteX0" fmla="*/ 11098 w 72368"/>
                <a:gd name="connsiteY0" fmla="*/ 0 h 72868"/>
                <a:gd name="connsiteX1" fmla="*/ 71941 w 72368"/>
                <a:gd name="connsiteY1" fmla="*/ 59777 h 72868"/>
                <a:gd name="connsiteX2" fmla="*/ 51908 w 72368"/>
                <a:gd name="connsiteY2" fmla="*/ 72777 h 72868"/>
                <a:gd name="connsiteX3" fmla="*/ 176 w 72368"/>
                <a:gd name="connsiteY3" fmla="*/ 22696 h 72868"/>
                <a:gd name="connsiteX4" fmla="*/ 11098 w 72368"/>
                <a:gd name="connsiteY4" fmla="*/ 0 h 7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68" h="72868">
                  <a:moveTo>
                    <a:pt x="11098" y="0"/>
                  </a:moveTo>
                  <a:cubicBezTo>
                    <a:pt x="47326" y="2770"/>
                    <a:pt x="76256" y="34471"/>
                    <a:pt x="71941" y="59777"/>
                  </a:cubicBezTo>
                  <a:cubicBezTo>
                    <a:pt x="70982" y="65372"/>
                    <a:pt x="57982" y="73843"/>
                    <a:pt x="51908" y="72777"/>
                  </a:cubicBezTo>
                  <a:cubicBezTo>
                    <a:pt x="24098" y="68089"/>
                    <a:pt x="6090" y="49655"/>
                    <a:pt x="176" y="22696"/>
                  </a:cubicBezTo>
                  <a:cubicBezTo>
                    <a:pt x="-1423" y="15291"/>
                    <a:pt x="8327" y="5381"/>
                    <a:pt x="1109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2" name="任意多边形: 形状 361"/>
            <p:cNvSpPr/>
            <p:nvPr/>
          </p:nvSpPr>
          <p:spPr>
            <a:xfrm>
              <a:off x="9734996" y="4696845"/>
              <a:ext cx="73634" cy="70954"/>
            </a:xfrm>
            <a:custGeom>
              <a:avLst/>
              <a:gdLst>
                <a:gd name="connsiteX0" fmla="*/ 73629 w 73634"/>
                <a:gd name="connsiteY0" fmla="*/ 70220 h 70954"/>
                <a:gd name="connsiteX1" fmla="*/ 2343 w 73634"/>
                <a:gd name="connsiteY1" fmla="*/ 0 h 70954"/>
                <a:gd name="connsiteX2" fmla="*/ 73629 w 73634"/>
                <a:gd name="connsiteY2" fmla="*/ 70220 h 7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34" h="70954">
                  <a:moveTo>
                    <a:pt x="73629" y="70220"/>
                  </a:moveTo>
                  <a:cubicBezTo>
                    <a:pt x="21843" y="76134"/>
                    <a:pt x="-9005" y="45766"/>
                    <a:pt x="2343" y="0"/>
                  </a:cubicBezTo>
                  <a:cubicBezTo>
                    <a:pt x="44806" y="1225"/>
                    <a:pt x="74108" y="30049"/>
                    <a:pt x="73629" y="702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3" name="任意多边形: 形状 362"/>
            <p:cNvSpPr/>
            <p:nvPr/>
          </p:nvSpPr>
          <p:spPr>
            <a:xfrm>
              <a:off x="8208594" y="4642396"/>
              <a:ext cx="71303" cy="65876"/>
            </a:xfrm>
            <a:custGeom>
              <a:avLst/>
              <a:gdLst>
                <a:gd name="connsiteX0" fmla="*/ 16140 w 71303"/>
                <a:gd name="connsiteY0" fmla="*/ 0 h 65876"/>
                <a:gd name="connsiteX1" fmla="*/ 71069 w 71303"/>
                <a:gd name="connsiteY1" fmla="*/ 45446 h 65876"/>
                <a:gd name="connsiteX2" fmla="*/ 48000 w 71303"/>
                <a:gd name="connsiteY2" fmla="*/ 65798 h 65876"/>
                <a:gd name="connsiteX3" fmla="*/ 263 w 71303"/>
                <a:gd name="connsiteY3" fmla="*/ 20672 h 65876"/>
                <a:gd name="connsiteX4" fmla="*/ 16140 w 71303"/>
                <a:gd name="connsiteY4" fmla="*/ 0 h 6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03" h="65876">
                  <a:moveTo>
                    <a:pt x="16140" y="0"/>
                  </a:moveTo>
                  <a:cubicBezTo>
                    <a:pt x="53541" y="533"/>
                    <a:pt x="73733" y="18487"/>
                    <a:pt x="71069" y="45446"/>
                  </a:cubicBezTo>
                  <a:cubicBezTo>
                    <a:pt x="70324" y="53278"/>
                    <a:pt x="56471" y="65265"/>
                    <a:pt x="48000" y="65798"/>
                  </a:cubicBezTo>
                  <a:cubicBezTo>
                    <a:pt x="22640" y="67449"/>
                    <a:pt x="-2880" y="42888"/>
                    <a:pt x="263" y="20672"/>
                  </a:cubicBezTo>
                  <a:cubicBezTo>
                    <a:pt x="1595" y="11614"/>
                    <a:pt x="12944" y="3942"/>
                    <a:pt x="1614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4" name="任意多边形: 形状 363"/>
            <p:cNvSpPr/>
            <p:nvPr/>
          </p:nvSpPr>
          <p:spPr>
            <a:xfrm>
              <a:off x="7293569" y="6762442"/>
              <a:ext cx="74579" cy="60499"/>
            </a:xfrm>
            <a:custGeom>
              <a:avLst/>
              <a:gdLst>
                <a:gd name="connsiteX0" fmla="*/ 33278 w 74579"/>
                <a:gd name="connsiteY0" fmla="*/ 60499 h 60499"/>
                <a:gd name="connsiteX1" fmla="*/ 33 w 74579"/>
                <a:gd name="connsiteY1" fmla="*/ 23898 h 60499"/>
                <a:gd name="connsiteX2" fmla="*/ 37167 w 74579"/>
                <a:gd name="connsiteY2" fmla="*/ 136 h 60499"/>
                <a:gd name="connsiteX3" fmla="*/ 74568 w 74579"/>
                <a:gd name="connsiteY3" fmla="*/ 38283 h 60499"/>
                <a:gd name="connsiteX4" fmla="*/ 33278 w 74579"/>
                <a:gd name="connsiteY4" fmla="*/ 60499 h 6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579" h="60499">
                  <a:moveTo>
                    <a:pt x="33278" y="60499"/>
                  </a:moveTo>
                  <a:cubicBezTo>
                    <a:pt x="6533" y="60393"/>
                    <a:pt x="779" y="42598"/>
                    <a:pt x="33" y="23898"/>
                  </a:cubicBezTo>
                  <a:cubicBezTo>
                    <a:pt x="-979" y="-2315"/>
                    <a:pt x="21610" y="1308"/>
                    <a:pt x="37167" y="136"/>
                  </a:cubicBezTo>
                  <a:cubicBezTo>
                    <a:pt x="62954" y="-1729"/>
                    <a:pt x="74036" y="15800"/>
                    <a:pt x="74568" y="38283"/>
                  </a:cubicBezTo>
                  <a:cubicBezTo>
                    <a:pt x="75261" y="72913"/>
                    <a:pt x="42975" y="47287"/>
                    <a:pt x="33278" y="604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5" name="任意多边形: 形状 364"/>
            <p:cNvSpPr/>
            <p:nvPr/>
          </p:nvSpPr>
          <p:spPr>
            <a:xfrm>
              <a:off x="9423151" y="4486346"/>
              <a:ext cx="66691" cy="73125"/>
            </a:xfrm>
            <a:custGeom>
              <a:avLst/>
              <a:gdLst>
                <a:gd name="connsiteX0" fmla="*/ 1289 w 66691"/>
                <a:gd name="connsiteY0" fmla="*/ 0 h 73125"/>
                <a:gd name="connsiteX1" fmla="*/ 66554 w 66691"/>
                <a:gd name="connsiteY1" fmla="*/ 50880 h 73125"/>
                <a:gd name="connsiteX2" fmla="*/ 41620 w 66691"/>
                <a:gd name="connsiteY2" fmla="*/ 71605 h 73125"/>
                <a:gd name="connsiteX3" fmla="*/ 1289 w 66691"/>
                <a:gd name="connsiteY3" fmla="*/ 0 h 7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91" h="73125">
                  <a:moveTo>
                    <a:pt x="1289" y="0"/>
                  </a:moveTo>
                  <a:cubicBezTo>
                    <a:pt x="41673" y="1012"/>
                    <a:pt x="64370" y="18913"/>
                    <a:pt x="66554" y="50880"/>
                  </a:cubicBezTo>
                  <a:cubicBezTo>
                    <a:pt x="67833" y="69954"/>
                    <a:pt x="60267" y="76400"/>
                    <a:pt x="41620" y="71605"/>
                  </a:cubicBezTo>
                  <a:cubicBezTo>
                    <a:pt x="10612" y="63667"/>
                    <a:pt x="-4732" y="36868"/>
                    <a:pt x="128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6" name="任意多边形: 形状 365"/>
            <p:cNvSpPr/>
            <p:nvPr/>
          </p:nvSpPr>
          <p:spPr>
            <a:xfrm>
              <a:off x="10981744" y="5702194"/>
              <a:ext cx="97764" cy="90465"/>
            </a:xfrm>
            <a:custGeom>
              <a:avLst/>
              <a:gdLst>
                <a:gd name="connsiteX0" fmla="*/ 0 w 97764"/>
                <a:gd name="connsiteY0" fmla="*/ 0 h 90465"/>
                <a:gd name="connsiteX1" fmla="*/ 97764 w 97764"/>
                <a:gd name="connsiteY1" fmla="*/ 90465 h 90465"/>
                <a:gd name="connsiteX2" fmla="*/ 0 w 97764"/>
                <a:gd name="connsiteY2" fmla="*/ 0 h 9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4" h="90465">
                  <a:moveTo>
                    <a:pt x="0" y="0"/>
                  </a:moveTo>
                  <a:cubicBezTo>
                    <a:pt x="59191" y="6340"/>
                    <a:pt x="80396" y="43954"/>
                    <a:pt x="97764" y="90465"/>
                  </a:cubicBezTo>
                  <a:cubicBezTo>
                    <a:pt x="39372" y="88654"/>
                    <a:pt x="26266" y="4198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7" name="任意多边形: 形状 366"/>
            <p:cNvSpPr/>
            <p:nvPr/>
          </p:nvSpPr>
          <p:spPr>
            <a:xfrm>
              <a:off x="8723375" y="4370893"/>
              <a:ext cx="68486" cy="68311"/>
            </a:xfrm>
            <a:custGeom>
              <a:avLst/>
              <a:gdLst>
                <a:gd name="connsiteX0" fmla="*/ 15222 w 68486"/>
                <a:gd name="connsiteY0" fmla="*/ 0 h 68311"/>
                <a:gd name="connsiteX1" fmla="*/ 68180 w 68486"/>
                <a:gd name="connsiteY1" fmla="*/ 49015 h 68311"/>
                <a:gd name="connsiteX2" fmla="*/ 51131 w 68486"/>
                <a:gd name="connsiteY2" fmla="*/ 68142 h 68311"/>
                <a:gd name="connsiteX3" fmla="*/ 91 w 68486"/>
                <a:gd name="connsiteY3" fmla="*/ 17742 h 68311"/>
                <a:gd name="connsiteX4" fmla="*/ 15222 w 68486"/>
                <a:gd name="connsiteY4" fmla="*/ 0 h 68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86" h="68311">
                  <a:moveTo>
                    <a:pt x="15222" y="0"/>
                  </a:moveTo>
                  <a:cubicBezTo>
                    <a:pt x="54381" y="160"/>
                    <a:pt x="71004" y="17582"/>
                    <a:pt x="68180" y="49015"/>
                  </a:cubicBezTo>
                  <a:cubicBezTo>
                    <a:pt x="67540" y="56155"/>
                    <a:pt x="57684" y="67449"/>
                    <a:pt x="51131" y="68142"/>
                  </a:cubicBezTo>
                  <a:cubicBezTo>
                    <a:pt x="26996" y="70753"/>
                    <a:pt x="-1827" y="42675"/>
                    <a:pt x="91" y="17742"/>
                  </a:cubicBezTo>
                  <a:cubicBezTo>
                    <a:pt x="730" y="9803"/>
                    <a:pt x="12718" y="2717"/>
                    <a:pt x="1522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8" name="任意多边形: 形状 367"/>
            <p:cNvSpPr/>
            <p:nvPr/>
          </p:nvSpPr>
          <p:spPr>
            <a:xfrm>
              <a:off x="7571122" y="5317774"/>
              <a:ext cx="72842" cy="57898"/>
            </a:xfrm>
            <a:custGeom>
              <a:avLst/>
              <a:gdLst>
                <a:gd name="connsiteX0" fmla="*/ 72779 w 72842"/>
                <a:gd name="connsiteY0" fmla="*/ 53992 h 57898"/>
                <a:gd name="connsiteX1" fmla="*/ 2 w 72842"/>
                <a:gd name="connsiteY1" fmla="*/ 21333 h 57898"/>
                <a:gd name="connsiteX2" fmla="*/ 22219 w 72842"/>
                <a:gd name="connsiteY2" fmla="*/ 501 h 57898"/>
                <a:gd name="connsiteX3" fmla="*/ 72779 w 72842"/>
                <a:gd name="connsiteY3" fmla="*/ 53992 h 5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42" h="57897">
                  <a:moveTo>
                    <a:pt x="72779" y="53992"/>
                  </a:moveTo>
                  <a:cubicBezTo>
                    <a:pt x="14600" y="63369"/>
                    <a:pt x="-211" y="57135"/>
                    <a:pt x="2" y="21333"/>
                  </a:cubicBezTo>
                  <a:cubicBezTo>
                    <a:pt x="56" y="14034"/>
                    <a:pt x="13695" y="1513"/>
                    <a:pt x="22219" y="501"/>
                  </a:cubicBezTo>
                  <a:cubicBezTo>
                    <a:pt x="55837" y="-3495"/>
                    <a:pt x="74058" y="16591"/>
                    <a:pt x="72779" y="539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9" name="任意多边形: 形状 368"/>
            <p:cNvSpPr/>
            <p:nvPr/>
          </p:nvSpPr>
          <p:spPr>
            <a:xfrm>
              <a:off x="7229523" y="6586975"/>
              <a:ext cx="69251" cy="63079"/>
            </a:xfrm>
            <a:custGeom>
              <a:avLst/>
              <a:gdLst>
                <a:gd name="connsiteX0" fmla="*/ 22256 w 69251"/>
                <a:gd name="connsiteY0" fmla="*/ 0 h 63079"/>
                <a:gd name="connsiteX1" fmla="*/ 69247 w 69251"/>
                <a:gd name="connsiteY1" fmla="*/ 39905 h 63079"/>
                <a:gd name="connsiteX2" fmla="*/ 35096 w 69251"/>
                <a:gd name="connsiteY2" fmla="*/ 62921 h 63079"/>
                <a:gd name="connsiteX3" fmla="*/ 305 w 69251"/>
                <a:gd name="connsiteY3" fmla="*/ 27491 h 63079"/>
                <a:gd name="connsiteX4" fmla="*/ 22256 w 69251"/>
                <a:gd name="connsiteY4" fmla="*/ 0 h 6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51" h="63079">
                  <a:moveTo>
                    <a:pt x="22256" y="0"/>
                  </a:moveTo>
                  <a:cubicBezTo>
                    <a:pt x="60296" y="426"/>
                    <a:pt x="68874" y="16569"/>
                    <a:pt x="69247" y="39905"/>
                  </a:cubicBezTo>
                  <a:cubicBezTo>
                    <a:pt x="69620" y="64892"/>
                    <a:pt x="50120" y="61749"/>
                    <a:pt x="35096" y="62921"/>
                  </a:cubicBezTo>
                  <a:cubicBezTo>
                    <a:pt x="10215" y="64892"/>
                    <a:pt x="-2145" y="48216"/>
                    <a:pt x="305" y="27491"/>
                  </a:cubicBezTo>
                  <a:cubicBezTo>
                    <a:pt x="1691" y="15557"/>
                    <a:pt x="17674" y="5328"/>
                    <a:pt x="222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0" name="任意多边形: 形状 369"/>
            <p:cNvSpPr/>
            <p:nvPr/>
          </p:nvSpPr>
          <p:spPr>
            <a:xfrm>
              <a:off x="10809391" y="5526911"/>
              <a:ext cx="84018" cy="82899"/>
            </a:xfrm>
            <a:custGeom>
              <a:avLst/>
              <a:gdLst>
                <a:gd name="connsiteX0" fmla="*/ 84019 w 84018"/>
                <a:gd name="connsiteY0" fmla="*/ 82900 h 82899"/>
                <a:gd name="connsiteX1" fmla="*/ 0 w 84018"/>
                <a:gd name="connsiteY1" fmla="*/ 0 h 82899"/>
                <a:gd name="connsiteX2" fmla="*/ 84019 w 84018"/>
                <a:gd name="connsiteY2" fmla="*/ 82900 h 82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018" h="82899">
                  <a:moveTo>
                    <a:pt x="84019" y="82900"/>
                  </a:moveTo>
                  <a:cubicBezTo>
                    <a:pt x="37880" y="80023"/>
                    <a:pt x="18381" y="60257"/>
                    <a:pt x="0" y="0"/>
                  </a:cubicBezTo>
                  <a:cubicBezTo>
                    <a:pt x="40704" y="1172"/>
                    <a:pt x="71072" y="30421"/>
                    <a:pt x="84019" y="829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1" name="任意多边形: 形状 370"/>
            <p:cNvSpPr/>
            <p:nvPr/>
          </p:nvSpPr>
          <p:spPr>
            <a:xfrm>
              <a:off x="11801420" y="6613454"/>
              <a:ext cx="106981" cy="85650"/>
            </a:xfrm>
            <a:custGeom>
              <a:avLst/>
              <a:gdLst>
                <a:gd name="connsiteX0" fmla="*/ 0 w 106981"/>
                <a:gd name="connsiteY0" fmla="*/ 0 h 85650"/>
                <a:gd name="connsiteX1" fmla="*/ 106982 w 106981"/>
                <a:gd name="connsiteY1" fmla="*/ 84658 h 85650"/>
                <a:gd name="connsiteX2" fmla="*/ 0 w 106981"/>
                <a:gd name="connsiteY2" fmla="*/ 0 h 8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981" h="85650">
                  <a:moveTo>
                    <a:pt x="0" y="0"/>
                  </a:moveTo>
                  <a:cubicBezTo>
                    <a:pt x="46725" y="6234"/>
                    <a:pt x="70114" y="25254"/>
                    <a:pt x="106982" y="84658"/>
                  </a:cubicBezTo>
                  <a:cubicBezTo>
                    <a:pt x="69474" y="90998"/>
                    <a:pt x="39266" y="6745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2" name="任意多边形: 形状 371"/>
            <p:cNvSpPr/>
            <p:nvPr/>
          </p:nvSpPr>
          <p:spPr>
            <a:xfrm>
              <a:off x="7986165" y="4966076"/>
              <a:ext cx="70929" cy="64606"/>
            </a:xfrm>
            <a:custGeom>
              <a:avLst/>
              <a:gdLst>
                <a:gd name="connsiteX0" fmla="*/ 50766 w 70929"/>
                <a:gd name="connsiteY0" fmla="*/ 64607 h 64606"/>
                <a:gd name="connsiteX1" fmla="*/ 685 w 70929"/>
                <a:gd name="connsiteY1" fmla="*/ 17243 h 64606"/>
                <a:gd name="connsiteX2" fmla="*/ 26898 w 70929"/>
                <a:gd name="connsiteY2" fmla="*/ 141 h 64606"/>
                <a:gd name="connsiteX3" fmla="*/ 70372 w 70929"/>
                <a:gd name="connsiteY3" fmla="*/ 41964 h 64606"/>
                <a:gd name="connsiteX4" fmla="*/ 50766 w 70929"/>
                <a:gd name="connsiteY4" fmla="*/ 64607 h 64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929" h="64604">
                  <a:moveTo>
                    <a:pt x="50766" y="64607"/>
                  </a:moveTo>
                  <a:cubicBezTo>
                    <a:pt x="15656" y="63595"/>
                    <a:pt x="-4003" y="42550"/>
                    <a:pt x="685" y="17243"/>
                  </a:cubicBezTo>
                  <a:cubicBezTo>
                    <a:pt x="2071" y="9891"/>
                    <a:pt x="17415" y="834"/>
                    <a:pt x="26898" y="141"/>
                  </a:cubicBezTo>
                  <a:cubicBezTo>
                    <a:pt x="54442" y="-1830"/>
                    <a:pt x="74581" y="17083"/>
                    <a:pt x="70372" y="41964"/>
                  </a:cubicBezTo>
                  <a:cubicBezTo>
                    <a:pt x="68614" y="52300"/>
                    <a:pt x="54496" y="60558"/>
                    <a:pt x="50766" y="646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3" name="任意多边形: 形状 372"/>
            <p:cNvSpPr/>
            <p:nvPr/>
          </p:nvSpPr>
          <p:spPr>
            <a:xfrm>
              <a:off x="9549589" y="4516671"/>
              <a:ext cx="71957" cy="69849"/>
            </a:xfrm>
            <a:custGeom>
              <a:avLst/>
              <a:gdLst>
                <a:gd name="connsiteX0" fmla="*/ 0 w 71957"/>
                <a:gd name="connsiteY0" fmla="*/ 789 h 69849"/>
                <a:gd name="connsiteX1" fmla="*/ 71925 w 71957"/>
                <a:gd name="connsiteY1" fmla="*/ 54972 h 69849"/>
                <a:gd name="connsiteX2" fmla="*/ 52372 w 71957"/>
                <a:gd name="connsiteY2" fmla="*/ 69837 h 69849"/>
                <a:gd name="connsiteX3" fmla="*/ 0 w 71957"/>
                <a:gd name="connsiteY3" fmla="*/ 789 h 6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957" h="69849">
                  <a:moveTo>
                    <a:pt x="0" y="789"/>
                  </a:moveTo>
                  <a:cubicBezTo>
                    <a:pt x="33299" y="-5285"/>
                    <a:pt x="73257" y="24764"/>
                    <a:pt x="71925" y="54972"/>
                  </a:cubicBezTo>
                  <a:cubicBezTo>
                    <a:pt x="71711" y="60460"/>
                    <a:pt x="58818" y="70263"/>
                    <a:pt x="52372" y="69837"/>
                  </a:cubicBezTo>
                  <a:cubicBezTo>
                    <a:pt x="18221" y="67279"/>
                    <a:pt x="7938" y="52841"/>
                    <a:pt x="0" y="7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4" name="任意多边形: 形状 373"/>
            <p:cNvSpPr/>
            <p:nvPr/>
          </p:nvSpPr>
          <p:spPr>
            <a:xfrm>
              <a:off x="10637413" y="5348697"/>
              <a:ext cx="74480" cy="82207"/>
            </a:xfrm>
            <a:custGeom>
              <a:avLst/>
              <a:gdLst>
                <a:gd name="connsiteX0" fmla="*/ 74481 w 74480"/>
                <a:gd name="connsiteY0" fmla="*/ 82207 h 82207"/>
                <a:gd name="connsiteX1" fmla="*/ 105 w 74480"/>
                <a:gd name="connsiteY1" fmla="*/ 0 h 82207"/>
                <a:gd name="connsiteX2" fmla="*/ 74481 w 74480"/>
                <a:gd name="connsiteY2" fmla="*/ 82207 h 8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0" h="82207">
                  <a:moveTo>
                    <a:pt x="74481" y="82207"/>
                  </a:moveTo>
                  <a:cubicBezTo>
                    <a:pt x="25412" y="77359"/>
                    <a:pt x="-1920" y="46085"/>
                    <a:pt x="105" y="0"/>
                  </a:cubicBezTo>
                  <a:cubicBezTo>
                    <a:pt x="41129" y="2771"/>
                    <a:pt x="65530" y="29036"/>
                    <a:pt x="74481" y="822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5" name="任意多边形: 形状 374"/>
            <p:cNvSpPr/>
            <p:nvPr/>
          </p:nvSpPr>
          <p:spPr>
            <a:xfrm>
              <a:off x="7930568" y="4800476"/>
              <a:ext cx="70627" cy="59954"/>
            </a:xfrm>
            <a:custGeom>
              <a:avLst/>
              <a:gdLst>
                <a:gd name="connsiteX0" fmla="*/ 69335 w 70627"/>
                <a:gd name="connsiteY0" fmla="*/ 59399 h 59954"/>
                <a:gd name="connsiteX1" fmla="*/ 21 w 70627"/>
                <a:gd name="connsiteY1" fmla="*/ 19228 h 59954"/>
                <a:gd name="connsiteX2" fmla="*/ 35930 w 70627"/>
                <a:gd name="connsiteY2" fmla="*/ 1806 h 59954"/>
                <a:gd name="connsiteX3" fmla="*/ 69335 w 70627"/>
                <a:gd name="connsiteY3" fmla="*/ 59399 h 5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27" h="59954">
                  <a:moveTo>
                    <a:pt x="69335" y="59399"/>
                  </a:moveTo>
                  <a:cubicBezTo>
                    <a:pt x="18295" y="62649"/>
                    <a:pt x="-725" y="51940"/>
                    <a:pt x="21" y="19228"/>
                  </a:cubicBezTo>
                  <a:cubicBezTo>
                    <a:pt x="660" y="-8210"/>
                    <a:pt x="22664" y="1753"/>
                    <a:pt x="35930" y="1806"/>
                  </a:cubicBezTo>
                  <a:cubicBezTo>
                    <a:pt x="64327" y="1913"/>
                    <a:pt x="74503" y="21040"/>
                    <a:pt x="69335" y="593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6" name="任意多边形: 形状 375"/>
            <p:cNvSpPr/>
            <p:nvPr/>
          </p:nvSpPr>
          <p:spPr>
            <a:xfrm>
              <a:off x="11899132" y="6741848"/>
              <a:ext cx="101706" cy="84556"/>
            </a:xfrm>
            <a:custGeom>
              <a:avLst/>
              <a:gdLst>
                <a:gd name="connsiteX0" fmla="*/ 0 w 101706"/>
                <a:gd name="connsiteY0" fmla="*/ 58 h 84556"/>
                <a:gd name="connsiteX1" fmla="*/ 101707 w 101706"/>
                <a:gd name="connsiteY1" fmla="*/ 84557 h 84556"/>
                <a:gd name="connsiteX2" fmla="*/ 0 w 101706"/>
                <a:gd name="connsiteY2" fmla="*/ 58 h 8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706" h="84556">
                  <a:moveTo>
                    <a:pt x="0" y="58"/>
                  </a:moveTo>
                  <a:cubicBezTo>
                    <a:pt x="42409" y="-1647"/>
                    <a:pt x="84178" y="34156"/>
                    <a:pt x="101707" y="84557"/>
                  </a:cubicBezTo>
                  <a:cubicBezTo>
                    <a:pt x="64040" y="82852"/>
                    <a:pt x="34896" y="59090"/>
                    <a:pt x="0" y="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7" name="任意多边形: 形状 376"/>
            <p:cNvSpPr/>
            <p:nvPr/>
          </p:nvSpPr>
          <p:spPr>
            <a:xfrm>
              <a:off x="8318494" y="4490235"/>
              <a:ext cx="70600" cy="65673"/>
            </a:xfrm>
            <a:custGeom>
              <a:avLst/>
              <a:gdLst>
                <a:gd name="connsiteX0" fmla="*/ 116 w 70600"/>
                <a:gd name="connsiteY0" fmla="*/ 3569 h 65673"/>
                <a:gd name="connsiteX1" fmla="*/ 66819 w 70600"/>
                <a:gd name="connsiteY1" fmla="*/ 28823 h 65673"/>
                <a:gd name="connsiteX2" fmla="*/ 67672 w 70600"/>
                <a:gd name="connsiteY2" fmla="*/ 57167 h 65673"/>
                <a:gd name="connsiteX3" fmla="*/ 39967 w 70600"/>
                <a:gd name="connsiteY3" fmla="*/ 65318 h 65673"/>
                <a:gd name="connsiteX4" fmla="*/ 116 w 70600"/>
                <a:gd name="connsiteY4" fmla="*/ 3569 h 6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00" h="65673">
                  <a:moveTo>
                    <a:pt x="116" y="3569"/>
                  </a:moveTo>
                  <a:cubicBezTo>
                    <a:pt x="31017" y="-5914"/>
                    <a:pt x="52807" y="3836"/>
                    <a:pt x="66819" y="28823"/>
                  </a:cubicBezTo>
                  <a:cubicBezTo>
                    <a:pt x="71135" y="36495"/>
                    <a:pt x="72200" y="51146"/>
                    <a:pt x="67672" y="57167"/>
                  </a:cubicBezTo>
                  <a:cubicBezTo>
                    <a:pt x="62877" y="63507"/>
                    <a:pt x="48918" y="66810"/>
                    <a:pt x="39967" y="65318"/>
                  </a:cubicBezTo>
                  <a:cubicBezTo>
                    <a:pt x="7095" y="59884"/>
                    <a:pt x="-1110" y="35909"/>
                    <a:pt x="116" y="35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8" name="任意多边形: 形状 377"/>
            <p:cNvSpPr/>
            <p:nvPr/>
          </p:nvSpPr>
          <p:spPr>
            <a:xfrm>
              <a:off x="9676058" y="4545901"/>
              <a:ext cx="66821" cy="74224"/>
            </a:xfrm>
            <a:custGeom>
              <a:avLst/>
              <a:gdLst>
                <a:gd name="connsiteX0" fmla="*/ 65543 w 66821"/>
                <a:gd name="connsiteY0" fmla="*/ 74225 h 74224"/>
                <a:gd name="connsiteX1" fmla="*/ 704 w 66821"/>
                <a:gd name="connsiteY1" fmla="*/ 22812 h 74224"/>
                <a:gd name="connsiteX2" fmla="*/ 23560 w 66821"/>
                <a:gd name="connsiteY2" fmla="*/ 1341 h 74224"/>
                <a:gd name="connsiteX3" fmla="*/ 65543 w 66821"/>
                <a:gd name="connsiteY3" fmla="*/ 74225 h 74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821" h="74224">
                  <a:moveTo>
                    <a:pt x="65543" y="74225"/>
                  </a:moveTo>
                  <a:cubicBezTo>
                    <a:pt x="30380" y="74065"/>
                    <a:pt x="5872" y="54725"/>
                    <a:pt x="704" y="22812"/>
                  </a:cubicBezTo>
                  <a:cubicBezTo>
                    <a:pt x="-2279" y="4591"/>
                    <a:pt x="4008" y="-3401"/>
                    <a:pt x="23560" y="1341"/>
                  </a:cubicBezTo>
                  <a:cubicBezTo>
                    <a:pt x="56113" y="9226"/>
                    <a:pt x="71563" y="35492"/>
                    <a:pt x="65543" y="742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9" name="任意多边形: 形状 378"/>
            <p:cNvSpPr/>
            <p:nvPr/>
          </p:nvSpPr>
          <p:spPr>
            <a:xfrm>
              <a:off x="10276189" y="4985419"/>
              <a:ext cx="75121" cy="82451"/>
            </a:xfrm>
            <a:custGeom>
              <a:avLst/>
              <a:gdLst>
                <a:gd name="connsiteX0" fmla="*/ 75122 w 75121"/>
                <a:gd name="connsiteY0" fmla="*/ 82451 h 82451"/>
                <a:gd name="connsiteX1" fmla="*/ 0 w 75121"/>
                <a:gd name="connsiteY1" fmla="*/ 297 h 82451"/>
                <a:gd name="connsiteX2" fmla="*/ 75122 w 75121"/>
                <a:gd name="connsiteY2" fmla="*/ 82451 h 8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121" h="82451">
                  <a:moveTo>
                    <a:pt x="75122" y="82451"/>
                  </a:moveTo>
                  <a:cubicBezTo>
                    <a:pt x="25360" y="72862"/>
                    <a:pt x="2238" y="46809"/>
                    <a:pt x="0" y="297"/>
                  </a:cubicBezTo>
                  <a:cubicBezTo>
                    <a:pt x="38520" y="-3379"/>
                    <a:pt x="67343" y="27203"/>
                    <a:pt x="75122" y="824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0" name="任意多边形: 形状 379"/>
            <p:cNvSpPr/>
            <p:nvPr/>
          </p:nvSpPr>
          <p:spPr>
            <a:xfrm>
              <a:off x="9013279" y="4410300"/>
              <a:ext cx="69705" cy="69110"/>
            </a:xfrm>
            <a:custGeom>
              <a:avLst/>
              <a:gdLst>
                <a:gd name="connsiteX0" fmla="*/ 337 w 69705"/>
                <a:gd name="connsiteY0" fmla="*/ 285 h 69110"/>
                <a:gd name="connsiteX1" fmla="*/ 69491 w 69705"/>
                <a:gd name="connsiteY1" fmla="*/ 46902 h 69110"/>
                <a:gd name="connsiteX2" fmla="*/ 47488 w 69705"/>
                <a:gd name="connsiteY2" fmla="*/ 68906 h 69110"/>
                <a:gd name="connsiteX3" fmla="*/ 337 w 69705"/>
                <a:gd name="connsiteY3" fmla="*/ 285 h 69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705" h="69110">
                  <a:moveTo>
                    <a:pt x="337" y="285"/>
                  </a:moveTo>
                  <a:cubicBezTo>
                    <a:pt x="39603" y="-2592"/>
                    <a:pt x="66668" y="16587"/>
                    <a:pt x="69491" y="46902"/>
                  </a:cubicBezTo>
                  <a:cubicBezTo>
                    <a:pt x="71037" y="63791"/>
                    <a:pt x="64270" y="70398"/>
                    <a:pt x="47488" y="68906"/>
                  </a:cubicBezTo>
                  <a:cubicBezTo>
                    <a:pt x="16960" y="66242"/>
                    <a:pt x="-2859" y="38804"/>
                    <a:pt x="337" y="28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1" name="任意多边形: 形状 380"/>
            <p:cNvSpPr/>
            <p:nvPr/>
          </p:nvSpPr>
          <p:spPr>
            <a:xfrm>
              <a:off x="7517844" y="5143631"/>
              <a:ext cx="67884" cy="68836"/>
            </a:xfrm>
            <a:custGeom>
              <a:avLst/>
              <a:gdLst>
                <a:gd name="connsiteX0" fmla="*/ 23019 w 67884"/>
                <a:gd name="connsiteY0" fmla="*/ 0 h 68836"/>
                <a:gd name="connsiteX1" fmla="*/ 67559 w 67884"/>
                <a:gd name="connsiteY1" fmla="*/ 46671 h 68836"/>
                <a:gd name="connsiteX2" fmla="*/ 37137 w 67884"/>
                <a:gd name="connsiteY2" fmla="*/ 68835 h 68836"/>
                <a:gd name="connsiteX3" fmla="*/ 216 w 67884"/>
                <a:gd name="connsiteY3" fmla="*/ 27118 h 68836"/>
                <a:gd name="connsiteX4" fmla="*/ 23019 w 67884"/>
                <a:gd name="connsiteY4" fmla="*/ 0 h 6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84" h="68836">
                  <a:moveTo>
                    <a:pt x="23019" y="0"/>
                  </a:moveTo>
                  <a:cubicBezTo>
                    <a:pt x="61006" y="2078"/>
                    <a:pt x="64682" y="25520"/>
                    <a:pt x="67559" y="46671"/>
                  </a:cubicBezTo>
                  <a:cubicBezTo>
                    <a:pt x="70596" y="69367"/>
                    <a:pt x="51789" y="68728"/>
                    <a:pt x="37137" y="68835"/>
                  </a:cubicBezTo>
                  <a:cubicBezTo>
                    <a:pt x="9699" y="69048"/>
                    <a:pt x="-1755" y="50827"/>
                    <a:pt x="216" y="27118"/>
                  </a:cubicBezTo>
                  <a:cubicBezTo>
                    <a:pt x="1069" y="17475"/>
                    <a:pt x="15081" y="9004"/>
                    <a:pt x="230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2" name="任意多边形: 形状 381"/>
            <p:cNvSpPr/>
            <p:nvPr/>
          </p:nvSpPr>
          <p:spPr>
            <a:xfrm>
              <a:off x="9980032" y="4765781"/>
              <a:ext cx="70259" cy="71957"/>
            </a:xfrm>
            <a:custGeom>
              <a:avLst/>
              <a:gdLst>
                <a:gd name="connsiteX0" fmla="*/ 70260 w 70259"/>
                <a:gd name="connsiteY0" fmla="*/ 71717 h 71957"/>
                <a:gd name="connsiteX1" fmla="*/ 40 w 70259"/>
                <a:gd name="connsiteY1" fmla="*/ 14177 h 71957"/>
                <a:gd name="connsiteX2" fmla="*/ 25986 w 70259"/>
                <a:gd name="connsiteY2" fmla="*/ 112 h 71957"/>
                <a:gd name="connsiteX3" fmla="*/ 70260 w 70259"/>
                <a:gd name="connsiteY3" fmla="*/ 71717 h 7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259" h="71957">
                  <a:moveTo>
                    <a:pt x="70260" y="71717"/>
                  </a:moveTo>
                  <a:cubicBezTo>
                    <a:pt x="33445" y="74861"/>
                    <a:pt x="-1345" y="46730"/>
                    <a:pt x="40" y="14177"/>
                  </a:cubicBezTo>
                  <a:cubicBezTo>
                    <a:pt x="253" y="8796"/>
                    <a:pt x="17781" y="-1167"/>
                    <a:pt x="25986" y="112"/>
                  </a:cubicBezTo>
                  <a:cubicBezTo>
                    <a:pt x="50121" y="3788"/>
                    <a:pt x="67436" y="33784"/>
                    <a:pt x="70260" y="717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3" name="任意多边形: 形状 382"/>
            <p:cNvSpPr/>
            <p:nvPr/>
          </p:nvSpPr>
          <p:spPr>
            <a:xfrm>
              <a:off x="10102232" y="4800630"/>
              <a:ext cx="65683" cy="82260"/>
            </a:xfrm>
            <a:custGeom>
              <a:avLst/>
              <a:gdLst>
                <a:gd name="connsiteX0" fmla="*/ 65430 w 65683"/>
                <a:gd name="connsiteY0" fmla="*/ 82261 h 82260"/>
                <a:gd name="connsiteX1" fmla="*/ 644 w 65683"/>
                <a:gd name="connsiteY1" fmla="*/ 0 h 82260"/>
                <a:gd name="connsiteX2" fmla="*/ 65430 w 65683"/>
                <a:gd name="connsiteY2" fmla="*/ 82261 h 8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683" h="82260">
                  <a:moveTo>
                    <a:pt x="65430" y="82261"/>
                  </a:moveTo>
                  <a:cubicBezTo>
                    <a:pt x="16255" y="71179"/>
                    <a:pt x="-3991" y="44753"/>
                    <a:pt x="644" y="0"/>
                  </a:cubicBezTo>
                  <a:cubicBezTo>
                    <a:pt x="45877" y="6766"/>
                    <a:pt x="68360" y="34364"/>
                    <a:pt x="65430" y="822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4" name="任意多边形: 形状 383"/>
            <p:cNvSpPr/>
            <p:nvPr/>
          </p:nvSpPr>
          <p:spPr>
            <a:xfrm>
              <a:off x="10561810" y="5209957"/>
              <a:ext cx="78211" cy="78060"/>
            </a:xfrm>
            <a:custGeom>
              <a:avLst/>
              <a:gdLst>
                <a:gd name="connsiteX0" fmla="*/ 0 w 78211"/>
                <a:gd name="connsiteY0" fmla="*/ 5 h 78060"/>
                <a:gd name="connsiteX1" fmla="*/ 78211 w 78211"/>
                <a:gd name="connsiteY1" fmla="*/ 77897 h 78060"/>
                <a:gd name="connsiteX2" fmla="*/ 0 w 78211"/>
                <a:gd name="connsiteY2" fmla="*/ 5 h 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211" h="78060">
                  <a:moveTo>
                    <a:pt x="0" y="5"/>
                  </a:moveTo>
                  <a:cubicBezTo>
                    <a:pt x="43474" y="-421"/>
                    <a:pt x="70486" y="26484"/>
                    <a:pt x="78211" y="77897"/>
                  </a:cubicBezTo>
                  <a:cubicBezTo>
                    <a:pt x="37880" y="80241"/>
                    <a:pt x="15077" y="57545"/>
                    <a:pt x="0" y="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5" name="任意多边形: 形状 384"/>
            <p:cNvSpPr/>
            <p:nvPr/>
          </p:nvSpPr>
          <p:spPr>
            <a:xfrm>
              <a:off x="11433432" y="6187074"/>
              <a:ext cx="106927" cy="96059"/>
            </a:xfrm>
            <a:custGeom>
              <a:avLst/>
              <a:gdLst>
                <a:gd name="connsiteX0" fmla="*/ 106928 w 106927"/>
                <a:gd name="connsiteY0" fmla="*/ 96059 h 96059"/>
                <a:gd name="connsiteX1" fmla="*/ 0 w 106927"/>
                <a:gd name="connsiteY1" fmla="*/ 0 h 96059"/>
                <a:gd name="connsiteX2" fmla="*/ 106928 w 106927"/>
                <a:gd name="connsiteY2" fmla="*/ 96059 h 9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927" h="96059">
                  <a:moveTo>
                    <a:pt x="106928" y="96059"/>
                  </a:moveTo>
                  <a:cubicBezTo>
                    <a:pt x="48642" y="83060"/>
                    <a:pt x="22324" y="46511"/>
                    <a:pt x="0" y="0"/>
                  </a:cubicBezTo>
                  <a:cubicBezTo>
                    <a:pt x="58233" y="6553"/>
                    <a:pt x="77839" y="50667"/>
                    <a:pt x="106928" y="960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6" name="任意多边形: 形状 385"/>
            <p:cNvSpPr/>
            <p:nvPr/>
          </p:nvSpPr>
          <p:spPr>
            <a:xfrm>
              <a:off x="7882650" y="4635849"/>
              <a:ext cx="67173" cy="63028"/>
            </a:xfrm>
            <a:custGeom>
              <a:avLst/>
              <a:gdLst>
                <a:gd name="connsiteX0" fmla="*/ 52893 w 67173"/>
                <a:gd name="connsiteY0" fmla="*/ 63021 h 63028"/>
                <a:gd name="connsiteX1" fmla="*/ 42 w 67173"/>
                <a:gd name="connsiteY1" fmla="*/ 23170 h 63028"/>
                <a:gd name="connsiteX2" fmla="*/ 26787 w 67173"/>
                <a:gd name="connsiteY2" fmla="*/ 47 h 63028"/>
                <a:gd name="connsiteX3" fmla="*/ 67172 w 67173"/>
                <a:gd name="connsiteY3" fmla="*/ 44481 h 63028"/>
                <a:gd name="connsiteX4" fmla="*/ 52893 w 67173"/>
                <a:gd name="connsiteY4" fmla="*/ 63021 h 6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73" h="63028">
                  <a:moveTo>
                    <a:pt x="52893" y="63021"/>
                  </a:moveTo>
                  <a:cubicBezTo>
                    <a:pt x="15332" y="63394"/>
                    <a:pt x="1214" y="49755"/>
                    <a:pt x="42" y="23170"/>
                  </a:cubicBezTo>
                  <a:cubicBezTo>
                    <a:pt x="-811" y="3244"/>
                    <a:pt x="11496" y="-485"/>
                    <a:pt x="26787" y="47"/>
                  </a:cubicBezTo>
                  <a:cubicBezTo>
                    <a:pt x="54971" y="1059"/>
                    <a:pt x="66745" y="19707"/>
                    <a:pt x="67172" y="44481"/>
                  </a:cubicBezTo>
                  <a:cubicBezTo>
                    <a:pt x="67331" y="52153"/>
                    <a:pt x="55344" y="60038"/>
                    <a:pt x="52893" y="630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7" name="任意多边形: 形状 386"/>
            <p:cNvSpPr/>
            <p:nvPr/>
          </p:nvSpPr>
          <p:spPr>
            <a:xfrm>
              <a:off x="8948404" y="4256972"/>
              <a:ext cx="77110" cy="65761"/>
            </a:xfrm>
            <a:custGeom>
              <a:avLst/>
              <a:gdLst>
                <a:gd name="connsiteX0" fmla="*/ 0 w 77110"/>
                <a:gd name="connsiteY0" fmla="*/ 4169 h 65761"/>
                <a:gd name="connsiteX1" fmla="*/ 76773 w 77110"/>
                <a:gd name="connsiteY1" fmla="*/ 38533 h 65761"/>
                <a:gd name="connsiteX2" fmla="*/ 70273 w 77110"/>
                <a:gd name="connsiteY2" fmla="*/ 63094 h 65761"/>
                <a:gd name="connsiteX3" fmla="*/ 44434 w 77110"/>
                <a:gd name="connsiteY3" fmla="*/ 61762 h 65761"/>
                <a:gd name="connsiteX4" fmla="*/ 0 w 77110"/>
                <a:gd name="connsiteY4" fmla="*/ 4169 h 6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10" h="65761">
                  <a:moveTo>
                    <a:pt x="0" y="4169"/>
                  </a:moveTo>
                  <a:cubicBezTo>
                    <a:pt x="52265" y="-6700"/>
                    <a:pt x="71179" y="3317"/>
                    <a:pt x="76773" y="38533"/>
                  </a:cubicBezTo>
                  <a:cubicBezTo>
                    <a:pt x="78052" y="46578"/>
                    <a:pt x="75654" y="59524"/>
                    <a:pt x="70273" y="63094"/>
                  </a:cubicBezTo>
                  <a:cubicBezTo>
                    <a:pt x="64253" y="67090"/>
                    <a:pt x="49015" y="66557"/>
                    <a:pt x="44434" y="61762"/>
                  </a:cubicBezTo>
                  <a:cubicBezTo>
                    <a:pt x="29196" y="45726"/>
                    <a:pt x="16996" y="26812"/>
                    <a:pt x="0" y="41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8" name="任意多边形: 形状 387"/>
            <p:cNvSpPr/>
            <p:nvPr/>
          </p:nvSpPr>
          <p:spPr>
            <a:xfrm>
              <a:off x="11710848" y="6488305"/>
              <a:ext cx="109645" cy="92383"/>
            </a:xfrm>
            <a:custGeom>
              <a:avLst/>
              <a:gdLst>
                <a:gd name="connsiteX0" fmla="*/ 0 w 109645"/>
                <a:gd name="connsiteY0" fmla="*/ 0 h 92383"/>
                <a:gd name="connsiteX1" fmla="*/ 109646 w 109645"/>
                <a:gd name="connsiteY1" fmla="*/ 92384 h 92383"/>
                <a:gd name="connsiteX2" fmla="*/ 0 w 109645"/>
                <a:gd name="connsiteY2" fmla="*/ 0 h 92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644" h="92383">
                  <a:moveTo>
                    <a:pt x="0" y="0"/>
                  </a:moveTo>
                  <a:cubicBezTo>
                    <a:pt x="58925" y="6766"/>
                    <a:pt x="78318" y="50827"/>
                    <a:pt x="109646" y="92384"/>
                  </a:cubicBezTo>
                  <a:cubicBezTo>
                    <a:pt x="50827" y="82207"/>
                    <a:pt x="25254" y="4523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9" name="任意多边形: 形状 388"/>
            <p:cNvSpPr/>
            <p:nvPr/>
          </p:nvSpPr>
          <p:spPr>
            <a:xfrm>
              <a:off x="8161344" y="4480112"/>
              <a:ext cx="68595" cy="64040"/>
            </a:xfrm>
            <a:custGeom>
              <a:avLst/>
              <a:gdLst>
                <a:gd name="connsiteX0" fmla="*/ 53694 w 68595"/>
                <a:gd name="connsiteY0" fmla="*/ 64040 h 64040"/>
                <a:gd name="connsiteX1" fmla="*/ 150 w 68595"/>
                <a:gd name="connsiteY1" fmla="*/ 26533 h 64040"/>
                <a:gd name="connsiteX2" fmla="*/ 23325 w 68595"/>
                <a:gd name="connsiteY2" fmla="*/ 0 h 64040"/>
                <a:gd name="connsiteX3" fmla="*/ 68345 w 68595"/>
                <a:gd name="connsiteY3" fmla="*/ 48696 h 64040"/>
                <a:gd name="connsiteX4" fmla="*/ 53694 w 68595"/>
                <a:gd name="connsiteY4" fmla="*/ 64040 h 64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95" h="64039">
                  <a:moveTo>
                    <a:pt x="53694" y="64040"/>
                  </a:moveTo>
                  <a:cubicBezTo>
                    <a:pt x="21248" y="63348"/>
                    <a:pt x="2227" y="55676"/>
                    <a:pt x="150" y="26533"/>
                  </a:cubicBezTo>
                  <a:cubicBezTo>
                    <a:pt x="-1076" y="9644"/>
                    <a:pt x="5104" y="54"/>
                    <a:pt x="23325" y="0"/>
                  </a:cubicBezTo>
                  <a:cubicBezTo>
                    <a:pt x="47140" y="-106"/>
                    <a:pt x="71328" y="24029"/>
                    <a:pt x="68345" y="48696"/>
                  </a:cubicBezTo>
                  <a:cubicBezTo>
                    <a:pt x="67493" y="55622"/>
                    <a:pt x="56464" y="61323"/>
                    <a:pt x="53694" y="640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0" name="任意多边形: 形状 389"/>
            <p:cNvSpPr/>
            <p:nvPr/>
          </p:nvSpPr>
          <p:spPr>
            <a:xfrm>
              <a:off x="10913868" y="5565217"/>
              <a:ext cx="86842" cy="83560"/>
            </a:xfrm>
            <a:custGeom>
              <a:avLst/>
              <a:gdLst>
                <a:gd name="connsiteX0" fmla="*/ 0 w 86842"/>
                <a:gd name="connsiteY0" fmla="*/ 0 h 83560"/>
                <a:gd name="connsiteX1" fmla="*/ 86843 w 86842"/>
                <a:gd name="connsiteY1" fmla="*/ 82207 h 83560"/>
                <a:gd name="connsiteX2" fmla="*/ 0 w 86842"/>
                <a:gd name="connsiteY2" fmla="*/ 0 h 83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842" h="83560">
                  <a:moveTo>
                    <a:pt x="0" y="0"/>
                  </a:moveTo>
                  <a:cubicBezTo>
                    <a:pt x="50188" y="9537"/>
                    <a:pt x="69314" y="44540"/>
                    <a:pt x="86843" y="82207"/>
                  </a:cubicBezTo>
                  <a:cubicBezTo>
                    <a:pt x="44434" y="89773"/>
                    <a:pt x="18700" y="6606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1" name="任意多边形: 形状 390"/>
            <p:cNvSpPr/>
            <p:nvPr/>
          </p:nvSpPr>
          <p:spPr>
            <a:xfrm>
              <a:off x="7696518" y="5136386"/>
              <a:ext cx="69504" cy="66674"/>
            </a:xfrm>
            <a:custGeom>
              <a:avLst/>
              <a:gdLst>
                <a:gd name="connsiteX0" fmla="*/ 24263 w 69504"/>
                <a:gd name="connsiteY0" fmla="*/ 0 h 66674"/>
                <a:gd name="connsiteX1" fmla="*/ 69390 w 69504"/>
                <a:gd name="connsiteY1" fmla="*/ 45819 h 66674"/>
                <a:gd name="connsiteX2" fmla="*/ 37849 w 69504"/>
                <a:gd name="connsiteY2" fmla="*/ 66650 h 66674"/>
                <a:gd name="connsiteX3" fmla="*/ 342 w 69504"/>
                <a:gd name="connsiteY3" fmla="*/ 26426 h 66674"/>
                <a:gd name="connsiteX4" fmla="*/ 24263 w 69504"/>
                <a:gd name="connsiteY4" fmla="*/ 0 h 6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504" h="66674">
                  <a:moveTo>
                    <a:pt x="24263" y="0"/>
                  </a:moveTo>
                  <a:cubicBezTo>
                    <a:pt x="60279" y="2984"/>
                    <a:pt x="67685" y="23069"/>
                    <a:pt x="69390" y="45819"/>
                  </a:cubicBezTo>
                  <a:cubicBezTo>
                    <a:pt x="71148" y="68781"/>
                    <a:pt x="52341" y="66277"/>
                    <a:pt x="37849" y="66650"/>
                  </a:cubicBezTo>
                  <a:cubicBezTo>
                    <a:pt x="10624" y="67396"/>
                    <a:pt x="-2322" y="50987"/>
                    <a:pt x="342" y="26426"/>
                  </a:cubicBezTo>
                  <a:cubicBezTo>
                    <a:pt x="1407" y="16836"/>
                    <a:pt x="15899" y="8738"/>
                    <a:pt x="242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2" name="任意多边形: 形状 391"/>
            <p:cNvSpPr/>
            <p:nvPr/>
          </p:nvSpPr>
          <p:spPr>
            <a:xfrm>
              <a:off x="7389124" y="5329025"/>
              <a:ext cx="69453" cy="65596"/>
            </a:xfrm>
            <a:custGeom>
              <a:avLst/>
              <a:gdLst>
                <a:gd name="connsiteX0" fmla="*/ 45184 w 69453"/>
                <a:gd name="connsiteY0" fmla="*/ 65597 h 65596"/>
                <a:gd name="connsiteX1" fmla="*/ 324 w 69453"/>
                <a:gd name="connsiteY1" fmla="*/ 23188 h 65596"/>
                <a:gd name="connsiteX2" fmla="*/ 25791 w 69453"/>
                <a:gd name="connsiteY2" fmla="*/ 12 h 65596"/>
                <a:gd name="connsiteX3" fmla="*/ 69106 w 69453"/>
                <a:gd name="connsiteY3" fmla="*/ 39065 h 65596"/>
                <a:gd name="connsiteX4" fmla="*/ 45184 w 69453"/>
                <a:gd name="connsiteY4" fmla="*/ 65597 h 6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3" h="65596">
                  <a:moveTo>
                    <a:pt x="45184" y="65597"/>
                  </a:moveTo>
                  <a:cubicBezTo>
                    <a:pt x="11459" y="62933"/>
                    <a:pt x="3148" y="45724"/>
                    <a:pt x="324" y="23188"/>
                  </a:cubicBezTo>
                  <a:cubicBezTo>
                    <a:pt x="-2073" y="3742"/>
                    <a:pt x="9062" y="-254"/>
                    <a:pt x="25791" y="12"/>
                  </a:cubicBezTo>
                  <a:cubicBezTo>
                    <a:pt x="53815" y="438"/>
                    <a:pt x="72249" y="14237"/>
                    <a:pt x="69106" y="39065"/>
                  </a:cubicBezTo>
                  <a:cubicBezTo>
                    <a:pt x="67934" y="48761"/>
                    <a:pt x="53549" y="56806"/>
                    <a:pt x="45184" y="655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3" name="任意多边形: 形状 392"/>
            <p:cNvSpPr/>
            <p:nvPr/>
          </p:nvSpPr>
          <p:spPr>
            <a:xfrm>
              <a:off x="8050144" y="4641259"/>
              <a:ext cx="65717" cy="59317"/>
            </a:xfrm>
            <a:custGeom>
              <a:avLst/>
              <a:gdLst>
                <a:gd name="connsiteX0" fmla="*/ 63613 w 65717"/>
                <a:gd name="connsiteY0" fmla="*/ 54361 h 59317"/>
                <a:gd name="connsiteX1" fmla="*/ 4209 w 65717"/>
                <a:gd name="connsiteY1" fmla="*/ 41308 h 59317"/>
                <a:gd name="connsiteX2" fmla="*/ 0 w 65717"/>
                <a:gd name="connsiteY2" fmla="*/ 2522 h 59317"/>
                <a:gd name="connsiteX3" fmla="*/ 43421 w 65717"/>
                <a:gd name="connsiteY3" fmla="*/ 2043 h 59317"/>
                <a:gd name="connsiteX4" fmla="*/ 63613 w 65717"/>
                <a:gd name="connsiteY4" fmla="*/ 54361 h 5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17" h="59317">
                  <a:moveTo>
                    <a:pt x="63613" y="54361"/>
                  </a:moveTo>
                  <a:cubicBezTo>
                    <a:pt x="41450" y="58624"/>
                    <a:pt x="17848" y="67521"/>
                    <a:pt x="4209" y="41308"/>
                  </a:cubicBezTo>
                  <a:cubicBezTo>
                    <a:pt x="-1385" y="30546"/>
                    <a:pt x="1172" y="15575"/>
                    <a:pt x="0" y="2522"/>
                  </a:cubicBezTo>
                  <a:cubicBezTo>
                    <a:pt x="14598" y="2043"/>
                    <a:pt x="30741" y="-2592"/>
                    <a:pt x="43421" y="2043"/>
                  </a:cubicBezTo>
                  <a:cubicBezTo>
                    <a:pt x="66171" y="10407"/>
                    <a:pt x="68462" y="31186"/>
                    <a:pt x="63613" y="543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4" name="任意多边形: 形状 393"/>
            <p:cNvSpPr/>
            <p:nvPr/>
          </p:nvSpPr>
          <p:spPr>
            <a:xfrm>
              <a:off x="11100660" y="5747214"/>
              <a:ext cx="82313" cy="87055"/>
            </a:xfrm>
            <a:custGeom>
              <a:avLst/>
              <a:gdLst>
                <a:gd name="connsiteX0" fmla="*/ 0 w 82313"/>
                <a:gd name="connsiteY0" fmla="*/ 0 h 87055"/>
                <a:gd name="connsiteX1" fmla="*/ 82314 w 82313"/>
                <a:gd name="connsiteY1" fmla="*/ 87055 h 87055"/>
                <a:gd name="connsiteX2" fmla="*/ 0 w 82313"/>
                <a:gd name="connsiteY2" fmla="*/ 0 h 87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313" h="87055">
                  <a:moveTo>
                    <a:pt x="0" y="0"/>
                  </a:moveTo>
                  <a:cubicBezTo>
                    <a:pt x="49335" y="11401"/>
                    <a:pt x="62974" y="51146"/>
                    <a:pt x="82314" y="87055"/>
                  </a:cubicBezTo>
                  <a:cubicBezTo>
                    <a:pt x="40545" y="87215"/>
                    <a:pt x="53" y="4587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5" name="任意多边形: 形状 394"/>
            <p:cNvSpPr/>
            <p:nvPr/>
          </p:nvSpPr>
          <p:spPr>
            <a:xfrm>
              <a:off x="7233718" y="6046740"/>
              <a:ext cx="73509" cy="59316"/>
            </a:xfrm>
            <a:custGeom>
              <a:avLst/>
              <a:gdLst>
                <a:gd name="connsiteX0" fmla="*/ 10442 w 73509"/>
                <a:gd name="connsiteY0" fmla="*/ 0 h 59316"/>
                <a:gd name="connsiteX1" fmla="*/ 70220 w 73509"/>
                <a:gd name="connsiteY1" fmla="*/ 20832 h 59316"/>
                <a:gd name="connsiteX2" fmla="*/ 70646 w 73509"/>
                <a:gd name="connsiteY2" fmla="*/ 51040 h 59316"/>
                <a:gd name="connsiteX3" fmla="*/ 26266 w 73509"/>
                <a:gd name="connsiteY3" fmla="*/ 56634 h 59316"/>
                <a:gd name="connsiteX4" fmla="*/ 0 w 73509"/>
                <a:gd name="connsiteY4" fmla="*/ 12680 h 59316"/>
                <a:gd name="connsiteX5" fmla="*/ 10442 w 73509"/>
                <a:gd name="connsiteY5" fmla="*/ 0 h 5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509" h="59316">
                  <a:moveTo>
                    <a:pt x="10442" y="0"/>
                  </a:moveTo>
                  <a:cubicBezTo>
                    <a:pt x="30581" y="6500"/>
                    <a:pt x="51679" y="11242"/>
                    <a:pt x="70220" y="20832"/>
                  </a:cubicBezTo>
                  <a:cubicBezTo>
                    <a:pt x="74802" y="23176"/>
                    <a:pt x="74269" y="49601"/>
                    <a:pt x="70646" y="51040"/>
                  </a:cubicBezTo>
                  <a:cubicBezTo>
                    <a:pt x="56741" y="56581"/>
                    <a:pt x="36176" y="63081"/>
                    <a:pt x="26266" y="56634"/>
                  </a:cubicBezTo>
                  <a:cubicBezTo>
                    <a:pt x="13426" y="48270"/>
                    <a:pt x="8365" y="27917"/>
                    <a:pt x="0" y="12680"/>
                  </a:cubicBezTo>
                  <a:cubicBezTo>
                    <a:pt x="3516" y="8471"/>
                    <a:pt x="6979" y="4262"/>
                    <a:pt x="1044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6" name="任意多边形: 形状 395"/>
            <p:cNvSpPr/>
            <p:nvPr/>
          </p:nvSpPr>
          <p:spPr>
            <a:xfrm>
              <a:off x="7182215" y="5876298"/>
              <a:ext cx="68391" cy="64206"/>
            </a:xfrm>
            <a:custGeom>
              <a:avLst/>
              <a:gdLst>
                <a:gd name="connsiteX0" fmla="*/ 46228 w 68391"/>
                <a:gd name="connsiteY0" fmla="*/ 64207 h 64206"/>
                <a:gd name="connsiteX1" fmla="*/ 89 w 68391"/>
                <a:gd name="connsiteY1" fmla="*/ 24355 h 64206"/>
                <a:gd name="connsiteX2" fmla="*/ 31363 w 68391"/>
                <a:gd name="connsiteY2" fmla="*/ 114 h 64206"/>
                <a:gd name="connsiteX3" fmla="*/ 68391 w 68391"/>
                <a:gd name="connsiteY3" fmla="*/ 37248 h 64206"/>
                <a:gd name="connsiteX4" fmla="*/ 46228 w 68391"/>
                <a:gd name="connsiteY4" fmla="*/ 64207 h 6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1" h="64206">
                  <a:moveTo>
                    <a:pt x="46228" y="64207"/>
                  </a:moveTo>
                  <a:cubicBezTo>
                    <a:pt x="14847" y="60264"/>
                    <a:pt x="1634" y="49875"/>
                    <a:pt x="89" y="24355"/>
                  </a:cubicBezTo>
                  <a:cubicBezTo>
                    <a:pt x="-1349" y="-152"/>
                    <a:pt x="14847" y="1180"/>
                    <a:pt x="31363" y="114"/>
                  </a:cubicBezTo>
                  <a:cubicBezTo>
                    <a:pt x="58428" y="-1591"/>
                    <a:pt x="68231" y="16044"/>
                    <a:pt x="68391" y="37248"/>
                  </a:cubicBezTo>
                  <a:cubicBezTo>
                    <a:pt x="68444" y="46146"/>
                    <a:pt x="54059" y="55203"/>
                    <a:pt x="46228" y="642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7" name="任意多边形: 形状 396"/>
            <p:cNvSpPr/>
            <p:nvPr/>
          </p:nvSpPr>
          <p:spPr>
            <a:xfrm>
              <a:off x="9797063" y="4585944"/>
              <a:ext cx="70668" cy="66491"/>
            </a:xfrm>
            <a:custGeom>
              <a:avLst/>
              <a:gdLst>
                <a:gd name="connsiteX0" fmla="*/ 0 w 70668"/>
                <a:gd name="connsiteY0" fmla="*/ 244 h 66491"/>
                <a:gd name="connsiteX1" fmla="*/ 70327 w 70668"/>
                <a:gd name="connsiteY1" fmla="*/ 64976 h 66491"/>
                <a:gd name="connsiteX2" fmla="*/ 0 w 70668"/>
                <a:gd name="connsiteY2" fmla="*/ 244 h 6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668" h="66491">
                  <a:moveTo>
                    <a:pt x="0" y="244"/>
                  </a:moveTo>
                  <a:cubicBezTo>
                    <a:pt x="50188" y="-2580"/>
                    <a:pt x="73843" y="19157"/>
                    <a:pt x="70327" y="64976"/>
                  </a:cubicBezTo>
                  <a:cubicBezTo>
                    <a:pt x="28557" y="71263"/>
                    <a:pt x="15824" y="59542"/>
                    <a:pt x="0" y="2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8" name="任意多边形: 形状 397"/>
            <p:cNvSpPr/>
            <p:nvPr/>
          </p:nvSpPr>
          <p:spPr>
            <a:xfrm>
              <a:off x="8421141" y="4339086"/>
              <a:ext cx="68596" cy="63338"/>
            </a:xfrm>
            <a:custGeom>
              <a:avLst/>
              <a:gdLst>
                <a:gd name="connsiteX0" fmla="*/ 68596 w 68596"/>
                <a:gd name="connsiteY0" fmla="*/ 49974 h 63338"/>
                <a:gd name="connsiteX1" fmla="*/ 46006 w 68596"/>
                <a:gd name="connsiteY1" fmla="*/ 63187 h 63338"/>
                <a:gd name="connsiteX2" fmla="*/ 134 w 68596"/>
                <a:gd name="connsiteY2" fmla="*/ 15930 h 63338"/>
                <a:gd name="connsiteX3" fmla="*/ 20540 w 68596"/>
                <a:gd name="connsiteY3" fmla="*/ 160 h 63338"/>
                <a:gd name="connsiteX4" fmla="*/ 68596 w 68596"/>
                <a:gd name="connsiteY4" fmla="*/ 49974 h 6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96" h="63338">
                  <a:moveTo>
                    <a:pt x="68596" y="49974"/>
                  </a:moveTo>
                  <a:cubicBezTo>
                    <a:pt x="63641" y="53065"/>
                    <a:pt x="55223" y="62281"/>
                    <a:pt x="46006" y="63187"/>
                  </a:cubicBezTo>
                  <a:cubicBezTo>
                    <a:pt x="22777" y="65531"/>
                    <a:pt x="-2050" y="40118"/>
                    <a:pt x="134" y="15930"/>
                  </a:cubicBezTo>
                  <a:cubicBezTo>
                    <a:pt x="667" y="9856"/>
                    <a:pt x="13028" y="746"/>
                    <a:pt x="20540" y="160"/>
                  </a:cubicBezTo>
                  <a:cubicBezTo>
                    <a:pt x="47498" y="-1918"/>
                    <a:pt x="67371" y="16356"/>
                    <a:pt x="68596" y="499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9" name="任意多边形: 形状 398"/>
            <p:cNvSpPr/>
            <p:nvPr/>
          </p:nvSpPr>
          <p:spPr>
            <a:xfrm>
              <a:off x="10742102" y="5390733"/>
              <a:ext cx="74695" cy="77945"/>
            </a:xfrm>
            <a:custGeom>
              <a:avLst/>
              <a:gdLst>
                <a:gd name="connsiteX0" fmla="*/ 74695 w 74695"/>
                <a:gd name="connsiteY0" fmla="*/ 77945 h 77945"/>
                <a:gd name="connsiteX1" fmla="*/ 0 w 74695"/>
                <a:gd name="connsiteY1" fmla="*/ 0 h 77945"/>
                <a:gd name="connsiteX2" fmla="*/ 74695 w 74695"/>
                <a:gd name="connsiteY2" fmla="*/ 77945 h 7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695" h="77945">
                  <a:moveTo>
                    <a:pt x="74695" y="77945"/>
                  </a:moveTo>
                  <a:cubicBezTo>
                    <a:pt x="27172" y="74748"/>
                    <a:pt x="12041" y="58392"/>
                    <a:pt x="0" y="0"/>
                  </a:cubicBezTo>
                  <a:cubicBezTo>
                    <a:pt x="43155" y="5488"/>
                    <a:pt x="65478" y="28131"/>
                    <a:pt x="74695" y="779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0" name="任意多边形: 形状 399"/>
            <p:cNvSpPr/>
            <p:nvPr/>
          </p:nvSpPr>
          <p:spPr>
            <a:xfrm>
              <a:off x="9087832" y="4283794"/>
              <a:ext cx="76603" cy="64504"/>
            </a:xfrm>
            <a:custGeom>
              <a:avLst/>
              <a:gdLst>
                <a:gd name="connsiteX0" fmla="*/ 0 w 76603"/>
                <a:gd name="connsiteY0" fmla="*/ 4572 h 64504"/>
                <a:gd name="connsiteX1" fmla="*/ 76454 w 76603"/>
                <a:gd name="connsiteY1" fmla="*/ 37072 h 64504"/>
                <a:gd name="connsiteX2" fmla="*/ 68941 w 76603"/>
                <a:gd name="connsiteY2" fmla="*/ 62379 h 64504"/>
                <a:gd name="connsiteX3" fmla="*/ 46245 w 76603"/>
                <a:gd name="connsiteY3" fmla="*/ 60354 h 64504"/>
                <a:gd name="connsiteX4" fmla="*/ 0 w 76603"/>
                <a:gd name="connsiteY4" fmla="*/ 4572 h 6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03" h="64504">
                  <a:moveTo>
                    <a:pt x="0" y="4572"/>
                  </a:moveTo>
                  <a:cubicBezTo>
                    <a:pt x="47950" y="-7628"/>
                    <a:pt x="73097" y="5052"/>
                    <a:pt x="76454" y="37072"/>
                  </a:cubicBezTo>
                  <a:cubicBezTo>
                    <a:pt x="77306" y="45436"/>
                    <a:pt x="74482" y="56784"/>
                    <a:pt x="68941" y="62379"/>
                  </a:cubicBezTo>
                  <a:cubicBezTo>
                    <a:pt x="65318" y="66001"/>
                    <a:pt x="50507" y="64776"/>
                    <a:pt x="46245" y="60354"/>
                  </a:cubicBezTo>
                  <a:cubicBezTo>
                    <a:pt x="30422" y="43998"/>
                    <a:pt x="16942" y="25457"/>
                    <a:pt x="0" y="45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1" name="任意多边形: 形状 400"/>
            <p:cNvSpPr/>
            <p:nvPr/>
          </p:nvSpPr>
          <p:spPr>
            <a:xfrm>
              <a:off x="10212919" y="4842045"/>
              <a:ext cx="71881" cy="78364"/>
            </a:xfrm>
            <a:custGeom>
              <a:avLst/>
              <a:gdLst>
                <a:gd name="connsiteX0" fmla="*/ 64388 w 71881"/>
                <a:gd name="connsiteY0" fmla="*/ 78354 h 78364"/>
                <a:gd name="connsiteX1" fmla="*/ 455 w 71881"/>
                <a:gd name="connsiteY1" fmla="*/ 10638 h 78364"/>
                <a:gd name="connsiteX2" fmla="*/ 20328 w 71881"/>
                <a:gd name="connsiteY2" fmla="*/ 249 h 78364"/>
                <a:gd name="connsiteX3" fmla="*/ 71528 w 71881"/>
                <a:gd name="connsiteY3" fmla="*/ 61944 h 78364"/>
                <a:gd name="connsiteX4" fmla="*/ 64388 w 71881"/>
                <a:gd name="connsiteY4" fmla="*/ 78354 h 7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1" h="78364">
                  <a:moveTo>
                    <a:pt x="64388" y="78354"/>
                  </a:moveTo>
                  <a:cubicBezTo>
                    <a:pt x="37803" y="79206"/>
                    <a:pt x="-4873" y="31203"/>
                    <a:pt x="455" y="10638"/>
                  </a:cubicBezTo>
                  <a:cubicBezTo>
                    <a:pt x="1787" y="5523"/>
                    <a:pt x="18836" y="-1403"/>
                    <a:pt x="20328" y="249"/>
                  </a:cubicBezTo>
                  <a:cubicBezTo>
                    <a:pt x="38549" y="19801"/>
                    <a:pt x="55704" y="40420"/>
                    <a:pt x="71528" y="61944"/>
                  </a:cubicBezTo>
                  <a:cubicBezTo>
                    <a:pt x="73552" y="64715"/>
                    <a:pt x="66306" y="74251"/>
                    <a:pt x="64388" y="783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7371012" y="5854979"/>
              <a:ext cx="70085" cy="71833"/>
            </a:xfrm>
            <a:custGeom>
              <a:avLst/>
              <a:gdLst>
                <a:gd name="connsiteX0" fmla="*/ 30584 w 70085"/>
                <a:gd name="connsiteY0" fmla="*/ 71833 h 71833"/>
                <a:gd name="connsiteX1" fmla="*/ 429 w 70085"/>
                <a:gd name="connsiteY1" fmla="*/ 23138 h 71833"/>
                <a:gd name="connsiteX2" fmla="*/ 36498 w 70085"/>
                <a:gd name="connsiteY2" fmla="*/ 68 h 71833"/>
                <a:gd name="connsiteX3" fmla="*/ 69210 w 70085"/>
                <a:gd name="connsiteY3" fmla="*/ 36723 h 71833"/>
                <a:gd name="connsiteX4" fmla="*/ 30584 w 70085"/>
                <a:gd name="connsiteY4" fmla="*/ 71833 h 7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085" h="71833">
                  <a:moveTo>
                    <a:pt x="30584" y="71833"/>
                  </a:moveTo>
                  <a:cubicBezTo>
                    <a:pt x="16732" y="50362"/>
                    <a:pt x="2613" y="37629"/>
                    <a:pt x="429" y="23138"/>
                  </a:cubicBezTo>
                  <a:cubicBezTo>
                    <a:pt x="-3514" y="-3448"/>
                    <a:pt x="20621" y="868"/>
                    <a:pt x="36498" y="68"/>
                  </a:cubicBezTo>
                  <a:cubicBezTo>
                    <a:pt x="61432" y="-1210"/>
                    <a:pt x="73579" y="15625"/>
                    <a:pt x="69210" y="36723"/>
                  </a:cubicBezTo>
                  <a:cubicBezTo>
                    <a:pt x="66972" y="47858"/>
                    <a:pt x="49178" y="55743"/>
                    <a:pt x="30584" y="718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3" name="任意多边形: 形状 402"/>
            <p:cNvSpPr/>
            <p:nvPr/>
          </p:nvSpPr>
          <p:spPr>
            <a:xfrm>
              <a:off x="7999228" y="4474268"/>
              <a:ext cx="64687" cy="61292"/>
            </a:xfrm>
            <a:custGeom>
              <a:avLst/>
              <a:gdLst>
                <a:gd name="connsiteX0" fmla="*/ 64555 w 64687"/>
                <a:gd name="connsiteY0" fmla="*/ 58003 h 61292"/>
                <a:gd name="connsiteX1" fmla="*/ 675 w 64687"/>
                <a:gd name="connsiteY1" fmla="*/ 29712 h 61292"/>
                <a:gd name="connsiteX2" fmla="*/ 23212 w 64687"/>
                <a:gd name="connsiteY2" fmla="*/ 37 h 61292"/>
                <a:gd name="connsiteX3" fmla="*/ 64555 w 64687"/>
                <a:gd name="connsiteY3" fmla="*/ 58003 h 6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687" h="61292">
                  <a:moveTo>
                    <a:pt x="64555" y="58003"/>
                  </a:moveTo>
                  <a:cubicBezTo>
                    <a:pt x="22146" y="66580"/>
                    <a:pt x="5204" y="58802"/>
                    <a:pt x="675" y="29712"/>
                  </a:cubicBezTo>
                  <a:cubicBezTo>
                    <a:pt x="-2148" y="11385"/>
                    <a:pt x="3605" y="836"/>
                    <a:pt x="23212" y="37"/>
                  </a:cubicBezTo>
                  <a:cubicBezTo>
                    <a:pt x="50437" y="-1029"/>
                    <a:pt x="66313" y="21135"/>
                    <a:pt x="64555" y="580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4" name="任意多边形: 形状 403"/>
            <p:cNvSpPr/>
            <p:nvPr/>
          </p:nvSpPr>
          <p:spPr>
            <a:xfrm>
              <a:off x="7813658" y="4969087"/>
              <a:ext cx="69599" cy="58371"/>
            </a:xfrm>
            <a:custGeom>
              <a:avLst/>
              <a:gdLst>
                <a:gd name="connsiteX0" fmla="*/ 69140 w 69599"/>
                <a:gd name="connsiteY0" fmla="*/ 56268 h 58371"/>
                <a:gd name="connsiteX1" fmla="*/ 93 w 69599"/>
                <a:gd name="connsiteY1" fmla="*/ 20839 h 58371"/>
                <a:gd name="connsiteX2" fmla="*/ 27371 w 69599"/>
                <a:gd name="connsiteY2" fmla="*/ 7 h 58371"/>
                <a:gd name="connsiteX3" fmla="*/ 69140 w 69599"/>
                <a:gd name="connsiteY3" fmla="*/ 56268 h 5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99" h="58371">
                  <a:moveTo>
                    <a:pt x="69140" y="56268"/>
                  </a:moveTo>
                  <a:cubicBezTo>
                    <a:pt x="22736" y="63514"/>
                    <a:pt x="2064" y="52113"/>
                    <a:pt x="93" y="20839"/>
                  </a:cubicBezTo>
                  <a:cubicBezTo>
                    <a:pt x="-1293" y="-952"/>
                    <a:pt x="13092" y="167"/>
                    <a:pt x="27371" y="7"/>
                  </a:cubicBezTo>
                  <a:cubicBezTo>
                    <a:pt x="61309" y="-366"/>
                    <a:pt x="72071" y="13540"/>
                    <a:pt x="69140" y="562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5" name="任意多边形: 形状 404"/>
            <p:cNvSpPr/>
            <p:nvPr/>
          </p:nvSpPr>
          <p:spPr>
            <a:xfrm>
              <a:off x="7165066" y="6420044"/>
              <a:ext cx="74032" cy="54912"/>
            </a:xfrm>
            <a:custGeom>
              <a:avLst/>
              <a:gdLst>
                <a:gd name="connsiteX0" fmla="*/ 74033 w 74032"/>
                <a:gd name="connsiteY0" fmla="*/ 47962 h 54912"/>
                <a:gd name="connsiteX1" fmla="*/ 3174 w 74032"/>
                <a:gd name="connsiteY1" fmla="*/ 38266 h 54912"/>
                <a:gd name="connsiteX2" fmla="*/ 2268 w 74032"/>
                <a:gd name="connsiteY2" fmla="*/ 6672 h 54912"/>
                <a:gd name="connsiteX3" fmla="*/ 54001 w 74032"/>
                <a:gd name="connsiteY3" fmla="*/ 2730 h 54912"/>
                <a:gd name="connsiteX4" fmla="*/ 74033 w 74032"/>
                <a:gd name="connsiteY4" fmla="*/ 47962 h 5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32" h="54912">
                  <a:moveTo>
                    <a:pt x="74033" y="47962"/>
                  </a:moveTo>
                  <a:cubicBezTo>
                    <a:pt x="43558" y="50733"/>
                    <a:pt x="19050" y="66663"/>
                    <a:pt x="3174" y="38266"/>
                  </a:cubicBezTo>
                  <a:cubicBezTo>
                    <a:pt x="-1621" y="29688"/>
                    <a:pt x="-183" y="7312"/>
                    <a:pt x="2268" y="6672"/>
                  </a:cubicBezTo>
                  <a:cubicBezTo>
                    <a:pt x="19210" y="2410"/>
                    <a:pt x="39775" y="-3557"/>
                    <a:pt x="54001" y="2730"/>
                  </a:cubicBezTo>
                  <a:cubicBezTo>
                    <a:pt x="64283" y="7258"/>
                    <a:pt x="66681" y="29795"/>
                    <a:pt x="74033" y="479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6" name="任意多边形: 形状 405"/>
            <p:cNvSpPr/>
            <p:nvPr/>
          </p:nvSpPr>
          <p:spPr>
            <a:xfrm>
              <a:off x="9486668" y="4367373"/>
              <a:ext cx="72533" cy="67506"/>
            </a:xfrm>
            <a:custGeom>
              <a:avLst/>
              <a:gdLst>
                <a:gd name="connsiteX0" fmla="*/ 0 w 72533"/>
                <a:gd name="connsiteY0" fmla="*/ 2774 h 67506"/>
                <a:gd name="connsiteX1" fmla="*/ 71445 w 72533"/>
                <a:gd name="connsiteY1" fmla="*/ 34954 h 67506"/>
                <a:gd name="connsiteX2" fmla="*/ 69794 w 72533"/>
                <a:gd name="connsiteY2" fmla="*/ 67507 h 67506"/>
                <a:gd name="connsiteX3" fmla="*/ 37561 w 72533"/>
                <a:gd name="connsiteY3" fmla="*/ 60581 h 67506"/>
                <a:gd name="connsiteX4" fmla="*/ 0 w 72533"/>
                <a:gd name="connsiteY4" fmla="*/ 2774 h 6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33" h="67506">
                  <a:moveTo>
                    <a:pt x="0" y="2774"/>
                  </a:moveTo>
                  <a:cubicBezTo>
                    <a:pt x="37401" y="-6016"/>
                    <a:pt x="62921" y="6451"/>
                    <a:pt x="71445" y="34954"/>
                  </a:cubicBezTo>
                  <a:cubicBezTo>
                    <a:pt x="74376" y="44757"/>
                    <a:pt x="70540" y="56585"/>
                    <a:pt x="69794" y="67507"/>
                  </a:cubicBezTo>
                  <a:cubicBezTo>
                    <a:pt x="58765" y="65429"/>
                    <a:pt x="43368" y="67240"/>
                    <a:pt x="37561" y="60581"/>
                  </a:cubicBezTo>
                  <a:cubicBezTo>
                    <a:pt x="23123" y="44011"/>
                    <a:pt x="13053" y="23553"/>
                    <a:pt x="0" y="27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7" name="任意多边形: 形状 406"/>
            <p:cNvSpPr/>
            <p:nvPr/>
          </p:nvSpPr>
          <p:spPr>
            <a:xfrm>
              <a:off x="7104165" y="6244839"/>
              <a:ext cx="66633" cy="60112"/>
            </a:xfrm>
            <a:custGeom>
              <a:avLst/>
              <a:gdLst>
                <a:gd name="connsiteX0" fmla="*/ 43989 w 66633"/>
                <a:gd name="connsiteY0" fmla="*/ 60085 h 60112"/>
                <a:gd name="connsiteX1" fmla="*/ 35 w 66633"/>
                <a:gd name="connsiteY1" fmla="*/ 21831 h 60112"/>
                <a:gd name="connsiteX2" fmla="*/ 34559 w 66633"/>
                <a:gd name="connsiteY2" fmla="*/ 201 h 60112"/>
                <a:gd name="connsiteX3" fmla="*/ 66152 w 66633"/>
                <a:gd name="connsiteY3" fmla="*/ 34352 h 60112"/>
                <a:gd name="connsiteX4" fmla="*/ 43989 w 66633"/>
                <a:gd name="connsiteY4" fmla="*/ 60085 h 6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3" h="60112">
                  <a:moveTo>
                    <a:pt x="43989" y="60085"/>
                  </a:moveTo>
                  <a:cubicBezTo>
                    <a:pt x="5203" y="60937"/>
                    <a:pt x="834" y="42130"/>
                    <a:pt x="35" y="21831"/>
                  </a:cubicBezTo>
                  <a:cubicBezTo>
                    <a:pt x="-977" y="-4008"/>
                    <a:pt x="20280" y="1533"/>
                    <a:pt x="34559" y="201"/>
                  </a:cubicBezTo>
                  <a:cubicBezTo>
                    <a:pt x="58640" y="-2090"/>
                    <a:pt x="69083" y="15598"/>
                    <a:pt x="66152" y="34352"/>
                  </a:cubicBezTo>
                  <a:cubicBezTo>
                    <a:pt x="64341" y="46126"/>
                    <a:pt x="48091" y="55609"/>
                    <a:pt x="43989" y="6008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8" name="任意多边形: 形状 407"/>
            <p:cNvSpPr/>
            <p:nvPr/>
          </p:nvSpPr>
          <p:spPr>
            <a:xfrm>
              <a:off x="7643043" y="4977273"/>
              <a:ext cx="67762" cy="57555"/>
            </a:xfrm>
            <a:custGeom>
              <a:avLst/>
              <a:gdLst>
                <a:gd name="connsiteX0" fmla="*/ 17641 w 67762"/>
                <a:gd name="connsiteY0" fmla="*/ 186 h 57555"/>
                <a:gd name="connsiteX1" fmla="*/ 67456 w 67762"/>
                <a:gd name="connsiteY1" fmla="*/ 35775 h 57555"/>
                <a:gd name="connsiteX2" fmla="*/ 37887 w 67762"/>
                <a:gd name="connsiteY2" fmla="*/ 57406 h 57555"/>
                <a:gd name="connsiteX3" fmla="*/ 6 w 67762"/>
                <a:gd name="connsiteY3" fmla="*/ 16968 h 57555"/>
                <a:gd name="connsiteX4" fmla="*/ 17641 w 67762"/>
                <a:gd name="connsiteY4" fmla="*/ 186 h 57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62" h="57554">
                  <a:moveTo>
                    <a:pt x="17641" y="186"/>
                  </a:moveTo>
                  <a:cubicBezTo>
                    <a:pt x="54083" y="-1839"/>
                    <a:pt x="64739" y="12866"/>
                    <a:pt x="67456" y="35775"/>
                  </a:cubicBezTo>
                  <a:cubicBezTo>
                    <a:pt x="70386" y="60070"/>
                    <a:pt x="51686" y="56394"/>
                    <a:pt x="37887" y="57406"/>
                  </a:cubicBezTo>
                  <a:cubicBezTo>
                    <a:pt x="9277" y="59537"/>
                    <a:pt x="1125" y="38599"/>
                    <a:pt x="6" y="16968"/>
                  </a:cubicBezTo>
                  <a:cubicBezTo>
                    <a:pt x="-367" y="9882"/>
                    <a:pt x="15564" y="2050"/>
                    <a:pt x="17641" y="1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9" name="任意多边形: 形状 408"/>
            <p:cNvSpPr/>
            <p:nvPr/>
          </p:nvSpPr>
          <p:spPr>
            <a:xfrm>
              <a:off x="9921015" y="4618682"/>
              <a:ext cx="66383" cy="78003"/>
            </a:xfrm>
            <a:custGeom>
              <a:avLst/>
              <a:gdLst>
                <a:gd name="connsiteX0" fmla="*/ 63905 w 66383"/>
                <a:gd name="connsiteY0" fmla="*/ 78003 h 78003"/>
                <a:gd name="connsiteX1" fmla="*/ 1677 w 66383"/>
                <a:gd name="connsiteY1" fmla="*/ 25525 h 78003"/>
                <a:gd name="connsiteX2" fmla="*/ 4021 w 66383"/>
                <a:gd name="connsiteY2" fmla="*/ 2349 h 78003"/>
                <a:gd name="connsiteX3" fmla="*/ 26877 w 66383"/>
                <a:gd name="connsiteY3" fmla="*/ 2775 h 78003"/>
                <a:gd name="connsiteX4" fmla="*/ 63905 w 66383"/>
                <a:gd name="connsiteY4" fmla="*/ 78003 h 7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383" h="78003">
                  <a:moveTo>
                    <a:pt x="63905" y="78003"/>
                  </a:moveTo>
                  <a:cubicBezTo>
                    <a:pt x="31672" y="74007"/>
                    <a:pt x="13771" y="52590"/>
                    <a:pt x="1677" y="25525"/>
                  </a:cubicBezTo>
                  <a:cubicBezTo>
                    <a:pt x="-1200" y="19025"/>
                    <a:pt x="-348" y="6718"/>
                    <a:pt x="4021" y="2349"/>
                  </a:cubicBezTo>
                  <a:cubicBezTo>
                    <a:pt x="7857" y="-1487"/>
                    <a:pt x="20004" y="-102"/>
                    <a:pt x="26877" y="2775"/>
                  </a:cubicBezTo>
                  <a:cubicBezTo>
                    <a:pt x="56659" y="15295"/>
                    <a:pt x="72909" y="48434"/>
                    <a:pt x="63905" y="780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0" name="任意多边形: 形状 409"/>
            <p:cNvSpPr/>
            <p:nvPr/>
          </p:nvSpPr>
          <p:spPr>
            <a:xfrm>
              <a:off x="7765669" y="4802954"/>
              <a:ext cx="66303" cy="57480"/>
            </a:xfrm>
            <a:custGeom>
              <a:avLst/>
              <a:gdLst>
                <a:gd name="connsiteX0" fmla="*/ 66303 w 66303"/>
                <a:gd name="connsiteY0" fmla="*/ 56334 h 57480"/>
                <a:gd name="connsiteX1" fmla="*/ 186 w 66303"/>
                <a:gd name="connsiteY1" fmla="*/ 24688 h 57480"/>
                <a:gd name="connsiteX2" fmla="*/ 24747 w 66303"/>
                <a:gd name="connsiteY2" fmla="*/ 659 h 57480"/>
                <a:gd name="connsiteX3" fmla="*/ 66303 w 66303"/>
                <a:gd name="connsiteY3" fmla="*/ 56334 h 5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03" h="57480">
                  <a:moveTo>
                    <a:pt x="66303" y="56334"/>
                  </a:moveTo>
                  <a:cubicBezTo>
                    <a:pt x="13026" y="60490"/>
                    <a:pt x="-1892" y="54097"/>
                    <a:pt x="186" y="24688"/>
                  </a:cubicBezTo>
                  <a:cubicBezTo>
                    <a:pt x="825" y="15790"/>
                    <a:pt x="15157" y="2098"/>
                    <a:pt x="24747" y="659"/>
                  </a:cubicBezTo>
                  <a:cubicBezTo>
                    <a:pt x="53464" y="-3763"/>
                    <a:pt x="65930" y="13979"/>
                    <a:pt x="66303" y="563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1" name="任意多边形: 形状 410"/>
            <p:cNvSpPr/>
            <p:nvPr/>
          </p:nvSpPr>
          <p:spPr>
            <a:xfrm>
              <a:off x="9233809" y="4305407"/>
              <a:ext cx="69405" cy="67990"/>
            </a:xfrm>
            <a:custGeom>
              <a:avLst/>
              <a:gdLst>
                <a:gd name="connsiteX0" fmla="*/ 51842 w 69405"/>
                <a:gd name="connsiteY0" fmla="*/ 67990 h 67990"/>
                <a:gd name="connsiteX1" fmla="*/ 483 w 69405"/>
                <a:gd name="connsiteY1" fmla="*/ 16098 h 67990"/>
                <a:gd name="connsiteX2" fmla="*/ 23978 w 69405"/>
                <a:gd name="connsiteY2" fmla="*/ 8 h 67990"/>
                <a:gd name="connsiteX3" fmla="*/ 68571 w 69405"/>
                <a:gd name="connsiteY3" fmla="*/ 53925 h 67990"/>
                <a:gd name="connsiteX4" fmla="*/ 51842 w 69405"/>
                <a:gd name="connsiteY4" fmla="*/ 67990 h 6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05" h="67990">
                  <a:moveTo>
                    <a:pt x="51842" y="67990"/>
                  </a:moveTo>
                  <a:cubicBezTo>
                    <a:pt x="22060" y="64261"/>
                    <a:pt x="-3886" y="36663"/>
                    <a:pt x="483" y="16098"/>
                  </a:cubicBezTo>
                  <a:cubicBezTo>
                    <a:pt x="1974" y="9065"/>
                    <a:pt x="16040" y="-312"/>
                    <a:pt x="23978" y="8"/>
                  </a:cubicBezTo>
                  <a:cubicBezTo>
                    <a:pt x="46834" y="1073"/>
                    <a:pt x="74592" y="35224"/>
                    <a:pt x="68571" y="53925"/>
                  </a:cubicBezTo>
                  <a:cubicBezTo>
                    <a:pt x="66174" y="61171"/>
                    <a:pt x="54932" y="65539"/>
                    <a:pt x="51842" y="679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2" name="任意多边形: 形状 411"/>
            <p:cNvSpPr/>
            <p:nvPr/>
          </p:nvSpPr>
          <p:spPr>
            <a:xfrm>
              <a:off x="8675140" y="4210769"/>
              <a:ext cx="67554" cy="69232"/>
            </a:xfrm>
            <a:custGeom>
              <a:avLst/>
              <a:gdLst>
                <a:gd name="connsiteX0" fmla="*/ 50937 w 67554"/>
                <a:gd name="connsiteY0" fmla="*/ 69232 h 69232"/>
                <a:gd name="connsiteX1" fmla="*/ 589 w 67554"/>
                <a:gd name="connsiteY1" fmla="*/ 17340 h 69232"/>
                <a:gd name="connsiteX2" fmla="*/ 20249 w 67554"/>
                <a:gd name="connsiteY2" fmla="*/ 25 h 69232"/>
                <a:gd name="connsiteX3" fmla="*/ 67080 w 67554"/>
                <a:gd name="connsiteY3" fmla="*/ 52077 h 69232"/>
                <a:gd name="connsiteX4" fmla="*/ 50937 w 67554"/>
                <a:gd name="connsiteY4" fmla="*/ 69232 h 6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54" h="69232">
                  <a:moveTo>
                    <a:pt x="50937" y="69232"/>
                  </a:moveTo>
                  <a:cubicBezTo>
                    <a:pt x="17532" y="65769"/>
                    <a:pt x="-3886" y="41421"/>
                    <a:pt x="589" y="17340"/>
                  </a:cubicBezTo>
                  <a:cubicBezTo>
                    <a:pt x="1921" y="10307"/>
                    <a:pt x="13163" y="344"/>
                    <a:pt x="20249" y="25"/>
                  </a:cubicBezTo>
                  <a:cubicBezTo>
                    <a:pt x="41400" y="-1041"/>
                    <a:pt x="71715" y="32737"/>
                    <a:pt x="67080" y="52077"/>
                  </a:cubicBezTo>
                  <a:cubicBezTo>
                    <a:pt x="65162" y="60175"/>
                    <a:pt x="54027" y="66142"/>
                    <a:pt x="50937" y="692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3" name="任意多边形: 形状 412"/>
            <p:cNvSpPr/>
            <p:nvPr/>
          </p:nvSpPr>
          <p:spPr>
            <a:xfrm>
              <a:off x="9369031" y="4334076"/>
              <a:ext cx="64638" cy="68361"/>
            </a:xfrm>
            <a:custGeom>
              <a:avLst/>
              <a:gdLst>
                <a:gd name="connsiteX0" fmla="*/ 0 w 64638"/>
                <a:gd name="connsiteY0" fmla="*/ 162 h 68361"/>
                <a:gd name="connsiteX1" fmla="*/ 64572 w 64638"/>
                <a:gd name="connsiteY1" fmla="*/ 50936 h 68361"/>
                <a:gd name="connsiteX2" fmla="*/ 40864 w 64638"/>
                <a:gd name="connsiteY2" fmla="*/ 68251 h 68361"/>
                <a:gd name="connsiteX3" fmla="*/ 0 w 64638"/>
                <a:gd name="connsiteY3" fmla="*/ 162 h 6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638" h="68361">
                  <a:moveTo>
                    <a:pt x="0" y="162"/>
                  </a:moveTo>
                  <a:cubicBezTo>
                    <a:pt x="28450" y="-2395"/>
                    <a:pt x="66437" y="25789"/>
                    <a:pt x="64572" y="50936"/>
                  </a:cubicBezTo>
                  <a:cubicBezTo>
                    <a:pt x="64093" y="57649"/>
                    <a:pt x="47684" y="69636"/>
                    <a:pt x="40864" y="68251"/>
                  </a:cubicBezTo>
                  <a:cubicBezTo>
                    <a:pt x="8311" y="61431"/>
                    <a:pt x="693" y="46567"/>
                    <a:pt x="0" y="1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4" name="任意多边形: 形状 413"/>
            <p:cNvSpPr/>
            <p:nvPr/>
          </p:nvSpPr>
          <p:spPr>
            <a:xfrm>
              <a:off x="11626191" y="6358255"/>
              <a:ext cx="98243" cy="92543"/>
            </a:xfrm>
            <a:custGeom>
              <a:avLst/>
              <a:gdLst>
                <a:gd name="connsiteX0" fmla="*/ 98244 w 98243"/>
                <a:gd name="connsiteY0" fmla="*/ 92543 h 92543"/>
                <a:gd name="connsiteX1" fmla="*/ 0 w 98243"/>
                <a:gd name="connsiteY1" fmla="*/ 0 h 92543"/>
                <a:gd name="connsiteX2" fmla="*/ 98244 w 98243"/>
                <a:gd name="connsiteY2" fmla="*/ 92543 h 9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243" h="92543">
                  <a:moveTo>
                    <a:pt x="98244" y="92543"/>
                  </a:moveTo>
                  <a:cubicBezTo>
                    <a:pt x="45659" y="82474"/>
                    <a:pt x="15344" y="54450"/>
                    <a:pt x="0" y="0"/>
                  </a:cubicBezTo>
                  <a:cubicBezTo>
                    <a:pt x="50240" y="15610"/>
                    <a:pt x="74801" y="50028"/>
                    <a:pt x="98244" y="925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5" name="任意多边形: 形状 414"/>
            <p:cNvSpPr/>
            <p:nvPr/>
          </p:nvSpPr>
          <p:spPr>
            <a:xfrm>
              <a:off x="8817283" y="4233484"/>
              <a:ext cx="67453" cy="69586"/>
            </a:xfrm>
            <a:custGeom>
              <a:avLst/>
              <a:gdLst>
                <a:gd name="connsiteX0" fmla="*/ 59622 w 67453"/>
                <a:gd name="connsiteY0" fmla="*/ 69587 h 69586"/>
                <a:gd name="connsiteX1" fmla="*/ 17906 w 67453"/>
                <a:gd name="connsiteY1" fmla="*/ 48489 h 69586"/>
                <a:gd name="connsiteX2" fmla="*/ 5 w 67453"/>
                <a:gd name="connsiteY2" fmla="*/ 7252 h 69586"/>
                <a:gd name="connsiteX3" fmla="*/ 14762 w 67453"/>
                <a:gd name="connsiteY3" fmla="*/ 166 h 69586"/>
                <a:gd name="connsiteX4" fmla="*/ 59516 w 67453"/>
                <a:gd name="connsiteY4" fmla="*/ 21797 h 69586"/>
                <a:gd name="connsiteX5" fmla="*/ 67454 w 67453"/>
                <a:gd name="connsiteY5" fmla="*/ 62714 h 69586"/>
                <a:gd name="connsiteX6" fmla="*/ 59622 w 67453"/>
                <a:gd name="connsiteY6" fmla="*/ 69587 h 69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53" h="69586">
                  <a:moveTo>
                    <a:pt x="59622" y="69587"/>
                  </a:moveTo>
                  <a:cubicBezTo>
                    <a:pt x="45450" y="62820"/>
                    <a:pt x="28295" y="59038"/>
                    <a:pt x="17906" y="48489"/>
                  </a:cubicBezTo>
                  <a:cubicBezTo>
                    <a:pt x="7996" y="38472"/>
                    <a:pt x="4959" y="21530"/>
                    <a:pt x="5" y="7252"/>
                  </a:cubicBezTo>
                  <a:cubicBezTo>
                    <a:pt x="-262" y="6506"/>
                    <a:pt x="10980" y="-1219"/>
                    <a:pt x="14762" y="166"/>
                  </a:cubicBezTo>
                  <a:cubicBezTo>
                    <a:pt x="30479" y="5813"/>
                    <a:pt x="48967" y="10395"/>
                    <a:pt x="59516" y="21797"/>
                  </a:cubicBezTo>
                  <a:cubicBezTo>
                    <a:pt x="67561" y="30428"/>
                    <a:pt x="65163" y="48702"/>
                    <a:pt x="67454" y="62714"/>
                  </a:cubicBezTo>
                  <a:cubicBezTo>
                    <a:pt x="64790" y="65005"/>
                    <a:pt x="62180" y="67296"/>
                    <a:pt x="59622" y="695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6" name="任意多边形: 形状 415"/>
            <p:cNvSpPr/>
            <p:nvPr/>
          </p:nvSpPr>
          <p:spPr>
            <a:xfrm>
              <a:off x="8767489" y="4073631"/>
              <a:ext cx="67777" cy="65450"/>
            </a:xfrm>
            <a:custGeom>
              <a:avLst/>
              <a:gdLst>
                <a:gd name="connsiteX0" fmla="*/ 53209 w 67777"/>
                <a:gd name="connsiteY0" fmla="*/ 65451 h 65450"/>
                <a:gd name="connsiteX1" fmla="*/ 464 w 67777"/>
                <a:gd name="connsiteY1" fmla="*/ 10415 h 65450"/>
                <a:gd name="connsiteX2" fmla="*/ 1849 w 67777"/>
                <a:gd name="connsiteY2" fmla="*/ 4448 h 65450"/>
                <a:gd name="connsiteX3" fmla="*/ 30033 w 67777"/>
                <a:gd name="connsiteY3" fmla="*/ 1571 h 65450"/>
                <a:gd name="connsiteX4" fmla="*/ 67754 w 67777"/>
                <a:gd name="connsiteY4" fmla="*/ 52984 h 65450"/>
                <a:gd name="connsiteX5" fmla="*/ 53209 w 67777"/>
                <a:gd name="connsiteY5" fmla="*/ 65451 h 6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77" h="65450">
                  <a:moveTo>
                    <a:pt x="53209" y="65451"/>
                  </a:moveTo>
                  <a:cubicBezTo>
                    <a:pt x="22574" y="65291"/>
                    <a:pt x="-3851" y="34017"/>
                    <a:pt x="464" y="10415"/>
                  </a:cubicBezTo>
                  <a:cubicBezTo>
                    <a:pt x="837" y="8337"/>
                    <a:pt x="1103" y="4608"/>
                    <a:pt x="1849" y="4448"/>
                  </a:cubicBezTo>
                  <a:cubicBezTo>
                    <a:pt x="11492" y="2903"/>
                    <a:pt x="25878" y="-2691"/>
                    <a:pt x="30033" y="1571"/>
                  </a:cubicBezTo>
                  <a:cubicBezTo>
                    <a:pt x="44791" y="16702"/>
                    <a:pt x="56405" y="34976"/>
                    <a:pt x="67754" y="52984"/>
                  </a:cubicBezTo>
                  <a:cubicBezTo>
                    <a:pt x="68393" y="53943"/>
                    <a:pt x="55873" y="63160"/>
                    <a:pt x="53209" y="654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7" name="任意多边形: 形状 416"/>
            <p:cNvSpPr/>
            <p:nvPr/>
          </p:nvSpPr>
          <p:spPr>
            <a:xfrm>
              <a:off x="8272951" y="4330242"/>
              <a:ext cx="64146" cy="63506"/>
            </a:xfrm>
            <a:custGeom>
              <a:avLst/>
              <a:gdLst>
                <a:gd name="connsiteX0" fmla="*/ 57167 w 64146"/>
                <a:gd name="connsiteY0" fmla="*/ 63507 h 63506"/>
                <a:gd name="connsiteX1" fmla="*/ 7459 w 64146"/>
                <a:gd name="connsiteY1" fmla="*/ 42569 h 63506"/>
                <a:gd name="connsiteX2" fmla="*/ 0 w 64146"/>
                <a:gd name="connsiteY2" fmla="*/ 0 h 63506"/>
                <a:gd name="connsiteX3" fmla="*/ 49921 w 64146"/>
                <a:gd name="connsiteY3" fmla="*/ 13799 h 63506"/>
                <a:gd name="connsiteX4" fmla="*/ 64146 w 64146"/>
                <a:gd name="connsiteY4" fmla="*/ 53491 h 63506"/>
                <a:gd name="connsiteX5" fmla="*/ 57167 w 64146"/>
                <a:gd name="connsiteY5" fmla="*/ 63507 h 6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46" h="63506">
                  <a:moveTo>
                    <a:pt x="57167" y="63507"/>
                  </a:moveTo>
                  <a:cubicBezTo>
                    <a:pt x="40225" y="56954"/>
                    <a:pt x="19713" y="54077"/>
                    <a:pt x="7459" y="42569"/>
                  </a:cubicBezTo>
                  <a:cubicBezTo>
                    <a:pt x="-959" y="34630"/>
                    <a:pt x="2078" y="14598"/>
                    <a:pt x="0" y="0"/>
                  </a:cubicBezTo>
                  <a:cubicBezTo>
                    <a:pt x="16996" y="4156"/>
                    <a:pt x="36815" y="4315"/>
                    <a:pt x="49921" y="13799"/>
                  </a:cubicBezTo>
                  <a:cubicBezTo>
                    <a:pt x="59298" y="20565"/>
                    <a:pt x="59724" y="39798"/>
                    <a:pt x="64146" y="53491"/>
                  </a:cubicBezTo>
                  <a:cubicBezTo>
                    <a:pt x="61802" y="56794"/>
                    <a:pt x="59458" y="60150"/>
                    <a:pt x="57167" y="635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8" name="任意多边形: 形状 417"/>
            <p:cNvSpPr/>
            <p:nvPr/>
          </p:nvSpPr>
          <p:spPr>
            <a:xfrm>
              <a:off x="7256675" y="5516310"/>
              <a:ext cx="66885" cy="57065"/>
            </a:xfrm>
            <a:custGeom>
              <a:avLst/>
              <a:gdLst>
                <a:gd name="connsiteX0" fmla="*/ 48754 w 66885"/>
                <a:gd name="connsiteY0" fmla="*/ 57006 h 57065"/>
                <a:gd name="connsiteX1" fmla="*/ 5 w 66885"/>
                <a:gd name="connsiteY1" fmla="*/ 15929 h 57065"/>
                <a:gd name="connsiteX2" fmla="*/ 29308 w 66885"/>
                <a:gd name="connsiteY2" fmla="*/ 798 h 57065"/>
                <a:gd name="connsiteX3" fmla="*/ 66496 w 66885"/>
                <a:gd name="connsiteY3" fmla="*/ 34309 h 57065"/>
                <a:gd name="connsiteX4" fmla="*/ 48754 w 66885"/>
                <a:gd name="connsiteY4" fmla="*/ 57006 h 5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85" h="57065">
                  <a:moveTo>
                    <a:pt x="48754" y="57006"/>
                  </a:moveTo>
                  <a:cubicBezTo>
                    <a:pt x="8850" y="58338"/>
                    <a:pt x="1870" y="37293"/>
                    <a:pt x="5" y="15929"/>
                  </a:cubicBezTo>
                  <a:cubicBezTo>
                    <a:pt x="-368" y="11560"/>
                    <a:pt x="18493" y="2609"/>
                    <a:pt x="29308" y="798"/>
                  </a:cubicBezTo>
                  <a:cubicBezTo>
                    <a:pt x="54029" y="-3411"/>
                    <a:pt x="69586" y="9216"/>
                    <a:pt x="66496" y="34309"/>
                  </a:cubicBezTo>
                  <a:cubicBezTo>
                    <a:pt x="65217" y="44539"/>
                    <a:pt x="51845" y="53330"/>
                    <a:pt x="48754" y="5700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9" name="任意多边形: 形状 418"/>
            <p:cNvSpPr/>
            <p:nvPr/>
          </p:nvSpPr>
          <p:spPr>
            <a:xfrm>
              <a:off x="11906004" y="6663391"/>
              <a:ext cx="103198" cy="84866"/>
            </a:xfrm>
            <a:custGeom>
              <a:avLst/>
              <a:gdLst>
                <a:gd name="connsiteX0" fmla="*/ 102187 w 103198"/>
                <a:gd name="connsiteY0" fmla="*/ 65143 h 84866"/>
                <a:gd name="connsiteX1" fmla="*/ 75281 w 103198"/>
                <a:gd name="connsiteY1" fmla="*/ 78462 h 84866"/>
                <a:gd name="connsiteX2" fmla="*/ 0 w 103198"/>
                <a:gd name="connsiteY2" fmla="*/ 37 h 84866"/>
                <a:gd name="connsiteX3" fmla="*/ 75015 w 103198"/>
                <a:gd name="connsiteY3" fmla="*/ 42393 h 84866"/>
                <a:gd name="connsiteX4" fmla="*/ 103199 w 103198"/>
                <a:gd name="connsiteY4" fmla="*/ 66208 h 84866"/>
                <a:gd name="connsiteX5" fmla="*/ 102187 w 103198"/>
                <a:gd name="connsiteY5" fmla="*/ 65143 h 84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198" h="84866">
                  <a:moveTo>
                    <a:pt x="102187" y="65143"/>
                  </a:moveTo>
                  <a:cubicBezTo>
                    <a:pt x="100375" y="84110"/>
                    <a:pt x="89986" y="91142"/>
                    <a:pt x="75281" y="78462"/>
                  </a:cubicBezTo>
                  <a:cubicBezTo>
                    <a:pt x="47897" y="54914"/>
                    <a:pt x="22590" y="28967"/>
                    <a:pt x="0" y="37"/>
                  </a:cubicBezTo>
                  <a:cubicBezTo>
                    <a:pt x="35430" y="-1028"/>
                    <a:pt x="54930" y="20869"/>
                    <a:pt x="75015" y="42393"/>
                  </a:cubicBezTo>
                  <a:cubicBezTo>
                    <a:pt x="83326" y="51344"/>
                    <a:pt x="93716" y="58323"/>
                    <a:pt x="103199" y="66208"/>
                  </a:cubicBezTo>
                  <a:lnTo>
                    <a:pt x="102187" y="65143"/>
                  </a:ln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0" name="任意多边形: 形状 419"/>
            <p:cNvSpPr/>
            <p:nvPr/>
          </p:nvSpPr>
          <p:spPr>
            <a:xfrm>
              <a:off x="10327122" y="4884036"/>
              <a:ext cx="76400" cy="68944"/>
            </a:xfrm>
            <a:custGeom>
              <a:avLst/>
              <a:gdLst>
                <a:gd name="connsiteX0" fmla="*/ 76401 w 76400"/>
                <a:gd name="connsiteY0" fmla="*/ 67529 h 68944"/>
                <a:gd name="connsiteX1" fmla="*/ 1 w 76400"/>
                <a:gd name="connsiteY1" fmla="*/ 16756 h 68944"/>
                <a:gd name="connsiteX2" fmla="*/ 26746 w 76400"/>
                <a:gd name="connsiteY2" fmla="*/ 5834 h 68944"/>
                <a:gd name="connsiteX3" fmla="*/ 76401 w 76400"/>
                <a:gd name="connsiteY3" fmla="*/ 67529 h 68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400" h="68944">
                  <a:moveTo>
                    <a:pt x="76401" y="67529"/>
                  </a:moveTo>
                  <a:cubicBezTo>
                    <a:pt x="34365" y="75787"/>
                    <a:pt x="-159" y="46485"/>
                    <a:pt x="1" y="16756"/>
                  </a:cubicBezTo>
                  <a:cubicBezTo>
                    <a:pt x="161" y="-4982"/>
                    <a:pt x="18861" y="-1998"/>
                    <a:pt x="26746" y="5834"/>
                  </a:cubicBezTo>
                  <a:cubicBezTo>
                    <a:pt x="45340" y="24321"/>
                    <a:pt x="60098" y="46751"/>
                    <a:pt x="76401" y="675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1" name="任意多边形: 形状 420"/>
            <p:cNvSpPr/>
            <p:nvPr/>
          </p:nvSpPr>
          <p:spPr>
            <a:xfrm flipH="1">
              <a:off x="9864263" y="4470260"/>
              <a:ext cx="69936" cy="74105"/>
            </a:xfrm>
            <a:custGeom>
              <a:avLst/>
              <a:gdLst>
                <a:gd name="connsiteX0" fmla="*/ 69937 w 69936"/>
                <a:gd name="connsiteY0" fmla="*/ 74105 h 74105"/>
                <a:gd name="connsiteX1" fmla="*/ 1528 w 69936"/>
                <a:gd name="connsiteY1" fmla="*/ 23438 h 74105"/>
                <a:gd name="connsiteX2" fmla="*/ 2487 w 69936"/>
                <a:gd name="connsiteY2" fmla="*/ 3566 h 74105"/>
                <a:gd name="connsiteX3" fmla="*/ 25397 w 69936"/>
                <a:gd name="connsiteY3" fmla="*/ 1701 h 74105"/>
                <a:gd name="connsiteX4" fmla="*/ 69937 w 69936"/>
                <a:gd name="connsiteY4" fmla="*/ 74105 h 7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36" h="74105">
                  <a:moveTo>
                    <a:pt x="69937" y="74105"/>
                  </a:moveTo>
                  <a:cubicBezTo>
                    <a:pt x="28167" y="74159"/>
                    <a:pt x="11331" y="52634"/>
                    <a:pt x="1528" y="23438"/>
                  </a:cubicBezTo>
                  <a:cubicBezTo>
                    <a:pt x="-550" y="17258"/>
                    <a:pt x="-763" y="5537"/>
                    <a:pt x="2487" y="3566"/>
                  </a:cubicBezTo>
                  <a:cubicBezTo>
                    <a:pt x="8508" y="-57"/>
                    <a:pt x="19163" y="-1336"/>
                    <a:pt x="25397" y="1701"/>
                  </a:cubicBezTo>
                  <a:cubicBezTo>
                    <a:pt x="53900" y="15500"/>
                    <a:pt x="63703" y="41180"/>
                    <a:pt x="69937" y="741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2" name="任意多边形: 形状 421"/>
            <p:cNvSpPr/>
            <p:nvPr/>
          </p:nvSpPr>
          <p:spPr>
            <a:xfrm>
              <a:off x="7125740" y="5702818"/>
              <a:ext cx="64228" cy="58486"/>
            </a:xfrm>
            <a:custGeom>
              <a:avLst/>
              <a:gdLst>
                <a:gd name="connsiteX0" fmla="*/ 18951 w 64228"/>
                <a:gd name="connsiteY0" fmla="*/ 175 h 58486"/>
                <a:gd name="connsiteX1" fmla="*/ 64077 w 64228"/>
                <a:gd name="connsiteY1" fmla="*/ 36457 h 58486"/>
                <a:gd name="connsiteX2" fmla="*/ 33868 w 64228"/>
                <a:gd name="connsiteY2" fmla="*/ 58407 h 58486"/>
                <a:gd name="connsiteX3" fmla="*/ 250 w 64228"/>
                <a:gd name="connsiteY3" fmla="*/ 22179 h 58486"/>
                <a:gd name="connsiteX4" fmla="*/ 18951 w 64228"/>
                <a:gd name="connsiteY4" fmla="*/ 175 h 5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28" h="58486">
                  <a:moveTo>
                    <a:pt x="18951" y="175"/>
                  </a:moveTo>
                  <a:cubicBezTo>
                    <a:pt x="56778" y="-1956"/>
                    <a:pt x="62372" y="15679"/>
                    <a:pt x="64077" y="36457"/>
                  </a:cubicBezTo>
                  <a:cubicBezTo>
                    <a:pt x="66048" y="60059"/>
                    <a:pt x="48413" y="57608"/>
                    <a:pt x="33868" y="58407"/>
                  </a:cubicBezTo>
                  <a:cubicBezTo>
                    <a:pt x="8402" y="59793"/>
                    <a:pt x="-1774" y="42903"/>
                    <a:pt x="250" y="22179"/>
                  </a:cubicBezTo>
                  <a:cubicBezTo>
                    <a:pt x="1263" y="12216"/>
                    <a:pt x="15967" y="3478"/>
                    <a:pt x="18951" y="1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3" name="任意多边形: 形状 422"/>
            <p:cNvSpPr/>
            <p:nvPr/>
          </p:nvSpPr>
          <p:spPr>
            <a:xfrm>
              <a:off x="7026193" y="6622720"/>
              <a:ext cx="65585" cy="72781"/>
            </a:xfrm>
            <a:custGeom>
              <a:avLst/>
              <a:gdLst>
                <a:gd name="connsiteX0" fmla="*/ 31336 w 65585"/>
                <a:gd name="connsiteY0" fmla="*/ 72781 h 72781"/>
                <a:gd name="connsiteX1" fmla="*/ 382 w 65585"/>
                <a:gd name="connsiteY1" fmla="*/ 22807 h 72781"/>
                <a:gd name="connsiteX2" fmla="*/ 36930 w 65585"/>
                <a:gd name="connsiteY2" fmla="*/ 164 h 72781"/>
                <a:gd name="connsiteX3" fmla="*/ 64688 w 65585"/>
                <a:gd name="connsiteY3" fmla="*/ 33462 h 72781"/>
                <a:gd name="connsiteX4" fmla="*/ 31336 w 65585"/>
                <a:gd name="connsiteY4" fmla="*/ 72781 h 7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85" h="72781">
                  <a:moveTo>
                    <a:pt x="31336" y="72781"/>
                  </a:moveTo>
                  <a:cubicBezTo>
                    <a:pt x="16631" y="49978"/>
                    <a:pt x="2460" y="37245"/>
                    <a:pt x="382" y="22807"/>
                  </a:cubicBezTo>
                  <a:cubicBezTo>
                    <a:pt x="-3454" y="-4045"/>
                    <a:pt x="22545" y="1496"/>
                    <a:pt x="36930" y="164"/>
                  </a:cubicBezTo>
                  <a:cubicBezTo>
                    <a:pt x="58721" y="-1861"/>
                    <a:pt x="68790" y="15188"/>
                    <a:pt x="64688" y="33462"/>
                  </a:cubicBezTo>
                  <a:cubicBezTo>
                    <a:pt x="62184" y="45024"/>
                    <a:pt x="47959" y="54028"/>
                    <a:pt x="31336" y="727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4" name="任意多边形: 形状 423"/>
            <p:cNvSpPr/>
            <p:nvPr/>
          </p:nvSpPr>
          <p:spPr>
            <a:xfrm>
              <a:off x="7464177" y="4979576"/>
              <a:ext cx="66221" cy="59560"/>
            </a:xfrm>
            <a:custGeom>
              <a:avLst/>
              <a:gdLst>
                <a:gd name="connsiteX0" fmla="*/ 50633 w 66221"/>
                <a:gd name="connsiteY0" fmla="*/ 59311 h 59560"/>
                <a:gd name="connsiteX1" fmla="*/ 179 w 66221"/>
                <a:gd name="connsiteY1" fmla="*/ 20845 h 59560"/>
                <a:gd name="connsiteX2" fmla="*/ 27457 w 66221"/>
                <a:gd name="connsiteY2" fmla="*/ 13 h 59560"/>
                <a:gd name="connsiteX3" fmla="*/ 66137 w 66221"/>
                <a:gd name="connsiteY3" fmla="*/ 39652 h 59560"/>
                <a:gd name="connsiteX4" fmla="*/ 50633 w 66221"/>
                <a:gd name="connsiteY4" fmla="*/ 59311 h 5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21" h="59560">
                  <a:moveTo>
                    <a:pt x="50633" y="59311"/>
                  </a:moveTo>
                  <a:cubicBezTo>
                    <a:pt x="11794" y="61815"/>
                    <a:pt x="2417" y="45193"/>
                    <a:pt x="179" y="20845"/>
                  </a:cubicBezTo>
                  <a:cubicBezTo>
                    <a:pt x="-1845" y="-1052"/>
                    <a:pt x="13659" y="280"/>
                    <a:pt x="27457" y="13"/>
                  </a:cubicBezTo>
                  <a:cubicBezTo>
                    <a:pt x="54203" y="-520"/>
                    <a:pt x="67416" y="15144"/>
                    <a:pt x="66137" y="39652"/>
                  </a:cubicBezTo>
                  <a:cubicBezTo>
                    <a:pt x="65657" y="48496"/>
                    <a:pt x="52871" y="56647"/>
                    <a:pt x="50633" y="5931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5" name="任意多边形: 形状 424"/>
            <p:cNvSpPr/>
            <p:nvPr/>
          </p:nvSpPr>
          <p:spPr>
            <a:xfrm>
              <a:off x="8375082" y="4178825"/>
              <a:ext cx="64190" cy="61538"/>
            </a:xfrm>
            <a:custGeom>
              <a:avLst/>
              <a:gdLst>
                <a:gd name="connsiteX0" fmla="*/ 49763 w 64190"/>
                <a:gd name="connsiteY0" fmla="*/ 61538 h 61538"/>
                <a:gd name="connsiteX1" fmla="*/ 1 w 64190"/>
                <a:gd name="connsiteY1" fmla="*/ 18277 h 61538"/>
                <a:gd name="connsiteX2" fmla="*/ 20140 w 64190"/>
                <a:gd name="connsiteY2" fmla="*/ 56 h 61538"/>
                <a:gd name="connsiteX3" fmla="*/ 63881 w 64190"/>
                <a:gd name="connsiteY3" fmla="*/ 44649 h 61538"/>
                <a:gd name="connsiteX4" fmla="*/ 49763 w 64190"/>
                <a:gd name="connsiteY4" fmla="*/ 61538 h 6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190" h="61537">
                  <a:moveTo>
                    <a:pt x="49763" y="61538"/>
                  </a:moveTo>
                  <a:cubicBezTo>
                    <a:pt x="11456" y="61645"/>
                    <a:pt x="588" y="42944"/>
                    <a:pt x="1" y="18277"/>
                  </a:cubicBezTo>
                  <a:cubicBezTo>
                    <a:pt x="-158" y="12043"/>
                    <a:pt x="12735" y="429"/>
                    <a:pt x="20140" y="56"/>
                  </a:cubicBezTo>
                  <a:cubicBezTo>
                    <a:pt x="44968" y="-1276"/>
                    <a:pt x="67078" y="21473"/>
                    <a:pt x="63881" y="44649"/>
                  </a:cubicBezTo>
                  <a:cubicBezTo>
                    <a:pt x="62762" y="52481"/>
                    <a:pt x="51947" y="59034"/>
                    <a:pt x="49763" y="615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6" name="任意多边形: 形状 425"/>
            <p:cNvSpPr/>
            <p:nvPr/>
          </p:nvSpPr>
          <p:spPr>
            <a:xfrm>
              <a:off x="11173597" y="5883551"/>
              <a:ext cx="80129" cy="79703"/>
            </a:xfrm>
            <a:custGeom>
              <a:avLst/>
              <a:gdLst>
                <a:gd name="connsiteX0" fmla="*/ 0 w 80129"/>
                <a:gd name="connsiteY0" fmla="*/ 0 h 79703"/>
                <a:gd name="connsiteX1" fmla="*/ 80130 w 80129"/>
                <a:gd name="connsiteY1" fmla="*/ 79703 h 79703"/>
                <a:gd name="connsiteX2" fmla="*/ 0 w 80129"/>
                <a:gd name="connsiteY2" fmla="*/ 0 h 7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129" h="79703">
                  <a:moveTo>
                    <a:pt x="0" y="0"/>
                  </a:moveTo>
                  <a:cubicBezTo>
                    <a:pt x="43954" y="4848"/>
                    <a:pt x="67236" y="28823"/>
                    <a:pt x="80130" y="79703"/>
                  </a:cubicBezTo>
                  <a:cubicBezTo>
                    <a:pt x="33299" y="70753"/>
                    <a:pt x="12787" y="5082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7" name="任意多边形: 形状 426"/>
            <p:cNvSpPr/>
            <p:nvPr/>
          </p:nvSpPr>
          <p:spPr>
            <a:xfrm>
              <a:off x="11359482" y="6059367"/>
              <a:ext cx="86629" cy="85350"/>
            </a:xfrm>
            <a:custGeom>
              <a:avLst/>
              <a:gdLst>
                <a:gd name="connsiteX0" fmla="*/ 86629 w 86629"/>
                <a:gd name="connsiteY0" fmla="*/ 85351 h 85350"/>
                <a:gd name="connsiteX1" fmla="*/ 0 w 86629"/>
                <a:gd name="connsiteY1" fmla="*/ 0 h 85350"/>
                <a:gd name="connsiteX2" fmla="*/ 86629 w 86629"/>
                <a:gd name="connsiteY2" fmla="*/ 85351 h 8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29" h="85350">
                  <a:moveTo>
                    <a:pt x="86629" y="85351"/>
                  </a:moveTo>
                  <a:cubicBezTo>
                    <a:pt x="33405" y="74163"/>
                    <a:pt x="8738" y="49175"/>
                    <a:pt x="0" y="0"/>
                  </a:cubicBezTo>
                  <a:cubicBezTo>
                    <a:pt x="46991" y="8898"/>
                    <a:pt x="67130" y="43688"/>
                    <a:pt x="86629" y="853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8" name="任意多边形: 形状 427"/>
            <p:cNvSpPr/>
            <p:nvPr/>
          </p:nvSpPr>
          <p:spPr>
            <a:xfrm>
              <a:off x="10389723" y="5028804"/>
              <a:ext cx="74269" cy="71962"/>
            </a:xfrm>
            <a:custGeom>
              <a:avLst/>
              <a:gdLst>
                <a:gd name="connsiteX0" fmla="*/ 0 w 74269"/>
                <a:gd name="connsiteY0" fmla="*/ 441 h 71962"/>
                <a:gd name="connsiteX1" fmla="*/ 74269 w 74269"/>
                <a:gd name="connsiteY1" fmla="*/ 69648 h 71962"/>
                <a:gd name="connsiteX2" fmla="*/ 0 w 74269"/>
                <a:gd name="connsiteY2" fmla="*/ 441 h 7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269" h="71962">
                  <a:moveTo>
                    <a:pt x="0" y="441"/>
                  </a:moveTo>
                  <a:cubicBezTo>
                    <a:pt x="38680" y="-2490"/>
                    <a:pt x="49921" y="7953"/>
                    <a:pt x="74269" y="69648"/>
                  </a:cubicBezTo>
                  <a:cubicBezTo>
                    <a:pt x="35590" y="79505"/>
                    <a:pt x="12680" y="58140"/>
                    <a:pt x="0" y="4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9" name="任意多边形: 形状 428"/>
            <p:cNvSpPr/>
            <p:nvPr/>
          </p:nvSpPr>
          <p:spPr>
            <a:xfrm>
              <a:off x="9047990" y="4120754"/>
              <a:ext cx="67439" cy="66490"/>
            </a:xfrm>
            <a:custGeom>
              <a:avLst/>
              <a:gdLst>
                <a:gd name="connsiteX0" fmla="*/ 67439 w 67439"/>
                <a:gd name="connsiteY0" fmla="*/ 62495 h 66490"/>
                <a:gd name="connsiteX1" fmla="*/ 54493 w 67439"/>
                <a:gd name="connsiteY1" fmla="*/ 66491 h 66490"/>
                <a:gd name="connsiteX2" fmla="*/ 43 w 67439"/>
                <a:gd name="connsiteY2" fmla="*/ 22537 h 66490"/>
                <a:gd name="connsiteX3" fmla="*/ 9793 w 67439"/>
                <a:gd name="connsiteY3" fmla="*/ 53 h 66490"/>
                <a:gd name="connsiteX4" fmla="*/ 62804 w 67439"/>
                <a:gd name="connsiteY4" fmla="*/ 42409 h 66490"/>
                <a:gd name="connsiteX5" fmla="*/ 67439 w 67439"/>
                <a:gd name="connsiteY5" fmla="*/ 62495 h 6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439" h="66490">
                  <a:moveTo>
                    <a:pt x="67439" y="62495"/>
                  </a:moveTo>
                  <a:cubicBezTo>
                    <a:pt x="60513" y="64679"/>
                    <a:pt x="57476" y="66491"/>
                    <a:pt x="54493" y="66491"/>
                  </a:cubicBezTo>
                  <a:cubicBezTo>
                    <a:pt x="25670" y="66278"/>
                    <a:pt x="2227" y="48323"/>
                    <a:pt x="43" y="22537"/>
                  </a:cubicBezTo>
                  <a:cubicBezTo>
                    <a:pt x="-596" y="15024"/>
                    <a:pt x="6010" y="213"/>
                    <a:pt x="9793" y="53"/>
                  </a:cubicBezTo>
                  <a:cubicBezTo>
                    <a:pt x="38616" y="-1119"/>
                    <a:pt x="54120" y="17102"/>
                    <a:pt x="62804" y="42409"/>
                  </a:cubicBezTo>
                  <a:cubicBezTo>
                    <a:pt x="64829" y="48270"/>
                    <a:pt x="65628" y="54503"/>
                    <a:pt x="67439" y="62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0" name="任意多边形: 形状 429"/>
            <p:cNvSpPr/>
            <p:nvPr/>
          </p:nvSpPr>
          <p:spPr>
            <a:xfrm>
              <a:off x="11544036" y="6234597"/>
              <a:ext cx="93928" cy="91157"/>
            </a:xfrm>
            <a:custGeom>
              <a:avLst/>
              <a:gdLst>
                <a:gd name="connsiteX0" fmla="*/ 0 w 93928"/>
                <a:gd name="connsiteY0" fmla="*/ 0 h 91157"/>
                <a:gd name="connsiteX1" fmla="*/ 93928 w 93928"/>
                <a:gd name="connsiteY1" fmla="*/ 91158 h 91157"/>
                <a:gd name="connsiteX2" fmla="*/ 0 w 93928"/>
                <a:gd name="connsiteY2" fmla="*/ 0 h 9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928" h="91157">
                  <a:moveTo>
                    <a:pt x="0" y="0"/>
                  </a:moveTo>
                  <a:cubicBezTo>
                    <a:pt x="51573" y="11295"/>
                    <a:pt x="68196" y="53278"/>
                    <a:pt x="93928" y="91158"/>
                  </a:cubicBezTo>
                  <a:cubicBezTo>
                    <a:pt x="43687" y="78957"/>
                    <a:pt x="5647" y="4267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1" name="任意多边形: 形状 430"/>
            <p:cNvSpPr/>
            <p:nvPr/>
          </p:nvSpPr>
          <p:spPr>
            <a:xfrm>
              <a:off x="9622756" y="4398167"/>
              <a:ext cx="64235" cy="65588"/>
            </a:xfrm>
            <a:custGeom>
              <a:avLst/>
              <a:gdLst>
                <a:gd name="connsiteX0" fmla="*/ 64236 w 64235"/>
                <a:gd name="connsiteY0" fmla="*/ 65589 h 65588"/>
                <a:gd name="connsiteX1" fmla="*/ 2433 w 64235"/>
                <a:gd name="connsiteY1" fmla="*/ 57 h 65588"/>
                <a:gd name="connsiteX2" fmla="*/ 64236 w 64235"/>
                <a:gd name="connsiteY2" fmla="*/ 65589 h 6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35" h="65588">
                  <a:moveTo>
                    <a:pt x="64236" y="65589"/>
                  </a:moveTo>
                  <a:cubicBezTo>
                    <a:pt x="12290" y="65482"/>
                    <a:pt x="-7369" y="43692"/>
                    <a:pt x="2433" y="57"/>
                  </a:cubicBezTo>
                  <a:cubicBezTo>
                    <a:pt x="42072" y="-1062"/>
                    <a:pt x="56670" y="14016"/>
                    <a:pt x="64236" y="655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2" name="任意多边形: 形状 431"/>
            <p:cNvSpPr/>
            <p:nvPr/>
          </p:nvSpPr>
          <p:spPr>
            <a:xfrm>
              <a:off x="8909238" y="4094417"/>
              <a:ext cx="67776" cy="68282"/>
            </a:xfrm>
            <a:custGeom>
              <a:avLst/>
              <a:gdLst>
                <a:gd name="connsiteX0" fmla="*/ 67776 w 67776"/>
                <a:gd name="connsiteY0" fmla="*/ 58677 h 68282"/>
                <a:gd name="connsiteX1" fmla="*/ 49555 w 67776"/>
                <a:gd name="connsiteY1" fmla="*/ 68214 h 68282"/>
                <a:gd name="connsiteX2" fmla="*/ 60 w 67776"/>
                <a:gd name="connsiteY2" fmla="*/ 18665 h 68282"/>
                <a:gd name="connsiteX3" fmla="*/ 14871 w 67776"/>
                <a:gd name="connsiteY3" fmla="*/ 231 h 68282"/>
                <a:gd name="connsiteX4" fmla="*/ 67776 w 67776"/>
                <a:gd name="connsiteY4" fmla="*/ 58677 h 68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76" h="68282">
                  <a:moveTo>
                    <a:pt x="67776" y="58677"/>
                  </a:moveTo>
                  <a:cubicBezTo>
                    <a:pt x="63461" y="61074"/>
                    <a:pt x="56748" y="67681"/>
                    <a:pt x="49555" y="68214"/>
                  </a:cubicBezTo>
                  <a:cubicBezTo>
                    <a:pt x="27072" y="69865"/>
                    <a:pt x="-1485" y="41681"/>
                    <a:pt x="60" y="18665"/>
                  </a:cubicBezTo>
                  <a:cubicBezTo>
                    <a:pt x="486" y="11952"/>
                    <a:pt x="8851" y="1297"/>
                    <a:pt x="14871" y="231"/>
                  </a:cubicBezTo>
                  <a:cubicBezTo>
                    <a:pt x="35010" y="-3125"/>
                    <a:pt x="67669" y="30706"/>
                    <a:pt x="67776" y="586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3" name="任意多边形: 形状 432"/>
            <p:cNvSpPr/>
            <p:nvPr/>
          </p:nvSpPr>
          <p:spPr>
            <a:xfrm>
              <a:off x="11193097" y="5799319"/>
              <a:ext cx="89559" cy="85510"/>
            </a:xfrm>
            <a:custGeom>
              <a:avLst/>
              <a:gdLst>
                <a:gd name="connsiteX0" fmla="*/ 89560 w 89559"/>
                <a:gd name="connsiteY0" fmla="*/ 85511 h 85510"/>
                <a:gd name="connsiteX1" fmla="*/ 0 w 89559"/>
                <a:gd name="connsiteY1" fmla="*/ 0 h 85510"/>
                <a:gd name="connsiteX2" fmla="*/ 89560 w 89559"/>
                <a:gd name="connsiteY2" fmla="*/ 85511 h 8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59" h="85510">
                  <a:moveTo>
                    <a:pt x="89560" y="85511"/>
                  </a:moveTo>
                  <a:cubicBezTo>
                    <a:pt x="38893" y="76827"/>
                    <a:pt x="20991" y="38040"/>
                    <a:pt x="0" y="0"/>
                  </a:cubicBezTo>
                  <a:cubicBezTo>
                    <a:pt x="40438" y="1971"/>
                    <a:pt x="66863" y="27278"/>
                    <a:pt x="89560" y="8551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4" name="任意多边形: 形状 433"/>
            <p:cNvSpPr/>
            <p:nvPr/>
          </p:nvSpPr>
          <p:spPr>
            <a:xfrm>
              <a:off x="8526536" y="4191480"/>
              <a:ext cx="67731" cy="70726"/>
            </a:xfrm>
            <a:custGeom>
              <a:avLst/>
              <a:gdLst>
                <a:gd name="connsiteX0" fmla="*/ 67732 w 67731"/>
                <a:gd name="connsiteY0" fmla="*/ 70727 h 70726"/>
                <a:gd name="connsiteX1" fmla="*/ 14081 w 67731"/>
                <a:gd name="connsiteY1" fmla="*/ 49895 h 70726"/>
                <a:gd name="connsiteX2" fmla="*/ 16 w 67731"/>
                <a:gd name="connsiteY2" fmla="*/ 11322 h 70726"/>
                <a:gd name="connsiteX3" fmla="*/ 15680 w 67731"/>
                <a:gd name="connsiteY3" fmla="*/ 134 h 70726"/>
                <a:gd name="connsiteX4" fmla="*/ 57236 w 67731"/>
                <a:gd name="connsiteY4" fmla="*/ 24588 h 70726"/>
                <a:gd name="connsiteX5" fmla="*/ 67732 w 67731"/>
                <a:gd name="connsiteY5" fmla="*/ 70727 h 7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31" h="70726">
                  <a:moveTo>
                    <a:pt x="67732" y="70727"/>
                  </a:moveTo>
                  <a:cubicBezTo>
                    <a:pt x="44290" y="62256"/>
                    <a:pt x="25909" y="59911"/>
                    <a:pt x="14081" y="49895"/>
                  </a:cubicBezTo>
                  <a:cubicBezTo>
                    <a:pt x="4864" y="42063"/>
                    <a:pt x="2680" y="24855"/>
                    <a:pt x="16" y="11322"/>
                  </a:cubicBezTo>
                  <a:cubicBezTo>
                    <a:pt x="-517" y="8499"/>
                    <a:pt x="12376" y="-1251"/>
                    <a:pt x="15680" y="134"/>
                  </a:cubicBezTo>
                  <a:cubicBezTo>
                    <a:pt x="30491" y="6421"/>
                    <a:pt x="46314" y="13400"/>
                    <a:pt x="57236" y="24588"/>
                  </a:cubicBezTo>
                  <a:cubicBezTo>
                    <a:pt x="64003" y="31621"/>
                    <a:pt x="62724" y="46485"/>
                    <a:pt x="67732" y="707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5" name="任意多边形: 形状 434"/>
            <p:cNvSpPr/>
            <p:nvPr/>
          </p:nvSpPr>
          <p:spPr>
            <a:xfrm>
              <a:off x="8627176" y="4050304"/>
              <a:ext cx="60043" cy="66849"/>
            </a:xfrm>
            <a:custGeom>
              <a:avLst/>
              <a:gdLst>
                <a:gd name="connsiteX0" fmla="*/ 9022 w 60043"/>
                <a:gd name="connsiteY0" fmla="*/ 18 h 66849"/>
                <a:gd name="connsiteX1" fmla="*/ 59955 w 60043"/>
                <a:gd name="connsiteY1" fmla="*/ 49513 h 66849"/>
                <a:gd name="connsiteX2" fmla="*/ 44078 w 60043"/>
                <a:gd name="connsiteY2" fmla="*/ 66668 h 66849"/>
                <a:gd name="connsiteX3" fmla="*/ 71 w 60043"/>
                <a:gd name="connsiteY3" fmla="*/ 22288 h 66849"/>
                <a:gd name="connsiteX4" fmla="*/ 9022 w 60043"/>
                <a:gd name="connsiteY4" fmla="*/ 18 h 6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42" h="66849">
                  <a:moveTo>
                    <a:pt x="9022" y="18"/>
                  </a:moveTo>
                  <a:cubicBezTo>
                    <a:pt x="36992" y="-781"/>
                    <a:pt x="61713" y="25112"/>
                    <a:pt x="59955" y="49513"/>
                  </a:cubicBezTo>
                  <a:cubicBezTo>
                    <a:pt x="59529" y="55853"/>
                    <a:pt x="50152" y="66029"/>
                    <a:pt x="44078" y="66668"/>
                  </a:cubicBezTo>
                  <a:cubicBezTo>
                    <a:pt x="20903" y="69119"/>
                    <a:pt x="-1421" y="46263"/>
                    <a:pt x="71" y="22288"/>
                  </a:cubicBezTo>
                  <a:cubicBezTo>
                    <a:pt x="550" y="13870"/>
                    <a:pt x="6571" y="5772"/>
                    <a:pt x="9022" y="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6" name="任意多边形: 形状 435"/>
            <p:cNvSpPr/>
            <p:nvPr/>
          </p:nvSpPr>
          <p:spPr>
            <a:xfrm>
              <a:off x="8220483" y="4164504"/>
              <a:ext cx="60473" cy="61580"/>
            </a:xfrm>
            <a:custGeom>
              <a:avLst/>
              <a:gdLst>
                <a:gd name="connsiteX0" fmla="*/ 46714 w 60473"/>
                <a:gd name="connsiteY0" fmla="*/ 61580 h 61580"/>
                <a:gd name="connsiteX1" fmla="*/ 682 w 60473"/>
                <a:gd name="connsiteY1" fmla="*/ 15335 h 61580"/>
                <a:gd name="connsiteX2" fmla="*/ 25190 w 60473"/>
                <a:gd name="connsiteY2" fmla="*/ 98 h 61580"/>
                <a:gd name="connsiteX3" fmla="*/ 60459 w 60473"/>
                <a:gd name="connsiteY3" fmla="*/ 43253 h 61580"/>
                <a:gd name="connsiteX4" fmla="*/ 46714 w 60473"/>
                <a:gd name="connsiteY4" fmla="*/ 61580 h 6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73" h="61579">
                  <a:moveTo>
                    <a:pt x="46714" y="61580"/>
                  </a:moveTo>
                  <a:cubicBezTo>
                    <a:pt x="15440" y="60568"/>
                    <a:pt x="-3953" y="38991"/>
                    <a:pt x="682" y="15335"/>
                  </a:cubicBezTo>
                  <a:cubicBezTo>
                    <a:pt x="2014" y="8676"/>
                    <a:pt x="16346" y="684"/>
                    <a:pt x="25190" y="98"/>
                  </a:cubicBezTo>
                  <a:cubicBezTo>
                    <a:pt x="54652" y="-1714"/>
                    <a:pt x="59021" y="21942"/>
                    <a:pt x="60459" y="43253"/>
                  </a:cubicBezTo>
                  <a:cubicBezTo>
                    <a:pt x="60939" y="50339"/>
                    <a:pt x="49431" y="58224"/>
                    <a:pt x="46714" y="615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7" name="任意多边形: 形状 436"/>
            <p:cNvSpPr/>
            <p:nvPr/>
          </p:nvSpPr>
          <p:spPr>
            <a:xfrm>
              <a:off x="7714281" y="4638291"/>
              <a:ext cx="63148" cy="59359"/>
            </a:xfrm>
            <a:custGeom>
              <a:avLst/>
              <a:gdLst>
                <a:gd name="connsiteX0" fmla="*/ 49336 w 63148"/>
                <a:gd name="connsiteY0" fmla="*/ 58821 h 59359"/>
                <a:gd name="connsiteX1" fmla="*/ 587 w 63148"/>
                <a:gd name="connsiteY1" fmla="*/ 20248 h 59359"/>
                <a:gd name="connsiteX2" fmla="*/ 24349 w 63148"/>
                <a:gd name="connsiteY2" fmla="*/ 269 h 59359"/>
                <a:gd name="connsiteX3" fmla="*/ 63135 w 63148"/>
                <a:gd name="connsiteY3" fmla="*/ 39587 h 59359"/>
                <a:gd name="connsiteX4" fmla="*/ 49336 w 63148"/>
                <a:gd name="connsiteY4" fmla="*/ 58821 h 5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48" h="59359">
                  <a:moveTo>
                    <a:pt x="49336" y="58821"/>
                  </a:moveTo>
                  <a:cubicBezTo>
                    <a:pt x="9644" y="62976"/>
                    <a:pt x="4636" y="42411"/>
                    <a:pt x="587" y="20248"/>
                  </a:cubicBezTo>
                  <a:cubicBezTo>
                    <a:pt x="-3249" y="-904"/>
                    <a:pt x="12521" y="1387"/>
                    <a:pt x="24349" y="269"/>
                  </a:cubicBezTo>
                  <a:cubicBezTo>
                    <a:pt x="52852" y="-2555"/>
                    <a:pt x="61856" y="17317"/>
                    <a:pt x="63135" y="39587"/>
                  </a:cubicBezTo>
                  <a:cubicBezTo>
                    <a:pt x="63614" y="47472"/>
                    <a:pt x="51361" y="56103"/>
                    <a:pt x="49336" y="588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8" name="任意多边形: 形状 437"/>
            <p:cNvSpPr/>
            <p:nvPr/>
          </p:nvSpPr>
          <p:spPr>
            <a:xfrm>
              <a:off x="7206585" y="5343974"/>
              <a:ext cx="63377" cy="55734"/>
            </a:xfrm>
            <a:custGeom>
              <a:avLst/>
              <a:gdLst>
                <a:gd name="connsiteX0" fmla="*/ 62669 w 63377"/>
                <a:gd name="connsiteY0" fmla="*/ 54698 h 55734"/>
                <a:gd name="connsiteX1" fmla="*/ 494 w 63377"/>
                <a:gd name="connsiteY1" fmla="*/ 28592 h 55734"/>
                <a:gd name="connsiteX2" fmla="*/ 32035 w 63377"/>
                <a:gd name="connsiteY2" fmla="*/ 35 h 55734"/>
                <a:gd name="connsiteX3" fmla="*/ 62669 w 63377"/>
                <a:gd name="connsiteY3" fmla="*/ 54698 h 5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77" h="55734">
                  <a:moveTo>
                    <a:pt x="62669" y="54698"/>
                  </a:moveTo>
                  <a:cubicBezTo>
                    <a:pt x="37789" y="51021"/>
                    <a:pt x="6621" y="69402"/>
                    <a:pt x="494" y="28592"/>
                  </a:cubicBezTo>
                  <a:cubicBezTo>
                    <a:pt x="-3075" y="4936"/>
                    <a:pt x="13228" y="-498"/>
                    <a:pt x="32035" y="35"/>
                  </a:cubicBezTo>
                  <a:cubicBezTo>
                    <a:pt x="56009" y="727"/>
                    <a:pt x="66292" y="18362"/>
                    <a:pt x="62669" y="546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9" name="任意多边形: 形状 438"/>
            <p:cNvSpPr/>
            <p:nvPr/>
          </p:nvSpPr>
          <p:spPr>
            <a:xfrm>
              <a:off x="9748949" y="4436636"/>
              <a:ext cx="65230" cy="69494"/>
            </a:xfrm>
            <a:custGeom>
              <a:avLst/>
              <a:gdLst>
                <a:gd name="connsiteX0" fmla="*/ 591 w 65230"/>
                <a:gd name="connsiteY0" fmla="*/ 1 h 69494"/>
                <a:gd name="connsiteX1" fmla="*/ 65163 w 65230"/>
                <a:gd name="connsiteY1" fmla="*/ 56475 h 69494"/>
                <a:gd name="connsiteX2" fmla="*/ 44172 w 65230"/>
                <a:gd name="connsiteY2" fmla="*/ 69422 h 69494"/>
                <a:gd name="connsiteX3" fmla="*/ 591 w 65230"/>
                <a:gd name="connsiteY3" fmla="*/ 1 h 69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230" h="69494">
                  <a:moveTo>
                    <a:pt x="591" y="1"/>
                  </a:moveTo>
                  <a:cubicBezTo>
                    <a:pt x="27816" y="-212"/>
                    <a:pt x="67081" y="32660"/>
                    <a:pt x="65163" y="56475"/>
                  </a:cubicBezTo>
                  <a:cubicBezTo>
                    <a:pt x="64737" y="61590"/>
                    <a:pt x="50725" y="70381"/>
                    <a:pt x="44172" y="69422"/>
                  </a:cubicBezTo>
                  <a:cubicBezTo>
                    <a:pt x="15562" y="65319"/>
                    <a:pt x="-3671" y="32873"/>
                    <a:pt x="591" y="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0" name="任意多边形: 形状 439"/>
            <p:cNvSpPr/>
            <p:nvPr/>
          </p:nvSpPr>
          <p:spPr>
            <a:xfrm>
              <a:off x="9444608" y="4212144"/>
              <a:ext cx="70989" cy="65278"/>
            </a:xfrm>
            <a:custGeom>
              <a:avLst/>
              <a:gdLst>
                <a:gd name="connsiteX0" fmla="*/ 70990 w 70989"/>
                <a:gd name="connsiteY0" fmla="*/ 63702 h 65278"/>
                <a:gd name="connsiteX1" fmla="*/ 503 w 70989"/>
                <a:gd name="connsiteY1" fmla="*/ 26620 h 65278"/>
                <a:gd name="connsiteX2" fmla="*/ 6684 w 70989"/>
                <a:gd name="connsiteY2" fmla="*/ 2006 h 65278"/>
                <a:gd name="connsiteX3" fmla="*/ 32097 w 70989"/>
                <a:gd name="connsiteY3" fmla="*/ 4990 h 65278"/>
                <a:gd name="connsiteX4" fmla="*/ 70990 w 70989"/>
                <a:gd name="connsiteY4" fmla="*/ 63702 h 6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989" h="65276">
                  <a:moveTo>
                    <a:pt x="70990" y="63702"/>
                  </a:moveTo>
                  <a:cubicBezTo>
                    <a:pt x="26023" y="69722"/>
                    <a:pt x="7216" y="58747"/>
                    <a:pt x="503" y="26620"/>
                  </a:cubicBezTo>
                  <a:cubicBezTo>
                    <a:pt x="-1148" y="18789"/>
                    <a:pt x="1356" y="5363"/>
                    <a:pt x="6684" y="2006"/>
                  </a:cubicBezTo>
                  <a:cubicBezTo>
                    <a:pt x="12544" y="-1670"/>
                    <a:pt x="27888" y="-72"/>
                    <a:pt x="32097" y="4990"/>
                  </a:cubicBezTo>
                  <a:cubicBezTo>
                    <a:pt x="45843" y="21666"/>
                    <a:pt x="56338" y="40899"/>
                    <a:pt x="70990" y="637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1" name="任意多边形: 形状 440"/>
            <p:cNvSpPr/>
            <p:nvPr/>
          </p:nvSpPr>
          <p:spPr>
            <a:xfrm>
              <a:off x="10038065" y="4655589"/>
              <a:ext cx="67906" cy="75300"/>
            </a:xfrm>
            <a:custGeom>
              <a:avLst/>
              <a:gdLst>
                <a:gd name="connsiteX0" fmla="*/ 67902 w 67906"/>
                <a:gd name="connsiteY0" fmla="*/ 75300 h 75300"/>
                <a:gd name="connsiteX1" fmla="*/ 505 w 67906"/>
                <a:gd name="connsiteY1" fmla="*/ 19679 h 75300"/>
                <a:gd name="connsiteX2" fmla="*/ 3435 w 67906"/>
                <a:gd name="connsiteY2" fmla="*/ 2523 h 75300"/>
                <a:gd name="connsiteX3" fmla="*/ 20591 w 67906"/>
                <a:gd name="connsiteY3" fmla="*/ 1138 h 75300"/>
                <a:gd name="connsiteX4" fmla="*/ 67902 w 67906"/>
                <a:gd name="connsiteY4" fmla="*/ 75300 h 7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06" h="75300">
                  <a:moveTo>
                    <a:pt x="67902" y="75300"/>
                  </a:moveTo>
                  <a:cubicBezTo>
                    <a:pt x="36574" y="72051"/>
                    <a:pt x="6046" y="46690"/>
                    <a:pt x="505" y="19679"/>
                  </a:cubicBezTo>
                  <a:cubicBezTo>
                    <a:pt x="-614" y="14138"/>
                    <a:pt x="26" y="5773"/>
                    <a:pt x="3435" y="2523"/>
                  </a:cubicBezTo>
                  <a:cubicBezTo>
                    <a:pt x="6739" y="-620"/>
                    <a:pt x="15263" y="-514"/>
                    <a:pt x="20591" y="1138"/>
                  </a:cubicBezTo>
                  <a:cubicBezTo>
                    <a:pt x="46111" y="9183"/>
                    <a:pt x="68275" y="43334"/>
                    <a:pt x="67902" y="753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2" name="任意多边形: 形状 441"/>
            <p:cNvSpPr/>
            <p:nvPr/>
          </p:nvSpPr>
          <p:spPr>
            <a:xfrm>
              <a:off x="10499262" y="5073625"/>
              <a:ext cx="69047" cy="67936"/>
            </a:xfrm>
            <a:custGeom>
              <a:avLst/>
              <a:gdLst>
                <a:gd name="connsiteX0" fmla="*/ 0 w 69047"/>
                <a:gd name="connsiteY0" fmla="*/ 0 h 67936"/>
                <a:gd name="connsiteX1" fmla="*/ 69048 w 69047"/>
                <a:gd name="connsiteY1" fmla="*/ 67822 h 67936"/>
                <a:gd name="connsiteX2" fmla="*/ 0 w 69047"/>
                <a:gd name="connsiteY2" fmla="*/ 0 h 67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47" h="67936">
                  <a:moveTo>
                    <a:pt x="0" y="0"/>
                  </a:moveTo>
                  <a:cubicBezTo>
                    <a:pt x="45126" y="107"/>
                    <a:pt x="56847" y="12094"/>
                    <a:pt x="69048" y="67822"/>
                  </a:cubicBezTo>
                  <a:cubicBezTo>
                    <a:pt x="26479" y="69368"/>
                    <a:pt x="12147" y="5567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3" name="任意多边形: 形状 442"/>
            <p:cNvSpPr/>
            <p:nvPr/>
          </p:nvSpPr>
          <p:spPr>
            <a:xfrm>
              <a:off x="10672681" y="5259273"/>
              <a:ext cx="70273" cy="75092"/>
            </a:xfrm>
            <a:custGeom>
              <a:avLst/>
              <a:gdLst>
                <a:gd name="connsiteX0" fmla="*/ 70273 w 70273"/>
                <a:gd name="connsiteY0" fmla="*/ 75092 h 75092"/>
                <a:gd name="connsiteX1" fmla="*/ 0 w 70273"/>
                <a:gd name="connsiteY1" fmla="*/ 24 h 75092"/>
                <a:gd name="connsiteX2" fmla="*/ 70273 w 70273"/>
                <a:gd name="connsiteY2" fmla="*/ 75092 h 7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73" h="75092">
                  <a:moveTo>
                    <a:pt x="70273" y="75092"/>
                  </a:moveTo>
                  <a:cubicBezTo>
                    <a:pt x="25946" y="67314"/>
                    <a:pt x="9856" y="37158"/>
                    <a:pt x="0" y="24"/>
                  </a:cubicBezTo>
                  <a:cubicBezTo>
                    <a:pt x="45499" y="-882"/>
                    <a:pt x="69048" y="23946"/>
                    <a:pt x="70273" y="750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4" name="任意多边形: 形状 443"/>
            <p:cNvSpPr/>
            <p:nvPr/>
          </p:nvSpPr>
          <p:spPr>
            <a:xfrm>
              <a:off x="7043485" y="6073408"/>
              <a:ext cx="67148" cy="60654"/>
            </a:xfrm>
            <a:custGeom>
              <a:avLst/>
              <a:gdLst>
                <a:gd name="connsiteX0" fmla="*/ 41428 w 67148"/>
                <a:gd name="connsiteY0" fmla="*/ 60655 h 60654"/>
                <a:gd name="connsiteX1" fmla="*/ 298 w 67148"/>
                <a:gd name="connsiteY1" fmla="*/ 22348 h 60654"/>
                <a:gd name="connsiteX2" fmla="*/ 30613 w 67148"/>
                <a:gd name="connsiteY2" fmla="*/ 25 h 60654"/>
                <a:gd name="connsiteX3" fmla="*/ 67054 w 67148"/>
                <a:gd name="connsiteY3" fmla="*/ 30766 h 60654"/>
                <a:gd name="connsiteX4" fmla="*/ 41428 w 67148"/>
                <a:gd name="connsiteY4" fmla="*/ 60655 h 6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48" h="60654">
                  <a:moveTo>
                    <a:pt x="41428" y="60655"/>
                  </a:moveTo>
                  <a:cubicBezTo>
                    <a:pt x="10740" y="57724"/>
                    <a:pt x="2748" y="41581"/>
                    <a:pt x="298" y="22348"/>
                  </a:cubicBezTo>
                  <a:cubicBezTo>
                    <a:pt x="-2633" y="-721"/>
                    <a:pt x="16707" y="398"/>
                    <a:pt x="30613" y="25"/>
                  </a:cubicBezTo>
                  <a:cubicBezTo>
                    <a:pt x="50858" y="-561"/>
                    <a:pt x="68600" y="9295"/>
                    <a:pt x="67054" y="30766"/>
                  </a:cubicBezTo>
                  <a:cubicBezTo>
                    <a:pt x="66309" y="41261"/>
                    <a:pt x="50432" y="50692"/>
                    <a:pt x="41428" y="606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5" name="任意多边形: 形状 444"/>
            <p:cNvSpPr/>
            <p:nvPr/>
          </p:nvSpPr>
          <p:spPr>
            <a:xfrm>
              <a:off x="7591472" y="4806924"/>
              <a:ext cx="64790" cy="53869"/>
            </a:xfrm>
            <a:custGeom>
              <a:avLst/>
              <a:gdLst>
                <a:gd name="connsiteX0" fmla="*/ 64790 w 64790"/>
                <a:gd name="connsiteY0" fmla="*/ 51193 h 53869"/>
                <a:gd name="connsiteX1" fmla="*/ 5 w 64790"/>
                <a:gd name="connsiteY1" fmla="*/ 22423 h 53869"/>
                <a:gd name="connsiteX2" fmla="*/ 18812 w 64790"/>
                <a:gd name="connsiteY2" fmla="*/ 1591 h 53869"/>
                <a:gd name="connsiteX3" fmla="*/ 64790 w 64790"/>
                <a:gd name="connsiteY3" fmla="*/ 51193 h 5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90" h="53869">
                  <a:moveTo>
                    <a:pt x="64790" y="51193"/>
                  </a:moveTo>
                  <a:cubicBezTo>
                    <a:pt x="16414" y="58332"/>
                    <a:pt x="1123" y="51992"/>
                    <a:pt x="5" y="22423"/>
                  </a:cubicBezTo>
                  <a:cubicBezTo>
                    <a:pt x="-262" y="15443"/>
                    <a:pt x="11086" y="3189"/>
                    <a:pt x="18812" y="1591"/>
                  </a:cubicBezTo>
                  <a:cubicBezTo>
                    <a:pt x="49233" y="-4749"/>
                    <a:pt x="59516" y="7079"/>
                    <a:pt x="64790" y="511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6" name="任意多边形: 形状 445"/>
            <p:cNvSpPr/>
            <p:nvPr/>
          </p:nvSpPr>
          <p:spPr>
            <a:xfrm>
              <a:off x="11272107" y="5927825"/>
              <a:ext cx="90145" cy="88334"/>
            </a:xfrm>
            <a:custGeom>
              <a:avLst/>
              <a:gdLst>
                <a:gd name="connsiteX0" fmla="*/ 0 w 90145"/>
                <a:gd name="connsiteY0" fmla="*/ 0 h 88334"/>
                <a:gd name="connsiteX1" fmla="*/ 90146 w 90145"/>
                <a:gd name="connsiteY1" fmla="*/ 88334 h 88334"/>
                <a:gd name="connsiteX2" fmla="*/ 0 w 90145"/>
                <a:gd name="connsiteY2" fmla="*/ 0 h 8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145" h="88334">
                  <a:moveTo>
                    <a:pt x="0" y="0"/>
                  </a:moveTo>
                  <a:cubicBezTo>
                    <a:pt x="52905" y="9910"/>
                    <a:pt x="72457" y="44167"/>
                    <a:pt x="90146" y="88334"/>
                  </a:cubicBezTo>
                  <a:cubicBezTo>
                    <a:pt x="38679" y="77839"/>
                    <a:pt x="19073" y="4288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7" name="任意多边形: 形状 446"/>
            <p:cNvSpPr/>
            <p:nvPr/>
          </p:nvSpPr>
          <p:spPr>
            <a:xfrm>
              <a:off x="6965744" y="6446618"/>
              <a:ext cx="62797" cy="54999"/>
            </a:xfrm>
            <a:custGeom>
              <a:avLst/>
              <a:gdLst>
                <a:gd name="connsiteX0" fmla="*/ 43515 w 62797"/>
                <a:gd name="connsiteY0" fmla="*/ 54580 h 54999"/>
                <a:gd name="connsiteX1" fmla="*/ 307 w 62797"/>
                <a:gd name="connsiteY1" fmla="*/ 21654 h 54999"/>
                <a:gd name="connsiteX2" fmla="*/ 31581 w 62797"/>
                <a:gd name="connsiteY2" fmla="*/ 503 h 54999"/>
                <a:gd name="connsiteX3" fmla="*/ 62322 w 62797"/>
                <a:gd name="connsiteY3" fmla="*/ 34228 h 54999"/>
                <a:gd name="connsiteX4" fmla="*/ 43515 w 62797"/>
                <a:gd name="connsiteY4" fmla="*/ 54580 h 54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797" h="54999">
                  <a:moveTo>
                    <a:pt x="43515" y="54580"/>
                  </a:moveTo>
                  <a:cubicBezTo>
                    <a:pt x="6061" y="58043"/>
                    <a:pt x="-1771" y="39449"/>
                    <a:pt x="307" y="21654"/>
                  </a:cubicBezTo>
                  <a:cubicBezTo>
                    <a:pt x="1266" y="13183"/>
                    <a:pt x="19753" y="2421"/>
                    <a:pt x="31581" y="503"/>
                  </a:cubicBezTo>
                  <a:cubicBezTo>
                    <a:pt x="55023" y="-3280"/>
                    <a:pt x="65199" y="14888"/>
                    <a:pt x="62322" y="34228"/>
                  </a:cubicBezTo>
                  <a:cubicBezTo>
                    <a:pt x="60777" y="44350"/>
                    <a:pt x="45700" y="52395"/>
                    <a:pt x="43515" y="545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8" name="任意多边形: 形状 447"/>
            <p:cNvSpPr/>
            <p:nvPr/>
          </p:nvSpPr>
          <p:spPr>
            <a:xfrm>
              <a:off x="7285658" y="4990651"/>
              <a:ext cx="61596" cy="57741"/>
            </a:xfrm>
            <a:custGeom>
              <a:avLst/>
              <a:gdLst>
                <a:gd name="connsiteX0" fmla="*/ 46784 w 61596"/>
                <a:gd name="connsiteY0" fmla="*/ 57720 h 57741"/>
                <a:gd name="connsiteX1" fmla="*/ 272 w 61596"/>
                <a:gd name="connsiteY1" fmla="*/ 22663 h 57741"/>
                <a:gd name="connsiteX2" fmla="*/ 27071 w 61596"/>
                <a:gd name="connsiteY2" fmla="*/ 73 h 57741"/>
                <a:gd name="connsiteX3" fmla="*/ 61488 w 61596"/>
                <a:gd name="connsiteY3" fmla="*/ 36142 h 57741"/>
                <a:gd name="connsiteX4" fmla="*/ 46784 w 61596"/>
                <a:gd name="connsiteY4" fmla="*/ 57720 h 5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96" h="57739">
                  <a:moveTo>
                    <a:pt x="46784" y="57720"/>
                  </a:moveTo>
                  <a:cubicBezTo>
                    <a:pt x="13538" y="58359"/>
                    <a:pt x="2883" y="44827"/>
                    <a:pt x="272" y="22663"/>
                  </a:cubicBezTo>
                  <a:cubicBezTo>
                    <a:pt x="-2232" y="1512"/>
                    <a:pt x="13006" y="766"/>
                    <a:pt x="27071" y="73"/>
                  </a:cubicBezTo>
                  <a:cubicBezTo>
                    <a:pt x="51951" y="-1205"/>
                    <a:pt x="62820" y="14352"/>
                    <a:pt x="61488" y="36142"/>
                  </a:cubicBezTo>
                  <a:cubicBezTo>
                    <a:pt x="60955" y="45253"/>
                    <a:pt x="49767" y="53671"/>
                    <a:pt x="46784" y="577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9" name="任意多边形: 形状 448"/>
            <p:cNvSpPr/>
            <p:nvPr/>
          </p:nvSpPr>
          <p:spPr>
            <a:xfrm>
              <a:off x="7835343" y="4470839"/>
              <a:ext cx="60795" cy="61005"/>
            </a:xfrm>
            <a:custGeom>
              <a:avLst/>
              <a:gdLst>
                <a:gd name="connsiteX0" fmla="*/ 46976 w 60795"/>
                <a:gd name="connsiteY0" fmla="*/ 61006 h 61005"/>
                <a:gd name="connsiteX1" fmla="*/ 38 w 60795"/>
                <a:gd name="connsiteY1" fmla="*/ 24936 h 61005"/>
                <a:gd name="connsiteX2" fmla="*/ 19538 w 60795"/>
                <a:gd name="connsiteY2" fmla="*/ 589 h 61005"/>
                <a:gd name="connsiteX3" fmla="*/ 60562 w 60795"/>
                <a:gd name="connsiteY3" fmla="*/ 41879 h 61005"/>
                <a:gd name="connsiteX4" fmla="*/ 46976 w 60795"/>
                <a:gd name="connsiteY4" fmla="*/ 61006 h 6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95" h="61005">
                  <a:moveTo>
                    <a:pt x="46976" y="61006"/>
                  </a:moveTo>
                  <a:cubicBezTo>
                    <a:pt x="14264" y="61006"/>
                    <a:pt x="-867" y="48911"/>
                    <a:pt x="38" y="24936"/>
                  </a:cubicBezTo>
                  <a:cubicBezTo>
                    <a:pt x="358" y="16252"/>
                    <a:pt x="11333" y="2293"/>
                    <a:pt x="19538" y="589"/>
                  </a:cubicBezTo>
                  <a:cubicBezTo>
                    <a:pt x="41009" y="-3993"/>
                    <a:pt x="63332" y="18969"/>
                    <a:pt x="60562" y="41879"/>
                  </a:cubicBezTo>
                  <a:cubicBezTo>
                    <a:pt x="59550" y="50190"/>
                    <a:pt x="49640" y="57436"/>
                    <a:pt x="46976" y="6100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0" name="任意多边形: 形状 449"/>
            <p:cNvSpPr/>
            <p:nvPr/>
          </p:nvSpPr>
          <p:spPr>
            <a:xfrm>
              <a:off x="7069184" y="5535418"/>
              <a:ext cx="65923" cy="55426"/>
            </a:xfrm>
            <a:custGeom>
              <a:avLst/>
              <a:gdLst>
                <a:gd name="connsiteX0" fmla="*/ 42155 w 65923"/>
                <a:gd name="connsiteY0" fmla="*/ 55426 h 55426"/>
                <a:gd name="connsiteX1" fmla="*/ 12 w 65923"/>
                <a:gd name="connsiteY1" fmla="*/ 18292 h 55426"/>
                <a:gd name="connsiteX2" fmla="*/ 25799 w 65923"/>
                <a:gd name="connsiteY2" fmla="*/ 1190 h 55426"/>
                <a:gd name="connsiteX3" fmla="*/ 65863 w 65923"/>
                <a:gd name="connsiteY3" fmla="*/ 32197 h 55426"/>
                <a:gd name="connsiteX4" fmla="*/ 42155 w 65923"/>
                <a:gd name="connsiteY4" fmla="*/ 55426 h 5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23" h="55426">
                  <a:moveTo>
                    <a:pt x="42155" y="55426"/>
                  </a:moveTo>
                  <a:cubicBezTo>
                    <a:pt x="13172" y="53082"/>
                    <a:pt x="-467" y="40881"/>
                    <a:pt x="12" y="18292"/>
                  </a:cubicBezTo>
                  <a:cubicBezTo>
                    <a:pt x="119" y="12218"/>
                    <a:pt x="15995" y="3214"/>
                    <a:pt x="25799" y="1190"/>
                  </a:cubicBezTo>
                  <a:cubicBezTo>
                    <a:pt x="49507" y="-3712"/>
                    <a:pt x="67089" y="6517"/>
                    <a:pt x="65863" y="32197"/>
                  </a:cubicBezTo>
                  <a:cubicBezTo>
                    <a:pt x="65490" y="40242"/>
                    <a:pt x="50466" y="47701"/>
                    <a:pt x="42155" y="554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1" name="任意多边形: 形状 450"/>
            <p:cNvSpPr/>
            <p:nvPr/>
          </p:nvSpPr>
          <p:spPr>
            <a:xfrm>
              <a:off x="6904969" y="6273813"/>
              <a:ext cx="64416" cy="56364"/>
            </a:xfrm>
            <a:custGeom>
              <a:avLst/>
              <a:gdLst>
                <a:gd name="connsiteX0" fmla="*/ 44299 w 64416"/>
                <a:gd name="connsiteY0" fmla="*/ 56364 h 56364"/>
                <a:gd name="connsiteX1" fmla="*/ 26 w 64416"/>
                <a:gd name="connsiteY1" fmla="*/ 22267 h 56364"/>
                <a:gd name="connsiteX2" fmla="*/ 31406 w 64416"/>
                <a:gd name="connsiteY2" fmla="*/ 210 h 56364"/>
                <a:gd name="connsiteX3" fmla="*/ 64012 w 64416"/>
                <a:gd name="connsiteY3" fmla="*/ 33029 h 56364"/>
                <a:gd name="connsiteX4" fmla="*/ 44299 w 64416"/>
                <a:gd name="connsiteY4" fmla="*/ 56364 h 5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16" h="56364">
                  <a:moveTo>
                    <a:pt x="44299" y="56364"/>
                  </a:moveTo>
                  <a:cubicBezTo>
                    <a:pt x="11587" y="55778"/>
                    <a:pt x="771" y="44217"/>
                    <a:pt x="26" y="22267"/>
                  </a:cubicBezTo>
                  <a:cubicBezTo>
                    <a:pt x="-774" y="-1175"/>
                    <a:pt x="17341" y="1488"/>
                    <a:pt x="31406" y="210"/>
                  </a:cubicBezTo>
                  <a:cubicBezTo>
                    <a:pt x="54742" y="-1921"/>
                    <a:pt x="66836" y="12410"/>
                    <a:pt x="64012" y="33029"/>
                  </a:cubicBezTo>
                  <a:cubicBezTo>
                    <a:pt x="62627" y="43418"/>
                    <a:pt x="48242" y="51995"/>
                    <a:pt x="44299" y="563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2" name="任意多边形: 形状 451"/>
            <p:cNvSpPr/>
            <p:nvPr/>
          </p:nvSpPr>
          <p:spPr>
            <a:xfrm>
              <a:off x="8112634" y="4319131"/>
              <a:ext cx="60315" cy="56338"/>
            </a:xfrm>
            <a:custGeom>
              <a:avLst/>
              <a:gdLst>
                <a:gd name="connsiteX0" fmla="*/ 60315 w 60315"/>
                <a:gd name="connsiteY0" fmla="*/ 53254 h 56338"/>
                <a:gd name="connsiteX1" fmla="*/ 4 w 60315"/>
                <a:gd name="connsiteY1" fmla="*/ 23205 h 56338"/>
                <a:gd name="connsiteX2" fmla="*/ 19930 w 60315"/>
                <a:gd name="connsiteY2" fmla="*/ 456 h 56338"/>
                <a:gd name="connsiteX3" fmla="*/ 60315 w 60315"/>
                <a:gd name="connsiteY3" fmla="*/ 53254 h 5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314" h="56338">
                  <a:moveTo>
                    <a:pt x="60315" y="53254"/>
                  </a:moveTo>
                  <a:cubicBezTo>
                    <a:pt x="18598" y="61619"/>
                    <a:pt x="963" y="53414"/>
                    <a:pt x="4" y="23205"/>
                  </a:cubicBezTo>
                  <a:cubicBezTo>
                    <a:pt x="-262" y="15480"/>
                    <a:pt x="12045" y="1521"/>
                    <a:pt x="19930" y="456"/>
                  </a:cubicBezTo>
                  <a:cubicBezTo>
                    <a:pt x="46942" y="-3220"/>
                    <a:pt x="60421" y="15427"/>
                    <a:pt x="60315" y="532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3" name="任意多边形: 形状 452"/>
            <p:cNvSpPr/>
            <p:nvPr/>
          </p:nvSpPr>
          <p:spPr>
            <a:xfrm>
              <a:off x="6932053" y="5712210"/>
              <a:ext cx="62953" cy="67807"/>
            </a:xfrm>
            <a:custGeom>
              <a:avLst/>
              <a:gdLst>
                <a:gd name="connsiteX0" fmla="*/ 28829 w 62953"/>
                <a:gd name="connsiteY0" fmla="*/ 0 h 67807"/>
                <a:gd name="connsiteX1" fmla="*/ 62021 w 62953"/>
                <a:gd name="connsiteY1" fmla="*/ 44806 h 67807"/>
                <a:gd name="connsiteX2" fmla="*/ 32879 w 62953"/>
                <a:gd name="connsiteY2" fmla="*/ 67716 h 67807"/>
                <a:gd name="connsiteX3" fmla="*/ 166 w 62953"/>
                <a:gd name="connsiteY3" fmla="*/ 34524 h 67807"/>
                <a:gd name="connsiteX4" fmla="*/ 28829 w 62953"/>
                <a:gd name="connsiteY4" fmla="*/ 0 h 6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52" h="67807">
                  <a:moveTo>
                    <a:pt x="28829" y="0"/>
                  </a:moveTo>
                  <a:cubicBezTo>
                    <a:pt x="43800" y="19340"/>
                    <a:pt x="58345" y="30635"/>
                    <a:pt x="62021" y="44806"/>
                  </a:cubicBezTo>
                  <a:cubicBezTo>
                    <a:pt x="67509" y="65851"/>
                    <a:pt x="47583" y="66810"/>
                    <a:pt x="32879" y="67716"/>
                  </a:cubicBezTo>
                  <a:cubicBezTo>
                    <a:pt x="9916" y="69101"/>
                    <a:pt x="-1539" y="54556"/>
                    <a:pt x="166" y="34524"/>
                  </a:cubicBezTo>
                  <a:cubicBezTo>
                    <a:pt x="912" y="25041"/>
                    <a:pt x="14338" y="16676"/>
                    <a:pt x="2882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4" name="任意多边形: 形状 453"/>
            <p:cNvSpPr/>
            <p:nvPr/>
          </p:nvSpPr>
          <p:spPr>
            <a:xfrm>
              <a:off x="11024313" y="5617163"/>
              <a:ext cx="74535" cy="77362"/>
            </a:xfrm>
            <a:custGeom>
              <a:avLst/>
              <a:gdLst>
                <a:gd name="connsiteX0" fmla="*/ 0 w 74535"/>
                <a:gd name="connsiteY0" fmla="*/ 0 h 77362"/>
                <a:gd name="connsiteX1" fmla="*/ 74535 w 74535"/>
                <a:gd name="connsiteY1" fmla="*/ 77359 h 77362"/>
                <a:gd name="connsiteX2" fmla="*/ 0 w 74535"/>
                <a:gd name="connsiteY2" fmla="*/ 0 h 7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535" h="77362">
                  <a:moveTo>
                    <a:pt x="0" y="0"/>
                  </a:moveTo>
                  <a:cubicBezTo>
                    <a:pt x="47524" y="6820"/>
                    <a:pt x="61056" y="41503"/>
                    <a:pt x="74535" y="77359"/>
                  </a:cubicBezTo>
                  <a:cubicBezTo>
                    <a:pt x="33671" y="77679"/>
                    <a:pt x="10069" y="5354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5" name="任意多边形: 形状 454"/>
            <p:cNvSpPr/>
            <p:nvPr/>
          </p:nvSpPr>
          <p:spPr>
            <a:xfrm>
              <a:off x="9687205" y="4282878"/>
              <a:ext cx="74056" cy="69047"/>
            </a:xfrm>
            <a:custGeom>
              <a:avLst/>
              <a:gdLst>
                <a:gd name="connsiteX0" fmla="*/ 74056 w 74056"/>
                <a:gd name="connsiteY0" fmla="*/ 69048 h 69047"/>
                <a:gd name="connsiteX1" fmla="*/ 0 w 74056"/>
                <a:gd name="connsiteY1" fmla="*/ 0 h 69047"/>
                <a:gd name="connsiteX2" fmla="*/ 37774 w 74056"/>
                <a:gd name="connsiteY2" fmla="*/ 8631 h 69047"/>
                <a:gd name="connsiteX3" fmla="*/ 74056 w 74056"/>
                <a:gd name="connsiteY3" fmla="*/ 69048 h 6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056" h="69047">
                  <a:moveTo>
                    <a:pt x="74056" y="69048"/>
                  </a:moveTo>
                  <a:cubicBezTo>
                    <a:pt x="20512" y="66437"/>
                    <a:pt x="20512" y="66437"/>
                    <a:pt x="0" y="0"/>
                  </a:cubicBezTo>
                  <a:cubicBezTo>
                    <a:pt x="15610" y="3143"/>
                    <a:pt x="31807" y="1545"/>
                    <a:pt x="37774" y="8631"/>
                  </a:cubicBezTo>
                  <a:cubicBezTo>
                    <a:pt x="51520" y="24827"/>
                    <a:pt x="60310" y="45233"/>
                    <a:pt x="74056" y="690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6" name="任意多边形: 形状 455"/>
            <p:cNvSpPr/>
            <p:nvPr/>
          </p:nvSpPr>
          <p:spPr>
            <a:xfrm>
              <a:off x="11820067" y="6535243"/>
              <a:ext cx="91317" cy="80769"/>
            </a:xfrm>
            <a:custGeom>
              <a:avLst/>
              <a:gdLst>
                <a:gd name="connsiteX0" fmla="*/ 0 w 91317"/>
                <a:gd name="connsiteY0" fmla="*/ 0 h 80769"/>
                <a:gd name="connsiteX1" fmla="*/ 91318 w 91317"/>
                <a:gd name="connsiteY1" fmla="*/ 80769 h 80769"/>
                <a:gd name="connsiteX2" fmla="*/ 0 w 91317"/>
                <a:gd name="connsiteY2" fmla="*/ 0 h 8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317" h="80769">
                  <a:moveTo>
                    <a:pt x="0" y="0"/>
                  </a:moveTo>
                  <a:cubicBezTo>
                    <a:pt x="48483" y="9697"/>
                    <a:pt x="65585" y="47844"/>
                    <a:pt x="91318" y="80769"/>
                  </a:cubicBezTo>
                  <a:cubicBezTo>
                    <a:pt x="47364" y="79810"/>
                    <a:pt x="14545" y="5045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7" name="任意多边形: 形状 456"/>
            <p:cNvSpPr/>
            <p:nvPr/>
          </p:nvSpPr>
          <p:spPr>
            <a:xfrm>
              <a:off x="10845727" y="5438203"/>
              <a:ext cx="75654" cy="72353"/>
            </a:xfrm>
            <a:custGeom>
              <a:avLst/>
              <a:gdLst>
                <a:gd name="connsiteX0" fmla="*/ 75654 w 75654"/>
                <a:gd name="connsiteY0" fmla="*/ 69954 h 72353"/>
                <a:gd name="connsiteX1" fmla="*/ 0 w 75654"/>
                <a:gd name="connsiteY1" fmla="*/ 0 h 72353"/>
                <a:gd name="connsiteX2" fmla="*/ 75654 w 75654"/>
                <a:gd name="connsiteY2" fmla="*/ 69954 h 72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54" h="72353">
                  <a:moveTo>
                    <a:pt x="75654" y="69954"/>
                  </a:moveTo>
                  <a:cubicBezTo>
                    <a:pt x="38413" y="78691"/>
                    <a:pt x="24082" y="65372"/>
                    <a:pt x="0" y="0"/>
                  </a:cubicBezTo>
                  <a:cubicBezTo>
                    <a:pt x="37987" y="106"/>
                    <a:pt x="59724" y="20245"/>
                    <a:pt x="75654" y="699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8" name="任意多边形: 形状 457"/>
            <p:cNvSpPr/>
            <p:nvPr/>
          </p:nvSpPr>
          <p:spPr>
            <a:xfrm>
              <a:off x="9981277" y="4515838"/>
              <a:ext cx="66351" cy="63697"/>
            </a:xfrm>
            <a:custGeom>
              <a:avLst/>
              <a:gdLst>
                <a:gd name="connsiteX0" fmla="*/ 66351 w 66351"/>
                <a:gd name="connsiteY0" fmla="*/ 63477 h 63697"/>
                <a:gd name="connsiteX1" fmla="*/ 21 w 66351"/>
                <a:gd name="connsiteY1" fmla="*/ 12650 h 63697"/>
                <a:gd name="connsiteX2" fmla="*/ 22930 w 66351"/>
                <a:gd name="connsiteY2" fmla="*/ 183 h 63697"/>
                <a:gd name="connsiteX3" fmla="*/ 66351 w 66351"/>
                <a:gd name="connsiteY3" fmla="*/ 63477 h 6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51" h="63696">
                  <a:moveTo>
                    <a:pt x="66351" y="63477"/>
                  </a:moveTo>
                  <a:cubicBezTo>
                    <a:pt x="35557" y="66460"/>
                    <a:pt x="-992" y="38703"/>
                    <a:pt x="21" y="12650"/>
                  </a:cubicBezTo>
                  <a:cubicBezTo>
                    <a:pt x="234" y="7855"/>
                    <a:pt x="16324" y="-1415"/>
                    <a:pt x="22930" y="183"/>
                  </a:cubicBezTo>
                  <a:cubicBezTo>
                    <a:pt x="44774" y="5511"/>
                    <a:pt x="62835" y="33694"/>
                    <a:pt x="66351" y="634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9" name="任意多边形: 形状 458"/>
            <p:cNvSpPr/>
            <p:nvPr/>
          </p:nvSpPr>
          <p:spPr>
            <a:xfrm>
              <a:off x="11375412" y="5984336"/>
              <a:ext cx="83912" cy="78068"/>
            </a:xfrm>
            <a:custGeom>
              <a:avLst/>
              <a:gdLst>
                <a:gd name="connsiteX0" fmla="*/ 83912 w 83912"/>
                <a:gd name="connsiteY0" fmla="*/ 78068 h 78068"/>
                <a:gd name="connsiteX1" fmla="*/ 0 w 83912"/>
                <a:gd name="connsiteY1" fmla="*/ 2094 h 78068"/>
                <a:gd name="connsiteX2" fmla="*/ 83912 w 83912"/>
                <a:gd name="connsiteY2" fmla="*/ 78068 h 7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912" h="78068">
                  <a:moveTo>
                    <a:pt x="83912" y="78068"/>
                  </a:moveTo>
                  <a:cubicBezTo>
                    <a:pt x="38466" y="67200"/>
                    <a:pt x="17848" y="37258"/>
                    <a:pt x="0" y="2094"/>
                  </a:cubicBezTo>
                  <a:cubicBezTo>
                    <a:pt x="33192" y="-7176"/>
                    <a:pt x="55995" y="13656"/>
                    <a:pt x="83912" y="780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0" name="任意多边形: 形状 459"/>
            <p:cNvSpPr/>
            <p:nvPr/>
          </p:nvSpPr>
          <p:spPr>
            <a:xfrm>
              <a:off x="9814461" y="4329120"/>
              <a:ext cx="56668" cy="64735"/>
            </a:xfrm>
            <a:custGeom>
              <a:avLst/>
              <a:gdLst>
                <a:gd name="connsiteX0" fmla="*/ 56498 w 56668"/>
                <a:gd name="connsiteY0" fmla="*/ 64736 h 64735"/>
                <a:gd name="connsiteX1" fmla="*/ 24 w 56668"/>
                <a:gd name="connsiteY1" fmla="*/ 643 h 64735"/>
                <a:gd name="connsiteX2" fmla="*/ 56498 w 56668"/>
                <a:gd name="connsiteY2" fmla="*/ 64736 h 6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67" h="64735">
                  <a:moveTo>
                    <a:pt x="56498" y="64736"/>
                  </a:moveTo>
                  <a:cubicBezTo>
                    <a:pt x="16114" y="63137"/>
                    <a:pt x="-722" y="43318"/>
                    <a:pt x="24" y="643"/>
                  </a:cubicBezTo>
                  <a:cubicBezTo>
                    <a:pt x="37904" y="-4206"/>
                    <a:pt x="58789" y="18491"/>
                    <a:pt x="56498" y="647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1" name="任意多边形: 形状 460"/>
            <p:cNvSpPr/>
            <p:nvPr/>
          </p:nvSpPr>
          <p:spPr>
            <a:xfrm>
              <a:off x="9314795" y="4184779"/>
              <a:ext cx="63005" cy="63710"/>
            </a:xfrm>
            <a:custGeom>
              <a:avLst/>
              <a:gdLst>
                <a:gd name="connsiteX0" fmla="*/ 0 w 63005"/>
                <a:gd name="connsiteY0" fmla="*/ 1720 h 63710"/>
                <a:gd name="connsiteX1" fmla="*/ 61962 w 63005"/>
                <a:gd name="connsiteY1" fmla="*/ 39441 h 63710"/>
                <a:gd name="connsiteX2" fmla="*/ 37294 w 63005"/>
                <a:gd name="connsiteY2" fmla="*/ 61604 h 63710"/>
                <a:gd name="connsiteX3" fmla="*/ 0 w 63005"/>
                <a:gd name="connsiteY3" fmla="*/ 1720 h 6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5" h="63710">
                  <a:moveTo>
                    <a:pt x="0" y="1720"/>
                  </a:moveTo>
                  <a:cubicBezTo>
                    <a:pt x="35163" y="-5046"/>
                    <a:pt x="55462" y="8273"/>
                    <a:pt x="61962" y="39441"/>
                  </a:cubicBezTo>
                  <a:cubicBezTo>
                    <a:pt x="66650" y="61924"/>
                    <a:pt x="55036" y="67305"/>
                    <a:pt x="37294" y="61604"/>
                  </a:cubicBezTo>
                  <a:cubicBezTo>
                    <a:pt x="8578" y="52387"/>
                    <a:pt x="4369" y="26974"/>
                    <a:pt x="0" y="17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2" name="任意多边形: 形状 461"/>
            <p:cNvSpPr/>
            <p:nvPr/>
          </p:nvSpPr>
          <p:spPr>
            <a:xfrm>
              <a:off x="9180801" y="4145795"/>
              <a:ext cx="61056" cy="68994"/>
            </a:xfrm>
            <a:custGeom>
              <a:avLst/>
              <a:gdLst>
                <a:gd name="connsiteX0" fmla="*/ 12254 w 61056"/>
                <a:gd name="connsiteY0" fmla="*/ 0 h 68994"/>
                <a:gd name="connsiteX1" fmla="*/ 55941 w 61056"/>
                <a:gd name="connsiteY1" fmla="*/ 32020 h 68994"/>
                <a:gd name="connsiteX2" fmla="*/ 61056 w 61056"/>
                <a:gd name="connsiteY2" fmla="*/ 68995 h 68994"/>
                <a:gd name="connsiteX3" fmla="*/ 21151 w 61056"/>
                <a:gd name="connsiteY3" fmla="*/ 58925 h 68994"/>
                <a:gd name="connsiteX4" fmla="*/ 0 w 61056"/>
                <a:gd name="connsiteY4" fmla="*/ 12201 h 68994"/>
                <a:gd name="connsiteX5" fmla="*/ 12254 w 61056"/>
                <a:gd name="connsiteY5" fmla="*/ 0 h 6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56" h="68994">
                  <a:moveTo>
                    <a:pt x="12254" y="0"/>
                  </a:moveTo>
                  <a:cubicBezTo>
                    <a:pt x="27118" y="10389"/>
                    <a:pt x="44700" y="18594"/>
                    <a:pt x="55941" y="32020"/>
                  </a:cubicBezTo>
                  <a:cubicBezTo>
                    <a:pt x="62708" y="40118"/>
                    <a:pt x="59671" y="56368"/>
                    <a:pt x="61056" y="68995"/>
                  </a:cubicBezTo>
                  <a:cubicBezTo>
                    <a:pt x="47364" y="66011"/>
                    <a:pt x="29090" y="67343"/>
                    <a:pt x="21151" y="58925"/>
                  </a:cubicBezTo>
                  <a:cubicBezTo>
                    <a:pt x="10070" y="47151"/>
                    <a:pt x="6713" y="28131"/>
                    <a:pt x="0" y="12201"/>
                  </a:cubicBezTo>
                  <a:cubicBezTo>
                    <a:pt x="4102" y="8152"/>
                    <a:pt x="8205" y="4049"/>
                    <a:pt x="1225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3" name="任意多边形: 形状 462"/>
            <p:cNvSpPr/>
            <p:nvPr/>
          </p:nvSpPr>
          <p:spPr>
            <a:xfrm>
              <a:off x="10610293" y="5119634"/>
              <a:ext cx="68461" cy="73386"/>
            </a:xfrm>
            <a:custGeom>
              <a:avLst/>
              <a:gdLst>
                <a:gd name="connsiteX0" fmla="*/ 68462 w 68461"/>
                <a:gd name="connsiteY0" fmla="*/ 73386 h 73386"/>
                <a:gd name="connsiteX1" fmla="*/ 0 w 68461"/>
                <a:gd name="connsiteY1" fmla="*/ 662 h 73386"/>
                <a:gd name="connsiteX2" fmla="*/ 68462 w 68461"/>
                <a:gd name="connsiteY2" fmla="*/ 73386 h 7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461" h="73386">
                  <a:moveTo>
                    <a:pt x="68462" y="73386"/>
                  </a:moveTo>
                  <a:cubicBezTo>
                    <a:pt x="23602" y="64915"/>
                    <a:pt x="2025" y="41153"/>
                    <a:pt x="0" y="662"/>
                  </a:cubicBezTo>
                  <a:cubicBezTo>
                    <a:pt x="33245" y="-4186"/>
                    <a:pt x="54077" y="17338"/>
                    <a:pt x="68462" y="733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4" name="任意多边形: 形状 463"/>
            <p:cNvSpPr/>
            <p:nvPr/>
          </p:nvSpPr>
          <p:spPr>
            <a:xfrm>
              <a:off x="10437886" y="4931853"/>
              <a:ext cx="64892" cy="68969"/>
            </a:xfrm>
            <a:custGeom>
              <a:avLst/>
              <a:gdLst>
                <a:gd name="connsiteX0" fmla="*/ 0 w 64892"/>
                <a:gd name="connsiteY0" fmla="*/ 0 h 68969"/>
                <a:gd name="connsiteX1" fmla="*/ 64892 w 64892"/>
                <a:gd name="connsiteY1" fmla="*/ 68355 h 68969"/>
                <a:gd name="connsiteX2" fmla="*/ 0 w 64892"/>
                <a:gd name="connsiteY2" fmla="*/ 0 h 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890" h="68969">
                  <a:moveTo>
                    <a:pt x="0" y="0"/>
                  </a:moveTo>
                  <a:cubicBezTo>
                    <a:pt x="48909" y="13852"/>
                    <a:pt x="63347" y="29622"/>
                    <a:pt x="64892" y="68355"/>
                  </a:cubicBezTo>
                  <a:cubicBezTo>
                    <a:pt x="26692" y="72831"/>
                    <a:pt x="7299" y="53118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5" name="任意多边形: 形状 464"/>
            <p:cNvSpPr/>
            <p:nvPr/>
          </p:nvSpPr>
          <p:spPr>
            <a:xfrm>
              <a:off x="10770499" y="5301864"/>
              <a:ext cx="81088" cy="73952"/>
            </a:xfrm>
            <a:custGeom>
              <a:avLst/>
              <a:gdLst>
                <a:gd name="connsiteX0" fmla="*/ 81088 w 81088"/>
                <a:gd name="connsiteY0" fmla="*/ 73951 h 73952"/>
                <a:gd name="connsiteX1" fmla="*/ 0 w 81088"/>
                <a:gd name="connsiteY1" fmla="*/ 322 h 73952"/>
                <a:gd name="connsiteX2" fmla="*/ 81088 w 81088"/>
                <a:gd name="connsiteY2" fmla="*/ 73951 h 7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088" h="73952">
                  <a:moveTo>
                    <a:pt x="81088" y="73951"/>
                  </a:moveTo>
                  <a:cubicBezTo>
                    <a:pt x="28130" y="74218"/>
                    <a:pt x="21631" y="29997"/>
                    <a:pt x="0" y="322"/>
                  </a:cubicBezTo>
                  <a:cubicBezTo>
                    <a:pt x="38360" y="-2875"/>
                    <a:pt x="61163" y="17477"/>
                    <a:pt x="81088" y="739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6" name="任意多边形: 形状 465"/>
            <p:cNvSpPr/>
            <p:nvPr/>
          </p:nvSpPr>
          <p:spPr>
            <a:xfrm>
              <a:off x="7952428" y="4312807"/>
              <a:ext cx="58797" cy="58938"/>
            </a:xfrm>
            <a:custGeom>
              <a:avLst/>
              <a:gdLst>
                <a:gd name="connsiteX0" fmla="*/ 46196 w 58797"/>
                <a:gd name="connsiteY0" fmla="*/ 58938 h 58938"/>
                <a:gd name="connsiteX1" fmla="*/ 4 w 58797"/>
                <a:gd name="connsiteY1" fmla="*/ 20632 h 58938"/>
                <a:gd name="connsiteX2" fmla="*/ 22967 w 58797"/>
                <a:gd name="connsiteY2" fmla="*/ 280 h 58938"/>
                <a:gd name="connsiteX3" fmla="*/ 58769 w 58797"/>
                <a:gd name="connsiteY3" fmla="*/ 39545 h 58938"/>
                <a:gd name="connsiteX4" fmla="*/ 46196 w 58797"/>
                <a:gd name="connsiteY4" fmla="*/ 58938 h 58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97" h="58938">
                  <a:moveTo>
                    <a:pt x="46196" y="58938"/>
                  </a:moveTo>
                  <a:cubicBezTo>
                    <a:pt x="11992" y="58885"/>
                    <a:pt x="-262" y="43221"/>
                    <a:pt x="4" y="20632"/>
                  </a:cubicBezTo>
                  <a:cubicBezTo>
                    <a:pt x="58" y="13439"/>
                    <a:pt x="14283" y="1239"/>
                    <a:pt x="22967" y="280"/>
                  </a:cubicBezTo>
                  <a:cubicBezTo>
                    <a:pt x="49925" y="-2704"/>
                    <a:pt x="57118" y="18714"/>
                    <a:pt x="58769" y="39545"/>
                  </a:cubicBezTo>
                  <a:cubicBezTo>
                    <a:pt x="59409" y="46951"/>
                    <a:pt x="48753" y="55262"/>
                    <a:pt x="46196" y="589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7" name="任意多边形: 形状 466"/>
            <p:cNvSpPr/>
            <p:nvPr/>
          </p:nvSpPr>
          <p:spPr>
            <a:xfrm>
              <a:off x="11458739" y="6109501"/>
              <a:ext cx="77476" cy="78850"/>
            </a:xfrm>
            <a:custGeom>
              <a:avLst/>
              <a:gdLst>
                <a:gd name="connsiteX0" fmla="*/ 0 w 77476"/>
                <a:gd name="connsiteY0" fmla="*/ 0 h 78850"/>
                <a:gd name="connsiteX1" fmla="*/ 77466 w 77476"/>
                <a:gd name="connsiteY1" fmla="*/ 78851 h 78850"/>
                <a:gd name="connsiteX2" fmla="*/ 0 w 77476"/>
                <a:gd name="connsiteY2" fmla="*/ 0 h 7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476" h="78850">
                  <a:moveTo>
                    <a:pt x="0" y="0"/>
                  </a:moveTo>
                  <a:cubicBezTo>
                    <a:pt x="38786" y="4209"/>
                    <a:pt x="78212" y="45552"/>
                    <a:pt x="77466" y="78851"/>
                  </a:cubicBezTo>
                  <a:cubicBezTo>
                    <a:pt x="44807" y="76294"/>
                    <a:pt x="8205" y="4001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8" name="任意多边形: 形状 467"/>
            <p:cNvSpPr/>
            <p:nvPr/>
          </p:nvSpPr>
          <p:spPr>
            <a:xfrm>
              <a:off x="7543427" y="4640326"/>
              <a:ext cx="58755" cy="57593"/>
            </a:xfrm>
            <a:custGeom>
              <a:avLst/>
              <a:gdLst>
                <a:gd name="connsiteX0" fmla="*/ 14272 w 58755"/>
                <a:gd name="connsiteY0" fmla="*/ 99 h 57593"/>
                <a:gd name="connsiteX1" fmla="*/ 58492 w 58755"/>
                <a:gd name="connsiteY1" fmla="*/ 35368 h 57593"/>
                <a:gd name="connsiteX2" fmla="*/ 36009 w 58755"/>
                <a:gd name="connsiteY2" fmla="*/ 57265 h 57593"/>
                <a:gd name="connsiteX3" fmla="*/ 47 w 58755"/>
                <a:gd name="connsiteY3" fmla="*/ 19119 h 57593"/>
                <a:gd name="connsiteX4" fmla="*/ 14272 w 58755"/>
                <a:gd name="connsiteY4" fmla="*/ 99 h 5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55" h="57593">
                  <a:moveTo>
                    <a:pt x="14272" y="99"/>
                  </a:moveTo>
                  <a:cubicBezTo>
                    <a:pt x="48956" y="-1340"/>
                    <a:pt x="60730" y="13098"/>
                    <a:pt x="58492" y="35368"/>
                  </a:cubicBezTo>
                  <a:cubicBezTo>
                    <a:pt x="57693" y="43680"/>
                    <a:pt x="44587" y="56253"/>
                    <a:pt x="36009" y="57265"/>
                  </a:cubicBezTo>
                  <a:cubicBezTo>
                    <a:pt x="10009" y="60302"/>
                    <a:pt x="-806" y="41868"/>
                    <a:pt x="47" y="19119"/>
                  </a:cubicBezTo>
                  <a:cubicBezTo>
                    <a:pt x="366" y="10861"/>
                    <a:pt x="11928" y="3029"/>
                    <a:pt x="14272" y="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9" name="任意多边形: 形状 468"/>
            <p:cNvSpPr/>
            <p:nvPr/>
          </p:nvSpPr>
          <p:spPr>
            <a:xfrm>
              <a:off x="7669069" y="4469182"/>
              <a:ext cx="62740" cy="59199"/>
            </a:xfrm>
            <a:custGeom>
              <a:avLst/>
              <a:gdLst>
                <a:gd name="connsiteX0" fmla="*/ 53151 w 62740"/>
                <a:gd name="connsiteY0" fmla="*/ 59200 h 59199"/>
                <a:gd name="connsiteX1" fmla="*/ 6426 w 62740"/>
                <a:gd name="connsiteY1" fmla="*/ 46733 h 59199"/>
                <a:gd name="connsiteX2" fmla="*/ 992 w 62740"/>
                <a:gd name="connsiteY2" fmla="*/ 5443 h 59199"/>
                <a:gd name="connsiteX3" fmla="*/ 31680 w 62740"/>
                <a:gd name="connsiteY3" fmla="*/ 1820 h 59199"/>
                <a:gd name="connsiteX4" fmla="*/ 62741 w 62740"/>
                <a:gd name="connsiteY4" fmla="*/ 46626 h 59199"/>
                <a:gd name="connsiteX5" fmla="*/ 53151 w 62740"/>
                <a:gd name="connsiteY5" fmla="*/ 59200 h 59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740" h="59198">
                  <a:moveTo>
                    <a:pt x="53151" y="59200"/>
                  </a:moveTo>
                  <a:cubicBezTo>
                    <a:pt x="37167" y="55524"/>
                    <a:pt x="17455" y="56163"/>
                    <a:pt x="6426" y="46733"/>
                  </a:cubicBezTo>
                  <a:cubicBezTo>
                    <a:pt x="-1725" y="39754"/>
                    <a:pt x="-287" y="19455"/>
                    <a:pt x="992" y="5443"/>
                  </a:cubicBezTo>
                  <a:cubicBezTo>
                    <a:pt x="1205" y="2939"/>
                    <a:pt x="26512" y="-2975"/>
                    <a:pt x="31680" y="1820"/>
                  </a:cubicBezTo>
                  <a:cubicBezTo>
                    <a:pt x="44626" y="13967"/>
                    <a:pt x="52724" y="31336"/>
                    <a:pt x="62741" y="46626"/>
                  </a:cubicBezTo>
                  <a:cubicBezTo>
                    <a:pt x="59544" y="50782"/>
                    <a:pt x="56347" y="54991"/>
                    <a:pt x="53151" y="592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0" name="任意多边形: 形状 469"/>
            <p:cNvSpPr/>
            <p:nvPr/>
          </p:nvSpPr>
          <p:spPr>
            <a:xfrm>
              <a:off x="7339032" y="5162329"/>
              <a:ext cx="67198" cy="56584"/>
            </a:xfrm>
            <a:custGeom>
              <a:avLst/>
              <a:gdLst>
                <a:gd name="connsiteX0" fmla="*/ 57076 w 67198"/>
                <a:gd name="connsiteY0" fmla="*/ 56584 h 56584"/>
                <a:gd name="connsiteX1" fmla="*/ 4118 w 67198"/>
                <a:gd name="connsiteY1" fmla="*/ 36712 h 56584"/>
                <a:gd name="connsiteX2" fmla="*/ 2520 w 67198"/>
                <a:gd name="connsiteY2" fmla="*/ 6343 h 56584"/>
                <a:gd name="connsiteX3" fmla="*/ 41519 w 67198"/>
                <a:gd name="connsiteY3" fmla="*/ 2880 h 56584"/>
                <a:gd name="connsiteX4" fmla="*/ 67199 w 67198"/>
                <a:gd name="connsiteY4" fmla="*/ 43318 h 56584"/>
                <a:gd name="connsiteX5" fmla="*/ 57076 w 67198"/>
                <a:gd name="connsiteY5" fmla="*/ 56584 h 5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198" h="56584">
                  <a:moveTo>
                    <a:pt x="57076" y="56584"/>
                  </a:moveTo>
                  <a:cubicBezTo>
                    <a:pt x="39175" y="50351"/>
                    <a:pt x="19941" y="46355"/>
                    <a:pt x="4118" y="36712"/>
                  </a:cubicBezTo>
                  <a:cubicBezTo>
                    <a:pt x="-1157" y="33515"/>
                    <a:pt x="-997" y="7835"/>
                    <a:pt x="2520" y="6343"/>
                  </a:cubicBezTo>
                  <a:cubicBezTo>
                    <a:pt x="14454" y="1388"/>
                    <a:pt x="33048" y="-3140"/>
                    <a:pt x="41519" y="2880"/>
                  </a:cubicBezTo>
                  <a:cubicBezTo>
                    <a:pt x="53560" y="11405"/>
                    <a:pt x="58941" y="29413"/>
                    <a:pt x="67199" y="43318"/>
                  </a:cubicBezTo>
                  <a:cubicBezTo>
                    <a:pt x="63842" y="47740"/>
                    <a:pt x="60486" y="52162"/>
                    <a:pt x="57076" y="565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1" name="任意多边形: 形状 470"/>
            <p:cNvSpPr/>
            <p:nvPr/>
          </p:nvSpPr>
          <p:spPr>
            <a:xfrm>
              <a:off x="8479224" y="4034027"/>
              <a:ext cx="57451" cy="56654"/>
            </a:xfrm>
            <a:custGeom>
              <a:avLst/>
              <a:gdLst>
                <a:gd name="connsiteX0" fmla="*/ 57451 w 57451"/>
                <a:gd name="connsiteY0" fmla="*/ 54548 h 56654"/>
                <a:gd name="connsiteX1" fmla="*/ 18 w 57451"/>
                <a:gd name="connsiteY1" fmla="*/ 23647 h 56654"/>
                <a:gd name="connsiteX2" fmla="*/ 15468 w 57451"/>
                <a:gd name="connsiteY2" fmla="*/ 791 h 56654"/>
                <a:gd name="connsiteX3" fmla="*/ 57451 w 57451"/>
                <a:gd name="connsiteY3" fmla="*/ 54548 h 56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51" h="56653">
                  <a:moveTo>
                    <a:pt x="57451" y="54548"/>
                  </a:moveTo>
                  <a:cubicBezTo>
                    <a:pt x="18345" y="61101"/>
                    <a:pt x="1936" y="52790"/>
                    <a:pt x="18" y="23647"/>
                  </a:cubicBezTo>
                  <a:cubicBezTo>
                    <a:pt x="-462" y="16081"/>
                    <a:pt x="8862" y="1963"/>
                    <a:pt x="15468" y="791"/>
                  </a:cubicBezTo>
                  <a:cubicBezTo>
                    <a:pt x="43013" y="-4164"/>
                    <a:pt x="56865" y="14217"/>
                    <a:pt x="57451" y="545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2" name="任意多边形: 形状 471"/>
            <p:cNvSpPr/>
            <p:nvPr/>
          </p:nvSpPr>
          <p:spPr>
            <a:xfrm>
              <a:off x="9570034" y="4249654"/>
              <a:ext cx="57052" cy="66096"/>
            </a:xfrm>
            <a:custGeom>
              <a:avLst/>
              <a:gdLst>
                <a:gd name="connsiteX0" fmla="*/ 54783 w 57052"/>
                <a:gd name="connsiteY0" fmla="*/ 66097 h 66096"/>
                <a:gd name="connsiteX1" fmla="*/ 67 w 57052"/>
                <a:gd name="connsiteY1" fmla="*/ 13139 h 66096"/>
                <a:gd name="connsiteX2" fmla="*/ 20632 w 57052"/>
                <a:gd name="connsiteY2" fmla="*/ 86 h 66096"/>
                <a:gd name="connsiteX3" fmla="*/ 54783 w 57052"/>
                <a:gd name="connsiteY3" fmla="*/ 66097 h 6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052" h="66096">
                  <a:moveTo>
                    <a:pt x="54783" y="66097"/>
                  </a:moveTo>
                  <a:cubicBezTo>
                    <a:pt x="24095" y="63806"/>
                    <a:pt x="-1478" y="40470"/>
                    <a:pt x="67" y="13139"/>
                  </a:cubicBezTo>
                  <a:cubicBezTo>
                    <a:pt x="333" y="8131"/>
                    <a:pt x="14292" y="-980"/>
                    <a:pt x="20632" y="86"/>
                  </a:cubicBezTo>
                  <a:cubicBezTo>
                    <a:pt x="47643" y="4508"/>
                    <a:pt x="63147" y="36421"/>
                    <a:pt x="54783" y="660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3" name="任意多边形: 形状 472"/>
            <p:cNvSpPr/>
            <p:nvPr/>
          </p:nvSpPr>
          <p:spPr>
            <a:xfrm>
              <a:off x="6848300" y="6097241"/>
              <a:ext cx="60360" cy="65857"/>
            </a:xfrm>
            <a:custGeom>
              <a:avLst/>
              <a:gdLst>
                <a:gd name="connsiteX0" fmla="*/ 25741 w 60360"/>
                <a:gd name="connsiteY0" fmla="*/ 65858 h 65857"/>
                <a:gd name="connsiteX1" fmla="*/ 487 w 60360"/>
                <a:gd name="connsiteY1" fmla="*/ 26912 h 65857"/>
                <a:gd name="connsiteX2" fmla="*/ 32134 w 60360"/>
                <a:gd name="connsiteY2" fmla="*/ 166 h 65857"/>
                <a:gd name="connsiteX3" fmla="*/ 59732 w 60360"/>
                <a:gd name="connsiteY3" fmla="*/ 33891 h 65857"/>
                <a:gd name="connsiteX4" fmla="*/ 25741 w 60360"/>
                <a:gd name="connsiteY4" fmla="*/ 65858 h 6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60" h="65857">
                  <a:moveTo>
                    <a:pt x="25741" y="65858"/>
                  </a:moveTo>
                  <a:cubicBezTo>
                    <a:pt x="14393" y="49022"/>
                    <a:pt x="2565" y="38793"/>
                    <a:pt x="487" y="26912"/>
                  </a:cubicBezTo>
                  <a:cubicBezTo>
                    <a:pt x="-3295" y="4855"/>
                    <a:pt x="15671" y="1605"/>
                    <a:pt x="32134" y="166"/>
                  </a:cubicBezTo>
                  <a:cubicBezTo>
                    <a:pt x="56908" y="-2018"/>
                    <a:pt x="62449" y="17748"/>
                    <a:pt x="59732" y="33891"/>
                  </a:cubicBezTo>
                  <a:cubicBezTo>
                    <a:pt x="58080" y="44120"/>
                    <a:pt x="41511" y="51846"/>
                    <a:pt x="25741" y="658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4" name="任意多边形: 形状 473"/>
            <p:cNvSpPr/>
            <p:nvPr/>
          </p:nvSpPr>
          <p:spPr>
            <a:xfrm>
              <a:off x="7415603" y="4815068"/>
              <a:ext cx="61222" cy="56900"/>
            </a:xfrm>
            <a:custGeom>
              <a:avLst/>
              <a:gdLst>
                <a:gd name="connsiteX0" fmla="*/ 37885 w 61222"/>
                <a:gd name="connsiteY0" fmla="*/ 56901 h 56900"/>
                <a:gd name="connsiteX1" fmla="*/ 4 w 61222"/>
                <a:gd name="connsiteY1" fmla="*/ 21098 h 56900"/>
                <a:gd name="connsiteX2" fmla="*/ 31758 w 61222"/>
                <a:gd name="connsiteY2" fmla="*/ 0 h 56900"/>
                <a:gd name="connsiteX3" fmla="*/ 61061 w 61222"/>
                <a:gd name="connsiteY3" fmla="*/ 33672 h 56900"/>
                <a:gd name="connsiteX4" fmla="*/ 37885 w 61222"/>
                <a:gd name="connsiteY4" fmla="*/ 56901 h 5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22" h="56900">
                  <a:moveTo>
                    <a:pt x="37885" y="56901"/>
                  </a:moveTo>
                  <a:cubicBezTo>
                    <a:pt x="11619" y="52372"/>
                    <a:pt x="324" y="41717"/>
                    <a:pt x="4" y="21098"/>
                  </a:cubicBezTo>
                  <a:cubicBezTo>
                    <a:pt x="-315" y="-1065"/>
                    <a:pt x="16467" y="53"/>
                    <a:pt x="31758" y="0"/>
                  </a:cubicBezTo>
                  <a:cubicBezTo>
                    <a:pt x="54454" y="-53"/>
                    <a:pt x="62499" y="15983"/>
                    <a:pt x="61061" y="33672"/>
                  </a:cubicBezTo>
                  <a:cubicBezTo>
                    <a:pt x="60368" y="41983"/>
                    <a:pt x="46036" y="49175"/>
                    <a:pt x="37885" y="569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5" name="任意多边形: 形状 474"/>
            <p:cNvSpPr/>
            <p:nvPr/>
          </p:nvSpPr>
          <p:spPr>
            <a:xfrm>
              <a:off x="11633809" y="6283133"/>
              <a:ext cx="90465" cy="79713"/>
            </a:xfrm>
            <a:custGeom>
              <a:avLst/>
              <a:gdLst>
                <a:gd name="connsiteX0" fmla="*/ 0 w 90465"/>
                <a:gd name="connsiteY0" fmla="*/ 0 h 79713"/>
                <a:gd name="connsiteX1" fmla="*/ 90465 w 90465"/>
                <a:gd name="connsiteY1" fmla="*/ 79703 h 79713"/>
                <a:gd name="connsiteX2" fmla="*/ 0 w 90465"/>
                <a:gd name="connsiteY2" fmla="*/ 0 h 7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65" h="79713">
                  <a:moveTo>
                    <a:pt x="0" y="0"/>
                  </a:moveTo>
                  <a:cubicBezTo>
                    <a:pt x="50188" y="8738"/>
                    <a:pt x="71499" y="42356"/>
                    <a:pt x="90465" y="79703"/>
                  </a:cubicBezTo>
                  <a:cubicBezTo>
                    <a:pt x="57753" y="80236"/>
                    <a:pt x="34630" y="6009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6" name="任意多边形: 形状 475"/>
            <p:cNvSpPr/>
            <p:nvPr/>
          </p:nvSpPr>
          <p:spPr>
            <a:xfrm>
              <a:off x="7153900" y="5174659"/>
              <a:ext cx="59298" cy="52396"/>
            </a:xfrm>
            <a:custGeom>
              <a:avLst/>
              <a:gdLst>
                <a:gd name="connsiteX0" fmla="*/ 58453 w 59298"/>
                <a:gd name="connsiteY0" fmla="*/ 49156 h 52396"/>
                <a:gd name="connsiteX1" fmla="*/ 221 w 59298"/>
                <a:gd name="connsiteY1" fmla="*/ 21398 h 52396"/>
                <a:gd name="connsiteX2" fmla="*/ 29843 w 59298"/>
                <a:gd name="connsiteY2" fmla="*/ 193 h 52396"/>
                <a:gd name="connsiteX3" fmla="*/ 58453 w 59298"/>
                <a:gd name="connsiteY3" fmla="*/ 49156 h 5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298" h="52396">
                  <a:moveTo>
                    <a:pt x="58453" y="49156"/>
                  </a:moveTo>
                  <a:cubicBezTo>
                    <a:pt x="12954" y="57041"/>
                    <a:pt x="3098" y="51553"/>
                    <a:pt x="221" y="21398"/>
                  </a:cubicBezTo>
                  <a:cubicBezTo>
                    <a:pt x="-2230" y="-4335"/>
                    <a:pt x="16257" y="460"/>
                    <a:pt x="29843" y="193"/>
                  </a:cubicBezTo>
                  <a:cubicBezTo>
                    <a:pt x="55469" y="-286"/>
                    <a:pt x="61863" y="11062"/>
                    <a:pt x="58453" y="491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7" name="任意多边形: 形状 476"/>
            <p:cNvSpPr/>
            <p:nvPr/>
          </p:nvSpPr>
          <p:spPr>
            <a:xfrm>
              <a:off x="8866783" y="3941582"/>
              <a:ext cx="57645" cy="64892"/>
            </a:xfrm>
            <a:custGeom>
              <a:avLst/>
              <a:gdLst>
                <a:gd name="connsiteX0" fmla="*/ 45765 w 57645"/>
                <a:gd name="connsiteY0" fmla="*/ 64892 h 64892"/>
                <a:gd name="connsiteX1" fmla="*/ 3516 w 57645"/>
                <a:gd name="connsiteY1" fmla="*/ 37401 h 64892"/>
                <a:gd name="connsiteX2" fmla="*/ 1118 w 57645"/>
                <a:gd name="connsiteY2" fmla="*/ 0 h 64892"/>
                <a:gd name="connsiteX3" fmla="*/ 40650 w 57645"/>
                <a:gd name="connsiteY3" fmla="*/ 12094 h 64892"/>
                <a:gd name="connsiteX4" fmla="*/ 57646 w 57645"/>
                <a:gd name="connsiteY4" fmla="*/ 53384 h 64892"/>
                <a:gd name="connsiteX5" fmla="*/ 45765 w 57645"/>
                <a:gd name="connsiteY5" fmla="*/ 64892 h 6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645" h="64890">
                  <a:moveTo>
                    <a:pt x="45765" y="64892"/>
                  </a:moveTo>
                  <a:cubicBezTo>
                    <a:pt x="31327" y="56048"/>
                    <a:pt x="13745" y="49761"/>
                    <a:pt x="3516" y="37401"/>
                  </a:cubicBezTo>
                  <a:cubicBezTo>
                    <a:pt x="-2931" y="29622"/>
                    <a:pt x="1544" y="12787"/>
                    <a:pt x="1118" y="0"/>
                  </a:cubicBezTo>
                  <a:cubicBezTo>
                    <a:pt x="14651" y="3676"/>
                    <a:pt x="31966" y="3516"/>
                    <a:pt x="40650" y="12094"/>
                  </a:cubicBezTo>
                  <a:cubicBezTo>
                    <a:pt x="50400" y="21737"/>
                    <a:pt x="52318" y="39266"/>
                    <a:pt x="57646" y="53384"/>
                  </a:cubicBezTo>
                  <a:cubicBezTo>
                    <a:pt x="53703" y="57220"/>
                    <a:pt x="49761" y="61056"/>
                    <a:pt x="45765" y="648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8" name="任意多边形: 形状 477"/>
            <p:cNvSpPr/>
            <p:nvPr/>
          </p:nvSpPr>
          <p:spPr>
            <a:xfrm>
              <a:off x="10258607" y="4747118"/>
              <a:ext cx="71984" cy="67104"/>
            </a:xfrm>
            <a:custGeom>
              <a:avLst/>
              <a:gdLst>
                <a:gd name="connsiteX0" fmla="*/ 0 w 71984"/>
                <a:gd name="connsiteY0" fmla="*/ 501 h 67104"/>
                <a:gd name="connsiteX1" fmla="*/ 71978 w 71984"/>
                <a:gd name="connsiteY1" fmla="*/ 52074 h 67104"/>
                <a:gd name="connsiteX2" fmla="*/ 64040 w 71984"/>
                <a:gd name="connsiteY2" fmla="*/ 66725 h 67104"/>
                <a:gd name="connsiteX3" fmla="*/ 41130 w 71984"/>
                <a:gd name="connsiteY3" fmla="*/ 62250 h 67104"/>
                <a:gd name="connsiteX4" fmla="*/ 0 w 71984"/>
                <a:gd name="connsiteY4" fmla="*/ 501 h 6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84" h="67104">
                  <a:moveTo>
                    <a:pt x="0" y="501"/>
                  </a:moveTo>
                  <a:cubicBezTo>
                    <a:pt x="37667" y="-3921"/>
                    <a:pt x="70646" y="21546"/>
                    <a:pt x="71978" y="52074"/>
                  </a:cubicBezTo>
                  <a:cubicBezTo>
                    <a:pt x="72191" y="57082"/>
                    <a:pt x="67396" y="66299"/>
                    <a:pt x="64040" y="66725"/>
                  </a:cubicBezTo>
                  <a:cubicBezTo>
                    <a:pt x="56474" y="67684"/>
                    <a:pt x="44860" y="67045"/>
                    <a:pt x="41130" y="62250"/>
                  </a:cubicBezTo>
                  <a:cubicBezTo>
                    <a:pt x="26532" y="43336"/>
                    <a:pt x="14385" y="22558"/>
                    <a:pt x="0" y="5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9" name="任意多边形: 形状 478"/>
            <p:cNvSpPr/>
            <p:nvPr/>
          </p:nvSpPr>
          <p:spPr>
            <a:xfrm>
              <a:off x="7237269" y="4821643"/>
              <a:ext cx="65336" cy="55919"/>
            </a:xfrm>
            <a:custGeom>
              <a:avLst/>
              <a:gdLst>
                <a:gd name="connsiteX0" fmla="*/ 55054 w 65336"/>
                <a:gd name="connsiteY0" fmla="*/ 55920 h 55919"/>
                <a:gd name="connsiteX1" fmla="*/ 4706 w 65336"/>
                <a:gd name="connsiteY1" fmla="*/ 36740 h 55919"/>
                <a:gd name="connsiteX2" fmla="*/ 2149 w 65336"/>
                <a:gd name="connsiteY2" fmla="*/ 6638 h 55919"/>
                <a:gd name="connsiteX3" fmla="*/ 39870 w 65336"/>
                <a:gd name="connsiteY3" fmla="*/ 2696 h 55919"/>
                <a:gd name="connsiteX4" fmla="*/ 65336 w 65336"/>
                <a:gd name="connsiteY4" fmla="*/ 42920 h 55919"/>
                <a:gd name="connsiteX5" fmla="*/ 55054 w 65336"/>
                <a:gd name="connsiteY5" fmla="*/ 55920 h 5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5919">
                  <a:moveTo>
                    <a:pt x="55054" y="55920"/>
                  </a:moveTo>
                  <a:cubicBezTo>
                    <a:pt x="38005" y="49900"/>
                    <a:pt x="19518" y="46223"/>
                    <a:pt x="4706" y="36740"/>
                  </a:cubicBezTo>
                  <a:cubicBezTo>
                    <a:pt x="-834" y="33170"/>
                    <a:pt x="-1207" y="8130"/>
                    <a:pt x="2149" y="6638"/>
                  </a:cubicBezTo>
                  <a:cubicBezTo>
                    <a:pt x="13551" y="1524"/>
                    <a:pt x="31878" y="-3112"/>
                    <a:pt x="39870" y="2696"/>
                  </a:cubicBezTo>
                  <a:cubicBezTo>
                    <a:pt x="51804" y="11380"/>
                    <a:pt x="57185" y="29068"/>
                    <a:pt x="65336" y="42920"/>
                  </a:cubicBezTo>
                  <a:cubicBezTo>
                    <a:pt x="61980" y="47236"/>
                    <a:pt x="58517" y="51551"/>
                    <a:pt x="55054" y="559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0" name="任意多边形: 形状 479"/>
            <p:cNvSpPr/>
            <p:nvPr/>
          </p:nvSpPr>
          <p:spPr>
            <a:xfrm>
              <a:off x="8723198" y="3915354"/>
              <a:ext cx="55511" cy="59251"/>
            </a:xfrm>
            <a:custGeom>
              <a:avLst/>
              <a:gdLst>
                <a:gd name="connsiteX0" fmla="*/ 55411 w 55511"/>
                <a:gd name="connsiteY0" fmla="*/ 58674 h 59251"/>
                <a:gd name="connsiteX1" fmla="*/ 2 w 55511"/>
                <a:gd name="connsiteY1" fmla="*/ 20847 h 59251"/>
                <a:gd name="connsiteX2" fmla="*/ 15719 w 55511"/>
                <a:gd name="connsiteY2" fmla="*/ 335 h 59251"/>
                <a:gd name="connsiteX3" fmla="*/ 55411 w 55511"/>
                <a:gd name="connsiteY3" fmla="*/ 58674 h 5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11" h="59251">
                  <a:moveTo>
                    <a:pt x="55411" y="58674"/>
                  </a:moveTo>
                  <a:cubicBezTo>
                    <a:pt x="19715" y="62190"/>
                    <a:pt x="695" y="49670"/>
                    <a:pt x="2" y="20847"/>
                  </a:cubicBezTo>
                  <a:cubicBezTo>
                    <a:pt x="-158" y="13814"/>
                    <a:pt x="9326" y="1240"/>
                    <a:pt x="15719" y="335"/>
                  </a:cubicBezTo>
                  <a:cubicBezTo>
                    <a:pt x="40653" y="-3182"/>
                    <a:pt x="56956" y="21326"/>
                    <a:pt x="55411" y="586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1" name="任意多边形: 形状 480"/>
            <p:cNvSpPr/>
            <p:nvPr/>
          </p:nvSpPr>
          <p:spPr>
            <a:xfrm>
              <a:off x="10944983" y="5484821"/>
              <a:ext cx="79863" cy="76773"/>
            </a:xfrm>
            <a:custGeom>
              <a:avLst/>
              <a:gdLst>
                <a:gd name="connsiteX0" fmla="*/ 0 w 79863"/>
                <a:gd name="connsiteY0" fmla="*/ 0 h 76773"/>
                <a:gd name="connsiteX1" fmla="*/ 79863 w 79863"/>
                <a:gd name="connsiteY1" fmla="*/ 76773 h 76773"/>
                <a:gd name="connsiteX2" fmla="*/ 0 w 79863"/>
                <a:gd name="connsiteY2" fmla="*/ 0 h 76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863" h="76773">
                  <a:moveTo>
                    <a:pt x="0" y="0"/>
                  </a:moveTo>
                  <a:cubicBezTo>
                    <a:pt x="51093" y="5541"/>
                    <a:pt x="68302" y="36335"/>
                    <a:pt x="79863" y="76773"/>
                  </a:cubicBezTo>
                  <a:cubicBezTo>
                    <a:pt x="29782" y="76027"/>
                    <a:pt x="20991" y="3633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2" name="任意多边形: 形状 481"/>
            <p:cNvSpPr/>
            <p:nvPr/>
          </p:nvSpPr>
          <p:spPr>
            <a:xfrm>
              <a:off x="9264857" y="4025707"/>
              <a:ext cx="61396" cy="66331"/>
            </a:xfrm>
            <a:custGeom>
              <a:avLst/>
              <a:gdLst>
                <a:gd name="connsiteX0" fmla="*/ 10831 w 61396"/>
                <a:gd name="connsiteY0" fmla="*/ 0 h 66331"/>
                <a:gd name="connsiteX1" fmla="*/ 60806 w 61396"/>
                <a:gd name="connsiteY1" fmla="*/ 54876 h 66331"/>
                <a:gd name="connsiteX2" fmla="*/ 39708 w 61396"/>
                <a:gd name="connsiteY2" fmla="*/ 66331 h 66331"/>
                <a:gd name="connsiteX3" fmla="*/ 549 w 61396"/>
                <a:gd name="connsiteY3" fmla="*/ 12574 h 66331"/>
                <a:gd name="connsiteX4" fmla="*/ 10831 w 61396"/>
                <a:gd name="connsiteY4" fmla="*/ 0 h 6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96" h="66331">
                  <a:moveTo>
                    <a:pt x="10831" y="0"/>
                  </a:moveTo>
                  <a:cubicBezTo>
                    <a:pt x="32942" y="799"/>
                    <a:pt x="66240" y="38999"/>
                    <a:pt x="60806" y="54876"/>
                  </a:cubicBezTo>
                  <a:cubicBezTo>
                    <a:pt x="58835" y="60630"/>
                    <a:pt x="47060" y="66277"/>
                    <a:pt x="39708" y="66331"/>
                  </a:cubicBezTo>
                  <a:cubicBezTo>
                    <a:pt x="21647" y="66490"/>
                    <a:pt x="-4086" y="30581"/>
                    <a:pt x="549" y="12574"/>
                  </a:cubicBezTo>
                  <a:cubicBezTo>
                    <a:pt x="1987" y="6979"/>
                    <a:pt x="8487" y="2717"/>
                    <a:pt x="1083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3" name="任意多边形: 形状 482"/>
            <p:cNvSpPr/>
            <p:nvPr/>
          </p:nvSpPr>
          <p:spPr>
            <a:xfrm>
              <a:off x="11732958" y="6412491"/>
              <a:ext cx="81355" cy="76346"/>
            </a:xfrm>
            <a:custGeom>
              <a:avLst/>
              <a:gdLst>
                <a:gd name="connsiteX0" fmla="*/ 81355 w 81355"/>
                <a:gd name="connsiteY0" fmla="*/ 76347 h 76346"/>
                <a:gd name="connsiteX1" fmla="*/ 0 w 81355"/>
                <a:gd name="connsiteY1" fmla="*/ 0 h 76346"/>
                <a:gd name="connsiteX2" fmla="*/ 81355 w 81355"/>
                <a:gd name="connsiteY2" fmla="*/ 76347 h 7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355" h="76346">
                  <a:moveTo>
                    <a:pt x="81355" y="76347"/>
                  </a:moveTo>
                  <a:cubicBezTo>
                    <a:pt x="36442" y="72351"/>
                    <a:pt x="9537" y="46245"/>
                    <a:pt x="0" y="0"/>
                  </a:cubicBezTo>
                  <a:cubicBezTo>
                    <a:pt x="34577" y="8471"/>
                    <a:pt x="54716" y="27065"/>
                    <a:pt x="81355" y="763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4" name="任意多边形: 形状 483"/>
            <p:cNvSpPr/>
            <p:nvPr/>
          </p:nvSpPr>
          <p:spPr>
            <a:xfrm>
              <a:off x="6789735" y="5925383"/>
              <a:ext cx="62627" cy="64989"/>
            </a:xfrm>
            <a:custGeom>
              <a:avLst/>
              <a:gdLst>
                <a:gd name="connsiteX0" fmla="*/ 29376 w 62627"/>
                <a:gd name="connsiteY0" fmla="*/ 64990 h 64989"/>
                <a:gd name="connsiteX1" fmla="*/ 979 w 62627"/>
                <a:gd name="connsiteY1" fmla="*/ 23753 h 64989"/>
                <a:gd name="connsiteX2" fmla="*/ 29909 w 62627"/>
                <a:gd name="connsiteY2" fmla="*/ 151 h 64989"/>
                <a:gd name="connsiteX3" fmla="*/ 62355 w 62627"/>
                <a:gd name="connsiteY3" fmla="*/ 30306 h 64989"/>
                <a:gd name="connsiteX4" fmla="*/ 29376 w 62627"/>
                <a:gd name="connsiteY4" fmla="*/ 64990 h 6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27" h="64989">
                  <a:moveTo>
                    <a:pt x="29376" y="64990"/>
                  </a:moveTo>
                  <a:cubicBezTo>
                    <a:pt x="16110" y="46449"/>
                    <a:pt x="4122" y="36220"/>
                    <a:pt x="979" y="23753"/>
                  </a:cubicBezTo>
                  <a:cubicBezTo>
                    <a:pt x="-4828" y="1003"/>
                    <a:pt x="16536" y="1270"/>
                    <a:pt x="29909" y="151"/>
                  </a:cubicBezTo>
                  <a:cubicBezTo>
                    <a:pt x="49835" y="-1501"/>
                    <a:pt x="64859" y="10540"/>
                    <a:pt x="62355" y="30306"/>
                  </a:cubicBezTo>
                  <a:cubicBezTo>
                    <a:pt x="61023" y="40376"/>
                    <a:pt x="45626" y="48634"/>
                    <a:pt x="29376" y="649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5" name="任意多边形: 形状 484"/>
            <p:cNvSpPr/>
            <p:nvPr/>
          </p:nvSpPr>
          <p:spPr>
            <a:xfrm>
              <a:off x="7494879" y="4470829"/>
              <a:ext cx="59144" cy="54806"/>
            </a:xfrm>
            <a:custGeom>
              <a:avLst/>
              <a:gdLst>
                <a:gd name="connsiteX0" fmla="*/ 43693 w 59144"/>
                <a:gd name="connsiteY0" fmla="*/ 54782 h 54806"/>
                <a:gd name="connsiteX1" fmla="*/ 5 w 59144"/>
                <a:gd name="connsiteY1" fmla="*/ 18234 h 54806"/>
                <a:gd name="connsiteX2" fmla="*/ 23181 w 59144"/>
                <a:gd name="connsiteY2" fmla="*/ 66 h 54806"/>
                <a:gd name="connsiteX3" fmla="*/ 59144 w 59144"/>
                <a:gd name="connsiteY3" fmla="*/ 36082 h 54806"/>
                <a:gd name="connsiteX4" fmla="*/ 43693 w 59144"/>
                <a:gd name="connsiteY4" fmla="*/ 54782 h 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44" h="54806">
                  <a:moveTo>
                    <a:pt x="43693" y="54782"/>
                  </a:moveTo>
                  <a:cubicBezTo>
                    <a:pt x="9382" y="55528"/>
                    <a:pt x="-261" y="39012"/>
                    <a:pt x="5" y="18234"/>
                  </a:cubicBezTo>
                  <a:cubicBezTo>
                    <a:pt x="112" y="11734"/>
                    <a:pt x="14763" y="493"/>
                    <a:pt x="23181" y="66"/>
                  </a:cubicBezTo>
                  <a:cubicBezTo>
                    <a:pt x="46090" y="-1159"/>
                    <a:pt x="58984" y="14718"/>
                    <a:pt x="59144" y="36082"/>
                  </a:cubicBezTo>
                  <a:cubicBezTo>
                    <a:pt x="59250" y="43807"/>
                    <a:pt x="46410" y="51692"/>
                    <a:pt x="43693" y="5478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6" name="任意多边形: 形状 485"/>
            <p:cNvSpPr/>
            <p:nvPr/>
          </p:nvSpPr>
          <p:spPr>
            <a:xfrm>
              <a:off x="7788665" y="4305438"/>
              <a:ext cx="55911" cy="58528"/>
            </a:xfrm>
            <a:custGeom>
              <a:avLst/>
              <a:gdLst>
                <a:gd name="connsiteX0" fmla="*/ 44266 w 55911"/>
                <a:gd name="connsiteY0" fmla="*/ 58529 h 58528"/>
                <a:gd name="connsiteX1" fmla="*/ 365 w 55911"/>
                <a:gd name="connsiteY1" fmla="*/ 23952 h 58528"/>
                <a:gd name="connsiteX2" fmla="*/ 20078 w 55911"/>
                <a:gd name="connsiteY2" fmla="*/ 350 h 58528"/>
                <a:gd name="connsiteX3" fmla="*/ 55881 w 55911"/>
                <a:gd name="connsiteY3" fmla="*/ 38603 h 58528"/>
                <a:gd name="connsiteX4" fmla="*/ 44266 w 55911"/>
                <a:gd name="connsiteY4" fmla="*/ 58529 h 5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11" h="58528">
                  <a:moveTo>
                    <a:pt x="44266" y="58529"/>
                  </a:moveTo>
                  <a:cubicBezTo>
                    <a:pt x="13951" y="56877"/>
                    <a:pt x="-2725" y="48299"/>
                    <a:pt x="365" y="23952"/>
                  </a:cubicBezTo>
                  <a:cubicBezTo>
                    <a:pt x="1484" y="15001"/>
                    <a:pt x="12353" y="1308"/>
                    <a:pt x="20078" y="350"/>
                  </a:cubicBezTo>
                  <a:cubicBezTo>
                    <a:pt x="46397" y="-2954"/>
                    <a:pt x="54176" y="17718"/>
                    <a:pt x="55881" y="38603"/>
                  </a:cubicBezTo>
                  <a:cubicBezTo>
                    <a:pt x="56520" y="45902"/>
                    <a:pt x="47037" y="54107"/>
                    <a:pt x="44266" y="585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7" name="任意多边形: 形状 486"/>
            <p:cNvSpPr/>
            <p:nvPr/>
          </p:nvSpPr>
          <p:spPr>
            <a:xfrm>
              <a:off x="9515647" y="4095417"/>
              <a:ext cx="62498" cy="62180"/>
            </a:xfrm>
            <a:custGeom>
              <a:avLst/>
              <a:gdLst>
                <a:gd name="connsiteX0" fmla="*/ 62499 w 62498"/>
                <a:gd name="connsiteY0" fmla="*/ 62099 h 62180"/>
                <a:gd name="connsiteX1" fmla="*/ 217 w 62498"/>
                <a:gd name="connsiteY1" fmla="*/ 21129 h 62180"/>
                <a:gd name="connsiteX2" fmla="*/ 5279 w 62498"/>
                <a:gd name="connsiteY2" fmla="*/ 1416 h 62180"/>
                <a:gd name="connsiteX3" fmla="*/ 22647 w 62498"/>
                <a:gd name="connsiteY3" fmla="*/ 2535 h 62180"/>
                <a:gd name="connsiteX4" fmla="*/ 62499 w 62498"/>
                <a:gd name="connsiteY4" fmla="*/ 62099 h 62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98" h="62180">
                  <a:moveTo>
                    <a:pt x="62499" y="62099"/>
                  </a:moveTo>
                  <a:cubicBezTo>
                    <a:pt x="27176" y="63431"/>
                    <a:pt x="4160" y="48407"/>
                    <a:pt x="217" y="21129"/>
                  </a:cubicBezTo>
                  <a:cubicBezTo>
                    <a:pt x="-688" y="14736"/>
                    <a:pt x="1283" y="6105"/>
                    <a:pt x="5279" y="1416"/>
                  </a:cubicBezTo>
                  <a:cubicBezTo>
                    <a:pt x="7623" y="-1301"/>
                    <a:pt x="17266" y="351"/>
                    <a:pt x="22647" y="2535"/>
                  </a:cubicBezTo>
                  <a:cubicBezTo>
                    <a:pt x="49286" y="13244"/>
                    <a:pt x="58769" y="35461"/>
                    <a:pt x="62499" y="620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8" name="任意多边形: 形状 487"/>
            <p:cNvSpPr/>
            <p:nvPr/>
          </p:nvSpPr>
          <p:spPr>
            <a:xfrm>
              <a:off x="6823274" y="6642277"/>
              <a:ext cx="61060" cy="64428"/>
            </a:xfrm>
            <a:custGeom>
              <a:avLst/>
              <a:gdLst>
                <a:gd name="connsiteX0" fmla="*/ 32119 w 61060"/>
                <a:gd name="connsiteY0" fmla="*/ 0 h 64428"/>
                <a:gd name="connsiteX1" fmla="*/ 60410 w 61060"/>
                <a:gd name="connsiteY1" fmla="*/ 42622 h 64428"/>
                <a:gd name="connsiteX2" fmla="*/ 29988 w 61060"/>
                <a:gd name="connsiteY2" fmla="*/ 64040 h 64428"/>
                <a:gd name="connsiteX3" fmla="*/ 206 w 61060"/>
                <a:gd name="connsiteY3" fmla="*/ 35696 h 64428"/>
                <a:gd name="connsiteX4" fmla="*/ 32119 w 61060"/>
                <a:gd name="connsiteY4" fmla="*/ 0 h 6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64428">
                  <a:moveTo>
                    <a:pt x="32119" y="0"/>
                  </a:moveTo>
                  <a:cubicBezTo>
                    <a:pt x="46078" y="20245"/>
                    <a:pt x="58065" y="30475"/>
                    <a:pt x="60410" y="42622"/>
                  </a:cubicBezTo>
                  <a:cubicBezTo>
                    <a:pt x="65098" y="66490"/>
                    <a:pt x="43361" y="62175"/>
                    <a:pt x="29988" y="64040"/>
                  </a:cubicBezTo>
                  <a:cubicBezTo>
                    <a:pt x="9210" y="66970"/>
                    <a:pt x="-1659" y="52905"/>
                    <a:pt x="206" y="35696"/>
                  </a:cubicBezTo>
                  <a:cubicBezTo>
                    <a:pt x="1271" y="25946"/>
                    <a:pt x="15656" y="17635"/>
                    <a:pt x="321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9" name="任意多边形: 形状 488"/>
            <p:cNvSpPr/>
            <p:nvPr/>
          </p:nvSpPr>
          <p:spPr>
            <a:xfrm>
              <a:off x="8328785" y="4018572"/>
              <a:ext cx="57231" cy="53452"/>
            </a:xfrm>
            <a:custGeom>
              <a:avLst/>
              <a:gdLst>
                <a:gd name="connsiteX0" fmla="*/ 57221 w 57231"/>
                <a:gd name="connsiteY0" fmla="*/ 52687 h 53452"/>
                <a:gd name="connsiteX1" fmla="*/ 0 w 57231"/>
                <a:gd name="connsiteY1" fmla="*/ 18590 h 53452"/>
                <a:gd name="connsiteX2" fmla="*/ 16676 w 57231"/>
                <a:gd name="connsiteY2" fmla="*/ 262 h 53452"/>
                <a:gd name="connsiteX3" fmla="*/ 57221 w 57231"/>
                <a:gd name="connsiteY3" fmla="*/ 52687 h 5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31" h="53452">
                  <a:moveTo>
                    <a:pt x="57221" y="52687"/>
                  </a:moveTo>
                  <a:cubicBezTo>
                    <a:pt x="17369" y="56470"/>
                    <a:pt x="-106" y="46401"/>
                    <a:pt x="0" y="18590"/>
                  </a:cubicBezTo>
                  <a:cubicBezTo>
                    <a:pt x="54" y="12143"/>
                    <a:pt x="10336" y="795"/>
                    <a:pt x="16676" y="262"/>
                  </a:cubicBezTo>
                  <a:cubicBezTo>
                    <a:pt x="45126" y="-2348"/>
                    <a:pt x="57647" y="14487"/>
                    <a:pt x="57221" y="526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0" name="任意多边形: 形状 489"/>
            <p:cNvSpPr/>
            <p:nvPr/>
          </p:nvSpPr>
          <p:spPr>
            <a:xfrm>
              <a:off x="8175967" y="4001979"/>
              <a:ext cx="57238" cy="57841"/>
            </a:xfrm>
            <a:custGeom>
              <a:avLst/>
              <a:gdLst>
                <a:gd name="connsiteX0" fmla="*/ 57239 w 57238"/>
                <a:gd name="connsiteY0" fmla="*/ 44454 h 57841"/>
                <a:gd name="connsiteX1" fmla="*/ 36461 w 57238"/>
                <a:gd name="connsiteY1" fmla="*/ 57720 h 57841"/>
                <a:gd name="connsiteX2" fmla="*/ 19 w 57238"/>
                <a:gd name="connsiteY2" fmla="*/ 18774 h 57841"/>
                <a:gd name="connsiteX3" fmla="*/ 16748 w 57238"/>
                <a:gd name="connsiteY3" fmla="*/ 127 h 57841"/>
                <a:gd name="connsiteX4" fmla="*/ 57239 w 57238"/>
                <a:gd name="connsiteY4" fmla="*/ 44454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238" h="57840">
                  <a:moveTo>
                    <a:pt x="57239" y="44454"/>
                  </a:moveTo>
                  <a:cubicBezTo>
                    <a:pt x="52231" y="47810"/>
                    <a:pt x="44665" y="57134"/>
                    <a:pt x="36461" y="57720"/>
                  </a:cubicBezTo>
                  <a:cubicBezTo>
                    <a:pt x="10248" y="59584"/>
                    <a:pt x="1990" y="39765"/>
                    <a:pt x="19" y="18774"/>
                  </a:cubicBezTo>
                  <a:cubicBezTo>
                    <a:pt x="-514" y="12807"/>
                    <a:pt x="10461" y="553"/>
                    <a:pt x="16748" y="127"/>
                  </a:cubicBezTo>
                  <a:cubicBezTo>
                    <a:pt x="40829" y="-1525"/>
                    <a:pt x="53403" y="12966"/>
                    <a:pt x="57239" y="444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1" name="任意多边形: 形状 490"/>
            <p:cNvSpPr/>
            <p:nvPr/>
          </p:nvSpPr>
          <p:spPr>
            <a:xfrm>
              <a:off x="10156634" y="4704256"/>
              <a:ext cx="62281" cy="63369"/>
            </a:xfrm>
            <a:custGeom>
              <a:avLst/>
              <a:gdLst>
                <a:gd name="connsiteX0" fmla="*/ 62282 w 62281"/>
                <a:gd name="connsiteY0" fmla="*/ 63289 h 63369"/>
                <a:gd name="connsiteX1" fmla="*/ 0 w 62281"/>
                <a:gd name="connsiteY1" fmla="*/ 2393 h 63369"/>
                <a:gd name="connsiteX2" fmla="*/ 62282 w 62281"/>
                <a:gd name="connsiteY2" fmla="*/ 63289 h 6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280" h="63369">
                  <a:moveTo>
                    <a:pt x="62282" y="63289"/>
                  </a:moveTo>
                  <a:cubicBezTo>
                    <a:pt x="20246" y="64355"/>
                    <a:pt x="11455" y="55404"/>
                    <a:pt x="0" y="2393"/>
                  </a:cubicBezTo>
                  <a:cubicBezTo>
                    <a:pt x="38254" y="-5918"/>
                    <a:pt x="50614" y="5803"/>
                    <a:pt x="62282" y="632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2" name="任意多边形: 形状 491"/>
            <p:cNvSpPr/>
            <p:nvPr/>
          </p:nvSpPr>
          <p:spPr>
            <a:xfrm>
              <a:off x="7905173" y="4147076"/>
              <a:ext cx="54303" cy="53459"/>
            </a:xfrm>
            <a:custGeom>
              <a:avLst/>
              <a:gdLst>
                <a:gd name="connsiteX0" fmla="*/ 53280 w 54303"/>
                <a:gd name="connsiteY0" fmla="*/ 52956 h 53459"/>
                <a:gd name="connsiteX1" fmla="*/ 322 w 54303"/>
                <a:gd name="connsiteY1" fmla="*/ 19657 h 53459"/>
                <a:gd name="connsiteX2" fmla="*/ 20834 w 54303"/>
                <a:gd name="connsiteY2" fmla="*/ 104 h 53459"/>
                <a:gd name="connsiteX3" fmla="*/ 53280 w 54303"/>
                <a:gd name="connsiteY3" fmla="*/ 52956 h 5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03" h="53459">
                  <a:moveTo>
                    <a:pt x="53280" y="52956"/>
                  </a:moveTo>
                  <a:cubicBezTo>
                    <a:pt x="15773" y="56046"/>
                    <a:pt x="-2715" y="44911"/>
                    <a:pt x="322" y="19657"/>
                  </a:cubicBezTo>
                  <a:cubicBezTo>
                    <a:pt x="1228" y="12092"/>
                    <a:pt x="13269" y="584"/>
                    <a:pt x="20834" y="104"/>
                  </a:cubicBezTo>
                  <a:cubicBezTo>
                    <a:pt x="47366" y="-1547"/>
                    <a:pt x="57809" y="16407"/>
                    <a:pt x="53280" y="529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3" name="任意多边形: 形状 492"/>
            <p:cNvSpPr/>
            <p:nvPr/>
          </p:nvSpPr>
          <p:spPr>
            <a:xfrm>
              <a:off x="9003469" y="3969659"/>
              <a:ext cx="62145" cy="58314"/>
            </a:xfrm>
            <a:custGeom>
              <a:avLst/>
              <a:gdLst>
                <a:gd name="connsiteX0" fmla="*/ 62146 w 62145"/>
                <a:gd name="connsiteY0" fmla="*/ 56794 h 58314"/>
                <a:gd name="connsiteX1" fmla="*/ 1622 w 62145"/>
                <a:gd name="connsiteY1" fmla="*/ 32553 h 58314"/>
                <a:gd name="connsiteX2" fmla="*/ 1942 w 62145"/>
                <a:gd name="connsiteY2" fmla="*/ 0 h 58314"/>
                <a:gd name="connsiteX3" fmla="*/ 33482 w 62145"/>
                <a:gd name="connsiteY3" fmla="*/ 6820 h 58314"/>
                <a:gd name="connsiteX4" fmla="*/ 62146 w 62145"/>
                <a:gd name="connsiteY4" fmla="*/ 56794 h 58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44" h="58314">
                  <a:moveTo>
                    <a:pt x="62146" y="56794"/>
                  </a:moveTo>
                  <a:cubicBezTo>
                    <a:pt x="29593" y="61642"/>
                    <a:pt x="10573" y="55249"/>
                    <a:pt x="1622" y="32553"/>
                  </a:cubicBezTo>
                  <a:cubicBezTo>
                    <a:pt x="-2054" y="23176"/>
                    <a:pt x="1622" y="10922"/>
                    <a:pt x="1942" y="0"/>
                  </a:cubicBezTo>
                  <a:cubicBezTo>
                    <a:pt x="12757" y="2025"/>
                    <a:pt x="27728" y="320"/>
                    <a:pt x="33482" y="6820"/>
                  </a:cubicBezTo>
                  <a:cubicBezTo>
                    <a:pt x="44937" y="19659"/>
                    <a:pt x="51330" y="37028"/>
                    <a:pt x="62146" y="567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4" name="任意多边形: 形状 493"/>
            <p:cNvSpPr/>
            <p:nvPr/>
          </p:nvSpPr>
          <p:spPr>
            <a:xfrm>
              <a:off x="10712852" y="5168183"/>
              <a:ext cx="66064" cy="70655"/>
            </a:xfrm>
            <a:custGeom>
              <a:avLst/>
              <a:gdLst>
                <a:gd name="connsiteX0" fmla="*/ 66064 w 66064"/>
                <a:gd name="connsiteY0" fmla="*/ 70655 h 70655"/>
                <a:gd name="connsiteX1" fmla="*/ 0 w 66064"/>
                <a:gd name="connsiteY1" fmla="*/ 4911 h 70655"/>
                <a:gd name="connsiteX2" fmla="*/ 66064 w 66064"/>
                <a:gd name="connsiteY2" fmla="*/ 70655 h 70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64" h="70655">
                  <a:moveTo>
                    <a:pt x="66064" y="70655"/>
                  </a:moveTo>
                  <a:cubicBezTo>
                    <a:pt x="22323" y="67086"/>
                    <a:pt x="11881" y="35386"/>
                    <a:pt x="0" y="4911"/>
                  </a:cubicBezTo>
                  <a:cubicBezTo>
                    <a:pt x="27012" y="-11605"/>
                    <a:pt x="54077" y="14341"/>
                    <a:pt x="66064" y="706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5" name="任意多边形: 形状 494"/>
            <p:cNvSpPr/>
            <p:nvPr/>
          </p:nvSpPr>
          <p:spPr>
            <a:xfrm>
              <a:off x="9213034" y="3874325"/>
              <a:ext cx="62085" cy="62545"/>
            </a:xfrm>
            <a:custGeom>
              <a:avLst/>
              <a:gdLst>
                <a:gd name="connsiteX0" fmla="*/ 62069 w 62085"/>
                <a:gd name="connsiteY0" fmla="*/ 54151 h 62545"/>
                <a:gd name="connsiteX1" fmla="*/ 46831 w 62085"/>
                <a:gd name="connsiteY1" fmla="*/ 62356 h 62545"/>
                <a:gd name="connsiteX2" fmla="*/ 0 w 62085"/>
                <a:gd name="connsiteY2" fmla="*/ 14779 h 62545"/>
                <a:gd name="connsiteX3" fmla="*/ 18541 w 62085"/>
                <a:gd name="connsiteY3" fmla="*/ 21 h 62545"/>
                <a:gd name="connsiteX4" fmla="*/ 62069 w 62085"/>
                <a:gd name="connsiteY4" fmla="*/ 54151 h 6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85" h="62545">
                  <a:moveTo>
                    <a:pt x="62069" y="54151"/>
                  </a:moveTo>
                  <a:cubicBezTo>
                    <a:pt x="58552" y="56122"/>
                    <a:pt x="48483" y="63848"/>
                    <a:pt x="46831" y="62356"/>
                  </a:cubicBezTo>
                  <a:cubicBezTo>
                    <a:pt x="30422" y="47385"/>
                    <a:pt x="15397" y="30869"/>
                    <a:pt x="0" y="14779"/>
                  </a:cubicBezTo>
                  <a:cubicBezTo>
                    <a:pt x="6180" y="9611"/>
                    <a:pt x="12147" y="341"/>
                    <a:pt x="18541" y="21"/>
                  </a:cubicBezTo>
                  <a:cubicBezTo>
                    <a:pt x="38467" y="-885"/>
                    <a:pt x="62815" y="27566"/>
                    <a:pt x="62069" y="541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6" name="任意多边形: 形状 495"/>
            <p:cNvSpPr/>
            <p:nvPr/>
          </p:nvSpPr>
          <p:spPr>
            <a:xfrm>
              <a:off x="10879505" y="5352902"/>
              <a:ext cx="74375" cy="74325"/>
            </a:xfrm>
            <a:custGeom>
              <a:avLst/>
              <a:gdLst>
                <a:gd name="connsiteX0" fmla="*/ 74375 w 74375"/>
                <a:gd name="connsiteY0" fmla="*/ 74326 h 74325"/>
                <a:gd name="connsiteX1" fmla="*/ 0 w 74375"/>
                <a:gd name="connsiteY1" fmla="*/ 4 h 74325"/>
                <a:gd name="connsiteX2" fmla="*/ 74375 w 74375"/>
                <a:gd name="connsiteY2" fmla="*/ 74326 h 7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375" h="74325">
                  <a:moveTo>
                    <a:pt x="74375" y="74326"/>
                  </a:moveTo>
                  <a:cubicBezTo>
                    <a:pt x="25680" y="68732"/>
                    <a:pt x="14012" y="33835"/>
                    <a:pt x="0" y="4"/>
                  </a:cubicBezTo>
                  <a:cubicBezTo>
                    <a:pt x="35749" y="-263"/>
                    <a:pt x="50560" y="14229"/>
                    <a:pt x="74375" y="743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7" name="任意多边形: 形状 496"/>
            <p:cNvSpPr/>
            <p:nvPr/>
          </p:nvSpPr>
          <p:spPr>
            <a:xfrm>
              <a:off x="6880979" y="5554496"/>
              <a:ext cx="56443" cy="52374"/>
            </a:xfrm>
            <a:custGeom>
              <a:avLst/>
              <a:gdLst>
                <a:gd name="connsiteX0" fmla="*/ 40372 w 56443"/>
                <a:gd name="connsiteY0" fmla="*/ 52278 h 52374"/>
                <a:gd name="connsiteX1" fmla="*/ 520 w 56443"/>
                <a:gd name="connsiteY1" fmla="*/ 21803 h 52374"/>
                <a:gd name="connsiteX2" fmla="*/ 27958 w 56443"/>
                <a:gd name="connsiteY2" fmla="*/ 546 h 52374"/>
                <a:gd name="connsiteX3" fmla="*/ 56142 w 56443"/>
                <a:gd name="connsiteY3" fmla="*/ 29422 h 52374"/>
                <a:gd name="connsiteX4" fmla="*/ 40372 w 56443"/>
                <a:gd name="connsiteY4" fmla="*/ 52278 h 5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43" h="52374">
                  <a:moveTo>
                    <a:pt x="40372" y="52278"/>
                  </a:moveTo>
                  <a:cubicBezTo>
                    <a:pt x="9098" y="53610"/>
                    <a:pt x="-2730" y="40983"/>
                    <a:pt x="520" y="21803"/>
                  </a:cubicBezTo>
                  <a:cubicBezTo>
                    <a:pt x="2012" y="13119"/>
                    <a:pt x="17409" y="2464"/>
                    <a:pt x="27958" y="546"/>
                  </a:cubicBezTo>
                  <a:cubicBezTo>
                    <a:pt x="47564" y="-3024"/>
                    <a:pt x="58433" y="11414"/>
                    <a:pt x="56142" y="29422"/>
                  </a:cubicBezTo>
                  <a:cubicBezTo>
                    <a:pt x="54863" y="39278"/>
                    <a:pt x="43622" y="47856"/>
                    <a:pt x="40372" y="522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8" name="任意多边形: 形状 497"/>
            <p:cNvSpPr/>
            <p:nvPr/>
          </p:nvSpPr>
          <p:spPr>
            <a:xfrm>
              <a:off x="8434808" y="3876291"/>
              <a:ext cx="52538" cy="54691"/>
            </a:xfrm>
            <a:custGeom>
              <a:avLst/>
              <a:gdLst>
                <a:gd name="connsiteX0" fmla="*/ 0 w 52538"/>
                <a:gd name="connsiteY0" fmla="*/ 2744 h 54691"/>
                <a:gd name="connsiteX1" fmla="*/ 52532 w 52538"/>
                <a:gd name="connsiteY1" fmla="*/ 27837 h 54691"/>
                <a:gd name="connsiteX2" fmla="*/ 34577 w 52538"/>
                <a:gd name="connsiteY2" fmla="*/ 53624 h 54691"/>
                <a:gd name="connsiteX3" fmla="*/ 0 w 52538"/>
                <a:gd name="connsiteY3" fmla="*/ 2744 h 5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38" h="54691">
                  <a:moveTo>
                    <a:pt x="0" y="2744"/>
                  </a:moveTo>
                  <a:cubicBezTo>
                    <a:pt x="29889" y="-5088"/>
                    <a:pt x="51626" y="4022"/>
                    <a:pt x="52532" y="27837"/>
                  </a:cubicBezTo>
                  <a:cubicBezTo>
                    <a:pt x="52851" y="36575"/>
                    <a:pt x="42622" y="51546"/>
                    <a:pt x="34577" y="53624"/>
                  </a:cubicBezTo>
                  <a:cubicBezTo>
                    <a:pt x="12520" y="59324"/>
                    <a:pt x="1865" y="42169"/>
                    <a:pt x="0" y="27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9" name="任意多边形: 形状 498"/>
            <p:cNvSpPr/>
            <p:nvPr/>
          </p:nvSpPr>
          <p:spPr>
            <a:xfrm>
              <a:off x="10100959" y="4559482"/>
              <a:ext cx="62920" cy="65331"/>
            </a:xfrm>
            <a:custGeom>
              <a:avLst/>
              <a:gdLst>
                <a:gd name="connsiteX0" fmla="*/ 62921 w 62920"/>
                <a:gd name="connsiteY0" fmla="*/ 65332 h 65331"/>
                <a:gd name="connsiteX1" fmla="*/ 0 w 62920"/>
                <a:gd name="connsiteY1" fmla="*/ 706 h 65331"/>
                <a:gd name="connsiteX2" fmla="*/ 62921 w 62920"/>
                <a:gd name="connsiteY2" fmla="*/ 65332 h 6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920" h="65331">
                  <a:moveTo>
                    <a:pt x="62921" y="65332"/>
                  </a:moveTo>
                  <a:cubicBezTo>
                    <a:pt x="15024" y="60110"/>
                    <a:pt x="1065" y="45139"/>
                    <a:pt x="0" y="706"/>
                  </a:cubicBezTo>
                  <a:cubicBezTo>
                    <a:pt x="32073" y="-3396"/>
                    <a:pt x="44806" y="9390"/>
                    <a:pt x="62921" y="653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0" name="任意多边形: 形状 499"/>
            <p:cNvSpPr/>
            <p:nvPr/>
          </p:nvSpPr>
          <p:spPr>
            <a:xfrm>
              <a:off x="7369818" y="4645133"/>
              <a:ext cx="55592" cy="53448"/>
            </a:xfrm>
            <a:custGeom>
              <a:avLst/>
              <a:gdLst>
                <a:gd name="connsiteX0" fmla="*/ 41900 w 55592"/>
                <a:gd name="connsiteY0" fmla="*/ 53257 h 53448"/>
                <a:gd name="connsiteX1" fmla="*/ 503 w 55592"/>
                <a:gd name="connsiteY1" fmla="*/ 21398 h 53448"/>
                <a:gd name="connsiteX2" fmla="*/ 24052 w 55592"/>
                <a:gd name="connsiteY2" fmla="*/ 406 h 53448"/>
                <a:gd name="connsiteX3" fmla="*/ 55592 w 55592"/>
                <a:gd name="connsiteY3" fmla="*/ 34397 h 53448"/>
                <a:gd name="connsiteX4" fmla="*/ 41900 w 55592"/>
                <a:gd name="connsiteY4" fmla="*/ 53257 h 5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92" h="53448">
                  <a:moveTo>
                    <a:pt x="41900" y="53257"/>
                  </a:moveTo>
                  <a:cubicBezTo>
                    <a:pt x="9134" y="55176"/>
                    <a:pt x="-2693" y="42549"/>
                    <a:pt x="503" y="21398"/>
                  </a:cubicBezTo>
                  <a:cubicBezTo>
                    <a:pt x="1729" y="13086"/>
                    <a:pt x="14995" y="1738"/>
                    <a:pt x="24052" y="406"/>
                  </a:cubicBezTo>
                  <a:cubicBezTo>
                    <a:pt x="47547" y="-3004"/>
                    <a:pt x="55486" y="15643"/>
                    <a:pt x="55592" y="34397"/>
                  </a:cubicBezTo>
                  <a:cubicBezTo>
                    <a:pt x="55592" y="42336"/>
                    <a:pt x="44138" y="50380"/>
                    <a:pt x="41900" y="532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1" name="任意多边形: 形状 500"/>
            <p:cNvSpPr/>
            <p:nvPr/>
          </p:nvSpPr>
          <p:spPr>
            <a:xfrm>
              <a:off x="11127299" y="5673477"/>
              <a:ext cx="68941" cy="67396"/>
            </a:xfrm>
            <a:custGeom>
              <a:avLst/>
              <a:gdLst>
                <a:gd name="connsiteX0" fmla="*/ 68941 w 68941"/>
                <a:gd name="connsiteY0" fmla="*/ 67396 h 67396"/>
                <a:gd name="connsiteX1" fmla="*/ 0 w 68941"/>
                <a:gd name="connsiteY1" fmla="*/ 0 h 67396"/>
                <a:gd name="connsiteX2" fmla="*/ 68941 w 68941"/>
                <a:gd name="connsiteY2" fmla="*/ 67396 h 6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941" h="67396">
                  <a:moveTo>
                    <a:pt x="68941" y="67396"/>
                  </a:moveTo>
                  <a:cubicBezTo>
                    <a:pt x="29676" y="64999"/>
                    <a:pt x="14971" y="50134"/>
                    <a:pt x="0" y="0"/>
                  </a:cubicBezTo>
                  <a:cubicBezTo>
                    <a:pt x="36176" y="692"/>
                    <a:pt x="51679" y="15450"/>
                    <a:pt x="68941" y="6739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2" name="任意多边形: 形状 501"/>
            <p:cNvSpPr/>
            <p:nvPr/>
          </p:nvSpPr>
          <p:spPr>
            <a:xfrm>
              <a:off x="9136900" y="4001002"/>
              <a:ext cx="53223" cy="57430"/>
            </a:xfrm>
            <a:custGeom>
              <a:avLst/>
              <a:gdLst>
                <a:gd name="connsiteX0" fmla="*/ 52851 w 53223"/>
                <a:gd name="connsiteY0" fmla="*/ 57417 h 57430"/>
                <a:gd name="connsiteX1" fmla="*/ 0 w 53223"/>
                <a:gd name="connsiteY1" fmla="*/ 2488 h 57430"/>
                <a:gd name="connsiteX2" fmla="*/ 52851 w 53223"/>
                <a:gd name="connsiteY2" fmla="*/ 57417 h 5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223" h="57430">
                  <a:moveTo>
                    <a:pt x="52851" y="57417"/>
                  </a:moveTo>
                  <a:cubicBezTo>
                    <a:pt x="13053" y="57897"/>
                    <a:pt x="1598" y="45483"/>
                    <a:pt x="0" y="2488"/>
                  </a:cubicBezTo>
                  <a:cubicBezTo>
                    <a:pt x="39319" y="-6835"/>
                    <a:pt x="55995" y="9734"/>
                    <a:pt x="52851" y="574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3" name="任意多边形: 形状 502"/>
            <p:cNvSpPr/>
            <p:nvPr/>
          </p:nvSpPr>
          <p:spPr>
            <a:xfrm>
              <a:off x="11551815" y="6151697"/>
              <a:ext cx="78270" cy="83485"/>
            </a:xfrm>
            <a:custGeom>
              <a:avLst/>
              <a:gdLst>
                <a:gd name="connsiteX0" fmla="*/ 15078 w 78270"/>
                <a:gd name="connsiteY0" fmla="*/ 0 h 83485"/>
                <a:gd name="connsiteX1" fmla="*/ 76667 w 78270"/>
                <a:gd name="connsiteY1" fmla="*/ 64093 h 83485"/>
                <a:gd name="connsiteX2" fmla="*/ 77146 w 78270"/>
                <a:gd name="connsiteY2" fmla="*/ 83486 h 83485"/>
                <a:gd name="connsiteX3" fmla="*/ 59937 w 78270"/>
                <a:gd name="connsiteY3" fmla="*/ 80769 h 83485"/>
                <a:gd name="connsiteX4" fmla="*/ 0 w 78270"/>
                <a:gd name="connsiteY4" fmla="*/ 14332 h 83485"/>
                <a:gd name="connsiteX5" fmla="*/ 15078 w 78270"/>
                <a:gd name="connsiteY5" fmla="*/ 0 h 8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270" h="83485">
                  <a:moveTo>
                    <a:pt x="15078" y="0"/>
                  </a:moveTo>
                  <a:cubicBezTo>
                    <a:pt x="35750" y="21204"/>
                    <a:pt x="56954" y="42036"/>
                    <a:pt x="76667" y="64093"/>
                  </a:cubicBezTo>
                  <a:cubicBezTo>
                    <a:pt x="79970" y="67769"/>
                    <a:pt x="77146" y="76880"/>
                    <a:pt x="77146" y="83486"/>
                  </a:cubicBezTo>
                  <a:cubicBezTo>
                    <a:pt x="71285" y="82687"/>
                    <a:pt x="63134" y="84072"/>
                    <a:pt x="59937" y="80769"/>
                  </a:cubicBezTo>
                  <a:cubicBezTo>
                    <a:pt x="39372" y="59191"/>
                    <a:pt x="19872" y="36602"/>
                    <a:pt x="0" y="14332"/>
                  </a:cubicBezTo>
                  <a:cubicBezTo>
                    <a:pt x="5008" y="9537"/>
                    <a:pt x="10016" y="4742"/>
                    <a:pt x="1507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4" name="任意多边形: 形状 503"/>
            <p:cNvSpPr/>
            <p:nvPr/>
          </p:nvSpPr>
          <p:spPr>
            <a:xfrm>
              <a:off x="10379494" y="4792958"/>
              <a:ext cx="63293" cy="63899"/>
            </a:xfrm>
            <a:custGeom>
              <a:avLst/>
              <a:gdLst>
                <a:gd name="connsiteX0" fmla="*/ 63294 w 63293"/>
                <a:gd name="connsiteY0" fmla="*/ 63880 h 63899"/>
                <a:gd name="connsiteX1" fmla="*/ 0 w 63293"/>
                <a:gd name="connsiteY1" fmla="*/ 320 h 63899"/>
                <a:gd name="connsiteX2" fmla="*/ 63294 w 63293"/>
                <a:gd name="connsiteY2" fmla="*/ 63880 h 63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293" h="63899">
                  <a:moveTo>
                    <a:pt x="63294" y="63880"/>
                  </a:moveTo>
                  <a:cubicBezTo>
                    <a:pt x="21098" y="64573"/>
                    <a:pt x="2611" y="46032"/>
                    <a:pt x="0" y="320"/>
                  </a:cubicBezTo>
                  <a:cubicBezTo>
                    <a:pt x="31540" y="-2024"/>
                    <a:pt x="40970" y="7459"/>
                    <a:pt x="63294" y="638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5" name="任意多边形: 形状 504"/>
            <p:cNvSpPr/>
            <p:nvPr/>
          </p:nvSpPr>
          <p:spPr>
            <a:xfrm>
              <a:off x="10035534" y="4416232"/>
              <a:ext cx="62515" cy="59600"/>
            </a:xfrm>
            <a:custGeom>
              <a:avLst/>
              <a:gdLst>
                <a:gd name="connsiteX0" fmla="*/ 0 w 62515"/>
                <a:gd name="connsiteY0" fmla="*/ 1333 h 59600"/>
                <a:gd name="connsiteX1" fmla="*/ 61376 w 62515"/>
                <a:gd name="connsiteY1" fmla="*/ 37188 h 59600"/>
                <a:gd name="connsiteX2" fmla="*/ 59618 w 62515"/>
                <a:gd name="connsiteY2" fmla="*/ 56848 h 59600"/>
                <a:gd name="connsiteX3" fmla="*/ 37135 w 62515"/>
                <a:gd name="connsiteY3" fmla="*/ 57114 h 59600"/>
                <a:gd name="connsiteX4" fmla="*/ 0 w 62515"/>
                <a:gd name="connsiteY4" fmla="*/ 1333 h 5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15" h="59599">
                  <a:moveTo>
                    <a:pt x="0" y="1333"/>
                  </a:moveTo>
                  <a:cubicBezTo>
                    <a:pt x="37241" y="-5007"/>
                    <a:pt x="53065" y="11988"/>
                    <a:pt x="61376" y="37188"/>
                  </a:cubicBezTo>
                  <a:cubicBezTo>
                    <a:pt x="63347" y="43262"/>
                    <a:pt x="62761" y="55303"/>
                    <a:pt x="59618" y="56848"/>
                  </a:cubicBezTo>
                  <a:cubicBezTo>
                    <a:pt x="53278" y="59938"/>
                    <a:pt x="40172" y="60950"/>
                    <a:pt x="37135" y="57114"/>
                  </a:cubicBezTo>
                  <a:cubicBezTo>
                    <a:pt x="23389" y="39586"/>
                    <a:pt x="12147" y="20086"/>
                    <a:pt x="0" y="13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6" name="任意多边形: 形状 505"/>
            <p:cNvSpPr/>
            <p:nvPr/>
          </p:nvSpPr>
          <p:spPr>
            <a:xfrm>
              <a:off x="9639521" y="4141251"/>
              <a:ext cx="58552" cy="58676"/>
            </a:xfrm>
            <a:custGeom>
              <a:avLst/>
              <a:gdLst>
                <a:gd name="connsiteX0" fmla="*/ 0 w 58552"/>
                <a:gd name="connsiteY0" fmla="*/ 3053 h 58676"/>
                <a:gd name="connsiteX1" fmla="*/ 58552 w 58552"/>
                <a:gd name="connsiteY1" fmla="*/ 58035 h 58676"/>
                <a:gd name="connsiteX2" fmla="*/ 0 w 58552"/>
                <a:gd name="connsiteY2" fmla="*/ 3053 h 58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552" h="58676">
                  <a:moveTo>
                    <a:pt x="0" y="3053"/>
                  </a:moveTo>
                  <a:cubicBezTo>
                    <a:pt x="36069" y="-7816"/>
                    <a:pt x="54343" y="10298"/>
                    <a:pt x="58552" y="58035"/>
                  </a:cubicBezTo>
                  <a:cubicBezTo>
                    <a:pt x="24508" y="61605"/>
                    <a:pt x="13160" y="51216"/>
                    <a:pt x="0" y="30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7" name="任意多边形: 形状 506"/>
            <p:cNvSpPr/>
            <p:nvPr/>
          </p:nvSpPr>
          <p:spPr>
            <a:xfrm>
              <a:off x="6829869" y="5363242"/>
              <a:ext cx="52709" cy="67642"/>
            </a:xfrm>
            <a:custGeom>
              <a:avLst/>
              <a:gdLst>
                <a:gd name="connsiteX0" fmla="*/ 27070 w 52709"/>
                <a:gd name="connsiteY0" fmla="*/ 0 h 67642"/>
                <a:gd name="connsiteX1" fmla="*/ 52696 w 52709"/>
                <a:gd name="connsiteY1" fmla="*/ 44434 h 67642"/>
                <a:gd name="connsiteX2" fmla="*/ 27549 w 52709"/>
                <a:gd name="connsiteY2" fmla="*/ 66810 h 67642"/>
                <a:gd name="connsiteX3" fmla="*/ 111 w 52709"/>
                <a:gd name="connsiteY3" fmla="*/ 37720 h 67642"/>
                <a:gd name="connsiteX4" fmla="*/ 27070 w 52709"/>
                <a:gd name="connsiteY4" fmla="*/ 0 h 6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09" h="67642">
                  <a:moveTo>
                    <a:pt x="27070" y="0"/>
                  </a:moveTo>
                  <a:cubicBezTo>
                    <a:pt x="40069" y="21045"/>
                    <a:pt x="51737" y="32340"/>
                    <a:pt x="52696" y="44434"/>
                  </a:cubicBezTo>
                  <a:cubicBezTo>
                    <a:pt x="53229" y="51519"/>
                    <a:pt x="37672" y="64413"/>
                    <a:pt x="27549" y="66810"/>
                  </a:cubicBezTo>
                  <a:cubicBezTo>
                    <a:pt x="6185" y="71765"/>
                    <a:pt x="-1008" y="53651"/>
                    <a:pt x="111" y="37720"/>
                  </a:cubicBezTo>
                  <a:cubicBezTo>
                    <a:pt x="804" y="27971"/>
                    <a:pt x="12845" y="19073"/>
                    <a:pt x="2707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8" name="任意多边形: 形状 507"/>
            <p:cNvSpPr/>
            <p:nvPr/>
          </p:nvSpPr>
          <p:spPr>
            <a:xfrm>
              <a:off x="7742935" y="4140665"/>
              <a:ext cx="57390" cy="53091"/>
            </a:xfrm>
            <a:custGeom>
              <a:avLst/>
              <a:gdLst>
                <a:gd name="connsiteX0" fmla="*/ 55739 w 57390"/>
                <a:gd name="connsiteY0" fmla="*/ 39494 h 53091"/>
                <a:gd name="connsiteX1" fmla="*/ 32030 w 57390"/>
                <a:gd name="connsiteY1" fmla="*/ 53079 h 53091"/>
                <a:gd name="connsiteX2" fmla="*/ 437 w 57390"/>
                <a:gd name="connsiteY2" fmla="*/ 23457 h 53091"/>
                <a:gd name="connsiteX3" fmla="*/ 19723 w 57390"/>
                <a:gd name="connsiteY3" fmla="*/ 68 h 53091"/>
                <a:gd name="connsiteX4" fmla="*/ 57390 w 57390"/>
                <a:gd name="connsiteY4" fmla="*/ 25215 h 53091"/>
                <a:gd name="connsiteX5" fmla="*/ 55739 w 57390"/>
                <a:gd name="connsiteY5" fmla="*/ 39494 h 5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389" h="53091">
                  <a:moveTo>
                    <a:pt x="55739" y="39494"/>
                  </a:moveTo>
                  <a:cubicBezTo>
                    <a:pt x="47854" y="44289"/>
                    <a:pt x="40022" y="52920"/>
                    <a:pt x="32030" y="53079"/>
                  </a:cubicBezTo>
                  <a:cubicBezTo>
                    <a:pt x="13596" y="53452"/>
                    <a:pt x="-2920" y="45301"/>
                    <a:pt x="437" y="23457"/>
                  </a:cubicBezTo>
                  <a:cubicBezTo>
                    <a:pt x="1822" y="14400"/>
                    <a:pt x="16740" y="-1157"/>
                    <a:pt x="19723" y="68"/>
                  </a:cubicBezTo>
                  <a:cubicBezTo>
                    <a:pt x="33416" y="5769"/>
                    <a:pt x="45030" y="16371"/>
                    <a:pt x="57390" y="25215"/>
                  </a:cubicBezTo>
                  <a:cubicBezTo>
                    <a:pt x="56804" y="29957"/>
                    <a:pt x="56272" y="34752"/>
                    <a:pt x="55739" y="394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9" name="任意多边形: 形状 508"/>
            <p:cNvSpPr/>
            <p:nvPr/>
          </p:nvSpPr>
          <p:spPr>
            <a:xfrm>
              <a:off x="7020202" y="5361527"/>
              <a:ext cx="57546" cy="65913"/>
            </a:xfrm>
            <a:custGeom>
              <a:avLst/>
              <a:gdLst>
                <a:gd name="connsiteX0" fmla="*/ 27790 w 57546"/>
                <a:gd name="connsiteY0" fmla="*/ 65914 h 65913"/>
                <a:gd name="connsiteX1" fmla="*/ 778 w 57546"/>
                <a:gd name="connsiteY1" fmla="*/ 23239 h 65913"/>
                <a:gd name="connsiteX2" fmla="*/ 26511 w 57546"/>
                <a:gd name="connsiteY2" fmla="*/ 10 h 65913"/>
                <a:gd name="connsiteX3" fmla="*/ 57412 w 57546"/>
                <a:gd name="connsiteY3" fmla="*/ 31923 h 65913"/>
                <a:gd name="connsiteX4" fmla="*/ 27790 w 57546"/>
                <a:gd name="connsiteY4" fmla="*/ 65914 h 6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46" h="65913">
                  <a:moveTo>
                    <a:pt x="27790" y="65914"/>
                  </a:moveTo>
                  <a:cubicBezTo>
                    <a:pt x="14790" y="46095"/>
                    <a:pt x="3655" y="35652"/>
                    <a:pt x="778" y="23239"/>
                  </a:cubicBezTo>
                  <a:cubicBezTo>
                    <a:pt x="-3484" y="5124"/>
                    <a:pt x="10421" y="329"/>
                    <a:pt x="26511" y="10"/>
                  </a:cubicBezTo>
                  <a:cubicBezTo>
                    <a:pt x="48781" y="-417"/>
                    <a:pt x="58851" y="13382"/>
                    <a:pt x="57412" y="31923"/>
                  </a:cubicBezTo>
                  <a:cubicBezTo>
                    <a:pt x="56773" y="40927"/>
                    <a:pt x="43347" y="48865"/>
                    <a:pt x="27790" y="659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0" name="任意多边形: 形状 509"/>
            <p:cNvSpPr/>
            <p:nvPr/>
          </p:nvSpPr>
          <p:spPr>
            <a:xfrm>
              <a:off x="11824383" y="6461080"/>
              <a:ext cx="85190" cy="77412"/>
            </a:xfrm>
            <a:custGeom>
              <a:avLst/>
              <a:gdLst>
                <a:gd name="connsiteX0" fmla="*/ 85191 w 85190"/>
                <a:gd name="connsiteY0" fmla="*/ 77413 h 77412"/>
                <a:gd name="connsiteX1" fmla="*/ 0 w 85190"/>
                <a:gd name="connsiteY1" fmla="*/ 0 h 77412"/>
                <a:gd name="connsiteX2" fmla="*/ 85191 w 85190"/>
                <a:gd name="connsiteY2" fmla="*/ 77413 h 7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190" h="77412">
                  <a:moveTo>
                    <a:pt x="85191" y="77413"/>
                  </a:moveTo>
                  <a:cubicBezTo>
                    <a:pt x="47897" y="73470"/>
                    <a:pt x="20352" y="48429"/>
                    <a:pt x="0" y="0"/>
                  </a:cubicBezTo>
                  <a:cubicBezTo>
                    <a:pt x="36815" y="9324"/>
                    <a:pt x="59777" y="30208"/>
                    <a:pt x="85191" y="774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1" name="任意多边形: 形状 510"/>
            <p:cNvSpPr/>
            <p:nvPr/>
          </p:nvSpPr>
          <p:spPr>
            <a:xfrm>
              <a:off x="8066551" y="4156942"/>
              <a:ext cx="55304" cy="51778"/>
            </a:xfrm>
            <a:custGeom>
              <a:avLst/>
              <a:gdLst>
                <a:gd name="connsiteX0" fmla="*/ 55304 w 55304"/>
                <a:gd name="connsiteY0" fmla="*/ 48684 h 51778"/>
                <a:gd name="connsiteX1" fmla="*/ 55 w 55304"/>
                <a:gd name="connsiteY1" fmla="*/ 5050 h 51778"/>
                <a:gd name="connsiteX2" fmla="*/ 55304 w 55304"/>
                <a:gd name="connsiteY2" fmla="*/ 48684 h 5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04" h="51778">
                  <a:moveTo>
                    <a:pt x="55304" y="48684"/>
                  </a:moveTo>
                  <a:cubicBezTo>
                    <a:pt x="6609" y="56836"/>
                    <a:pt x="-744" y="51028"/>
                    <a:pt x="55" y="5050"/>
                  </a:cubicBezTo>
                  <a:cubicBezTo>
                    <a:pt x="38469" y="-8376"/>
                    <a:pt x="54878" y="4570"/>
                    <a:pt x="55304" y="486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2" name="任意多边形: 形状 511"/>
            <p:cNvSpPr/>
            <p:nvPr/>
          </p:nvSpPr>
          <p:spPr>
            <a:xfrm>
              <a:off x="8021742" y="3992081"/>
              <a:ext cx="51809" cy="69109"/>
            </a:xfrm>
            <a:custGeom>
              <a:avLst/>
              <a:gdLst>
                <a:gd name="connsiteX0" fmla="*/ 31599 w 51809"/>
                <a:gd name="connsiteY0" fmla="*/ 69109 h 69109"/>
                <a:gd name="connsiteX1" fmla="*/ 165 w 51809"/>
                <a:gd name="connsiteY1" fmla="*/ 21426 h 69109"/>
                <a:gd name="connsiteX2" fmla="*/ 17853 w 51809"/>
                <a:gd name="connsiteY2" fmla="*/ 62 h 69109"/>
                <a:gd name="connsiteX3" fmla="*/ 51791 w 51809"/>
                <a:gd name="connsiteY3" fmla="*/ 37676 h 69109"/>
                <a:gd name="connsiteX4" fmla="*/ 31599 w 51809"/>
                <a:gd name="connsiteY4" fmla="*/ 69109 h 6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9" h="69109">
                  <a:moveTo>
                    <a:pt x="31599" y="69109"/>
                  </a:moveTo>
                  <a:cubicBezTo>
                    <a:pt x="16681" y="47639"/>
                    <a:pt x="5599" y="35598"/>
                    <a:pt x="165" y="21426"/>
                  </a:cubicBezTo>
                  <a:cubicBezTo>
                    <a:pt x="-1593" y="16897"/>
                    <a:pt x="11140" y="435"/>
                    <a:pt x="17853" y="62"/>
                  </a:cubicBezTo>
                  <a:cubicBezTo>
                    <a:pt x="41935" y="-1217"/>
                    <a:pt x="50192" y="17590"/>
                    <a:pt x="51791" y="37676"/>
                  </a:cubicBezTo>
                  <a:cubicBezTo>
                    <a:pt x="52270" y="44229"/>
                    <a:pt x="43320" y="51528"/>
                    <a:pt x="31599" y="69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3" name="任意多边形: 形状 512"/>
            <p:cNvSpPr/>
            <p:nvPr/>
          </p:nvSpPr>
          <p:spPr>
            <a:xfrm>
              <a:off x="7860258" y="3979247"/>
              <a:ext cx="52487" cy="68197"/>
            </a:xfrm>
            <a:custGeom>
              <a:avLst/>
              <a:gdLst>
                <a:gd name="connsiteX0" fmla="*/ 28561 w 52487"/>
                <a:gd name="connsiteY0" fmla="*/ 68197 h 68197"/>
                <a:gd name="connsiteX1" fmla="*/ 111 w 52487"/>
                <a:gd name="connsiteY1" fmla="*/ 20354 h 68197"/>
                <a:gd name="connsiteX2" fmla="*/ 19131 w 52487"/>
                <a:gd name="connsiteY2" fmla="*/ 2 h 68197"/>
                <a:gd name="connsiteX3" fmla="*/ 52483 w 52487"/>
                <a:gd name="connsiteY3" fmla="*/ 39587 h 68197"/>
                <a:gd name="connsiteX4" fmla="*/ 28561 w 52487"/>
                <a:gd name="connsiteY4" fmla="*/ 68197 h 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7" h="68197">
                  <a:moveTo>
                    <a:pt x="28561" y="68197"/>
                  </a:moveTo>
                  <a:cubicBezTo>
                    <a:pt x="15401" y="47259"/>
                    <a:pt x="4906" y="34739"/>
                    <a:pt x="111" y="20354"/>
                  </a:cubicBezTo>
                  <a:cubicBezTo>
                    <a:pt x="-1381" y="15826"/>
                    <a:pt x="12578" y="-211"/>
                    <a:pt x="19131" y="2"/>
                  </a:cubicBezTo>
                  <a:cubicBezTo>
                    <a:pt x="42413" y="695"/>
                    <a:pt x="51470" y="19235"/>
                    <a:pt x="52483" y="39587"/>
                  </a:cubicBezTo>
                  <a:cubicBezTo>
                    <a:pt x="52749" y="45874"/>
                    <a:pt x="41987" y="52694"/>
                    <a:pt x="28561" y="681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4" name="任意多边形: 形状 513"/>
            <p:cNvSpPr/>
            <p:nvPr/>
          </p:nvSpPr>
          <p:spPr>
            <a:xfrm>
              <a:off x="6763749" y="6481015"/>
              <a:ext cx="57810" cy="62219"/>
            </a:xfrm>
            <a:custGeom>
              <a:avLst/>
              <a:gdLst>
                <a:gd name="connsiteX0" fmla="*/ 27604 w 57810"/>
                <a:gd name="connsiteY0" fmla="*/ 62220 h 62219"/>
                <a:gd name="connsiteX1" fmla="*/ 912 w 57810"/>
                <a:gd name="connsiteY1" fmla="*/ 24180 h 62219"/>
                <a:gd name="connsiteX2" fmla="*/ 29043 w 57810"/>
                <a:gd name="connsiteY2" fmla="*/ 45 h 62219"/>
                <a:gd name="connsiteX3" fmla="*/ 57333 w 57810"/>
                <a:gd name="connsiteY3" fmla="*/ 29827 h 62219"/>
                <a:gd name="connsiteX4" fmla="*/ 27604 w 57810"/>
                <a:gd name="connsiteY4" fmla="*/ 62220 h 6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810" h="62219">
                  <a:moveTo>
                    <a:pt x="27604" y="62220"/>
                  </a:moveTo>
                  <a:cubicBezTo>
                    <a:pt x="15297" y="45331"/>
                    <a:pt x="3683" y="35794"/>
                    <a:pt x="912" y="24180"/>
                  </a:cubicBezTo>
                  <a:cubicBezTo>
                    <a:pt x="-4256" y="2762"/>
                    <a:pt x="13539" y="737"/>
                    <a:pt x="29043" y="45"/>
                  </a:cubicBezTo>
                  <a:cubicBezTo>
                    <a:pt x="49555" y="-861"/>
                    <a:pt x="60263" y="12086"/>
                    <a:pt x="57333" y="29827"/>
                  </a:cubicBezTo>
                  <a:cubicBezTo>
                    <a:pt x="55682" y="39470"/>
                    <a:pt x="41989" y="47195"/>
                    <a:pt x="27604" y="622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5" name="任意多边形: 形状 514"/>
            <p:cNvSpPr/>
            <p:nvPr/>
          </p:nvSpPr>
          <p:spPr>
            <a:xfrm>
              <a:off x="11052284" y="5537779"/>
              <a:ext cx="66810" cy="68248"/>
            </a:xfrm>
            <a:custGeom>
              <a:avLst/>
              <a:gdLst>
                <a:gd name="connsiteX0" fmla="*/ 66810 w 66810"/>
                <a:gd name="connsiteY0" fmla="*/ 68249 h 68248"/>
                <a:gd name="connsiteX1" fmla="*/ 0 w 66810"/>
                <a:gd name="connsiteY1" fmla="*/ 0 h 68248"/>
                <a:gd name="connsiteX2" fmla="*/ 66810 w 66810"/>
                <a:gd name="connsiteY2" fmla="*/ 68249 h 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810" h="68248">
                  <a:moveTo>
                    <a:pt x="66810" y="68249"/>
                  </a:moveTo>
                  <a:cubicBezTo>
                    <a:pt x="31753" y="66704"/>
                    <a:pt x="13159" y="46884"/>
                    <a:pt x="0" y="0"/>
                  </a:cubicBezTo>
                  <a:cubicBezTo>
                    <a:pt x="35163" y="1332"/>
                    <a:pt x="57167" y="23282"/>
                    <a:pt x="66810" y="682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6" name="任意多边形: 形状 515"/>
            <p:cNvSpPr/>
            <p:nvPr/>
          </p:nvSpPr>
          <p:spPr>
            <a:xfrm>
              <a:off x="9761448" y="4177655"/>
              <a:ext cx="52067" cy="61267"/>
            </a:xfrm>
            <a:custGeom>
              <a:avLst/>
              <a:gdLst>
                <a:gd name="connsiteX0" fmla="*/ 132 w 52067"/>
                <a:gd name="connsiteY0" fmla="*/ 0 h 61267"/>
                <a:gd name="connsiteX1" fmla="*/ 51865 w 52067"/>
                <a:gd name="connsiteY1" fmla="*/ 61163 h 61267"/>
                <a:gd name="connsiteX2" fmla="*/ 132 w 52067"/>
                <a:gd name="connsiteY2" fmla="*/ 0 h 6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67" h="61267">
                  <a:moveTo>
                    <a:pt x="132" y="0"/>
                  </a:moveTo>
                  <a:cubicBezTo>
                    <a:pt x="41049" y="6766"/>
                    <a:pt x="53889" y="22483"/>
                    <a:pt x="51865" y="61163"/>
                  </a:cubicBezTo>
                  <a:cubicBezTo>
                    <a:pt x="14091" y="62814"/>
                    <a:pt x="-1626" y="45073"/>
                    <a:pt x="13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7" name="任意多边形: 形状 516"/>
            <p:cNvSpPr/>
            <p:nvPr/>
          </p:nvSpPr>
          <p:spPr>
            <a:xfrm>
              <a:off x="6968116" y="5188532"/>
              <a:ext cx="56540" cy="50145"/>
            </a:xfrm>
            <a:custGeom>
              <a:avLst/>
              <a:gdLst>
                <a:gd name="connsiteX0" fmla="*/ 56540 w 56540"/>
                <a:gd name="connsiteY0" fmla="*/ 43967 h 50145"/>
                <a:gd name="connsiteX1" fmla="*/ 279 w 56540"/>
                <a:gd name="connsiteY1" fmla="*/ 21111 h 50145"/>
                <a:gd name="connsiteX2" fmla="*/ 27184 w 56540"/>
                <a:gd name="connsiteY2" fmla="*/ 13 h 50145"/>
                <a:gd name="connsiteX3" fmla="*/ 56540 w 56540"/>
                <a:gd name="connsiteY3" fmla="*/ 43967 h 5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540" h="50145">
                  <a:moveTo>
                    <a:pt x="56540" y="43967"/>
                  </a:moveTo>
                  <a:cubicBezTo>
                    <a:pt x="14344" y="59204"/>
                    <a:pt x="2996" y="44233"/>
                    <a:pt x="279" y="21111"/>
                  </a:cubicBezTo>
                  <a:cubicBezTo>
                    <a:pt x="-2278" y="-626"/>
                    <a:pt x="13225" y="279"/>
                    <a:pt x="27184" y="13"/>
                  </a:cubicBezTo>
                  <a:cubicBezTo>
                    <a:pt x="60323" y="-626"/>
                    <a:pt x="55688" y="22762"/>
                    <a:pt x="56540" y="439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8" name="任意多边形: 形状 517"/>
            <p:cNvSpPr/>
            <p:nvPr/>
          </p:nvSpPr>
          <p:spPr>
            <a:xfrm>
              <a:off x="7105412" y="5001831"/>
              <a:ext cx="54898" cy="50688"/>
            </a:xfrm>
            <a:custGeom>
              <a:avLst/>
              <a:gdLst>
                <a:gd name="connsiteX0" fmla="*/ 41090 w 54898"/>
                <a:gd name="connsiteY0" fmla="*/ 50429 h 50688"/>
                <a:gd name="connsiteX1" fmla="*/ 66 w 54898"/>
                <a:gd name="connsiteY1" fmla="*/ 20328 h 50688"/>
                <a:gd name="connsiteX2" fmla="*/ 21057 w 54898"/>
                <a:gd name="connsiteY2" fmla="*/ 934 h 50688"/>
                <a:gd name="connsiteX3" fmla="*/ 54889 w 54898"/>
                <a:gd name="connsiteY3" fmla="*/ 28532 h 50688"/>
                <a:gd name="connsiteX4" fmla="*/ 41090 w 54898"/>
                <a:gd name="connsiteY4" fmla="*/ 50429 h 5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98" h="50688">
                  <a:moveTo>
                    <a:pt x="41090" y="50429"/>
                  </a:moveTo>
                  <a:cubicBezTo>
                    <a:pt x="9549" y="52720"/>
                    <a:pt x="-946" y="39614"/>
                    <a:pt x="66" y="20328"/>
                  </a:cubicBezTo>
                  <a:cubicBezTo>
                    <a:pt x="439" y="13242"/>
                    <a:pt x="12693" y="2746"/>
                    <a:pt x="21057" y="934"/>
                  </a:cubicBezTo>
                  <a:cubicBezTo>
                    <a:pt x="41409" y="-3488"/>
                    <a:pt x="55315" y="8127"/>
                    <a:pt x="54889" y="28532"/>
                  </a:cubicBezTo>
                  <a:cubicBezTo>
                    <a:pt x="54782" y="37483"/>
                    <a:pt x="43860" y="46327"/>
                    <a:pt x="41090" y="504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9" name="任意多边形: 形状 518"/>
            <p:cNvSpPr/>
            <p:nvPr/>
          </p:nvSpPr>
          <p:spPr>
            <a:xfrm>
              <a:off x="11214834" y="5716419"/>
              <a:ext cx="81514" cy="77998"/>
            </a:xfrm>
            <a:custGeom>
              <a:avLst/>
              <a:gdLst>
                <a:gd name="connsiteX0" fmla="*/ 0 w 81514"/>
                <a:gd name="connsiteY0" fmla="*/ 0 h 77998"/>
                <a:gd name="connsiteX1" fmla="*/ 81515 w 81514"/>
                <a:gd name="connsiteY1" fmla="*/ 77999 h 77998"/>
                <a:gd name="connsiteX2" fmla="*/ 0 w 81514"/>
                <a:gd name="connsiteY2" fmla="*/ 0 h 7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514" h="77998">
                  <a:moveTo>
                    <a:pt x="0" y="0"/>
                  </a:moveTo>
                  <a:cubicBezTo>
                    <a:pt x="49335" y="7619"/>
                    <a:pt x="65371" y="38999"/>
                    <a:pt x="81515" y="77999"/>
                  </a:cubicBezTo>
                  <a:cubicBezTo>
                    <a:pt x="33991" y="72191"/>
                    <a:pt x="23229" y="3479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0" name="任意多边形: 形状 519"/>
            <p:cNvSpPr/>
            <p:nvPr/>
          </p:nvSpPr>
          <p:spPr>
            <a:xfrm>
              <a:off x="7056195" y="4833091"/>
              <a:ext cx="55492" cy="51312"/>
            </a:xfrm>
            <a:custGeom>
              <a:avLst/>
              <a:gdLst>
                <a:gd name="connsiteX0" fmla="*/ 41878 w 55492"/>
                <a:gd name="connsiteY0" fmla="*/ 50919 h 51312"/>
                <a:gd name="connsiteX1" fmla="*/ 1 w 55492"/>
                <a:gd name="connsiteY1" fmla="*/ 17727 h 51312"/>
                <a:gd name="connsiteX2" fmla="*/ 23177 w 55492"/>
                <a:gd name="connsiteY2" fmla="*/ 465 h 51312"/>
                <a:gd name="connsiteX3" fmla="*/ 55357 w 55492"/>
                <a:gd name="connsiteY3" fmla="*/ 29768 h 51312"/>
                <a:gd name="connsiteX4" fmla="*/ 41878 w 55492"/>
                <a:gd name="connsiteY4" fmla="*/ 50919 h 5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92" h="51311">
                  <a:moveTo>
                    <a:pt x="41878" y="50919"/>
                  </a:moveTo>
                  <a:cubicBezTo>
                    <a:pt x="7034" y="54222"/>
                    <a:pt x="534" y="36161"/>
                    <a:pt x="1" y="17727"/>
                  </a:cubicBezTo>
                  <a:cubicBezTo>
                    <a:pt x="-159" y="11920"/>
                    <a:pt x="14333" y="1744"/>
                    <a:pt x="23177" y="465"/>
                  </a:cubicBezTo>
                  <a:cubicBezTo>
                    <a:pt x="43423" y="-2519"/>
                    <a:pt x="57008" y="9043"/>
                    <a:pt x="55357" y="29768"/>
                  </a:cubicBezTo>
                  <a:cubicBezTo>
                    <a:pt x="54664" y="38878"/>
                    <a:pt x="44328" y="47296"/>
                    <a:pt x="41878" y="509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1" name="任意多边形: 形状 520"/>
            <p:cNvSpPr/>
            <p:nvPr/>
          </p:nvSpPr>
          <p:spPr>
            <a:xfrm>
              <a:off x="10212096" y="4602065"/>
              <a:ext cx="55621" cy="69154"/>
            </a:xfrm>
            <a:custGeom>
              <a:avLst/>
              <a:gdLst>
                <a:gd name="connsiteX0" fmla="*/ 0 w 55621"/>
                <a:gd name="connsiteY0" fmla="*/ 0 h 69154"/>
                <a:gd name="connsiteX1" fmla="*/ 55622 w 55621"/>
                <a:gd name="connsiteY1" fmla="*/ 69154 h 69154"/>
                <a:gd name="connsiteX2" fmla="*/ 0 w 55621"/>
                <a:gd name="connsiteY2" fmla="*/ 0 h 6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621" h="69154">
                  <a:moveTo>
                    <a:pt x="0" y="0"/>
                  </a:moveTo>
                  <a:cubicBezTo>
                    <a:pt x="38520" y="5754"/>
                    <a:pt x="51413" y="22430"/>
                    <a:pt x="55622" y="69154"/>
                  </a:cubicBezTo>
                  <a:cubicBezTo>
                    <a:pt x="16836" y="61536"/>
                    <a:pt x="426" y="4187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2" name="任意多边形: 形状 521"/>
            <p:cNvSpPr/>
            <p:nvPr/>
          </p:nvSpPr>
          <p:spPr>
            <a:xfrm>
              <a:off x="8582388" y="3893176"/>
              <a:ext cx="54501" cy="57630"/>
            </a:xfrm>
            <a:custGeom>
              <a:avLst/>
              <a:gdLst>
                <a:gd name="connsiteX0" fmla="*/ 54502 w 54501"/>
                <a:gd name="connsiteY0" fmla="*/ 54959 h 57630"/>
                <a:gd name="connsiteX1" fmla="*/ 105 w 54501"/>
                <a:gd name="connsiteY1" fmla="*/ 28214 h 57630"/>
                <a:gd name="connsiteX2" fmla="*/ 12146 w 54501"/>
                <a:gd name="connsiteY2" fmla="*/ 1628 h 57630"/>
                <a:gd name="connsiteX3" fmla="*/ 54502 w 54501"/>
                <a:gd name="connsiteY3" fmla="*/ 54959 h 5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00" h="57630">
                  <a:moveTo>
                    <a:pt x="54502" y="54959"/>
                  </a:moveTo>
                  <a:cubicBezTo>
                    <a:pt x="21097" y="62471"/>
                    <a:pt x="3249" y="54320"/>
                    <a:pt x="105" y="28214"/>
                  </a:cubicBezTo>
                  <a:cubicBezTo>
                    <a:pt x="-907" y="19583"/>
                    <a:pt x="5540" y="3973"/>
                    <a:pt x="12146" y="1628"/>
                  </a:cubicBezTo>
                  <a:cubicBezTo>
                    <a:pt x="33457" y="-5937"/>
                    <a:pt x="48055" y="13030"/>
                    <a:pt x="54502" y="549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3" name="任意多边形: 形状 522"/>
            <p:cNvSpPr/>
            <p:nvPr/>
          </p:nvSpPr>
          <p:spPr>
            <a:xfrm>
              <a:off x="12008242" y="6701149"/>
              <a:ext cx="88069" cy="89559"/>
            </a:xfrm>
            <a:custGeom>
              <a:avLst/>
              <a:gdLst>
                <a:gd name="connsiteX0" fmla="*/ 1014 w 88069"/>
                <a:gd name="connsiteY0" fmla="*/ 28503 h 89559"/>
                <a:gd name="connsiteX1" fmla="*/ 1014 w 88069"/>
                <a:gd name="connsiteY1" fmla="*/ 5967 h 89559"/>
                <a:gd name="connsiteX2" fmla="*/ 11563 w 88069"/>
                <a:gd name="connsiteY2" fmla="*/ 0 h 89559"/>
                <a:gd name="connsiteX3" fmla="*/ 88070 w 88069"/>
                <a:gd name="connsiteY3" fmla="*/ 76933 h 89559"/>
                <a:gd name="connsiteX4" fmla="*/ 77148 w 88069"/>
                <a:gd name="connsiteY4" fmla="*/ 89560 h 89559"/>
                <a:gd name="connsiteX5" fmla="*/ 23444 w 88069"/>
                <a:gd name="connsiteY5" fmla="*/ 45712 h 89559"/>
                <a:gd name="connsiteX6" fmla="*/ 2 w 88069"/>
                <a:gd name="connsiteY6" fmla="*/ 27331 h 89559"/>
                <a:gd name="connsiteX7" fmla="*/ 1014 w 88069"/>
                <a:gd name="connsiteY7" fmla="*/ 28503 h 8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069" h="89559">
                  <a:moveTo>
                    <a:pt x="1014" y="28503"/>
                  </a:moveTo>
                  <a:cubicBezTo>
                    <a:pt x="1014" y="20991"/>
                    <a:pt x="1014" y="13479"/>
                    <a:pt x="1014" y="5967"/>
                  </a:cubicBezTo>
                  <a:cubicBezTo>
                    <a:pt x="4530" y="3996"/>
                    <a:pt x="8047" y="1971"/>
                    <a:pt x="11563" y="0"/>
                  </a:cubicBezTo>
                  <a:cubicBezTo>
                    <a:pt x="37083" y="25627"/>
                    <a:pt x="62550" y="51306"/>
                    <a:pt x="88070" y="76933"/>
                  </a:cubicBezTo>
                  <a:cubicBezTo>
                    <a:pt x="84447" y="81142"/>
                    <a:pt x="80771" y="85351"/>
                    <a:pt x="77148" y="89560"/>
                  </a:cubicBezTo>
                  <a:cubicBezTo>
                    <a:pt x="59247" y="74908"/>
                    <a:pt x="41399" y="60257"/>
                    <a:pt x="23444" y="45712"/>
                  </a:cubicBezTo>
                  <a:cubicBezTo>
                    <a:pt x="15719" y="39426"/>
                    <a:pt x="7780" y="33405"/>
                    <a:pt x="2" y="27331"/>
                  </a:cubicBezTo>
                  <a:cubicBezTo>
                    <a:pt x="-51" y="27385"/>
                    <a:pt x="1014" y="28503"/>
                    <a:pt x="1014" y="285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4" name="任意多边形: 形状 523"/>
            <p:cNvSpPr/>
            <p:nvPr/>
          </p:nvSpPr>
          <p:spPr>
            <a:xfrm>
              <a:off x="7613534" y="4301845"/>
              <a:ext cx="58317" cy="55431"/>
            </a:xfrm>
            <a:custGeom>
              <a:avLst/>
              <a:gdLst>
                <a:gd name="connsiteX0" fmla="*/ 8578 w 58317"/>
                <a:gd name="connsiteY0" fmla="*/ 0 h 55431"/>
                <a:gd name="connsiteX1" fmla="*/ 52478 w 58317"/>
                <a:gd name="connsiteY1" fmla="*/ 11774 h 55431"/>
                <a:gd name="connsiteX2" fmla="*/ 57167 w 58317"/>
                <a:gd name="connsiteY2" fmla="*/ 49655 h 55431"/>
                <a:gd name="connsiteX3" fmla="*/ 29889 w 58317"/>
                <a:gd name="connsiteY3" fmla="*/ 53970 h 55431"/>
                <a:gd name="connsiteX4" fmla="*/ 0 w 58317"/>
                <a:gd name="connsiteY4" fmla="*/ 12094 h 55431"/>
                <a:gd name="connsiteX5" fmla="*/ 8578 w 58317"/>
                <a:gd name="connsiteY5" fmla="*/ 0 h 5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17" h="55430">
                  <a:moveTo>
                    <a:pt x="8578" y="0"/>
                  </a:moveTo>
                  <a:cubicBezTo>
                    <a:pt x="23602" y="3463"/>
                    <a:pt x="41823" y="3037"/>
                    <a:pt x="52478" y="11774"/>
                  </a:cubicBezTo>
                  <a:cubicBezTo>
                    <a:pt x="59884" y="17901"/>
                    <a:pt x="58712" y="36921"/>
                    <a:pt x="57167" y="49655"/>
                  </a:cubicBezTo>
                  <a:cubicBezTo>
                    <a:pt x="56794" y="52532"/>
                    <a:pt x="34204" y="58073"/>
                    <a:pt x="29889" y="53970"/>
                  </a:cubicBezTo>
                  <a:cubicBezTo>
                    <a:pt x="17688" y="42356"/>
                    <a:pt x="9696" y="26372"/>
                    <a:pt x="0" y="12094"/>
                  </a:cubicBezTo>
                  <a:cubicBezTo>
                    <a:pt x="2824" y="8045"/>
                    <a:pt x="5701" y="4049"/>
                    <a:pt x="857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5" name="任意多边形: 形状 524"/>
            <p:cNvSpPr/>
            <p:nvPr/>
          </p:nvSpPr>
          <p:spPr>
            <a:xfrm>
              <a:off x="9929991" y="4372761"/>
              <a:ext cx="53064" cy="61532"/>
            </a:xfrm>
            <a:custGeom>
              <a:avLst/>
              <a:gdLst>
                <a:gd name="connsiteX0" fmla="*/ 0 w 53064"/>
                <a:gd name="connsiteY0" fmla="*/ 476 h 61532"/>
                <a:gd name="connsiteX1" fmla="*/ 53065 w 53064"/>
                <a:gd name="connsiteY1" fmla="*/ 61533 h 61532"/>
                <a:gd name="connsiteX2" fmla="*/ 0 w 53064"/>
                <a:gd name="connsiteY2" fmla="*/ 476 h 6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063" h="61532">
                  <a:moveTo>
                    <a:pt x="0" y="476"/>
                  </a:moveTo>
                  <a:cubicBezTo>
                    <a:pt x="39479" y="-2987"/>
                    <a:pt x="52425" y="11931"/>
                    <a:pt x="53065" y="61533"/>
                  </a:cubicBezTo>
                  <a:cubicBezTo>
                    <a:pt x="15824" y="56098"/>
                    <a:pt x="3996" y="42459"/>
                    <a:pt x="0" y="4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6" name="任意多边形: 形状 525"/>
            <p:cNvSpPr/>
            <p:nvPr/>
          </p:nvSpPr>
          <p:spPr>
            <a:xfrm>
              <a:off x="11300824" y="5840822"/>
              <a:ext cx="80982" cy="81036"/>
            </a:xfrm>
            <a:custGeom>
              <a:avLst/>
              <a:gdLst>
                <a:gd name="connsiteX0" fmla="*/ 8791 w 80982"/>
                <a:gd name="connsiteY0" fmla="*/ 0 h 81036"/>
                <a:gd name="connsiteX1" fmla="*/ 80982 w 80982"/>
                <a:gd name="connsiteY1" fmla="*/ 81035 h 81036"/>
                <a:gd name="connsiteX2" fmla="*/ 0 w 80982"/>
                <a:gd name="connsiteY2" fmla="*/ 7992 h 81036"/>
                <a:gd name="connsiteX3" fmla="*/ 8791 w 80982"/>
                <a:gd name="connsiteY3" fmla="*/ 0 h 8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82" h="81036">
                  <a:moveTo>
                    <a:pt x="8791" y="0"/>
                  </a:moveTo>
                  <a:cubicBezTo>
                    <a:pt x="31114" y="25094"/>
                    <a:pt x="53491" y="50187"/>
                    <a:pt x="80982" y="81035"/>
                  </a:cubicBezTo>
                  <a:cubicBezTo>
                    <a:pt x="37081" y="81248"/>
                    <a:pt x="8365" y="50987"/>
                    <a:pt x="0" y="7992"/>
                  </a:cubicBezTo>
                  <a:cubicBezTo>
                    <a:pt x="2931" y="5328"/>
                    <a:pt x="5860" y="2664"/>
                    <a:pt x="879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7" name="任意多边形: 形状 526"/>
            <p:cNvSpPr/>
            <p:nvPr/>
          </p:nvSpPr>
          <p:spPr>
            <a:xfrm>
              <a:off x="6779589" y="5209877"/>
              <a:ext cx="52928" cy="53096"/>
            </a:xfrm>
            <a:custGeom>
              <a:avLst/>
              <a:gdLst>
                <a:gd name="connsiteX0" fmla="*/ 20662 w 52928"/>
                <a:gd name="connsiteY0" fmla="*/ 53097 h 53096"/>
                <a:gd name="connsiteX1" fmla="*/ 44 w 52928"/>
                <a:gd name="connsiteY1" fmla="*/ 17933 h 53096"/>
                <a:gd name="connsiteX2" fmla="*/ 23966 w 52928"/>
                <a:gd name="connsiteY2" fmla="*/ 139 h 53096"/>
                <a:gd name="connsiteX3" fmla="*/ 52682 w 52928"/>
                <a:gd name="connsiteY3" fmla="*/ 24433 h 53096"/>
                <a:gd name="connsiteX4" fmla="*/ 33822 w 52928"/>
                <a:gd name="connsiteY4" fmla="*/ 52617 h 53096"/>
                <a:gd name="connsiteX5" fmla="*/ 20662 w 52928"/>
                <a:gd name="connsiteY5" fmla="*/ 53097 h 5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927" h="53096">
                  <a:moveTo>
                    <a:pt x="20662" y="53097"/>
                  </a:moveTo>
                  <a:cubicBezTo>
                    <a:pt x="13310" y="41482"/>
                    <a:pt x="3294" y="30560"/>
                    <a:pt x="44" y="17933"/>
                  </a:cubicBezTo>
                  <a:cubicBezTo>
                    <a:pt x="-1022" y="13831"/>
                    <a:pt x="17625" y="-1619"/>
                    <a:pt x="23966" y="139"/>
                  </a:cubicBezTo>
                  <a:cubicBezTo>
                    <a:pt x="35420" y="3282"/>
                    <a:pt x="48686" y="13778"/>
                    <a:pt x="52682" y="24433"/>
                  </a:cubicBezTo>
                  <a:cubicBezTo>
                    <a:pt x="54973" y="30614"/>
                    <a:pt x="40695" y="43027"/>
                    <a:pt x="33822" y="52617"/>
                  </a:cubicBezTo>
                  <a:cubicBezTo>
                    <a:pt x="29506" y="52777"/>
                    <a:pt x="25084" y="52937"/>
                    <a:pt x="20662" y="530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8" name="任意多边形: 形状 527"/>
            <p:cNvSpPr/>
            <p:nvPr/>
          </p:nvSpPr>
          <p:spPr>
            <a:xfrm>
              <a:off x="10539700" y="4976713"/>
              <a:ext cx="65962" cy="69953"/>
            </a:xfrm>
            <a:custGeom>
              <a:avLst/>
              <a:gdLst>
                <a:gd name="connsiteX0" fmla="*/ 14385 w 65962"/>
                <a:gd name="connsiteY0" fmla="*/ 0 h 69953"/>
                <a:gd name="connsiteX1" fmla="*/ 64306 w 65962"/>
                <a:gd name="connsiteY1" fmla="*/ 46938 h 69953"/>
                <a:gd name="connsiteX2" fmla="*/ 63933 w 65962"/>
                <a:gd name="connsiteY2" fmla="*/ 69953 h 69953"/>
                <a:gd name="connsiteX3" fmla="*/ 40970 w 65962"/>
                <a:gd name="connsiteY3" fmla="*/ 67130 h 69953"/>
                <a:gd name="connsiteX4" fmla="*/ 0 w 65962"/>
                <a:gd name="connsiteY4" fmla="*/ 13319 h 69953"/>
                <a:gd name="connsiteX5" fmla="*/ 14385 w 65962"/>
                <a:gd name="connsiteY5" fmla="*/ 0 h 6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62" h="69953">
                  <a:moveTo>
                    <a:pt x="14385" y="0"/>
                  </a:moveTo>
                  <a:cubicBezTo>
                    <a:pt x="31221" y="15450"/>
                    <a:pt x="48909" y="30155"/>
                    <a:pt x="64306" y="46938"/>
                  </a:cubicBezTo>
                  <a:cubicBezTo>
                    <a:pt x="68089" y="51040"/>
                    <a:pt x="64253" y="62122"/>
                    <a:pt x="63933" y="69953"/>
                  </a:cubicBezTo>
                  <a:cubicBezTo>
                    <a:pt x="56101" y="69208"/>
                    <a:pt x="44807" y="71445"/>
                    <a:pt x="40970" y="67130"/>
                  </a:cubicBezTo>
                  <a:cubicBezTo>
                    <a:pt x="26053" y="50347"/>
                    <a:pt x="13426" y="31434"/>
                    <a:pt x="0" y="13319"/>
                  </a:cubicBezTo>
                  <a:cubicBezTo>
                    <a:pt x="4795" y="8897"/>
                    <a:pt x="9590" y="4422"/>
                    <a:pt x="1438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9" name="任意多边形: 形状 528"/>
            <p:cNvSpPr/>
            <p:nvPr/>
          </p:nvSpPr>
          <p:spPr>
            <a:xfrm>
              <a:off x="10812854" y="5213265"/>
              <a:ext cx="73203" cy="76719"/>
            </a:xfrm>
            <a:custGeom>
              <a:avLst/>
              <a:gdLst>
                <a:gd name="connsiteX0" fmla="*/ 73203 w 73203"/>
                <a:gd name="connsiteY0" fmla="*/ 76720 h 76719"/>
                <a:gd name="connsiteX1" fmla="*/ 0 w 73203"/>
                <a:gd name="connsiteY1" fmla="*/ 0 h 76719"/>
                <a:gd name="connsiteX2" fmla="*/ 73203 w 73203"/>
                <a:gd name="connsiteY2" fmla="*/ 76720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203" h="76719">
                  <a:moveTo>
                    <a:pt x="73203" y="76720"/>
                  </a:moveTo>
                  <a:cubicBezTo>
                    <a:pt x="26852" y="67449"/>
                    <a:pt x="9004" y="40171"/>
                    <a:pt x="0" y="0"/>
                  </a:cubicBezTo>
                  <a:cubicBezTo>
                    <a:pt x="46724" y="5061"/>
                    <a:pt x="54556" y="42143"/>
                    <a:pt x="73203" y="767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0" name="任意多边形: 形状 529"/>
            <p:cNvSpPr/>
            <p:nvPr/>
          </p:nvSpPr>
          <p:spPr>
            <a:xfrm>
              <a:off x="9089688" y="3843390"/>
              <a:ext cx="49432" cy="58436"/>
            </a:xfrm>
            <a:custGeom>
              <a:avLst/>
              <a:gdLst>
                <a:gd name="connsiteX0" fmla="*/ 115 w 49432"/>
                <a:gd name="connsiteY0" fmla="*/ 267 h 58436"/>
                <a:gd name="connsiteX1" fmla="*/ 48225 w 49432"/>
                <a:gd name="connsiteY1" fmla="*/ 58340 h 58436"/>
                <a:gd name="connsiteX2" fmla="*/ 115 w 49432"/>
                <a:gd name="connsiteY2" fmla="*/ 267 h 58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432" h="58436">
                  <a:moveTo>
                    <a:pt x="115" y="267"/>
                  </a:moveTo>
                  <a:cubicBezTo>
                    <a:pt x="40340" y="-2343"/>
                    <a:pt x="53819" y="13960"/>
                    <a:pt x="48225" y="58340"/>
                  </a:cubicBezTo>
                  <a:cubicBezTo>
                    <a:pt x="13541" y="59938"/>
                    <a:pt x="-1483" y="41771"/>
                    <a:pt x="115" y="2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1" name="任意多边形: 形状 530"/>
            <p:cNvSpPr/>
            <p:nvPr/>
          </p:nvSpPr>
          <p:spPr>
            <a:xfrm>
              <a:off x="8678780" y="3760761"/>
              <a:ext cx="50923" cy="53231"/>
            </a:xfrm>
            <a:custGeom>
              <a:avLst/>
              <a:gdLst>
                <a:gd name="connsiteX0" fmla="*/ 253 w 50923"/>
                <a:gd name="connsiteY0" fmla="*/ 1062 h 53231"/>
                <a:gd name="connsiteX1" fmla="*/ 50920 w 50923"/>
                <a:gd name="connsiteY1" fmla="*/ 34840 h 53231"/>
                <a:gd name="connsiteX2" fmla="*/ 34084 w 50923"/>
                <a:gd name="connsiteY2" fmla="*/ 53061 h 53231"/>
                <a:gd name="connsiteX3" fmla="*/ 253 w 50923"/>
                <a:gd name="connsiteY3" fmla="*/ 1062 h 5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23" h="53231">
                  <a:moveTo>
                    <a:pt x="253" y="1062"/>
                  </a:moveTo>
                  <a:cubicBezTo>
                    <a:pt x="29929" y="-3839"/>
                    <a:pt x="49908" y="8361"/>
                    <a:pt x="50920" y="34840"/>
                  </a:cubicBezTo>
                  <a:cubicBezTo>
                    <a:pt x="51133" y="40967"/>
                    <a:pt x="40584" y="52422"/>
                    <a:pt x="34084" y="53061"/>
                  </a:cubicBezTo>
                  <a:cubicBezTo>
                    <a:pt x="11388" y="55405"/>
                    <a:pt x="-2038" y="33295"/>
                    <a:pt x="253" y="10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2" name="任意多边形: 形状 531"/>
            <p:cNvSpPr/>
            <p:nvPr/>
          </p:nvSpPr>
          <p:spPr>
            <a:xfrm>
              <a:off x="11731733" y="6334120"/>
              <a:ext cx="89026" cy="85190"/>
            </a:xfrm>
            <a:custGeom>
              <a:avLst/>
              <a:gdLst>
                <a:gd name="connsiteX0" fmla="*/ 0 w 89026"/>
                <a:gd name="connsiteY0" fmla="*/ 0 h 85190"/>
                <a:gd name="connsiteX1" fmla="*/ 89027 w 89026"/>
                <a:gd name="connsiteY1" fmla="*/ 85191 h 85190"/>
                <a:gd name="connsiteX2" fmla="*/ 0 w 89026"/>
                <a:gd name="connsiteY2" fmla="*/ 0 h 8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026" h="85190">
                  <a:moveTo>
                    <a:pt x="0" y="0"/>
                  </a:moveTo>
                  <a:cubicBezTo>
                    <a:pt x="42303" y="11295"/>
                    <a:pt x="65052" y="33725"/>
                    <a:pt x="89027" y="85191"/>
                  </a:cubicBezTo>
                  <a:cubicBezTo>
                    <a:pt x="45659" y="70753"/>
                    <a:pt x="22856" y="3931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3" name="任意多边形: 形状 532"/>
            <p:cNvSpPr/>
            <p:nvPr/>
          </p:nvSpPr>
          <p:spPr>
            <a:xfrm>
              <a:off x="6705312" y="6302260"/>
              <a:ext cx="58239" cy="52127"/>
            </a:xfrm>
            <a:custGeom>
              <a:avLst/>
              <a:gdLst>
                <a:gd name="connsiteX0" fmla="*/ 22002 w 58239"/>
                <a:gd name="connsiteY0" fmla="*/ 0 h 52127"/>
                <a:gd name="connsiteX1" fmla="*/ 58231 w 58239"/>
                <a:gd name="connsiteY1" fmla="*/ 32340 h 52127"/>
                <a:gd name="connsiteX2" fmla="*/ 29567 w 58239"/>
                <a:gd name="connsiteY2" fmla="*/ 51999 h 52127"/>
                <a:gd name="connsiteX3" fmla="*/ 318 w 58239"/>
                <a:gd name="connsiteY3" fmla="*/ 24241 h 52127"/>
                <a:gd name="connsiteX4" fmla="*/ 22002 w 58239"/>
                <a:gd name="connsiteY4" fmla="*/ 0 h 52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39" h="52126">
                  <a:moveTo>
                    <a:pt x="22002" y="0"/>
                  </a:moveTo>
                  <a:cubicBezTo>
                    <a:pt x="46723" y="4102"/>
                    <a:pt x="57805" y="11987"/>
                    <a:pt x="58231" y="32340"/>
                  </a:cubicBezTo>
                  <a:cubicBezTo>
                    <a:pt x="58657" y="53704"/>
                    <a:pt x="43260" y="51040"/>
                    <a:pt x="29567" y="51999"/>
                  </a:cubicBezTo>
                  <a:cubicBezTo>
                    <a:pt x="9215" y="53437"/>
                    <a:pt x="-2079" y="42729"/>
                    <a:pt x="318" y="24241"/>
                  </a:cubicBezTo>
                  <a:cubicBezTo>
                    <a:pt x="1437" y="15344"/>
                    <a:pt x="14383" y="8045"/>
                    <a:pt x="2200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4" name="任意多边形: 形状 533"/>
            <p:cNvSpPr/>
            <p:nvPr/>
          </p:nvSpPr>
          <p:spPr>
            <a:xfrm>
              <a:off x="9397002" y="4066223"/>
              <a:ext cx="51773" cy="59433"/>
            </a:xfrm>
            <a:custGeom>
              <a:avLst/>
              <a:gdLst>
                <a:gd name="connsiteX0" fmla="*/ 51466 w 51773"/>
                <a:gd name="connsiteY0" fmla="*/ 59433 h 59433"/>
                <a:gd name="connsiteX1" fmla="*/ 0 w 51773"/>
                <a:gd name="connsiteY1" fmla="*/ 1734 h 59433"/>
                <a:gd name="connsiteX2" fmla="*/ 51466 w 51773"/>
                <a:gd name="connsiteY2" fmla="*/ 59433 h 5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773" h="59433">
                  <a:moveTo>
                    <a:pt x="51466" y="59433"/>
                  </a:moveTo>
                  <a:cubicBezTo>
                    <a:pt x="8418" y="55224"/>
                    <a:pt x="266" y="45741"/>
                    <a:pt x="0" y="1734"/>
                  </a:cubicBezTo>
                  <a:cubicBezTo>
                    <a:pt x="31008" y="-7057"/>
                    <a:pt x="54769" y="18409"/>
                    <a:pt x="51466" y="594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5" name="任意多边形: 形状 534"/>
            <p:cNvSpPr/>
            <p:nvPr/>
          </p:nvSpPr>
          <p:spPr>
            <a:xfrm>
              <a:off x="10318438" y="4649641"/>
              <a:ext cx="54534" cy="66437"/>
            </a:xfrm>
            <a:custGeom>
              <a:avLst/>
              <a:gdLst>
                <a:gd name="connsiteX0" fmla="*/ 0 w 54534"/>
                <a:gd name="connsiteY0" fmla="*/ 0 h 66437"/>
                <a:gd name="connsiteX1" fmla="*/ 54503 w 54534"/>
                <a:gd name="connsiteY1" fmla="*/ 66437 h 66437"/>
                <a:gd name="connsiteX2" fmla="*/ 0 w 54534"/>
                <a:gd name="connsiteY2" fmla="*/ 0 h 6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34" h="66437">
                  <a:moveTo>
                    <a:pt x="0" y="0"/>
                  </a:moveTo>
                  <a:cubicBezTo>
                    <a:pt x="36602" y="2238"/>
                    <a:pt x="55409" y="26106"/>
                    <a:pt x="54503" y="66437"/>
                  </a:cubicBezTo>
                  <a:cubicBezTo>
                    <a:pt x="20299" y="61589"/>
                    <a:pt x="4741" y="4326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6" name="任意多边形: 形状 535"/>
            <p:cNvSpPr/>
            <p:nvPr/>
          </p:nvSpPr>
          <p:spPr>
            <a:xfrm>
              <a:off x="8130425" y="3838043"/>
              <a:ext cx="67564" cy="55347"/>
            </a:xfrm>
            <a:custGeom>
              <a:avLst/>
              <a:gdLst>
                <a:gd name="connsiteX0" fmla="*/ 67564 w 67564"/>
                <a:gd name="connsiteY0" fmla="*/ 35130 h 55347"/>
                <a:gd name="connsiteX1" fmla="*/ 35491 w 67564"/>
                <a:gd name="connsiteY1" fmla="*/ 55163 h 55347"/>
                <a:gd name="connsiteX2" fmla="*/ 328 w 67564"/>
                <a:gd name="connsiteY2" fmla="*/ 15151 h 55347"/>
                <a:gd name="connsiteX3" fmla="*/ 17803 w 67564"/>
                <a:gd name="connsiteY3" fmla="*/ 127 h 55347"/>
                <a:gd name="connsiteX4" fmla="*/ 67564 w 67564"/>
                <a:gd name="connsiteY4" fmla="*/ 35130 h 5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64" h="55347">
                  <a:moveTo>
                    <a:pt x="67564" y="35130"/>
                  </a:moveTo>
                  <a:cubicBezTo>
                    <a:pt x="50516" y="46159"/>
                    <a:pt x="43483" y="54097"/>
                    <a:pt x="35491" y="55163"/>
                  </a:cubicBezTo>
                  <a:cubicBezTo>
                    <a:pt x="17217" y="57613"/>
                    <a:pt x="-2815" y="35184"/>
                    <a:pt x="328" y="15151"/>
                  </a:cubicBezTo>
                  <a:cubicBezTo>
                    <a:pt x="1287" y="9024"/>
                    <a:pt x="15192" y="-1258"/>
                    <a:pt x="17803" y="127"/>
                  </a:cubicBezTo>
                  <a:cubicBezTo>
                    <a:pt x="32827" y="8385"/>
                    <a:pt x="46200" y="19520"/>
                    <a:pt x="67564" y="351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7" name="任意多边形: 形状 536"/>
            <p:cNvSpPr/>
            <p:nvPr/>
          </p:nvSpPr>
          <p:spPr>
            <a:xfrm>
              <a:off x="10481148" y="4843936"/>
              <a:ext cx="59830" cy="62769"/>
            </a:xfrm>
            <a:custGeom>
              <a:avLst/>
              <a:gdLst>
                <a:gd name="connsiteX0" fmla="*/ 59831 w 59830"/>
                <a:gd name="connsiteY0" fmla="*/ 62769 h 62769"/>
                <a:gd name="connsiteX1" fmla="*/ 0 w 59830"/>
                <a:gd name="connsiteY1" fmla="*/ 1074 h 62769"/>
                <a:gd name="connsiteX2" fmla="*/ 59831 w 59830"/>
                <a:gd name="connsiteY2" fmla="*/ 62769 h 62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30" h="62769">
                  <a:moveTo>
                    <a:pt x="59831" y="62769"/>
                  </a:moveTo>
                  <a:cubicBezTo>
                    <a:pt x="16037" y="61864"/>
                    <a:pt x="11668" y="28565"/>
                    <a:pt x="0" y="1074"/>
                  </a:cubicBezTo>
                  <a:cubicBezTo>
                    <a:pt x="37348" y="-4201"/>
                    <a:pt x="50401" y="8959"/>
                    <a:pt x="59831" y="627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8" name="任意多边形: 形状 537"/>
            <p:cNvSpPr/>
            <p:nvPr/>
          </p:nvSpPr>
          <p:spPr>
            <a:xfrm>
              <a:off x="11908349" y="6586123"/>
              <a:ext cx="94727" cy="78851"/>
            </a:xfrm>
            <a:custGeom>
              <a:avLst/>
              <a:gdLst>
                <a:gd name="connsiteX0" fmla="*/ 0 w 94727"/>
                <a:gd name="connsiteY0" fmla="*/ 0 h 78851"/>
                <a:gd name="connsiteX1" fmla="*/ 94728 w 94727"/>
                <a:gd name="connsiteY1" fmla="*/ 78851 h 78851"/>
                <a:gd name="connsiteX2" fmla="*/ 0 w 94727"/>
                <a:gd name="connsiteY2" fmla="*/ 0 h 7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727" h="78851">
                  <a:moveTo>
                    <a:pt x="0" y="0"/>
                  </a:moveTo>
                  <a:cubicBezTo>
                    <a:pt x="52692" y="4902"/>
                    <a:pt x="68515" y="42249"/>
                    <a:pt x="94728" y="78851"/>
                  </a:cubicBezTo>
                  <a:cubicBezTo>
                    <a:pt x="45446" y="69528"/>
                    <a:pt x="27545" y="3383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9" name="任意多边形: 形状 538"/>
            <p:cNvSpPr/>
            <p:nvPr/>
          </p:nvSpPr>
          <p:spPr>
            <a:xfrm>
              <a:off x="9424063" y="3791770"/>
              <a:ext cx="50839" cy="64217"/>
            </a:xfrm>
            <a:custGeom>
              <a:avLst/>
              <a:gdLst>
                <a:gd name="connsiteX0" fmla="*/ 6131 w 50839"/>
                <a:gd name="connsiteY0" fmla="*/ 49 h 64217"/>
                <a:gd name="connsiteX1" fmla="*/ 50032 w 50839"/>
                <a:gd name="connsiteY1" fmla="*/ 57482 h 64217"/>
                <a:gd name="connsiteX2" fmla="*/ 44278 w 50839"/>
                <a:gd name="connsiteY2" fmla="*/ 64195 h 64217"/>
                <a:gd name="connsiteX3" fmla="*/ 8209 w 50839"/>
                <a:gd name="connsiteY3" fmla="*/ 44429 h 64217"/>
                <a:gd name="connsiteX4" fmla="*/ 4 w 50839"/>
                <a:gd name="connsiteY4" fmla="*/ 4045 h 64217"/>
                <a:gd name="connsiteX5" fmla="*/ 6131 w 50839"/>
                <a:gd name="connsiteY5" fmla="*/ 49 h 6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39" h="64217">
                  <a:moveTo>
                    <a:pt x="6131" y="49"/>
                  </a:moveTo>
                  <a:cubicBezTo>
                    <a:pt x="24405" y="-1656"/>
                    <a:pt x="56318" y="41659"/>
                    <a:pt x="50032" y="57482"/>
                  </a:cubicBezTo>
                  <a:cubicBezTo>
                    <a:pt x="48966" y="60199"/>
                    <a:pt x="45023" y="64568"/>
                    <a:pt x="44278" y="64195"/>
                  </a:cubicBezTo>
                  <a:cubicBezTo>
                    <a:pt x="31704" y="58228"/>
                    <a:pt x="15614" y="54499"/>
                    <a:pt x="8209" y="44429"/>
                  </a:cubicBezTo>
                  <a:cubicBezTo>
                    <a:pt x="803" y="34360"/>
                    <a:pt x="1922" y="17844"/>
                    <a:pt x="4" y="4045"/>
                  </a:cubicBezTo>
                  <a:cubicBezTo>
                    <a:pt x="-156" y="2819"/>
                    <a:pt x="4799" y="901"/>
                    <a:pt x="6131" y="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0" name="任意多边形: 形状 539"/>
            <p:cNvSpPr/>
            <p:nvPr/>
          </p:nvSpPr>
          <p:spPr>
            <a:xfrm>
              <a:off x="6740606" y="5749123"/>
              <a:ext cx="54104" cy="49680"/>
            </a:xfrm>
            <a:custGeom>
              <a:avLst/>
              <a:gdLst>
                <a:gd name="connsiteX0" fmla="*/ 54104 w 54104"/>
                <a:gd name="connsiteY0" fmla="*/ 43217 h 49680"/>
                <a:gd name="connsiteX1" fmla="*/ 134 w 54104"/>
                <a:gd name="connsiteY1" fmla="*/ 28246 h 49680"/>
                <a:gd name="connsiteX2" fmla="*/ 20166 w 54104"/>
                <a:gd name="connsiteY2" fmla="*/ 1021 h 49680"/>
                <a:gd name="connsiteX3" fmla="*/ 54104 w 54104"/>
                <a:gd name="connsiteY3" fmla="*/ 43217 h 4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04" h="49680">
                  <a:moveTo>
                    <a:pt x="54104" y="43217"/>
                  </a:moveTo>
                  <a:cubicBezTo>
                    <a:pt x="30875" y="47479"/>
                    <a:pt x="6740" y="61171"/>
                    <a:pt x="134" y="28246"/>
                  </a:cubicBezTo>
                  <a:cubicBezTo>
                    <a:pt x="-1464" y="20414"/>
                    <a:pt x="11589" y="2726"/>
                    <a:pt x="20166" y="1021"/>
                  </a:cubicBezTo>
                  <a:cubicBezTo>
                    <a:pt x="51227" y="-5159"/>
                    <a:pt x="53412" y="17697"/>
                    <a:pt x="54104" y="432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1" name="任意多边形: 形状 540"/>
            <p:cNvSpPr/>
            <p:nvPr/>
          </p:nvSpPr>
          <p:spPr>
            <a:xfrm>
              <a:off x="10985580" y="5396753"/>
              <a:ext cx="67023" cy="81568"/>
            </a:xfrm>
            <a:custGeom>
              <a:avLst/>
              <a:gdLst>
                <a:gd name="connsiteX0" fmla="*/ 67023 w 67023"/>
                <a:gd name="connsiteY0" fmla="*/ 81568 h 81568"/>
                <a:gd name="connsiteX1" fmla="*/ 0 w 67023"/>
                <a:gd name="connsiteY1" fmla="*/ 0 h 81568"/>
                <a:gd name="connsiteX2" fmla="*/ 67023 w 67023"/>
                <a:gd name="connsiteY2" fmla="*/ 81568 h 8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23" h="81568">
                  <a:moveTo>
                    <a:pt x="67023" y="81568"/>
                  </a:moveTo>
                  <a:cubicBezTo>
                    <a:pt x="21897" y="67130"/>
                    <a:pt x="-53" y="40438"/>
                    <a:pt x="0" y="0"/>
                  </a:cubicBezTo>
                  <a:cubicBezTo>
                    <a:pt x="37241" y="15557"/>
                    <a:pt x="52372" y="44487"/>
                    <a:pt x="67023" y="815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2" name="任意多边形: 形状 541"/>
            <p:cNvSpPr/>
            <p:nvPr/>
          </p:nvSpPr>
          <p:spPr>
            <a:xfrm>
              <a:off x="9877193" y="4223814"/>
              <a:ext cx="52478" cy="59224"/>
            </a:xfrm>
            <a:custGeom>
              <a:avLst/>
              <a:gdLst>
                <a:gd name="connsiteX0" fmla="*/ 52478 w 52478"/>
                <a:gd name="connsiteY0" fmla="*/ 59224 h 59224"/>
                <a:gd name="connsiteX1" fmla="*/ 0 w 52478"/>
                <a:gd name="connsiteY1" fmla="*/ 939 h 59224"/>
                <a:gd name="connsiteX2" fmla="*/ 52478 w 52478"/>
                <a:gd name="connsiteY2" fmla="*/ 59224 h 5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476" h="59224">
                  <a:moveTo>
                    <a:pt x="52478" y="59224"/>
                  </a:moveTo>
                  <a:cubicBezTo>
                    <a:pt x="13905" y="56987"/>
                    <a:pt x="4582" y="46651"/>
                    <a:pt x="0" y="939"/>
                  </a:cubicBezTo>
                  <a:cubicBezTo>
                    <a:pt x="32233" y="-4922"/>
                    <a:pt x="51892" y="16922"/>
                    <a:pt x="52478" y="592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3" name="任意多边形: 形状 542"/>
            <p:cNvSpPr/>
            <p:nvPr/>
          </p:nvSpPr>
          <p:spPr>
            <a:xfrm>
              <a:off x="9709527" y="4025334"/>
              <a:ext cx="54140" cy="67674"/>
            </a:xfrm>
            <a:custGeom>
              <a:avLst/>
              <a:gdLst>
                <a:gd name="connsiteX0" fmla="*/ 161 w 54140"/>
                <a:gd name="connsiteY0" fmla="*/ 0 h 67674"/>
                <a:gd name="connsiteX1" fmla="*/ 53332 w 54140"/>
                <a:gd name="connsiteY1" fmla="*/ 51413 h 67674"/>
                <a:gd name="connsiteX2" fmla="*/ 31115 w 54140"/>
                <a:gd name="connsiteY2" fmla="*/ 64306 h 67674"/>
                <a:gd name="connsiteX3" fmla="*/ 161 w 54140"/>
                <a:gd name="connsiteY3" fmla="*/ 0 h 67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40" h="67674">
                  <a:moveTo>
                    <a:pt x="161" y="0"/>
                  </a:moveTo>
                  <a:cubicBezTo>
                    <a:pt x="33992" y="5221"/>
                    <a:pt x="47205" y="26639"/>
                    <a:pt x="53332" y="51413"/>
                  </a:cubicBezTo>
                  <a:cubicBezTo>
                    <a:pt x="57860" y="69740"/>
                    <a:pt x="42410" y="70220"/>
                    <a:pt x="31115" y="64306"/>
                  </a:cubicBezTo>
                  <a:cubicBezTo>
                    <a:pt x="7460" y="51892"/>
                    <a:pt x="-1331" y="30688"/>
                    <a:pt x="16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4" name="任意多边形: 形状 543"/>
            <p:cNvSpPr/>
            <p:nvPr/>
          </p:nvSpPr>
          <p:spPr>
            <a:xfrm>
              <a:off x="9468119" y="3946537"/>
              <a:ext cx="57761" cy="61482"/>
            </a:xfrm>
            <a:custGeom>
              <a:avLst/>
              <a:gdLst>
                <a:gd name="connsiteX0" fmla="*/ 3311 w 57761"/>
                <a:gd name="connsiteY0" fmla="*/ 0 h 61482"/>
                <a:gd name="connsiteX1" fmla="*/ 57761 w 57761"/>
                <a:gd name="connsiteY1" fmla="*/ 61482 h 61482"/>
                <a:gd name="connsiteX2" fmla="*/ 24143 w 57761"/>
                <a:gd name="connsiteY2" fmla="*/ 55835 h 61482"/>
                <a:gd name="connsiteX3" fmla="*/ 3311 w 57761"/>
                <a:gd name="connsiteY3" fmla="*/ 0 h 6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761" h="61482">
                  <a:moveTo>
                    <a:pt x="3311" y="0"/>
                  </a:moveTo>
                  <a:cubicBezTo>
                    <a:pt x="40605" y="852"/>
                    <a:pt x="49609" y="25627"/>
                    <a:pt x="57761" y="61482"/>
                  </a:cubicBezTo>
                  <a:cubicBezTo>
                    <a:pt x="44548" y="59511"/>
                    <a:pt x="31974" y="61163"/>
                    <a:pt x="24143" y="55835"/>
                  </a:cubicBezTo>
                  <a:cubicBezTo>
                    <a:pt x="5602" y="43155"/>
                    <a:pt x="-6066" y="25413"/>
                    <a:pt x="331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5" name="任意多边形: 形状 544"/>
            <p:cNvSpPr/>
            <p:nvPr/>
          </p:nvSpPr>
          <p:spPr>
            <a:xfrm>
              <a:off x="10651690" y="5026794"/>
              <a:ext cx="61428" cy="68514"/>
            </a:xfrm>
            <a:custGeom>
              <a:avLst/>
              <a:gdLst>
                <a:gd name="connsiteX0" fmla="*/ 0 w 61428"/>
                <a:gd name="connsiteY0" fmla="*/ 0 h 68514"/>
                <a:gd name="connsiteX1" fmla="*/ 61429 w 61428"/>
                <a:gd name="connsiteY1" fmla="*/ 68515 h 68514"/>
                <a:gd name="connsiteX2" fmla="*/ 0 w 61428"/>
                <a:gd name="connsiteY2" fmla="*/ 0 h 6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428" h="68514">
                  <a:moveTo>
                    <a:pt x="0" y="0"/>
                  </a:moveTo>
                  <a:cubicBezTo>
                    <a:pt x="41343" y="7459"/>
                    <a:pt x="50347" y="38040"/>
                    <a:pt x="61429" y="68515"/>
                  </a:cubicBezTo>
                  <a:cubicBezTo>
                    <a:pt x="22430" y="68089"/>
                    <a:pt x="7832" y="5205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6" name="任意多边形: 形状 545"/>
            <p:cNvSpPr/>
            <p:nvPr/>
          </p:nvSpPr>
          <p:spPr>
            <a:xfrm>
              <a:off x="6551977" y="6513932"/>
              <a:ext cx="59174" cy="48449"/>
            </a:xfrm>
            <a:custGeom>
              <a:avLst/>
              <a:gdLst>
                <a:gd name="connsiteX0" fmla="*/ 9164 w 59174"/>
                <a:gd name="connsiteY0" fmla="*/ 0 h 48449"/>
                <a:gd name="connsiteX1" fmla="*/ 57273 w 59174"/>
                <a:gd name="connsiteY1" fmla="*/ 17262 h 48449"/>
                <a:gd name="connsiteX2" fmla="*/ 55569 w 59174"/>
                <a:gd name="connsiteY2" fmla="*/ 41716 h 48449"/>
                <a:gd name="connsiteX3" fmla="*/ 21045 w 59174"/>
                <a:gd name="connsiteY3" fmla="*/ 46245 h 48449"/>
                <a:gd name="connsiteX4" fmla="*/ 0 w 59174"/>
                <a:gd name="connsiteY4" fmla="*/ 10709 h 48449"/>
                <a:gd name="connsiteX5" fmla="*/ 9164 w 59174"/>
                <a:gd name="connsiteY5" fmla="*/ 0 h 48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174" h="48449">
                  <a:moveTo>
                    <a:pt x="9164" y="0"/>
                  </a:moveTo>
                  <a:cubicBezTo>
                    <a:pt x="25360" y="5381"/>
                    <a:pt x="42249" y="9484"/>
                    <a:pt x="57273" y="17262"/>
                  </a:cubicBezTo>
                  <a:cubicBezTo>
                    <a:pt x="60470" y="18913"/>
                    <a:pt x="59458" y="39852"/>
                    <a:pt x="55569" y="41716"/>
                  </a:cubicBezTo>
                  <a:cubicBezTo>
                    <a:pt x="45179" y="46618"/>
                    <a:pt x="28397" y="51360"/>
                    <a:pt x="21045" y="46245"/>
                  </a:cubicBezTo>
                  <a:cubicBezTo>
                    <a:pt x="10762" y="39106"/>
                    <a:pt x="6713" y="23016"/>
                    <a:pt x="0" y="10709"/>
                  </a:cubicBezTo>
                  <a:cubicBezTo>
                    <a:pt x="3037" y="7139"/>
                    <a:pt x="6127" y="3570"/>
                    <a:pt x="916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7" name="任意多边形: 形状 546"/>
            <p:cNvSpPr/>
            <p:nvPr/>
          </p:nvSpPr>
          <p:spPr>
            <a:xfrm>
              <a:off x="8537407" y="3734439"/>
              <a:ext cx="47902" cy="53375"/>
            </a:xfrm>
            <a:custGeom>
              <a:avLst/>
              <a:gdLst>
                <a:gd name="connsiteX0" fmla="*/ 1612 w 47902"/>
                <a:gd name="connsiteY0" fmla="*/ 0 h 53375"/>
                <a:gd name="connsiteX1" fmla="*/ 47697 w 47902"/>
                <a:gd name="connsiteY1" fmla="*/ 52212 h 53375"/>
                <a:gd name="connsiteX2" fmla="*/ 1612 w 47902"/>
                <a:gd name="connsiteY2" fmla="*/ 0 h 5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902" h="53375">
                  <a:moveTo>
                    <a:pt x="1612" y="0"/>
                  </a:moveTo>
                  <a:cubicBezTo>
                    <a:pt x="40451" y="1918"/>
                    <a:pt x="49455" y="12520"/>
                    <a:pt x="47697" y="52212"/>
                  </a:cubicBezTo>
                  <a:cubicBezTo>
                    <a:pt x="8112" y="57806"/>
                    <a:pt x="-4941" y="43688"/>
                    <a:pt x="161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8" name="任意多边形: 形状 547"/>
            <p:cNvSpPr/>
            <p:nvPr/>
          </p:nvSpPr>
          <p:spPr>
            <a:xfrm>
              <a:off x="11396244" y="5904010"/>
              <a:ext cx="68035" cy="74269"/>
            </a:xfrm>
            <a:custGeom>
              <a:avLst/>
              <a:gdLst>
                <a:gd name="connsiteX0" fmla="*/ 0 w 68035"/>
                <a:gd name="connsiteY0" fmla="*/ 0 h 74269"/>
                <a:gd name="connsiteX1" fmla="*/ 68036 w 68035"/>
                <a:gd name="connsiteY1" fmla="*/ 74269 h 74269"/>
                <a:gd name="connsiteX2" fmla="*/ 0 w 68035"/>
                <a:gd name="connsiteY2" fmla="*/ 0 h 7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035" h="74269">
                  <a:moveTo>
                    <a:pt x="0" y="0"/>
                  </a:moveTo>
                  <a:cubicBezTo>
                    <a:pt x="36016" y="5168"/>
                    <a:pt x="67396" y="40704"/>
                    <a:pt x="68036" y="74269"/>
                  </a:cubicBezTo>
                  <a:cubicBezTo>
                    <a:pt x="37720" y="66437"/>
                    <a:pt x="15930" y="43208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9" name="任意多边形: 形状 548"/>
            <p:cNvSpPr/>
            <p:nvPr/>
          </p:nvSpPr>
          <p:spPr>
            <a:xfrm>
              <a:off x="6594255" y="5945353"/>
              <a:ext cx="51892" cy="58392"/>
            </a:xfrm>
            <a:custGeom>
              <a:avLst/>
              <a:gdLst>
                <a:gd name="connsiteX0" fmla="*/ 28635 w 51892"/>
                <a:gd name="connsiteY0" fmla="*/ 0 h 58392"/>
                <a:gd name="connsiteX1" fmla="*/ 51651 w 51892"/>
                <a:gd name="connsiteY1" fmla="*/ 32340 h 58392"/>
                <a:gd name="connsiteX2" fmla="*/ 23467 w 51892"/>
                <a:gd name="connsiteY2" fmla="*/ 58392 h 58392"/>
                <a:gd name="connsiteX3" fmla="*/ 78 w 51892"/>
                <a:gd name="connsiteY3" fmla="*/ 26319 h 58392"/>
                <a:gd name="connsiteX4" fmla="*/ 28635 w 51892"/>
                <a:gd name="connsiteY4" fmla="*/ 0 h 58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2" h="58392">
                  <a:moveTo>
                    <a:pt x="28635" y="0"/>
                  </a:moveTo>
                  <a:cubicBezTo>
                    <a:pt x="39451" y="14491"/>
                    <a:pt x="53942" y="26958"/>
                    <a:pt x="51651" y="32340"/>
                  </a:cubicBezTo>
                  <a:cubicBezTo>
                    <a:pt x="47123" y="43048"/>
                    <a:pt x="33430" y="49921"/>
                    <a:pt x="23467" y="58392"/>
                  </a:cubicBezTo>
                  <a:cubicBezTo>
                    <a:pt x="15156" y="47897"/>
                    <a:pt x="4447" y="38253"/>
                    <a:pt x="78" y="26319"/>
                  </a:cubicBezTo>
                  <a:cubicBezTo>
                    <a:pt x="-1253" y="22590"/>
                    <a:pt x="14623" y="12520"/>
                    <a:pt x="2863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0" name="任意多边形: 形状 549"/>
            <p:cNvSpPr/>
            <p:nvPr/>
          </p:nvSpPr>
          <p:spPr>
            <a:xfrm>
              <a:off x="7188698" y="4652769"/>
              <a:ext cx="55664" cy="46485"/>
            </a:xfrm>
            <a:custGeom>
              <a:avLst/>
              <a:gdLst>
                <a:gd name="connsiteX0" fmla="*/ 55089 w 55664"/>
                <a:gd name="connsiteY0" fmla="*/ 43118 h 46485"/>
                <a:gd name="connsiteX1" fmla="*/ 0 w 55664"/>
                <a:gd name="connsiteY1" fmla="*/ 6463 h 46485"/>
                <a:gd name="connsiteX2" fmla="*/ 55089 w 55664"/>
                <a:gd name="connsiteY2" fmla="*/ 43118 h 4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664" h="46485">
                  <a:moveTo>
                    <a:pt x="55089" y="43118"/>
                  </a:moveTo>
                  <a:cubicBezTo>
                    <a:pt x="7779" y="51163"/>
                    <a:pt x="1385" y="46954"/>
                    <a:pt x="0" y="6463"/>
                  </a:cubicBezTo>
                  <a:cubicBezTo>
                    <a:pt x="44860" y="-8135"/>
                    <a:pt x="58819" y="1135"/>
                    <a:pt x="55089" y="431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1" name="任意多边形: 形状 550"/>
            <p:cNvSpPr/>
            <p:nvPr/>
          </p:nvSpPr>
          <p:spPr>
            <a:xfrm>
              <a:off x="11465292" y="6027667"/>
              <a:ext cx="85776" cy="86416"/>
            </a:xfrm>
            <a:custGeom>
              <a:avLst/>
              <a:gdLst>
                <a:gd name="connsiteX0" fmla="*/ 75175 w 85776"/>
                <a:gd name="connsiteY0" fmla="*/ 86416 h 86416"/>
                <a:gd name="connsiteX1" fmla="*/ 0 w 85776"/>
                <a:gd name="connsiteY1" fmla="*/ 6606 h 86416"/>
                <a:gd name="connsiteX2" fmla="*/ 6766 w 85776"/>
                <a:gd name="connsiteY2" fmla="*/ 0 h 86416"/>
                <a:gd name="connsiteX3" fmla="*/ 85777 w 85776"/>
                <a:gd name="connsiteY3" fmla="*/ 76400 h 86416"/>
                <a:gd name="connsiteX4" fmla="*/ 75175 w 85776"/>
                <a:gd name="connsiteY4" fmla="*/ 86416 h 8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76" h="86416">
                  <a:moveTo>
                    <a:pt x="75175" y="86416"/>
                  </a:moveTo>
                  <a:cubicBezTo>
                    <a:pt x="50134" y="59831"/>
                    <a:pt x="25041" y="33192"/>
                    <a:pt x="0" y="6606"/>
                  </a:cubicBezTo>
                  <a:cubicBezTo>
                    <a:pt x="2238" y="4422"/>
                    <a:pt x="4475" y="2184"/>
                    <a:pt x="6766" y="0"/>
                  </a:cubicBezTo>
                  <a:cubicBezTo>
                    <a:pt x="48217" y="9750"/>
                    <a:pt x="68196" y="41823"/>
                    <a:pt x="85777" y="76400"/>
                  </a:cubicBezTo>
                  <a:cubicBezTo>
                    <a:pt x="82261" y="79703"/>
                    <a:pt x="78744" y="83060"/>
                    <a:pt x="75175" y="864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2" name="任意多边形: 形状 551"/>
            <p:cNvSpPr/>
            <p:nvPr/>
          </p:nvSpPr>
          <p:spPr>
            <a:xfrm>
              <a:off x="8955474" y="3814552"/>
              <a:ext cx="54626" cy="54246"/>
            </a:xfrm>
            <a:custGeom>
              <a:avLst/>
              <a:gdLst>
                <a:gd name="connsiteX0" fmla="*/ 54626 w 54626"/>
                <a:gd name="connsiteY0" fmla="*/ 53401 h 54246"/>
                <a:gd name="connsiteX1" fmla="*/ 70 w 54626"/>
                <a:gd name="connsiteY1" fmla="*/ 20369 h 54246"/>
                <a:gd name="connsiteX2" fmla="*/ 15201 w 54626"/>
                <a:gd name="connsiteY2" fmla="*/ 230 h 54246"/>
                <a:gd name="connsiteX3" fmla="*/ 54626 w 54626"/>
                <a:gd name="connsiteY3" fmla="*/ 53401 h 5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26" h="54246">
                  <a:moveTo>
                    <a:pt x="54626" y="53401"/>
                  </a:moveTo>
                  <a:cubicBezTo>
                    <a:pt x="23458" y="57290"/>
                    <a:pt x="4545" y="48020"/>
                    <a:pt x="70" y="20369"/>
                  </a:cubicBezTo>
                  <a:cubicBezTo>
                    <a:pt x="-942" y="14295"/>
                    <a:pt x="9287" y="709"/>
                    <a:pt x="15201" y="230"/>
                  </a:cubicBezTo>
                  <a:cubicBezTo>
                    <a:pt x="52282" y="-2967"/>
                    <a:pt x="46847" y="27827"/>
                    <a:pt x="54626" y="534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3" name="任意多边形: 形状 552"/>
            <p:cNvSpPr/>
            <p:nvPr/>
          </p:nvSpPr>
          <p:spPr>
            <a:xfrm>
              <a:off x="8816755" y="3786162"/>
              <a:ext cx="51298" cy="51395"/>
            </a:xfrm>
            <a:custGeom>
              <a:avLst/>
              <a:gdLst>
                <a:gd name="connsiteX0" fmla="*/ 0 w 51298"/>
                <a:gd name="connsiteY0" fmla="*/ 329 h 51395"/>
                <a:gd name="connsiteX1" fmla="*/ 50241 w 51298"/>
                <a:gd name="connsiteY1" fmla="*/ 51315 h 51395"/>
                <a:gd name="connsiteX2" fmla="*/ 0 w 51298"/>
                <a:gd name="connsiteY2" fmla="*/ 329 h 5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96" h="51395">
                  <a:moveTo>
                    <a:pt x="0" y="329"/>
                  </a:moveTo>
                  <a:cubicBezTo>
                    <a:pt x="40704" y="-2548"/>
                    <a:pt x="55622" y="13382"/>
                    <a:pt x="50241" y="51315"/>
                  </a:cubicBezTo>
                  <a:cubicBezTo>
                    <a:pt x="9910" y="52221"/>
                    <a:pt x="3623" y="46094"/>
                    <a:pt x="0" y="3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4" name="任意多边形: 形状 553"/>
            <p:cNvSpPr/>
            <p:nvPr/>
          </p:nvSpPr>
          <p:spPr>
            <a:xfrm>
              <a:off x="9168654" y="3723839"/>
              <a:ext cx="54730" cy="53920"/>
            </a:xfrm>
            <a:custGeom>
              <a:avLst/>
              <a:gdLst>
                <a:gd name="connsiteX0" fmla="*/ 0 w 54730"/>
                <a:gd name="connsiteY0" fmla="*/ 1649 h 53920"/>
                <a:gd name="connsiteX1" fmla="*/ 54503 w 54730"/>
                <a:gd name="connsiteY1" fmla="*/ 41075 h 53920"/>
                <a:gd name="connsiteX2" fmla="*/ 36175 w 54730"/>
                <a:gd name="connsiteY2" fmla="*/ 53861 h 53920"/>
                <a:gd name="connsiteX3" fmla="*/ 0 w 54730"/>
                <a:gd name="connsiteY3" fmla="*/ 1649 h 5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29" h="53920">
                  <a:moveTo>
                    <a:pt x="0" y="1649"/>
                  </a:moveTo>
                  <a:cubicBezTo>
                    <a:pt x="31700" y="-5863"/>
                    <a:pt x="57433" y="13157"/>
                    <a:pt x="54503" y="41075"/>
                  </a:cubicBezTo>
                  <a:cubicBezTo>
                    <a:pt x="53970" y="46189"/>
                    <a:pt x="41769" y="54714"/>
                    <a:pt x="36175" y="53861"/>
                  </a:cubicBezTo>
                  <a:cubicBezTo>
                    <a:pt x="8364" y="49492"/>
                    <a:pt x="4155" y="26690"/>
                    <a:pt x="0" y="16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5" name="任意多边形: 形状 554"/>
            <p:cNvSpPr/>
            <p:nvPr/>
          </p:nvSpPr>
          <p:spPr>
            <a:xfrm>
              <a:off x="10152909" y="4457935"/>
              <a:ext cx="56422" cy="66290"/>
            </a:xfrm>
            <a:custGeom>
              <a:avLst/>
              <a:gdLst>
                <a:gd name="connsiteX0" fmla="*/ 56311 w 56422"/>
                <a:gd name="connsiteY0" fmla="*/ 66291 h 66290"/>
                <a:gd name="connsiteX1" fmla="*/ 475 w 56422"/>
                <a:gd name="connsiteY1" fmla="*/ 15517 h 66290"/>
                <a:gd name="connsiteX2" fmla="*/ 3885 w 56422"/>
                <a:gd name="connsiteY2" fmla="*/ 1718 h 66290"/>
                <a:gd name="connsiteX3" fmla="*/ 20881 w 56422"/>
                <a:gd name="connsiteY3" fmla="*/ 2038 h 66290"/>
                <a:gd name="connsiteX4" fmla="*/ 56311 w 56422"/>
                <a:gd name="connsiteY4" fmla="*/ 66291 h 6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22" h="66290">
                  <a:moveTo>
                    <a:pt x="56311" y="66291"/>
                  </a:moveTo>
                  <a:cubicBezTo>
                    <a:pt x="21413" y="65065"/>
                    <a:pt x="9906" y="41037"/>
                    <a:pt x="475" y="15517"/>
                  </a:cubicBezTo>
                  <a:cubicBezTo>
                    <a:pt x="-963" y="11628"/>
                    <a:pt x="1061" y="2997"/>
                    <a:pt x="3885" y="1718"/>
                  </a:cubicBezTo>
                  <a:cubicBezTo>
                    <a:pt x="8680" y="-466"/>
                    <a:pt x="16885" y="-786"/>
                    <a:pt x="20881" y="2038"/>
                  </a:cubicBezTo>
                  <a:cubicBezTo>
                    <a:pt x="42245" y="17329"/>
                    <a:pt x="57909" y="36402"/>
                    <a:pt x="56311" y="662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6" name="任意多边形: 形状 555"/>
            <p:cNvSpPr/>
            <p:nvPr/>
          </p:nvSpPr>
          <p:spPr>
            <a:xfrm>
              <a:off x="6617982" y="6693314"/>
              <a:ext cx="52422" cy="59460"/>
            </a:xfrm>
            <a:custGeom>
              <a:avLst/>
              <a:gdLst>
                <a:gd name="connsiteX0" fmla="*/ 24460 w 52422"/>
                <a:gd name="connsiteY0" fmla="*/ 59461 h 59460"/>
                <a:gd name="connsiteX1" fmla="*/ 6 w 52422"/>
                <a:gd name="connsiteY1" fmla="*/ 19130 h 59460"/>
                <a:gd name="connsiteX2" fmla="*/ 28403 w 52422"/>
                <a:gd name="connsiteY2" fmla="*/ 56 h 59460"/>
                <a:gd name="connsiteX3" fmla="*/ 52378 w 52422"/>
                <a:gd name="connsiteY3" fmla="*/ 25203 h 59460"/>
                <a:gd name="connsiteX4" fmla="*/ 24460 w 52422"/>
                <a:gd name="connsiteY4" fmla="*/ 59461 h 59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22" h="59460">
                  <a:moveTo>
                    <a:pt x="24460" y="59461"/>
                  </a:moveTo>
                  <a:cubicBezTo>
                    <a:pt x="12207" y="40707"/>
                    <a:pt x="-314" y="29732"/>
                    <a:pt x="6" y="19130"/>
                  </a:cubicBezTo>
                  <a:cubicBezTo>
                    <a:pt x="219" y="11937"/>
                    <a:pt x="19079" y="-956"/>
                    <a:pt x="28403" y="56"/>
                  </a:cubicBezTo>
                  <a:cubicBezTo>
                    <a:pt x="37780" y="1069"/>
                    <a:pt x="51206" y="15454"/>
                    <a:pt x="52378" y="25203"/>
                  </a:cubicBezTo>
                  <a:cubicBezTo>
                    <a:pt x="53337" y="33142"/>
                    <a:pt x="38686" y="42892"/>
                    <a:pt x="24460" y="594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7" name="任意多边形: 形状 556"/>
            <p:cNvSpPr/>
            <p:nvPr/>
          </p:nvSpPr>
          <p:spPr>
            <a:xfrm>
              <a:off x="8283870" y="3859229"/>
              <a:ext cx="51606" cy="47811"/>
            </a:xfrm>
            <a:custGeom>
              <a:avLst/>
              <a:gdLst>
                <a:gd name="connsiteX0" fmla="*/ 50510 w 51606"/>
                <a:gd name="connsiteY0" fmla="*/ 46177 h 47811"/>
                <a:gd name="connsiteX1" fmla="*/ 3 w 51606"/>
                <a:gd name="connsiteY1" fmla="*/ 2916 h 47811"/>
                <a:gd name="connsiteX2" fmla="*/ 50510 w 51606"/>
                <a:gd name="connsiteY2" fmla="*/ 46177 h 4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606" h="47811">
                  <a:moveTo>
                    <a:pt x="50510" y="46177"/>
                  </a:moveTo>
                  <a:cubicBezTo>
                    <a:pt x="6503" y="51452"/>
                    <a:pt x="-157" y="45698"/>
                    <a:pt x="3" y="2916"/>
                  </a:cubicBezTo>
                  <a:cubicBezTo>
                    <a:pt x="42518" y="-6142"/>
                    <a:pt x="55784" y="5260"/>
                    <a:pt x="50510" y="461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8" name="任意多边形: 形状 557"/>
            <p:cNvSpPr/>
            <p:nvPr/>
          </p:nvSpPr>
          <p:spPr>
            <a:xfrm>
              <a:off x="6687327" y="5563459"/>
              <a:ext cx="51580" cy="60101"/>
            </a:xfrm>
            <a:custGeom>
              <a:avLst/>
              <a:gdLst>
                <a:gd name="connsiteX0" fmla="*/ 22779 w 51580"/>
                <a:gd name="connsiteY0" fmla="*/ 0 h 60101"/>
                <a:gd name="connsiteX1" fmla="*/ 51549 w 51580"/>
                <a:gd name="connsiteY1" fmla="*/ 37614 h 60101"/>
                <a:gd name="connsiteX2" fmla="*/ 27520 w 51580"/>
                <a:gd name="connsiteY2" fmla="*/ 59991 h 60101"/>
                <a:gd name="connsiteX3" fmla="*/ 242 w 51580"/>
                <a:gd name="connsiteY3" fmla="*/ 33458 h 60101"/>
                <a:gd name="connsiteX4" fmla="*/ 22779 w 51580"/>
                <a:gd name="connsiteY4" fmla="*/ 0 h 6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80" h="60099">
                  <a:moveTo>
                    <a:pt x="22779" y="0"/>
                  </a:moveTo>
                  <a:cubicBezTo>
                    <a:pt x="36950" y="17369"/>
                    <a:pt x="50057" y="26692"/>
                    <a:pt x="51549" y="37614"/>
                  </a:cubicBezTo>
                  <a:cubicBezTo>
                    <a:pt x="52454" y="44434"/>
                    <a:pt x="33594" y="61642"/>
                    <a:pt x="27520" y="59991"/>
                  </a:cubicBezTo>
                  <a:cubicBezTo>
                    <a:pt x="16439" y="56901"/>
                    <a:pt x="5090" y="44647"/>
                    <a:pt x="242" y="33458"/>
                  </a:cubicBezTo>
                  <a:cubicBezTo>
                    <a:pt x="-1942" y="28397"/>
                    <a:pt x="11058" y="16729"/>
                    <a:pt x="2277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9" name="任意多边形: 形状 558"/>
            <p:cNvSpPr/>
            <p:nvPr/>
          </p:nvSpPr>
          <p:spPr>
            <a:xfrm>
              <a:off x="6919912" y="5004950"/>
              <a:ext cx="53185" cy="61746"/>
            </a:xfrm>
            <a:custGeom>
              <a:avLst/>
              <a:gdLst>
                <a:gd name="connsiteX0" fmla="*/ 24401 w 53185"/>
                <a:gd name="connsiteY0" fmla="*/ 0 h 61746"/>
                <a:gd name="connsiteX1" fmla="*/ 53118 w 53185"/>
                <a:gd name="connsiteY1" fmla="*/ 41663 h 61746"/>
                <a:gd name="connsiteX2" fmla="*/ 28983 w 53185"/>
                <a:gd name="connsiteY2" fmla="*/ 61003 h 61746"/>
                <a:gd name="connsiteX3" fmla="*/ 0 w 53185"/>
                <a:gd name="connsiteY3" fmla="*/ 31753 h 61746"/>
                <a:gd name="connsiteX4" fmla="*/ 24401 w 53185"/>
                <a:gd name="connsiteY4" fmla="*/ 0 h 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184" h="61746">
                  <a:moveTo>
                    <a:pt x="24401" y="0"/>
                  </a:moveTo>
                  <a:cubicBezTo>
                    <a:pt x="37987" y="18541"/>
                    <a:pt x="48430" y="29036"/>
                    <a:pt x="53118" y="41663"/>
                  </a:cubicBezTo>
                  <a:cubicBezTo>
                    <a:pt x="54343" y="44966"/>
                    <a:pt x="38520" y="58978"/>
                    <a:pt x="28983" y="61003"/>
                  </a:cubicBezTo>
                  <a:cubicBezTo>
                    <a:pt x="7566" y="65585"/>
                    <a:pt x="267" y="48163"/>
                    <a:pt x="0" y="31753"/>
                  </a:cubicBezTo>
                  <a:cubicBezTo>
                    <a:pt x="-53" y="24081"/>
                    <a:pt x="11455" y="16196"/>
                    <a:pt x="2440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0" name="任意多边形: 形状 559"/>
            <p:cNvSpPr/>
            <p:nvPr/>
          </p:nvSpPr>
          <p:spPr>
            <a:xfrm>
              <a:off x="9589973" y="3990603"/>
              <a:ext cx="51892" cy="54598"/>
            </a:xfrm>
            <a:custGeom>
              <a:avLst/>
              <a:gdLst>
                <a:gd name="connsiteX0" fmla="*/ 51892 w 51892"/>
                <a:gd name="connsiteY0" fmla="*/ 54338 h 54598"/>
                <a:gd name="connsiteX1" fmla="*/ 0 w 51892"/>
                <a:gd name="connsiteY1" fmla="*/ 1540 h 54598"/>
                <a:gd name="connsiteX2" fmla="*/ 51892 w 51892"/>
                <a:gd name="connsiteY2" fmla="*/ 54338 h 5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892" h="54598">
                  <a:moveTo>
                    <a:pt x="51892" y="54338"/>
                  </a:moveTo>
                  <a:cubicBezTo>
                    <a:pt x="15291" y="56096"/>
                    <a:pt x="9643" y="50076"/>
                    <a:pt x="0" y="1540"/>
                  </a:cubicBezTo>
                  <a:cubicBezTo>
                    <a:pt x="33299" y="-5333"/>
                    <a:pt x="49495" y="10544"/>
                    <a:pt x="51892" y="543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1" name="任意多边形: 形状 560"/>
            <p:cNvSpPr/>
            <p:nvPr/>
          </p:nvSpPr>
          <p:spPr>
            <a:xfrm>
              <a:off x="10422330" y="4701799"/>
              <a:ext cx="59404" cy="67557"/>
            </a:xfrm>
            <a:custGeom>
              <a:avLst/>
              <a:gdLst>
                <a:gd name="connsiteX0" fmla="*/ 59404 w 59404"/>
                <a:gd name="connsiteY0" fmla="*/ 67558 h 67557"/>
                <a:gd name="connsiteX1" fmla="*/ 0 w 59404"/>
                <a:gd name="connsiteY1" fmla="*/ 961 h 67557"/>
                <a:gd name="connsiteX2" fmla="*/ 59404 w 59404"/>
                <a:gd name="connsiteY2" fmla="*/ 67558 h 67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404" h="67557">
                  <a:moveTo>
                    <a:pt x="59404" y="67558"/>
                  </a:moveTo>
                  <a:cubicBezTo>
                    <a:pt x="22643" y="57062"/>
                    <a:pt x="5967" y="34099"/>
                    <a:pt x="0" y="961"/>
                  </a:cubicBezTo>
                  <a:cubicBezTo>
                    <a:pt x="32393" y="-4101"/>
                    <a:pt x="44966" y="9805"/>
                    <a:pt x="59404" y="675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2" name="任意多边形: 形状 561"/>
            <p:cNvSpPr/>
            <p:nvPr/>
          </p:nvSpPr>
          <p:spPr>
            <a:xfrm>
              <a:off x="7573735" y="4139063"/>
              <a:ext cx="51309" cy="47883"/>
            </a:xfrm>
            <a:custGeom>
              <a:avLst/>
              <a:gdLst>
                <a:gd name="connsiteX0" fmla="*/ 0 w 51309"/>
                <a:gd name="connsiteY0" fmla="*/ 1298 h 47883"/>
                <a:gd name="connsiteX1" fmla="*/ 51253 w 51309"/>
                <a:gd name="connsiteY1" fmla="*/ 21970 h 47883"/>
                <a:gd name="connsiteX2" fmla="*/ 29569 w 51309"/>
                <a:gd name="connsiteY2" fmla="*/ 47703 h 47883"/>
                <a:gd name="connsiteX3" fmla="*/ 0 w 51309"/>
                <a:gd name="connsiteY3" fmla="*/ 1298 h 4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309" h="47883">
                  <a:moveTo>
                    <a:pt x="0" y="1298"/>
                  </a:moveTo>
                  <a:cubicBezTo>
                    <a:pt x="23922" y="1138"/>
                    <a:pt x="47364" y="-7493"/>
                    <a:pt x="51253" y="21970"/>
                  </a:cubicBezTo>
                  <a:cubicBezTo>
                    <a:pt x="52318" y="29855"/>
                    <a:pt x="37934" y="46957"/>
                    <a:pt x="29569" y="47703"/>
                  </a:cubicBezTo>
                  <a:cubicBezTo>
                    <a:pt x="-1119" y="50260"/>
                    <a:pt x="3836" y="25220"/>
                    <a:pt x="0" y="12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3" name="任意多边形: 形状 562"/>
            <p:cNvSpPr/>
            <p:nvPr/>
          </p:nvSpPr>
          <p:spPr>
            <a:xfrm>
              <a:off x="7324582" y="4475630"/>
              <a:ext cx="50011" cy="62607"/>
            </a:xfrm>
            <a:custGeom>
              <a:avLst/>
              <a:gdLst>
                <a:gd name="connsiteX0" fmla="*/ 26560 w 50011"/>
                <a:gd name="connsiteY0" fmla="*/ 62608 h 62607"/>
                <a:gd name="connsiteX1" fmla="*/ 81 w 50011"/>
                <a:gd name="connsiteY1" fmla="*/ 22437 h 62607"/>
                <a:gd name="connsiteX2" fmla="*/ 21445 w 50011"/>
                <a:gd name="connsiteY2" fmla="*/ 273 h 62607"/>
                <a:gd name="connsiteX3" fmla="*/ 50002 w 50011"/>
                <a:gd name="connsiteY3" fmla="*/ 34051 h 62607"/>
                <a:gd name="connsiteX4" fmla="*/ 26560 w 50011"/>
                <a:gd name="connsiteY4" fmla="*/ 62608 h 6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11" h="62607">
                  <a:moveTo>
                    <a:pt x="26560" y="62608"/>
                  </a:moveTo>
                  <a:cubicBezTo>
                    <a:pt x="14039" y="44813"/>
                    <a:pt x="2638" y="34584"/>
                    <a:pt x="81" y="22437"/>
                  </a:cubicBezTo>
                  <a:cubicBezTo>
                    <a:pt x="-1198" y="16470"/>
                    <a:pt x="13027" y="1285"/>
                    <a:pt x="21445" y="273"/>
                  </a:cubicBezTo>
                  <a:cubicBezTo>
                    <a:pt x="44088" y="-2551"/>
                    <a:pt x="49149" y="17056"/>
                    <a:pt x="50002" y="34051"/>
                  </a:cubicBezTo>
                  <a:cubicBezTo>
                    <a:pt x="50375" y="40444"/>
                    <a:pt x="39559" y="47424"/>
                    <a:pt x="26560" y="626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4" name="任意多边形: 形状 563"/>
            <p:cNvSpPr/>
            <p:nvPr/>
          </p:nvSpPr>
          <p:spPr>
            <a:xfrm>
              <a:off x="9988168" y="4267801"/>
              <a:ext cx="61750" cy="56428"/>
            </a:xfrm>
            <a:custGeom>
              <a:avLst/>
              <a:gdLst>
                <a:gd name="connsiteX0" fmla="*/ 61751 w 61750"/>
                <a:gd name="connsiteY0" fmla="*/ 55675 h 56428"/>
                <a:gd name="connsiteX1" fmla="*/ 2 w 61750"/>
                <a:gd name="connsiteY1" fmla="*/ 12147 h 56428"/>
                <a:gd name="connsiteX2" fmla="*/ 6289 w 61750"/>
                <a:gd name="connsiteY2" fmla="*/ 0 h 56428"/>
                <a:gd name="connsiteX3" fmla="*/ 29038 w 61750"/>
                <a:gd name="connsiteY3" fmla="*/ 5168 h 56428"/>
                <a:gd name="connsiteX4" fmla="*/ 61751 w 61750"/>
                <a:gd name="connsiteY4" fmla="*/ 55675 h 5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50" h="56428">
                  <a:moveTo>
                    <a:pt x="61751" y="55675"/>
                  </a:moveTo>
                  <a:cubicBezTo>
                    <a:pt x="26001" y="60630"/>
                    <a:pt x="695" y="40598"/>
                    <a:pt x="2" y="12147"/>
                  </a:cubicBezTo>
                  <a:cubicBezTo>
                    <a:pt x="-104" y="7938"/>
                    <a:pt x="4158" y="0"/>
                    <a:pt x="6289" y="0"/>
                  </a:cubicBezTo>
                  <a:cubicBezTo>
                    <a:pt x="14121" y="107"/>
                    <a:pt x="25096" y="266"/>
                    <a:pt x="29038" y="5168"/>
                  </a:cubicBezTo>
                  <a:cubicBezTo>
                    <a:pt x="40706" y="19659"/>
                    <a:pt x="49550" y="36335"/>
                    <a:pt x="61751" y="556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5" name="任意多边形: 形状 564"/>
            <p:cNvSpPr/>
            <p:nvPr/>
          </p:nvSpPr>
          <p:spPr>
            <a:xfrm>
              <a:off x="10913922" y="5257592"/>
              <a:ext cx="75014" cy="81568"/>
            </a:xfrm>
            <a:custGeom>
              <a:avLst/>
              <a:gdLst>
                <a:gd name="connsiteX0" fmla="*/ 8684 w 75014"/>
                <a:gd name="connsiteY0" fmla="*/ 0 h 81568"/>
                <a:gd name="connsiteX1" fmla="*/ 75015 w 75014"/>
                <a:gd name="connsiteY1" fmla="*/ 81568 h 81568"/>
                <a:gd name="connsiteX2" fmla="*/ 0 w 75014"/>
                <a:gd name="connsiteY2" fmla="*/ 7832 h 81568"/>
                <a:gd name="connsiteX3" fmla="*/ 8684 w 75014"/>
                <a:gd name="connsiteY3" fmla="*/ 0 h 8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14" h="81568">
                  <a:moveTo>
                    <a:pt x="8684" y="0"/>
                  </a:moveTo>
                  <a:cubicBezTo>
                    <a:pt x="29143" y="25200"/>
                    <a:pt x="49655" y="50347"/>
                    <a:pt x="75015" y="81568"/>
                  </a:cubicBezTo>
                  <a:cubicBezTo>
                    <a:pt x="27758" y="73790"/>
                    <a:pt x="8951" y="52851"/>
                    <a:pt x="0" y="7832"/>
                  </a:cubicBezTo>
                  <a:cubicBezTo>
                    <a:pt x="2877" y="5221"/>
                    <a:pt x="5807" y="2611"/>
                    <a:pt x="868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6" name="任意多边形: 形状 565"/>
            <p:cNvSpPr/>
            <p:nvPr/>
          </p:nvSpPr>
          <p:spPr>
            <a:xfrm>
              <a:off x="7143625" y="4481863"/>
              <a:ext cx="56314" cy="46993"/>
            </a:xfrm>
            <a:custGeom>
              <a:avLst/>
              <a:gdLst>
                <a:gd name="connsiteX0" fmla="*/ 55462 w 56314"/>
                <a:gd name="connsiteY0" fmla="*/ 33253 h 46993"/>
                <a:gd name="connsiteX1" fmla="*/ 30635 w 56314"/>
                <a:gd name="connsiteY1" fmla="*/ 46679 h 46993"/>
                <a:gd name="connsiteX2" fmla="*/ 0 w 56314"/>
                <a:gd name="connsiteY2" fmla="*/ 20946 h 46993"/>
                <a:gd name="connsiteX3" fmla="*/ 19713 w 56314"/>
                <a:gd name="connsiteY3" fmla="*/ 61 h 46993"/>
                <a:gd name="connsiteX4" fmla="*/ 56314 w 56314"/>
                <a:gd name="connsiteY4" fmla="*/ 19880 h 46993"/>
                <a:gd name="connsiteX5" fmla="*/ 55462 w 56314"/>
                <a:gd name="connsiteY5" fmla="*/ 33253 h 46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314" h="46993">
                  <a:moveTo>
                    <a:pt x="55462" y="33253"/>
                  </a:moveTo>
                  <a:cubicBezTo>
                    <a:pt x="46991" y="38154"/>
                    <a:pt x="36016" y="48970"/>
                    <a:pt x="30635" y="46679"/>
                  </a:cubicBezTo>
                  <a:cubicBezTo>
                    <a:pt x="18914" y="41617"/>
                    <a:pt x="10016" y="29950"/>
                    <a:pt x="0" y="20946"/>
                  </a:cubicBezTo>
                  <a:cubicBezTo>
                    <a:pt x="6660" y="13540"/>
                    <a:pt x="15078" y="-1058"/>
                    <a:pt x="19713" y="61"/>
                  </a:cubicBezTo>
                  <a:cubicBezTo>
                    <a:pt x="32766" y="3204"/>
                    <a:pt x="44220" y="12794"/>
                    <a:pt x="56314" y="19880"/>
                  </a:cubicBezTo>
                  <a:cubicBezTo>
                    <a:pt x="55995" y="24355"/>
                    <a:pt x="55728" y="28831"/>
                    <a:pt x="55462" y="332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7" name="任意多边形: 形状 566"/>
            <p:cNvSpPr/>
            <p:nvPr/>
          </p:nvSpPr>
          <p:spPr>
            <a:xfrm>
              <a:off x="8908996" y="3655981"/>
              <a:ext cx="49795" cy="53532"/>
            </a:xfrm>
            <a:custGeom>
              <a:avLst/>
              <a:gdLst>
                <a:gd name="connsiteX0" fmla="*/ 1048 w 49795"/>
                <a:gd name="connsiteY0" fmla="*/ 193 h 53532"/>
                <a:gd name="connsiteX1" fmla="*/ 49584 w 49795"/>
                <a:gd name="connsiteY1" fmla="*/ 40737 h 53532"/>
                <a:gd name="connsiteX2" fmla="*/ 31363 w 49795"/>
                <a:gd name="connsiteY2" fmla="*/ 53418 h 53532"/>
                <a:gd name="connsiteX3" fmla="*/ 1048 w 49795"/>
                <a:gd name="connsiteY3" fmla="*/ 193 h 5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95" h="53532">
                  <a:moveTo>
                    <a:pt x="1048" y="193"/>
                  </a:moveTo>
                  <a:cubicBezTo>
                    <a:pt x="32162" y="-1991"/>
                    <a:pt x="52088" y="14525"/>
                    <a:pt x="49584" y="40737"/>
                  </a:cubicBezTo>
                  <a:cubicBezTo>
                    <a:pt x="49105" y="45799"/>
                    <a:pt x="36424" y="54643"/>
                    <a:pt x="31363" y="53418"/>
                  </a:cubicBezTo>
                  <a:cubicBezTo>
                    <a:pt x="5257" y="46971"/>
                    <a:pt x="-3214" y="28057"/>
                    <a:pt x="1048" y="1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8" name="任意多边形: 形状 567"/>
            <p:cNvSpPr/>
            <p:nvPr/>
          </p:nvSpPr>
          <p:spPr>
            <a:xfrm>
              <a:off x="8388510" y="3715733"/>
              <a:ext cx="51316" cy="50533"/>
            </a:xfrm>
            <a:custGeom>
              <a:avLst/>
              <a:gdLst>
                <a:gd name="connsiteX0" fmla="*/ 0 w 51316"/>
                <a:gd name="connsiteY0" fmla="*/ 2616 h 50533"/>
                <a:gd name="connsiteX1" fmla="*/ 51306 w 51316"/>
                <a:gd name="connsiteY1" fmla="*/ 27230 h 50533"/>
                <a:gd name="connsiteX2" fmla="*/ 35643 w 51316"/>
                <a:gd name="connsiteY2" fmla="*/ 50353 h 50533"/>
                <a:gd name="connsiteX3" fmla="*/ 0 w 51316"/>
                <a:gd name="connsiteY3" fmla="*/ 2616 h 5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316" h="50533">
                  <a:moveTo>
                    <a:pt x="0" y="2616"/>
                  </a:moveTo>
                  <a:cubicBezTo>
                    <a:pt x="31061" y="-4843"/>
                    <a:pt x="50187" y="3735"/>
                    <a:pt x="51306" y="27230"/>
                  </a:cubicBezTo>
                  <a:cubicBezTo>
                    <a:pt x="51679" y="35009"/>
                    <a:pt x="41716" y="49927"/>
                    <a:pt x="35643" y="50353"/>
                  </a:cubicBezTo>
                  <a:cubicBezTo>
                    <a:pt x="-213" y="53123"/>
                    <a:pt x="6180" y="23394"/>
                    <a:pt x="0" y="26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9" name="任意多边形: 形状 568"/>
            <p:cNvSpPr/>
            <p:nvPr/>
          </p:nvSpPr>
          <p:spPr>
            <a:xfrm>
              <a:off x="11914688" y="6513612"/>
              <a:ext cx="85084" cy="76453"/>
            </a:xfrm>
            <a:custGeom>
              <a:avLst/>
              <a:gdLst>
                <a:gd name="connsiteX0" fmla="*/ 0 w 85084"/>
                <a:gd name="connsiteY0" fmla="*/ 0 h 76453"/>
                <a:gd name="connsiteX1" fmla="*/ 85085 w 85084"/>
                <a:gd name="connsiteY1" fmla="*/ 76454 h 76453"/>
                <a:gd name="connsiteX2" fmla="*/ 0 w 85084"/>
                <a:gd name="connsiteY2" fmla="*/ 0 h 7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84" h="76453">
                  <a:moveTo>
                    <a:pt x="0" y="0"/>
                  </a:moveTo>
                  <a:cubicBezTo>
                    <a:pt x="39586" y="9270"/>
                    <a:pt x="58019" y="26426"/>
                    <a:pt x="85085" y="76454"/>
                  </a:cubicBezTo>
                  <a:cubicBezTo>
                    <a:pt x="42356" y="67183"/>
                    <a:pt x="24455" y="3431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0" name="任意多边形: 形状 569"/>
            <p:cNvSpPr/>
            <p:nvPr/>
          </p:nvSpPr>
          <p:spPr>
            <a:xfrm>
              <a:off x="7405381" y="4127254"/>
              <a:ext cx="51861" cy="58501"/>
            </a:xfrm>
            <a:custGeom>
              <a:avLst/>
              <a:gdLst>
                <a:gd name="connsiteX0" fmla="*/ 27702 w 51861"/>
                <a:gd name="connsiteY0" fmla="*/ 0 h 58501"/>
                <a:gd name="connsiteX1" fmla="*/ 51836 w 51861"/>
                <a:gd name="connsiteY1" fmla="*/ 42782 h 58501"/>
                <a:gd name="connsiteX2" fmla="*/ 28128 w 51861"/>
                <a:gd name="connsiteY2" fmla="*/ 58286 h 58501"/>
                <a:gd name="connsiteX3" fmla="*/ 51 w 51861"/>
                <a:gd name="connsiteY3" fmla="*/ 25360 h 58501"/>
                <a:gd name="connsiteX4" fmla="*/ 27702 w 51861"/>
                <a:gd name="connsiteY4" fmla="*/ 0 h 5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61" h="58501">
                  <a:moveTo>
                    <a:pt x="27702" y="0"/>
                  </a:moveTo>
                  <a:cubicBezTo>
                    <a:pt x="38890" y="18541"/>
                    <a:pt x="47734" y="29889"/>
                    <a:pt x="51836" y="42782"/>
                  </a:cubicBezTo>
                  <a:cubicBezTo>
                    <a:pt x="52689" y="45446"/>
                    <a:pt x="31165" y="60470"/>
                    <a:pt x="28128" y="58286"/>
                  </a:cubicBezTo>
                  <a:cubicBezTo>
                    <a:pt x="16567" y="50134"/>
                    <a:pt x="7403" y="37721"/>
                    <a:pt x="51" y="25360"/>
                  </a:cubicBezTo>
                  <a:cubicBezTo>
                    <a:pt x="-961" y="23762"/>
                    <a:pt x="13370" y="12947"/>
                    <a:pt x="2770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1" name="任意多边形: 形状 570"/>
            <p:cNvSpPr/>
            <p:nvPr/>
          </p:nvSpPr>
          <p:spPr>
            <a:xfrm>
              <a:off x="7449895" y="4304121"/>
              <a:ext cx="55484" cy="46837"/>
            </a:xfrm>
            <a:custGeom>
              <a:avLst/>
              <a:gdLst>
                <a:gd name="connsiteX0" fmla="*/ 55485 w 55484"/>
                <a:gd name="connsiteY0" fmla="*/ 44502 h 46837"/>
                <a:gd name="connsiteX1" fmla="*/ 23 w 55484"/>
                <a:gd name="connsiteY1" fmla="*/ 20474 h 46837"/>
                <a:gd name="connsiteX2" fmla="*/ 19895 w 55484"/>
                <a:gd name="connsiteY2" fmla="*/ 229 h 46837"/>
                <a:gd name="connsiteX3" fmla="*/ 55485 w 55484"/>
                <a:gd name="connsiteY3" fmla="*/ 44502 h 4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84" h="46837">
                  <a:moveTo>
                    <a:pt x="55485" y="44502"/>
                  </a:moveTo>
                  <a:cubicBezTo>
                    <a:pt x="29006" y="46740"/>
                    <a:pt x="3379" y="54412"/>
                    <a:pt x="23" y="20474"/>
                  </a:cubicBezTo>
                  <a:cubicBezTo>
                    <a:pt x="-616" y="14134"/>
                    <a:pt x="12330" y="921"/>
                    <a:pt x="19895" y="229"/>
                  </a:cubicBezTo>
                  <a:cubicBezTo>
                    <a:pt x="49837" y="-2489"/>
                    <a:pt x="53354" y="19409"/>
                    <a:pt x="55485" y="445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2" name="任意多边形: 形状 571"/>
            <p:cNvSpPr/>
            <p:nvPr/>
          </p:nvSpPr>
          <p:spPr>
            <a:xfrm>
              <a:off x="8490744" y="3573484"/>
              <a:ext cx="62606" cy="53474"/>
            </a:xfrm>
            <a:custGeom>
              <a:avLst/>
              <a:gdLst>
                <a:gd name="connsiteX0" fmla="*/ 62607 w 62606"/>
                <a:gd name="connsiteY0" fmla="*/ 37936 h 53474"/>
                <a:gd name="connsiteX1" fmla="*/ 34210 w 62606"/>
                <a:gd name="connsiteY1" fmla="*/ 53440 h 53474"/>
                <a:gd name="connsiteX2" fmla="*/ 6 w 62606"/>
                <a:gd name="connsiteY2" fmla="*/ 14068 h 53474"/>
                <a:gd name="connsiteX3" fmla="*/ 14710 w 62606"/>
                <a:gd name="connsiteY3" fmla="*/ 56 h 53474"/>
                <a:gd name="connsiteX4" fmla="*/ 62607 w 62606"/>
                <a:gd name="connsiteY4" fmla="*/ 37936 h 5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06" h="53474">
                  <a:moveTo>
                    <a:pt x="62607" y="37936"/>
                  </a:moveTo>
                  <a:cubicBezTo>
                    <a:pt x="46570" y="46993"/>
                    <a:pt x="40017" y="54026"/>
                    <a:pt x="34210" y="53440"/>
                  </a:cubicBezTo>
                  <a:cubicBezTo>
                    <a:pt x="11407" y="51309"/>
                    <a:pt x="1391" y="34846"/>
                    <a:pt x="6" y="14068"/>
                  </a:cubicBezTo>
                  <a:cubicBezTo>
                    <a:pt x="-314" y="9486"/>
                    <a:pt x="13378" y="-850"/>
                    <a:pt x="14710" y="56"/>
                  </a:cubicBezTo>
                  <a:cubicBezTo>
                    <a:pt x="29148" y="9859"/>
                    <a:pt x="42308" y="21367"/>
                    <a:pt x="62607" y="379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3" name="任意多边形: 形状 572"/>
            <p:cNvSpPr/>
            <p:nvPr/>
          </p:nvSpPr>
          <p:spPr>
            <a:xfrm>
              <a:off x="11660088" y="6217689"/>
              <a:ext cx="70739" cy="74447"/>
            </a:xfrm>
            <a:custGeom>
              <a:avLst/>
              <a:gdLst>
                <a:gd name="connsiteX0" fmla="*/ 58113 w 70739"/>
                <a:gd name="connsiteY0" fmla="*/ 74448 h 74447"/>
                <a:gd name="connsiteX1" fmla="*/ 1852 w 70739"/>
                <a:gd name="connsiteY1" fmla="*/ 17761 h 74447"/>
                <a:gd name="connsiteX2" fmla="*/ 146 w 70739"/>
                <a:gd name="connsiteY2" fmla="*/ 605 h 74447"/>
                <a:gd name="connsiteX3" fmla="*/ 19167 w 70739"/>
                <a:gd name="connsiteY3" fmla="*/ 1830 h 74447"/>
                <a:gd name="connsiteX4" fmla="*/ 70739 w 70739"/>
                <a:gd name="connsiteY4" fmla="*/ 63153 h 74447"/>
                <a:gd name="connsiteX5" fmla="*/ 58113 w 70739"/>
                <a:gd name="connsiteY5" fmla="*/ 74448 h 74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739" h="74447">
                  <a:moveTo>
                    <a:pt x="58113" y="74448"/>
                  </a:moveTo>
                  <a:cubicBezTo>
                    <a:pt x="39253" y="55694"/>
                    <a:pt x="19966" y="37260"/>
                    <a:pt x="1852" y="17761"/>
                  </a:cubicBezTo>
                  <a:cubicBezTo>
                    <a:pt x="-1238" y="14404"/>
                    <a:pt x="573" y="6466"/>
                    <a:pt x="146" y="605"/>
                  </a:cubicBezTo>
                  <a:cubicBezTo>
                    <a:pt x="6647" y="871"/>
                    <a:pt x="16077" y="-1579"/>
                    <a:pt x="19167" y="1830"/>
                  </a:cubicBezTo>
                  <a:cubicBezTo>
                    <a:pt x="37175" y="21543"/>
                    <a:pt x="53744" y="42588"/>
                    <a:pt x="70739" y="63153"/>
                  </a:cubicBezTo>
                  <a:cubicBezTo>
                    <a:pt x="66584" y="66936"/>
                    <a:pt x="62375" y="70665"/>
                    <a:pt x="58113" y="744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4" name="任意多边形: 形状 573"/>
            <p:cNvSpPr/>
            <p:nvPr/>
          </p:nvSpPr>
          <p:spPr>
            <a:xfrm>
              <a:off x="9044622" y="3687818"/>
              <a:ext cx="48454" cy="55342"/>
            </a:xfrm>
            <a:custGeom>
              <a:avLst/>
              <a:gdLst>
                <a:gd name="connsiteX0" fmla="*/ 2 w 48454"/>
                <a:gd name="connsiteY0" fmla="*/ 109 h 55342"/>
                <a:gd name="connsiteX1" fmla="*/ 48431 w 48454"/>
                <a:gd name="connsiteY1" fmla="*/ 39215 h 55342"/>
                <a:gd name="connsiteX2" fmla="*/ 31595 w 48454"/>
                <a:gd name="connsiteY2" fmla="*/ 55305 h 55342"/>
                <a:gd name="connsiteX3" fmla="*/ 2 w 48454"/>
                <a:gd name="connsiteY3" fmla="*/ 109 h 5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54" h="55342">
                  <a:moveTo>
                    <a:pt x="2" y="109"/>
                  </a:moveTo>
                  <a:cubicBezTo>
                    <a:pt x="31702" y="-1489"/>
                    <a:pt x="45075" y="14601"/>
                    <a:pt x="48431" y="39215"/>
                  </a:cubicBezTo>
                  <a:cubicBezTo>
                    <a:pt x="49070" y="44010"/>
                    <a:pt x="36550" y="56104"/>
                    <a:pt x="31595" y="55305"/>
                  </a:cubicBezTo>
                  <a:cubicBezTo>
                    <a:pt x="1067" y="50510"/>
                    <a:pt x="-52" y="26961"/>
                    <a:pt x="2" y="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5" name="任意多边形: 形状 574"/>
            <p:cNvSpPr/>
            <p:nvPr/>
          </p:nvSpPr>
          <p:spPr>
            <a:xfrm>
              <a:off x="6636783" y="5400025"/>
              <a:ext cx="56166" cy="45781"/>
            </a:xfrm>
            <a:custGeom>
              <a:avLst/>
              <a:gdLst>
                <a:gd name="connsiteX0" fmla="*/ 56167 w 56166"/>
                <a:gd name="connsiteY0" fmla="*/ 42760 h 45781"/>
                <a:gd name="connsiteX1" fmla="*/ 119 w 56166"/>
                <a:gd name="connsiteY1" fmla="*/ 24965 h 45781"/>
                <a:gd name="connsiteX2" fmla="*/ 19725 w 56166"/>
                <a:gd name="connsiteY2" fmla="*/ 884 h 45781"/>
                <a:gd name="connsiteX3" fmla="*/ 56167 w 56166"/>
                <a:gd name="connsiteY3" fmla="*/ 42760 h 4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66" h="45781">
                  <a:moveTo>
                    <a:pt x="56167" y="42760"/>
                  </a:moveTo>
                  <a:cubicBezTo>
                    <a:pt x="31872" y="42813"/>
                    <a:pt x="7311" y="56559"/>
                    <a:pt x="119" y="24965"/>
                  </a:cubicBezTo>
                  <a:cubicBezTo>
                    <a:pt x="-1373" y="18412"/>
                    <a:pt x="11520" y="2482"/>
                    <a:pt x="19725" y="884"/>
                  </a:cubicBezTo>
                  <a:cubicBezTo>
                    <a:pt x="48229" y="-4710"/>
                    <a:pt x="51478" y="17080"/>
                    <a:pt x="56167" y="427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6" name="任意多边形: 形状 575"/>
            <p:cNvSpPr/>
            <p:nvPr/>
          </p:nvSpPr>
          <p:spPr>
            <a:xfrm>
              <a:off x="11153192" y="5583332"/>
              <a:ext cx="74002" cy="73789"/>
            </a:xfrm>
            <a:custGeom>
              <a:avLst/>
              <a:gdLst>
                <a:gd name="connsiteX0" fmla="*/ 9537 w 74002"/>
                <a:gd name="connsiteY0" fmla="*/ 0 h 73789"/>
                <a:gd name="connsiteX1" fmla="*/ 74002 w 74002"/>
                <a:gd name="connsiteY1" fmla="*/ 73790 h 73789"/>
                <a:gd name="connsiteX2" fmla="*/ 0 w 74002"/>
                <a:gd name="connsiteY2" fmla="*/ 8524 h 73789"/>
                <a:gd name="connsiteX3" fmla="*/ 9537 w 74002"/>
                <a:gd name="connsiteY3" fmla="*/ 0 h 7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002" h="73789">
                  <a:moveTo>
                    <a:pt x="9537" y="0"/>
                  </a:moveTo>
                  <a:cubicBezTo>
                    <a:pt x="29462" y="22749"/>
                    <a:pt x="49335" y="45552"/>
                    <a:pt x="74002" y="73790"/>
                  </a:cubicBezTo>
                  <a:cubicBezTo>
                    <a:pt x="30901" y="72831"/>
                    <a:pt x="16889" y="58446"/>
                    <a:pt x="0" y="8524"/>
                  </a:cubicBezTo>
                  <a:cubicBezTo>
                    <a:pt x="3197" y="5647"/>
                    <a:pt x="6393" y="2824"/>
                    <a:pt x="953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7" name="任意多边形: 形状 576"/>
            <p:cNvSpPr/>
            <p:nvPr/>
          </p:nvSpPr>
          <p:spPr>
            <a:xfrm>
              <a:off x="6541415" y="5775992"/>
              <a:ext cx="53077" cy="53056"/>
            </a:xfrm>
            <a:custGeom>
              <a:avLst/>
              <a:gdLst>
                <a:gd name="connsiteX0" fmla="*/ 22497 w 53077"/>
                <a:gd name="connsiteY0" fmla="*/ 53056 h 53056"/>
                <a:gd name="connsiteX1" fmla="*/ 13 w 53077"/>
                <a:gd name="connsiteY1" fmla="*/ 19811 h 53056"/>
                <a:gd name="connsiteX2" fmla="*/ 24681 w 53077"/>
                <a:gd name="connsiteY2" fmla="*/ 205 h 53056"/>
                <a:gd name="connsiteX3" fmla="*/ 53078 w 53077"/>
                <a:gd name="connsiteY3" fmla="*/ 27323 h 53056"/>
                <a:gd name="connsiteX4" fmla="*/ 22497 w 53077"/>
                <a:gd name="connsiteY4" fmla="*/ 53056 h 5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077" h="53056">
                  <a:moveTo>
                    <a:pt x="22497" y="53056"/>
                  </a:moveTo>
                  <a:cubicBezTo>
                    <a:pt x="12054" y="38725"/>
                    <a:pt x="-466" y="28975"/>
                    <a:pt x="13" y="19811"/>
                  </a:cubicBezTo>
                  <a:cubicBezTo>
                    <a:pt x="386" y="12352"/>
                    <a:pt x="19140" y="-1873"/>
                    <a:pt x="24681" y="205"/>
                  </a:cubicBezTo>
                  <a:cubicBezTo>
                    <a:pt x="35976" y="4467"/>
                    <a:pt x="43808" y="17733"/>
                    <a:pt x="53078" y="27323"/>
                  </a:cubicBezTo>
                  <a:cubicBezTo>
                    <a:pt x="44820" y="34303"/>
                    <a:pt x="36615" y="41176"/>
                    <a:pt x="22497" y="530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8" name="任意多边形: 形状 577"/>
            <p:cNvSpPr/>
            <p:nvPr/>
          </p:nvSpPr>
          <p:spPr>
            <a:xfrm>
              <a:off x="10365216" y="4559123"/>
              <a:ext cx="54236" cy="65904"/>
            </a:xfrm>
            <a:custGeom>
              <a:avLst/>
              <a:gdLst>
                <a:gd name="connsiteX0" fmla="*/ 0 w 54236"/>
                <a:gd name="connsiteY0" fmla="*/ 0 h 65904"/>
                <a:gd name="connsiteX1" fmla="*/ 54237 w 54236"/>
                <a:gd name="connsiteY1" fmla="*/ 65904 h 65904"/>
                <a:gd name="connsiteX2" fmla="*/ 0 w 54236"/>
                <a:gd name="connsiteY2" fmla="*/ 0 h 6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36" h="65904">
                  <a:moveTo>
                    <a:pt x="0" y="0"/>
                  </a:moveTo>
                  <a:cubicBezTo>
                    <a:pt x="34257" y="746"/>
                    <a:pt x="51306" y="22590"/>
                    <a:pt x="54237" y="65904"/>
                  </a:cubicBezTo>
                  <a:cubicBezTo>
                    <a:pt x="20459" y="57913"/>
                    <a:pt x="5168" y="3479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9" name="任意多边形: 形状 578"/>
            <p:cNvSpPr/>
            <p:nvPr/>
          </p:nvSpPr>
          <p:spPr>
            <a:xfrm>
              <a:off x="7009950" y="4648895"/>
              <a:ext cx="53145" cy="58367"/>
            </a:xfrm>
            <a:custGeom>
              <a:avLst/>
              <a:gdLst>
                <a:gd name="connsiteX0" fmla="*/ 24616 w 53145"/>
                <a:gd name="connsiteY0" fmla="*/ 0 h 58367"/>
                <a:gd name="connsiteX1" fmla="*/ 53119 w 53145"/>
                <a:gd name="connsiteY1" fmla="*/ 41876 h 58367"/>
                <a:gd name="connsiteX2" fmla="*/ 30210 w 53145"/>
                <a:gd name="connsiteY2" fmla="*/ 58179 h 58367"/>
                <a:gd name="connsiteX3" fmla="*/ 108 w 53145"/>
                <a:gd name="connsiteY3" fmla="*/ 28983 h 58367"/>
                <a:gd name="connsiteX4" fmla="*/ 24616 w 53145"/>
                <a:gd name="connsiteY4" fmla="*/ 0 h 5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145" h="58367">
                  <a:moveTo>
                    <a:pt x="24616" y="0"/>
                  </a:moveTo>
                  <a:cubicBezTo>
                    <a:pt x="37882" y="18381"/>
                    <a:pt x="47258" y="29303"/>
                    <a:pt x="53119" y="41876"/>
                  </a:cubicBezTo>
                  <a:cubicBezTo>
                    <a:pt x="53971" y="43688"/>
                    <a:pt x="34152" y="60310"/>
                    <a:pt x="30210" y="58179"/>
                  </a:cubicBezTo>
                  <a:cubicBezTo>
                    <a:pt x="18169" y="51839"/>
                    <a:pt x="7886" y="40491"/>
                    <a:pt x="108" y="28983"/>
                  </a:cubicBezTo>
                  <a:cubicBezTo>
                    <a:pt x="-1331" y="26852"/>
                    <a:pt x="11882" y="14811"/>
                    <a:pt x="2461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0" name="任意多边形: 形状 579"/>
            <p:cNvSpPr/>
            <p:nvPr/>
          </p:nvSpPr>
          <p:spPr>
            <a:xfrm>
              <a:off x="11069492" y="5456158"/>
              <a:ext cx="73097" cy="77518"/>
            </a:xfrm>
            <a:custGeom>
              <a:avLst/>
              <a:gdLst>
                <a:gd name="connsiteX0" fmla="*/ 63826 w 73097"/>
                <a:gd name="connsiteY0" fmla="*/ 77519 h 77518"/>
                <a:gd name="connsiteX1" fmla="*/ 0 w 73097"/>
                <a:gd name="connsiteY1" fmla="*/ 0 h 77518"/>
                <a:gd name="connsiteX2" fmla="*/ 73097 w 73097"/>
                <a:gd name="connsiteY2" fmla="*/ 69581 h 77518"/>
                <a:gd name="connsiteX3" fmla="*/ 63826 w 73097"/>
                <a:gd name="connsiteY3" fmla="*/ 77519 h 7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097" h="77518">
                  <a:moveTo>
                    <a:pt x="63826" y="77519"/>
                  </a:moveTo>
                  <a:cubicBezTo>
                    <a:pt x="42569" y="51679"/>
                    <a:pt x="21258" y="25840"/>
                    <a:pt x="0" y="0"/>
                  </a:cubicBezTo>
                  <a:cubicBezTo>
                    <a:pt x="41716" y="6447"/>
                    <a:pt x="60683" y="27598"/>
                    <a:pt x="73097" y="69581"/>
                  </a:cubicBezTo>
                  <a:cubicBezTo>
                    <a:pt x="70007" y="72244"/>
                    <a:pt x="66917" y="74855"/>
                    <a:pt x="63826" y="775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1" name="任意多边形: 形状 580"/>
            <p:cNvSpPr/>
            <p:nvPr/>
          </p:nvSpPr>
          <p:spPr>
            <a:xfrm>
              <a:off x="7976010" y="3828032"/>
              <a:ext cx="48934" cy="51805"/>
            </a:xfrm>
            <a:custGeom>
              <a:avLst/>
              <a:gdLst>
                <a:gd name="connsiteX0" fmla="*/ 12172 w 48934"/>
                <a:gd name="connsiteY0" fmla="*/ 15 h 51805"/>
                <a:gd name="connsiteX1" fmla="*/ 48933 w 48934"/>
                <a:gd name="connsiteY1" fmla="*/ 33687 h 51805"/>
                <a:gd name="connsiteX2" fmla="*/ 34282 w 48934"/>
                <a:gd name="connsiteY2" fmla="*/ 51801 h 51805"/>
                <a:gd name="connsiteX3" fmla="*/ 25 w 48934"/>
                <a:gd name="connsiteY3" fmla="*/ 18396 h 51805"/>
                <a:gd name="connsiteX4" fmla="*/ 12172 w 48934"/>
                <a:gd name="connsiteY4" fmla="*/ 15 h 51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934" h="51804">
                  <a:moveTo>
                    <a:pt x="12172" y="15"/>
                  </a:moveTo>
                  <a:cubicBezTo>
                    <a:pt x="42540" y="-571"/>
                    <a:pt x="48614" y="15679"/>
                    <a:pt x="48933" y="33687"/>
                  </a:cubicBezTo>
                  <a:cubicBezTo>
                    <a:pt x="49040" y="39974"/>
                    <a:pt x="39557" y="51748"/>
                    <a:pt x="34282" y="51801"/>
                  </a:cubicBezTo>
                  <a:cubicBezTo>
                    <a:pt x="13344" y="52068"/>
                    <a:pt x="-668" y="40187"/>
                    <a:pt x="25" y="18396"/>
                  </a:cubicBezTo>
                  <a:cubicBezTo>
                    <a:pt x="291" y="10991"/>
                    <a:pt x="9508" y="3851"/>
                    <a:pt x="12172" y="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2" name="任意多边形: 形状 581"/>
            <p:cNvSpPr/>
            <p:nvPr/>
          </p:nvSpPr>
          <p:spPr>
            <a:xfrm>
              <a:off x="6442439" y="6149406"/>
              <a:ext cx="55408" cy="54475"/>
            </a:xfrm>
            <a:custGeom>
              <a:avLst/>
              <a:gdLst>
                <a:gd name="connsiteX0" fmla="*/ 25893 w 55408"/>
                <a:gd name="connsiteY0" fmla="*/ 0 h 54475"/>
                <a:gd name="connsiteX1" fmla="*/ 55409 w 55408"/>
                <a:gd name="connsiteY1" fmla="*/ 36069 h 54475"/>
                <a:gd name="connsiteX2" fmla="*/ 31540 w 55408"/>
                <a:gd name="connsiteY2" fmla="*/ 54343 h 54475"/>
                <a:gd name="connsiteX3" fmla="*/ 0 w 55408"/>
                <a:gd name="connsiteY3" fmla="*/ 31647 h 54475"/>
                <a:gd name="connsiteX4" fmla="*/ 25893 w 55408"/>
                <a:gd name="connsiteY4" fmla="*/ 0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08" h="54475">
                  <a:moveTo>
                    <a:pt x="25893" y="0"/>
                  </a:moveTo>
                  <a:cubicBezTo>
                    <a:pt x="39319" y="16410"/>
                    <a:pt x="47364" y="26212"/>
                    <a:pt x="55409" y="36069"/>
                  </a:cubicBezTo>
                  <a:cubicBezTo>
                    <a:pt x="47311" y="42622"/>
                    <a:pt x="37348" y="55941"/>
                    <a:pt x="31540" y="54343"/>
                  </a:cubicBezTo>
                  <a:cubicBezTo>
                    <a:pt x="19819" y="51093"/>
                    <a:pt x="10389" y="39692"/>
                    <a:pt x="0" y="31647"/>
                  </a:cubicBezTo>
                  <a:cubicBezTo>
                    <a:pt x="6713" y="23442"/>
                    <a:pt x="13426" y="15237"/>
                    <a:pt x="2589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3" name="任意多边形: 形状 582"/>
            <p:cNvSpPr/>
            <p:nvPr/>
          </p:nvSpPr>
          <p:spPr>
            <a:xfrm>
              <a:off x="11318725" y="5772414"/>
              <a:ext cx="68728" cy="68635"/>
            </a:xfrm>
            <a:custGeom>
              <a:avLst/>
              <a:gdLst>
                <a:gd name="connsiteX0" fmla="*/ 0 w 68728"/>
                <a:gd name="connsiteY0" fmla="*/ 0 h 68635"/>
                <a:gd name="connsiteX1" fmla="*/ 68728 w 68728"/>
                <a:gd name="connsiteY1" fmla="*/ 68622 h 68635"/>
                <a:gd name="connsiteX2" fmla="*/ 0 w 68728"/>
                <a:gd name="connsiteY2" fmla="*/ 0 h 6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728" h="68635">
                  <a:moveTo>
                    <a:pt x="0" y="0"/>
                  </a:moveTo>
                  <a:cubicBezTo>
                    <a:pt x="36548" y="10922"/>
                    <a:pt x="46459" y="21204"/>
                    <a:pt x="68728" y="68622"/>
                  </a:cubicBezTo>
                  <a:cubicBezTo>
                    <a:pt x="37721" y="69208"/>
                    <a:pt x="19926" y="5194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4" name="任意多边形: 形状 583"/>
            <p:cNvSpPr/>
            <p:nvPr/>
          </p:nvSpPr>
          <p:spPr>
            <a:xfrm>
              <a:off x="10263720" y="4505366"/>
              <a:ext cx="51361" cy="60423"/>
            </a:xfrm>
            <a:custGeom>
              <a:avLst/>
              <a:gdLst>
                <a:gd name="connsiteX0" fmla="*/ 428 w 51361"/>
                <a:gd name="connsiteY0" fmla="*/ 0 h 60423"/>
                <a:gd name="connsiteX1" fmla="*/ 51362 w 51361"/>
                <a:gd name="connsiteY1" fmla="*/ 60044 h 60423"/>
                <a:gd name="connsiteX2" fmla="*/ 428 w 51361"/>
                <a:gd name="connsiteY2" fmla="*/ 0 h 60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361" h="60423">
                  <a:moveTo>
                    <a:pt x="428" y="0"/>
                  </a:moveTo>
                  <a:cubicBezTo>
                    <a:pt x="36977" y="3729"/>
                    <a:pt x="45075" y="30794"/>
                    <a:pt x="51362" y="60044"/>
                  </a:cubicBezTo>
                  <a:cubicBezTo>
                    <a:pt x="16998" y="63773"/>
                    <a:pt x="-3248" y="39745"/>
                    <a:pt x="42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5" name="任意多边形: 形状 584"/>
            <p:cNvSpPr/>
            <p:nvPr/>
          </p:nvSpPr>
          <p:spPr>
            <a:xfrm>
              <a:off x="6872787" y="4842640"/>
              <a:ext cx="51770" cy="47124"/>
            </a:xfrm>
            <a:custGeom>
              <a:avLst/>
              <a:gdLst>
                <a:gd name="connsiteX0" fmla="*/ 51547 w 51770"/>
                <a:gd name="connsiteY0" fmla="*/ 40784 h 47124"/>
                <a:gd name="connsiteX1" fmla="*/ 81 w 51770"/>
                <a:gd name="connsiteY1" fmla="*/ 24108 h 47124"/>
                <a:gd name="connsiteX2" fmla="*/ 19314 w 51770"/>
                <a:gd name="connsiteY2" fmla="*/ 240 h 47124"/>
                <a:gd name="connsiteX3" fmla="*/ 51547 w 51770"/>
                <a:gd name="connsiteY3" fmla="*/ 40784 h 47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768" h="47124">
                  <a:moveTo>
                    <a:pt x="51547" y="40784"/>
                  </a:moveTo>
                  <a:cubicBezTo>
                    <a:pt x="28052" y="47976"/>
                    <a:pt x="5515" y="55489"/>
                    <a:pt x="81" y="24108"/>
                  </a:cubicBezTo>
                  <a:cubicBezTo>
                    <a:pt x="-1144" y="17075"/>
                    <a:pt x="11802" y="932"/>
                    <a:pt x="19314" y="240"/>
                  </a:cubicBezTo>
                  <a:cubicBezTo>
                    <a:pt x="45420" y="-2264"/>
                    <a:pt x="53252" y="15104"/>
                    <a:pt x="51547" y="407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6" name="任意多边形: 形状 585"/>
            <p:cNvSpPr/>
            <p:nvPr/>
          </p:nvSpPr>
          <p:spPr>
            <a:xfrm>
              <a:off x="10753769" y="5075916"/>
              <a:ext cx="59511" cy="70486"/>
            </a:xfrm>
            <a:custGeom>
              <a:avLst/>
              <a:gdLst>
                <a:gd name="connsiteX0" fmla="*/ 59511 w 59511"/>
                <a:gd name="connsiteY0" fmla="*/ 70486 h 70486"/>
                <a:gd name="connsiteX1" fmla="*/ 0 w 59511"/>
                <a:gd name="connsiteY1" fmla="*/ 0 h 70486"/>
                <a:gd name="connsiteX2" fmla="*/ 59511 w 59511"/>
                <a:gd name="connsiteY2" fmla="*/ 70486 h 7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511" h="70486">
                  <a:moveTo>
                    <a:pt x="59511" y="70486"/>
                  </a:moveTo>
                  <a:cubicBezTo>
                    <a:pt x="14758" y="59511"/>
                    <a:pt x="2291" y="44061"/>
                    <a:pt x="0" y="0"/>
                  </a:cubicBezTo>
                  <a:cubicBezTo>
                    <a:pt x="35856" y="9004"/>
                    <a:pt x="45659" y="38307"/>
                    <a:pt x="59511" y="704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7" name="任意多边形: 形状 586"/>
            <p:cNvSpPr/>
            <p:nvPr/>
          </p:nvSpPr>
          <p:spPr>
            <a:xfrm>
              <a:off x="8770404" y="3627004"/>
              <a:ext cx="50770" cy="51881"/>
            </a:xfrm>
            <a:custGeom>
              <a:avLst/>
              <a:gdLst>
                <a:gd name="connsiteX0" fmla="*/ 0 w 50770"/>
                <a:gd name="connsiteY0" fmla="*/ 4875 h 51881"/>
                <a:gd name="connsiteX1" fmla="*/ 50507 w 50770"/>
                <a:gd name="connsiteY1" fmla="*/ 30608 h 51881"/>
                <a:gd name="connsiteX2" fmla="*/ 43208 w 50770"/>
                <a:gd name="connsiteY2" fmla="*/ 51866 h 51881"/>
                <a:gd name="connsiteX3" fmla="*/ 0 w 50770"/>
                <a:gd name="connsiteY3" fmla="*/ 4875 h 51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70" h="51881">
                  <a:moveTo>
                    <a:pt x="0" y="4875"/>
                  </a:moveTo>
                  <a:cubicBezTo>
                    <a:pt x="29729" y="-7858"/>
                    <a:pt x="44220" y="5621"/>
                    <a:pt x="50507" y="30608"/>
                  </a:cubicBezTo>
                  <a:cubicBezTo>
                    <a:pt x="52105" y="37001"/>
                    <a:pt x="46032" y="51812"/>
                    <a:pt x="43208" y="51866"/>
                  </a:cubicBezTo>
                  <a:cubicBezTo>
                    <a:pt x="14012" y="52505"/>
                    <a:pt x="3516" y="33378"/>
                    <a:pt x="0" y="48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8" name="任意多边形: 形状 587"/>
            <p:cNvSpPr/>
            <p:nvPr/>
          </p:nvSpPr>
          <p:spPr>
            <a:xfrm>
              <a:off x="7931003" y="3662295"/>
              <a:ext cx="48346" cy="48446"/>
            </a:xfrm>
            <a:custGeom>
              <a:avLst/>
              <a:gdLst>
                <a:gd name="connsiteX0" fmla="*/ 11520 w 48346"/>
                <a:gd name="connsiteY0" fmla="*/ 645 h 48446"/>
                <a:gd name="connsiteX1" fmla="*/ 48335 w 48346"/>
                <a:gd name="connsiteY1" fmla="*/ 32185 h 48446"/>
                <a:gd name="connsiteX2" fmla="*/ 33098 w 48346"/>
                <a:gd name="connsiteY2" fmla="*/ 48435 h 48446"/>
                <a:gd name="connsiteX3" fmla="*/ 119 w 48346"/>
                <a:gd name="connsiteY3" fmla="*/ 15989 h 48446"/>
                <a:gd name="connsiteX4" fmla="*/ 11520 w 48346"/>
                <a:gd name="connsiteY4" fmla="*/ 645 h 4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46" h="48446">
                  <a:moveTo>
                    <a:pt x="11520" y="645"/>
                  </a:moveTo>
                  <a:cubicBezTo>
                    <a:pt x="45298" y="-3830"/>
                    <a:pt x="46790" y="15882"/>
                    <a:pt x="48335" y="32185"/>
                  </a:cubicBezTo>
                  <a:cubicBezTo>
                    <a:pt x="48815" y="37300"/>
                    <a:pt x="33684" y="48861"/>
                    <a:pt x="33098" y="48435"/>
                  </a:cubicBezTo>
                  <a:cubicBezTo>
                    <a:pt x="21164" y="38632"/>
                    <a:pt x="9389" y="28189"/>
                    <a:pt x="119" y="15989"/>
                  </a:cubicBezTo>
                  <a:cubicBezTo>
                    <a:pt x="-1266" y="14124"/>
                    <a:pt x="9869" y="2776"/>
                    <a:pt x="11520" y="6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9" name="任意多边形: 形状 588"/>
            <p:cNvSpPr/>
            <p:nvPr/>
          </p:nvSpPr>
          <p:spPr>
            <a:xfrm>
              <a:off x="9935852" y="4121667"/>
              <a:ext cx="50560" cy="58012"/>
            </a:xfrm>
            <a:custGeom>
              <a:avLst/>
              <a:gdLst>
                <a:gd name="connsiteX0" fmla="*/ 0 w 50560"/>
                <a:gd name="connsiteY0" fmla="*/ 579 h 58012"/>
                <a:gd name="connsiteX1" fmla="*/ 50560 w 50560"/>
                <a:gd name="connsiteY1" fmla="*/ 58012 h 58012"/>
                <a:gd name="connsiteX2" fmla="*/ 0 w 50560"/>
                <a:gd name="connsiteY2" fmla="*/ 579 h 58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60" h="58011">
                  <a:moveTo>
                    <a:pt x="0" y="579"/>
                  </a:moveTo>
                  <a:cubicBezTo>
                    <a:pt x="31700" y="-3097"/>
                    <a:pt x="43368" y="10116"/>
                    <a:pt x="50560" y="58012"/>
                  </a:cubicBezTo>
                  <a:cubicBezTo>
                    <a:pt x="18541" y="54230"/>
                    <a:pt x="3889" y="37607"/>
                    <a:pt x="0" y="5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0" name="任意多边形: 形状 589"/>
            <p:cNvSpPr/>
            <p:nvPr/>
          </p:nvSpPr>
          <p:spPr>
            <a:xfrm>
              <a:off x="7808849" y="3811052"/>
              <a:ext cx="55226" cy="51937"/>
            </a:xfrm>
            <a:custGeom>
              <a:avLst/>
              <a:gdLst>
                <a:gd name="connsiteX0" fmla="*/ 11029 w 55226"/>
                <a:gd name="connsiteY0" fmla="*/ 0 h 51937"/>
                <a:gd name="connsiteX1" fmla="*/ 51733 w 55226"/>
                <a:gd name="connsiteY1" fmla="*/ 19766 h 51937"/>
                <a:gd name="connsiteX2" fmla="*/ 51679 w 55226"/>
                <a:gd name="connsiteY2" fmla="*/ 47897 h 51937"/>
                <a:gd name="connsiteX3" fmla="*/ 25840 w 55226"/>
                <a:gd name="connsiteY3" fmla="*/ 49175 h 51937"/>
                <a:gd name="connsiteX4" fmla="*/ 0 w 55226"/>
                <a:gd name="connsiteY4" fmla="*/ 12946 h 51937"/>
                <a:gd name="connsiteX5" fmla="*/ 11029 w 55226"/>
                <a:gd name="connsiteY5" fmla="*/ 0 h 5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26" h="51937">
                  <a:moveTo>
                    <a:pt x="11029" y="0"/>
                  </a:moveTo>
                  <a:cubicBezTo>
                    <a:pt x="24881" y="6233"/>
                    <a:pt x="40491" y="10389"/>
                    <a:pt x="51733" y="19766"/>
                  </a:cubicBezTo>
                  <a:cubicBezTo>
                    <a:pt x="56687" y="23922"/>
                    <a:pt x="56101" y="40704"/>
                    <a:pt x="51679" y="47897"/>
                  </a:cubicBezTo>
                  <a:cubicBezTo>
                    <a:pt x="48962" y="52372"/>
                    <a:pt x="30741" y="53597"/>
                    <a:pt x="25840" y="49175"/>
                  </a:cubicBezTo>
                  <a:cubicBezTo>
                    <a:pt x="15078" y="39479"/>
                    <a:pt x="8365" y="25307"/>
                    <a:pt x="0" y="12946"/>
                  </a:cubicBezTo>
                  <a:cubicBezTo>
                    <a:pt x="3676" y="8631"/>
                    <a:pt x="7352" y="4315"/>
                    <a:pt x="1102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1" name="任意多边形: 形状 590"/>
            <p:cNvSpPr/>
            <p:nvPr/>
          </p:nvSpPr>
          <p:spPr>
            <a:xfrm>
              <a:off x="9534565" y="3840324"/>
              <a:ext cx="58463" cy="53051"/>
            </a:xfrm>
            <a:custGeom>
              <a:avLst/>
              <a:gdLst>
                <a:gd name="connsiteX0" fmla="*/ 0 w 58463"/>
                <a:gd name="connsiteY0" fmla="*/ 350 h 53051"/>
                <a:gd name="connsiteX1" fmla="*/ 58339 w 58463"/>
                <a:gd name="connsiteY1" fmla="*/ 41640 h 53051"/>
                <a:gd name="connsiteX2" fmla="*/ 50187 w 58463"/>
                <a:gd name="connsiteY2" fmla="*/ 52828 h 53051"/>
                <a:gd name="connsiteX3" fmla="*/ 29729 w 58463"/>
                <a:gd name="connsiteY3" fmla="*/ 48779 h 53051"/>
                <a:gd name="connsiteX4" fmla="*/ 0 w 58463"/>
                <a:gd name="connsiteY4" fmla="*/ 350 h 5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62" h="53051">
                  <a:moveTo>
                    <a:pt x="0" y="350"/>
                  </a:moveTo>
                  <a:cubicBezTo>
                    <a:pt x="35003" y="-3006"/>
                    <a:pt x="60470" y="18305"/>
                    <a:pt x="58339" y="41640"/>
                  </a:cubicBezTo>
                  <a:cubicBezTo>
                    <a:pt x="57966" y="45796"/>
                    <a:pt x="53331" y="52562"/>
                    <a:pt x="50187" y="52828"/>
                  </a:cubicBezTo>
                  <a:cubicBezTo>
                    <a:pt x="43315" y="53414"/>
                    <a:pt x="32979" y="53095"/>
                    <a:pt x="29729" y="48779"/>
                  </a:cubicBezTo>
                  <a:cubicBezTo>
                    <a:pt x="19233" y="35087"/>
                    <a:pt x="11348" y="19370"/>
                    <a:pt x="0" y="3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2" name="任意多边形: 形状 591"/>
            <p:cNvSpPr/>
            <p:nvPr/>
          </p:nvSpPr>
          <p:spPr>
            <a:xfrm>
              <a:off x="6437857" y="5422699"/>
              <a:ext cx="61375" cy="45570"/>
            </a:xfrm>
            <a:custGeom>
              <a:avLst/>
              <a:gdLst>
                <a:gd name="connsiteX0" fmla="*/ 61376 w 61375"/>
                <a:gd name="connsiteY0" fmla="*/ 25308 h 45570"/>
                <a:gd name="connsiteX1" fmla="*/ 28770 w 61375"/>
                <a:gd name="connsiteY1" fmla="*/ 45287 h 45570"/>
                <a:gd name="connsiteX2" fmla="*/ 0 w 61375"/>
                <a:gd name="connsiteY2" fmla="*/ 18648 h 45570"/>
                <a:gd name="connsiteX3" fmla="*/ 26905 w 61375"/>
                <a:gd name="connsiteY3" fmla="*/ 1 h 45570"/>
                <a:gd name="connsiteX4" fmla="*/ 61376 w 61375"/>
                <a:gd name="connsiteY4" fmla="*/ 25308 h 4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75" h="45570">
                  <a:moveTo>
                    <a:pt x="61376" y="25308"/>
                  </a:moveTo>
                  <a:cubicBezTo>
                    <a:pt x="44487" y="36123"/>
                    <a:pt x="33192" y="47524"/>
                    <a:pt x="28770" y="45287"/>
                  </a:cubicBezTo>
                  <a:cubicBezTo>
                    <a:pt x="17528" y="39692"/>
                    <a:pt x="9377" y="27918"/>
                    <a:pt x="0" y="18648"/>
                  </a:cubicBezTo>
                  <a:cubicBezTo>
                    <a:pt x="8951" y="11935"/>
                    <a:pt x="18008" y="-106"/>
                    <a:pt x="26905" y="1"/>
                  </a:cubicBezTo>
                  <a:cubicBezTo>
                    <a:pt x="35856" y="54"/>
                    <a:pt x="44647" y="12254"/>
                    <a:pt x="61376" y="253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3" name="任意多边形: 形状 592"/>
            <p:cNvSpPr/>
            <p:nvPr/>
          </p:nvSpPr>
          <p:spPr>
            <a:xfrm>
              <a:off x="11495234" y="5964480"/>
              <a:ext cx="72777" cy="67076"/>
            </a:xfrm>
            <a:custGeom>
              <a:avLst/>
              <a:gdLst>
                <a:gd name="connsiteX0" fmla="*/ 0 w 72777"/>
                <a:gd name="connsiteY0" fmla="*/ 0 h 67076"/>
                <a:gd name="connsiteX1" fmla="*/ 72777 w 72777"/>
                <a:gd name="connsiteY1" fmla="*/ 67077 h 67076"/>
                <a:gd name="connsiteX2" fmla="*/ 0 w 72777"/>
                <a:gd name="connsiteY2" fmla="*/ 0 h 6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777" h="67076">
                  <a:moveTo>
                    <a:pt x="0" y="0"/>
                  </a:moveTo>
                  <a:cubicBezTo>
                    <a:pt x="40172" y="746"/>
                    <a:pt x="47417" y="36708"/>
                    <a:pt x="72777" y="67077"/>
                  </a:cubicBezTo>
                  <a:cubicBezTo>
                    <a:pt x="26852" y="59724"/>
                    <a:pt x="14012" y="2951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4" name="任意多边形: 形状 593"/>
            <p:cNvSpPr/>
            <p:nvPr/>
          </p:nvSpPr>
          <p:spPr>
            <a:xfrm>
              <a:off x="12005740" y="6635404"/>
              <a:ext cx="87908" cy="82207"/>
            </a:xfrm>
            <a:custGeom>
              <a:avLst/>
              <a:gdLst>
                <a:gd name="connsiteX0" fmla="*/ 77999 w 87908"/>
                <a:gd name="connsiteY0" fmla="*/ 82208 h 82207"/>
                <a:gd name="connsiteX1" fmla="*/ 0 w 87908"/>
                <a:gd name="connsiteY1" fmla="*/ 9111 h 82207"/>
                <a:gd name="connsiteX2" fmla="*/ 7992 w 87908"/>
                <a:gd name="connsiteY2" fmla="*/ 0 h 82207"/>
                <a:gd name="connsiteX3" fmla="*/ 87908 w 87908"/>
                <a:gd name="connsiteY3" fmla="*/ 70966 h 82207"/>
                <a:gd name="connsiteX4" fmla="*/ 77999 w 87908"/>
                <a:gd name="connsiteY4" fmla="*/ 82208 h 8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08" h="82207">
                  <a:moveTo>
                    <a:pt x="77999" y="82208"/>
                  </a:moveTo>
                  <a:cubicBezTo>
                    <a:pt x="51999" y="57860"/>
                    <a:pt x="26000" y="33458"/>
                    <a:pt x="0" y="9111"/>
                  </a:cubicBezTo>
                  <a:cubicBezTo>
                    <a:pt x="2664" y="6074"/>
                    <a:pt x="5328" y="3037"/>
                    <a:pt x="7992" y="0"/>
                  </a:cubicBezTo>
                  <a:cubicBezTo>
                    <a:pt x="44753" y="11455"/>
                    <a:pt x="64092" y="43901"/>
                    <a:pt x="87908" y="70966"/>
                  </a:cubicBezTo>
                  <a:cubicBezTo>
                    <a:pt x="84605" y="74695"/>
                    <a:pt x="81302" y="78425"/>
                    <a:pt x="77999" y="822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5" name="任意多边形: 形状 594"/>
            <p:cNvSpPr/>
            <p:nvPr/>
          </p:nvSpPr>
          <p:spPr>
            <a:xfrm>
              <a:off x="6732071" y="5022478"/>
              <a:ext cx="52410" cy="54466"/>
            </a:xfrm>
            <a:custGeom>
              <a:avLst/>
              <a:gdLst>
                <a:gd name="connsiteX0" fmla="*/ 23214 w 52410"/>
                <a:gd name="connsiteY0" fmla="*/ 0 h 54466"/>
                <a:gd name="connsiteX1" fmla="*/ 52410 w 52410"/>
                <a:gd name="connsiteY1" fmla="*/ 38733 h 54466"/>
                <a:gd name="connsiteX2" fmla="*/ 23480 w 52410"/>
                <a:gd name="connsiteY2" fmla="*/ 54237 h 54466"/>
                <a:gd name="connsiteX3" fmla="*/ 145 w 52410"/>
                <a:gd name="connsiteY3" fmla="*/ 28290 h 54466"/>
                <a:gd name="connsiteX4" fmla="*/ 23214 w 52410"/>
                <a:gd name="connsiteY4" fmla="*/ 0 h 54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0" h="54464">
                  <a:moveTo>
                    <a:pt x="23214" y="0"/>
                  </a:moveTo>
                  <a:cubicBezTo>
                    <a:pt x="36427" y="17528"/>
                    <a:pt x="44418" y="28131"/>
                    <a:pt x="52410" y="38733"/>
                  </a:cubicBezTo>
                  <a:cubicBezTo>
                    <a:pt x="42660" y="44434"/>
                    <a:pt x="31259" y="56261"/>
                    <a:pt x="23480" y="54237"/>
                  </a:cubicBezTo>
                  <a:cubicBezTo>
                    <a:pt x="13731" y="51679"/>
                    <a:pt x="4247" y="38839"/>
                    <a:pt x="145" y="28290"/>
                  </a:cubicBezTo>
                  <a:cubicBezTo>
                    <a:pt x="-1507" y="24028"/>
                    <a:pt x="11280" y="14119"/>
                    <a:pt x="232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6" name="任意多边形: 形状 595"/>
            <p:cNvSpPr/>
            <p:nvPr/>
          </p:nvSpPr>
          <p:spPr>
            <a:xfrm>
              <a:off x="6391330" y="5967730"/>
              <a:ext cx="48125" cy="59319"/>
            </a:xfrm>
            <a:custGeom>
              <a:avLst/>
              <a:gdLst>
                <a:gd name="connsiteX0" fmla="*/ 27081 w 48125"/>
                <a:gd name="connsiteY0" fmla="*/ 0 h 59319"/>
                <a:gd name="connsiteX1" fmla="*/ 48125 w 48125"/>
                <a:gd name="connsiteY1" fmla="*/ 38093 h 59319"/>
                <a:gd name="connsiteX2" fmla="*/ 27987 w 48125"/>
                <a:gd name="connsiteY2" fmla="*/ 58605 h 59319"/>
                <a:gd name="connsiteX3" fmla="*/ 335 w 48125"/>
                <a:gd name="connsiteY3" fmla="*/ 33618 h 59319"/>
                <a:gd name="connsiteX4" fmla="*/ 27081 w 48125"/>
                <a:gd name="connsiteY4" fmla="*/ 0 h 59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25" h="59319">
                  <a:moveTo>
                    <a:pt x="27081" y="0"/>
                  </a:moveTo>
                  <a:cubicBezTo>
                    <a:pt x="38163" y="18753"/>
                    <a:pt x="48072" y="28397"/>
                    <a:pt x="48125" y="38093"/>
                  </a:cubicBezTo>
                  <a:cubicBezTo>
                    <a:pt x="48179" y="45179"/>
                    <a:pt x="36245" y="56847"/>
                    <a:pt x="27987" y="58605"/>
                  </a:cubicBezTo>
                  <a:cubicBezTo>
                    <a:pt x="10671" y="62228"/>
                    <a:pt x="-2275" y="51786"/>
                    <a:pt x="335" y="33618"/>
                  </a:cubicBezTo>
                  <a:cubicBezTo>
                    <a:pt x="1721" y="24561"/>
                    <a:pt x="13069" y="16996"/>
                    <a:pt x="2708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7" name="任意多边形: 形状 596"/>
            <p:cNvSpPr/>
            <p:nvPr/>
          </p:nvSpPr>
          <p:spPr>
            <a:xfrm>
              <a:off x="12105742" y="6754373"/>
              <a:ext cx="86469" cy="72900"/>
            </a:xfrm>
            <a:custGeom>
              <a:avLst/>
              <a:gdLst>
                <a:gd name="connsiteX0" fmla="*/ 8258 w 86469"/>
                <a:gd name="connsiteY0" fmla="*/ 0 h 72900"/>
                <a:gd name="connsiteX1" fmla="*/ 86469 w 86469"/>
                <a:gd name="connsiteY1" fmla="*/ 72617 h 72900"/>
                <a:gd name="connsiteX2" fmla="*/ 0 w 86469"/>
                <a:gd name="connsiteY2" fmla="*/ 8471 h 72900"/>
                <a:gd name="connsiteX3" fmla="*/ 8258 w 86469"/>
                <a:gd name="connsiteY3" fmla="*/ 0 h 7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69" h="72900">
                  <a:moveTo>
                    <a:pt x="8258" y="0"/>
                  </a:moveTo>
                  <a:cubicBezTo>
                    <a:pt x="34310" y="24188"/>
                    <a:pt x="60417" y="48429"/>
                    <a:pt x="86469" y="72617"/>
                  </a:cubicBezTo>
                  <a:cubicBezTo>
                    <a:pt x="53278" y="75921"/>
                    <a:pt x="23548" y="50028"/>
                    <a:pt x="0" y="8471"/>
                  </a:cubicBezTo>
                  <a:cubicBezTo>
                    <a:pt x="2770" y="5647"/>
                    <a:pt x="5540" y="2824"/>
                    <a:pt x="825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8" name="任意多边形: 形状 597"/>
            <p:cNvSpPr/>
            <p:nvPr/>
          </p:nvSpPr>
          <p:spPr>
            <a:xfrm>
              <a:off x="10585998" y="4891417"/>
              <a:ext cx="57539" cy="65369"/>
            </a:xfrm>
            <a:custGeom>
              <a:avLst/>
              <a:gdLst>
                <a:gd name="connsiteX0" fmla="*/ 57540 w 57539"/>
                <a:gd name="connsiteY0" fmla="*/ 65369 h 65369"/>
                <a:gd name="connsiteX1" fmla="*/ 0 w 57539"/>
                <a:gd name="connsiteY1" fmla="*/ 158 h 65369"/>
                <a:gd name="connsiteX2" fmla="*/ 57540 w 57539"/>
                <a:gd name="connsiteY2" fmla="*/ 65369 h 6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539" h="65369">
                  <a:moveTo>
                    <a:pt x="57540" y="65369"/>
                  </a:moveTo>
                  <a:cubicBezTo>
                    <a:pt x="14119" y="61160"/>
                    <a:pt x="12946" y="26530"/>
                    <a:pt x="0" y="158"/>
                  </a:cubicBezTo>
                  <a:cubicBezTo>
                    <a:pt x="29676" y="-2240"/>
                    <a:pt x="52585" y="22854"/>
                    <a:pt x="57540" y="653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9" name="任意多边形: 形状 598"/>
            <p:cNvSpPr/>
            <p:nvPr/>
          </p:nvSpPr>
          <p:spPr>
            <a:xfrm>
              <a:off x="6409509" y="6729507"/>
              <a:ext cx="49695" cy="55022"/>
            </a:xfrm>
            <a:custGeom>
              <a:avLst/>
              <a:gdLst>
                <a:gd name="connsiteX0" fmla="*/ 24565 w 49695"/>
                <a:gd name="connsiteY0" fmla="*/ 55022 h 55022"/>
                <a:gd name="connsiteX1" fmla="*/ 4 w 49695"/>
                <a:gd name="connsiteY1" fmla="*/ 20871 h 55022"/>
                <a:gd name="connsiteX2" fmla="*/ 22274 w 49695"/>
                <a:gd name="connsiteY2" fmla="*/ 146 h 55022"/>
                <a:gd name="connsiteX3" fmla="*/ 49605 w 49695"/>
                <a:gd name="connsiteY3" fmla="*/ 27744 h 55022"/>
                <a:gd name="connsiteX4" fmla="*/ 24565 w 49695"/>
                <a:gd name="connsiteY4" fmla="*/ 55022 h 5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95" h="55022">
                  <a:moveTo>
                    <a:pt x="24565" y="55022"/>
                  </a:moveTo>
                  <a:cubicBezTo>
                    <a:pt x="12631" y="39518"/>
                    <a:pt x="484" y="30461"/>
                    <a:pt x="4" y="20871"/>
                  </a:cubicBezTo>
                  <a:cubicBezTo>
                    <a:pt x="-316" y="13838"/>
                    <a:pt x="18438" y="-1665"/>
                    <a:pt x="22274" y="146"/>
                  </a:cubicBezTo>
                  <a:cubicBezTo>
                    <a:pt x="33516" y="5527"/>
                    <a:pt x="42946" y="16716"/>
                    <a:pt x="49605" y="27744"/>
                  </a:cubicBezTo>
                  <a:cubicBezTo>
                    <a:pt x="50937" y="30035"/>
                    <a:pt x="37298" y="41383"/>
                    <a:pt x="24565" y="550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0" name="任意多边形: 形状 599"/>
            <p:cNvSpPr/>
            <p:nvPr/>
          </p:nvSpPr>
          <p:spPr>
            <a:xfrm>
              <a:off x="7698061" y="3976899"/>
              <a:ext cx="50424" cy="45881"/>
            </a:xfrm>
            <a:custGeom>
              <a:avLst/>
              <a:gdLst>
                <a:gd name="connsiteX0" fmla="*/ 50425 w 50424"/>
                <a:gd name="connsiteY0" fmla="*/ 44013 h 45881"/>
                <a:gd name="connsiteX1" fmla="*/ 24 w 50424"/>
                <a:gd name="connsiteY1" fmla="*/ 20518 h 45881"/>
                <a:gd name="connsiteX2" fmla="*/ 16274 w 50424"/>
                <a:gd name="connsiteY2" fmla="*/ 1018 h 45881"/>
                <a:gd name="connsiteX3" fmla="*/ 50425 w 50424"/>
                <a:gd name="connsiteY3" fmla="*/ 44013 h 4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24" h="45881">
                  <a:moveTo>
                    <a:pt x="50425" y="44013"/>
                  </a:moveTo>
                  <a:cubicBezTo>
                    <a:pt x="26503" y="45931"/>
                    <a:pt x="3168" y="52484"/>
                    <a:pt x="24" y="20518"/>
                  </a:cubicBezTo>
                  <a:cubicBezTo>
                    <a:pt x="-562" y="14337"/>
                    <a:pt x="9561" y="2350"/>
                    <a:pt x="16274" y="1018"/>
                  </a:cubicBezTo>
                  <a:cubicBezTo>
                    <a:pt x="48400" y="-5215"/>
                    <a:pt x="48827" y="18173"/>
                    <a:pt x="50425" y="440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1" name="任意多边形: 形状 600"/>
            <p:cNvSpPr/>
            <p:nvPr/>
          </p:nvSpPr>
          <p:spPr>
            <a:xfrm>
              <a:off x="6964453" y="4491195"/>
              <a:ext cx="54236" cy="44423"/>
            </a:xfrm>
            <a:custGeom>
              <a:avLst/>
              <a:gdLst>
                <a:gd name="connsiteX0" fmla="*/ 54023 w 54236"/>
                <a:gd name="connsiteY0" fmla="*/ 30474 h 44423"/>
                <a:gd name="connsiteX1" fmla="*/ 29835 w 54236"/>
                <a:gd name="connsiteY1" fmla="*/ 44113 h 44423"/>
                <a:gd name="connsiteX2" fmla="*/ 0 w 54236"/>
                <a:gd name="connsiteY2" fmla="*/ 18113 h 44423"/>
                <a:gd name="connsiteX3" fmla="*/ 20778 w 54236"/>
                <a:gd name="connsiteY3" fmla="*/ 52 h 44423"/>
                <a:gd name="connsiteX4" fmla="*/ 54237 w 54236"/>
                <a:gd name="connsiteY4" fmla="*/ 17314 h 44423"/>
                <a:gd name="connsiteX5" fmla="*/ 54023 w 54236"/>
                <a:gd name="connsiteY5" fmla="*/ 30474 h 4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36" h="44423">
                  <a:moveTo>
                    <a:pt x="54023" y="30474"/>
                  </a:moveTo>
                  <a:cubicBezTo>
                    <a:pt x="45765" y="35428"/>
                    <a:pt x="34790" y="46403"/>
                    <a:pt x="29835" y="44113"/>
                  </a:cubicBezTo>
                  <a:cubicBezTo>
                    <a:pt x="18328" y="38838"/>
                    <a:pt x="9750" y="27170"/>
                    <a:pt x="0" y="18113"/>
                  </a:cubicBezTo>
                  <a:cubicBezTo>
                    <a:pt x="6979" y="11667"/>
                    <a:pt x="14971" y="-907"/>
                    <a:pt x="20778" y="52"/>
                  </a:cubicBezTo>
                  <a:cubicBezTo>
                    <a:pt x="32553" y="1917"/>
                    <a:pt x="43155" y="11134"/>
                    <a:pt x="54237" y="17314"/>
                  </a:cubicBezTo>
                  <a:cubicBezTo>
                    <a:pt x="54183" y="21683"/>
                    <a:pt x="54077" y="26051"/>
                    <a:pt x="54023" y="304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2" name="任意多边形: 形状 601"/>
            <p:cNvSpPr/>
            <p:nvPr/>
          </p:nvSpPr>
          <p:spPr>
            <a:xfrm>
              <a:off x="11567478" y="6083928"/>
              <a:ext cx="73096" cy="81514"/>
            </a:xfrm>
            <a:custGeom>
              <a:avLst/>
              <a:gdLst>
                <a:gd name="connsiteX0" fmla="*/ 8418 w 73096"/>
                <a:gd name="connsiteY0" fmla="*/ 0 h 81514"/>
                <a:gd name="connsiteX1" fmla="*/ 73097 w 73096"/>
                <a:gd name="connsiteY1" fmla="*/ 73470 h 81514"/>
                <a:gd name="connsiteX2" fmla="*/ 63826 w 73096"/>
                <a:gd name="connsiteY2" fmla="*/ 81515 h 81514"/>
                <a:gd name="connsiteX3" fmla="*/ 0 w 73096"/>
                <a:gd name="connsiteY3" fmla="*/ 7139 h 81514"/>
                <a:gd name="connsiteX4" fmla="*/ 8418 w 73096"/>
                <a:gd name="connsiteY4" fmla="*/ 0 h 8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96" h="81514">
                  <a:moveTo>
                    <a:pt x="8418" y="0"/>
                  </a:moveTo>
                  <a:cubicBezTo>
                    <a:pt x="40278" y="15717"/>
                    <a:pt x="64252" y="38147"/>
                    <a:pt x="73097" y="73470"/>
                  </a:cubicBezTo>
                  <a:cubicBezTo>
                    <a:pt x="70007" y="76134"/>
                    <a:pt x="66916" y="78851"/>
                    <a:pt x="63826" y="81515"/>
                  </a:cubicBezTo>
                  <a:cubicBezTo>
                    <a:pt x="42569" y="56740"/>
                    <a:pt x="21258" y="31967"/>
                    <a:pt x="0" y="7139"/>
                  </a:cubicBezTo>
                  <a:cubicBezTo>
                    <a:pt x="2771" y="4795"/>
                    <a:pt x="5594" y="2397"/>
                    <a:pt x="841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3" name="任意多边形: 形状 602"/>
            <p:cNvSpPr/>
            <p:nvPr/>
          </p:nvSpPr>
          <p:spPr>
            <a:xfrm>
              <a:off x="10527659" y="4746820"/>
              <a:ext cx="59031" cy="65957"/>
            </a:xfrm>
            <a:custGeom>
              <a:avLst/>
              <a:gdLst>
                <a:gd name="connsiteX0" fmla="*/ 59032 w 59031"/>
                <a:gd name="connsiteY0" fmla="*/ 65958 h 65957"/>
                <a:gd name="connsiteX1" fmla="*/ 0 w 59031"/>
                <a:gd name="connsiteY1" fmla="*/ 0 h 65957"/>
                <a:gd name="connsiteX2" fmla="*/ 59032 w 59031"/>
                <a:gd name="connsiteY2" fmla="*/ 65958 h 6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031" h="65957">
                  <a:moveTo>
                    <a:pt x="59032" y="65958"/>
                  </a:moveTo>
                  <a:cubicBezTo>
                    <a:pt x="21684" y="63613"/>
                    <a:pt x="1758" y="40544"/>
                    <a:pt x="0" y="0"/>
                  </a:cubicBezTo>
                  <a:cubicBezTo>
                    <a:pt x="32979" y="10709"/>
                    <a:pt x="46512" y="34524"/>
                    <a:pt x="59032" y="659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4" name="任意多边形: 形状 603"/>
            <p:cNvSpPr/>
            <p:nvPr/>
          </p:nvSpPr>
          <p:spPr>
            <a:xfrm>
              <a:off x="10837948" y="5130951"/>
              <a:ext cx="74109" cy="69314"/>
            </a:xfrm>
            <a:custGeom>
              <a:avLst/>
              <a:gdLst>
                <a:gd name="connsiteX0" fmla="*/ 0 w 74109"/>
                <a:gd name="connsiteY0" fmla="*/ 0 h 69314"/>
                <a:gd name="connsiteX1" fmla="*/ 74109 w 74109"/>
                <a:gd name="connsiteY1" fmla="*/ 69314 h 69314"/>
                <a:gd name="connsiteX2" fmla="*/ 0 w 74109"/>
                <a:gd name="connsiteY2" fmla="*/ 0 h 69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109" h="69314">
                  <a:moveTo>
                    <a:pt x="0" y="0"/>
                  </a:moveTo>
                  <a:cubicBezTo>
                    <a:pt x="47684" y="5168"/>
                    <a:pt x="58179" y="37774"/>
                    <a:pt x="74109" y="69314"/>
                  </a:cubicBezTo>
                  <a:cubicBezTo>
                    <a:pt x="31221" y="66437"/>
                    <a:pt x="23016" y="3111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5" name="任意多边形: 形状 604"/>
            <p:cNvSpPr/>
            <p:nvPr/>
          </p:nvSpPr>
          <p:spPr>
            <a:xfrm>
              <a:off x="7531806" y="3971570"/>
              <a:ext cx="61482" cy="47542"/>
            </a:xfrm>
            <a:custGeom>
              <a:avLst/>
              <a:gdLst>
                <a:gd name="connsiteX0" fmla="*/ 61482 w 61482"/>
                <a:gd name="connsiteY0" fmla="*/ 37835 h 47542"/>
                <a:gd name="connsiteX1" fmla="*/ 32659 w 61482"/>
                <a:gd name="connsiteY1" fmla="*/ 46892 h 47542"/>
                <a:gd name="connsiteX2" fmla="*/ 0 w 61482"/>
                <a:gd name="connsiteY2" fmla="*/ 18921 h 47542"/>
                <a:gd name="connsiteX3" fmla="*/ 18594 w 61482"/>
                <a:gd name="connsiteY3" fmla="*/ 61 h 47542"/>
                <a:gd name="connsiteX4" fmla="*/ 52638 w 61482"/>
                <a:gd name="connsiteY4" fmla="*/ 18388 h 47542"/>
                <a:gd name="connsiteX5" fmla="*/ 61482 w 61482"/>
                <a:gd name="connsiteY5" fmla="*/ 37835 h 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82" h="47542">
                  <a:moveTo>
                    <a:pt x="61482" y="37835"/>
                  </a:moveTo>
                  <a:cubicBezTo>
                    <a:pt x="51679" y="41244"/>
                    <a:pt x="39532" y="49982"/>
                    <a:pt x="32659" y="46892"/>
                  </a:cubicBezTo>
                  <a:cubicBezTo>
                    <a:pt x="20139" y="41244"/>
                    <a:pt x="10709" y="28671"/>
                    <a:pt x="0" y="18921"/>
                  </a:cubicBezTo>
                  <a:cubicBezTo>
                    <a:pt x="6287" y="12208"/>
                    <a:pt x="14119" y="-1005"/>
                    <a:pt x="18594" y="61"/>
                  </a:cubicBezTo>
                  <a:cubicBezTo>
                    <a:pt x="30688" y="2938"/>
                    <a:pt x="41397" y="11835"/>
                    <a:pt x="52638" y="18388"/>
                  </a:cubicBezTo>
                  <a:cubicBezTo>
                    <a:pt x="55569" y="24835"/>
                    <a:pt x="58499" y="31335"/>
                    <a:pt x="61482" y="378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6" name="任意多边形: 形状 605"/>
            <p:cNvSpPr/>
            <p:nvPr/>
          </p:nvSpPr>
          <p:spPr>
            <a:xfrm>
              <a:off x="8090707" y="3675583"/>
              <a:ext cx="46470" cy="49601"/>
            </a:xfrm>
            <a:custGeom>
              <a:avLst/>
              <a:gdLst>
                <a:gd name="connsiteX0" fmla="*/ 300 w 46470"/>
                <a:gd name="connsiteY0" fmla="*/ 11332 h 49601"/>
                <a:gd name="connsiteX1" fmla="*/ 15644 w 46470"/>
                <a:gd name="connsiteY1" fmla="*/ 90 h 49601"/>
                <a:gd name="connsiteX2" fmla="*/ 46439 w 46470"/>
                <a:gd name="connsiteY2" fmla="*/ 34188 h 49601"/>
                <a:gd name="connsiteX3" fmla="*/ 30402 w 46470"/>
                <a:gd name="connsiteY3" fmla="*/ 49532 h 49601"/>
                <a:gd name="connsiteX4" fmla="*/ 300 w 46470"/>
                <a:gd name="connsiteY4" fmla="*/ 11332 h 4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70" h="49601">
                  <a:moveTo>
                    <a:pt x="300" y="11332"/>
                  </a:moveTo>
                  <a:cubicBezTo>
                    <a:pt x="2751" y="9520"/>
                    <a:pt x="14206" y="-1082"/>
                    <a:pt x="15644" y="90"/>
                  </a:cubicBezTo>
                  <a:cubicBezTo>
                    <a:pt x="27259" y="10000"/>
                    <a:pt x="37435" y="21828"/>
                    <a:pt x="46439" y="34188"/>
                  </a:cubicBezTo>
                  <a:cubicBezTo>
                    <a:pt x="47131" y="35147"/>
                    <a:pt x="36263" y="49265"/>
                    <a:pt x="30402" y="49532"/>
                  </a:cubicBezTo>
                  <a:cubicBezTo>
                    <a:pt x="11222" y="50491"/>
                    <a:pt x="-2204" y="41807"/>
                    <a:pt x="300" y="113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7" name="任意多边形: 形状 606"/>
            <p:cNvSpPr/>
            <p:nvPr/>
          </p:nvSpPr>
          <p:spPr>
            <a:xfrm>
              <a:off x="11741696" y="6261769"/>
              <a:ext cx="79916" cy="78371"/>
            </a:xfrm>
            <a:custGeom>
              <a:avLst/>
              <a:gdLst>
                <a:gd name="connsiteX0" fmla="*/ 79916 w 79916"/>
                <a:gd name="connsiteY0" fmla="*/ 78371 h 78371"/>
                <a:gd name="connsiteX1" fmla="*/ 0 w 79916"/>
                <a:gd name="connsiteY1" fmla="*/ 0 h 78371"/>
                <a:gd name="connsiteX2" fmla="*/ 79916 w 79916"/>
                <a:gd name="connsiteY2" fmla="*/ 78371 h 7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916" h="78371">
                  <a:moveTo>
                    <a:pt x="79916" y="78371"/>
                  </a:moveTo>
                  <a:cubicBezTo>
                    <a:pt x="34524" y="66917"/>
                    <a:pt x="19286" y="35749"/>
                    <a:pt x="0" y="0"/>
                  </a:cubicBezTo>
                  <a:cubicBezTo>
                    <a:pt x="42249" y="12840"/>
                    <a:pt x="58979" y="43048"/>
                    <a:pt x="79916" y="783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8" name="任意多边形: 形状 607"/>
            <p:cNvSpPr/>
            <p:nvPr/>
          </p:nvSpPr>
          <p:spPr>
            <a:xfrm>
              <a:off x="8238320" y="3696997"/>
              <a:ext cx="51431" cy="46774"/>
            </a:xfrm>
            <a:custGeom>
              <a:avLst/>
              <a:gdLst>
                <a:gd name="connsiteX0" fmla="*/ 0 w 51431"/>
                <a:gd name="connsiteY0" fmla="*/ 2172 h 46774"/>
                <a:gd name="connsiteX1" fmla="*/ 51413 w 51431"/>
                <a:gd name="connsiteY1" fmla="*/ 30089 h 46774"/>
                <a:gd name="connsiteX2" fmla="*/ 35483 w 51431"/>
                <a:gd name="connsiteY2" fmla="*/ 46765 h 46774"/>
                <a:gd name="connsiteX3" fmla="*/ 0 w 51431"/>
                <a:gd name="connsiteY3" fmla="*/ 2172 h 46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1" h="46774">
                  <a:moveTo>
                    <a:pt x="0" y="2172"/>
                  </a:moveTo>
                  <a:cubicBezTo>
                    <a:pt x="30475" y="-4062"/>
                    <a:pt x="48696" y="2491"/>
                    <a:pt x="51413" y="30089"/>
                  </a:cubicBezTo>
                  <a:cubicBezTo>
                    <a:pt x="51946" y="35364"/>
                    <a:pt x="41184" y="46659"/>
                    <a:pt x="35483" y="46765"/>
                  </a:cubicBezTo>
                  <a:cubicBezTo>
                    <a:pt x="6287" y="47298"/>
                    <a:pt x="3463" y="25667"/>
                    <a:pt x="0" y="21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9" name="任意多边形: 形状 608"/>
            <p:cNvSpPr/>
            <p:nvPr/>
          </p:nvSpPr>
          <p:spPr>
            <a:xfrm>
              <a:off x="6539137" y="5050219"/>
              <a:ext cx="59457" cy="45368"/>
            </a:xfrm>
            <a:custGeom>
              <a:avLst/>
              <a:gdLst>
                <a:gd name="connsiteX0" fmla="*/ 59458 w 59457"/>
                <a:gd name="connsiteY0" fmla="*/ 31131 h 45368"/>
                <a:gd name="connsiteX1" fmla="*/ 23602 w 59457"/>
                <a:gd name="connsiteY1" fmla="*/ 44770 h 45368"/>
                <a:gd name="connsiteX2" fmla="*/ 0 w 59457"/>
                <a:gd name="connsiteY2" fmla="*/ 16586 h 45368"/>
                <a:gd name="connsiteX3" fmla="*/ 25307 w 59457"/>
                <a:gd name="connsiteY3" fmla="*/ 230 h 45368"/>
                <a:gd name="connsiteX4" fmla="*/ 59458 w 59457"/>
                <a:gd name="connsiteY4" fmla="*/ 31131 h 4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56" h="45368">
                  <a:moveTo>
                    <a:pt x="59458" y="31131"/>
                  </a:moveTo>
                  <a:cubicBezTo>
                    <a:pt x="41876" y="38324"/>
                    <a:pt x="29463" y="47860"/>
                    <a:pt x="23602" y="44770"/>
                  </a:cubicBezTo>
                  <a:cubicBezTo>
                    <a:pt x="13586" y="39496"/>
                    <a:pt x="7619" y="26389"/>
                    <a:pt x="0" y="16586"/>
                  </a:cubicBezTo>
                  <a:cubicBezTo>
                    <a:pt x="8578" y="10673"/>
                    <a:pt x="19446" y="-1848"/>
                    <a:pt x="25307" y="230"/>
                  </a:cubicBezTo>
                  <a:cubicBezTo>
                    <a:pt x="36122" y="4013"/>
                    <a:pt x="43954" y="16213"/>
                    <a:pt x="59458" y="3113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0" name="任意多边形: 形状 609"/>
            <p:cNvSpPr/>
            <p:nvPr/>
          </p:nvSpPr>
          <p:spPr>
            <a:xfrm>
              <a:off x="10681738" y="4931587"/>
              <a:ext cx="67928" cy="75707"/>
            </a:xfrm>
            <a:custGeom>
              <a:avLst/>
              <a:gdLst>
                <a:gd name="connsiteX0" fmla="*/ 11295 w 67928"/>
                <a:gd name="connsiteY0" fmla="*/ 0 h 75707"/>
                <a:gd name="connsiteX1" fmla="*/ 67929 w 67928"/>
                <a:gd name="connsiteY1" fmla="*/ 68621 h 75707"/>
                <a:gd name="connsiteX2" fmla="*/ 59564 w 67928"/>
                <a:gd name="connsiteY2" fmla="*/ 75707 h 75707"/>
                <a:gd name="connsiteX3" fmla="*/ 0 w 67928"/>
                <a:gd name="connsiteY3" fmla="*/ 9643 h 75707"/>
                <a:gd name="connsiteX4" fmla="*/ 11295 w 67928"/>
                <a:gd name="connsiteY4" fmla="*/ 0 h 7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28" h="75707">
                  <a:moveTo>
                    <a:pt x="11295" y="0"/>
                  </a:moveTo>
                  <a:cubicBezTo>
                    <a:pt x="30155" y="22856"/>
                    <a:pt x="49068" y="45712"/>
                    <a:pt x="67929" y="68621"/>
                  </a:cubicBezTo>
                  <a:cubicBezTo>
                    <a:pt x="65158" y="70966"/>
                    <a:pt x="62335" y="73363"/>
                    <a:pt x="59564" y="75707"/>
                  </a:cubicBezTo>
                  <a:cubicBezTo>
                    <a:pt x="19180" y="72351"/>
                    <a:pt x="14598" y="36442"/>
                    <a:pt x="0" y="9643"/>
                  </a:cubicBezTo>
                  <a:cubicBezTo>
                    <a:pt x="3729" y="6393"/>
                    <a:pt x="7512" y="3197"/>
                    <a:pt x="1129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1" name="任意多边形: 形状 610"/>
            <p:cNvSpPr/>
            <p:nvPr/>
          </p:nvSpPr>
          <p:spPr>
            <a:xfrm>
              <a:off x="8632255" y="3601924"/>
              <a:ext cx="50400" cy="47128"/>
            </a:xfrm>
            <a:custGeom>
              <a:avLst/>
              <a:gdLst>
                <a:gd name="connsiteX0" fmla="*/ 0 w 50400"/>
                <a:gd name="connsiteY0" fmla="*/ 3317 h 47128"/>
                <a:gd name="connsiteX1" fmla="*/ 50401 w 50400"/>
                <a:gd name="connsiteY1" fmla="*/ 42476 h 47128"/>
                <a:gd name="connsiteX2" fmla="*/ 0 w 50400"/>
                <a:gd name="connsiteY2" fmla="*/ 3317 h 4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00" h="47128">
                  <a:moveTo>
                    <a:pt x="0" y="3317"/>
                  </a:moveTo>
                  <a:cubicBezTo>
                    <a:pt x="34204" y="-5954"/>
                    <a:pt x="45553" y="3317"/>
                    <a:pt x="50401" y="42476"/>
                  </a:cubicBezTo>
                  <a:cubicBezTo>
                    <a:pt x="17209" y="53185"/>
                    <a:pt x="9430" y="47484"/>
                    <a:pt x="0" y="33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2" name="任意多边形: 形状 611"/>
            <p:cNvSpPr/>
            <p:nvPr/>
          </p:nvSpPr>
          <p:spPr>
            <a:xfrm>
              <a:off x="7230627" y="4140083"/>
              <a:ext cx="53330" cy="43881"/>
            </a:xfrm>
            <a:custGeom>
              <a:avLst/>
              <a:gdLst>
                <a:gd name="connsiteX0" fmla="*/ 51999 w 53330"/>
                <a:gd name="connsiteY0" fmla="*/ 30646 h 43881"/>
                <a:gd name="connsiteX1" fmla="*/ 30848 w 53330"/>
                <a:gd name="connsiteY1" fmla="*/ 43646 h 43881"/>
                <a:gd name="connsiteX2" fmla="*/ 0 w 53330"/>
                <a:gd name="connsiteY2" fmla="*/ 14077 h 43881"/>
                <a:gd name="connsiteX3" fmla="*/ 22004 w 53330"/>
                <a:gd name="connsiteY3" fmla="*/ 118 h 43881"/>
                <a:gd name="connsiteX4" fmla="*/ 53331 w 53330"/>
                <a:gd name="connsiteY4" fmla="*/ 18392 h 43881"/>
                <a:gd name="connsiteX5" fmla="*/ 51999 w 53330"/>
                <a:gd name="connsiteY5" fmla="*/ 30646 h 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30" h="43881">
                  <a:moveTo>
                    <a:pt x="51999" y="30646"/>
                  </a:moveTo>
                  <a:cubicBezTo>
                    <a:pt x="44700" y="35281"/>
                    <a:pt x="33671" y="45564"/>
                    <a:pt x="30848" y="43646"/>
                  </a:cubicBezTo>
                  <a:cubicBezTo>
                    <a:pt x="19180" y="35814"/>
                    <a:pt x="10070" y="24253"/>
                    <a:pt x="0" y="14077"/>
                  </a:cubicBezTo>
                  <a:cubicBezTo>
                    <a:pt x="7406" y="9069"/>
                    <a:pt x="16037" y="-1214"/>
                    <a:pt x="22004" y="118"/>
                  </a:cubicBezTo>
                  <a:cubicBezTo>
                    <a:pt x="33245" y="2675"/>
                    <a:pt x="42995" y="11946"/>
                    <a:pt x="53331" y="18392"/>
                  </a:cubicBezTo>
                  <a:cubicBezTo>
                    <a:pt x="52851" y="22495"/>
                    <a:pt x="52425" y="26597"/>
                    <a:pt x="51999" y="306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3" name="任意多边形: 形状 612"/>
            <p:cNvSpPr/>
            <p:nvPr/>
          </p:nvSpPr>
          <p:spPr>
            <a:xfrm>
              <a:off x="8730531" y="3466174"/>
              <a:ext cx="55216" cy="51652"/>
            </a:xfrm>
            <a:custGeom>
              <a:avLst/>
              <a:gdLst>
                <a:gd name="connsiteX0" fmla="*/ 55216 w 55216"/>
                <a:gd name="connsiteY0" fmla="*/ 36773 h 51652"/>
                <a:gd name="connsiteX1" fmla="*/ 33639 w 55216"/>
                <a:gd name="connsiteY1" fmla="*/ 51585 h 51652"/>
                <a:gd name="connsiteX2" fmla="*/ 21 w 55216"/>
                <a:gd name="connsiteY2" fmla="*/ 14610 h 51652"/>
                <a:gd name="connsiteX3" fmla="*/ 14193 w 55216"/>
                <a:gd name="connsiteY3" fmla="*/ 12 h 51652"/>
                <a:gd name="connsiteX4" fmla="*/ 55216 w 55216"/>
                <a:gd name="connsiteY4" fmla="*/ 36773 h 5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5" h="51652">
                  <a:moveTo>
                    <a:pt x="55216" y="36773"/>
                  </a:moveTo>
                  <a:cubicBezTo>
                    <a:pt x="43282" y="45085"/>
                    <a:pt x="34545" y="52437"/>
                    <a:pt x="33639" y="51585"/>
                  </a:cubicBezTo>
                  <a:cubicBezTo>
                    <a:pt x="21545" y="40130"/>
                    <a:pt x="10250" y="27769"/>
                    <a:pt x="21" y="14610"/>
                  </a:cubicBezTo>
                  <a:cubicBezTo>
                    <a:pt x="-618" y="13811"/>
                    <a:pt x="13660" y="-468"/>
                    <a:pt x="14193" y="12"/>
                  </a:cubicBezTo>
                  <a:cubicBezTo>
                    <a:pt x="27086" y="10241"/>
                    <a:pt x="38967" y="21643"/>
                    <a:pt x="55216" y="367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4" name="任意多边形: 形状 613"/>
            <p:cNvSpPr/>
            <p:nvPr/>
          </p:nvSpPr>
          <p:spPr>
            <a:xfrm>
              <a:off x="9823382" y="4077344"/>
              <a:ext cx="49921" cy="54090"/>
            </a:xfrm>
            <a:custGeom>
              <a:avLst/>
              <a:gdLst>
                <a:gd name="connsiteX0" fmla="*/ 49921 w 49921"/>
                <a:gd name="connsiteY0" fmla="*/ 54066 h 54090"/>
                <a:gd name="connsiteX1" fmla="*/ 0 w 49921"/>
                <a:gd name="connsiteY1" fmla="*/ 1694 h 54090"/>
                <a:gd name="connsiteX2" fmla="*/ 49921 w 49921"/>
                <a:gd name="connsiteY2" fmla="*/ 54066 h 5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921" h="54090">
                  <a:moveTo>
                    <a:pt x="49921" y="54066"/>
                  </a:moveTo>
                  <a:cubicBezTo>
                    <a:pt x="10762" y="55025"/>
                    <a:pt x="7299" y="27001"/>
                    <a:pt x="0" y="1694"/>
                  </a:cubicBezTo>
                  <a:cubicBezTo>
                    <a:pt x="34577" y="-4646"/>
                    <a:pt x="44700" y="5530"/>
                    <a:pt x="49921" y="540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5" name="任意多边形: 形状 614"/>
            <p:cNvSpPr/>
            <p:nvPr/>
          </p:nvSpPr>
          <p:spPr>
            <a:xfrm>
              <a:off x="10207247" y="4365246"/>
              <a:ext cx="46824" cy="57912"/>
            </a:xfrm>
            <a:custGeom>
              <a:avLst/>
              <a:gdLst>
                <a:gd name="connsiteX0" fmla="*/ 46778 w 46824"/>
                <a:gd name="connsiteY0" fmla="*/ 57913 h 57912"/>
                <a:gd name="connsiteX1" fmla="*/ 0 w 46824"/>
                <a:gd name="connsiteY1" fmla="*/ 0 h 57912"/>
                <a:gd name="connsiteX2" fmla="*/ 46778 w 46824"/>
                <a:gd name="connsiteY2" fmla="*/ 57913 h 5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824" h="57911">
                  <a:moveTo>
                    <a:pt x="46778" y="57913"/>
                  </a:moveTo>
                  <a:cubicBezTo>
                    <a:pt x="12840" y="52052"/>
                    <a:pt x="6607" y="44274"/>
                    <a:pt x="0" y="0"/>
                  </a:cubicBezTo>
                  <a:cubicBezTo>
                    <a:pt x="34044" y="4688"/>
                    <a:pt x="47737" y="21631"/>
                    <a:pt x="46778" y="579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6" name="任意多边形: 形状 615"/>
            <p:cNvSpPr/>
            <p:nvPr/>
          </p:nvSpPr>
          <p:spPr>
            <a:xfrm>
              <a:off x="11171945" y="5509436"/>
              <a:ext cx="69101" cy="71338"/>
            </a:xfrm>
            <a:custGeom>
              <a:avLst/>
              <a:gdLst>
                <a:gd name="connsiteX0" fmla="*/ 0 w 69101"/>
                <a:gd name="connsiteY0" fmla="*/ 0 h 71338"/>
                <a:gd name="connsiteX1" fmla="*/ 69101 w 69101"/>
                <a:gd name="connsiteY1" fmla="*/ 71339 h 71338"/>
                <a:gd name="connsiteX2" fmla="*/ 0 w 69101"/>
                <a:gd name="connsiteY2" fmla="*/ 0 h 7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01" h="71338">
                  <a:moveTo>
                    <a:pt x="0" y="0"/>
                  </a:moveTo>
                  <a:cubicBezTo>
                    <a:pt x="40172" y="8791"/>
                    <a:pt x="51520" y="41929"/>
                    <a:pt x="69101" y="71339"/>
                  </a:cubicBezTo>
                  <a:cubicBezTo>
                    <a:pt x="35749" y="65425"/>
                    <a:pt x="17049" y="4608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7" name="任意多边形: 形状 616"/>
            <p:cNvSpPr/>
            <p:nvPr/>
          </p:nvSpPr>
          <p:spPr>
            <a:xfrm>
              <a:off x="7277616" y="4304768"/>
              <a:ext cx="47113" cy="46517"/>
            </a:xfrm>
            <a:custGeom>
              <a:avLst/>
              <a:gdLst>
                <a:gd name="connsiteX0" fmla="*/ 46887 w 47113"/>
                <a:gd name="connsiteY0" fmla="*/ 45453 h 46517"/>
                <a:gd name="connsiteX1" fmla="*/ 56 w 47113"/>
                <a:gd name="connsiteY1" fmla="*/ 26060 h 46517"/>
                <a:gd name="connsiteX2" fmla="*/ 17691 w 47113"/>
                <a:gd name="connsiteY2" fmla="*/ 274 h 46517"/>
                <a:gd name="connsiteX3" fmla="*/ 46887 w 47113"/>
                <a:gd name="connsiteY3" fmla="*/ 45453 h 46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113" h="46517">
                  <a:moveTo>
                    <a:pt x="46887" y="45453"/>
                  </a:moveTo>
                  <a:cubicBezTo>
                    <a:pt x="26801" y="43908"/>
                    <a:pt x="3626" y="55736"/>
                    <a:pt x="56" y="26060"/>
                  </a:cubicBezTo>
                  <a:cubicBezTo>
                    <a:pt x="-903" y="17856"/>
                    <a:pt x="10658" y="1020"/>
                    <a:pt x="17691" y="274"/>
                  </a:cubicBezTo>
                  <a:cubicBezTo>
                    <a:pt x="47047" y="-2710"/>
                    <a:pt x="47846" y="19081"/>
                    <a:pt x="46887" y="454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8" name="任意多边形: 形状 617"/>
            <p:cNvSpPr/>
            <p:nvPr/>
          </p:nvSpPr>
          <p:spPr>
            <a:xfrm>
              <a:off x="6487085" y="5592176"/>
              <a:ext cx="50670" cy="51718"/>
            </a:xfrm>
            <a:custGeom>
              <a:avLst/>
              <a:gdLst>
                <a:gd name="connsiteX0" fmla="*/ 32126 w 50670"/>
                <a:gd name="connsiteY0" fmla="*/ 0 h 51718"/>
                <a:gd name="connsiteX1" fmla="*/ 50560 w 50670"/>
                <a:gd name="connsiteY1" fmla="*/ 33458 h 51718"/>
                <a:gd name="connsiteX2" fmla="*/ 26319 w 50670"/>
                <a:gd name="connsiteY2" fmla="*/ 51519 h 51718"/>
                <a:gd name="connsiteX3" fmla="*/ 0 w 50670"/>
                <a:gd name="connsiteY3" fmla="*/ 26585 h 51718"/>
                <a:gd name="connsiteX4" fmla="*/ 32126 w 50670"/>
                <a:gd name="connsiteY4" fmla="*/ 0 h 5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70" h="51718">
                  <a:moveTo>
                    <a:pt x="32126" y="0"/>
                  </a:moveTo>
                  <a:cubicBezTo>
                    <a:pt x="40811" y="14651"/>
                    <a:pt x="51892" y="25040"/>
                    <a:pt x="50560" y="33458"/>
                  </a:cubicBezTo>
                  <a:cubicBezTo>
                    <a:pt x="49335" y="41077"/>
                    <a:pt x="32499" y="53437"/>
                    <a:pt x="26319" y="51519"/>
                  </a:cubicBezTo>
                  <a:cubicBezTo>
                    <a:pt x="15930" y="48270"/>
                    <a:pt x="8578" y="35376"/>
                    <a:pt x="0" y="26585"/>
                  </a:cubicBezTo>
                  <a:cubicBezTo>
                    <a:pt x="8791" y="19340"/>
                    <a:pt x="17582" y="12041"/>
                    <a:pt x="3212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9" name="任意多边形: 形状 618"/>
            <p:cNvSpPr/>
            <p:nvPr/>
          </p:nvSpPr>
          <p:spPr>
            <a:xfrm>
              <a:off x="10101438" y="4315058"/>
              <a:ext cx="49495" cy="56101"/>
            </a:xfrm>
            <a:custGeom>
              <a:avLst/>
              <a:gdLst>
                <a:gd name="connsiteX0" fmla="*/ 49495 w 49495"/>
                <a:gd name="connsiteY0" fmla="*/ 56101 h 56101"/>
                <a:gd name="connsiteX1" fmla="*/ 0 w 49495"/>
                <a:gd name="connsiteY1" fmla="*/ 0 h 56101"/>
                <a:gd name="connsiteX2" fmla="*/ 49495 w 49495"/>
                <a:gd name="connsiteY2" fmla="*/ 56101 h 56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495" h="56101">
                  <a:moveTo>
                    <a:pt x="49495" y="56101"/>
                  </a:moveTo>
                  <a:cubicBezTo>
                    <a:pt x="10336" y="51413"/>
                    <a:pt x="1545" y="40971"/>
                    <a:pt x="0" y="0"/>
                  </a:cubicBezTo>
                  <a:cubicBezTo>
                    <a:pt x="30422" y="2451"/>
                    <a:pt x="38467" y="11188"/>
                    <a:pt x="49495" y="561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0" name="任意多边形: 形状 619"/>
            <p:cNvSpPr/>
            <p:nvPr/>
          </p:nvSpPr>
          <p:spPr>
            <a:xfrm>
              <a:off x="8199469" y="3533171"/>
              <a:ext cx="44459" cy="46660"/>
            </a:xfrm>
            <a:custGeom>
              <a:avLst/>
              <a:gdLst>
                <a:gd name="connsiteX0" fmla="*/ 12 w 44459"/>
                <a:gd name="connsiteY0" fmla="*/ 2116 h 46660"/>
                <a:gd name="connsiteX1" fmla="*/ 44445 w 44459"/>
                <a:gd name="connsiteY1" fmla="*/ 26944 h 46660"/>
                <a:gd name="connsiteX2" fmla="*/ 28249 w 44459"/>
                <a:gd name="connsiteY2" fmla="*/ 46656 h 46660"/>
                <a:gd name="connsiteX3" fmla="*/ 12 w 44459"/>
                <a:gd name="connsiteY3" fmla="*/ 2116 h 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59" h="46660">
                  <a:moveTo>
                    <a:pt x="12" y="2116"/>
                  </a:moveTo>
                  <a:cubicBezTo>
                    <a:pt x="23933" y="-2998"/>
                    <a:pt x="42367" y="-334"/>
                    <a:pt x="44445" y="26944"/>
                  </a:cubicBezTo>
                  <a:cubicBezTo>
                    <a:pt x="44925" y="33390"/>
                    <a:pt x="33630" y="46923"/>
                    <a:pt x="28249" y="46656"/>
                  </a:cubicBezTo>
                  <a:cubicBezTo>
                    <a:pt x="971" y="45378"/>
                    <a:pt x="-148" y="24919"/>
                    <a:pt x="12" y="21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1" name="任意多边形: 形状 620"/>
            <p:cNvSpPr/>
            <p:nvPr/>
          </p:nvSpPr>
          <p:spPr>
            <a:xfrm>
              <a:off x="9653320" y="3882121"/>
              <a:ext cx="58818" cy="60100"/>
            </a:xfrm>
            <a:custGeom>
              <a:avLst/>
              <a:gdLst>
                <a:gd name="connsiteX0" fmla="*/ 43421 w 58818"/>
                <a:gd name="connsiteY0" fmla="*/ 60100 h 60100"/>
                <a:gd name="connsiteX1" fmla="*/ 0 w 58818"/>
                <a:gd name="connsiteY1" fmla="*/ 11564 h 60100"/>
                <a:gd name="connsiteX2" fmla="*/ 4209 w 58818"/>
                <a:gd name="connsiteY2" fmla="*/ 1655 h 60100"/>
                <a:gd name="connsiteX3" fmla="*/ 34364 w 58818"/>
                <a:gd name="connsiteY3" fmla="*/ 2454 h 60100"/>
                <a:gd name="connsiteX4" fmla="*/ 58818 w 58818"/>
                <a:gd name="connsiteY4" fmla="*/ 50350 h 60100"/>
                <a:gd name="connsiteX5" fmla="*/ 43421 w 58818"/>
                <a:gd name="connsiteY5" fmla="*/ 60100 h 6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18" h="60099">
                  <a:moveTo>
                    <a:pt x="43421" y="60100"/>
                  </a:moveTo>
                  <a:cubicBezTo>
                    <a:pt x="28930" y="43904"/>
                    <a:pt x="14491" y="27761"/>
                    <a:pt x="0" y="11564"/>
                  </a:cubicBezTo>
                  <a:cubicBezTo>
                    <a:pt x="1385" y="8261"/>
                    <a:pt x="2824" y="4958"/>
                    <a:pt x="4209" y="1655"/>
                  </a:cubicBezTo>
                  <a:cubicBezTo>
                    <a:pt x="14598" y="1655"/>
                    <a:pt x="30422" y="-2554"/>
                    <a:pt x="34364" y="2454"/>
                  </a:cubicBezTo>
                  <a:cubicBezTo>
                    <a:pt x="45179" y="16359"/>
                    <a:pt x="50987" y="34101"/>
                    <a:pt x="58818" y="50350"/>
                  </a:cubicBezTo>
                  <a:cubicBezTo>
                    <a:pt x="53651" y="53600"/>
                    <a:pt x="48536" y="56850"/>
                    <a:pt x="43421" y="601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2" name="任意多边形: 形状 621"/>
            <p:cNvSpPr/>
            <p:nvPr/>
          </p:nvSpPr>
          <p:spPr>
            <a:xfrm>
              <a:off x="8861775" y="3499305"/>
              <a:ext cx="48129" cy="50101"/>
            </a:xfrm>
            <a:custGeom>
              <a:avLst/>
              <a:gdLst>
                <a:gd name="connsiteX0" fmla="*/ 0 w 48129"/>
                <a:gd name="connsiteY0" fmla="*/ 2204 h 50101"/>
                <a:gd name="connsiteX1" fmla="*/ 48057 w 48129"/>
                <a:gd name="connsiteY1" fmla="*/ 31880 h 50101"/>
                <a:gd name="connsiteX2" fmla="*/ 39159 w 48129"/>
                <a:gd name="connsiteY2" fmla="*/ 50101 h 50101"/>
                <a:gd name="connsiteX3" fmla="*/ 0 w 48129"/>
                <a:gd name="connsiteY3" fmla="*/ 2204 h 5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29" h="50101">
                  <a:moveTo>
                    <a:pt x="0" y="2204"/>
                  </a:moveTo>
                  <a:cubicBezTo>
                    <a:pt x="31168" y="-5468"/>
                    <a:pt x="44487" y="7479"/>
                    <a:pt x="48057" y="31880"/>
                  </a:cubicBezTo>
                  <a:cubicBezTo>
                    <a:pt x="48909" y="37687"/>
                    <a:pt x="42089" y="50207"/>
                    <a:pt x="39159" y="50101"/>
                  </a:cubicBezTo>
                  <a:cubicBezTo>
                    <a:pt x="10283" y="49195"/>
                    <a:pt x="6020" y="26925"/>
                    <a:pt x="0" y="22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3" name="任意多边形: 形状 622"/>
            <p:cNvSpPr/>
            <p:nvPr/>
          </p:nvSpPr>
          <p:spPr>
            <a:xfrm>
              <a:off x="8348579" y="3553018"/>
              <a:ext cx="44992" cy="48955"/>
            </a:xfrm>
            <a:custGeom>
              <a:avLst/>
              <a:gdLst>
                <a:gd name="connsiteX0" fmla="*/ 2050 w 44992"/>
                <a:gd name="connsiteY0" fmla="*/ 170 h 48955"/>
                <a:gd name="connsiteX1" fmla="*/ 44992 w 44992"/>
                <a:gd name="connsiteY1" fmla="*/ 30805 h 48955"/>
                <a:gd name="connsiteX2" fmla="*/ 27676 w 44992"/>
                <a:gd name="connsiteY2" fmla="*/ 48919 h 48955"/>
                <a:gd name="connsiteX3" fmla="*/ 2050 w 44992"/>
                <a:gd name="connsiteY3" fmla="*/ 170 h 4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92" h="48955">
                  <a:moveTo>
                    <a:pt x="2050" y="170"/>
                  </a:moveTo>
                  <a:cubicBezTo>
                    <a:pt x="26558" y="-1055"/>
                    <a:pt x="45152" y="3847"/>
                    <a:pt x="44992" y="30805"/>
                  </a:cubicBezTo>
                  <a:cubicBezTo>
                    <a:pt x="44939" y="37198"/>
                    <a:pt x="32685" y="49719"/>
                    <a:pt x="27676" y="48919"/>
                  </a:cubicBezTo>
                  <a:cubicBezTo>
                    <a:pt x="-347" y="44604"/>
                    <a:pt x="-2958" y="24891"/>
                    <a:pt x="2050" y="1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4" name="任意多边形: 形状 623"/>
            <p:cNvSpPr/>
            <p:nvPr/>
          </p:nvSpPr>
          <p:spPr>
            <a:xfrm>
              <a:off x="6587087" y="5228243"/>
              <a:ext cx="53064" cy="42312"/>
            </a:xfrm>
            <a:custGeom>
              <a:avLst/>
              <a:gdLst>
                <a:gd name="connsiteX0" fmla="*/ 52319 w 53064"/>
                <a:gd name="connsiteY0" fmla="*/ 29723 h 42312"/>
                <a:gd name="connsiteX1" fmla="*/ 26426 w 53064"/>
                <a:gd name="connsiteY1" fmla="*/ 41977 h 42312"/>
                <a:gd name="connsiteX2" fmla="*/ 0 w 53064"/>
                <a:gd name="connsiteY2" fmla="*/ 17948 h 42312"/>
                <a:gd name="connsiteX3" fmla="*/ 22963 w 53064"/>
                <a:gd name="connsiteY3" fmla="*/ 47 h 42312"/>
                <a:gd name="connsiteX4" fmla="*/ 53065 w 53064"/>
                <a:gd name="connsiteY4" fmla="*/ 18321 h 42312"/>
                <a:gd name="connsiteX5" fmla="*/ 52319 w 53064"/>
                <a:gd name="connsiteY5" fmla="*/ 29723 h 4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63" h="42312">
                  <a:moveTo>
                    <a:pt x="52319" y="29723"/>
                  </a:moveTo>
                  <a:cubicBezTo>
                    <a:pt x="43528" y="34251"/>
                    <a:pt x="32712" y="44267"/>
                    <a:pt x="26426" y="41977"/>
                  </a:cubicBezTo>
                  <a:cubicBezTo>
                    <a:pt x="16090" y="38194"/>
                    <a:pt x="8631" y="26366"/>
                    <a:pt x="0" y="17948"/>
                  </a:cubicBezTo>
                  <a:cubicBezTo>
                    <a:pt x="7725" y="11555"/>
                    <a:pt x="16250" y="-859"/>
                    <a:pt x="22963" y="47"/>
                  </a:cubicBezTo>
                  <a:cubicBezTo>
                    <a:pt x="33618" y="1432"/>
                    <a:pt x="43102" y="11768"/>
                    <a:pt x="53065" y="18321"/>
                  </a:cubicBezTo>
                  <a:cubicBezTo>
                    <a:pt x="52851" y="22157"/>
                    <a:pt x="52585" y="25940"/>
                    <a:pt x="52319" y="297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5" name="任意多边形: 形状 624"/>
            <p:cNvSpPr/>
            <p:nvPr/>
          </p:nvSpPr>
          <p:spPr>
            <a:xfrm>
              <a:off x="11653042" y="6141628"/>
              <a:ext cx="68994" cy="74428"/>
            </a:xfrm>
            <a:custGeom>
              <a:avLst/>
              <a:gdLst>
                <a:gd name="connsiteX0" fmla="*/ 68995 w 68994"/>
                <a:gd name="connsiteY0" fmla="*/ 74429 h 74428"/>
                <a:gd name="connsiteX1" fmla="*/ 0 w 68994"/>
                <a:gd name="connsiteY1" fmla="*/ 0 h 74428"/>
                <a:gd name="connsiteX2" fmla="*/ 68995 w 68994"/>
                <a:gd name="connsiteY2" fmla="*/ 74429 h 7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994" h="74428">
                  <a:moveTo>
                    <a:pt x="68995" y="74429"/>
                  </a:moveTo>
                  <a:cubicBezTo>
                    <a:pt x="47577" y="51306"/>
                    <a:pt x="26106" y="28184"/>
                    <a:pt x="0" y="0"/>
                  </a:cubicBezTo>
                  <a:cubicBezTo>
                    <a:pt x="40864" y="4955"/>
                    <a:pt x="61855" y="26426"/>
                    <a:pt x="68995" y="744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6" name="任意多边形: 形状 625"/>
            <p:cNvSpPr/>
            <p:nvPr/>
          </p:nvSpPr>
          <p:spPr>
            <a:xfrm>
              <a:off x="7364970" y="3967489"/>
              <a:ext cx="48026" cy="44875"/>
            </a:xfrm>
            <a:custGeom>
              <a:avLst/>
              <a:gdLst>
                <a:gd name="connsiteX0" fmla="*/ 48027 w 48026"/>
                <a:gd name="connsiteY0" fmla="*/ 38452 h 44875"/>
                <a:gd name="connsiteX1" fmla="*/ 397 w 48026"/>
                <a:gd name="connsiteY1" fmla="*/ 26092 h 44875"/>
                <a:gd name="connsiteX2" fmla="*/ 11532 w 48026"/>
                <a:gd name="connsiteY2" fmla="*/ 625 h 44875"/>
                <a:gd name="connsiteX3" fmla="*/ 48027 w 48026"/>
                <a:gd name="connsiteY3" fmla="*/ 38452 h 4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26" h="44875">
                  <a:moveTo>
                    <a:pt x="48027" y="38452"/>
                  </a:moveTo>
                  <a:cubicBezTo>
                    <a:pt x="27675" y="46550"/>
                    <a:pt x="8815" y="51132"/>
                    <a:pt x="397" y="26092"/>
                  </a:cubicBezTo>
                  <a:cubicBezTo>
                    <a:pt x="-1894" y="19219"/>
                    <a:pt x="6257" y="1478"/>
                    <a:pt x="11532" y="625"/>
                  </a:cubicBezTo>
                  <a:cubicBezTo>
                    <a:pt x="38490" y="-3797"/>
                    <a:pt x="44138" y="15916"/>
                    <a:pt x="48027" y="384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7" name="任意多边形: 形状 626"/>
            <p:cNvSpPr/>
            <p:nvPr/>
          </p:nvSpPr>
          <p:spPr>
            <a:xfrm>
              <a:off x="9374146" y="3644293"/>
              <a:ext cx="47582" cy="52786"/>
            </a:xfrm>
            <a:custGeom>
              <a:avLst/>
              <a:gdLst>
                <a:gd name="connsiteX0" fmla="*/ 0 w 47582"/>
                <a:gd name="connsiteY0" fmla="*/ 0 h 52786"/>
                <a:gd name="connsiteX1" fmla="*/ 47577 w 47582"/>
                <a:gd name="connsiteY1" fmla="*/ 39585 h 52786"/>
                <a:gd name="connsiteX2" fmla="*/ 34311 w 47582"/>
                <a:gd name="connsiteY2" fmla="*/ 52745 h 52786"/>
                <a:gd name="connsiteX3" fmla="*/ 0 w 47582"/>
                <a:gd name="connsiteY3" fmla="*/ 0 h 5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82" h="52786">
                  <a:moveTo>
                    <a:pt x="0" y="0"/>
                  </a:moveTo>
                  <a:cubicBezTo>
                    <a:pt x="30422" y="160"/>
                    <a:pt x="46032" y="13160"/>
                    <a:pt x="47577" y="39585"/>
                  </a:cubicBezTo>
                  <a:cubicBezTo>
                    <a:pt x="47844" y="43954"/>
                    <a:pt x="37934" y="53491"/>
                    <a:pt x="34311" y="52745"/>
                  </a:cubicBezTo>
                  <a:cubicBezTo>
                    <a:pt x="7352" y="47151"/>
                    <a:pt x="2451" y="2584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8" name="任意多边形: 形状 627"/>
            <p:cNvSpPr/>
            <p:nvPr/>
          </p:nvSpPr>
          <p:spPr>
            <a:xfrm>
              <a:off x="9257285" y="3606093"/>
              <a:ext cx="42222" cy="50986"/>
            </a:xfrm>
            <a:custGeom>
              <a:avLst/>
              <a:gdLst>
                <a:gd name="connsiteX0" fmla="*/ 42219 w 42222"/>
                <a:gd name="connsiteY0" fmla="*/ 50987 h 50986"/>
                <a:gd name="connsiteX1" fmla="*/ 2527 w 42222"/>
                <a:gd name="connsiteY1" fmla="*/ 0 h 50986"/>
                <a:gd name="connsiteX2" fmla="*/ 42219 w 42222"/>
                <a:gd name="connsiteY2" fmla="*/ 50987 h 5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222" h="50986">
                  <a:moveTo>
                    <a:pt x="42219" y="50987"/>
                  </a:moveTo>
                  <a:cubicBezTo>
                    <a:pt x="-137" y="44487"/>
                    <a:pt x="-4027" y="39212"/>
                    <a:pt x="2527" y="0"/>
                  </a:cubicBezTo>
                  <a:cubicBezTo>
                    <a:pt x="34120" y="2184"/>
                    <a:pt x="42432" y="12360"/>
                    <a:pt x="42219" y="509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9" name="任意多边形: 形状 628"/>
            <p:cNvSpPr/>
            <p:nvPr/>
          </p:nvSpPr>
          <p:spPr>
            <a:xfrm>
              <a:off x="6996099" y="5903162"/>
              <a:ext cx="50572" cy="49809"/>
            </a:xfrm>
            <a:custGeom>
              <a:avLst/>
              <a:gdLst>
                <a:gd name="connsiteX0" fmla="*/ 0 w 50572"/>
                <a:gd name="connsiteY0" fmla="*/ 3458 h 49809"/>
                <a:gd name="connsiteX1" fmla="*/ 50401 w 50572"/>
                <a:gd name="connsiteY1" fmla="*/ 31002 h 49809"/>
                <a:gd name="connsiteX2" fmla="*/ 41130 w 50572"/>
                <a:gd name="connsiteY2" fmla="*/ 49810 h 49809"/>
                <a:gd name="connsiteX3" fmla="*/ 0 w 50572"/>
                <a:gd name="connsiteY3" fmla="*/ 3458 h 4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72" h="49809">
                  <a:moveTo>
                    <a:pt x="0" y="3458"/>
                  </a:moveTo>
                  <a:cubicBezTo>
                    <a:pt x="31647" y="-7144"/>
                    <a:pt x="44593" y="7933"/>
                    <a:pt x="50401" y="31002"/>
                  </a:cubicBezTo>
                  <a:cubicBezTo>
                    <a:pt x="51786" y="36437"/>
                    <a:pt x="44434" y="49810"/>
                    <a:pt x="41130" y="49810"/>
                  </a:cubicBezTo>
                  <a:cubicBezTo>
                    <a:pt x="11987" y="49863"/>
                    <a:pt x="7459" y="26900"/>
                    <a:pt x="0" y="34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0" name="任意多边形: 形状 629"/>
            <p:cNvSpPr/>
            <p:nvPr/>
          </p:nvSpPr>
          <p:spPr>
            <a:xfrm>
              <a:off x="11832695" y="6385586"/>
              <a:ext cx="75067" cy="78051"/>
            </a:xfrm>
            <a:custGeom>
              <a:avLst/>
              <a:gdLst>
                <a:gd name="connsiteX0" fmla="*/ 9164 w 75067"/>
                <a:gd name="connsiteY0" fmla="*/ 0 h 78051"/>
                <a:gd name="connsiteX1" fmla="*/ 75068 w 75067"/>
                <a:gd name="connsiteY1" fmla="*/ 70273 h 78051"/>
                <a:gd name="connsiteX2" fmla="*/ 67130 w 75067"/>
                <a:gd name="connsiteY2" fmla="*/ 78052 h 78051"/>
                <a:gd name="connsiteX3" fmla="*/ 0 w 75067"/>
                <a:gd name="connsiteY3" fmla="*/ 8311 h 78051"/>
                <a:gd name="connsiteX4" fmla="*/ 9164 w 75067"/>
                <a:gd name="connsiteY4" fmla="*/ 0 h 7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067" h="78051">
                  <a:moveTo>
                    <a:pt x="9164" y="0"/>
                  </a:moveTo>
                  <a:cubicBezTo>
                    <a:pt x="31114" y="23442"/>
                    <a:pt x="53118" y="46831"/>
                    <a:pt x="75068" y="70273"/>
                  </a:cubicBezTo>
                  <a:cubicBezTo>
                    <a:pt x="72404" y="72884"/>
                    <a:pt x="69740" y="75441"/>
                    <a:pt x="67130" y="78052"/>
                  </a:cubicBezTo>
                  <a:cubicBezTo>
                    <a:pt x="34790" y="64999"/>
                    <a:pt x="15184" y="38946"/>
                    <a:pt x="0" y="8311"/>
                  </a:cubicBezTo>
                  <a:cubicBezTo>
                    <a:pt x="3037" y="5594"/>
                    <a:pt x="6126" y="2824"/>
                    <a:pt x="916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1" name="任意多边形: 形状 630"/>
            <p:cNvSpPr/>
            <p:nvPr/>
          </p:nvSpPr>
          <p:spPr>
            <a:xfrm>
              <a:off x="10471940" y="4606327"/>
              <a:ext cx="46608" cy="67076"/>
            </a:xfrm>
            <a:custGeom>
              <a:avLst/>
              <a:gdLst>
                <a:gd name="connsiteX0" fmla="*/ 46609 w 46608"/>
                <a:gd name="connsiteY0" fmla="*/ 67076 h 67076"/>
                <a:gd name="connsiteX1" fmla="*/ 311 w 46608"/>
                <a:gd name="connsiteY1" fmla="*/ 0 h 67076"/>
                <a:gd name="connsiteX2" fmla="*/ 46609 w 46608"/>
                <a:gd name="connsiteY2" fmla="*/ 67076 h 6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608" h="67076">
                  <a:moveTo>
                    <a:pt x="46609" y="67076"/>
                  </a:moveTo>
                  <a:cubicBezTo>
                    <a:pt x="8462" y="53651"/>
                    <a:pt x="-2034" y="38520"/>
                    <a:pt x="311" y="0"/>
                  </a:cubicBezTo>
                  <a:cubicBezTo>
                    <a:pt x="31424" y="11614"/>
                    <a:pt x="44691" y="32713"/>
                    <a:pt x="46609" y="670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2" name="任意多边形: 形状 631"/>
            <p:cNvSpPr/>
            <p:nvPr/>
          </p:nvSpPr>
          <p:spPr>
            <a:xfrm>
              <a:off x="7652209" y="3809315"/>
              <a:ext cx="48953" cy="46278"/>
            </a:xfrm>
            <a:custGeom>
              <a:avLst/>
              <a:gdLst>
                <a:gd name="connsiteX0" fmla="*/ 4 w 48953"/>
                <a:gd name="connsiteY0" fmla="*/ 3921 h 46278"/>
                <a:gd name="connsiteX1" fmla="*/ 48913 w 48953"/>
                <a:gd name="connsiteY1" fmla="*/ 29707 h 46278"/>
                <a:gd name="connsiteX2" fmla="*/ 32930 w 48953"/>
                <a:gd name="connsiteY2" fmla="*/ 46277 h 46278"/>
                <a:gd name="connsiteX3" fmla="*/ 4 w 48953"/>
                <a:gd name="connsiteY3" fmla="*/ 3921 h 4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53" h="46278">
                  <a:moveTo>
                    <a:pt x="4" y="3921"/>
                  </a:moveTo>
                  <a:cubicBezTo>
                    <a:pt x="29520" y="-6521"/>
                    <a:pt x="44598" y="4507"/>
                    <a:pt x="48913" y="29707"/>
                  </a:cubicBezTo>
                  <a:cubicBezTo>
                    <a:pt x="49712" y="34502"/>
                    <a:pt x="38417" y="46437"/>
                    <a:pt x="32930" y="46277"/>
                  </a:cubicBezTo>
                  <a:cubicBezTo>
                    <a:pt x="7463" y="45637"/>
                    <a:pt x="-209" y="28482"/>
                    <a:pt x="4" y="39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3" name="任意多边形: 形状 632"/>
            <p:cNvSpPr/>
            <p:nvPr/>
          </p:nvSpPr>
          <p:spPr>
            <a:xfrm>
              <a:off x="6827369" y="4675045"/>
              <a:ext cx="52212" cy="41344"/>
            </a:xfrm>
            <a:custGeom>
              <a:avLst/>
              <a:gdLst>
                <a:gd name="connsiteX0" fmla="*/ 51519 w 52212"/>
                <a:gd name="connsiteY0" fmla="*/ 29579 h 41344"/>
                <a:gd name="connsiteX1" fmla="*/ 28503 w 52212"/>
                <a:gd name="connsiteY1" fmla="*/ 41033 h 41344"/>
                <a:gd name="connsiteX2" fmla="*/ 0 w 52212"/>
                <a:gd name="connsiteY2" fmla="*/ 18177 h 41344"/>
                <a:gd name="connsiteX3" fmla="*/ 17582 w 52212"/>
                <a:gd name="connsiteY3" fmla="*/ 63 h 41344"/>
                <a:gd name="connsiteX4" fmla="*/ 52212 w 52212"/>
                <a:gd name="connsiteY4" fmla="*/ 18231 h 41344"/>
                <a:gd name="connsiteX5" fmla="*/ 51519 w 52212"/>
                <a:gd name="connsiteY5" fmla="*/ 29579 h 4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12" h="41344">
                  <a:moveTo>
                    <a:pt x="51519" y="29579"/>
                  </a:moveTo>
                  <a:cubicBezTo>
                    <a:pt x="43688" y="33788"/>
                    <a:pt x="33778" y="43164"/>
                    <a:pt x="28503" y="41033"/>
                  </a:cubicBezTo>
                  <a:cubicBezTo>
                    <a:pt x="17688" y="36665"/>
                    <a:pt x="9324" y="26169"/>
                    <a:pt x="0" y="18177"/>
                  </a:cubicBezTo>
                  <a:cubicBezTo>
                    <a:pt x="5967" y="11731"/>
                    <a:pt x="13586" y="-1003"/>
                    <a:pt x="17582" y="63"/>
                  </a:cubicBezTo>
                  <a:cubicBezTo>
                    <a:pt x="29889" y="3260"/>
                    <a:pt x="40811" y="11784"/>
                    <a:pt x="52212" y="18231"/>
                  </a:cubicBezTo>
                  <a:cubicBezTo>
                    <a:pt x="51999" y="22013"/>
                    <a:pt x="51733" y="25796"/>
                    <a:pt x="51519" y="295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4" name="任意多边形: 形状 633"/>
            <p:cNvSpPr/>
            <p:nvPr/>
          </p:nvSpPr>
          <p:spPr>
            <a:xfrm>
              <a:off x="9000804" y="3534273"/>
              <a:ext cx="45844" cy="47059"/>
            </a:xfrm>
            <a:custGeom>
              <a:avLst/>
              <a:gdLst>
                <a:gd name="connsiteX0" fmla="*/ 45844 w 45844"/>
                <a:gd name="connsiteY0" fmla="*/ 45714 h 47059"/>
                <a:gd name="connsiteX1" fmla="*/ 26 w 45844"/>
                <a:gd name="connsiteY1" fmla="*/ 19394 h 47059"/>
                <a:gd name="connsiteX2" fmla="*/ 13558 w 45844"/>
                <a:gd name="connsiteY2" fmla="*/ 1 h 47059"/>
                <a:gd name="connsiteX3" fmla="*/ 45844 w 45844"/>
                <a:gd name="connsiteY3" fmla="*/ 45714 h 4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44" h="47059">
                  <a:moveTo>
                    <a:pt x="45844" y="45714"/>
                  </a:moveTo>
                  <a:cubicBezTo>
                    <a:pt x="18513" y="50242"/>
                    <a:pt x="2157" y="43796"/>
                    <a:pt x="26" y="19394"/>
                  </a:cubicBezTo>
                  <a:cubicBezTo>
                    <a:pt x="-561" y="13054"/>
                    <a:pt x="9029" y="-158"/>
                    <a:pt x="13558" y="1"/>
                  </a:cubicBezTo>
                  <a:cubicBezTo>
                    <a:pt x="40836" y="1067"/>
                    <a:pt x="43074" y="21739"/>
                    <a:pt x="45844" y="457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5" name="任意多边形: 形状 634"/>
            <p:cNvSpPr/>
            <p:nvPr/>
          </p:nvSpPr>
          <p:spPr>
            <a:xfrm>
              <a:off x="7775577" y="3639498"/>
              <a:ext cx="43488" cy="58285"/>
            </a:xfrm>
            <a:custGeom>
              <a:avLst/>
              <a:gdLst>
                <a:gd name="connsiteX0" fmla="*/ 19740 w 43488"/>
                <a:gd name="connsiteY0" fmla="*/ 0 h 58285"/>
                <a:gd name="connsiteX1" fmla="*/ 43395 w 43488"/>
                <a:gd name="connsiteY1" fmla="*/ 40704 h 58285"/>
                <a:gd name="connsiteX2" fmla="*/ 27998 w 43488"/>
                <a:gd name="connsiteY2" fmla="*/ 58286 h 58285"/>
                <a:gd name="connsiteX3" fmla="*/ 134 w 43488"/>
                <a:gd name="connsiteY3" fmla="*/ 26159 h 58285"/>
                <a:gd name="connsiteX4" fmla="*/ 19740 w 43488"/>
                <a:gd name="connsiteY4" fmla="*/ 0 h 5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88" h="58285">
                  <a:moveTo>
                    <a:pt x="19740" y="0"/>
                  </a:moveTo>
                  <a:cubicBezTo>
                    <a:pt x="30662" y="17848"/>
                    <a:pt x="39293" y="28504"/>
                    <a:pt x="43395" y="40704"/>
                  </a:cubicBezTo>
                  <a:cubicBezTo>
                    <a:pt x="44621" y="44380"/>
                    <a:pt x="33486" y="52319"/>
                    <a:pt x="27998" y="58286"/>
                  </a:cubicBezTo>
                  <a:cubicBezTo>
                    <a:pt x="18408" y="47790"/>
                    <a:pt x="7753" y="37934"/>
                    <a:pt x="134" y="26159"/>
                  </a:cubicBezTo>
                  <a:cubicBezTo>
                    <a:pt x="-1305" y="23868"/>
                    <a:pt x="9085" y="13959"/>
                    <a:pt x="1974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6" name="任意多边形: 形状 635"/>
            <p:cNvSpPr/>
            <p:nvPr/>
          </p:nvSpPr>
          <p:spPr>
            <a:xfrm>
              <a:off x="7056889" y="4140116"/>
              <a:ext cx="56527" cy="43660"/>
            </a:xfrm>
            <a:custGeom>
              <a:avLst/>
              <a:gdLst>
                <a:gd name="connsiteX0" fmla="*/ 56528 w 56527"/>
                <a:gd name="connsiteY0" fmla="*/ 22035 h 43660"/>
                <a:gd name="connsiteX1" fmla="*/ 28503 w 56527"/>
                <a:gd name="connsiteY1" fmla="*/ 43506 h 43660"/>
                <a:gd name="connsiteX2" fmla="*/ 0 w 56527"/>
                <a:gd name="connsiteY2" fmla="*/ 15749 h 43660"/>
                <a:gd name="connsiteX3" fmla="*/ 18061 w 56527"/>
                <a:gd name="connsiteY3" fmla="*/ 85 h 43660"/>
                <a:gd name="connsiteX4" fmla="*/ 56528 w 56527"/>
                <a:gd name="connsiteY4" fmla="*/ 22035 h 4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27" h="43660">
                  <a:moveTo>
                    <a:pt x="56528" y="22035"/>
                  </a:moveTo>
                  <a:cubicBezTo>
                    <a:pt x="42302" y="33224"/>
                    <a:pt x="31008" y="45158"/>
                    <a:pt x="28503" y="43506"/>
                  </a:cubicBezTo>
                  <a:cubicBezTo>
                    <a:pt x="17582" y="36367"/>
                    <a:pt x="9270" y="25392"/>
                    <a:pt x="0" y="15749"/>
                  </a:cubicBezTo>
                  <a:cubicBezTo>
                    <a:pt x="6127" y="10154"/>
                    <a:pt x="13799" y="-1087"/>
                    <a:pt x="18061" y="85"/>
                  </a:cubicBezTo>
                  <a:cubicBezTo>
                    <a:pt x="29409" y="3175"/>
                    <a:pt x="39319" y="11646"/>
                    <a:pt x="56528" y="220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7" name="任意多边形: 形状 636"/>
            <p:cNvSpPr/>
            <p:nvPr/>
          </p:nvSpPr>
          <p:spPr>
            <a:xfrm>
              <a:off x="6683839" y="4861135"/>
              <a:ext cx="47478" cy="42638"/>
            </a:xfrm>
            <a:custGeom>
              <a:avLst/>
              <a:gdLst>
                <a:gd name="connsiteX0" fmla="*/ 0 w 47478"/>
                <a:gd name="connsiteY0" fmla="*/ 5346 h 42638"/>
                <a:gd name="connsiteX1" fmla="*/ 47311 w 47478"/>
                <a:gd name="connsiteY1" fmla="*/ 18399 h 42638"/>
                <a:gd name="connsiteX2" fmla="*/ 31061 w 47478"/>
                <a:gd name="connsiteY2" fmla="*/ 41894 h 42638"/>
                <a:gd name="connsiteX3" fmla="*/ 0 w 47478"/>
                <a:gd name="connsiteY3" fmla="*/ 5346 h 4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78" h="42638">
                  <a:moveTo>
                    <a:pt x="0" y="5346"/>
                  </a:moveTo>
                  <a:cubicBezTo>
                    <a:pt x="19393" y="1936"/>
                    <a:pt x="40011" y="-9838"/>
                    <a:pt x="47311" y="18399"/>
                  </a:cubicBezTo>
                  <a:cubicBezTo>
                    <a:pt x="48962" y="24792"/>
                    <a:pt x="38040" y="40669"/>
                    <a:pt x="31061" y="41894"/>
                  </a:cubicBezTo>
                  <a:cubicBezTo>
                    <a:pt x="4369" y="46636"/>
                    <a:pt x="426" y="28042"/>
                    <a:pt x="0" y="53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8" name="任意多边形: 形状 637"/>
            <p:cNvSpPr/>
            <p:nvPr/>
          </p:nvSpPr>
          <p:spPr>
            <a:xfrm>
              <a:off x="10153210" y="4220364"/>
              <a:ext cx="54357" cy="56982"/>
            </a:xfrm>
            <a:custGeom>
              <a:avLst/>
              <a:gdLst>
                <a:gd name="connsiteX0" fmla="*/ 54357 w 54357"/>
                <a:gd name="connsiteY0" fmla="*/ 56814 h 56982"/>
                <a:gd name="connsiteX1" fmla="*/ 280 w 54357"/>
                <a:gd name="connsiteY1" fmla="*/ 13179 h 56982"/>
                <a:gd name="connsiteX2" fmla="*/ 5821 w 54357"/>
                <a:gd name="connsiteY2" fmla="*/ 552 h 56982"/>
                <a:gd name="connsiteX3" fmla="*/ 22497 w 54357"/>
                <a:gd name="connsiteY3" fmla="*/ 3642 h 56982"/>
                <a:gd name="connsiteX4" fmla="*/ 54357 w 54357"/>
                <a:gd name="connsiteY4" fmla="*/ 56814 h 56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57" h="56981">
                  <a:moveTo>
                    <a:pt x="54357" y="56814"/>
                  </a:moveTo>
                  <a:cubicBezTo>
                    <a:pt x="14825" y="59318"/>
                    <a:pt x="9657" y="33531"/>
                    <a:pt x="280" y="13179"/>
                  </a:cubicBezTo>
                  <a:cubicBezTo>
                    <a:pt x="-1105" y="10196"/>
                    <a:pt x="2944" y="1245"/>
                    <a:pt x="5821" y="552"/>
                  </a:cubicBezTo>
                  <a:cubicBezTo>
                    <a:pt x="10989" y="-726"/>
                    <a:pt x="20100" y="179"/>
                    <a:pt x="22497" y="3642"/>
                  </a:cubicBezTo>
                  <a:cubicBezTo>
                    <a:pt x="33153" y="19093"/>
                    <a:pt x="41997" y="35769"/>
                    <a:pt x="54357" y="568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9" name="任意多边形: 形状 638"/>
            <p:cNvSpPr/>
            <p:nvPr/>
          </p:nvSpPr>
          <p:spPr>
            <a:xfrm>
              <a:off x="7099458" y="4312290"/>
              <a:ext cx="48895" cy="51464"/>
            </a:xfrm>
            <a:custGeom>
              <a:avLst/>
              <a:gdLst>
                <a:gd name="connsiteX0" fmla="*/ 28397 w 48895"/>
                <a:gd name="connsiteY0" fmla="*/ 51464 h 51464"/>
                <a:gd name="connsiteX1" fmla="*/ 0 w 48895"/>
                <a:gd name="connsiteY1" fmla="*/ 18219 h 51464"/>
                <a:gd name="connsiteX2" fmla="*/ 22164 w 48895"/>
                <a:gd name="connsiteY2" fmla="*/ 158 h 51464"/>
                <a:gd name="connsiteX3" fmla="*/ 48749 w 48895"/>
                <a:gd name="connsiteY3" fmla="*/ 25411 h 51464"/>
                <a:gd name="connsiteX4" fmla="*/ 28397 w 48895"/>
                <a:gd name="connsiteY4" fmla="*/ 51464 h 5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895" h="51464">
                  <a:moveTo>
                    <a:pt x="28397" y="51464"/>
                  </a:moveTo>
                  <a:cubicBezTo>
                    <a:pt x="16090" y="37079"/>
                    <a:pt x="8045" y="27649"/>
                    <a:pt x="0" y="18219"/>
                  </a:cubicBezTo>
                  <a:cubicBezTo>
                    <a:pt x="7565" y="11772"/>
                    <a:pt x="18221" y="-1600"/>
                    <a:pt x="22164" y="158"/>
                  </a:cubicBezTo>
                  <a:cubicBezTo>
                    <a:pt x="32926" y="4953"/>
                    <a:pt x="42302" y="15129"/>
                    <a:pt x="48749" y="25411"/>
                  </a:cubicBezTo>
                  <a:cubicBezTo>
                    <a:pt x="50347" y="27916"/>
                    <a:pt x="38520" y="38837"/>
                    <a:pt x="28397" y="514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0" name="任意多边形: 形状 639"/>
            <p:cNvSpPr/>
            <p:nvPr/>
          </p:nvSpPr>
          <p:spPr>
            <a:xfrm>
              <a:off x="9130492" y="3567680"/>
              <a:ext cx="45727" cy="57486"/>
            </a:xfrm>
            <a:custGeom>
              <a:avLst/>
              <a:gdLst>
                <a:gd name="connsiteX0" fmla="*/ 32195 w 45727"/>
                <a:gd name="connsiteY0" fmla="*/ 57487 h 57486"/>
                <a:gd name="connsiteX1" fmla="*/ 1347 w 45727"/>
                <a:gd name="connsiteY1" fmla="*/ 25680 h 57486"/>
                <a:gd name="connsiteX2" fmla="*/ 3585 w 45727"/>
                <a:gd name="connsiteY2" fmla="*/ 0 h 57486"/>
                <a:gd name="connsiteX3" fmla="*/ 28786 w 45727"/>
                <a:gd name="connsiteY3" fmla="*/ 7885 h 57486"/>
                <a:gd name="connsiteX4" fmla="*/ 45728 w 45727"/>
                <a:gd name="connsiteY4" fmla="*/ 49069 h 57486"/>
                <a:gd name="connsiteX5" fmla="*/ 32195 w 45727"/>
                <a:gd name="connsiteY5" fmla="*/ 57487 h 5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27" h="57486">
                  <a:moveTo>
                    <a:pt x="32195" y="57487"/>
                  </a:moveTo>
                  <a:cubicBezTo>
                    <a:pt x="21646" y="47044"/>
                    <a:pt x="9286" y="37827"/>
                    <a:pt x="1347" y="25680"/>
                  </a:cubicBezTo>
                  <a:cubicBezTo>
                    <a:pt x="-2329" y="20032"/>
                    <a:pt x="2573" y="8738"/>
                    <a:pt x="3585" y="0"/>
                  </a:cubicBezTo>
                  <a:cubicBezTo>
                    <a:pt x="12269" y="2451"/>
                    <a:pt x="24949" y="2184"/>
                    <a:pt x="28786" y="7885"/>
                  </a:cubicBezTo>
                  <a:cubicBezTo>
                    <a:pt x="36884" y="19979"/>
                    <a:pt x="40347" y="35163"/>
                    <a:pt x="45728" y="49069"/>
                  </a:cubicBezTo>
                  <a:cubicBezTo>
                    <a:pt x="41199" y="51892"/>
                    <a:pt x="36724" y="54716"/>
                    <a:pt x="32195" y="574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1" name="任意多边形: 形状 640"/>
            <p:cNvSpPr/>
            <p:nvPr/>
          </p:nvSpPr>
          <p:spPr>
            <a:xfrm>
              <a:off x="11008383" y="5320566"/>
              <a:ext cx="61748" cy="71978"/>
            </a:xfrm>
            <a:custGeom>
              <a:avLst/>
              <a:gdLst>
                <a:gd name="connsiteX0" fmla="*/ 0 w 61748"/>
                <a:gd name="connsiteY0" fmla="*/ 0 h 71978"/>
                <a:gd name="connsiteX1" fmla="*/ 61749 w 61748"/>
                <a:gd name="connsiteY1" fmla="*/ 71978 h 71978"/>
                <a:gd name="connsiteX2" fmla="*/ 0 w 61748"/>
                <a:gd name="connsiteY2" fmla="*/ 0 h 7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748" h="71978">
                  <a:moveTo>
                    <a:pt x="0" y="0"/>
                  </a:moveTo>
                  <a:cubicBezTo>
                    <a:pt x="40011" y="7512"/>
                    <a:pt x="49388" y="35803"/>
                    <a:pt x="61749" y="71978"/>
                  </a:cubicBezTo>
                  <a:cubicBezTo>
                    <a:pt x="24881" y="56847"/>
                    <a:pt x="11454" y="3207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2" name="任意多边形: 形状 641"/>
            <p:cNvSpPr/>
            <p:nvPr/>
          </p:nvSpPr>
          <p:spPr>
            <a:xfrm>
              <a:off x="9615136" y="3732734"/>
              <a:ext cx="46708" cy="57326"/>
            </a:xfrm>
            <a:custGeom>
              <a:avLst/>
              <a:gdLst>
                <a:gd name="connsiteX0" fmla="*/ 34934 w 46708"/>
                <a:gd name="connsiteY0" fmla="*/ 57327 h 57326"/>
                <a:gd name="connsiteX1" fmla="*/ 1476 w 46708"/>
                <a:gd name="connsiteY1" fmla="*/ 21791 h 57326"/>
                <a:gd name="connsiteX2" fmla="*/ 1955 w 46708"/>
                <a:gd name="connsiteY2" fmla="*/ 0 h 57326"/>
                <a:gd name="connsiteX3" fmla="*/ 24652 w 46708"/>
                <a:gd name="connsiteY3" fmla="*/ 3143 h 57326"/>
                <a:gd name="connsiteX4" fmla="*/ 46708 w 46708"/>
                <a:gd name="connsiteY4" fmla="*/ 48749 h 57326"/>
                <a:gd name="connsiteX5" fmla="*/ 34934 w 46708"/>
                <a:gd name="connsiteY5" fmla="*/ 57327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708" h="57325">
                  <a:moveTo>
                    <a:pt x="34934" y="57327"/>
                  </a:moveTo>
                  <a:cubicBezTo>
                    <a:pt x="23586" y="45659"/>
                    <a:pt x="11119" y="34790"/>
                    <a:pt x="1476" y="21791"/>
                  </a:cubicBezTo>
                  <a:cubicBezTo>
                    <a:pt x="-1934" y="17155"/>
                    <a:pt x="1582" y="7406"/>
                    <a:pt x="1955" y="0"/>
                  </a:cubicBezTo>
                  <a:cubicBezTo>
                    <a:pt x="9787" y="852"/>
                    <a:pt x="21881" y="-1066"/>
                    <a:pt x="24652" y="3143"/>
                  </a:cubicBezTo>
                  <a:cubicBezTo>
                    <a:pt x="33815" y="17155"/>
                    <a:pt x="39623" y="33405"/>
                    <a:pt x="46708" y="48749"/>
                  </a:cubicBezTo>
                  <a:cubicBezTo>
                    <a:pt x="42766" y="51626"/>
                    <a:pt x="38877" y="54450"/>
                    <a:pt x="34934" y="573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3" name="任意多边形: 形状 642"/>
            <p:cNvSpPr/>
            <p:nvPr/>
          </p:nvSpPr>
          <p:spPr>
            <a:xfrm>
              <a:off x="10876947" y="5049330"/>
              <a:ext cx="53064" cy="64945"/>
            </a:xfrm>
            <a:custGeom>
              <a:avLst/>
              <a:gdLst>
                <a:gd name="connsiteX0" fmla="*/ 0 w 53064"/>
                <a:gd name="connsiteY0" fmla="*/ 0 h 64945"/>
                <a:gd name="connsiteX1" fmla="*/ 53065 w 53064"/>
                <a:gd name="connsiteY1" fmla="*/ 64945 h 64945"/>
                <a:gd name="connsiteX2" fmla="*/ 0 w 53064"/>
                <a:gd name="connsiteY2" fmla="*/ 0 h 6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063" h="64945">
                  <a:moveTo>
                    <a:pt x="0" y="0"/>
                  </a:moveTo>
                  <a:cubicBezTo>
                    <a:pt x="37454" y="12094"/>
                    <a:pt x="47098" y="37028"/>
                    <a:pt x="53065" y="64945"/>
                  </a:cubicBezTo>
                  <a:cubicBezTo>
                    <a:pt x="20405" y="59511"/>
                    <a:pt x="11614" y="33778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4" name="任意多边形: 形状 643"/>
            <p:cNvSpPr/>
            <p:nvPr/>
          </p:nvSpPr>
          <p:spPr>
            <a:xfrm>
              <a:off x="9771490" y="3928457"/>
              <a:ext cx="48535" cy="53296"/>
            </a:xfrm>
            <a:custGeom>
              <a:avLst/>
              <a:gdLst>
                <a:gd name="connsiteX0" fmla="*/ 0 w 48535"/>
                <a:gd name="connsiteY0" fmla="*/ 178 h 53296"/>
                <a:gd name="connsiteX1" fmla="*/ 48536 w 48535"/>
                <a:gd name="connsiteY1" fmla="*/ 53296 h 53296"/>
                <a:gd name="connsiteX2" fmla="*/ 0 w 48535"/>
                <a:gd name="connsiteY2" fmla="*/ 178 h 53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535" h="53296">
                  <a:moveTo>
                    <a:pt x="0" y="178"/>
                  </a:moveTo>
                  <a:cubicBezTo>
                    <a:pt x="35696" y="-1686"/>
                    <a:pt x="47204" y="10727"/>
                    <a:pt x="48536" y="53296"/>
                  </a:cubicBezTo>
                  <a:cubicBezTo>
                    <a:pt x="15344" y="50313"/>
                    <a:pt x="7139" y="26231"/>
                    <a:pt x="0" y="1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5" name="任意多边形: 形状 644"/>
            <p:cNvSpPr/>
            <p:nvPr/>
          </p:nvSpPr>
          <p:spPr>
            <a:xfrm>
              <a:off x="6295657" y="6374737"/>
              <a:ext cx="48431" cy="48622"/>
            </a:xfrm>
            <a:custGeom>
              <a:avLst/>
              <a:gdLst>
                <a:gd name="connsiteX0" fmla="*/ 19342 w 48431"/>
                <a:gd name="connsiteY0" fmla="*/ 48623 h 48622"/>
                <a:gd name="connsiteX1" fmla="*/ 2 w 48431"/>
                <a:gd name="connsiteY1" fmla="*/ 15804 h 48622"/>
                <a:gd name="connsiteX2" fmla="*/ 22219 w 48431"/>
                <a:gd name="connsiteY2" fmla="*/ 194 h 48622"/>
                <a:gd name="connsiteX3" fmla="*/ 48431 w 48431"/>
                <a:gd name="connsiteY3" fmla="*/ 23422 h 48622"/>
                <a:gd name="connsiteX4" fmla="*/ 19342 w 48431"/>
                <a:gd name="connsiteY4" fmla="*/ 48623 h 4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31" h="48622">
                  <a:moveTo>
                    <a:pt x="19342" y="48623"/>
                  </a:moveTo>
                  <a:cubicBezTo>
                    <a:pt x="10018" y="33971"/>
                    <a:pt x="322" y="25021"/>
                    <a:pt x="2" y="15804"/>
                  </a:cubicBezTo>
                  <a:cubicBezTo>
                    <a:pt x="-211" y="10423"/>
                    <a:pt x="16784" y="-1671"/>
                    <a:pt x="22219" y="194"/>
                  </a:cubicBezTo>
                  <a:cubicBezTo>
                    <a:pt x="32395" y="3763"/>
                    <a:pt x="39854" y="15271"/>
                    <a:pt x="48431" y="23422"/>
                  </a:cubicBezTo>
                  <a:cubicBezTo>
                    <a:pt x="40866" y="30029"/>
                    <a:pt x="33300" y="36582"/>
                    <a:pt x="19342" y="486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6" name="任意多边形: 形状 645"/>
            <p:cNvSpPr/>
            <p:nvPr/>
          </p:nvSpPr>
          <p:spPr>
            <a:xfrm>
              <a:off x="10050450" y="4164336"/>
              <a:ext cx="43543" cy="64146"/>
            </a:xfrm>
            <a:custGeom>
              <a:avLst/>
              <a:gdLst>
                <a:gd name="connsiteX0" fmla="*/ 748 w 43543"/>
                <a:gd name="connsiteY0" fmla="*/ 0 h 64146"/>
                <a:gd name="connsiteX1" fmla="*/ 43316 w 43543"/>
                <a:gd name="connsiteY1" fmla="*/ 64146 h 64146"/>
                <a:gd name="connsiteX2" fmla="*/ 748 w 43543"/>
                <a:gd name="connsiteY2" fmla="*/ 0 h 6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43" h="64146">
                  <a:moveTo>
                    <a:pt x="748" y="0"/>
                  </a:moveTo>
                  <a:cubicBezTo>
                    <a:pt x="31275" y="13586"/>
                    <a:pt x="45554" y="33032"/>
                    <a:pt x="43316" y="64146"/>
                  </a:cubicBezTo>
                  <a:cubicBezTo>
                    <a:pt x="6288" y="54876"/>
                    <a:pt x="-2929" y="41237"/>
                    <a:pt x="74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7" name="任意多边形: 形状 646"/>
            <p:cNvSpPr/>
            <p:nvPr/>
          </p:nvSpPr>
          <p:spPr>
            <a:xfrm>
              <a:off x="6238918" y="6192878"/>
              <a:ext cx="59670" cy="42671"/>
            </a:xfrm>
            <a:custGeom>
              <a:avLst/>
              <a:gdLst>
                <a:gd name="connsiteX0" fmla="*/ 59671 w 59670"/>
                <a:gd name="connsiteY0" fmla="*/ 21261 h 42671"/>
                <a:gd name="connsiteX1" fmla="*/ 25573 w 59670"/>
                <a:gd name="connsiteY1" fmla="*/ 42412 h 42671"/>
                <a:gd name="connsiteX2" fmla="*/ 0 w 59670"/>
                <a:gd name="connsiteY2" fmla="*/ 16999 h 42671"/>
                <a:gd name="connsiteX3" fmla="*/ 23975 w 59670"/>
                <a:gd name="connsiteY3" fmla="*/ 3 h 42671"/>
                <a:gd name="connsiteX4" fmla="*/ 59671 w 59670"/>
                <a:gd name="connsiteY4" fmla="*/ 21261 h 4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70" h="42671">
                  <a:moveTo>
                    <a:pt x="59671" y="21261"/>
                  </a:moveTo>
                  <a:cubicBezTo>
                    <a:pt x="42196" y="32609"/>
                    <a:pt x="31008" y="44597"/>
                    <a:pt x="25573" y="42412"/>
                  </a:cubicBezTo>
                  <a:cubicBezTo>
                    <a:pt x="15291" y="38257"/>
                    <a:pt x="8365" y="25950"/>
                    <a:pt x="0" y="16999"/>
                  </a:cubicBezTo>
                  <a:cubicBezTo>
                    <a:pt x="7992" y="10925"/>
                    <a:pt x="16143" y="-210"/>
                    <a:pt x="23975" y="3"/>
                  </a:cubicBezTo>
                  <a:cubicBezTo>
                    <a:pt x="33299" y="270"/>
                    <a:pt x="42302" y="10286"/>
                    <a:pt x="59671" y="212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8" name="任意多边形: 形状 647"/>
            <p:cNvSpPr/>
            <p:nvPr/>
          </p:nvSpPr>
          <p:spPr>
            <a:xfrm>
              <a:off x="6346379" y="6553314"/>
              <a:ext cx="51680" cy="50070"/>
            </a:xfrm>
            <a:custGeom>
              <a:avLst/>
              <a:gdLst>
                <a:gd name="connsiteX0" fmla="*/ 28930 w 51680"/>
                <a:gd name="connsiteY0" fmla="*/ 50071 h 50070"/>
                <a:gd name="connsiteX1" fmla="*/ 0 w 51680"/>
                <a:gd name="connsiteY1" fmla="*/ 17518 h 50070"/>
                <a:gd name="connsiteX2" fmla="*/ 27385 w 51680"/>
                <a:gd name="connsiteY2" fmla="*/ 43 h 50070"/>
                <a:gd name="connsiteX3" fmla="*/ 51519 w 51680"/>
                <a:gd name="connsiteY3" fmla="*/ 22100 h 50070"/>
                <a:gd name="connsiteX4" fmla="*/ 28930 w 51680"/>
                <a:gd name="connsiteY4" fmla="*/ 50071 h 5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80" h="50070">
                  <a:moveTo>
                    <a:pt x="28930" y="50071"/>
                  </a:moveTo>
                  <a:cubicBezTo>
                    <a:pt x="15877" y="35366"/>
                    <a:pt x="7938" y="26469"/>
                    <a:pt x="0" y="17518"/>
                  </a:cubicBezTo>
                  <a:cubicBezTo>
                    <a:pt x="9164" y="11178"/>
                    <a:pt x="18860" y="-809"/>
                    <a:pt x="27385" y="43"/>
                  </a:cubicBezTo>
                  <a:cubicBezTo>
                    <a:pt x="36442" y="895"/>
                    <a:pt x="46938" y="12563"/>
                    <a:pt x="51519" y="22100"/>
                  </a:cubicBezTo>
                  <a:cubicBezTo>
                    <a:pt x="53278" y="25670"/>
                    <a:pt x="40331" y="36379"/>
                    <a:pt x="28930" y="500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9" name="任意多边形: 形状 648"/>
            <p:cNvSpPr/>
            <p:nvPr/>
          </p:nvSpPr>
          <p:spPr>
            <a:xfrm>
              <a:off x="10782806" y="4994774"/>
              <a:ext cx="57753" cy="66490"/>
            </a:xfrm>
            <a:custGeom>
              <a:avLst/>
              <a:gdLst>
                <a:gd name="connsiteX0" fmla="*/ 57753 w 57753"/>
                <a:gd name="connsiteY0" fmla="*/ 66491 h 66490"/>
                <a:gd name="connsiteX1" fmla="*/ 0 w 57753"/>
                <a:gd name="connsiteY1" fmla="*/ 0 h 66490"/>
                <a:gd name="connsiteX2" fmla="*/ 57753 w 57753"/>
                <a:gd name="connsiteY2" fmla="*/ 66491 h 6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753" h="66490">
                  <a:moveTo>
                    <a:pt x="57753" y="66491"/>
                  </a:moveTo>
                  <a:cubicBezTo>
                    <a:pt x="19446" y="59298"/>
                    <a:pt x="10283" y="32340"/>
                    <a:pt x="0" y="0"/>
                  </a:cubicBezTo>
                  <a:cubicBezTo>
                    <a:pt x="37987" y="8844"/>
                    <a:pt x="48696" y="34524"/>
                    <a:pt x="57753" y="664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0" name="任意多边形: 形状 649"/>
            <p:cNvSpPr/>
            <p:nvPr/>
          </p:nvSpPr>
          <p:spPr>
            <a:xfrm>
              <a:off x="11098369" y="5379758"/>
              <a:ext cx="65265" cy="66916"/>
            </a:xfrm>
            <a:custGeom>
              <a:avLst/>
              <a:gdLst>
                <a:gd name="connsiteX0" fmla="*/ 65265 w 65265"/>
                <a:gd name="connsiteY0" fmla="*/ 66917 h 66916"/>
                <a:gd name="connsiteX1" fmla="*/ 0 w 65265"/>
                <a:gd name="connsiteY1" fmla="*/ 0 h 66916"/>
                <a:gd name="connsiteX2" fmla="*/ 65265 w 65265"/>
                <a:gd name="connsiteY2" fmla="*/ 66917 h 6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265" h="66916">
                  <a:moveTo>
                    <a:pt x="65265" y="66917"/>
                  </a:moveTo>
                  <a:cubicBezTo>
                    <a:pt x="25946" y="59191"/>
                    <a:pt x="18807" y="24881"/>
                    <a:pt x="0" y="0"/>
                  </a:cubicBezTo>
                  <a:cubicBezTo>
                    <a:pt x="31327" y="2717"/>
                    <a:pt x="49069" y="20778"/>
                    <a:pt x="65265" y="669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1" name="任意多边形: 形状 650"/>
            <p:cNvSpPr/>
            <p:nvPr/>
          </p:nvSpPr>
          <p:spPr>
            <a:xfrm>
              <a:off x="11578400" y="6018769"/>
              <a:ext cx="58978" cy="67236"/>
            </a:xfrm>
            <a:custGeom>
              <a:avLst/>
              <a:gdLst>
                <a:gd name="connsiteX0" fmla="*/ 58979 w 58978"/>
                <a:gd name="connsiteY0" fmla="*/ 67236 h 67236"/>
                <a:gd name="connsiteX1" fmla="*/ 0 w 58978"/>
                <a:gd name="connsiteY1" fmla="*/ 0 h 67236"/>
                <a:gd name="connsiteX2" fmla="*/ 58979 w 58978"/>
                <a:gd name="connsiteY2" fmla="*/ 67236 h 6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977" h="67236">
                  <a:moveTo>
                    <a:pt x="58979" y="67236"/>
                  </a:moveTo>
                  <a:cubicBezTo>
                    <a:pt x="39319" y="44807"/>
                    <a:pt x="19660" y="22430"/>
                    <a:pt x="0" y="0"/>
                  </a:cubicBezTo>
                  <a:cubicBezTo>
                    <a:pt x="36229" y="3729"/>
                    <a:pt x="53544" y="22856"/>
                    <a:pt x="58979" y="672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2" name="任意多边形: 形状 651"/>
            <p:cNvSpPr/>
            <p:nvPr/>
          </p:nvSpPr>
          <p:spPr>
            <a:xfrm>
              <a:off x="11247173" y="5647744"/>
              <a:ext cx="59884" cy="64465"/>
            </a:xfrm>
            <a:custGeom>
              <a:avLst/>
              <a:gdLst>
                <a:gd name="connsiteX0" fmla="*/ 59884 w 59884"/>
                <a:gd name="connsiteY0" fmla="*/ 64466 h 64465"/>
                <a:gd name="connsiteX1" fmla="*/ 0 w 59884"/>
                <a:gd name="connsiteY1" fmla="*/ 0 h 64465"/>
                <a:gd name="connsiteX2" fmla="*/ 59884 w 59884"/>
                <a:gd name="connsiteY2" fmla="*/ 64466 h 64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84" h="64465">
                  <a:moveTo>
                    <a:pt x="59884" y="64466"/>
                  </a:moveTo>
                  <a:cubicBezTo>
                    <a:pt x="21684" y="56528"/>
                    <a:pt x="13746" y="26745"/>
                    <a:pt x="0" y="0"/>
                  </a:cubicBezTo>
                  <a:cubicBezTo>
                    <a:pt x="33246" y="4902"/>
                    <a:pt x="49069" y="21578"/>
                    <a:pt x="59884" y="644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3" name="任意多边形: 形状 652"/>
            <p:cNvSpPr/>
            <p:nvPr/>
          </p:nvSpPr>
          <p:spPr>
            <a:xfrm>
              <a:off x="9492902" y="3688087"/>
              <a:ext cx="46027" cy="53916"/>
            </a:xfrm>
            <a:custGeom>
              <a:avLst/>
              <a:gdLst>
                <a:gd name="connsiteX0" fmla="*/ 0 w 46027"/>
                <a:gd name="connsiteY0" fmla="*/ 0 h 53916"/>
                <a:gd name="connsiteX1" fmla="*/ 45446 w 46027"/>
                <a:gd name="connsiteY1" fmla="*/ 53917 h 53916"/>
                <a:gd name="connsiteX2" fmla="*/ 0 w 46027"/>
                <a:gd name="connsiteY2" fmla="*/ 0 h 5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27" h="53916">
                  <a:moveTo>
                    <a:pt x="0" y="0"/>
                  </a:moveTo>
                  <a:cubicBezTo>
                    <a:pt x="38573" y="213"/>
                    <a:pt x="48749" y="13160"/>
                    <a:pt x="45446" y="53917"/>
                  </a:cubicBezTo>
                  <a:cubicBezTo>
                    <a:pt x="13159" y="51040"/>
                    <a:pt x="7725" y="2663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4" name="任意多边形: 形状 653"/>
            <p:cNvSpPr/>
            <p:nvPr/>
          </p:nvSpPr>
          <p:spPr>
            <a:xfrm>
              <a:off x="10942639" y="5187745"/>
              <a:ext cx="67023" cy="71232"/>
            </a:xfrm>
            <a:custGeom>
              <a:avLst/>
              <a:gdLst>
                <a:gd name="connsiteX0" fmla="*/ 67023 w 67023"/>
                <a:gd name="connsiteY0" fmla="*/ 71232 h 71232"/>
                <a:gd name="connsiteX1" fmla="*/ 0 w 67023"/>
                <a:gd name="connsiteY1" fmla="*/ 0 h 71232"/>
                <a:gd name="connsiteX2" fmla="*/ 67023 w 67023"/>
                <a:gd name="connsiteY2" fmla="*/ 71232 h 7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23" h="71232">
                  <a:moveTo>
                    <a:pt x="67023" y="71232"/>
                  </a:moveTo>
                  <a:cubicBezTo>
                    <a:pt x="27012" y="61376"/>
                    <a:pt x="12680" y="34897"/>
                    <a:pt x="0" y="0"/>
                  </a:cubicBezTo>
                  <a:cubicBezTo>
                    <a:pt x="40385" y="9217"/>
                    <a:pt x="49495" y="40491"/>
                    <a:pt x="67023" y="712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5" name="任意多边形: 形状 654"/>
            <p:cNvSpPr/>
            <p:nvPr/>
          </p:nvSpPr>
          <p:spPr>
            <a:xfrm>
              <a:off x="10627501" y="4805692"/>
              <a:ext cx="48749" cy="62068"/>
            </a:xfrm>
            <a:custGeom>
              <a:avLst/>
              <a:gdLst>
                <a:gd name="connsiteX0" fmla="*/ 0 w 48749"/>
                <a:gd name="connsiteY0" fmla="*/ 0 h 62068"/>
                <a:gd name="connsiteX1" fmla="*/ 48749 w 48749"/>
                <a:gd name="connsiteY1" fmla="*/ 62068 h 62068"/>
                <a:gd name="connsiteX2" fmla="*/ 0 w 48749"/>
                <a:gd name="connsiteY2" fmla="*/ 0 h 6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749" h="62068">
                  <a:moveTo>
                    <a:pt x="0" y="0"/>
                  </a:moveTo>
                  <a:cubicBezTo>
                    <a:pt x="35962" y="5647"/>
                    <a:pt x="46405" y="27598"/>
                    <a:pt x="48749" y="62068"/>
                  </a:cubicBezTo>
                  <a:cubicBezTo>
                    <a:pt x="16143" y="51892"/>
                    <a:pt x="4315" y="3106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6" name="任意多边形: 形状 655"/>
            <p:cNvSpPr/>
            <p:nvPr/>
          </p:nvSpPr>
          <p:spPr>
            <a:xfrm>
              <a:off x="6500991" y="6340408"/>
              <a:ext cx="50921" cy="39965"/>
            </a:xfrm>
            <a:custGeom>
              <a:avLst/>
              <a:gdLst>
                <a:gd name="connsiteX0" fmla="*/ 0 w 50921"/>
                <a:gd name="connsiteY0" fmla="*/ 4847 h 39965"/>
                <a:gd name="connsiteX1" fmla="*/ 50720 w 50921"/>
                <a:gd name="connsiteY1" fmla="*/ 19711 h 39965"/>
                <a:gd name="connsiteX2" fmla="*/ 37721 w 50921"/>
                <a:gd name="connsiteY2" fmla="*/ 38731 h 39965"/>
                <a:gd name="connsiteX3" fmla="*/ 0 w 50921"/>
                <a:gd name="connsiteY3" fmla="*/ 4847 h 3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21" h="39965">
                  <a:moveTo>
                    <a:pt x="0" y="4847"/>
                  </a:moveTo>
                  <a:cubicBezTo>
                    <a:pt x="21258" y="-1387"/>
                    <a:pt x="41184" y="-5915"/>
                    <a:pt x="50720" y="19711"/>
                  </a:cubicBezTo>
                  <a:cubicBezTo>
                    <a:pt x="52372" y="24133"/>
                    <a:pt x="43475" y="37506"/>
                    <a:pt x="37721" y="38731"/>
                  </a:cubicBezTo>
                  <a:cubicBezTo>
                    <a:pt x="12467" y="44166"/>
                    <a:pt x="480" y="31432"/>
                    <a:pt x="0" y="48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7" name="任意多边形: 形状 656"/>
            <p:cNvSpPr/>
            <p:nvPr/>
          </p:nvSpPr>
          <p:spPr>
            <a:xfrm>
              <a:off x="6648982" y="6132943"/>
              <a:ext cx="49455" cy="42630"/>
            </a:xfrm>
            <a:custGeom>
              <a:avLst/>
              <a:gdLst>
                <a:gd name="connsiteX0" fmla="*/ 49456 w 49455"/>
                <a:gd name="connsiteY0" fmla="*/ 38467 h 42630"/>
                <a:gd name="connsiteX1" fmla="*/ 440 w 49455"/>
                <a:gd name="connsiteY1" fmla="*/ 25041 h 42630"/>
                <a:gd name="connsiteX2" fmla="*/ 10190 w 49455"/>
                <a:gd name="connsiteY2" fmla="*/ 0 h 42630"/>
                <a:gd name="connsiteX3" fmla="*/ 49456 w 49455"/>
                <a:gd name="connsiteY3" fmla="*/ 38467 h 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55" h="42630">
                  <a:moveTo>
                    <a:pt x="49456" y="38467"/>
                  </a:moveTo>
                  <a:cubicBezTo>
                    <a:pt x="29690" y="42622"/>
                    <a:pt x="9604" y="49495"/>
                    <a:pt x="440" y="25041"/>
                  </a:cubicBezTo>
                  <a:cubicBezTo>
                    <a:pt x="-2064" y="18434"/>
                    <a:pt x="6780" y="-53"/>
                    <a:pt x="10190" y="0"/>
                  </a:cubicBezTo>
                  <a:cubicBezTo>
                    <a:pt x="32940" y="426"/>
                    <a:pt x="47431" y="12467"/>
                    <a:pt x="49456" y="384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8" name="任意多边形: 形状 657"/>
            <p:cNvSpPr/>
            <p:nvPr/>
          </p:nvSpPr>
          <p:spPr>
            <a:xfrm>
              <a:off x="8956921" y="3374229"/>
              <a:ext cx="40105" cy="45392"/>
            </a:xfrm>
            <a:custGeom>
              <a:avLst/>
              <a:gdLst>
                <a:gd name="connsiteX0" fmla="*/ 1819 w 40105"/>
                <a:gd name="connsiteY0" fmla="*/ 0 h 45392"/>
                <a:gd name="connsiteX1" fmla="*/ 39433 w 40105"/>
                <a:gd name="connsiteY1" fmla="*/ 45393 h 45392"/>
                <a:gd name="connsiteX2" fmla="*/ 1819 w 40105"/>
                <a:gd name="connsiteY2" fmla="*/ 0 h 4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05" h="45392">
                  <a:moveTo>
                    <a:pt x="1819" y="0"/>
                  </a:moveTo>
                  <a:cubicBezTo>
                    <a:pt x="34105" y="2397"/>
                    <a:pt x="42789" y="12840"/>
                    <a:pt x="39433" y="45393"/>
                  </a:cubicBezTo>
                  <a:cubicBezTo>
                    <a:pt x="5175" y="45446"/>
                    <a:pt x="-4521" y="33725"/>
                    <a:pt x="18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9" name="任意多边形: 形状 658"/>
            <p:cNvSpPr/>
            <p:nvPr/>
          </p:nvSpPr>
          <p:spPr>
            <a:xfrm>
              <a:off x="8046773" y="3512641"/>
              <a:ext cx="57074" cy="44387"/>
            </a:xfrm>
            <a:custGeom>
              <a:avLst/>
              <a:gdLst>
                <a:gd name="connsiteX0" fmla="*/ 57075 w 57074"/>
                <a:gd name="connsiteY0" fmla="*/ 28667 h 44387"/>
                <a:gd name="connsiteX1" fmla="*/ 24415 w 57074"/>
                <a:gd name="connsiteY1" fmla="*/ 44011 h 44387"/>
                <a:gd name="connsiteX2" fmla="*/ 14 w 57074"/>
                <a:gd name="connsiteY2" fmla="*/ 13642 h 44387"/>
                <a:gd name="connsiteX3" fmla="*/ 17436 w 57074"/>
                <a:gd name="connsiteY3" fmla="*/ 110 h 44387"/>
                <a:gd name="connsiteX4" fmla="*/ 57075 w 57074"/>
                <a:gd name="connsiteY4" fmla="*/ 28667 h 4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074" h="44387">
                  <a:moveTo>
                    <a:pt x="57075" y="28667"/>
                  </a:moveTo>
                  <a:cubicBezTo>
                    <a:pt x="39280" y="37351"/>
                    <a:pt x="27559" y="46355"/>
                    <a:pt x="24415" y="44011"/>
                  </a:cubicBezTo>
                  <a:cubicBezTo>
                    <a:pt x="14293" y="36339"/>
                    <a:pt x="6887" y="24724"/>
                    <a:pt x="14" y="13642"/>
                  </a:cubicBezTo>
                  <a:cubicBezTo>
                    <a:pt x="-519" y="12790"/>
                    <a:pt x="14133" y="-1382"/>
                    <a:pt x="17436" y="110"/>
                  </a:cubicBezTo>
                  <a:cubicBezTo>
                    <a:pt x="28997" y="5331"/>
                    <a:pt x="38587" y="14708"/>
                    <a:pt x="57075" y="286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0" name="任意多边形: 形状 659"/>
            <p:cNvSpPr/>
            <p:nvPr/>
          </p:nvSpPr>
          <p:spPr>
            <a:xfrm>
              <a:off x="8594841" y="3441719"/>
              <a:ext cx="42688" cy="43835"/>
            </a:xfrm>
            <a:custGeom>
              <a:avLst/>
              <a:gdLst>
                <a:gd name="connsiteX0" fmla="*/ 67 w 42688"/>
                <a:gd name="connsiteY0" fmla="*/ 1451 h 43835"/>
                <a:gd name="connsiteX1" fmla="*/ 42689 w 42688"/>
                <a:gd name="connsiteY1" fmla="*/ 40716 h 43835"/>
                <a:gd name="connsiteX2" fmla="*/ 67 w 42688"/>
                <a:gd name="connsiteY2" fmla="*/ 1451 h 43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88" h="43835">
                  <a:moveTo>
                    <a:pt x="67" y="1451"/>
                  </a:moveTo>
                  <a:cubicBezTo>
                    <a:pt x="35762" y="-5742"/>
                    <a:pt x="41570" y="14823"/>
                    <a:pt x="42689" y="40716"/>
                  </a:cubicBezTo>
                  <a:cubicBezTo>
                    <a:pt x="7206" y="49134"/>
                    <a:pt x="-839" y="41942"/>
                    <a:pt x="67" y="14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1" name="任意多边形: 形状 660"/>
            <p:cNvSpPr/>
            <p:nvPr/>
          </p:nvSpPr>
          <p:spPr>
            <a:xfrm>
              <a:off x="11263423" y="5561701"/>
              <a:ext cx="68567" cy="68408"/>
            </a:xfrm>
            <a:custGeom>
              <a:avLst/>
              <a:gdLst>
                <a:gd name="connsiteX0" fmla="*/ 7992 w 68567"/>
                <a:gd name="connsiteY0" fmla="*/ 0 h 68408"/>
                <a:gd name="connsiteX1" fmla="*/ 68568 w 68567"/>
                <a:gd name="connsiteY1" fmla="*/ 68408 h 68408"/>
                <a:gd name="connsiteX2" fmla="*/ 0 w 68567"/>
                <a:gd name="connsiteY2" fmla="*/ 6979 h 68408"/>
                <a:gd name="connsiteX3" fmla="*/ 7992 w 68567"/>
                <a:gd name="connsiteY3" fmla="*/ 0 h 6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67" h="68408">
                  <a:moveTo>
                    <a:pt x="7992" y="0"/>
                  </a:moveTo>
                  <a:cubicBezTo>
                    <a:pt x="26905" y="21364"/>
                    <a:pt x="45872" y="42729"/>
                    <a:pt x="68568" y="68408"/>
                  </a:cubicBezTo>
                  <a:cubicBezTo>
                    <a:pt x="32606" y="66704"/>
                    <a:pt x="21151" y="55089"/>
                    <a:pt x="0" y="6979"/>
                  </a:cubicBezTo>
                  <a:cubicBezTo>
                    <a:pt x="2664" y="4582"/>
                    <a:pt x="5328" y="2291"/>
                    <a:pt x="799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2" name="任意多边形: 形状 661"/>
            <p:cNvSpPr/>
            <p:nvPr/>
          </p:nvSpPr>
          <p:spPr>
            <a:xfrm>
              <a:off x="9889298" y="3971524"/>
              <a:ext cx="42745" cy="54449"/>
            </a:xfrm>
            <a:custGeom>
              <a:avLst/>
              <a:gdLst>
                <a:gd name="connsiteX0" fmla="*/ 681 w 42745"/>
                <a:gd name="connsiteY0" fmla="*/ 0 h 54449"/>
                <a:gd name="connsiteX1" fmla="*/ 42078 w 42745"/>
                <a:gd name="connsiteY1" fmla="*/ 54450 h 54449"/>
                <a:gd name="connsiteX2" fmla="*/ 681 w 42745"/>
                <a:gd name="connsiteY2" fmla="*/ 0 h 54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745" h="54449">
                  <a:moveTo>
                    <a:pt x="681" y="0"/>
                  </a:moveTo>
                  <a:cubicBezTo>
                    <a:pt x="31263" y="8311"/>
                    <a:pt x="46181" y="23389"/>
                    <a:pt x="42078" y="54450"/>
                  </a:cubicBezTo>
                  <a:cubicBezTo>
                    <a:pt x="9419" y="51306"/>
                    <a:pt x="-3208" y="34524"/>
                    <a:pt x="68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3" name="任意多边形: 形状 662"/>
            <p:cNvSpPr/>
            <p:nvPr/>
          </p:nvSpPr>
          <p:spPr>
            <a:xfrm>
              <a:off x="6921220" y="4307173"/>
              <a:ext cx="46467" cy="51758"/>
            </a:xfrm>
            <a:custGeom>
              <a:avLst/>
              <a:gdLst>
                <a:gd name="connsiteX0" fmla="*/ 20856 w 46467"/>
                <a:gd name="connsiteY0" fmla="*/ 0 h 51758"/>
                <a:gd name="connsiteX1" fmla="*/ 46429 w 46467"/>
                <a:gd name="connsiteY1" fmla="*/ 35962 h 51758"/>
                <a:gd name="connsiteX2" fmla="*/ 26503 w 46467"/>
                <a:gd name="connsiteY2" fmla="*/ 51626 h 51758"/>
                <a:gd name="connsiteX3" fmla="*/ 131 w 46467"/>
                <a:gd name="connsiteY3" fmla="*/ 26532 h 51758"/>
                <a:gd name="connsiteX4" fmla="*/ 20856 w 46467"/>
                <a:gd name="connsiteY4" fmla="*/ 0 h 5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67" h="51758">
                  <a:moveTo>
                    <a:pt x="20856" y="0"/>
                  </a:moveTo>
                  <a:cubicBezTo>
                    <a:pt x="32683" y="15664"/>
                    <a:pt x="41474" y="24934"/>
                    <a:pt x="46429" y="35962"/>
                  </a:cubicBezTo>
                  <a:cubicBezTo>
                    <a:pt x="47388" y="38093"/>
                    <a:pt x="30019" y="53331"/>
                    <a:pt x="26503" y="51626"/>
                  </a:cubicBezTo>
                  <a:cubicBezTo>
                    <a:pt x="15954" y="46352"/>
                    <a:pt x="6577" y="36655"/>
                    <a:pt x="131" y="26532"/>
                  </a:cubicBezTo>
                  <a:cubicBezTo>
                    <a:pt x="-1361" y="24081"/>
                    <a:pt x="10200" y="13319"/>
                    <a:pt x="208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4" name="任意多边形: 形状 663"/>
            <p:cNvSpPr/>
            <p:nvPr/>
          </p:nvSpPr>
          <p:spPr>
            <a:xfrm>
              <a:off x="9843716" y="3815367"/>
              <a:ext cx="49513" cy="63080"/>
            </a:xfrm>
            <a:custGeom>
              <a:avLst/>
              <a:gdLst>
                <a:gd name="connsiteX0" fmla="*/ 49514 w 49513"/>
                <a:gd name="connsiteY0" fmla="*/ 63081 h 63080"/>
                <a:gd name="connsiteX1" fmla="*/ 4388 w 49513"/>
                <a:gd name="connsiteY1" fmla="*/ 0 h 63080"/>
                <a:gd name="connsiteX2" fmla="*/ 49514 w 49513"/>
                <a:gd name="connsiteY2" fmla="*/ 63081 h 6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13" h="63080">
                  <a:moveTo>
                    <a:pt x="49514" y="63081"/>
                  </a:moveTo>
                  <a:cubicBezTo>
                    <a:pt x="4867" y="60683"/>
                    <a:pt x="-7813" y="43261"/>
                    <a:pt x="4388" y="0"/>
                  </a:cubicBezTo>
                  <a:cubicBezTo>
                    <a:pt x="20851" y="23016"/>
                    <a:pt x="33264" y="40438"/>
                    <a:pt x="49514" y="630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5" name="任意多边形: 形状 664"/>
            <p:cNvSpPr/>
            <p:nvPr/>
          </p:nvSpPr>
          <p:spPr>
            <a:xfrm>
              <a:off x="10725372" y="4862699"/>
              <a:ext cx="44167" cy="57326"/>
            </a:xfrm>
            <a:custGeom>
              <a:avLst/>
              <a:gdLst>
                <a:gd name="connsiteX0" fmla="*/ 44167 w 44167"/>
                <a:gd name="connsiteY0" fmla="*/ 57327 h 57326"/>
                <a:gd name="connsiteX1" fmla="*/ 0 w 44167"/>
                <a:gd name="connsiteY1" fmla="*/ 0 h 57326"/>
                <a:gd name="connsiteX2" fmla="*/ 44167 w 44167"/>
                <a:gd name="connsiteY2" fmla="*/ 57327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67" h="57325">
                  <a:moveTo>
                    <a:pt x="44167" y="57327"/>
                  </a:moveTo>
                  <a:cubicBezTo>
                    <a:pt x="14225" y="49175"/>
                    <a:pt x="2771" y="28610"/>
                    <a:pt x="0" y="0"/>
                  </a:cubicBezTo>
                  <a:cubicBezTo>
                    <a:pt x="32446" y="6447"/>
                    <a:pt x="42675" y="19766"/>
                    <a:pt x="44167" y="573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6" name="任意多边形: 形状 665"/>
            <p:cNvSpPr/>
            <p:nvPr/>
          </p:nvSpPr>
          <p:spPr>
            <a:xfrm>
              <a:off x="10298992" y="4418044"/>
              <a:ext cx="50579" cy="60203"/>
            </a:xfrm>
            <a:custGeom>
              <a:avLst/>
              <a:gdLst>
                <a:gd name="connsiteX0" fmla="*/ 49548 w 50579"/>
                <a:gd name="connsiteY0" fmla="*/ 60204 h 60203"/>
                <a:gd name="connsiteX1" fmla="*/ 0 w 50579"/>
                <a:gd name="connsiteY1" fmla="*/ 0 h 60203"/>
                <a:gd name="connsiteX2" fmla="*/ 49548 w 50579"/>
                <a:gd name="connsiteY2" fmla="*/ 60204 h 60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79" h="60203">
                  <a:moveTo>
                    <a:pt x="49548" y="60204"/>
                  </a:moveTo>
                  <a:cubicBezTo>
                    <a:pt x="34257" y="41610"/>
                    <a:pt x="18967" y="23069"/>
                    <a:pt x="0" y="0"/>
                  </a:cubicBezTo>
                  <a:cubicBezTo>
                    <a:pt x="42515" y="0"/>
                    <a:pt x="54450" y="13479"/>
                    <a:pt x="49548" y="602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7" name="任意多边形: 形状 666"/>
            <p:cNvSpPr/>
            <p:nvPr/>
          </p:nvSpPr>
          <p:spPr>
            <a:xfrm>
              <a:off x="7892648" y="3485632"/>
              <a:ext cx="42404" cy="56953"/>
            </a:xfrm>
            <a:custGeom>
              <a:avLst/>
              <a:gdLst>
                <a:gd name="connsiteX0" fmla="*/ 19187 w 42404"/>
                <a:gd name="connsiteY0" fmla="*/ 0 h 56953"/>
                <a:gd name="connsiteX1" fmla="*/ 42310 w 42404"/>
                <a:gd name="connsiteY1" fmla="*/ 41237 h 56953"/>
                <a:gd name="connsiteX2" fmla="*/ 28617 w 42404"/>
                <a:gd name="connsiteY2" fmla="*/ 56954 h 56953"/>
                <a:gd name="connsiteX3" fmla="*/ 167 w 42404"/>
                <a:gd name="connsiteY3" fmla="*/ 27704 h 56953"/>
                <a:gd name="connsiteX4" fmla="*/ 19187 w 42404"/>
                <a:gd name="connsiteY4" fmla="*/ 0 h 5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404" h="56953">
                  <a:moveTo>
                    <a:pt x="19187" y="0"/>
                  </a:moveTo>
                  <a:cubicBezTo>
                    <a:pt x="29949" y="18381"/>
                    <a:pt x="37941" y="29143"/>
                    <a:pt x="42310" y="41237"/>
                  </a:cubicBezTo>
                  <a:cubicBezTo>
                    <a:pt x="43482" y="44434"/>
                    <a:pt x="33466" y="51626"/>
                    <a:pt x="28617" y="56954"/>
                  </a:cubicBezTo>
                  <a:cubicBezTo>
                    <a:pt x="18814" y="47417"/>
                    <a:pt x="7946" y="38680"/>
                    <a:pt x="167" y="27704"/>
                  </a:cubicBezTo>
                  <a:cubicBezTo>
                    <a:pt x="-1431" y="25520"/>
                    <a:pt x="8692" y="14971"/>
                    <a:pt x="1918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8" name="任意多边形: 形状 667"/>
            <p:cNvSpPr/>
            <p:nvPr/>
          </p:nvSpPr>
          <p:spPr>
            <a:xfrm>
              <a:off x="9325024" y="3491013"/>
              <a:ext cx="46087" cy="47909"/>
            </a:xfrm>
            <a:custGeom>
              <a:avLst/>
              <a:gdLst>
                <a:gd name="connsiteX0" fmla="*/ 0 w 46087"/>
                <a:gd name="connsiteY0" fmla="*/ 0 h 47909"/>
                <a:gd name="connsiteX1" fmla="*/ 44860 w 46087"/>
                <a:gd name="connsiteY1" fmla="*/ 47790 h 47909"/>
                <a:gd name="connsiteX2" fmla="*/ 0 w 46087"/>
                <a:gd name="connsiteY2" fmla="*/ 0 h 4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7" h="47909">
                  <a:moveTo>
                    <a:pt x="0" y="0"/>
                  </a:moveTo>
                  <a:cubicBezTo>
                    <a:pt x="41556" y="426"/>
                    <a:pt x="49655" y="10442"/>
                    <a:pt x="44860" y="47790"/>
                  </a:cubicBezTo>
                  <a:cubicBezTo>
                    <a:pt x="11668" y="49921"/>
                    <a:pt x="11668" y="2322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9" name="任意多边形: 形状 668"/>
            <p:cNvSpPr/>
            <p:nvPr/>
          </p:nvSpPr>
          <p:spPr>
            <a:xfrm>
              <a:off x="7189231" y="3966480"/>
              <a:ext cx="55621" cy="41642"/>
            </a:xfrm>
            <a:custGeom>
              <a:avLst/>
              <a:gdLst>
                <a:gd name="connsiteX0" fmla="*/ 55622 w 55621"/>
                <a:gd name="connsiteY0" fmla="*/ 23691 h 41642"/>
                <a:gd name="connsiteX1" fmla="*/ 28024 w 55621"/>
                <a:gd name="connsiteY1" fmla="*/ 41433 h 41642"/>
                <a:gd name="connsiteX2" fmla="*/ 0 w 55621"/>
                <a:gd name="connsiteY2" fmla="*/ 16392 h 41642"/>
                <a:gd name="connsiteX3" fmla="*/ 17795 w 55621"/>
                <a:gd name="connsiteY3" fmla="*/ 89 h 41642"/>
                <a:gd name="connsiteX4" fmla="*/ 55622 w 55621"/>
                <a:gd name="connsiteY4" fmla="*/ 23691 h 4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1" h="41642">
                  <a:moveTo>
                    <a:pt x="55622" y="23691"/>
                  </a:moveTo>
                  <a:cubicBezTo>
                    <a:pt x="40704" y="33601"/>
                    <a:pt x="31008" y="43191"/>
                    <a:pt x="28024" y="41433"/>
                  </a:cubicBezTo>
                  <a:cubicBezTo>
                    <a:pt x="17475" y="35199"/>
                    <a:pt x="9164" y="25076"/>
                    <a:pt x="0" y="16392"/>
                  </a:cubicBezTo>
                  <a:cubicBezTo>
                    <a:pt x="6074" y="10585"/>
                    <a:pt x="13959" y="-1136"/>
                    <a:pt x="17795" y="89"/>
                  </a:cubicBezTo>
                  <a:cubicBezTo>
                    <a:pt x="28930" y="3552"/>
                    <a:pt x="38307" y="12236"/>
                    <a:pt x="55622" y="236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0" name="任意多边形: 形状 669"/>
            <p:cNvSpPr/>
            <p:nvPr/>
          </p:nvSpPr>
          <p:spPr>
            <a:xfrm>
              <a:off x="6137371" y="6588043"/>
              <a:ext cx="56953" cy="40407"/>
            </a:xfrm>
            <a:custGeom>
              <a:avLst/>
              <a:gdLst>
                <a:gd name="connsiteX0" fmla="*/ 56954 w 56953"/>
                <a:gd name="connsiteY0" fmla="*/ 19178 h 40407"/>
                <a:gd name="connsiteX1" fmla="*/ 22270 w 56953"/>
                <a:gd name="connsiteY1" fmla="*/ 40329 h 40407"/>
                <a:gd name="connsiteX2" fmla="*/ 0 w 56953"/>
                <a:gd name="connsiteY2" fmla="*/ 18752 h 40407"/>
                <a:gd name="connsiteX3" fmla="*/ 23389 w 56953"/>
                <a:gd name="connsiteY3" fmla="*/ 52 h 40407"/>
                <a:gd name="connsiteX4" fmla="*/ 56954 w 56953"/>
                <a:gd name="connsiteY4" fmla="*/ 19178 h 4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53" h="40407">
                  <a:moveTo>
                    <a:pt x="56954" y="19178"/>
                  </a:moveTo>
                  <a:cubicBezTo>
                    <a:pt x="39585" y="30420"/>
                    <a:pt x="30049" y="41448"/>
                    <a:pt x="22270" y="40329"/>
                  </a:cubicBezTo>
                  <a:cubicBezTo>
                    <a:pt x="14012" y="39157"/>
                    <a:pt x="7352" y="26424"/>
                    <a:pt x="0" y="18752"/>
                  </a:cubicBezTo>
                  <a:cubicBezTo>
                    <a:pt x="7725" y="12092"/>
                    <a:pt x="14971" y="1011"/>
                    <a:pt x="23389" y="52"/>
                  </a:cubicBezTo>
                  <a:cubicBezTo>
                    <a:pt x="31221" y="-801"/>
                    <a:pt x="40225" y="9056"/>
                    <a:pt x="56954" y="191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1" name="任意多边形: 形状 670"/>
            <p:cNvSpPr/>
            <p:nvPr/>
          </p:nvSpPr>
          <p:spPr>
            <a:xfrm>
              <a:off x="6341555" y="5806171"/>
              <a:ext cx="48031" cy="49834"/>
            </a:xfrm>
            <a:custGeom>
              <a:avLst/>
              <a:gdLst>
                <a:gd name="connsiteX0" fmla="*/ 21872 w 48031"/>
                <a:gd name="connsiteY0" fmla="*/ 49835 h 49834"/>
                <a:gd name="connsiteX1" fmla="*/ 29 w 48031"/>
                <a:gd name="connsiteY1" fmla="*/ 15524 h 49834"/>
                <a:gd name="connsiteX2" fmla="*/ 20967 w 48031"/>
                <a:gd name="connsiteY2" fmla="*/ 127 h 49834"/>
                <a:gd name="connsiteX3" fmla="*/ 48032 w 48031"/>
                <a:gd name="connsiteY3" fmla="*/ 20852 h 49834"/>
                <a:gd name="connsiteX4" fmla="*/ 21872 w 48031"/>
                <a:gd name="connsiteY4" fmla="*/ 49835 h 4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31" h="49834">
                  <a:moveTo>
                    <a:pt x="21872" y="49835"/>
                  </a:moveTo>
                  <a:cubicBezTo>
                    <a:pt x="11004" y="33905"/>
                    <a:pt x="2053" y="25434"/>
                    <a:pt x="29" y="15524"/>
                  </a:cubicBezTo>
                  <a:cubicBezTo>
                    <a:pt x="-771" y="11582"/>
                    <a:pt x="15426" y="-1418"/>
                    <a:pt x="20967" y="127"/>
                  </a:cubicBezTo>
                  <a:cubicBezTo>
                    <a:pt x="31143" y="2951"/>
                    <a:pt x="39134" y="13553"/>
                    <a:pt x="48032" y="20852"/>
                  </a:cubicBezTo>
                  <a:cubicBezTo>
                    <a:pt x="41319" y="28311"/>
                    <a:pt x="34659" y="35717"/>
                    <a:pt x="21872" y="498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2" name="任意多边形: 形状 671"/>
            <p:cNvSpPr/>
            <p:nvPr/>
          </p:nvSpPr>
          <p:spPr>
            <a:xfrm>
              <a:off x="6243182" y="5447935"/>
              <a:ext cx="53276" cy="41530"/>
            </a:xfrm>
            <a:custGeom>
              <a:avLst/>
              <a:gdLst>
                <a:gd name="connsiteX0" fmla="*/ 53276 w 53276"/>
                <a:gd name="connsiteY0" fmla="*/ 20583 h 41530"/>
                <a:gd name="connsiteX1" fmla="*/ 24027 w 53276"/>
                <a:gd name="connsiteY1" fmla="*/ 41361 h 41530"/>
                <a:gd name="connsiteX2" fmla="*/ 105 w 53276"/>
                <a:gd name="connsiteY2" fmla="*/ 18825 h 41530"/>
                <a:gd name="connsiteX3" fmla="*/ 17900 w 53276"/>
                <a:gd name="connsiteY3" fmla="*/ 18 h 41530"/>
                <a:gd name="connsiteX4" fmla="*/ 53276 w 53276"/>
                <a:gd name="connsiteY4" fmla="*/ 20583 h 4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76" h="41530">
                  <a:moveTo>
                    <a:pt x="53276" y="20583"/>
                  </a:moveTo>
                  <a:cubicBezTo>
                    <a:pt x="38518" y="31558"/>
                    <a:pt x="28928" y="43066"/>
                    <a:pt x="24027" y="41361"/>
                  </a:cubicBezTo>
                  <a:cubicBezTo>
                    <a:pt x="14277" y="37951"/>
                    <a:pt x="5273" y="28255"/>
                    <a:pt x="105" y="18825"/>
                  </a:cubicBezTo>
                  <a:cubicBezTo>
                    <a:pt x="-1333" y="16214"/>
                    <a:pt x="12359" y="-622"/>
                    <a:pt x="17900" y="18"/>
                  </a:cubicBezTo>
                  <a:cubicBezTo>
                    <a:pt x="27916" y="1083"/>
                    <a:pt x="37027" y="10460"/>
                    <a:pt x="53276" y="2058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3" name="任意多边形: 形状 672"/>
            <p:cNvSpPr/>
            <p:nvPr/>
          </p:nvSpPr>
          <p:spPr>
            <a:xfrm>
              <a:off x="8452177" y="3415931"/>
              <a:ext cx="43474" cy="44455"/>
            </a:xfrm>
            <a:custGeom>
              <a:avLst/>
              <a:gdLst>
                <a:gd name="connsiteX0" fmla="*/ 0 w 43474"/>
                <a:gd name="connsiteY0" fmla="*/ 1773 h 44455"/>
                <a:gd name="connsiteX1" fmla="*/ 43475 w 43474"/>
                <a:gd name="connsiteY1" fmla="*/ 40665 h 44455"/>
                <a:gd name="connsiteX2" fmla="*/ 0 w 43474"/>
                <a:gd name="connsiteY2" fmla="*/ 1773 h 4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74" h="44455">
                  <a:moveTo>
                    <a:pt x="0" y="1773"/>
                  </a:moveTo>
                  <a:cubicBezTo>
                    <a:pt x="36602" y="-6432"/>
                    <a:pt x="41663" y="15092"/>
                    <a:pt x="43475" y="40665"/>
                  </a:cubicBezTo>
                  <a:cubicBezTo>
                    <a:pt x="11508" y="50362"/>
                    <a:pt x="2664" y="42850"/>
                    <a:pt x="0" y="17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4" name="任意多边形: 形状 673"/>
            <p:cNvSpPr/>
            <p:nvPr/>
          </p:nvSpPr>
          <p:spPr>
            <a:xfrm>
              <a:off x="11410096" y="5822868"/>
              <a:ext cx="71818" cy="80449"/>
            </a:xfrm>
            <a:custGeom>
              <a:avLst/>
              <a:gdLst>
                <a:gd name="connsiteX0" fmla="*/ 57806 w 71818"/>
                <a:gd name="connsiteY0" fmla="*/ 80449 h 80449"/>
                <a:gd name="connsiteX1" fmla="*/ 0 w 71818"/>
                <a:gd name="connsiteY1" fmla="*/ 10869 h 80449"/>
                <a:gd name="connsiteX2" fmla="*/ 12840 w 71818"/>
                <a:gd name="connsiteY2" fmla="*/ 0 h 80449"/>
                <a:gd name="connsiteX3" fmla="*/ 71818 w 71818"/>
                <a:gd name="connsiteY3" fmla="*/ 68035 h 80449"/>
                <a:gd name="connsiteX4" fmla="*/ 57806 w 71818"/>
                <a:gd name="connsiteY4" fmla="*/ 80449 h 8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18" h="80449">
                  <a:moveTo>
                    <a:pt x="57806" y="80449"/>
                  </a:moveTo>
                  <a:cubicBezTo>
                    <a:pt x="38520" y="57273"/>
                    <a:pt x="19286" y="34097"/>
                    <a:pt x="0" y="10869"/>
                  </a:cubicBezTo>
                  <a:cubicBezTo>
                    <a:pt x="4262" y="7246"/>
                    <a:pt x="8578" y="3623"/>
                    <a:pt x="12840" y="0"/>
                  </a:cubicBezTo>
                  <a:cubicBezTo>
                    <a:pt x="32499" y="22696"/>
                    <a:pt x="52159" y="45392"/>
                    <a:pt x="71818" y="68035"/>
                  </a:cubicBezTo>
                  <a:cubicBezTo>
                    <a:pt x="67130" y="72191"/>
                    <a:pt x="62495" y="76294"/>
                    <a:pt x="57806" y="804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5" name="任意多边形: 形状 674"/>
            <p:cNvSpPr/>
            <p:nvPr/>
          </p:nvSpPr>
          <p:spPr>
            <a:xfrm>
              <a:off x="6392511" y="5248797"/>
              <a:ext cx="43412" cy="49552"/>
            </a:xfrm>
            <a:custGeom>
              <a:avLst/>
              <a:gdLst>
                <a:gd name="connsiteX0" fmla="*/ 22756 w 43412"/>
                <a:gd name="connsiteY0" fmla="*/ 49553 h 49552"/>
                <a:gd name="connsiteX1" fmla="*/ 7 w 43412"/>
                <a:gd name="connsiteY1" fmla="*/ 18172 h 49552"/>
                <a:gd name="connsiteX2" fmla="*/ 21744 w 43412"/>
                <a:gd name="connsiteY2" fmla="*/ 4 h 49552"/>
                <a:gd name="connsiteX3" fmla="*/ 43321 w 43412"/>
                <a:gd name="connsiteY3" fmla="*/ 19344 h 49552"/>
                <a:gd name="connsiteX4" fmla="*/ 22756 w 43412"/>
                <a:gd name="connsiteY4" fmla="*/ 49553 h 4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12" h="49552">
                  <a:moveTo>
                    <a:pt x="22756" y="49553"/>
                  </a:moveTo>
                  <a:cubicBezTo>
                    <a:pt x="11142" y="34582"/>
                    <a:pt x="-313" y="26164"/>
                    <a:pt x="7" y="18172"/>
                  </a:cubicBezTo>
                  <a:cubicBezTo>
                    <a:pt x="220" y="11406"/>
                    <a:pt x="14232" y="-262"/>
                    <a:pt x="21744" y="4"/>
                  </a:cubicBezTo>
                  <a:cubicBezTo>
                    <a:pt x="29629" y="271"/>
                    <a:pt x="41829" y="11353"/>
                    <a:pt x="43321" y="19344"/>
                  </a:cubicBezTo>
                  <a:cubicBezTo>
                    <a:pt x="44547" y="26110"/>
                    <a:pt x="33145" y="35168"/>
                    <a:pt x="22756" y="495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6" name="任意多边形: 形状 675"/>
            <p:cNvSpPr/>
            <p:nvPr/>
          </p:nvSpPr>
          <p:spPr>
            <a:xfrm>
              <a:off x="7448587" y="3629695"/>
              <a:ext cx="48002" cy="41602"/>
            </a:xfrm>
            <a:custGeom>
              <a:avLst/>
              <a:gdLst>
                <a:gd name="connsiteX0" fmla="*/ 48003 w 48002"/>
                <a:gd name="connsiteY0" fmla="*/ 31327 h 41602"/>
                <a:gd name="connsiteX1" fmla="*/ 53 w 48002"/>
                <a:gd name="connsiteY1" fmla="*/ 20618 h 41602"/>
                <a:gd name="connsiteX2" fmla="*/ 13745 w 48002"/>
                <a:gd name="connsiteY2" fmla="*/ 0 h 41602"/>
                <a:gd name="connsiteX3" fmla="*/ 48003 w 48002"/>
                <a:gd name="connsiteY3" fmla="*/ 31327 h 4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02" h="41602">
                  <a:moveTo>
                    <a:pt x="48003" y="31327"/>
                  </a:moveTo>
                  <a:cubicBezTo>
                    <a:pt x="19179" y="48163"/>
                    <a:pt x="3249" y="44114"/>
                    <a:pt x="53" y="20618"/>
                  </a:cubicBezTo>
                  <a:cubicBezTo>
                    <a:pt x="-800" y="14492"/>
                    <a:pt x="8897" y="6926"/>
                    <a:pt x="13745" y="0"/>
                  </a:cubicBezTo>
                  <a:cubicBezTo>
                    <a:pt x="25146" y="10442"/>
                    <a:pt x="36601" y="20885"/>
                    <a:pt x="48003" y="313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7" name="任意多边形: 形状 676"/>
            <p:cNvSpPr/>
            <p:nvPr/>
          </p:nvSpPr>
          <p:spPr>
            <a:xfrm>
              <a:off x="9721835" y="3776475"/>
              <a:ext cx="44269" cy="57273"/>
            </a:xfrm>
            <a:custGeom>
              <a:avLst/>
              <a:gdLst>
                <a:gd name="connsiteX0" fmla="*/ 9430 w 44269"/>
                <a:gd name="connsiteY0" fmla="*/ 0 h 57273"/>
                <a:gd name="connsiteX1" fmla="*/ 36708 w 44269"/>
                <a:gd name="connsiteY1" fmla="*/ 57273 h 57273"/>
                <a:gd name="connsiteX2" fmla="*/ 0 w 44269"/>
                <a:gd name="connsiteY2" fmla="*/ 7033 h 57273"/>
                <a:gd name="connsiteX3" fmla="*/ 9430 w 44269"/>
                <a:gd name="connsiteY3" fmla="*/ 0 h 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69" h="57273">
                  <a:moveTo>
                    <a:pt x="9430" y="0"/>
                  </a:moveTo>
                  <a:cubicBezTo>
                    <a:pt x="45552" y="9270"/>
                    <a:pt x="51573" y="18168"/>
                    <a:pt x="36708" y="57273"/>
                  </a:cubicBezTo>
                  <a:cubicBezTo>
                    <a:pt x="24455" y="40544"/>
                    <a:pt x="12254" y="23762"/>
                    <a:pt x="0" y="7033"/>
                  </a:cubicBezTo>
                  <a:cubicBezTo>
                    <a:pt x="3144" y="4742"/>
                    <a:pt x="6287" y="2397"/>
                    <a:pt x="943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8" name="任意多边形: 形状 677"/>
            <p:cNvSpPr/>
            <p:nvPr/>
          </p:nvSpPr>
          <p:spPr>
            <a:xfrm>
              <a:off x="10407572" y="4476155"/>
              <a:ext cx="43670" cy="54996"/>
            </a:xfrm>
            <a:custGeom>
              <a:avLst/>
              <a:gdLst>
                <a:gd name="connsiteX0" fmla="*/ 0 w 43670"/>
                <a:gd name="connsiteY0" fmla="*/ 14 h 54996"/>
                <a:gd name="connsiteX1" fmla="*/ 39532 w 43670"/>
                <a:gd name="connsiteY1" fmla="*/ 54997 h 54996"/>
                <a:gd name="connsiteX2" fmla="*/ 0 w 43670"/>
                <a:gd name="connsiteY2" fmla="*/ 14 h 5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70" h="54996">
                  <a:moveTo>
                    <a:pt x="0" y="14"/>
                  </a:moveTo>
                  <a:cubicBezTo>
                    <a:pt x="37028" y="-625"/>
                    <a:pt x="51573" y="20047"/>
                    <a:pt x="39532" y="54997"/>
                  </a:cubicBezTo>
                  <a:cubicBezTo>
                    <a:pt x="26319" y="36669"/>
                    <a:pt x="13159" y="18342"/>
                    <a:pt x="0" y="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9" name="任意多边形: 形状 678"/>
            <p:cNvSpPr/>
            <p:nvPr/>
          </p:nvSpPr>
          <p:spPr>
            <a:xfrm>
              <a:off x="9212971" y="3444289"/>
              <a:ext cx="50517" cy="51981"/>
            </a:xfrm>
            <a:custGeom>
              <a:avLst/>
              <a:gdLst>
                <a:gd name="connsiteX0" fmla="*/ 10080 w 50517"/>
                <a:gd name="connsiteY0" fmla="*/ 0 h 51981"/>
                <a:gd name="connsiteX1" fmla="*/ 50517 w 50517"/>
                <a:gd name="connsiteY1" fmla="*/ 51626 h 51981"/>
                <a:gd name="connsiteX2" fmla="*/ 703 w 50517"/>
                <a:gd name="connsiteY2" fmla="*/ 7779 h 51981"/>
                <a:gd name="connsiteX3" fmla="*/ 10080 w 50517"/>
                <a:gd name="connsiteY3" fmla="*/ 0 h 5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17" h="51981">
                  <a:moveTo>
                    <a:pt x="10080" y="0"/>
                  </a:moveTo>
                  <a:cubicBezTo>
                    <a:pt x="22280" y="15557"/>
                    <a:pt x="34427" y="31114"/>
                    <a:pt x="50517" y="51626"/>
                  </a:cubicBezTo>
                  <a:cubicBezTo>
                    <a:pt x="6190" y="54130"/>
                    <a:pt x="-2867" y="43794"/>
                    <a:pt x="703" y="7779"/>
                  </a:cubicBezTo>
                  <a:cubicBezTo>
                    <a:pt x="3846" y="5168"/>
                    <a:pt x="6936" y="2557"/>
                    <a:pt x="1008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0" name="任意多边形: 形状 679"/>
            <p:cNvSpPr/>
            <p:nvPr/>
          </p:nvSpPr>
          <p:spPr>
            <a:xfrm>
              <a:off x="11421178" y="5754779"/>
              <a:ext cx="68888" cy="73949"/>
            </a:xfrm>
            <a:custGeom>
              <a:avLst/>
              <a:gdLst>
                <a:gd name="connsiteX0" fmla="*/ 60257 w 68888"/>
                <a:gd name="connsiteY0" fmla="*/ 73949 h 73949"/>
                <a:gd name="connsiteX1" fmla="*/ 0 w 68888"/>
                <a:gd name="connsiteY1" fmla="*/ 7406 h 73949"/>
                <a:gd name="connsiteX2" fmla="*/ 7779 w 68888"/>
                <a:gd name="connsiteY2" fmla="*/ 0 h 73949"/>
                <a:gd name="connsiteX3" fmla="*/ 68888 w 68888"/>
                <a:gd name="connsiteY3" fmla="*/ 65851 h 73949"/>
                <a:gd name="connsiteX4" fmla="*/ 60257 w 68888"/>
                <a:gd name="connsiteY4" fmla="*/ 73949 h 7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88" h="73949">
                  <a:moveTo>
                    <a:pt x="60257" y="73949"/>
                  </a:moveTo>
                  <a:cubicBezTo>
                    <a:pt x="40172" y="51786"/>
                    <a:pt x="20086" y="29569"/>
                    <a:pt x="0" y="7406"/>
                  </a:cubicBezTo>
                  <a:cubicBezTo>
                    <a:pt x="2611" y="4955"/>
                    <a:pt x="5168" y="2451"/>
                    <a:pt x="7779" y="0"/>
                  </a:cubicBezTo>
                  <a:cubicBezTo>
                    <a:pt x="39000" y="11295"/>
                    <a:pt x="53225" y="39319"/>
                    <a:pt x="68888" y="65851"/>
                  </a:cubicBezTo>
                  <a:cubicBezTo>
                    <a:pt x="66011" y="68515"/>
                    <a:pt x="63134" y="71232"/>
                    <a:pt x="60257" y="739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1" name="任意多边形: 形状 680"/>
            <p:cNvSpPr/>
            <p:nvPr/>
          </p:nvSpPr>
          <p:spPr>
            <a:xfrm>
              <a:off x="11336467" y="5709012"/>
              <a:ext cx="58924" cy="60045"/>
            </a:xfrm>
            <a:custGeom>
              <a:avLst/>
              <a:gdLst>
                <a:gd name="connsiteX0" fmla="*/ 50560 w 58924"/>
                <a:gd name="connsiteY0" fmla="*/ 60046 h 60045"/>
                <a:gd name="connsiteX1" fmla="*/ 0 w 58924"/>
                <a:gd name="connsiteY1" fmla="*/ 2 h 60045"/>
                <a:gd name="connsiteX2" fmla="*/ 58925 w 58924"/>
                <a:gd name="connsiteY2" fmla="*/ 52907 h 60045"/>
                <a:gd name="connsiteX3" fmla="*/ 50560 w 58924"/>
                <a:gd name="connsiteY3" fmla="*/ 60046 h 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24" h="60045">
                  <a:moveTo>
                    <a:pt x="50560" y="60046"/>
                  </a:moveTo>
                  <a:cubicBezTo>
                    <a:pt x="33724" y="40013"/>
                    <a:pt x="16889" y="20034"/>
                    <a:pt x="0" y="2"/>
                  </a:cubicBezTo>
                  <a:cubicBezTo>
                    <a:pt x="40438" y="-265"/>
                    <a:pt x="49761" y="26268"/>
                    <a:pt x="58925" y="52907"/>
                  </a:cubicBezTo>
                  <a:cubicBezTo>
                    <a:pt x="56154" y="55304"/>
                    <a:pt x="53384" y="57648"/>
                    <a:pt x="50560" y="600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2" name="任意多边形: 形状 681"/>
            <p:cNvSpPr/>
            <p:nvPr/>
          </p:nvSpPr>
          <p:spPr>
            <a:xfrm>
              <a:off x="8690146" y="3307028"/>
              <a:ext cx="41691" cy="46573"/>
            </a:xfrm>
            <a:custGeom>
              <a:avLst/>
              <a:gdLst>
                <a:gd name="connsiteX0" fmla="*/ 502 w 41691"/>
                <a:gd name="connsiteY0" fmla="*/ 71 h 46573"/>
                <a:gd name="connsiteX1" fmla="*/ 41685 w 41691"/>
                <a:gd name="connsiteY1" fmla="*/ 36885 h 46573"/>
                <a:gd name="connsiteX2" fmla="*/ 26394 w 41691"/>
                <a:gd name="connsiteY2" fmla="*/ 46475 h 46573"/>
                <a:gd name="connsiteX3" fmla="*/ 502 w 41691"/>
                <a:gd name="connsiteY3" fmla="*/ 71 h 4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91" h="46573">
                  <a:moveTo>
                    <a:pt x="502" y="71"/>
                  </a:moveTo>
                  <a:cubicBezTo>
                    <a:pt x="29751" y="-1208"/>
                    <a:pt x="39235" y="15042"/>
                    <a:pt x="41685" y="36885"/>
                  </a:cubicBezTo>
                  <a:cubicBezTo>
                    <a:pt x="42005" y="39656"/>
                    <a:pt x="30657" y="47541"/>
                    <a:pt x="26394" y="46475"/>
                  </a:cubicBezTo>
                  <a:cubicBezTo>
                    <a:pt x="3911" y="40828"/>
                    <a:pt x="-1896" y="24099"/>
                    <a:pt x="502" y="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3" name="任意多边形: 形状 682"/>
            <p:cNvSpPr/>
            <p:nvPr/>
          </p:nvSpPr>
          <p:spPr>
            <a:xfrm>
              <a:off x="8305663" y="3392176"/>
              <a:ext cx="40848" cy="41669"/>
            </a:xfrm>
            <a:custGeom>
              <a:avLst/>
              <a:gdLst>
                <a:gd name="connsiteX0" fmla="*/ 0 w 40848"/>
                <a:gd name="connsiteY0" fmla="*/ 1712 h 41669"/>
                <a:gd name="connsiteX1" fmla="*/ 40651 w 40848"/>
                <a:gd name="connsiteY1" fmla="*/ 39593 h 41669"/>
                <a:gd name="connsiteX2" fmla="*/ 0 w 40848"/>
                <a:gd name="connsiteY2" fmla="*/ 1712 h 4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848" h="41669">
                  <a:moveTo>
                    <a:pt x="0" y="1712"/>
                  </a:moveTo>
                  <a:cubicBezTo>
                    <a:pt x="35803" y="-3669"/>
                    <a:pt x="42143" y="2245"/>
                    <a:pt x="40651" y="39593"/>
                  </a:cubicBezTo>
                  <a:cubicBezTo>
                    <a:pt x="11561" y="46625"/>
                    <a:pt x="480" y="36236"/>
                    <a:pt x="0" y="171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4" name="任意多边形: 形状 683"/>
            <p:cNvSpPr/>
            <p:nvPr/>
          </p:nvSpPr>
          <p:spPr>
            <a:xfrm>
              <a:off x="7487285" y="3790700"/>
              <a:ext cx="45092" cy="55675"/>
            </a:xfrm>
            <a:custGeom>
              <a:avLst/>
              <a:gdLst>
                <a:gd name="connsiteX0" fmla="*/ 22145 w 45092"/>
                <a:gd name="connsiteY0" fmla="*/ 0 h 55675"/>
                <a:gd name="connsiteX1" fmla="*/ 45001 w 45092"/>
                <a:gd name="connsiteY1" fmla="*/ 37188 h 55675"/>
                <a:gd name="connsiteX2" fmla="*/ 29177 w 45092"/>
                <a:gd name="connsiteY2" fmla="*/ 55675 h 55675"/>
                <a:gd name="connsiteX3" fmla="*/ 88 w 45092"/>
                <a:gd name="connsiteY3" fmla="*/ 26745 h 55675"/>
                <a:gd name="connsiteX4" fmla="*/ 22145 w 45092"/>
                <a:gd name="connsiteY4" fmla="*/ 0 h 5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92" h="55675">
                  <a:moveTo>
                    <a:pt x="22145" y="0"/>
                  </a:moveTo>
                  <a:cubicBezTo>
                    <a:pt x="33013" y="16676"/>
                    <a:pt x="41804" y="26106"/>
                    <a:pt x="45001" y="37188"/>
                  </a:cubicBezTo>
                  <a:cubicBezTo>
                    <a:pt x="46226" y="41450"/>
                    <a:pt x="34825" y="49388"/>
                    <a:pt x="29177" y="55675"/>
                  </a:cubicBezTo>
                  <a:cubicBezTo>
                    <a:pt x="19161" y="46298"/>
                    <a:pt x="8239" y="37561"/>
                    <a:pt x="88" y="26745"/>
                  </a:cubicBezTo>
                  <a:cubicBezTo>
                    <a:pt x="-1138" y="25094"/>
                    <a:pt x="10690" y="13639"/>
                    <a:pt x="2214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5" name="任意多边形: 形状 684"/>
            <p:cNvSpPr/>
            <p:nvPr/>
          </p:nvSpPr>
          <p:spPr>
            <a:xfrm>
              <a:off x="6881168" y="4141639"/>
              <a:ext cx="41565" cy="54982"/>
            </a:xfrm>
            <a:custGeom>
              <a:avLst/>
              <a:gdLst>
                <a:gd name="connsiteX0" fmla="*/ 17700 w 41565"/>
                <a:gd name="connsiteY0" fmla="*/ 54983 h 54982"/>
                <a:gd name="connsiteX1" fmla="*/ 12 w 41565"/>
                <a:gd name="connsiteY1" fmla="*/ 19606 h 54982"/>
                <a:gd name="connsiteX2" fmla="*/ 16954 w 41565"/>
                <a:gd name="connsiteY2" fmla="*/ 0 h 54982"/>
                <a:gd name="connsiteX3" fmla="*/ 41462 w 41565"/>
                <a:gd name="connsiteY3" fmla="*/ 28823 h 54982"/>
                <a:gd name="connsiteX4" fmla="*/ 17700 w 41565"/>
                <a:gd name="connsiteY4" fmla="*/ 54983 h 5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565" h="54982">
                  <a:moveTo>
                    <a:pt x="17700" y="54983"/>
                  </a:moveTo>
                  <a:cubicBezTo>
                    <a:pt x="9069" y="38839"/>
                    <a:pt x="651" y="29463"/>
                    <a:pt x="12" y="19606"/>
                  </a:cubicBezTo>
                  <a:cubicBezTo>
                    <a:pt x="-414" y="13479"/>
                    <a:pt x="10934" y="6553"/>
                    <a:pt x="16954" y="0"/>
                  </a:cubicBezTo>
                  <a:cubicBezTo>
                    <a:pt x="25478" y="9377"/>
                    <a:pt x="35601" y="17955"/>
                    <a:pt x="41462" y="28823"/>
                  </a:cubicBezTo>
                  <a:cubicBezTo>
                    <a:pt x="42847" y="31381"/>
                    <a:pt x="30060" y="41610"/>
                    <a:pt x="17700" y="5498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6" name="任意多边形: 形状 685"/>
            <p:cNvSpPr/>
            <p:nvPr/>
          </p:nvSpPr>
          <p:spPr>
            <a:xfrm>
              <a:off x="7614476" y="3641498"/>
              <a:ext cx="42755" cy="52822"/>
            </a:xfrm>
            <a:custGeom>
              <a:avLst/>
              <a:gdLst>
                <a:gd name="connsiteX0" fmla="*/ 25963 w 42755"/>
                <a:gd name="connsiteY0" fmla="*/ 52823 h 52822"/>
                <a:gd name="connsiteX1" fmla="*/ 70 w 42755"/>
                <a:gd name="connsiteY1" fmla="*/ 16115 h 52822"/>
                <a:gd name="connsiteX2" fmla="*/ 15094 w 42755"/>
                <a:gd name="connsiteY2" fmla="*/ 25 h 52822"/>
                <a:gd name="connsiteX3" fmla="*/ 42532 w 42755"/>
                <a:gd name="connsiteY3" fmla="*/ 25705 h 52822"/>
                <a:gd name="connsiteX4" fmla="*/ 25963 w 42755"/>
                <a:gd name="connsiteY4" fmla="*/ 52823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755" h="52822">
                  <a:moveTo>
                    <a:pt x="25963" y="52823"/>
                  </a:moveTo>
                  <a:cubicBezTo>
                    <a:pt x="13869" y="36520"/>
                    <a:pt x="5025" y="27196"/>
                    <a:pt x="70" y="16115"/>
                  </a:cubicBezTo>
                  <a:cubicBezTo>
                    <a:pt x="-1155" y="13344"/>
                    <a:pt x="14135" y="-668"/>
                    <a:pt x="15094" y="25"/>
                  </a:cubicBezTo>
                  <a:cubicBezTo>
                    <a:pt x="25324" y="7271"/>
                    <a:pt x="35553" y="15475"/>
                    <a:pt x="42532" y="25705"/>
                  </a:cubicBezTo>
                  <a:cubicBezTo>
                    <a:pt x="44344" y="28369"/>
                    <a:pt x="34807" y="38811"/>
                    <a:pt x="25963" y="528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7" name="任意多边形: 形状 686"/>
            <p:cNvSpPr/>
            <p:nvPr/>
          </p:nvSpPr>
          <p:spPr>
            <a:xfrm>
              <a:off x="9997920" y="4022937"/>
              <a:ext cx="54076" cy="55302"/>
            </a:xfrm>
            <a:custGeom>
              <a:avLst/>
              <a:gdLst>
                <a:gd name="connsiteX0" fmla="*/ 0 w 54076"/>
                <a:gd name="connsiteY0" fmla="*/ 0 h 55302"/>
                <a:gd name="connsiteX1" fmla="*/ 54077 w 54076"/>
                <a:gd name="connsiteY1" fmla="*/ 55302 h 55302"/>
                <a:gd name="connsiteX2" fmla="*/ 0 w 54076"/>
                <a:gd name="connsiteY2" fmla="*/ 0 h 5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076" h="55301">
                  <a:moveTo>
                    <a:pt x="0" y="0"/>
                  </a:moveTo>
                  <a:cubicBezTo>
                    <a:pt x="39319" y="320"/>
                    <a:pt x="31967" y="36389"/>
                    <a:pt x="54077" y="55302"/>
                  </a:cubicBezTo>
                  <a:cubicBezTo>
                    <a:pt x="13319" y="54450"/>
                    <a:pt x="693" y="3590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8" name="任意多边形: 形状 687"/>
            <p:cNvSpPr/>
            <p:nvPr/>
          </p:nvSpPr>
          <p:spPr>
            <a:xfrm>
              <a:off x="6783782" y="4499271"/>
              <a:ext cx="46144" cy="38732"/>
            </a:xfrm>
            <a:custGeom>
              <a:avLst/>
              <a:gdLst>
                <a:gd name="connsiteX0" fmla="*/ 46145 w 46144"/>
                <a:gd name="connsiteY0" fmla="*/ 36890 h 38732"/>
                <a:gd name="connsiteX1" fmla="*/ 113 w 46144"/>
                <a:gd name="connsiteY1" fmla="*/ 20267 h 38732"/>
                <a:gd name="connsiteX2" fmla="*/ 12580 w 46144"/>
                <a:gd name="connsiteY2" fmla="*/ 767 h 38732"/>
                <a:gd name="connsiteX3" fmla="*/ 46145 w 46144"/>
                <a:gd name="connsiteY3" fmla="*/ 36890 h 38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144" h="38732">
                  <a:moveTo>
                    <a:pt x="46145" y="36890"/>
                  </a:moveTo>
                  <a:cubicBezTo>
                    <a:pt x="26059" y="36517"/>
                    <a:pt x="5707" y="47385"/>
                    <a:pt x="113" y="20267"/>
                  </a:cubicBezTo>
                  <a:cubicBezTo>
                    <a:pt x="-1059" y="14566"/>
                    <a:pt x="7146" y="1780"/>
                    <a:pt x="12580" y="767"/>
                  </a:cubicBezTo>
                  <a:cubicBezTo>
                    <a:pt x="35649" y="-3495"/>
                    <a:pt x="44706" y="10197"/>
                    <a:pt x="46145" y="368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9" name="任意多边形: 形状 688"/>
            <p:cNvSpPr/>
            <p:nvPr/>
          </p:nvSpPr>
          <p:spPr>
            <a:xfrm>
              <a:off x="10099307" y="4073604"/>
              <a:ext cx="42302" cy="55621"/>
            </a:xfrm>
            <a:custGeom>
              <a:avLst/>
              <a:gdLst>
                <a:gd name="connsiteX0" fmla="*/ 0 w 42302"/>
                <a:gd name="connsiteY0" fmla="*/ 0 h 55621"/>
                <a:gd name="connsiteX1" fmla="*/ 41183 w 42302"/>
                <a:gd name="connsiteY1" fmla="*/ 55622 h 55621"/>
                <a:gd name="connsiteX2" fmla="*/ 0 w 42302"/>
                <a:gd name="connsiteY2" fmla="*/ 0 h 5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02" h="55621">
                  <a:moveTo>
                    <a:pt x="0" y="0"/>
                  </a:moveTo>
                  <a:cubicBezTo>
                    <a:pt x="35643" y="6287"/>
                    <a:pt x="46032" y="20405"/>
                    <a:pt x="41183" y="55622"/>
                  </a:cubicBezTo>
                  <a:cubicBezTo>
                    <a:pt x="9643" y="49601"/>
                    <a:pt x="4475" y="2615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0" name="任意多边形: 形状 689"/>
            <p:cNvSpPr/>
            <p:nvPr/>
          </p:nvSpPr>
          <p:spPr>
            <a:xfrm>
              <a:off x="9081172" y="3410457"/>
              <a:ext cx="45978" cy="50035"/>
            </a:xfrm>
            <a:custGeom>
              <a:avLst/>
              <a:gdLst>
                <a:gd name="connsiteX0" fmla="*/ 0 w 45978"/>
                <a:gd name="connsiteY0" fmla="*/ 0 h 50035"/>
                <a:gd name="connsiteX1" fmla="*/ 45979 w 45978"/>
                <a:gd name="connsiteY1" fmla="*/ 49921 h 50035"/>
                <a:gd name="connsiteX2" fmla="*/ 0 w 45978"/>
                <a:gd name="connsiteY2" fmla="*/ 0 h 5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978" h="50035">
                  <a:moveTo>
                    <a:pt x="0" y="0"/>
                  </a:moveTo>
                  <a:cubicBezTo>
                    <a:pt x="38733" y="3570"/>
                    <a:pt x="44487" y="23229"/>
                    <a:pt x="45979" y="49921"/>
                  </a:cubicBezTo>
                  <a:cubicBezTo>
                    <a:pt x="8578" y="51946"/>
                    <a:pt x="9111" y="2669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1" name="任意多边形: 形状 690"/>
            <p:cNvSpPr/>
            <p:nvPr/>
          </p:nvSpPr>
          <p:spPr>
            <a:xfrm>
              <a:off x="11190166" y="5431917"/>
              <a:ext cx="64838" cy="73203"/>
            </a:xfrm>
            <a:custGeom>
              <a:avLst/>
              <a:gdLst>
                <a:gd name="connsiteX0" fmla="*/ 51200 w 64838"/>
                <a:gd name="connsiteY0" fmla="*/ 73204 h 73203"/>
                <a:gd name="connsiteX1" fmla="*/ 0 w 64838"/>
                <a:gd name="connsiteY1" fmla="*/ 10070 h 73203"/>
                <a:gd name="connsiteX2" fmla="*/ 11614 w 64838"/>
                <a:gd name="connsiteY2" fmla="*/ 0 h 73203"/>
                <a:gd name="connsiteX3" fmla="*/ 64839 w 64838"/>
                <a:gd name="connsiteY3" fmla="*/ 61482 h 73203"/>
                <a:gd name="connsiteX4" fmla="*/ 51200 w 64838"/>
                <a:gd name="connsiteY4" fmla="*/ 73204 h 7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838" h="73203">
                  <a:moveTo>
                    <a:pt x="51200" y="73204"/>
                  </a:moveTo>
                  <a:cubicBezTo>
                    <a:pt x="34151" y="52159"/>
                    <a:pt x="17102" y="31114"/>
                    <a:pt x="0" y="10070"/>
                  </a:cubicBezTo>
                  <a:cubicBezTo>
                    <a:pt x="3889" y="6713"/>
                    <a:pt x="7725" y="3357"/>
                    <a:pt x="11614" y="0"/>
                  </a:cubicBezTo>
                  <a:cubicBezTo>
                    <a:pt x="29356" y="20512"/>
                    <a:pt x="47097" y="40970"/>
                    <a:pt x="64839" y="61482"/>
                  </a:cubicBezTo>
                  <a:cubicBezTo>
                    <a:pt x="60310" y="65372"/>
                    <a:pt x="55728" y="69314"/>
                    <a:pt x="51200" y="732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2" name="任意多边形: 形状 691"/>
            <p:cNvSpPr/>
            <p:nvPr/>
          </p:nvSpPr>
          <p:spPr>
            <a:xfrm>
              <a:off x="10563142" y="4665838"/>
              <a:ext cx="53916" cy="60736"/>
            </a:xfrm>
            <a:custGeom>
              <a:avLst/>
              <a:gdLst>
                <a:gd name="connsiteX0" fmla="*/ 0 w 53916"/>
                <a:gd name="connsiteY0" fmla="*/ 0 h 60736"/>
                <a:gd name="connsiteX1" fmla="*/ 53917 w 53916"/>
                <a:gd name="connsiteY1" fmla="*/ 60736 h 60736"/>
                <a:gd name="connsiteX2" fmla="*/ 0 w 53916"/>
                <a:gd name="connsiteY2" fmla="*/ 0 h 6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916" h="60736">
                  <a:moveTo>
                    <a:pt x="0" y="0"/>
                  </a:moveTo>
                  <a:cubicBezTo>
                    <a:pt x="40278" y="2344"/>
                    <a:pt x="44220" y="29835"/>
                    <a:pt x="53917" y="60736"/>
                  </a:cubicBezTo>
                  <a:cubicBezTo>
                    <a:pt x="18967" y="52425"/>
                    <a:pt x="11881" y="2690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3" name="任意多边形: 形状 692"/>
            <p:cNvSpPr/>
            <p:nvPr/>
          </p:nvSpPr>
          <p:spPr>
            <a:xfrm>
              <a:off x="6184628" y="6014505"/>
              <a:ext cx="46715" cy="44542"/>
            </a:xfrm>
            <a:custGeom>
              <a:avLst/>
              <a:gdLst>
                <a:gd name="connsiteX0" fmla="*/ 25094 w 46715"/>
                <a:gd name="connsiteY0" fmla="*/ 44542 h 44542"/>
                <a:gd name="connsiteX1" fmla="*/ 0 w 46715"/>
                <a:gd name="connsiteY1" fmla="*/ 16519 h 44542"/>
                <a:gd name="connsiteX2" fmla="*/ 24454 w 46715"/>
                <a:gd name="connsiteY2" fmla="*/ 162 h 44542"/>
                <a:gd name="connsiteX3" fmla="*/ 46671 w 46715"/>
                <a:gd name="connsiteY3" fmla="*/ 23764 h 44542"/>
                <a:gd name="connsiteX4" fmla="*/ 25094 w 46715"/>
                <a:gd name="connsiteY4" fmla="*/ 44542 h 4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15" h="44542">
                  <a:moveTo>
                    <a:pt x="25094" y="44542"/>
                  </a:moveTo>
                  <a:cubicBezTo>
                    <a:pt x="14758" y="32981"/>
                    <a:pt x="7406" y="24777"/>
                    <a:pt x="0" y="16519"/>
                  </a:cubicBezTo>
                  <a:cubicBezTo>
                    <a:pt x="8311" y="10605"/>
                    <a:pt x="18274" y="-1543"/>
                    <a:pt x="24454" y="162"/>
                  </a:cubicBezTo>
                  <a:cubicBezTo>
                    <a:pt x="33565" y="2666"/>
                    <a:pt x="40864" y="14494"/>
                    <a:pt x="46671" y="23764"/>
                  </a:cubicBezTo>
                  <a:cubicBezTo>
                    <a:pt x="47524" y="25096"/>
                    <a:pt x="35909" y="34260"/>
                    <a:pt x="25094" y="445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4" name="任意多边形: 形状 693"/>
            <p:cNvSpPr/>
            <p:nvPr/>
          </p:nvSpPr>
          <p:spPr>
            <a:xfrm>
              <a:off x="8827681" y="3339385"/>
              <a:ext cx="36841" cy="47630"/>
            </a:xfrm>
            <a:custGeom>
              <a:avLst/>
              <a:gdLst>
                <a:gd name="connsiteX0" fmla="*/ 1435 w 36841"/>
                <a:gd name="connsiteY0" fmla="*/ 0 h 47630"/>
                <a:gd name="connsiteX1" fmla="*/ 35479 w 36841"/>
                <a:gd name="connsiteY1" fmla="*/ 47630 h 47630"/>
                <a:gd name="connsiteX2" fmla="*/ 1435 w 36841"/>
                <a:gd name="connsiteY2" fmla="*/ 0 h 4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841" h="47630">
                  <a:moveTo>
                    <a:pt x="1435" y="0"/>
                  </a:moveTo>
                  <a:cubicBezTo>
                    <a:pt x="32975" y="4156"/>
                    <a:pt x="40327" y="21364"/>
                    <a:pt x="35479" y="47630"/>
                  </a:cubicBezTo>
                  <a:cubicBezTo>
                    <a:pt x="3086" y="44434"/>
                    <a:pt x="-3413" y="35749"/>
                    <a:pt x="143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5" name="任意多边形: 形状 694"/>
            <p:cNvSpPr/>
            <p:nvPr/>
          </p:nvSpPr>
          <p:spPr>
            <a:xfrm>
              <a:off x="8549302" y="3279195"/>
              <a:ext cx="42638" cy="44854"/>
            </a:xfrm>
            <a:custGeom>
              <a:avLst/>
              <a:gdLst>
                <a:gd name="connsiteX0" fmla="*/ 0 w 42638"/>
                <a:gd name="connsiteY0" fmla="*/ 3130 h 44854"/>
                <a:gd name="connsiteX1" fmla="*/ 42516 w 42638"/>
                <a:gd name="connsiteY1" fmla="*/ 26519 h 44854"/>
                <a:gd name="connsiteX2" fmla="*/ 31913 w 42638"/>
                <a:gd name="connsiteY2" fmla="*/ 44686 h 44854"/>
                <a:gd name="connsiteX3" fmla="*/ 0 w 42638"/>
                <a:gd name="connsiteY3" fmla="*/ 3130 h 4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38" h="44854">
                  <a:moveTo>
                    <a:pt x="0" y="3130"/>
                  </a:moveTo>
                  <a:cubicBezTo>
                    <a:pt x="27864" y="-6407"/>
                    <a:pt x="38306" y="7126"/>
                    <a:pt x="42516" y="26519"/>
                  </a:cubicBezTo>
                  <a:cubicBezTo>
                    <a:pt x="43688" y="31846"/>
                    <a:pt x="36176" y="44313"/>
                    <a:pt x="31913" y="44686"/>
                  </a:cubicBezTo>
                  <a:cubicBezTo>
                    <a:pt x="2770" y="47137"/>
                    <a:pt x="7672" y="22310"/>
                    <a:pt x="0" y="31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6" name="任意多边形: 形状 695"/>
            <p:cNvSpPr/>
            <p:nvPr/>
          </p:nvSpPr>
          <p:spPr>
            <a:xfrm>
              <a:off x="8007735" y="3348574"/>
              <a:ext cx="37126" cy="40880"/>
            </a:xfrm>
            <a:custGeom>
              <a:avLst/>
              <a:gdLst>
                <a:gd name="connsiteX0" fmla="*/ 0 w 37126"/>
                <a:gd name="connsiteY0" fmla="*/ 2319 h 40880"/>
                <a:gd name="connsiteX1" fmla="*/ 36548 w 37126"/>
                <a:gd name="connsiteY1" fmla="*/ 39240 h 40880"/>
                <a:gd name="connsiteX2" fmla="*/ 0 w 37126"/>
                <a:gd name="connsiteY2" fmla="*/ 2319 h 4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26" h="40880">
                  <a:moveTo>
                    <a:pt x="0" y="2319"/>
                  </a:moveTo>
                  <a:cubicBezTo>
                    <a:pt x="36069" y="-3542"/>
                    <a:pt x="38786" y="-665"/>
                    <a:pt x="36548" y="39240"/>
                  </a:cubicBezTo>
                  <a:cubicBezTo>
                    <a:pt x="6393" y="44195"/>
                    <a:pt x="1545" y="39560"/>
                    <a:pt x="0" y="23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7" name="任意多边形: 形状 696"/>
            <p:cNvSpPr/>
            <p:nvPr/>
          </p:nvSpPr>
          <p:spPr>
            <a:xfrm>
              <a:off x="7150824" y="3791499"/>
              <a:ext cx="39506" cy="55035"/>
            </a:xfrm>
            <a:custGeom>
              <a:avLst/>
              <a:gdLst>
                <a:gd name="connsiteX0" fmla="*/ 19281 w 39506"/>
                <a:gd name="connsiteY0" fmla="*/ 55036 h 55035"/>
                <a:gd name="connsiteX1" fmla="*/ 47 w 39506"/>
                <a:gd name="connsiteY1" fmla="*/ 18594 h 55035"/>
                <a:gd name="connsiteX2" fmla="*/ 15604 w 39506"/>
                <a:gd name="connsiteY2" fmla="*/ 0 h 55035"/>
                <a:gd name="connsiteX3" fmla="*/ 39366 w 39506"/>
                <a:gd name="connsiteY3" fmla="*/ 29569 h 55035"/>
                <a:gd name="connsiteX4" fmla="*/ 19281 w 39506"/>
                <a:gd name="connsiteY4" fmla="*/ 55036 h 5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" h="55035">
                  <a:moveTo>
                    <a:pt x="19281" y="55036"/>
                  </a:moveTo>
                  <a:cubicBezTo>
                    <a:pt x="9957" y="38413"/>
                    <a:pt x="1806" y="29036"/>
                    <a:pt x="47" y="18594"/>
                  </a:cubicBezTo>
                  <a:cubicBezTo>
                    <a:pt x="-805" y="13426"/>
                    <a:pt x="10063" y="6287"/>
                    <a:pt x="15604" y="0"/>
                  </a:cubicBezTo>
                  <a:cubicBezTo>
                    <a:pt x="23862" y="9697"/>
                    <a:pt x="33506" y="18594"/>
                    <a:pt x="39366" y="29569"/>
                  </a:cubicBezTo>
                  <a:cubicBezTo>
                    <a:pt x="40858" y="32286"/>
                    <a:pt x="30203" y="41557"/>
                    <a:pt x="19281" y="550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8" name="任意多边形: 形状 697"/>
            <p:cNvSpPr/>
            <p:nvPr/>
          </p:nvSpPr>
          <p:spPr>
            <a:xfrm>
              <a:off x="7280280" y="3618773"/>
              <a:ext cx="42677" cy="47044"/>
            </a:xfrm>
            <a:custGeom>
              <a:avLst/>
              <a:gdLst>
                <a:gd name="connsiteX0" fmla="*/ 1228 w 42677"/>
                <a:gd name="connsiteY0" fmla="*/ 0 h 47044"/>
                <a:gd name="connsiteX1" fmla="*/ 42678 w 42677"/>
                <a:gd name="connsiteY1" fmla="*/ 28184 h 47044"/>
                <a:gd name="connsiteX2" fmla="*/ 26961 w 42677"/>
                <a:gd name="connsiteY2" fmla="*/ 47044 h 47044"/>
                <a:gd name="connsiteX3" fmla="*/ 1228 w 42677"/>
                <a:gd name="connsiteY3" fmla="*/ 0 h 4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7" h="47044">
                  <a:moveTo>
                    <a:pt x="1228" y="0"/>
                  </a:moveTo>
                  <a:cubicBezTo>
                    <a:pt x="18916" y="12041"/>
                    <a:pt x="30797" y="20139"/>
                    <a:pt x="42678" y="28184"/>
                  </a:cubicBezTo>
                  <a:cubicBezTo>
                    <a:pt x="37456" y="34790"/>
                    <a:pt x="32235" y="47044"/>
                    <a:pt x="26961" y="47044"/>
                  </a:cubicBezTo>
                  <a:cubicBezTo>
                    <a:pt x="6342" y="47097"/>
                    <a:pt x="-3674" y="34844"/>
                    <a:pt x="122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9" name="任意多边形: 形状 698"/>
            <p:cNvSpPr/>
            <p:nvPr/>
          </p:nvSpPr>
          <p:spPr>
            <a:xfrm>
              <a:off x="10052346" y="3930294"/>
              <a:ext cx="45735" cy="54442"/>
            </a:xfrm>
            <a:custGeom>
              <a:avLst/>
              <a:gdLst>
                <a:gd name="connsiteX0" fmla="*/ 33269 w 45735"/>
                <a:gd name="connsiteY0" fmla="*/ 54443 h 54442"/>
                <a:gd name="connsiteX1" fmla="*/ 1143 w 45735"/>
                <a:gd name="connsiteY1" fmla="*/ 16722 h 54442"/>
                <a:gd name="connsiteX2" fmla="*/ 3220 w 45735"/>
                <a:gd name="connsiteY2" fmla="*/ 1325 h 54442"/>
                <a:gd name="connsiteX3" fmla="*/ 19843 w 45735"/>
                <a:gd name="connsiteY3" fmla="*/ 2923 h 54442"/>
                <a:gd name="connsiteX4" fmla="*/ 45736 w 45735"/>
                <a:gd name="connsiteY4" fmla="*/ 45652 h 54442"/>
                <a:gd name="connsiteX5" fmla="*/ 33269 w 45735"/>
                <a:gd name="connsiteY5" fmla="*/ 54443 h 5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35" h="54442">
                  <a:moveTo>
                    <a:pt x="33269" y="54443"/>
                  </a:moveTo>
                  <a:cubicBezTo>
                    <a:pt x="22400" y="41976"/>
                    <a:pt x="10892" y="29988"/>
                    <a:pt x="1143" y="16722"/>
                  </a:cubicBezTo>
                  <a:cubicBezTo>
                    <a:pt x="-1255" y="13472"/>
                    <a:pt x="450" y="2710"/>
                    <a:pt x="3220" y="1325"/>
                  </a:cubicBezTo>
                  <a:cubicBezTo>
                    <a:pt x="7643" y="-913"/>
                    <a:pt x="17552" y="-274"/>
                    <a:pt x="19843" y="2923"/>
                  </a:cubicBezTo>
                  <a:cubicBezTo>
                    <a:pt x="29540" y="16402"/>
                    <a:pt x="37265" y="31267"/>
                    <a:pt x="45736" y="45652"/>
                  </a:cubicBezTo>
                  <a:cubicBezTo>
                    <a:pt x="41580" y="48529"/>
                    <a:pt x="37425" y="51459"/>
                    <a:pt x="33269" y="544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0" name="任意多边形: 形状 699"/>
            <p:cNvSpPr/>
            <p:nvPr/>
          </p:nvSpPr>
          <p:spPr>
            <a:xfrm>
              <a:off x="6135506" y="5835506"/>
              <a:ext cx="45978" cy="44687"/>
            </a:xfrm>
            <a:custGeom>
              <a:avLst/>
              <a:gdLst>
                <a:gd name="connsiteX0" fmla="*/ 20991 w 45978"/>
                <a:gd name="connsiteY0" fmla="*/ 44688 h 44687"/>
                <a:gd name="connsiteX1" fmla="*/ 0 w 45978"/>
                <a:gd name="connsiteY1" fmla="*/ 15385 h 44687"/>
                <a:gd name="connsiteX2" fmla="*/ 23389 w 45978"/>
                <a:gd name="connsiteY2" fmla="*/ 95 h 44687"/>
                <a:gd name="connsiteX3" fmla="*/ 45979 w 45978"/>
                <a:gd name="connsiteY3" fmla="*/ 20287 h 44687"/>
                <a:gd name="connsiteX4" fmla="*/ 20991 w 45978"/>
                <a:gd name="connsiteY4" fmla="*/ 44688 h 4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78" h="44687">
                  <a:moveTo>
                    <a:pt x="20991" y="44688"/>
                  </a:moveTo>
                  <a:cubicBezTo>
                    <a:pt x="11721" y="31742"/>
                    <a:pt x="5861" y="23537"/>
                    <a:pt x="0" y="15385"/>
                  </a:cubicBezTo>
                  <a:cubicBezTo>
                    <a:pt x="7885" y="9845"/>
                    <a:pt x="16782" y="-1131"/>
                    <a:pt x="23389" y="95"/>
                  </a:cubicBezTo>
                  <a:cubicBezTo>
                    <a:pt x="31860" y="1693"/>
                    <a:pt x="38520" y="13094"/>
                    <a:pt x="45979" y="20287"/>
                  </a:cubicBezTo>
                  <a:cubicBezTo>
                    <a:pt x="39372" y="26733"/>
                    <a:pt x="32712" y="33234"/>
                    <a:pt x="20991" y="4468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1" name="任意多边形: 形状 700"/>
            <p:cNvSpPr/>
            <p:nvPr/>
          </p:nvSpPr>
          <p:spPr>
            <a:xfrm>
              <a:off x="6197435" y="6765402"/>
              <a:ext cx="43667" cy="43940"/>
            </a:xfrm>
            <a:custGeom>
              <a:avLst/>
              <a:gdLst>
                <a:gd name="connsiteX0" fmla="*/ 2963 w 43667"/>
                <a:gd name="connsiteY0" fmla="*/ 0 h 43940"/>
                <a:gd name="connsiteX1" fmla="*/ 43667 w 43667"/>
                <a:gd name="connsiteY1" fmla="*/ 25414 h 43940"/>
                <a:gd name="connsiteX2" fmla="*/ 22463 w 43667"/>
                <a:gd name="connsiteY2" fmla="*/ 43794 h 43940"/>
                <a:gd name="connsiteX3" fmla="*/ 2963 w 43667"/>
                <a:gd name="connsiteY3" fmla="*/ 0 h 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67" h="43940">
                  <a:moveTo>
                    <a:pt x="2963" y="0"/>
                  </a:moveTo>
                  <a:cubicBezTo>
                    <a:pt x="19692" y="10443"/>
                    <a:pt x="31680" y="17901"/>
                    <a:pt x="43667" y="25414"/>
                  </a:cubicBezTo>
                  <a:cubicBezTo>
                    <a:pt x="36635" y="31860"/>
                    <a:pt x="29975" y="43155"/>
                    <a:pt x="22463" y="43794"/>
                  </a:cubicBezTo>
                  <a:cubicBezTo>
                    <a:pt x="885" y="45552"/>
                    <a:pt x="-4016" y="31434"/>
                    <a:pt x="29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2" name="任意多边形: 形状 701"/>
            <p:cNvSpPr/>
            <p:nvPr/>
          </p:nvSpPr>
          <p:spPr>
            <a:xfrm>
              <a:off x="6345100" y="5073411"/>
              <a:ext cx="48216" cy="35927"/>
            </a:xfrm>
            <a:custGeom>
              <a:avLst/>
              <a:gdLst>
                <a:gd name="connsiteX0" fmla="*/ 47950 w 48216"/>
                <a:gd name="connsiteY0" fmla="*/ 23070 h 35927"/>
                <a:gd name="connsiteX1" fmla="*/ 25307 w 48216"/>
                <a:gd name="connsiteY1" fmla="*/ 35697 h 35927"/>
                <a:gd name="connsiteX2" fmla="*/ 0 w 48216"/>
                <a:gd name="connsiteY2" fmla="*/ 14439 h 35927"/>
                <a:gd name="connsiteX3" fmla="*/ 22164 w 48216"/>
                <a:gd name="connsiteY3" fmla="*/ 1 h 35927"/>
                <a:gd name="connsiteX4" fmla="*/ 48216 w 48216"/>
                <a:gd name="connsiteY4" fmla="*/ 12095 h 35927"/>
                <a:gd name="connsiteX5" fmla="*/ 47950 w 48216"/>
                <a:gd name="connsiteY5" fmla="*/ 23070 h 3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216" h="35927">
                  <a:moveTo>
                    <a:pt x="47950" y="23070"/>
                  </a:moveTo>
                  <a:cubicBezTo>
                    <a:pt x="40278" y="27652"/>
                    <a:pt x="30794" y="37562"/>
                    <a:pt x="25307" y="35697"/>
                  </a:cubicBezTo>
                  <a:cubicBezTo>
                    <a:pt x="15557" y="32340"/>
                    <a:pt x="8311" y="21898"/>
                    <a:pt x="0" y="14439"/>
                  </a:cubicBezTo>
                  <a:cubicBezTo>
                    <a:pt x="7406" y="9271"/>
                    <a:pt x="14705" y="108"/>
                    <a:pt x="22164" y="1"/>
                  </a:cubicBezTo>
                  <a:cubicBezTo>
                    <a:pt x="30794" y="-106"/>
                    <a:pt x="39532" y="7726"/>
                    <a:pt x="48216" y="12095"/>
                  </a:cubicBezTo>
                  <a:cubicBezTo>
                    <a:pt x="48163" y="15771"/>
                    <a:pt x="48056" y="19394"/>
                    <a:pt x="47950" y="230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3" name="任意多边形: 形状 702"/>
            <p:cNvSpPr/>
            <p:nvPr/>
          </p:nvSpPr>
          <p:spPr>
            <a:xfrm>
              <a:off x="7325314" y="3787929"/>
              <a:ext cx="52572" cy="47033"/>
            </a:xfrm>
            <a:custGeom>
              <a:avLst/>
              <a:gdLst>
                <a:gd name="connsiteX0" fmla="*/ 4943 w 52572"/>
                <a:gd name="connsiteY0" fmla="*/ 0 h 47033"/>
                <a:gd name="connsiteX1" fmla="*/ 52573 w 52572"/>
                <a:gd name="connsiteY1" fmla="*/ 42356 h 47033"/>
                <a:gd name="connsiteX2" fmla="*/ 4943 w 52572"/>
                <a:gd name="connsiteY2" fmla="*/ 0 h 47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572" h="47033">
                  <a:moveTo>
                    <a:pt x="4943" y="0"/>
                  </a:moveTo>
                  <a:cubicBezTo>
                    <a:pt x="21618" y="14811"/>
                    <a:pt x="34405" y="26213"/>
                    <a:pt x="52573" y="42356"/>
                  </a:cubicBezTo>
                  <a:cubicBezTo>
                    <a:pt x="-918" y="53011"/>
                    <a:pt x="-6512" y="48056"/>
                    <a:pt x="494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4" name="任意多边形: 形状 703"/>
            <p:cNvSpPr/>
            <p:nvPr/>
          </p:nvSpPr>
          <p:spPr>
            <a:xfrm>
              <a:off x="10969544" y="5108895"/>
              <a:ext cx="59351" cy="70006"/>
            </a:xfrm>
            <a:custGeom>
              <a:avLst/>
              <a:gdLst>
                <a:gd name="connsiteX0" fmla="*/ 46884 w 59351"/>
                <a:gd name="connsiteY0" fmla="*/ 70007 h 70006"/>
                <a:gd name="connsiteX1" fmla="*/ 0 w 59351"/>
                <a:gd name="connsiteY1" fmla="*/ 10496 h 70006"/>
                <a:gd name="connsiteX2" fmla="*/ 13479 w 59351"/>
                <a:gd name="connsiteY2" fmla="*/ 0 h 70006"/>
                <a:gd name="connsiteX3" fmla="*/ 59351 w 59351"/>
                <a:gd name="connsiteY3" fmla="*/ 60257 h 70006"/>
                <a:gd name="connsiteX4" fmla="*/ 46884 w 59351"/>
                <a:gd name="connsiteY4" fmla="*/ 70007 h 7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" h="70006">
                  <a:moveTo>
                    <a:pt x="46884" y="70007"/>
                  </a:moveTo>
                  <a:cubicBezTo>
                    <a:pt x="31274" y="50187"/>
                    <a:pt x="15664" y="30315"/>
                    <a:pt x="0" y="10496"/>
                  </a:cubicBezTo>
                  <a:cubicBezTo>
                    <a:pt x="4475" y="6979"/>
                    <a:pt x="9004" y="3463"/>
                    <a:pt x="13479" y="0"/>
                  </a:cubicBezTo>
                  <a:cubicBezTo>
                    <a:pt x="28770" y="20086"/>
                    <a:pt x="44061" y="40171"/>
                    <a:pt x="59351" y="60257"/>
                  </a:cubicBezTo>
                  <a:cubicBezTo>
                    <a:pt x="55196" y="63453"/>
                    <a:pt x="51040" y="66704"/>
                    <a:pt x="46884" y="700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5" name="任意多边形: 形状 704"/>
            <p:cNvSpPr/>
            <p:nvPr/>
          </p:nvSpPr>
          <p:spPr>
            <a:xfrm>
              <a:off x="10260152" y="4269346"/>
              <a:ext cx="52957" cy="57326"/>
            </a:xfrm>
            <a:custGeom>
              <a:avLst/>
              <a:gdLst>
                <a:gd name="connsiteX0" fmla="*/ 8631 w 52957"/>
                <a:gd name="connsiteY0" fmla="*/ 0 h 57326"/>
                <a:gd name="connsiteX1" fmla="*/ 52958 w 52957"/>
                <a:gd name="connsiteY1" fmla="*/ 57327 h 57326"/>
                <a:gd name="connsiteX2" fmla="*/ 0 w 52957"/>
                <a:gd name="connsiteY2" fmla="*/ 7406 h 57326"/>
                <a:gd name="connsiteX3" fmla="*/ 8631 w 52957"/>
                <a:gd name="connsiteY3" fmla="*/ 0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955" h="57325">
                  <a:moveTo>
                    <a:pt x="8631" y="0"/>
                  </a:moveTo>
                  <a:cubicBezTo>
                    <a:pt x="22217" y="17528"/>
                    <a:pt x="35802" y="35110"/>
                    <a:pt x="52958" y="57327"/>
                  </a:cubicBezTo>
                  <a:cubicBezTo>
                    <a:pt x="10869" y="54130"/>
                    <a:pt x="3303" y="45712"/>
                    <a:pt x="0" y="7406"/>
                  </a:cubicBezTo>
                  <a:cubicBezTo>
                    <a:pt x="2877" y="4955"/>
                    <a:pt x="5754" y="2504"/>
                    <a:pt x="863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6" name="任意多边形: 形状 705"/>
            <p:cNvSpPr/>
            <p:nvPr/>
          </p:nvSpPr>
          <p:spPr>
            <a:xfrm>
              <a:off x="6640525" y="4686846"/>
              <a:ext cx="47630" cy="35664"/>
            </a:xfrm>
            <a:custGeom>
              <a:avLst/>
              <a:gdLst>
                <a:gd name="connsiteX0" fmla="*/ 47257 w 47630"/>
                <a:gd name="connsiteY0" fmla="*/ 25024 h 35664"/>
                <a:gd name="connsiteX1" fmla="*/ 26852 w 47630"/>
                <a:gd name="connsiteY1" fmla="*/ 35413 h 35664"/>
                <a:gd name="connsiteX2" fmla="*/ 0 w 47630"/>
                <a:gd name="connsiteY2" fmla="*/ 15753 h 35664"/>
                <a:gd name="connsiteX3" fmla="*/ 17741 w 47630"/>
                <a:gd name="connsiteY3" fmla="*/ 36 h 35664"/>
                <a:gd name="connsiteX4" fmla="*/ 47630 w 47630"/>
                <a:gd name="connsiteY4" fmla="*/ 14528 h 35664"/>
                <a:gd name="connsiteX5" fmla="*/ 47257 w 47630"/>
                <a:gd name="connsiteY5" fmla="*/ 25024 h 3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30" h="35664">
                  <a:moveTo>
                    <a:pt x="47257" y="25024"/>
                  </a:moveTo>
                  <a:cubicBezTo>
                    <a:pt x="40331" y="28807"/>
                    <a:pt x="31753" y="37224"/>
                    <a:pt x="26852" y="35413"/>
                  </a:cubicBezTo>
                  <a:cubicBezTo>
                    <a:pt x="16836" y="31737"/>
                    <a:pt x="8844" y="22626"/>
                    <a:pt x="0" y="15753"/>
                  </a:cubicBezTo>
                  <a:cubicBezTo>
                    <a:pt x="5967" y="10159"/>
                    <a:pt x="12733" y="-709"/>
                    <a:pt x="17741" y="36"/>
                  </a:cubicBezTo>
                  <a:cubicBezTo>
                    <a:pt x="28184" y="1635"/>
                    <a:pt x="37721" y="9307"/>
                    <a:pt x="47630" y="14528"/>
                  </a:cubicBezTo>
                  <a:cubicBezTo>
                    <a:pt x="47524" y="18044"/>
                    <a:pt x="47364" y="21561"/>
                    <a:pt x="47257" y="250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7" name="任意多边形: 形状 706"/>
            <p:cNvSpPr/>
            <p:nvPr/>
          </p:nvSpPr>
          <p:spPr>
            <a:xfrm>
              <a:off x="6088153" y="6398106"/>
              <a:ext cx="42185" cy="48114"/>
            </a:xfrm>
            <a:custGeom>
              <a:avLst/>
              <a:gdLst>
                <a:gd name="connsiteX0" fmla="*/ 17092 w 42185"/>
                <a:gd name="connsiteY0" fmla="*/ 0 h 48114"/>
                <a:gd name="connsiteX1" fmla="*/ 42185 w 42185"/>
                <a:gd name="connsiteY1" fmla="*/ 29995 h 48114"/>
                <a:gd name="connsiteX2" fmla="*/ 17305 w 42185"/>
                <a:gd name="connsiteY2" fmla="*/ 48057 h 48114"/>
                <a:gd name="connsiteX3" fmla="*/ 43 w 42185"/>
                <a:gd name="connsiteY3" fmla="*/ 29249 h 48114"/>
                <a:gd name="connsiteX4" fmla="*/ 17092 w 42185"/>
                <a:gd name="connsiteY4" fmla="*/ 0 h 4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85" h="48114">
                  <a:moveTo>
                    <a:pt x="17092" y="0"/>
                  </a:moveTo>
                  <a:cubicBezTo>
                    <a:pt x="28653" y="13799"/>
                    <a:pt x="35419" y="21897"/>
                    <a:pt x="42185" y="29995"/>
                  </a:cubicBezTo>
                  <a:cubicBezTo>
                    <a:pt x="33981" y="36442"/>
                    <a:pt x="26469" y="46139"/>
                    <a:pt x="17305" y="48057"/>
                  </a:cubicBezTo>
                  <a:cubicBezTo>
                    <a:pt x="12670" y="49069"/>
                    <a:pt x="842" y="36548"/>
                    <a:pt x="43" y="29249"/>
                  </a:cubicBezTo>
                  <a:cubicBezTo>
                    <a:pt x="-703" y="22217"/>
                    <a:pt x="8407" y="14012"/>
                    <a:pt x="1709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8" name="任意多边形: 形状 707"/>
            <p:cNvSpPr/>
            <p:nvPr/>
          </p:nvSpPr>
          <p:spPr>
            <a:xfrm>
              <a:off x="7018077" y="3957032"/>
              <a:ext cx="39007" cy="49843"/>
            </a:xfrm>
            <a:custGeom>
              <a:avLst/>
              <a:gdLst>
                <a:gd name="connsiteX0" fmla="*/ 17501 w 39007"/>
                <a:gd name="connsiteY0" fmla="*/ 0 h 49843"/>
                <a:gd name="connsiteX1" fmla="*/ 38972 w 39007"/>
                <a:gd name="connsiteY1" fmla="*/ 35323 h 49843"/>
                <a:gd name="connsiteX2" fmla="*/ 20645 w 39007"/>
                <a:gd name="connsiteY2" fmla="*/ 49708 h 49843"/>
                <a:gd name="connsiteX3" fmla="*/ 186 w 39007"/>
                <a:gd name="connsiteY3" fmla="*/ 26639 h 49843"/>
                <a:gd name="connsiteX4" fmla="*/ 17501 w 39007"/>
                <a:gd name="connsiteY4" fmla="*/ 0 h 4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07" h="49843">
                  <a:moveTo>
                    <a:pt x="17501" y="0"/>
                  </a:moveTo>
                  <a:cubicBezTo>
                    <a:pt x="27837" y="15983"/>
                    <a:pt x="35829" y="24934"/>
                    <a:pt x="38972" y="35323"/>
                  </a:cubicBezTo>
                  <a:cubicBezTo>
                    <a:pt x="39878" y="38307"/>
                    <a:pt x="23362" y="51306"/>
                    <a:pt x="20645" y="49708"/>
                  </a:cubicBezTo>
                  <a:cubicBezTo>
                    <a:pt x="12014" y="44700"/>
                    <a:pt x="3702" y="35856"/>
                    <a:pt x="186" y="26639"/>
                  </a:cubicBezTo>
                  <a:cubicBezTo>
                    <a:pt x="-1466" y="22377"/>
                    <a:pt x="8178" y="13746"/>
                    <a:pt x="1750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9" name="任意多边形: 形状 708"/>
            <p:cNvSpPr/>
            <p:nvPr/>
          </p:nvSpPr>
          <p:spPr>
            <a:xfrm>
              <a:off x="10515704" y="4514796"/>
              <a:ext cx="50581" cy="64945"/>
            </a:xfrm>
            <a:custGeom>
              <a:avLst/>
              <a:gdLst>
                <a:gd name="connsiteX0" fmla="*/ 21 w 50581"/>
                <a:gd name="connsiteY0" fmla="*/ 0 h 64945"/>
                <a:gd name="connsiteX1" fmla="*/ 50582 w 50581"/>
                <a:gd name="connsiteY1" fmla="*/ 64945 h 64945"/>
                <a:gd name="connsiteX2" fmla="*/ 21 w 50581"/>
                <a:gd name="connsiteY2" fmla="*/ 0 h 6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81" h="64945">
                  <a:moveTo>
                    <a:pt x="21" y="0"/>
                  </a:moveTo>
                  <a:cubicBezTo>
                    <a:pt x="19627" y="25147"/>
                    <a:pt x="33746" y="43315"/>
                    <a:pt x="50582" y="64945"/>
                  </a:cubicBezTo>
                  <a:cubicBezTo>
                    <a:pt x="10784" y="61376"/>
                    <a:pt x="-565" y="47790"/>
                    <a:pt x="2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0" name="任意多边形: 形状 709"/>
            <p:cNvSpPr/>
            <p:nvPr/>
          </p:nvSpPr>
          <p:spPr>
            <a:xfrm>
              <a:off x="9563334" y="3584911"/>
              <a:ext cx="42811" cy="42333"/>
            </a:xfrm>
            <a:custGeom>
              <a:avLst/>
              <a:gdLst>
                <a:gd name="connsiteX0" fmla="*/ 0 w 42811"/>
                <a:gd name="connsiteY0" fmla="*/ 6904 h 42333"/>
                <a:gd name="connsiteX1" fmla="*/ 42782 w 42811"/>
                <a:gd name="connsiteY1" fmla="*/ 22567 h 42333"/>
                <a:gd name="connsiteX2" fmla="*/ 32873 w 42811"/>
                <a:gd name="connsiteY2" fmla="*/ 42333 h 42333"/>
                <a:gd name="connsiteX3" fmla="*/ 0 w 42811"/>
                <a:gd name="connsiteY3" fmla="*/ 6904 h 42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11" h="42333">
                  <a:moveTo>
                    <a:pt x="0" y="6904"/>
                  </a:moveTo>
                  <a:cubicBezTo>
                    <a:pt x="29782" y="-7588"/>
                    <a:pt x="41077" y="2215"/>
                    <a:pt x="42782" y="22567"/>
                  </a:cubicBezTo>
                  <a:cubicBezTo>
                    <a:pt x="43315" y="28854"/>
                    <a:pt x="36389" y="35727"/>
                    <a:pt x="32873" y="42333"/>
                  </a:cubicBezTo>
                  <a:cubicBezTo>
                    <a:pt x="21897" y="30506"/>
                    <a:pt x="10975" y="18731"/>
                    <a:pt x="0" y="69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1" name="任意多边形: 形状 710"/>
            <p:cNvSpPr/>
            <p:nvPr/>
          </p:nvSpPr>
          <p:spPr>
            <a:xfrm>
              <a:off x="6975419" y="3792582"/>
              <a:ext cx="49503" cy="41538"/>
            </a:xfrm>
            <a:custGeom>
              <a:avLst/>
              <a:gdLst>
                <a:gd name="connsiteX0" fmla="*/ 49504 w 49503"/>
                <a:gd name="connsiteY0" fmla="*/ 22732 h 41538"/>
                <a:gd name="connsiteX1" fmla="*/ 24676 w 49503"/>
                <a:gd name="connsiteY1" fmla="*/ 41379 h 41538"/>
                <a:gd name="connsiteX2" fmla="*/ 115 w 49503"/>
                <a:gd name="connsiteY2" fmla="*/ 17990 h 41538"/>
                <a:gd name="connsiteX3" fmla="*/ 14340 w 49503"/>
                <a:gd name="connsiteY3" fmla="*/ 36 h 41538"/>
                <a:gd name="connsiteX4" fmla="*/ 49504 w 49503"/>
                <a:gd name="connsiteY4" fmla="*/ 22732 h 4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03" h="41538">
                  <a:moveTo>
                    <a:pt x="49504" y="22732"/>
                  </a:moveTo>
                  <a:cubicBezTo>
                    <a:pt x="37197" y="32269"/>
                    <a:pt x="27660" y="42978"/>
                    <a:pt x="24676" y="41379"/>
                  </a:cubicBezTo>
                  <a:cubicBezTo>
                    <a:pt x="14873" y="36211"/>
                    <a:pt x="6029" y="27421"/>
                    <a:pt x="115" y="17990"/>
                  </a:cubicBezTo>
                  <a:cubicBezTo>
                    <a:pt x="-1376" y="15646"/>
                    <a:pt x="12050" y="-870"/>
                    <a:pt x="14340" y="36"/>
                  </a:cubicBezTo>
                  <a:cubicBezTo>
                    <a:pt x="25049" y="4245"/>
                    <a:pt x="34213" y="12236"/>
                    <a:pt x="49504" y="227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2" name="任意多边形: 形状 711"/>
            <p:cNvSpPr/>
            <p:nvPr/>
          </p:nvSpPr>
          <p:spPr>
            <a:xfrm>
              <a:off x="8160938" y="3370684"/>
              <a:ext cx="38227" cy="42451"/>
            </a:xfrm>
            <a:custGeom>
              <a:avLst/>
              <a:gdLst>
                <a:gd name="connsiteX0" fmla="*/ 875 w 38227"/>
                <a:gd name="connsiteY0" fmla="*/ 1413 h 42451"/>
                <a:gd name="connsiteX1" fmla="*/ 38223 w 38227"/>
                <a:gd name="connsiteY1" fmla="*/ 21765 h 42451"/>
                <a:gd name="connsiteX2" fmla="*/ 23838 w 38227"/>
                <a:gd name="connsiteY2" fmla="*/ 42437 h 42451"/>
                <a:gd name="connsiteX3" fmla="*/ 875 w 38227"/>
                <a:gd name="connsiteY3" fmla="*/ 1413 h 4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27" h="42451">
                  <a:moveTo>
                    <a:pt x="875" y="1413"/>
                  </a:moveTo>
                  <a:cubicBezTo>
                    <a:pt x="19842" y="-1304"/>
                    <a:pt x="37264" y="-2583"/>
                    <a:pt x="38223" y="21765"/>
                  </a:cubicBezTo>
                  <a:cubicBezTo>
                    <a:pt x="38489" y="28851"/>
                    <a:pt x="28047" y="42970"/>
                    <a:pt x="23838" y="42437"/>
                  </a:cubicBezTo>
                  <a:cubicBezTo>
                    <a:pt x="502" y="39720"/>
                    <a:pt x="-1789" y="22458"/>
                    <a:pt x="875" y="14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3" name="任意多边形: 形状 712"/>
            <p:cNvSpPr/>
            <p:nvPr/>
          </p:nvSpPr>
          <p:spPr>
            <a:xfrm>
              <a:off x="9452832" y="3535263"/>
              <a:ext cx="37621" cy="45950"/>
            </a:xfrm>
            <a:custGeom>
              <a:avLst/>
              <a:gdLst>
                <a:gd name="connsiteX0" fmla="*/ 34475 w 37621"/>
                <a:gd name="connsiteY0" fmla="*/ 45949 h 45950"/>
                <a:gd name="connsiteX1" fmla="*/ 4 w 37621"/>
                <a:gd name="connsiteY1" fmla="*/ 8229 h 45950"/>
                <a:gd name="connsiteX2" fmla="*/ 16414 w 37621"/>
                <a:gd name="connsiteY2" fmla="*/ 184 h 45950"/>
                <a:gd name="connsiteX3" fmla="*/ 34475 w 37621"/>
                <a:gd name="connsiteY3" fmla="*/ 45949 h 4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21" h="45950">
                  <a:moveTo>
                    <a:pt x="34475" y="45949"/>
                  </a:moveTo>
                  <a:cubicBezTo>
                    <a:pt x="7303" y="46109"/>
                    <a:pt x="2721" y="27302"/>
                    <a:pt x="4" y="8229"/>
                  </a:cubicBezTo>
                  <a:cubicBezTo>
                    <a:pt x="-262" y="6151"/>
                    <a:pt x="11992" y="-1255"/>
                    <a:pt x="16414" y="184"/>
                  </a:cubicBezTo>
                  <a:cubicBezTo>
                    <a:pt x="39803" y="7749"/>
                    <a:pt x="40389" y="25278"/>
                    <a:pt x="34475" y="459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4" name="任意多边形: 形状 713"/>
            <p:cNvSpPr/>
            <p:nvPr/>
          </p:nvSpPr>
          <p:spPr>
            <a:xfrm>
              <a:off x="9168281" y="3289411"/>
              <a:ext cx="50400" cy="48142"/>
            </a:xfrm>
            <a:custGeom>
              <a:avLst/>
              <a:gdLst>
                <a:gd name="connsiteX0" fmla="*/ 8951 w 50400"/>
                <a:gd name="connsiteY0" fmla="*/ 0 h 48142"/>
                <a:gd name="connsiteX1" fmla="*/ 50400 w 50400"/>
                <a:gd name="connsiteY1" fmla="*/ 46138 h 48142"/>
                <a:gd name="connsiteX2" fmla="*/ 0 w 50400"/>
                <a:gd name="connsiteY2" fmla="*/ 8418 h 48142"/>
                <a:gd name="connsiteX3" fmla="*/ 8951 w 50400"/>
                <a:gd name="connsiteY3" fmla="*/ 0 h 4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00" h="48142">
                  <a:moveTo>
                    <a:pt x="8951" y="0"/>
                  </a:moveTo>
                  <a:cubicBezTo>
                    <a:pt x="21631" y="14119"/>
                    <a:pt x="34311" y="28184"/>
                    <a:pt x="50400" y="46138"/>
                  </a:cubicBezTo>
                  <a:cubicBezTo>
                    <a:pt x="13213" y="53065"/>
                    <a:pt x="2238" y="42409"/>
                    <a:pt x="0" y="8418"/>
                  </a:cubicBezTo>
                  <a:cubicBezTo>
                    <a:pt x="2984" y="5594"/>
                    <a:pt x="5967" y="2770"/>
                    <a:pt x="895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5" name="任意多边形: 形状 714"/>
            <p:cNvSpPr/>
            <p:nvPr/>
          </p:nvSpPr>
          <p:spPr>
            <a:xfrm>
              <a:off x="9355232" y="3933058"/>
              <a:ext cx="46191" cy="46244"/>
            </a:xfrm>
            <a:custGeom>
              <a:avLst/>
              <a:gdLst>
                <a:gd name="connsiteX0" fmla="*/ 33884 w 46191"/>
                <a:gd name="connsiteY0" fmla="*/ 46245 h 46244"/>
                <a:gd name="connsiteX1" fmla="*/ 0 w 46191"/>
                <a:gd name="connsiteY1" fmla="*/ 17102 h 46244"/>
                <a:gd name="connsiteX2" fmla="*/ 30635 w 46191"/>
                <a:gd name="connsiteY2" fmla="*/ 0 h 46244"/>
                <a:gd name="connsiteX3" fmla="*/ 46192 w 46191"/>
                <a:gd name="connsiteY3" fmla="*/ 37241 h 46244"/>
                <a:gd name="connsiteX4" fmla="*/ 33884 w 46191"/>
                <a:gd name="connsiteY4" fmla="*/ 46245 h 4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91" h="46244">
                  <a:moveTo>
                    <a:pt x="33884" y="46245"/>
                  </a:moveTo>
                  <a:cubicBezTo>
                    <a:pt x="22590" y="36548"/>
                    <a:pt x="11295" y="26799"/>
                    <a:pt x="0" y="17102"/>
                  </a:cubicBezTo>
                  <a:cubicBezTo>
                    <a:pt x="10229" y="11401"/>
                    <a:pt x="20459" y="5701"/>
                    <a:pt x="30635" y="0"/>
                  </a:cubicBezTo>
                  <a:cubicBezTo>
                    <a:pt x="35803" y="12414"/>
                    <a:pt x="40970" y="24827"/>
                    <a:pt x="46192" y="37241"/>
                  </a:cubicBezTo>
                  <a:cubicBezTo>
                    <a:pt x="42089" y="40278"/>
                    <a:pt x="37987" y="43261"/>
                    <a:pt x="33884" y="462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6" name="任意多边形: 形状 715"/>
            <p:cNvSpPr/>
            <p:nvPr/>
          </p:nvSpPr>
          <p:spPr>
            <a:xfrm>
              <a:off x="6835201" y="3972091"/>
              <a:ext cx="56207" cy="36370"/>
            </a:xfrm>
            <a:custGeom>
              <a:avLst/>
              <a:gdLst>
                <a:gd name="connsiteX0" fmla="*/ 56208 w 56207"/>
                <a:gd name="connsiteY0" fmla="*/ 17813 h 36370"/>
                <a:gd name="connsiteX1" fmla="*/ 27545 w 56207"/>
                <a:gd name="connsiteY1" fmla="*/ 36194 h 36370"/>
                <a:gd name="connsiteX2" fmla="*/ 0 w 56207"/>
                <a:gd name="connsiteY2" fmla="*/ 16322 h 36370"/>
                <a:gd name="connsiteX3" fmla="*/ 17582 w 56207"/>
                <a:gd name="connsiteY3" fmla="*/ 19 h 36370"/>
                <a:gd name="connsiteX4" fmla="*/ 56208 w 56207"/>
                <a:gd name="connsiteY4" fmla="*/ 17813 h 3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07" h="36370">
                  <a:moveTo>
                    <a:pt x="56208" y="17813"/>
                  </a:moveTo>
                  <a:cubicBezTo>
                    <a:pt x="40438" y="28309"/>
                    <a:pt x="31913" y="37792"/>
                    <a:pt x="27545" y="36194"/>
                  </a:cubicBezTo>
                  <a:cubicBezTo>
                    <a:pt x="17315" y="32411"/>
                    <a:pt x="9057" y="23301"/>
                    <a:pt x="0" y="16322"/>
                  </a:cubicBezTo>
                  <a:cubicBezTo>
                    <a:pt x="5914" y="10514"/>
                    <a:pt x="12360" y="-514"/>
                    <a:pt x="17582" y="19"/>
                  </a:cubicBezTo>
                  <a:cubicBezTo>
                    <a:pt x="27917" y="1137"/>
                    <a:pt x="37561" y="8650"/>
                    <a:pt x="56208" y="178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7" name="任意多边形: 形状 716"/>
            <p:cNvSpPr/>
            <p:nvPr/>
          </p:nvSpPr>
          <p:spPr>
            <a:xfrm>
              <a:off x="6495607" y="4877978"/>
              <a:ext cx="41600" cy="46309"/>
            </a:xfrm>
            <a:custGeom>
              <a:avLst/>
              <a:gdLst>
                <a:gd name="connsiteX0" fmla="*/ 22486 w 41600"/>
                <a:gd name="connsiteY0" fmla="*/ 46309 h 46309"/>
                <a:gd name="connsiteX1" fmla="*/ 56 w 41600"/>
                <a:gd name="connsiteY1" fmla="*/ 17060 h 46309"/>
                <a:gd name="connsiteX2" fmla="*/ 18383 w 41600"/>
                <a:gd name="connsiteY2" fmla="*/ 64 h 46309"/>
                <a:gd name="connsiteX3" fmla="*/ 41399 w 41600"/>
                <a:gd name="connsiteY3" fmla="*/ 19404 h 46309"/>
                <a:gd name="connsiteX4" fmla="*/ 22486 w 41600"/>
                <a:gd name="connsiteY4" fmla="*/ 46309 h 4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00" h="46309">
                  <a:moveTo>
                    <a:pt x="22486" y="46309"/>
                  </a:moveTo>
                  <a:cubicBezTo>
                    <a:pt x="11884" y="33416"/>
                    <a:pt x="2240" y="26170"/>
                    <a:pt x="56" y="17060"/>
                  </a:cubicBezTo>
                  <a:cubicBezTo>
                    <a:pt x="-1010" y="12744"/>
                    <a:pt x="13429" y="-1055"/>
                    <a:pt x="18383" y="64"/>
                  </a:cubicBezTo>
                  <a:cubicBezTo>
                    <a:pt x="27441" y="2089"/>
                    <a:pt x="37510" y="10826"/>
                    <a:pt x="41399" y="19404"/>
                  </a:cubicBezTo>
                  <a:cubicBezTo>
                    <a:pt x="43264" y="23506"/>
                    <a:pt x="31809" y="33576"/>
                    <a:pt x="22486" y="463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8" name="任意多边形: 形状 717"/>
            <p:cNvSpPr/>
            <p:nvPr/>
          </p:nvSpPr>
          <p:spPr>
            <a:xfrm>
              <a:off x="11042800" y="5254822"/>
              <a:ext cx="45925" cy="51679"/>
            </a:xfrm>
            <a:custGeom>
              <a:avLst/>
              <a:gdLst>
                <a:gd name="connsiteX0" fmla="*/ 45925 w 45925"/>
                <a:gd name="connsiteY0" fmla="*/ 51679 h 51679"/>
                <a:gd name="connsiteX1" fmla="*/ 0 w 45925"/>
                <a:gd name="connsiteY1" fmla="*/ 0 h 51679"/>
                <a:gd name="connsiteX2" fmla="*/ 45925 w 45925"/>
                <a:gd name="connsiteY2" fmla="*/ 51679 h 5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925" h="51679">
                  <a:moveTo>
                    <a:pt x="45925" y="51679"/>
                  </a:moveTo>
                  <a:cubicBezTo>
                    <a:pt x="13959" y="48589"/>
                    <a:pt x="5754" y="25573"/>
                    <a:pt x="0" y="0"/>
                  </a:cubicBezTo>
                  <a:cubicBezTo>
                    <a:pt x="27917" y="2131"/>
                    <a:pt x="34471" y="9483"/>
                    <a:pt x="45925" y="516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9" name="任意多边形: 形状 718"/>
            <p:cNvSpPr/>
            <p:nvPr/>
          </p:nvSpPr>
          <p:spPr>
            <a:xfrm>
              <a:off x="10346302" y="4329390"/>
              <a:ext cx="46163" cy="55675"/>
            </a:xfrm>
            <a:custGeom>
              <a:avLst/>
              <a:gdLst>
                <a:gd name="connsiteX0" fmla="*/ 0 w 46163"/>
                <a:gd name="connsiteY0" fmla="*/ 0 h 55675"/>
                <a:gd name="connsiteX1" fmla="*/ 45925 w 46163"/>
                <a:gd name="connsiteY1" fmla="*/ 55675 h 55675"/>
                <a:gd name="connsiteX2" fmla="*/ 0 w 46163"/>
                <a:gd name="connsiteY2" fmla="*/ 0 h 5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63" h="55675">
                  <a:moveTo>
                    <a:pt x="0" y="0"/>
                  </a:moveTo>
                  <a:cubicBezTo>
                    <a:pt x="42515" y="5541"/>
                    <a:pt x="47470" y="11135"/>
                    <a:pt x="45925" y="55675"/>
                  </a:cubicBezTo>
                  <a:cubicBezTo>
                    <a:pt x="32073" y="38893"/>
                    <a:pt x="18221" y="2211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0" name="任意多边形: 形状 719"/>
            <p:cNvSpPr/>
            <p:nvPr/>
          </p:nvSpPr>
          <p:spPr>
            <a:xfrm>
              <a:off x="11501361" y="5895432"/>
              <a:ext cx="59351" cy="68621"/>
            </a:xfrm>
            <a:custGeom>
              <a:avLst/>
              <a:gdLst>
                <a:gd name="connsiteX0" fmla="*/ 59351 w 59351"/>
                <a:gd name="connsiteY0" fmla="*/ 68622 h 68621"/>
                <a:gd name="connsiteX1" fmla="*/ 0 w 59351"/>
                <a:gd name="connsiteY1" fmla="*/ 0 h 68621"/>
                <a:gd name="connsiteX2" fmla="*/ 59351 w 59351"/>
                <a:gd name="connsiteY2" fmla="*/ 68622 h 6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51" h="68621">
                  <a:moveTo>
                    <a:pt x="59351" y="68622"/>
                  </a:moveTo>
                  <a:cubicBezTo>
                    <a:pt x="36815" y="42569"/>
                    <a:pt x="20299" y="23442"/>
                    <a:pt x="0" y="0"/>
                  </a:cubicBezTo>
                  <a:cubicBezTo>
                    <a:pt x="39052" y="3463"/>
                    <a:pt x="52852" y="19233"/>
                    <a:pt x="59351" y="686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1" name="任意多边形: 形状 720"/>
            <p:cNvSpPr/>
            <p:nvPr/>
          </p:nvSpPr>
          <p:spPr>
            <a:xfrm>
              <a:off x="6694495" y="4152289"/>
              <a:ext cx="56527" cy="34414"/>
            </a:xfrm>
            <a:custGeom>
              <a:avLst/>
              <a:gdLst>
                <a:gd name="connsiteX0" fmla="*/ 56528 w 56527"/>
                <a:gd name="connsiteY0" fmla="*/ 20998 h 34414"/>
                <a:gd name="connsiteX1" fmla="*/ 24295 w 56527"/>
                <a:gd name="connsiteY1" fmla="*/ 34051 h 34414"/>
                <a:gd name="connsiteX2" fmla="*/ 0 w 56527"/>
                <a:gd name="connsiteY2" fmla="*/ 13699 h 34414"/>
                <a:gd name="connsiteX3" fmla="*/ 20885 w 56527"/>
                <a:gd name="connsiteY3" fmla="*/ 60 h 34414"/>
                <a:gd name="connsiteX4" fmla="*/ 56528 w 56527"/>
                <a:gd name="connsiteY4" fmla="*/ 20998 h 3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27" h="34414">
                  <a:moveTo>
                    <a:pt x="56528" y="20998"/>
                  </a:moveTo>
                  <a:cubicBezTo>
                    <a:pt x="38999" y="28563"/>
                    <a:pt x="29782" y="36182"/>
                    <a:pt x="24295" y="34051"/>
                  </a:cubicBezTo>
                  <a:cubicBezTo>
                    <a:pt x="14971" y="30481"/>
                    <a:pt x="7992" y="20838"/>
                    <a:pt x="0" y="13699"/>
                  </a:cubicBezTo>
                  <a:cubicBezTo>
                    <a:pt x="7033" y="8797"/>
                    <a:pt x="14651" y="-846"/>
                    <a:pt x="20885" y="60"/>
                  </a:cubicBezTo>
                  <a:cubicBezTo>
                    <a:pt x="30262" y="1392"/>
                    <a:pt x="38680" y="9969"/>
                    <a:pt x="56528" y="209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2" name="任意多边形: 形状 721"/>
            <p:cNvSpPr/>
            <p:nvPr/>
          </p:nvSpPr>
          <p:spPr>
            <a:xfrm>
              <a:off x="6741094" y="4326830"/>
              <a:ext cx="41948" cy="44435"/>
            </a:xfrm>
            <a:custGeom>
              <a:avLst/>
              <a:gdLst>
                <a:gd name="connsiteX0" fmla="*/ 17973 w 41948"/>
                <a:gd name="connsiteY0" fmla="*/ 44435 h 44435"/>
                <a:gd name="connsiteX1" fmla="*/ 19 w 41948"/>
                <a:gd name="connsiteY1" fmla="*/ 15506 h 44435"/>
                <a:gd name="connsiteX2" fmla="*/ 17653 w 41948"/>
                <a:gd name="connsiteY2" fmla="*/ 108 h 44435"/>
                <a:gd name="connsiteX3" fmla="*/ 41948 w 41948"/>
                <a:gd name="connsiteY3" fmla="*/ 23710 h 44435"/>
                <a:gd name="connsiteX4" fmla="*/ 17973 w 41948"/>
                <a:gd name="connsiteY4" fmla="*/ 44435 h 4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48" h="44435">
                  <a:moveTo>
                    <a:pt x="17973" y="44435"/>
                  </a:moveTo>
                  <a:cubicBezTo>
                    <a:pt x="9768" y="32128"/>
                    <a:pt x="1191" y="24297"/>
                    <a:pt x="19" y="15506"/>
                  </a:cubicBezTo>
                  <a:cubicBezTo>
                    <a:pt x="-621" y="10977"/>
                    <a:pt x="15416" y="-1277"/>
                    <a:pt x="17653" y="108"/>
                  </a:cubicBezTo>
                  <a:cubicBezTo>
                    <a:pt x="27030" y="5863"/>
                    <a:pt x="34063" y="15506"/>
                    <a:pt x="41948" y="23710"/>
                  </a:cubicBezTo>
                  <a:cubicBezTo>
                    <a:pt x="35715" y="29092"/>
                    <a:pt x="29481" y="34473"/>
                    <a:pt x="17973" y="444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3" name="任意多边形: 形状 722"/>
            <p:cNvSpPr/>
            <p:nvPr/>
          </p:nvSpPr>
          <p:spPr>
            <a:xfrm>
              <a:off x="6300778" y="4886301"/>
              <a:ext cx="42543" cy="44627"/>
            </a:xfrm>
            <a:custGeom>
              <a:avLst/>
              <a:gdLst>
                <a:gd name="connsiteX0" fmla="*/ 18056 w 42543"/>
                <a:gd name="connsiteY0" fmla="*/ 0 h 44627"/>
                <a:gd name="connsiteX1" fmla="*/ 42511 w 42543"/>
                <a:gd name="connsiteY1" fmla="*/ 30208 h 44627"/>
                <a:gd name="connsiteX2" fmla="*/ 25622 w 42543"/>
                <a:gd name="connsiteY2" fmla="*/ 44540 h 44627"/>
                <a:gd name="connsiteX3" fmla="*/ 102 w 42543"/>
                <a:gd name="connsiteY3" fmla="*/ 24561 h 44627"/>
                <a:gd name="connsiteX4" fmla="*/ 18056 w 42543"/>
                <a:gd name="connsiteY4" fmla="*/ 0 h 4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43" h="44627">
                  <a:moveTo>
                    <a:pt x="18056" y="0"/>
                  </a:moveTo>
                  <a:cubicBezTo>
                    <a:pt x="29085" y="12840"/>
                    <a:pt x="37183" y="20778"/>
                    <a:pt x="42511" y="30208"/>
                  </a:cubicBezTo>
                  <a:cubicBezTo>
                    <a:pt x="43310" y="31647"/>
                    <a:pt x="29191" y="45872"/>
                    <a:pt x="25622" y="44540"/>
                  </a:cubicBezTo>
                  <a:cubicBezTo>
                    <a:pt x="15765" y="40864"/>
                    <a:pt x="6975" y="32819"/>
                    <a:pt x="102" y="24561"/>
                  </a:cubicBezTo>
                  <a:cubicBezTo>
                    <a:pt x="-1124" y="23069"/>
                    <a:pt x="8946" y="12200"/>
                    <a:pt x="180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4" name="任意多边形: 形状 723"/>
            <p:cNvSpPr/>
            <p:nvPr/>
          </p:nvSpPr>
          <p:spPr>
            <a:xfrm>
              <a:off x="10660054" y="4728919"/>
              <a:ext cx="43101" cy="56686"/>
            </a:xfrm>
            <a:custGeom>
              <a:avLst/>
              <a:gdLst>
                <a:gd name="connsiteX0" fmla="*/ 43101 w 43101"/>
                <a:gd name="connsiteY0" fmla="*/ 56687 h 56686"/>
                <a:gd name="connsiteX1" fmla="*/ 0 w 43101"/>
                <a:gd name="connsiteY1" fmla="*/ 2024 h 56686"/>
                <a:gd name="connsiteX2" fmla="*/ 43101 w 43101"/>
                <a:gd name="connsiteY2" fmla="*/ 56687 h 5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01" h="56686">
                  <a:moveTo>
                    <a:pt x="43101" y="56687"/>
                  </a:moveTo>
                  <a:cubicBezTo>
                    <a:pt x="29356" y="39265"/>
                    <a:pt x="15664" y="21896"/>
                    <a:pt x="0" y="2024"/>
                  </a:cubicBezTo>
                  <a:cubicBezTo>
                    <a:pt x="32180" y="-5328"/>
                    <a:pt x="41716" y="6126"/>
                    <a:pt x="43101" y="566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5" name="任意多边形: 形状 724"/>
            <p:cNvSpPr/>
            <p:nvPr/>
          </p:nvSpPr>
          <p:spPr>
            <a:xfrm>
              <a:off x="9944909" y="3877063"/>
              <a:ext cx="47896" cy="51466"/>
            </a:xfrm>
            <a:custGeom>
              <a:avLst/>
              <a:gdLst>
                <a:gd name="connsiteX0" fmla="*/ 47897 w 47896"/>
                <a:gd name="connsiteY0" fmla="*/ 51466 h 51466"/>
                <a:gd name="connsiteX1" fmla="*/ 0 w 47896"/>
                <a:gd name="connsiteY1" fmla="*/ 0 h 51466"/>
                <a:gd name="connsiteX2" fmla="*/ 47897 w 47896"/>
                <a:gd name="connsiteY2" fmla="*/ 51466 h 5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96" h="51466">
                  <a:moveTo>
                    <a:pt x="47897" y="51466"/>
                  </a:moveTo>
                  <a:cubicBezTo>
                    <a:pt x="11188" y="49282"/>
                    <a:pt x="8898" y="24454"/>
                    <a:pt x="0" y="0"/>
                  </a:cubicBezTo>
                  <a:cubicBezTo>
                    <a:pt x="35803" y="2131"/>
                    <a:pt x="38094" y="26958"/>
                    <a:pt x="47897" y="514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6" name="任意多边形: 形状 725"/>
            <p:cNvSpPr/>
            <p:nvPr/>
          </p:nvSpPr>
          <p:spPr>
            <a:xfrm>
              <a:off x="9036472" y="3257811"/>
              <a:ext cx="45096" cy="42415"/>
            </a:xfrm>
            <a:custGeom>
              <a:avLst/>
              <a:gdLst>
                <a:gd name="connsiteX0" fmla="*/ 0 w 45096"/>
                <a:gd name="connsiteY0" fmla="*/ 1924 h 42415"/>
                <a:gd name="connsiteX1" fmla="*/ 45073 w 45096"/>
                <a:gd name="connsiteY1" fmla="*/ 29309 h 42415"/>
                <a:gd name="connsiteX2" fmla="*/ 32393 w 45096"/>
                <a:gd name="connsiteY2" fmla="*/ 42415 h 42415"/>
                <a:gd name="connsiteX3" fmla="*/ 0 w 45096"/>
                <a:gd name="connsiteY3" fmla="*/ 1924 h 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96" h="42415">
                  <a:moveTo>
                    <a:pt x="0" y="1924"/>
                  </a:moveTo>
                  <a:cubicBezTo>
                    <a:pt x="36495" y="-5801"/>
                    <a:pt x="42462" y="11035"/>
                    <a:pt x="45073" y="29309"/>
                  </a:cubicBezTo>
                  <a:cubicBezTo>
                    <a:pt x="45606" y="32985"/>
                    <a:pt x="36868" y="37993"/>
                    <a:pt x="32393" y="42415"/>
                  </a:cubicBezTo>
                  <a:cubicBezTo>
                    <a:pt x="22856" y="30534"/>
                    <a:pt x="13373" y="18653"/>
                    <a:pt x="0" y="19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7" name="任意多边形: 形状 726"/>
            <p:cNvSpPr/>
            <p:nvPr/>
          </p:nvSpPr>
          <p:spPr>
            <a:xfrm>
              <a:off x="8906794" y="3221526"/>
              <a:ext cx="44099" cy="50409"/>
            </a:xfrm>
            <a:custGeom>
              <a:avLst/>
              <a:gdLst>
                <a:gd name="connsiteX0" fmla="*/ 40758 w 44099"/>
                <a:gd name="connsiteY0" fmla="*/ 50409 h 50409"/>
                <a:gd name="connsiteX1" fmla="*/ 0 w 44099"/>
                <a:gd name="connsiteY1" fmla="*/ 2086 h 50409"/>
                <a:gd name="connsiteX2" fmla="*/ 40758 w 44099"/>
                <a:gd name="connsiteY2" fmla="*/ 50409 h 5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99" h="50409">
                  <a:moveTo>
                    <a:pt x="40758" y="50409"/>
                  </a:moveTo>
                  <a:cubicBezTo>
                    <a:pt x="24987" y="31709"/>
                    <a:pt x="14172" y="18922"/>
                    <a:pt x="0" y="2086"/>
                  </a:cubicBezTo>
                  <a:cubicBezTo>
                    <a:pt x="41983" y="-4840"/>
                    <a:pt x="49761" y="4058"/>
                    <a:pt x="40758" y="504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8" name="任意多边形: 形状 727"/>
            <p:cNvSpPr/>
            <p:nvPr/>
          </p:nvSpPr>
          <p:spPr>
            <a:xfrm>
              <a:off x="8117981" y="3205208"/>
              <a:ext cx="41913" cy="38356"/>
            </a:xfrm>
            <a:custGeom>
              <a:avLst/>
              <a:gdLst>
                <a:gd name="connsiteX0" fmla="*/ 41809 w 41913"/>
                <a:gd name="connsiteY0" fmla="*/ 34069 h 38356"/>
                <a:gd name="connsiteX1" fmla="*/ 145 w 41913"/>
                <a:gd name="connsiteY1" fmla="*/ 16594 h 38356"/>
                <a:gd name="connsiteX2" fmla="*/ 11014 w 41913"/>
                <a:gd name="connsiteY2" fmla="*/ 24 h 38356"/>
                <a:gd name="connsiteX3" fmla="*/ 41809 w 41913"/>
                <a:gd name="connsiteY3" fmla="*/ 34069 h 3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13" h="38356">
                  <a:moveTo>
                    <a:pt x="41809" y="34069"/>
                  </a:moveTo>
                  <a:cubicBezTo>
                    <a:pt x="20924" y="43605"/>
                    <a:pt x="6645" y="36999"/>
                    <a:pt x="145" y="16594"/>
                  </a:cubicBezTo>
                  <a:cubicBezTo>
                    <a:pt x="-1187" y="12385"/>
                    <a:pt x="6965" y="184"/>
                    <a:pt x="11014" y="24"/>
                  </a:cubicBezTo>
                  <a:cubicBezTo>
                    <a:pt x="32698" y="-615"/>
                    <a:pt x="43087" y="11426"/>
                    <a:pt x="41809" y="340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9" name="任意多边形: 形状 728"/>
            <p:cNvSpPr/>
            <p:nvPr/>
          </p:nvSpPr>
          <p:spPr>
            <a:xfrm>
              <a:off x="9796794" y="3666989"/>
              <a:ext cx="42358" cy="56474"/>
            </a:xfrm>
            <a:custGeom>
              <a:avLst/>
              <a:gdLst>
                <a:gd name="connsiteX0" fmla="*/ 9007 w 42358"/>
                <a:gd name="connsiteY0" fmla="*/ 0 h 56474"/>
                <a:gd name="connsiteX1" fmla="*/ 42359 w 42358"/>
                <a:gd name="connsiteY1" fmla="*/ 56474 h 56474"/>
                <a:gd name="connsiteX2" fmla="*/ 9007 w 42358"/>
                <a:gd name="connsiteY2" fmla="*/ 0 h 5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58" h="56474">
                  <a:moveTo>
                    <a:pt x="9007" y="0"/>
                  </a:moveTo>
                  <a:cubicBezTo>
                    <a:pt x="21900" y="21791"/>
                    <a:pt x="31277" y="37721"/>
                    <a:pt x="42359" y="56474"/>
                  </a:cubicBezTo>
                  <a:cubicBezTo>
                    <a:pt x="1548" y="53224"/>
                    <a:pt x="-10226" y="35803"/>
                    <a:pt x="900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0" name="任意多边形: 形状 729"/>
            <p:cNvSpPr/>
            <p:nvPr/>
          </p:nvSpPr>
          <p:spPr>
            <a:xfrm>
              <a:off x="8511886" y="3115086"/>
              <a:ext cx="43063" cy="40385"/>
            </a:xfrm>
            <a:custGeom>
              <a:avLst/>
              <a:gdLst>
                <a:gd name="connsiteX0" fmla="*/ 43063 w 43063"/>
                <a:gd name="connsiteY0" fmla="*/ 34524 h 40385"/>
                <a:gd name="connsiteX1" fmla="*/ 15 w 43063"/>
                <a:gd name="connsiteY1" fmla="*/ 17155 h 40385"/>
                <a:gd name="connsiteX2" fmla="*/ 12748 w 43063"/>
                <a:gd name="connsiteY2" fmla="*/ 0 h 40385"/>
                <a:gd name="connsiteX3" fmla="*/ 43063 w 43063"/>
                <a:gd name="connsiteY3" fmla="*/ 34524 h 4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063" h="40385">
                  <a:moveTo>
                    <a:pt x="43063" y="34524"/>
                  </a:moveTo>
                  <a:cubicBezTo>
                    <a:pt x="11789" y="48056"/>
                    <a:pt x="1613" y="36442"/>
                    <a:pt x="15" y="17155"/>
                  </a:cubicBezTo>
                  <a:cubicBezTo>
                    <a:pt x="-411" y="11828"/>
                    <a:pt x="8273" y="5754"/>
                    <a:pt x="12748" y="0"/>
                  </a:cubicBezTo>
                  <a:cubicBezTo>
                    <a:pt x="22871" y="11508"/>
                    <a:pt x="32994" y="23016"/>
                    <a:pt x="43063" y="345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1" name="任意多边形: 形状 730"/>
            <p:cNvSpPr/>
            <p:nvPr/>
          </p:nvSpPr>
          <p:spPr>
            <a:xfrm>
              <a:off x="6597530" y="4513443"/>
              <a:ext cx="52425" cy="35076"/>
            </a:xfrm>
            <a:custGeom>
              <a:avLst/>
              <a:gdLst>
                <a:gd name="connsiteX0" fmla="*/ 52425 w 52425"/>
                <a:gd name="connsiteY0" fmla="*/ 17336 h 35076"/>
                <a:gd name="connsiteX1" fmla="*/ 23495 w 52425"/>
                <a:gd name="connsiteY1" fmla="*/ 34864 h 35076"/>
                <a:gd name="connsiteX2" fmla="*/ 0 w 52425"/>
                <a:gd name="connsiteY2" fmla="*/ 14566 h 35076"/>
                <a:gd name="connsiteX3" fmla="*/ 17582 w 52425"/>
                <a:gd name="connsiteY3" fmla="*/ 21 h 35076"/>
                <a:gd name="connsiteX4" fmla="*/ 52425 w 52425"/>
                <a:gd name="connsiteY4" fmla="*/ 17336 h 3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25" h="35076">
                  <a:moveTo>
                    <a:pt x="52425" y="17336"/>
                  </a:moveTo>
                  <a:cubicBezTo>
                    <a:pt x="36921" y="27139"/>
                    <a:pt x="28024" y="36622"/>
                    <a:pt x="23495" y="34864"/>
                  </a:cubicBezTo>
                  <a:cubicBezTo>
                    <a:pt x="14385" y="31348"/>
                    <a:pt x="7672" y="21651"/>
                    <a:pt x="0" y="14566"/>
                  </a:cubicBezTo>
                  <a:cubicBezTo>
                    <a:pt x="5914" y="9344"/>
                    <a:pt x="12307" y="-512"/>
                    <a:pt x="17582" y="21"/>
                  </a:cubicBezTo>
                  <a:cubicBezTo>
                    <a:pt x="26799" y="926"/>
                    <a:pt x="35376" y="8332"/>
                    <a:pt x="52425" y="173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2" name="任意多边形: 形状 731"/>
            <p:cNvSpPr/>
            <p:nvPr/>
          </p:nvSpPr>
          <p:spPr>
            <a:xfrm>
              <a:off x="10616546" y="4581446"/>
              <a:ext cx="42016" cy="56261"/>
            </a:xfrm>
            <a:custGeom>
              <a:avLst/>
              <a:gdLst>
                <a:gd name="connsiteX0" fmla="*/ 4722 w 42016"/>
                <a:gd name="connsiteY0" fmla="*/ 0 h 56261"/>
                <a:gd name="connsiteX1" fmla="*/ 42016 w 42016"/>
                <a:gd name="connsiteY1" fmla="*/ 56261 h 56261"/>
                <a:gd name="connsiteX2" fmla="*/ 4722 w 42016"/>
                <a:gd name="connsiteY2" fmla="*/ 0 h 5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016" h="56261">
                  <a:moveTo>
                    <a:pt x="4722" y="0"/>
                  </a:moveTo>
                  <a:cubicBezTo>
                    <a:pt x="16496" y="17741"/>
                    <a:pt x="28218" y="35483"/>
                    <a:pt x="42016" y="56261"/>
                  </a:cubicBezTo>
                  <a:cubicBezTo>
                    <a:pt x="4402" y="52106"/>
                    <a:pt x="-7745" y="36122"/>
                    <a:pt x="472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3" name="任意多边形: 形状 732"/>
            <p:cNvSpPr/>
            <p:nvPr/>
          </p:nvSpPr>
          <p:spPr>
            <a:xfrm>
              <a:off x="6088089" y="5655558"/>
              <a:ext cx="54982" cy="34606"/>
            </a:xfrm>
            <a:custGeom>
              <a:avLst/>
              <a:gdLst>
                <a:gd name="connsiteX0" fmla="*/ 54982 w 54982"/>
                <a:gd name="connsiteY0" fmla="*/ 21276 h 34606"/>
                <a:gd name="connsiteX1" fmla="*/ 20938 w 54982"/>
                <a:gd name="connsiteY1" fmla="*/ 34436 h 34606"/>
                <a:gd name="connsiteX2" fmla="*/ 0 w 54982"/>
                <a:gd name="connsiteY2" fmla="*/ 16907 h 34606"/>
                <a:gd name="connsiteX3" fmla="*/ 20618 w 54982"/>
                <a:gd name="connsiteY3" fmla="*/ 18 h 34606"/>
                <a:gd name="connsiteX4" fmla="*/ 54982 w 54982"/>
                <a:gd name="connsiteY4" fmla="*/ 21276 h 34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82" h="34606">
                  <a:moveTo>
                    <a:pt x="54982" y="21276"/>
                  </a:moveTo>
                  <a:cubicBezTo>
                    <a:pt x="37507" y="28522"/>
                    <a:pt x="28397" y="35821"/>
                    <a:pt x="20938" y="34436"/>
                  </a:cubicBezTo>
                  <a:cubicBezTo>
                    <a:pt x="13160" y="32944"/>
                    <a:pt x="6926" y="23087"/>
                    <a:pt x="0" y="16907"/>
                  </a:cubicBezTo>
                  <a:cubicBezTo>
                    <a:pt x="6926" y="10833"/>
                    <a:pt x="14225" y="-515"/>
                    <a:pt x="20618" y="18"/>
                  </a:cubicBezTo>
                  <a:cubicBezTo>
                    <a:pt x="29676" y="711"/>
                    <a:pt x="38094" y="10141"/>
                    <a:pt x="54982" y="212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4" name="任意多边形: 形状 733"/>
            <p:cNvSpPr/>
            <p:nvPr/>
          </p:nvSpPr>
          <p:spPr>
            <a:xfrm>
              <a:off x="6450616" y="4691091"/>
              <a:ext cx="40307" cy="45382"/>
            </a:xfrm>
            <a:custGeom>
              <a:avLst/>
              <a:gdLst>
                <a:gd name="connsiteX0" fmla="*/ 17289 w 40307"/>
                <a:gd name="connsiteY0" fmla="*/ 0 h 45382"/>
                <a:gd name="connsiteX1" fmla="*/ 40252 w 40307"/>
                <a:gd name="connsiteY1" fmla="*/ 30315 h 45382"/>
                <a:gd name="connsiteX2" fmla="*/ 23310 w 40307"/>
                <a:gd name="connsiteY2" fmla="*/ 45286 h 45382"/>
                <a:gd name="connsiteX3" fmla="*/ 187 w 40307"/>
                <a:gd name="connsiteY3" fmla="*/ 24987 h 45382"/>
                <a:gd name="connsiteX4" fmla="*/ 17289 w 40307"/>
                <a:gd name="connsiteY4" fmla="*/ 0 h 45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07" h="45382">
                  <a:moveTo>
                    <a:pt x="17289" y="0"/>
                  </a:moveTo>
                  <a:cubicBezTo>
                    <a:pt x="27945" y="13213"/>
                    <a:pt x="36256" y="20832"/>
                    <a:pt x="40252" y="30315"/>
                  </a:cubicBezTo>
                  <a:cubicBezTo>
                    <a:pt x="41317" y="32766"/>
                    <a:pt x="26719" y="46671"/>
                    <a:pt x="23310" y="45286"/>
                  </a:cubicBezTo>
                  <a:cubicBezTo>
                    <a:pt x="14093" y="41610"/>
                    <a:pt x="5142" y="33618"/>
                    <a:pt x="187" y="24987"/>
                  </a:cubicBezTo>
                  <a:cubicBezTo>
                    <a:pt x="-1518" y="22004"/>
                    <a:pt x="8765" y="12094"/>
                    <a:pt x="1728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5" name="任意多边形: 形状 734"/>
            <p:cNvSpPr/>
            <p:nvPr/>
          </p:nvSpPr>
          <p:spPr>
            <a:xfrm>
              <a:off x="6289052" y="5624675"/>
              <a:ext cx="46458" cy="42660"/>
            </a:xfrm>
            <a:custGeom>
              <a:avLst/>
              <a:gdLst>
                <a:gd name="connsiteX0" fmla="*/ 0 w 46458"/>
                <a:gd name="connsiteY0" fmla="*/ 0 h 42660"/>
                <a:gd name="connsiteX1" fmla="*/ 46458 w 46458"/>
                <a:gd name="connsiteY1" fmla="*/ 20086 h 42660"/>
                <a:gd name="connsiteX2" fmla="*/ 33085 w 46458"/>
                <a:gd name="connsiteY2" fmla="*/ 40598 h 42660"/>
                <a:gd name="connsiteX3" fmla="*/ 0 w 46458"/>
                <a:gd name="connsiteY3" fmla="*/ 0 h 4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458" h="42660">
                  <a:moveTo>
                    <a:pt x="0" y="0"/>
                  </a:moveTo>
                  <a:cubicBezTo>
                    <a:pt x="19873" y="8631"/>
                    <a:pt x="33192" y="14332"/>
                    <a:pt x="46458" y="20086"/>
                  </a:cubicBezTo>
                  <a:cubicBezTo>
                    <a:pt x="42089" y="27171"/>
                    <a:pt x="39159" y="38573"/>
                    <a:pt x="33085" y="40598"/>
                  </a:cubicBezTo>
                  <a:cubicBezTo>
                    <a:pt x="10336" y="48323"/>
                    <a:pt x="2664" y="3425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6" name="任意多边形: 形状 735"/>
            <p:cNvSpPr/>
            <p:nvPr/>
          </p:nvSpPr>
          <p:spPr>
            <a:xfrm>
              <a:off x="7855216" y="3331021"/>
              <a:ext cx="49000" cy="39650"/>
            </a:xfrm>
            <a:custGeom>
              <a:avLst/>
              <a:gdLst>
                <a:gd name="connsiteX0" fmla="*/ 49001 w 49000"/>
                <a:gd name="connsiteY0" fmla="*/ 32180 h 39650"/>
                <a:gd name="connsiteX1" fmla="*/ 145 w 49000"/>
                <a:gd name="connsiteY1" fmla="*/ 19926 h 39650"/>
                <a:gd name="connsiteX2" fmla="*/ 7977 w 49000"/>
                <a:gd name="connsiteY2" fmla="*/ 0 h 39650"/>
                <a:gd name="connsiteX3" fmla="*/ 49001 w 49000"/>
                <a:gd name="connsiteY3" fmla="*/ 32180 h 3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000" h="39650">
                  <a:moveTo>
                    <a:pt x="49001" y="32180"/>
                  </a:moveTo>
                  <a:cubicBezTo>
                    <a:pt x="19805" y="44327"/>
                    <a:pt x="4567" y="42622"/>
                    <a:pt x="145" y="19926"/>
                  </a:cubicBezTo>
                  <a:cubicBezTo>
                    <a:pt x="-1027" y="14012"/>
                    <a:pt x="5206" y="6660"/>
                    <a:pt x="7977" y="0"/>
                  </a:cubicBezTo>
                  <a:cubicBezTo>
                    <a:pt x="20124" y="9537"/>
                    <a:pt x="32271" y="19073"/>
                    <a:pt x="49001" y="321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7" name="任意多边形: 形状 736"/>
            <p:cNvSpPr/>
            <p:nvPr/>
          </p:nvSpPr>
          <p:spPr>
            <a:xfrm>
              <a:off x="8265758" y="3228449"/>
              <a:ext cx="47363" cy="39265"/>
            </a:xfrm>
            <a:custGeom>
              <a:avLst/>
              <a:gdLst>
                <a:gd name="connsiteX0" fmla="*/ 47364 w 47363"/>
                <a:gd name="connsiteY0" fmla="*/ 28675 h 39265"/>
                <a:gd name="connsiteX1" fmla="*/ 24135 w 47363"/>
                <a:gd name="connsiteY1" fmla="*/ 39011 h 39265"/>
                <a:gd name="connsiteX2" fmla="*/ 0 w 47363"/>
                <a:gd name="connsiteY2" fmla="*/ 9868 h 39265"/>
                <a:gd name="connsiteX3" fmla="*/ 18381 w 47363"/>
                <a:gd name="connsiteY3" fmla="*/ 278 h 39265"/>
                <a:gd name="connsiteX4" fmla="*/ 47364 w 47363"/>
                <a:gd name="connsiteY4" fmla="*/ 28675 h 3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63" h="39265">
                  <a:moveTo>
                    <a:pt x="47364" y="28675"/>
                  </a:moveTo>
                  <a:cubicBezTo>
                    <a:pt x="34950" y="34376"/>
                    <a:pt x="25786" y="40609"/>
                    <a:pt x="24135" y="39011"/>
                  </a:cubicBezTo>
                  <a:cubicBezTo>
                    <a:pt x="15078" y="30380"/>
                    <a:pt x="7885" y="19778"/>
                    <a:pt x="0" y="9868"/>
                  </a:cubicBezTo>
                  <a:cubicBezTo>
                    <a:pt x="6287" y="6405"/>
                    <a:pt x="15450" y="-1586"/>
                    <a:pt x="18381" y="278"/>
                  </a:cubicBezTo>
                  <a:cubicBezTo>
                    <a:pt x="27811" y="6352"/>
                    <a:pt x="34950" y="15995"/>
                    <a:pt x="47364" y="286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8" name="任意多边形: 形状 737"/>
            <p:cNvSpPr/>
            <p:nvPr/>
          </p:nvSpPr>
          <p:spPr>
            <a:xfrm>
              <a:off x="9291245" y="3338037"/>
              <a:ext cx="35846" cy="45835"/>
            </a:xfrm>
            <a:custGeom>
              <a:avLst/>
              <a:gdLst>
                <a:gd name="connsiteX0" fmla="*/ 32819 w 35846"/>
                <a:gd name="connsiteY0" fmla="*/ 45835 h 45835"/>
                <a:gd name="connsiteX1" fmla="*/ 0 w 35846"/>
                <a:gd name="connsiteY1" fmla="*/ 7848 h 45835"/>
                <a:gd name="connsiteX2" fmla="*/ 13533 w 35846"/>
                <a:gd name="connsiteY2" fmla="*/ 123 h 45835"/>
                <a:gd name="connsiteX3" fmla="*/ 32819 w 35846"/>
                <a:gd name="connsiteY3" fmla="*/ 45835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46" h="45835">
                  <a:moveTo>
                    <a:pt x="32819" y="45835"/>
                  </a:moveTo>
                  <a:cubicBezTo>
                    <a:pt x="8791" y="41946"/>
                    <a:pt x="427" y="27614"/>
                    <a:pt x="0" y="7848"/>
                  </a:cubicBezTo>
                  <a:cubicBezTo>
                    <a:pt x="-53" y="5185"/>
                    <a:pt x="9857" y="-942"/>
                    <a:pt x="13533" y="123"/>
                  </a:cubicBezTo>
                  <a:cubicBezTo>
                    <a:pt x="35110" y="6516"/>
                    <a:pt x="39852" y="22074"/>
                    <a:pt x="32819" y="458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9" name="任意多边形: 形状 738"/>
            <p:cNvSpPr/>
            <p:nvPr/>
          </p:nvSpPr>
          <p:spPr>
            <a:xfrm>
              <a:off x="6554268" y="4337361"/>
              <a:ext cx="51412" cy="35152"/>
            </a:xfrm>
            <a:custGeom>
              <a:avLst/>
              <a:gdLst>
                <a:gd name="connsiteX0" fmla="*/ 51413 w 51412"/>
                <a:gd name="connsiteY0" fmla="*/ 19040 h 35152"/>
                <a:gd name="connsiteX1" fmla="*/ 21844 w 51412"/>
                <a:gd name="connsiteY1" fmla="*/ 35024 h 35152"/>
                <a:gd name="connsiteX2" fmla="*/ 0 w 51412"/>
                <a:gd name="connsiteY2" fmla="*/ 18028 h 35152"/>
                <a:gd name="connsiteX3" fmla="*/ 15983 w 51412"/>
                <a:gd name="connsiteY3" fmla="*/ 20 h 35152"/>
                <a:gd name="connsiteX4" fmla="*/ 51413 w 51412"/>
                <a:gd name="connsiteY4" fmla="*/ 19040 h 3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1" h="35152">
                  <a:moveTo>
                    <a:pt x="51413" y="19040"/>
                  </a:moveTo>
                  <a:cubicBezTo>
                    <a:pt x="36069" y="27831"/>
                    <a:pt x="27917" y="36302"/>
                    <a:pt x="21844" y="35024"/>
                  </a:cubicBezTo>
                  <a:cubicBezTo>
                    <a:pt x="13746" y="33319"/>
                    <a:pt x="7192" y="24048"/>
                    <a:pt x="0" y="18028"/>
                  </a:cubicBezTo>
                  <a:cubicBezTo>
                    <a:pt x="5381" y="11635"/>
                    <a:pt x="11614" y="-566"/>
                    <a:pt x="15983" y="20"/>
                  </a:cubicBezTo>
                  <a:cubicBezTo>
                    <a:pt x="25680" y="1459"/>
                    <a:pt x="34417" y="9291"/>
                    <a:pt x="51413" y="190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0" name="任意多边形: 形状 739"/>
            <p:cNvSpPr/>
            <p:nvPr/>
          </p:nvSpPr>
          <p:spPr>
            <a:xfrm>
              <a:off x="10908647" y="4977245"/>
              <a:ext cx="51732" cy="61429"/>
            </a:xfrm>
            <a:custGeom>
              <a:avLst/>
              <a:gdLst>
                <a:gd name="connsiteX0" fmla="*/ 38520 w 51732"/>
                <a:gd name="connsiteY0" fmla="*/ 61429 h 61429"/>
                <a:gd name="connsiteX1" fmla="*/ 0 w 51732"/>
                <a:gd name="connsiteY1" fmla="*/ 10656 h 61429"/>
                <a:gd name="connsiteX2" fmla="*/ 14172 w 51732"/>
                <a:gd name="connsiteY2" fmla="*/ 0 h 61429"/>
                <a:gd name="connsiteX3" fmla="*/ 51733 w 51732"/>
                <a:gd name="connsiteY3" fmla="*/ 51733 h 61429"/>
                <a:gd name="connsiteX4" fmla="*/ 38520 w 51732"/>
                <a:gd name="connsiteY4" fmla="*/ 61429 h 6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32" h="61429">
                  <a:moveTo>
                    <a:pt x="38520" y="61429"/>
                  </a:moveTo>
                  <a:cubicBezTo>
                    <a:pt x="25680" y="44487"/>
                    <a:pt x="12840" y="27598"/>
                    <a:pt x="0" y="10656"/>
                  </a:cubicBezTo>
                  <a:cubicBezTo>
                    <a:pt x="4742" y="7086"/>
                    <a:pt x="9430" y="3570"/>
                    <a:pt x="14172" y="0"/>
                  </a:cubicBezTo>
                  <a:cubicBezTo>
                    <a:pt x="26692" y="17262"/>
                    <a:pt x="39212" y="34524"/>
                    <a:pt x="51733" y="51733"/>
                  </a:cubicBezTo>
                  <a:cubicBezTo>
                    <a:pt x="47311" y="54983"/>
                    <a:pt x="42942" y="58233"/>
                    <a:pt x="38520" y="614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1" name="任意多边形: 形状 740"/>
            <p:cNvSpPr/>
            <p:nvPr/>
          </p:nvSpPr>
          <p:spPr>
            <a:xfrm>
              <a:off x="7814221" y="3162318"/>
              <a:ext cx="46094" cy="40496"/>
            </a:xfrm>
            <a:custGeom>
              <a:avLst/>
              <a:gdLst>
                <a:gd name="connsiteX0" fmla="*/ 46095 w 46094"/>
                <a:gd name="connsiteY0" fmla="*/ 25279 h 40496"/>
                <a:gd name="connsiteX1" fmla="*/ 23079 w 46094"/>
                <a:gd name="connsiteY1" fmla="*/ 40357 h 40496"/>
                <a:gd name="connsiteX2" fmla="*/ 63 w 46094"/>
                <a:gd name="connsiteY2" fmla="*/ 14677 h 40496"/>
                <a:gd name="connsiteX3" fmla="*/ 13009 w 46094"/>
                <a:gd name="connsiteY3" fmla="*/ 25 h 40496"/>
                <a:gd name="connsiteX4" fmla="*/ 46095 w 46094"/>
                <a:gd name="connsiteY4" fmla="*/ 25279 h 4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94" h="40496">
                  <a:moveTo>
                    <a:pt x="46095" y="25279"/>
                  </a:moveTo>
                  <a:cubicBezTo>
                    <a:pt x="34161" y="33271"/>
                    <a:pt x="24784" y="41689"/>
                    <a:pt x="23079" y="40357"/>
                  </a:cubicBezTo>
                  <a:cubicBezTo>
                    <a:pt x="14075" y="33324"/>
                    <a:pt x="6137" y="24373"/>
                    <a:pt x="63" y="14677"/>
                  </a:cubicBezTo>
                  <a:cubicBezTo>
                    <a:pt x="-1003" y="12972"/>
                    <a:pt x="11784" y="-667"/>
                    <a:pt x="13009" y="25"/>
                  </a:cubicBezTo>
                  <a:cubicBezTo>
                    <a:pt x="22919" y="5779"/>
                    <a:pt x="31603" y="13718"/>
                    <a:pt x="46095" y="252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2" name="任意多边形: 形状 741"/>
            <p:cNvSpPr/>
            <p:nvPr/>
          </p:nvSpPr>
          <p:spPr>
            <a:xfrm>
              <a:off x="8646800" y="3147479"/>
              <a:ext cx="40353" cy="41128"/>
            </a:xfrm>
            <a:custGeom>
              <a:avLst/>
              <a:gdLst>
                <a:gd name="connsiteX0" fmla="*/ 12467 w 40353"/>
                <a:gd name="connsiteY0" fmla="*/ 0 h 41128"/>
                <a:gd name="connsiteX1" fmla="*/ 40278 w 40353"/>
                <a:gd name="connsiteY1" fmla="*/ 33831 h 41128"/>
                <a:gd name="connsiteX2" fmla="*/ 20938 w 40353"/>
                <a:gd name="connsiteY2" fmla="*/ 40704 h 41128"/>
                <a:gd name="connsiteX3" fmla="*/ 0 w 40353"/>
                <a:gd name="connsiteY3" fmla="*/ 7779 h 41128"/>
                <a:gd name="connsiteX4" fmla="*/ 12467 w 40353"/>
                <a:gd name="connsiteY4" fmla="*/ 0 h 41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3" h="41128">
                  <a:moveTo>
                    <a:pt x="12467" y="0"/>
                  </a:moveTo>
                  <a:cubicBezTo>
                    <a:pt x="31061" y="2824"/>
                    <a:pt x="41343" y="14332"/>
                    <a:pt x="40278" y="33831"/>
                  </a:cubicBezTo>
                  <a:cubicBezTo>
                    <a:pt x="40118" y="36708"/>
                    <a:pt x="22696" y="42782"/>
                    <a:pt x="20938" y="40704"/>
                  </a:cubicBezTo>
                  <a:cubicBezTo>
                    <a:pt x="12520" y="31008"/>
                    <a:pt x="6713" y="18967"/>
                    <a:pt x="0" y="7779"/>
                  </a:cubicBezTo>
                  <a:cubicBezTo>
                    <a:pt x="4155" y="5168"/>
                    <a:pt x="8311" y="2611"/>
                    <a:pt x="1246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3" name="任意多边形: 形状 742"/>
            <p:cNvSpPr/>
            <p:nvPr/>
          </p:nvSpPr>
          <p:spPr>
            <a:xfrm>
              <a:off x="10201973" y="4125017"/>
              <a:ext cx="49281" cy="61802"/>
            </a:xfrm>
            <a:custGeom>
              <a:avLst/>
              <a:gdLst>
                <a:gd name="connsiteX0" fmla="*/ 33512 w 49281"/>
                <a:gd name="connsiteY0" fmla="*/ 61802 h 61802"/>
                <a:gd name="connsiteX1" fmla="*/ 0 w 49281"/>
                <a:gd name="connsiteY1" fmla="*/ 8844 h 61802"/>
                <a:gd name="connsiteX2" fmla="*/ 12893 w 49281"/>
                <a:gd name="connsiteY2" fmla="*/ 0 h 61802"/>
                <a:gd name="connsiteX3" fmla="*/ 49282 w 49281"/>
                <a:gd name="connsiteY3" fmla="*/ 51093 h 61802"/>
                <a:gd name="connsiteX4" fmla="*/ 33512 w 49281"/>
                <a:gd name="connsiteY4" fmla="*/ 61802 h 6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81" h="61801">
                  <a:moveTo>
                    <a:pt x="33512" y="61802"/>
                  </a:moveTo>
                  <a:cubicBezTo>
                    <a:pt x="22323" y="44167"/>
                    <a:pt x="11188" y="26479"/>
                    <a:pt x="0" y="8844"/>
                  </a:cubicBezTo>
                  <a:cubicBezTo>
                    <a:pt x="4315" y="5914"/>
                    <a:pt x="8578" y="2930"/>
                    <a:pt x="12893" y="0"/>
                  </a:cubicBezTo>
                  <a:cubicBezTo>
                    <a:pt x="25041" y="17049"/>
                    <a:pt x="37135" y="34044"/>
                    <a:pt x="49282" y="51093"/>
                  </a:cubicBezTo>
                  <a:cubicBezTo>
                    <a:pt x="44007" y="54663"/>
                    <a:pt x="38733" y="58232"/>
                    <a:pt x="33512" y="618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4" name="任意多边形: 形状 743"/>
            <p:cNvSpPr/>
            <p:nvPr/>
          </p:nvSpPr>
          <p:spPr>
            <a:xfrm>
              <a:off x="7735348" y="3486854"/>
              <a:ext cx="39760" cy="38119"/>
            </a:xfrm>
            <a:custGeom>
              <a:avLst/>
              <a:gdLst>
                <a:gd name="connsiteX0" fmla="*/ 32 w 39760"/>
                <a:gd name="connsiteY0" fmla="*/ 2774 h 38119"/>
                <a:gd name="connsiteX1" fmla="*/ 39724 w 39760"/>
                <a:gd name="connsiteY1" fmla="*/ 20036 h 38119"/>
                <a:gd name="connsiteX2" fmla="*/ 26085 w 39760"/>
                <a:gd name="connsiteY2" fmla="*/ 38098 h 38119"/>
                <a:gd name="connsiteX3" fmla="*/ 32 w 39760"/>
                <a:gd name="connsiteY3" fmla="*/ 2774 h 3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0" h="38119">
                  <a:moveTo>
                    <a:pt x="32" y="2774"/>
                  </a:moveTo>
                  <a:cubicBezTo>
                    <a:pt x="18999" y="-1062"/>
                    <a:pt x="36634" y="-4791"/>
                    <a:pt x="39724" y="20036"/>
                  </a:cubicBezTo>
                  <a:cubicBezTo>
                    <a:pt x="40416" y="25684"/>
                    <a:pt x="31093" y="37938"/>
                    <a:pt x="26085" y="38098"/>
                  </a:cubicBezTo>
                  <a:cubicBezTo>
                    <a:pt x="3175" y="38790"/>
                    <a:pt x="-394" y="22754"/>
                    <a:pt x="32" y="27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5" name="任意多边形: 形状 744"/>
            <p:cNvSpPr/>
            <p:nvPr/>
          </p:nvSpPr>
          <p:spPr>
            <a:xfrm>
              <a:off x="6030922" y="6228216"/>
              <a:ext cx="42941" cy="40478"/>
            </a:xfrm>
            <a:custGeom>
              <a:avLst/>
              <a:gdLst>
                <a:gd name="connsiteX0" fmla="*/ 20938 w 42941"/>
                <a:gd name="connsiteY0" fmla="*/ 40479 h 40478"/>
                <a:gd name="connsiteX1" fmla="*/ 0 w 42941"/>
                <a:gd name="connsiteY1" fmla="*/ 16237 h 40478"/>
                <a:gd name="connsiteX2" fmla="*/ 22536 w 42941"/>
                <a:gd name="connsiteY2" fmla="*/ 41 h 40478"/>
                <a:gd name="connsiteX3" fmla="*/ 42942 w 42941"/>
                <a:gd name="connsiteY3" fmla="*/ 19860 h 40478"/>
                <a:gd name="connsiteX4" fmla="*/ 20938 w 42941"/>
                <a:gd name="connsiteY4" fmla="*/ 40479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41" h="40478">
                  <a:moveTo>
                    <a:pt x="20938" y="40479"/>
                  </a:moveTo>
                  <a:cubicBezTo>
                    <a:pt x="12094" y="30302"/>
                    <a:pt x="6020" y="23270"/>
                    <a:pt x="0" y="16237"/>
                  </a:cubicBezTo>
                  <a:cubicBezTo>
                    <a:pt x="7565" y="10377"/>
                    <a:pt x="15770" y="-758"/>
                    <a:pt x="22536" y="41"/>
                  </a:cubicBezTo>
                  <a:cubicBezTo>
                    <a:pt x="29995" y="946"/>
                    <a:pt x="36176" y="12774"/>
                    <a:pt x="42942" y="19860"/>
                  </a:cubicBezTo>
                  <a:cubicBezTo>
                    <a:pt x="36868" y="25614"/>
                    <a:pt x="30741" y="31315"/>
                    <a:pt x="20938" y="404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6" name="任意多边形: 形状 745"/>
            <p:cNvSpPr/>
            <p:nvPr/>
          </p:nvSpPr>
          <p:spPr>
            <a:xfrm>
              <a:off x="7532818" y="3302115"/>
              <a:ext cx="49548" cy="37440"/>
            </a:xfrm>
            <a:custGeom>
              <a:avLst/>
              <a:gdLst>
                <a:gd name="connsiteX0" fmla="*/ 49548 w 49548"/>
                <a:gd name="connsiteY0" fmla="*/ 26668 h 37440"/>
                <a:gd name="connsiteX1" fmla="*/ 22750 w 49548"/>
                <a:gd name="connsiteY1" fmla="*/ 37004 h 37440"/>
                <a:gd name="connsiteX2" fmla="*/ 0 w 49548"/>
                <a:gd name="connsiteY2" fmla="*/ 14574 h 37440"/>
                <a:gd name="connsiteX3" fmla="*/ 15930 w 49548"/>
                <a:gd name="connsiteY3" fmla="*/ 83 h 37440"/>
                <a:gd name="connsiteX4" fmla="*/ 49548 w 49548"/>
                <a:gd name="connsiteY4" fmla="*/ 26668 h 3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8" h="37440">
                  <a:moveTo>
                    <a:pt x="49548" y="26668"/>
                  </a:moveTo>
                  <a:cubicBezTo>
                    <a:pt x="35536" y="32422"/>
                    <a:pt x="26532" y="39242"/>
                    <a:pt x="22750" y="37004"/>
                  </a:cubicBezTo>
                  <a:cubicBezTo>
                    <a:pt x="13852" y="31836"/>
                    <a:pt x="7459" y="22300"/>
                    <a:pt x="0" y="14574"/>
                  </a:cubicBezTo>
                  <a:cubicBezTo>
                    <a:pt x="5488" y="9460"/>
                    <a:pt x="13799" y="-1036"/>
                    <a:pt x="15930" y="83"/>
                  </a:cubicBezTo>
                  <a:cubicBezTo>
                    <a:pt x="26000" y="5517"/>
                    <a:pt x="34417" y="14095"/>
                    <a:pt x="49548" y="266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7" name="任意多边形: 形状 746"/>
            <p:cNvSpPr/>
            <p:nvPr/>
          </p:nvSpPr>
          <p:spPr>
            <a:xfrm>
              <a:off x="10811469" y="4919599"/>
              <a:ext cx="43591" cy="58978"/>
            </a:xfrm>
            <a:custGeom>
              <a:avLst/>
              <a:gdLst>
                <a:gd name="connsiteX0" fmla="*/ 41983 w 43591"/>
                <a:gd name="connsiteY0" fmla="*/ 58978 h 58978"/>
                <a:gd name="connsiteX1" fmla="*/ 0 w 43591"/>
                <a:gd name="connsiteY1" fmla="*/ 0 h 58978"/>
                <a:gd name="connsiteX2" fmla="*/ 41983 w 43591"/>
                <a:gd name="connsiteY2" fmla="*/ 58978 h 5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91" h="58977">
                  <a:moveTo>
                    <a:pt x="41983" y="58978"/>
                  </a:moveTo>
                  <a:cubicBezTo>
                    <a:pt x="29409" y="41343"/>
                    <a:pt x="16889" y="23708"/>
                    <a:pt x="0" y="0"/>
                  </a:cubicBezTo>
                  <a:cubicBezTo>
                    <a:pt x="39745" y="9750"/>
                    <a:pt x="47577" y="20512"/>
                    <a:pt x="41983" y="589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8" name="任意多边形: 形状 747"/>
            <p:cNvSpPr/>
            <p:nvPr/>
          </p:nvSpPr>
          <p:spPr>
            <a:xfrm>
              <a:off x="10306237" y="4186606"/>
              <a:ext cx="46085" cy="49494"/>
            </a:xfrm>
            <a:custGeom>
              <a:avLst/>
              <a:gdLst>
                <a:gd name="connsiteX0" fmla="*/ 46085 w 46085"/>
                <a:gd name="connsiteY0" fmla="*/ 49495 h 49494"/>
                <a:gd name="connsiteX1" fmla="*/ 0 w 46085"/>
                <a:gd name="connsiteY1" fmla="*/ 0 h 49494"/>
                <a:gd name="connsiteX2" fmla="*/ 46085 w 46085"/>
                <a:gd name="connsiteY2" fmla="*/ 49495 h 49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5" h="49494">
                  <a:moveTo>
                    <a:pt x="46085" y="49495"/>
                  </a:moveTo>
                  <a:cubicBezTo>
                    <a:pt x="9910" y="46884"/>
                    <a:pt x="2611" y="27651"/>
                    <a:pt x="0" y="0"/>
                  </a:cubicBezTo>
                  <a:cubicBezTo>
                    <a:pt x="33458" y="1439"/>
                    <a:pt x="33032" y="28131"/>
                    <a:pt x="46085" y="49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9" name="任意多边形: 形状 748"/>
            <p:cNvSpPr/>
            <p:nvPr/>
          </p:nvSpPr>
          <p:spPr>
            <a:xfrm>
              <a:off x="8405985" y="3257746"/>
              <a:ext cx="44493" cy="40348"/>
            </a:xfrm>
            <a:custGeom>
              <a:avLst/>
              <a:gdLst>
                <a:gd name="connsiteX0" fmla="*/ 0 w 44493"/>
                <a:gd name="connsiteY0" fmla="*/ 7902 h 40348"/>
                <a:gd name="connsiteX1" fmla="*/ 44380 w 44493"/>
                <a:gd name="connsiteY1" fmla="*/ 20902 h 40348"/>
                <a:gd name="connsiteX2" fmla="*/ 34524 w 44493"/>
                <a:gd name="connsiteY2" fmla="*/ 40348 h 40348"/>
                <a:gd name="connsiteX3" fmla="*/ 0 w 44493"/>
                <a:gd name="connsiteY3" fmla="*/ 7902 h 40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93" h="40348">
                  <a:moveTo>
                    <a:pt x="0" y="7902"/>
                  </a:moveTo>
                  <a:cubicBezTo>
                    <a:pt x="28717" y="-7868"/>
                    <a:pt x="40651" y="1776"/>
                    <a:pt x="44380" y="20902"/>
                  </a:cubicBezTo>
                  <a:cubicBezTo>
                    <a:pt x="45499" y="26550"/>
                    <a:pt x="38040" y="33849"/>
                    <a:pt x="34524" y="40348"/>
                  </a:cubicBezTo>
                  <a:cubicBezTo>
                    <a:pt x="23016" y="29533"/>
                    <a:pt x="11508" y="18718"/>
                    <a:pt x="0" y="79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0" name="任意多边形: 形状 749"/>
            <p:cNvSpPr/>
            <p:nvPr/>
          </p:nvSpPr>
          <p:spPr>
            <a:xfrm>
              <a:off x="5930601" y="5866226"/>
              <a:ext cx="39372" cy="41086"/>
            </a:xfrm>
            <a:custGeom>
              <a:avLst/>
              <a:gdLst>
                <a:gd name="connsiteX0" fmla="*/ 21418 w 39372"/>
                <a:gd name="connsiteY0" fmla="*/ 41087 h 41086"/>
                <a:gd name="connsiteX1" fmla="*/ 0 w 39372"/>
                <a:gd name="connsiteY1" fmla="*/ 15673 h 41086"/>
                <a:gd name="connsiteX2" fmla="*/ 20938 w 39372"/>
                <a:gd name="connsiteY2" fmla="*/ 10 h 41086"/>
                <a:gd name="connsiteX3" fmla="*/ 39266 w 39372"/>
                <a:gd name="connsiteY3" fmla="*/ 17911 h 41086"/>
                <a:gd name="connsiteX4" fmla="*/ 21418 w 39372"/>
                <a:gd name="connsiteY4" fmla="*/ 41087 h 4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72" h="41086">
                  <a:moveTo>
                    <a:pt x="21418" y="41087"/>
                  </a:moveTo>
                  <a:cubicBezTo>
                    <a:pt x="12041" y="29952"/>
                    <a:pt x="6020" y="22813"/>
                    <a:pt x="0" y="15673"/>
                  </a:cubicBezTo>
                  <a:cubicBezTo>
                    <a:pt x="6979" y="10026"/>
                    <a:pt x="14278" y="-363"/>
                    <a:pt x="20938" y="10"/>
                  </a:cubicBezTo>
                  <a:cubicBezTo>
                    <a:pt x="27758" y="383"/>
                    <a:pt x="37188" y="10399"/>
                    <a:pt x="39266" y="17911"/>
                  </a:cubicBezTo>
                  <a:cubicBezTo>
                    <a:pt x="40544" y="22546"/>
                    <a:pt x="30102" y="30378"/>
                    <a:pt x="21418" y="410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1" name="任意多边形: 形状 750"/>
            <p:cNvSpPr/>
            <p:nvPr/>
          </p:nvSpPr>
          <p:spPr>
            <a:xfrm>
              <a:off x="9681131" y="3631300"/>
              <a:ext cx="38155" cy="42616"/>
            </a:xfrm>
            <a:custGeom>
              <a:avLst/>
              <a:gdLst>
                <a:gd name="connsiteX0" fmla="*/ 0 w 38155"/>
                <a:gd name="connsiteY0" fmla="*/ 47 h 42616"/>
                <a:gd name="connsiteX1" fmla="*/ 37881 w 38155"/>
                <a:gd name="connsiteY1" fmla="*/ 42615 h 42616"/>
                <a:gd name="connsiteX2" fmla="*/ 0 w 38155"/>
                <a:gd name="connsiteY2" fmla="*/ 47 h 4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55" h="42616">
                  <a:moveTo>
                    <a:pt x="0" y="47"/>
                  </a:moveTo>
                  <a:cubicBezTo>
                    <a:pt x="32659" y="-699"/>
                    <a:pt x="39745" y="7239"/>
                    <a:pt x="37881" y="42615"/>
                  </a:cubicBezTo>
                  <a:cubicBezTo>
                    <a:pt x="8312" y="42775"/>
                    <a:pt x="4422" y="21944"/>
                    <a:pt x="0" y="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2" name="任意多边形: 形状 751"/>
            <p:cNvSpPr/>
            <p:nvPr/>
          </p:nvSpPr>
          <p:spPr>
            <a:xfrm>
              <a:off x="11354208" y="5633199"/>
              <a:ext cx="45373" cy="60150"/>
            </a:xfrm>
            <a:custGeom>
              <a:avLst/>
              <a:gdLst>
                <a:gd name="connsiteX0" fmla="*/ 7299 w 45373"/>
                <a:gd name="connsiteY0" fmla="*/ 0 h 60150"/>
                <a:gd name="connsiteX1" fmla="*/ 45339 w 45373"/>
                <a:gd name="connsiteY1" fmla="*/ 60151 h 60150"/>
                <a:gd name="connsiteX2" fmla="*/ 0 w 45373"/>
                <a:gd name="connsiteY2" fmla="*/ 6820 h 60150"/>
                <a:gd name="connsiteX3" fmla="*/ 7299 w 45373"/>
                <a:gd name="connsiteY3" fmla="*/ 0 h 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3" h="60149">
                  <a:moveTo>
                    <a:pt x="7299" y="0"/>
                  </a:moveTo>
                  <a:cubicBezTo>
                    <a:pt x="36388" y="6766"/>
                    <a:pt x="46032" y="29143"/>
                    <a:pt x="45339" y="60151"/>
                  </a:cubicBezTo>
                  <a:cubicBezTo>
                    <a:pt x="30209" y="42356"/>
                    <a:pt x="15131" y="24614"/>
                    <a:pt x="0" y="6820"/>
                  </a:cubicBezTo>
                  <a:cubicBezTo>
                    <a:pt x="2451" y="4582"/>
                    <a:pt x="4902" y="2291"/>
                    <a:pt x="729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3" name="任意多边形: 形状 752"/>
            <p:cNvSpPr/>
            <p:nvPr/>
          </p:nvSpPr>
          <p:spPr>
            <a:xfrm>
              <a:off x="11122983" y="5301759"/>
              <a:ext cx="58232" cy="68301"/>
            </a:xfrm>
            <a:custGeom>
              <a:avLst/>
              <a:gdLst>
                <a:gd name="connsiteX0" fmla="*/ 46405 w 58232"/>
                <a:gd name="connsiteY0" fmla="*/ 68302 h 68301"/>
                <a:gd name="connsiteX1" fmla="*/ 0 w 58232"/>
                <a:gd name="connsiteY1" fmla="*/ 8684 h 68301"/>
                <a:gd name="connsiteX2" fmla="*/ 10816 w 58232"/>
                <a:gd name="connsiteY2" fmla="*/ 0 h 68301"/>
                <a:gd name="connsiteX3" fmla="*/ 58233 w 58232"/>
                <a:gd name="connsiteY3" fmla="*/ 58872 h 68301"/>
                <a:gd name="connsiteX4" fmla="*/ 46405 w 58232"/>
                <a:gd name="connsiteY4" fmla="*/ 68302 h 6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32" h="68301">
                  <a:moveTo>
                    <a:pt x="46405" y="68302"/>
                  </a:moveTo>
                  <a:cubicBezTo>
                    <a:pt x="30954" y="48429"/>
                    <a:pt x="15451" y="28557"/>
                    <a:pt x="0" y="8684"/>
                  </a:cubicBezTo>
                  <a:cubicBezTo>
                    <a:pt x="3623" y="5807"/>
                    <a:pt x="7246" y="2877"/>
                    <a:pt x="10816" y="0"/>
                  </a:cubicBezTo>
                  <a:cubicBezTo>
                    <a:pt x="26639" y="19606"/>
                    <a:pt x="42462" y="39212"/>
                    <a:pt x="58233" y="58872"/>
                  </a:cubicBezTo>
                  <a:cubicBezTo>
                    <a:pt x="54290" y="61962"/>
                    <a:pt x="50347" y="65105"/>
                    <a:pt x="46405" y="683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4" name="任意多边形: 形状 753"/>
            <p:cNvSpPr/>
            <p:nvPr/>
          </p:nvSpPr>
          <p:spPr>
            <a:xfrm>
              <a:off x="9124753" y="3139967"/>
              <a:ext cx="39372" cy="46351"/>
            </a:xfrm>
            <a:custGeom>
              <a:avLst/>
              <a:gdLst>
                <a:gd name="connsiteX0" fmla="*/ 25787 w 39372"/>
                <a:gd name="connsiteY0" fmla="*/ 46352 h 46351"/>
                <a:gd name="connsiteX1" fmla="*/ 0 w 39372"/>
                <a:gd name="connsiteY1" fmla="*/ 8418 h 46351"/>
                <a:gd name="connsiteX2" fmla="*/ 6020 w 39372"/>
                <a:gd name="connsiteY2" fmla="*/ 0 h 46351"/>
                <a:gd name="connsiteX3" fmla="*/ 31274 w 39372"/>
                <a:gd name="connsiteY3" fmla="*/ 7565 h 46351"/>
                <a:gd name="connsiteX4" fmla="*/ 39372 w 39372"/>
                <a:gd name="connsiteY4" fmla="*/ 40598 h 46351"/>
                <a:gd name="connsiteX5" fmla="*/ 25787 w 39372"/>
                <a:gd name="connsiteY5" fmla="*/ 46352 h 4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72" h="46351">
                  <a:moveTo>
                    <a:pt x="25787" y="46352"/>
                  </a:moveTo>
                  <a:cubicBezTo>
                    <a:pt x="17209" y="33725"/>
                    <a:pt x="8578" y="21098"/>
                    <a:pt x="0" y="8418"/>
                  </a:cubicBezTo>
                  <a:cubicBezTo>
                    <a:pt x="2025" y="5594"/>
                    <a:pt x="3996" y="2824"/>
                    <a:pt x="6020" y="0"/>
                  </a:cubicBezTo>
                  <a:cubicBezTo>
                    <a:pt x="14758" y="2291"/>
                    <a:pt x="27545" y="1918"/>
                    <a:pt x="31274" y="7565"/>
                  </a:cubicBezTo>
                  <a:cubicBezTo>
                    <a:pt x="37188" y="16463"/>
                    <a:pt x="36975" y="29356"/>
                    <a:pt x="39372" y="40598"/>
                  </a:cubicBezTo>
                  <a:cubicBezTo>
                    <a:pt x="34844" y="42516"/>
                    <a:pt x="30315" y="44434"/>
                    <a:pt x="25787" y="463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5" name="任意多边形: 形状 754"/>
            <p:cNvSpPr/>
            <p:nvPr/>
          </p:nvSpPr>
          <p:spPr>
            <a:xfrm>
              <a:off x="9002585" y="3095883"/>
              <a:ext cx="36390" cy="41793"/>
            </a:xfrm>
            <a:custGeom>
              <a:avLst/>
              <a:gdLst>
                <a:gd name="connsiteX0" fmla="*/ 36391 w 36390"/>
                <a:gd name="connsiteY0" fmla="*/ 41793 h 41793"/>
                <a:gd name="connsiteX1" fmla="*/ 2 w 36390"/>
                <a:gd name="connsiteY1" fmla="*/ 24 h 41793"/>
                <a:gd name="connsiteX2" fmla="*/ 36391 w 36390"/>
                <a:gd name="connsiteY2" fmla="*/ 41793 h 4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390" h="41793">
                  <a:moveTo>
                    <a:pt x="36391" y="41793"/>
                  </a:moveTo>
                  <a:cubicBezTo>
                    <a:pt x="3412" y="41154"/>
                    <a:pt x="-104" y="23572"/>
                    <a:pt x="2" y="24"/>
                  </a:cubicBezTo>
                  <a:cubicBezTo>
                    <a:pt x="29412" y="-722"/>
                    <a:pt x="34260" y="16220"/>
                    <a:pt x="36391" y="417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6" name="任意多边形: 形状 755"/>
            <p:cNvSpPr/>
            <p:nvPr/>
          </p:nvSpPr>
          <p:spPr>
            <a:xfrm>
              <a:off x="8777010" y="3186217"/>
              <a:ext cx="44735" cy="41125"/>
            </a:xfrm>
            <a:custGeom>
              <a:avLst/>
              <a:gdLst>
                <a:gd name="connsiteX0" fmla="*/ 0 w 44735"/>
                <a:gd name="connsiteY0" fmla="*/ 2819 h 41125"/>
                <a:gd name="connsiteX1" fmla="*/ 44700 w 44735"/>
                <a:gd name="connsiteY1" fmla="*/ 27113 h 41125"/>
                <a:gd name="connsiteX2" fmla="*/ 33299 w 44735"/>
                <a:gd name="connsiteY2" fmla="*/ 41126 h 41125"/>
                <a:gd name="connsiteX3" fmla="*/ 0 w 44735"/>
                <a:gd name="connsiteY3" fmla="*/ 2819 h 4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35" h="41125">
                  <a:moveTo>
                    <a:pt x="0" y="2819"/>
                  </a:moveTo>
                  <a:cubicBezTo>
                    <a:pt x="36388" y="-6771"/>
                    <a:pt x="41929" y="9798"/>
                    <a:pt x="44700" y="27113"/>
                  </a:cubicBezTo>
                  <a:cubicBezTo>
                    <a:pt x="45339" y="31109"/>
                    <a:pt x="37294" y="36437"/>
                    <a:pt x="33299" y="41126"/>
                  </a:cubicBezTo>
                  <a:cubicBezTo>
                    <a:pt x="23442" y="29777"/>
                    <a:pt x="13532" y="18429"/>
                    <a:pt x="0" y="28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7" name="任意多边形: 形状 756"/>
            <p:cNvSpPr/>
            <p:nvPr/>
          </p:nvSpPr>
          <p:spPr>
            <a:xfrm>
              <a:off x="7697561" y="3315996"/>
              <a:ext cx="36333" cy="48962"/>
            </a:xfrm>
            <a:custGeom>
              <a:avLst/>
              <a:gdLst>
                <a:gd name="connsiteX0" fmla="*/ 21036 w 36333"/>
                <a:gd name="connsiteY0" fmla="*/ 48962 h 48962"/>
                <a:gd name="connsiteX1" fmla="*/ 98 w 36333"/>
                <a:gd name="connsiteY1" fmla="*/ 16356 h 48962"/>
                <a:gd name="connsiteX2" fmla="*/ 13311 w 36333"/>
                <a:gd name="connsiteY2" fmla="*/ 0 h 48962"/>
                <a:gd name="connsiteX3" fmla="*/ 36114 w 36333"/>
                <a:gd name="connsiteY3" fmla="*/ 23655 h 48962"/>
                <a:gd name="connsiteX4" fmla="*/ 21036 w 36333"/>
                <a:gd name="connsiteY4" fmla="*/ 48962 h 48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33" h="48962">
                  <a:moveTo>
                    <a:pt x="21036" y="48962"/>
                  </a:moveTo>
                  <a:cubicBezTo>
                    <a:pt x="10753" y="33831"/>
                    <a:pt x="3028" y="25840"/>
                    <a:pt x="98" y="16356"/>
                  </a:cubicBezTo>
                  <a:cubicBezTo>
                    <a:pt x="-1074" y="12627"/>
                    <a:pt x="8569" y="5541"/>
                    <a:pt x="13311" y="0"/>
                  </a:cubicBezTo>
                  <a:cubicBezTo>
                    <a:pt x="21196" y="7725"/>
                    <a:pt x="30520" y="14545"/>
                    <a:pt x="36114" y="23655"/>
                  </a:cubicBezTo>
                  <a:cubicBezTo>
                    <a:pt x="37819" y="26479"/>
                    <a:pt x="29294" y="35536"/>
                    <a:pt x="21036" y="489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8" name="任意多边形: 形状 757"/>
            <p:cNvSpPr/>
            <p:nvPr/>
          </p:nvSpPr>
          <p:spPr>
            <a:xfrm>
              <a:off x="6043431" y="5478072"/>
              <a:ext cx="36565" cy="43723"/>
            </a:xfrm>
            <a:custGeom>
              <a:avLst/>
              <a:gdLst>
                <a:gd name="connsiteX0" fmla="*/ 17806 w 36565"/>
                <a:gd name="connsiteY0" fmla="*/ 43724 h 43723"/>
                <a:gd name="connsiteX1" fmla="*/ 65 w 36565"/>
                <a:gd name="connsiteY1" fmla="*/ 18737 h 43723"/>
                <a:gd name="connsiteX2" fmla="*/ 17486 w 36565"/>
                <a:gd name="connsiteY2" fmla="*/ 36 h 43723"/>
                <a:gd name="connsiteX3" fmla="*/ 36560 w 36565"/>
                <a:gd name="connsiteY3" fmla="*/ 15434 h 43723"/>
                <a:gd name="connsiteX4" fmla="*/ 17806 w 36565"/>
                <a:gd name="connsiteY4" fmla="*/ 43724 h 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5" h="43723">
                  <a:moveTo>
                    <a:pt x="17806" y="43724"/>
                  </a:moveTo>
                  <a:cubicBezTo>
                    <a:pt x="9015" y="32003"/>
                    <a:pt x="-894" y="24491"/>
                    <a:pt x="65" y="18737"/>
                  </a:cubicBezTo>
                  <a:cubicBezTo>
                    <a:pt x="1290" y="11331"/>
                    <a:pt x="10613" y="889"/>
                    <a:pt x="17486" y="36"/>
                  </a:cubicBezTo>
                  <a:cubicBezTo>
                    <a:pt x="23560" y="-710"/>
                    <a:pt x="36879" y="10266"/>
                    <a:pt x="36560" y="15434"/>
                  </a:cubicBezTo>
                  <a:cubicBezTo>
                    <a:pt x="36027" y="23585"/>
                    <a:pt x="26757" y="31150"/>
                    <a:pt x="17806" y="437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9" name="任意多边形: 形状 758"/>
            <p:cNvSpPr/>
            <p:nvPr/>
          </p:nvSpPr>
          <p:spPr>
            <a:xfrm>
              <a:off x="7575204" y="3473864"/>
              <a:ext cx="50104" cy="37335"/>
            </a:xfrm>
            <a:custGeom>
              <a:avLst/>
              <a:gdLst>
                <a:gd name="connsiteX0" fmla="*/ 50104 w 50104"/>
                <a:gd name="connsiteY0" fmla="*/ 21145 h 37335"/>
                <a:gd name="connsiteX1" fmla="*/ 23412 w 50104"/>
                <a:gd name="connsiteY1" fmla="*/ 37128 h 37335"/>
                <a:gd name="connsiteX2" fmla="*/ 23 w 50104"/>
                <a:gd name="connsiteY2" fmla="*/ 12407 h 37335"/>
                <a:gd name="connsiteX3" fmla="*/ 12543 w 50104"/>
                <a:gd name="connsiteY3" fmla="*/ 47 h 37335"/>
                <a:gd name="connsiteX4" fmla="*/ 50104 w 50104"/>
                <a:gd name="connsiteY4" fmla="*/ 21145 h 37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04" h="37335">
                  <a:moveTo>
                    <a:pt x="50104" y="21145"/>
                  </a:moveTo>
                  <a:cubicBezTo>
                    <a:pt x="35240" y="30309"/>
                    <a:pt x="25916" y="38780"/>
                    <a:pt x="23412" y="37128"/>
                  </a:cubicBezTo>
                  <a:cubicBezTo>
                    <a:pt x="14195" y="30841"/>
                    <a:pt x="6790" y="21518"/>
                    <a:pt x="23" y="12407"/>
                  </a:cubicBezTo>
                  <a:cubicBezTo>
                    <a:pt x="-563" y="11608"/>
                    <a:pt x="10039" y="-859"/>
                    <a:pt x="12543" y="47"/>
                  </a:cubicBezTo>
                  <a:cubicBezTo>
                    <a:pt x="23093" y="3883"/>
                    <a:pt x="32469" y="10756"/>
                    <a:pt x="50104" y="211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0" name="任意多边形: 形状 759"/>
            <p:cNvSpPr/>
            <p:nvPr/>
          </p:nvSpPr>
          <p:spPr>
            <a:xfrm>
              <a:off x="6798424" y="3787663"/>
              <a:ext cx="34598" cy="47310"/>
            </a:xfrm>
            <a:custGeom>
              <a:avLst/>
              <a:gdLst>
                <a:gd name="connsiteX0" fmla="*/ 17065 w 34598"/>
                <a:gd name="connsiteY0" fmla="*/ 0 h 47310"/>
                <a:gd name="connsiteX1" fmla="*/ 34593 w 34598"/>
                <a:gd name="connsiteY1" fmla="*/ 29196 h 47310"/>
                <a:gd name="connsiteX2" fmla="*/ 19462 w 34598"/>
                <a:gd name="connsiteY2" fmla="*/ 47310 h 47310"/>
                <a:gd name="connsiteX3" fmla="*/ 176 w 34598"/>
                <a:gd name="connsiteY3" fmla="*/ 25999 h 47310"/>
                <a:gd name="connsiteX4" fmla="*/ 17065 w 34598"/>
                <a:gd name="connsiteY4" fmla="*/ 0 h 47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98" h="47310">
                  <a:moveTo>
                    <a:pt x="17065" y="0"/>
                  </a:moveTo>
                  <a:cubicBezTo>
                    <a:pt x="25962" y="13959"/>
                    <a:pt x="34220" y="21418"/>
                    <a:pt x="34593" y="29196"/>
                  </a:cubicBezTo>
                  <a:cubicBezTo>
                    <a:pt x="34860" y="34950"/>
                    <a:pt x="24897" y="41237"/>
                    <a:pt x="19462" y="47310"/>
                  </a:cubicBezTo>
                  <a:cubicBezTo>
                    <a:pt x="12643" y="40331"/>
                    <a:pt x="3159" y="34311"/>
                    <a:pt x="176" y="25999"/>
                  </a:cubicBezTo>
                  <a:cubicBezTo>
                    <a:pt x="-1422" y="21524"/>
                    <a:pt x="8167" y="13053"/>
                    <a:pt x="1706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1" name="任意多边形: 形状 760"/>
            <p:cNvSpPr/>
            <p:nvPr/>
          </p:nvSpPr>
          <p:spPr>
            <a:xfrm>
              <a:off x="9405792" y="3380995"/>
              <a:ext cx="35409" cy="49654"/>
            </a:xfrm>
            <a:custGeom>
              <a:avLst/>
              <a:gdLst>
                <a:gd name="connsiteX0" fmla="*/ 10389 w 35409"/>
                <a:gd name="connsiteY0" fmla="*/ 0 h 49654"/>
                <a:gd name="connsiteX1" fmla="*/ 27811 w 35409"/>
                <a:gd name="connsiteY1" fmla="*/ 49655 h 49654"/>
                <a:gd name="connsiteX2" fmla="*/ 0 w 35409"/>
                <a:gd name="connsiteY2" fmla="*/ 7672 h 49654"/>
                <a:gd name="connsiteX3" fmla="*/ 10389 w 35409"/>
                <a:gd name="connsiteY3" fmla="*/ 0 h 4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09" h="49654">
                  <a:moveTo>
                    <a:pt x="10389" y="0"/>
                  </a:moveTo>
                  <a:cubicBezTo>
                    <a:pt x="37454" y="3623"/>
                    <a:pt x="41397" y="21098"/>
                    <a:pt x="27811" y="49655"/>
                  </a:cubicBezTo>
                  <a:cubicBezTo>
                    <a:pt x="18541" y="35643"/>
                    <a:pt x="9271" y="21684"/>
                    <a:pt x="0" y="7672"/>
                  </a:cubicBezTo>
                  <a:cubicBezTo>
                    <a:pt x="3463" y="5168"/>
                    <a:pt x="6926" y="2557"/>
                    <a:pt x="1038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2" name="任意多边形: 形状 761"/>
            <p:cNvSpPr/>
            <p:nvPr/>
          </p:nvSpPr>
          <p:spPr>
            <a:xfrm>
              <a:off x="10549823" y="4444789"/>
              <a:ext cx="41343" cy="48589"/>
            </a:xfrm>
            <a:custGeom>
              <a:avLst/>
              <a:gdLst>
                <a:gd name="connsiteX0" fmla="*/ 0 w 41343"/>
                <a:gd name="connsiteY0" fmla="*/ 0 h 48589"/>
                <a:gd name="connsiteX1" fmla="*/ 41343 w 41343"/>
                <a:gd name="connsiteY1" fmla="*/ 48589 h 48589"/>
                <a:gd name="connsiteX2" fmla="*/ 0 w 41343"/>
                <a:gd name="connsiteY2" fmla="*/ 0 h 4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343" h="48589">
                  <a:moveTo>
                    <a:pt x="0" y="0"/>
                  </a:moveTo>
                  <a:cubicBezTo>
                    <a:pt x="35483" y="3836"/>
                    <a:pt x="34470" y="27278"/>
                    <a:pt x="41343" y="48589"/>
                  </a:cubicBezTo>
                  <a:cubicBezTo>
                    <a:pt x="9430" y="47364"/>
                    <a:pt x="10176" y="2306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3" name="任意多边形: 形状 762"/>
            <p:cNvSpPr/>
            <p:nvPr/>
          </p:nvSpPr>
          <p:spPr>
            <a:xfrm>
              <a:off x="8610813" y="2986741"/>
              <a:ext cx="43499" cy="35128"/>
            </a:xfrm>
            <a:custGeom>
              <a:avLst/>
              <a:gdLst>
                <a:gd name="connsiteX0" fmla="*/ 43499 w 43499"/>
                <a:gd name="connsiteY0" fmla="*/ 25680 h 35128"/>
                <a:gd name="connsiteX1" fmla="*/ 131 w 43499"/>
                <a:gd name="connsiteY1" fmla="*/ 14492 h 35128"/>
                <a:gd name="connsiteX2" fmla="*/ 7324 w 43499"/>
                <a:gd name="connsiteY2" fmla="*/ 0 h 35128"/>
                <a:gd name="connsiteX3" fmla="*/ 43499 w 43499"/>
                <a:gd name="connsiteY3" fmla="*/ 25680 h 3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99" h="35128">
                  <a:moveTo>
                    <a:pt x="43499" y="25680"/>
                  </a:moveTo>
                  <a:cubicBezTo>
                    <a:pt x="15635" y="44114"/>
                    <a:pt x="5086" y="32979"/>
                    <a:pt x="131" y="14492"/>
                  </a:cubicBezTo>
                  <a:cubicBezTo>
                    <a:pt x="-934" y="10602"/>
                    <a:pt x="4766" y="4848"/>
                    <a:pt x="7324" y="0"/>
                  </a:cubicBezTo>
                  <a:cubicBezTo>
                    <a:pt x="19418" y="8578"/>
                    <a:pt x="31458" y="17155"/>
                    <a:pt x="43499" y="256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4" name="任意多边形: 形状 763"/>
            <p:cNvSpPr/>
            <p:nvPr/>
          </p:nvSpPr>
          <p:spPr>
            <a:xfrm>
              <a:off x="10700492" y="4639572"/>
              <a:ext cx="52744" cy="59404"/>
            </a:xfrm>
            <a:custGeom>
              <a:avLst/>
              <a:gdLst>
                <a:gd name="connsiteX0" fmla="*/ 8098 w 52744"/>
                <a:gd name="connsiteY0" fmla="*/ 0 h 59404"/>
                <a:gd name="connsiteX1" fmla="*/ 52745 w 52744"/>
                <a:gd name="connsiteY1" fmla="*/ 59405 h 59404"/>
                <a:gd name="connsiteX2" fmla="*/ 0 w 52744"/>
                <a:gd name="connsiteY2" fmla="*/ 5488 h 59404"/>
                <a:gd name="connsiteX3" fmla="*/ 8098 w 52744"/>
                <a:gd name="connsiteY3" fmla="*/ 0 h 5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4" h="59404">
                  <a:moveTo>
                    <a:pt x="8098" y="0"/>
                  </a:moveTo>
                  <a:cubicBezTo>
                    <a:pt x="21577" y="17901"/>
                    <a:pt x="35057" y="35856"/>
                    <a:pt x="52745" y="59405"/>
                  </a:cubicBezTo>
                  <a:cubicBezTo>
                    <a:pt x="14598" y="52745"/>
                    <a:pt x="5115" y="31008"/>
                    <a:pt x="0" y="5488"/>
                  </a:cubicBezTo>
                  <a:cubicBezTo>
                    <a:pt x="2664" y="3676"/>
                    <a:pt x="5381" y="1812"/>
                    <a:pt x="809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5" name="任意多边形: 形状 764"/>
            <p:cNvSpPr/>
            <p:nvPr/>
          </p:nvSpPr>
          <p:spPr>
            <a:xfrm>
              <a:off x="5882011" y="5678379"/>
              <a:ext cx="41183" cy="38103"/>
            </a:xfrm>
            <a:custGeom>
              <a:avLst/>
              <a:gdLst>
                <a:gd name="connsiteX0" fmla="*/ 22057 w 41183"/>
                <a:gd name="connsiteY0" fmla="*/ 0 h 38103"/>
                <a:gd name="connsiteX1" fmla="*/ 41184 w 41183"/>
                <a:gd name="connsiteY1" fmla="*/ 26799 h 38103"/>
                <a:gd name="connsiteX2" fmla="*/ 18327 w 41183"/>
                <a:gd name="connsiteY2" fmla="*/ 38040 h 38103"/>
                <a:gd name="connsiteX3" fmla="*/ 0 w 41183"/>
                <a:gd name="connsiteY3" fmla="*/ 21045 h 38103"/>
                <a:gd name="connsiteX4" fmla="*/ 22057 w 41183"/>
                <a:gd name="connsiteY4" fmla="*/ 0 h 3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83" h="38103">
                  <a:moveTo>
                    <a:pt x="22057" y="0"/>
                  </a:moveTo>
                  <a:cubicBezTo>
                    <a:pt x="30208" y="11455"/>
                    <a:pt x="35696" y="19127"/>
                    <a:pt x="41184" y="26799"/>
                  </a:cubicBezTo>
                  <a:cubicBezTo>
                    <a:pt x="33512" y="30901"/>
                    <a:pt x="25360" y="38893"/>
                    <a:pt x="18327" y="38040"/>
                  </a:cubicBezTo>
                  <a:cubicBezTo>
                    <a:pt x="11615" y="37188"/>
                    <a:pt x="6074" y="27065"/>
                    <a:pt x="0" y="21045"/>
                  </a:cubicBezTo>
                  <a:cubicBezTo>
                    <a:pt x="6127" y="15184"/>
                    <a:pt x="12254" y="9377"/>
                    <a:pt x="2205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6" name="任意多边形: 形状 765"/>
            <p:cNvSpPr/>
            <p:nvPr/>
          </p:nvSpPr>
          <p:spPr>
            <a:xfrm>
              <a:off x="10393613" y="4244998"/>
              <a:ext cx="41687" cy="53970"/>
            </a:xfrm>
            <a:custGeom>
              <a:avLst/>
              <a:gdLst>
                <a:gd name="connsiteX0" fmla="*/ 41237 w 41687"/>
                <a:gd name="connsiteY0" fmla="*/ 53970 h 53970"/>
                <a:gd name="connsiteX1" fmla="*/ 0 w 41687"/>
                <a:gd name="connsiteY1" fmla="*/ 0 h 53970"/>
                <a:gd name="connsiteX2" fmla="*/ 41237 w 41687"/>
                <a:gd name="connsiteY2" fmla="*/ 53970 h 5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87" h="53970">
                  <a:moveTo>
                    <a:pt x="41237" y="53970"/>
                  </a:moveTo>
                  <a:cubicBezTo>
                    <a:pt x="28930" y="37827"/>
                    <a:pt x="16623" y="21737"/>
                    <a:pt x="0" y="0"/>
                  </a:cubicBezTo>
                  <a:cubicBezTo>
                    <a:pt x="37774" y="7565"/>
                    <a:pt x="43581" y="14971"/>
                    <a:pt x="41237" y="539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7" name="任意多边形: 形状 766"/>
            <p:cNvSpPr/>
            <p:nvPr/>
          </p:nvSpPr>
          <p:spPr>
            <a:xfrm>
              <a:off x="9635472" y="3473272"/>
              <a:ext cx="44380" cy="52531"/>
            </a:xfrm>
            <a:custGeom>
              <a:avLst/>
              <a:gdLst>
                <a:gd name="connsiteX0" fmla="*/ 16836 w 44380"/>
                <a:gd name="connsiteY0" fmla="*/ 0 h 52531"/>
                <a:gd name="connsiteX1" fmla="*/ 44380 w 44380"/>
                <a:gd name="connsiteY1" fmla="*/ 42409 h 52531"/>
                <a:gd name="connsiteX2" fmla="*/ 29462 w 44380"/>
                <a:gd name="connsiteY2" fmla="*/ 52532 h 52531"/>
                <a:gd name="connsiteX3" fmla="*/ 0 w 44380"/>
                <a:gd name="connsiteY3" fmla="*/ 11242 h 52531"/>
                <a:gd name="connsiteX4" fmla="*/ 16836 w 44380"/>
                <a:gd name="connsiteY4" fmla="*/ 0 h 5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80" h="52531">
                  <a:moveTo>
                    <a:pt x="16836" y="0"/>
                  </a:moveTo>
                  <a:cubicBezTo>
                    <a:pt x="26000" y="14119"/>
                    <a:pt x="35216" y="28290"/>
                    <a:pt x="44380" y="42409"/>
                  </a:cubicBezTo>
                  <a:cubicBezTo>
                    <a:pt x="39425" y="45765"/>
                    <a:pt x="34417" y="49175"/>
                    <a:pt x="29462" y="52532"/>
                  </a:cubicBezTo>
                  <a:cubicBezTo>
                    <a:pt x="19659" y="38786"/>
                    <a:pt x="9803" y="24987"/>
                    <a:pt x="0" y="11242"/>
                  </a:cubicBezTo>
                  <a:cubicBezTo>
                    <a:pt x="5594" y="7512"/>
                    <a:pt x="11188" y="3729"/>
                    <a:pt x="1683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8" name="任意多边形: 形状 767"/>
            <p:cNvSpPr/>
            <p:nvPr/>
          </p:nvSpPr>
          <p:spPr>
            <a:xfrm>
              <a:off x="11287824" y="5501870"/>
              <a:ext cx="50826" cy="60843"/>
            </a:xfrm>
            <a:custGeom>
              <a:avLst/>
              <a:gdLst>
                <a:gd name="connsiteX0" fmla="*/ 38147 w 50826"/>
                <a:gd name="connsiteY0" fmla="*/ 60843 h 60843"/>
                <a:gd name="connsiteX1" fmla="*/ 0 w 50826"/>
                <a:gd name="connsiteY1" fmla="*/ 8578 h 60843"/>
                <a:gd name="connsiteX2" fmla="*/ 11508 w 50826"/>
                <a:gd name="connsiteY2" fmla="*/ 0 h 60843"/>
                <a:gd name="connsiteX3" fmla="*/ 50827 w 50826"/>
                <a:gd name="connsiteY3" fmla="*/ 51466 h 60843"/>
                <a:gd name="connsiteX4" fmla="*/ 38147 w 50826"/>
                <a:gd name="connsiteY4" fmla="*/ 60843 h 6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25" h="60843">
                  <a:moveTo>
                    <a:pt x="38147" y="60843"/>
                  </a:moveTo>
                  <a:cubicBezTo>
                    <a:pt x="25414" y="43421"/>
                    <a:pt x="12734" y="26000"/>
                    <a:pt x="0" y="8578"/>
                  </a:cubicBezTo>
                  <a:cubicBezTo>
                    <a:pt x="3836" y="5701"/>
                    <a:pt x="7672" y="2877"/>
                    <a:pt x="11508" y="0"/>
                  </a:cubicBezTo>
                  <a:cubicBezTo>
                    <a:pt x="24615" y="17155"/>
                    <a:pt x="37721" y="34311"/>
                    <a:pt x="50827" y="51466"/>
                  </a:cubicBezTo>
                  <a:cubicBezTo>
                    <a:pt x="46565" y="54556"/>
                    <a:pt x="42356" y="57700"/>
                    <a:pt x="38147" y="608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9" name="任意多边形: 形状 768"/>
            <p:cNvSpPr/>
            <p:nvPr/>
          </p:nvSpPr>
          <p:spPr>
            <a:xfrm>
              <a:off x="5927457" y="6630044"/>
              <a:ext cx="42568" cy="32426"/>
            </a:xfrm>
            <a:custGeom>
              <a:avLst/>
              <a:gdLst>
                <a:gd name="connsiteX0" fmla="*/ 42569 w 42568"/>
                <a:gd name="connsiteY0" fmla="*/ 32426 h 32426"/>
                <a:gd name="connsiteX1" fmla="*/ 0 w 42568"/>
                <a:gd name="connsiteY1" fmla="*/ 22516 h 32426"/>
                <a:gd name="connsiteX2" fmla="*/ 9110 w 42568"/>
                <a:gd name="connsiteY2" fmla="*/ 2804 h 32426"/>
                <a:gd name="connsiteX3" fmla="*/ 42569 w 42568"/>
                <a:gd name="connsiteY3" fmla="*/ 32426 h 32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8" h="32426">
                  <a:moveTo>
                    <a:pt x="42569" y="32426"/>
                  </a:moveTo>
                  <a:cubicBezTo>
                    <a:pt x="25840" y="28537"/>
                    <a:pt x="12893" y="25500"/>
                    <a:pt x="0" y="22516"/>
                  </a:cubicBezTo>
                  <a:cubicBezTo>
                    <a:pt x="2930" y="15697"/>
                    <a:pt x="4209" y="4828"/>
                    <a:pt x="9110" y="2804"/>
                  </a:cubicBezTo>
                  <a:cubicBezTo>
                    <a:pt x="26852" y="-4442"/>
                    <a:pt x="39319" y="1312"/>
                    <a:pt x="42569" y="324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0" name="任意多边形: 形状 769"/>
            <p:cNvSpPr/>
            <p:nvPr/>
          </p:nvSpPr>
          <p:spPr>
            <a:xfrm>
              <a:off x="6195870" y="5273038"/>
              <a:ext cx="44433" cy="36180"/>
            </a:xfrm>
            <a:custGeom>
              <a:avLst/>
              <a:gdLst>
                <a:gd name="connsiteX0" fmla="*/ 34417 w 44433"/>
                <a:gd name="connsiteY0" fmla="*/ 36181 h 36180"/>
                <a:gd name="connsiteX1" fmla="*/ 0 w 44433"/>
                <a:gd name="connsiteY1" fmla="*/ 17693 h 36180"/>
                <a:gd name="connsiteX2" fmla="*/ 15877 w 44433"/>
                <a:gd name="connsiteY2" fmla="*/ 58 h 36180"/>
                <a:gd name="connsiteX3" fmla="*/ 44434 w 44433"/>
                <a:gd name="connsiteY3" fmla="*/ 20357 h 36180"/>
                <a:gd name="connsiteX4" fmla="*/ 34417 w 44433"/>
                <a:gd name="connsiteY4" fmla="*/ 36181 h 36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33" h="36180">
                  <a:moveTo>
                    <a:pt x="34417" y="36181"/>
                  </a:moveTo>
                  <a:cubicBezTo>
                    <a:pt x="22963" y="30000"/>
                    <a:pt x="11508" y="23873"/>
                    <a:pt x="0" y="17693"/>
                  </a:cubicBezTo>
                  <a:cubicBezTo>
                    <a:pt x="5434" y="11460"/>
                    <a:pt x="13746" y="-954"/>
                    <a:pt x="15877" y="58"/>
                  </a:cubicBezTo>
                  <a:cubicBezTo>
                    <a:pt x="26319" y="4853"/>
                    <a:pt x="35057" y="13271"/>
                    <a:pt x="44434" y="20357"/>
                  </a:cubicBezTo>
                  <a:cubicBezTo>
                    <a:pt x="41130" y="25632"/>
                    <a:pt x="37774" y="30906"/>
                    <a:pt x="34417" y="361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1" name="任意多边形: 形状 770"/>
            <p:cNvSpPr/>
            <p:nvPr/>
          </p:nvSpPr>
          <p:spPr>
            <a:xfrm>
              <a:off x="7659463" y="3138529"/>
              <a:ext cx="35387" cy="45000"/>
            </a:xfrm>
            <a:custGeom>
              <a:avLst/>
              <a:gdLst>
                <a:gd name="connsiteX0" fmla="*/ 13902 w 35387"/>
                <a:gd name="connsiteY0" fmla="*/ 0 h 45000"/>
                <a:gd name="connsiteX1" fmla="*/ 35373 w 35387"/>
                <a:gd name="connsiteY1" fmla="*/ 33512 h 45000"/>
                <a:gd name="connsiteX2" fmla="*/ 18644 w 35387"/>
                <a:gd name="connsiteY2" fmla="*/ 44860 h 45000"/>
                <a:gd name="connsiteX3" fmla="*/ 210 w 35387"/>
                <a:gd name="connsiteY3" fmla="*/ 24454 h 45000"/>
                <a:gd name="connsiteX4" fmla="*/ 13902 w 35387"/>
                <a:gd name="connsiteY4" fmla="*/ 0 h 4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87" h="45000">
                  <a:moveTo>
                    <a:pt x="13902" y="0"/>
                  </a:moveTo>
                  <a:cubicBezTo>
                    <a:pt x="24344" y="15397"/>
                    <a:pt x="31057" y="23922"/>
                    <a:pt x="35373" y="33512"/>
                  </a:cubicBezTo>
                  <a:cubicBezTo>
                    <a:pt x="35906" y="34737"/>
                    <a:pt x="21521" y="46405"/>
                    <a:pt x="18644" y="44860"/>
                  </a:cubicBezTo>
                  <a:cubicBezTo>
                    <a:pt x="10865" y="40598"/>
                    <a:pt x="3513" y="32659"/>
                    <a:pt x="210" y="24454"/>
                  </a:cubicBezTo>
                  <a:cubicBezTo>
                    <a:pt x="-1389" y="20512"/>
                    <a:pt x="6443" y="12733"/>
                    <a:pt x="1390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2" name="任意多边形: 形状 771"/>
            <p:cNvSpPr/>
            <p:nvPr/>
          </p:nvSpPr>
          <p:spPr>
            <a:xfrm>
              <a:off x="10841571" y="4844318"/>
              <a:ext cx="43527" cy="54875"/>
            </a:xfrm>
            <a:custGeom>
              <a:avLst/>
              <a:gdLst>
                <a:gd name="connsiteX0" fmla="*/ 43528 w 43527"/>
                <a:gd name="connsiteY0" fmla="*/ 54876 h 54875"/>
                <a:gd name="connsiteX1" fmla="*/ 0 w 43527"/>
                <a:gd name="connsiteY1" fmla="*/ 0 h 54875"/>
                <a:gd name="connsiteX2" fmla="*/ 43528 w 43527"/>
                <a:gd name="connsiteY2" fmla="*/ 54876 h 5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27" h="54875">
                  <a:moveTo>
                    <a:pt x="43528" y="54876"/>
                  </a:moveTo>
                  <a:cubicBezTo>
                    <a:pt x="30155" y="37987"/>
                    <a:pt x="16729" y="21098"/>
                    <a:pt x="0" y="0"/>
                  </a:cubicBezTo>
                  <a:cubicBezTo>
                    <a:pt x="34897" y="5115"/>
                    <a:pt x="42675" y="14385"/>
                    <a:pt x="43528" y="548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3" name="任意多边形: 形状 772"/>
            <p:cNvSpPr/>
            <p:nvPr/>
          </p:nvSpPr>
          <p:spPr>
            <a:xfrm>
              <a:off x="7071594" y="3452712"/>
              <a:ext cx="45552" cy="33781"/>
            </a:xfrm>
            <a:custGeom>
              <a:avLst/>
              <a:gdLst>
                <a:gd name="connsiteX0" fmla="*/ 45552 w 45552"/>
                <a:gd name="connsiteY0" fmla="*/ 23331 h 33781"/>
                <a:gd name="connsiteX1" fmla="*/ 19127 w 45552"/>
                <a:gd name="connsiteY1" fmla="*/ 33347 h 33781"/>
                <a:gd name="connsiteX2" fmla="*/ 0 w 45552"/>
                <a:gd name="connsiteY2" fmla="*/ 11929 h 33781"/>
                <a:gd name="connsiteX3" fmla="*/ 17475 w 45552"/>
                <a:gd name="connsiteY3" fmla="*/ 155 h 33781"/>
                <a:gd name="connsiteX4" fmla="*/ 45552 w 45552"/>
                <a:gd name="connsiteY4" fmla="*/ 23331 h 3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552" h="33781">
                  <a:moveTo>
                    <a:pt x="45552" y="23331"/>
                  </a:moveTo>
                  <a:cubicBezTo>
                    <a:pt x="32286" y="28712"/>
                    <a:pt x="23122" y="35584"/>
                    <a:pt x="19127" y="33347"/>
                  </a:cubicBezTo>
                  <a:cubicBezTo>
                    <a:pt x="11242" y="28925"/>
                    <a:pt x="6233" y="19388"/>
                    <a:pt x="0" y="11929"/>
                  </a:cubicBezTo>
                  <a:cubicBezTo>
                    <a:pt x="5967" y="7667"/>
                    <a:pt x="13852" y="-1284"/>
                    <a:pt x="17475" y="155"/>
                  </a:cubicBezTo>
                  <a:cubicBezTo>
                    <a:pt x="26106" y="3671"/>
                    <a:pt x="32712" y="12142"/>
                    <a:pt x="45552" y="2333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4" name="任意多边形: 形状 773"/>
            <p:cNvSpPr/>
            <p:nvPr/>
          </p:nvSpPr>
          <p:spPr>
            <a:xfrm>
              <a:off x="7960744" y="3185655"/>
              <a:ext cx="44146" cy="36465"/>
            </a:xfrm>
            <a:custGeom>
              <a:avLst/>
              <a:gdLst>
                <a:gd name="connsiteX0" fmla="*/ 0 w 44146"/>
                <a:gd name="connsiteY0" fmla="*/ 6897 h 36465"/>
                <a:gd name="connsiteX1" fmla="*/ 44061 w 44146"/>
                <a:gd name="connsiteY1" fmla="*/ 18724 h 36465"/>
                <a:gd name="connsiteX2" fmla="*/ 32979 w 44146"/>
                <a:gd name="connsiteY2" fmla="*/ 36466 h 36465"/>
                <a:gd name="connsiteX3" fmla="*/ 0 w 44146"/>
                <a:gd name="connsiteY3" fmla="*/ 6897 h 3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46" h="36465">
                  <a:moveTo>
                    <a:pt x="0" y="6897"/>
                  </a:moveTo>
                  <a:cubicBezTo>
                    <a:pt x="26958" y="-5517"/>
                    <a:pt x="40012" y="-935"/>
                    <a:pt x="44061" y="18724"/>
                  </a:cubicBezTo>
                  <a:cubicBezTo>
                    <a:pt x="45073" y="23679"/>
                    <a:pt x="36921" y="30499"/>
                    <a:pt x="32979" y="36466"/>
                  </a:cubicBezTo>
                  <a:cubicBezTo>
                    <a:pt x="23069" y="27568"/>
                    <a:pt x="13106" y="18618"/>
                    <a:pt x="0" y="68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5" name="任意多边形: 形状 774"/>
            <p:cNvSpPr/>
            <p:nvPr/>
          </p:nvSpPr>
          <p:spPr>
            <a:xfrm>
              <a:off x="10996982" y="5038089"/>
              <a:ext cx="50347" cy="57646"/>
            </a:xfrm>
            <a:custGeom>
              <a:avLst/>
              <a:gdLst>
                <a:gd name="connsiteX0" fmla="*/ 11614 w 50347"/>
                <a:gd name="connsiteY0" fmla="*/ 0 h 57646"/>
                <a:gd name="connsiteX1" fmla="*/ 50347 w 50347"/>
                <a:gd name="connsiteY1" fmla="*/ 49175 h 57646"/>
                <a:gd name="connsiteX2" fmla="*/ 40171 w 50347"/>
                <a:gd name="connsiteY2" fmla="*/ 57646 h 57646"/>
                <a:gd name="connsiteX3" fmla="*/ 0 w 50347"/>
                <a:gd name="connsiteY3" fmla="*/ 9697 h 57646"/>
                <a:gd name="connsiteX4" fmla="*/ 11614 w 50347"/>
                <a:gd name="connsiteY4" fmla="*/ 0 h 5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347" h="57646">
                  <a:moveTo>
                    <a:pt x="11614" y="0"/>
                  </a:moveTo>
                  <a:cubicBezTo>
                    <a:pt x="24508" y="16409"/>
                    <a:pt x="37401" y="32766"/>
                    <a:pt x="50347" y="49175"/>
                  </a:cubicBezTo>
                  <a:cubicBezTo>
                    <a:pt x="46938" y="51999"/>
                    <a:pt x="43528" y="54823"/>
                    <a:pt x="40171" y="57646"/>
                  </a:cubicBezTo>
                  <a:cubicBezTo>
                    <a:pt x="26798" y="41663"/>
                    <a:pt x="13373" y="25680"/>
                    <a:pt x="0" y="9697"/>
                  </a:cubicBezTo>
                  <a:cubicBezTo>
                    <a:pt x="3836" y="6447"/>
                    <a:pt x="7725" y="3197"/>
                    <a:pt x="116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6" name="任意多边形: 形状 775"/>
            <p:cNvSpPr/>
            <p:nvPr/>
          </p:nvSpPr>
          <p:spPr>
            <a:xfrm>
              <a:off x="7409374" y="3464554"/>
              <a:ext cx="47843" cy="35734"/>
            </a:xfrm>
            <a:custGeom>
              <a:avLst/>
              <a:gdLst>
                <a:gd name="connsiteX0" fmla="*/ 47843 w 47843"/>
                <a:gd name="connsiteY0" fmla="*/ 24434 h 35734"/>
                <a:gd name="connsiteX1" fmla="*/ 21524 w 47843"/>
                <a:gd name="connsiteY1" fmla="*/ 35356 h 35734"/>
                <a:gd name="connsiteX2" fmla="*/ 0 w 47843"/>
                <a:gd name="connsiteY2" fmla="*/ 12447 h 35734"/>
                <a:gd name="connsiteX3" fmla="*/ 17209 w 47843"/>
                <a:gd name="connsiteY3" fmla="*/ 140 h 35734"/>
                <a:gd name="connsiteX4" fmla="*/ 47843 w 47843"/>
                <a:gd name="connsiteY4" fmla="*/ 24434 h 3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43" h="35734">
                  <a:moveTo>
                    <a:pt x="47843" y="24434"/>
                  </a:moveTo>
                  <a:cubicBezTo>
                    <a:pt x="33778" y="30561"/>
                    <a:pt x="24721" y="37434"/>
                    <a:pt x="21524" y="35356"/>
                  </a:cubicBezTo>
                  <a:cubicBezTo>
                    <a:pt x="13000" y="29762"/>
                    <a:pt x="7033" y="20385"/>
                    <a:pt x="0" y="12447"/>
                  </a:cubicBezTo>
                  <a:cubicBezTo>
                    <a:pt x="5861" y="8025"/>
                    <a:pt x="13799" y="-1246"/>
                    <a:pt x="17209" y="140"/>
                  </a:cubicBezTo>
                  <a:cubicBezTo>
                    <a:pt x="26319" y="4082"/>
                    <a:pt x="33512" y="12553"/>
                    <a:pt x="47843" y="244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7" name="任意多边形: 形状 776"/>
            <p:cNvSpPr/>
            <p:nvPr/>
          </p:nvSpPr>
          <p:spPr>
            <a:xfrm>
              <a:off x="9518634" y="3428945"/>
              <a:ext cx="41050" cy="48003"/>
            </a:xfrm>
            <a:custGeom>
              <a:avLst/>
              <a:gdLst>
                <a:gd name="connsiteX0" fmla="*/ 0 w 41050"/>
                <a:gd name="connsiteY0" fmla="*/ 0 h 48003"/>
                <a:gd name="connsiteX1" fmla="*/ 40438 w 41050"/>
                <a:gd name="connsiteY1" fmla="*/ 41716 h 48003"/>
                <a:gd name="connsiteX2" fmla="*/ 30688 w 41050"/>
                <a:gd name="connsiteY2" fmla="*/ 48003 h 48003"/>
                <a:gd name="connsiteX3" fmla="*/ 0 w 41050"/>
                <a:gd name="connsiteY3" fmla="*/ 0 h 4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050" h="48003">
                  <a:moveTo>
                    <a:pt x="0" y="0"/>
                  </a:moveTo>
                  <a:cubicBezTo>
                    <a:pt x="41823" y="1385"/>
                    <a:pt x="42462" y="20672"/>
                    <a:pt x="40438" y="41716"/>
                  </a:cubicBezTo>
                  <a:cubicBezTo>
                    <a:pt x="37188" y="43794"/>
                    <a:pt x="33938" y="45925"/>
                    <a:pt x="30688" y="48003"/>
                  </a:cubicBezTo>
                  <a:cubicBezTo>
                    <a:pt x="21844" y="34151"/>
                    <a:pt x="12947" y="2024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8" name="任意多边形: 形状 777"/>
            <p:cNvSpPr/>
            <p:nvPr/>
          </p:nvSpPr>
          <p:spPr>
            <a:xfrm>
              <a:off x="11062993" y="5173520"/>
              <a:ext cx="47310" cy="60043"/>
            </a:xfrm>
            <a:custGeom>
              <a:avLst/>
              <a:gdLst>
                <a:gd name="connsiteX0" fmla="*/ 35270 w 47310"/>
                <a:gd name="connsiteY0" fmla="*/ 60044 h 60043"/>
                <a:gd name="connsiteX1" fmla="*/ 0 w 47310"/>
                <a:gd name="connsiteY1" fmla="*/ 8471 h 60043"/>
                <a:gd name="connsiteX2" fmla="*/ 12413 w 47310"/>
                <a:gd name="connsiteY2" fmla="*/ 0 h 60043"/>
                <a:gd name="connsiteX3" fmla="*/ 47310 w 47310"/>
                <a:gd name="connsiteY3" fmla="*/ 51786 h 60043"/>
                <a:gd name="connsiteX4" fmla="*/ 35270 w 47310"/>
                <a:gd name="connsiteY4" fmla="*/ 60044 h 6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10" h="60042">
                  <a:moveTo>
                    <a:pt x="35270" y="60044"/>
                  </a:moveTo>
                  <a:cubicBezTo>
                    <a:pt x="23495" y="42835"/>
                    <a:pt x="11774" y="25680"/>
                    <a:pt x="0" y="8471"/>
                  </a:cubicBezTo>
                  <a:cubicBezTo>
                    <a:pt x="4155" y="5648"/>
                    <a:pt x="8311" y="2824"/>
                    <a:pt x="12413" y="0"/>
                  </a:cubicBezTo>
                  <a:cubicBezTo>
                    <a:pt x="24028" y="17262"/>
                    <a:pt x="35696" y="34524"/>
                    <a:pt x="47310" y="51786"/>
                  </a:cubicBezTo>
                  <a:cubicBezTo>
                    <a:pt x="43368" y="54556"/>
                    <a:pt x="39319" y="57273"/>
                    <a:pt x="35270" y="600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9" name="任意多边形: 形状 778"/>
            <p:cNvSpPr/>
            <p:nvPr/>
          </p:nvSpPr>
          <p:spPr>
            <a:xfrm>
              <a:off x="6409140" y="4525840"/>
              <a:ext cx="46777" cy="32900"/>
            </a:xfrm>
            <a:custGeom>
              <a:avLst/>
              <a:gdLst>
                <a:gd name="connsiteX0" fmla="*/ 46778 w 46777"/>
                <a:gd name="connsiteY0" fmla="*/ 20656 h 32900"/>
                <a:gd name="connsiteX1" fmla="*/ 20405 w 46777"/>
                <a:gd name="connsiteY1" fmla="*/ 32590 h 32900"/>
                <a:gd name="connsiteX2" fmla="*/ 0 w 46777"/>
                <a:gd name="connsiteY2" fmla="*/ 13091 h 32900"/>
                <a:gd name="connsiteX3" fmla="*/ 16942 w 46777"/>
                <a:gd name="connsiteY3" fmla="*/ 91 h 32900"/>
                <a:gd name="connsiteX4" fmla="*/ 46778 w 46777"/>
                <a:gd name="connsiteY4" fmla="*/ 20656 h 3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77" h="32900">
                  <a:moveTo>
                    <a:pt x="46778" y="20656"/>
                  </a:moveTo>
                  <a:cubicBezTo>
                    <a:pt x="33139" y="27156"/>
                    <a:pt x="24668" y="34508"/>
                    <a:pt x="20405" y="32590"/>
                  </a:cubicBezTo>
                  <a:cubicBezTo>
                    <a:pt x="12307" y="28861"/>
                    <a:pt x="6660" y="19857"/>
                    <a:pt x="0" y="13091"/>
                  </a:cubicBezTo>
                  <a:cubicBezTo>
                    <a:pt x="5754" y="8456"/>
                    <a:pt x="12733" y="-1028"/>
                    <a:pt x="16942" y="91"/>
                  </a:cubicBezTo>
                  <a:cubicBezTo>
                    <a:pt x="25520" y="2382"/>
                    <a:pt x="32659" y="10320"/>
                    <a:pt x="46778" y="206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0" name="任意多边形: 形状 779"/>
            <p:cNvSpPr/>
            <p:nvPr/>
          </p:nvSpPr>
          <p:spPr>
            <a:xfrm>
              <a:off x="10934274" y="4902231"/>
              <a:ext cx="48535" cy="57966"/>
            </a:xfrm>
            <a:custGeom>
              <a:avLst/>
              <a:gdLst>
                <a:gd name="connsiteX0" fmla="*/ 11241 w 48535"/>
                <a:gd name="connsiteY0" fmla="*/ 0 h 57966"/>
                <a:gd name="connsiteX1" fmla="*/ 48536 w 48535"/>
                <a:gd name="connsiteY1" fmla="*/ 49548 h 57966"/>
                <a:gd name="connsiteX2" fmla="*/ 37721 w 48535"/>
                <a:gd name="connsiteY2" fmla="*/ 57966 h 57966"/>
                <a:gd name="connsiteX3" fmla="*/ 0 w 48535"/>
                <a:gd name="connsiteY3" fmla="*/ 9697 h 57966"/>
                <a:gd name="connsiteX4" fmla="*/ 11241 w 48535"/>
                <a:gd name="connsiteY4" fmla="*/ 0 h 57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35" h="57966">
                  <a:moveTo>
                    <a:pt x="11241" y="0"/>
                  </a:moveTo>
                  <a:cubicBezTo>
                    <a:pt x="23655" y="16516"/>
                    <a:pt x="36069" y="33032"/>
                    <a:pt x="48536" y="49548"/>
                  </a:cubicBezTo>
                  <a:cubicBezTo>
                    <a:pt x="44913" y="52372"/>
                    <a:pt x="41343" y="55142"/>
                    <a:pt x="37721" y="57966"/>
                  </a:cubicBezTo>
                  <a:cubicBezTo>
                    <a:pt x="25147" y="41876"/>
                    <a:pt x="12573" y="25786"/>
                    <a:pt x="0" y="9697"/>
                  </a:cubicBezTo>
                  <a:cubicBezTo>
                    <a:pt x="3783" y="6447"/>
                    <a:pt x="7512" y="3197"/>
                    <a:pt x="1124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1" name="任意多边形: 形状 780"/>
            <p:cNvSpPr/>
            <p:nvPr/>
          </p:nvSpPr>
          <p:spPr>
            <a:xfrm>
              <a:off x="6657412" y="3978132"/>
              <a:ext cx="35306" cy="40808"/>
            </a:xfrm>
            <a:custGeom>
              <a:avLst/>
              <a:gdLst>
                <a:gd name="connsiteX0" fmla="*/ 22911 w 35306"/>
                <a:gd name="connsiteY0" fmla="*/ 40809 h 40808"/>
                <a:gd name="connsiteX1" fmla="*/ 55 w 35306"/>
                <a:gd name="connsiteY1" fmla="*/ 13744 h 40808"/>
                <a:gd name="connsiteX2" fmla="*/ 14387 w 35306"/>
                <a:gd name="connsiteY2" fmla="*/ 51 h 40808"/>
                <a:gd name="connsiteX3" fmla="*/ 35005 w 35306"/>
                <a:gd name="connsiteY3" fmla="*/ 16088 h 40808"/>
                <a:gd name="connsiteX4" fmla="*/ 22911 w 35306"/>
                <a:gd name="connsiteY4" fmla="*/ 40809 h 4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06" h="40808">
                  <a:moveTo>
                    <a:pt x="22911" y="40809"/>
                  </a:moveTo>
                  <a:cubicBezTo>
                    <a:pt x="11883" y="28448"/>
                    <a:pt x="4317" y="21948"/>
                    <a:pt x="55" y="13744"/>
                  </a:cubicBezTo>
                  <a:cubicBezTo>
                    <a:pt x="-904" y="11879"/>
                    <a:pt x="10977" y="-908"/>
                    <a:pt x="14387" y="51"/>
                  </a:cubicBezTo>
                  <a:cubicBezTo>
                    <a:pt x="22378" y="2449"/>
                    <a:pt x="30849" y="8895"/>
                    <a:pt x="35005" y="16088"/>
                  </a:cubicBezTo>
                  <a:cubicBezTo>
                    <a:pt x="36923" y="19498"/>
                    <a:pt x="29304" y="28342"/>
                    <a:pt x="22911" y="408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2" name="任意多边形: 形状 781"/>
            <p:cNvSpPr/>
            <p:nvPr/>
          </p:nvSpPr>
          <p:spPr>
            <a:xfrm>
              <a:off x="8745523" y="3023429"/>
              <a:ext cx="38306" cy="43281"/>
            </a:xfrm>
            <a:custGeom>
              <a:avLst/>
              <a:gdLst>
                <a:gd name="connsiteX0" fmla="*/ 20352 w 38306"/>
                <a:gd name="connsiteY0" fmla="*/ 43281 h 43281"/>
                <a:gd name="connsiteX1" fmla="*/ 0 w 38306"/>
                <a:gd name="connsiteY1" fmla="*/ 8065 h 43281"/>
                <a:gd name="connsiteX2" fmla="*/ 14225 w 38306"/>
                <a:gd name="connsiteY2" fmla="*/ 73 h 43281"/>
                <a:gd name="connsiteX3" fmla="*/ 38307 w 38306"/>
                <a:gd name="connsiteY3" fmla="*/ 32093 h 43281"/>
                <a:gd name="connsiteX4" fmla="*/ 20352 w 38306"/>
                <a:gd name="connsiteY4" fmla="*/ 43281 h 4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06" h="43281">
                  <a:moveTo>
                    <a:pt x="20352" y="43281"/>
                  </a:moveTo>
                  <a:cubicBezTo>
                    <a:pt x="13586" y="31560"/>
                    <a:pt x="6766" y="19839"/>
                    <a:pt x="0" y="8065"/>
                  </a:cubicBezTo>
                  <a:cubicBezTo>
                    <a:pt x="4902" y="5241"/>
                    <a:pt x="13533" y="-726"/>
                    <a:pt x="14225" y="73"/>
                  </a:cubicBezTo>
                  <a:cubicBezTo>
                    <a:pt x="22909" y="10142"/>
                    <a:pt x="30475" y="21277"/>
                    <a:pt x="38307" y="32093"/>
                  </a:cubicBezTo>
                  <a:cubicBezTo>
                    <a:pt x="32340" y="35822"/>
                    <a:pt x="26319" y="39552"/>
                    <a:pt x="20352" y="432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3" name="任意多边形: 形状 782"/>
            <p:cNvSpPr/>
            <p:nvPr/>
          </p:nvSpPr>
          <p:spPr>
            <a:xfrm>
              <a:off x="10007456" y="3780364"/>
              <a:ext cx="40650" cy="42494"/>
            </a:xfrm>
            <a:custGeom>
              <a:avLst/>
              <a:gdLst>
                <a:gd name="connsiteX0" fmla="*/ 9484 w 40650"/>
                <a:gd name="connsiteY0" fmla="*/ 0 h 42494"/>
                <a:gd name="connsiteX1" fmla="*/ 40651 w 40650"/>
                <a:gd name="connsiteY1" fmla="*/ 41077 h 42494"/>
                <a:gd name="connsiteX2" fmla="*/ 0 w 40650"/>
                <a:gd name="connsiteY2" fmla="*/ 7459 h 42494"/>
                <a:gd name="connsiteX3" fmla="*/ 9484 w 40650"/>
                <a:gd name="connsiteY3" fmla="*/ 0 h 4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50" h="42494">
                  <a:moveTo>
                    <a:pt x="9484" y="0"/>
                  </a:moveTo>
                  <a:cubicBezTo>
                    <a:pt x="19873" y="13692"/>
                    <a:pt x="30262" y="27385"/>
                    <a:pt x="40651" y="41077"/>
                  </a:cubicBezTo>
                  <a:cubicBezTo>
                    <a:pt x="6766" y="47950"/>
                    <a:pt x="2344" y="28717"/>
                    <a:pt x="0" y="7459"/>
                  </a:cubicBezTo>
                  <a:cubicBezTo>
                    <a:pt x="3197" y="4955"/>
                    <a:pt x="6340" y="2504"/>
                    <a:pt x="948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4" name="任意多边形: 形状 783"/>
            <p:cNvSpPr/>
            <p:nvPr/>
          </p:nvSpPr>
          <p:spPr>
            <a:xfrm>
              <a:off x="10641993" y="4502702"/>
              <a:ext cx="43208" cy="55408"/>
            </a:xfrm>
            <a:custGeom>
              <a:avLst/>
              <a:gdLst>
                <a:gd name="connsiteX0" fmla="*/ 12733 w 43208"/>
                <a:gd name="connsiteY0" fmla="*/ 0 h 55408"/>
                <a:gd name="connsiteX1" fmla="*/ 43208 w 43208"/>
                <a:gd name="connsiteY1" fmla="*/ 46991 h 55408"/>
                <a:gd name="connsiteX2" fmla="*/ 30581 w 43208"/>
                <a:gd name="connsiteY2" fmla="*/ 55409 h 55408"/>
                <a:gd name="connsiteX3" fmla="*/ 0 w 43208"/>
                <a:gd name="connsiteY3" fmla="*/ 9110 h 55408"/>
                <a:gd name="connsiteX4" fmla="*/ 12733 w 43208"/>
                <a:gd name="connsiteY4" fmla="*/ 0 h 5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8" h="55408">
                  <a:moveTo>
                    <a:pt x="12733" y="0"/>
                  </a:moveTo>
                  <a:cubicBezTo>
                    <a:pt x="22909" y="15663"/>
                    <a:pt x="33086" y="31327"/>
                    <a:pt x="43208" y="46991"/>
                  </a:cubicBezTo>
                  <a:cubicBezTo>
                    <a:pt x="38999" y="49814"/>
                    <a:pt x="34790" y="52585"/>
                    <a:pt x="30581" y="55409"/>
                  </a:cubicBezTo>
                  <a:cubicBezTo>
                    <a:pt x="20352" y="39958"/>
                    <a:pt x="10176" y="24508"/>
                    <a:pt x="0" y="9110"/>
                  </a:cubicBezTo>
                  <a:cubicBezTo>
                    <a:pt x="4209" y="6020"/>
                    <a:pt x="8471" y="2984"/>
                    <a:pt x="1273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5" name="任意多边形: 形状 784"/>
            <p:cNvSpPr/>
            <p:nvPr/>
          </p:nvSpPr>
          <p:spPr>
            <a:xfrm>
              <a:off x="5875292" y="6447982"/>
              <a:ext cx="35969" cy="38458"/>
            </a:xfrm>
            <a:custGeom>
              <a:avLst/>
              <a:gdLst>
                <a:gd name="connsiteX0" fmla="*/ 15777 w 35969"/>
                <a:gd name="connsiteY0" fmla="*/ 38459 h 38458"/>
                <a:gd name="connsiteX1" fmla="*/ 7 w 35969"/>
                <a:gd name="connsiteY1" fmla="*/ 13685 h 38458"/>
                <a:gd name="connsiteX2" fmla="*/ 15138 w 35969"/>
                <a:gd name="connsiteY2" fmla="*/ 46 h 38458"/>
                <a:gd name="connsiteX3" fmla="*/ 35969 w 35969"/>
                <a:gd name="connsiteY3" fmla="*/ 14324 h 38458"/>
                <a:gd name="connsiteX4" fmla="*/ 15777 w 35969"/>
                <a:gd name="connsiteY4" fmla="*/ 38459 h 38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69" h="38458">
                  <a:moveTo>
                    <a:pt x="15777" y="38459"/>
                  </a:moveTo>
                  <a:cubicBezTo>
                    <a:pt x="8105" y="27217"/>
                    <a:pt x="486" y="20664"/>
                    <a:pt x="7" y="13685"/>
                  </a:cubicBezTo>
                  <a:cubicBezTo>
                    <a:pt x="-313" y="9156"/>
                    <a:pt x="10662" y="-753"/>
                    <a:pt x="15138" y="46"/>
                  </a:cubicBezTo>
                  <a:cubicBezTo>
                    <a:pt x="22650" y="1324"/>
                    <a:pt x="29096" y="9210"/>
                    <a:pt x="35969" y="14324"/>
                  </a:cubicBezTo>
                  <a:cubicBezTo>
                    <a:pt x="30535" y="20771"/>
                    <a:pt x="25101" y="27270"/>
                    <a:pt x="15777" y="384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6" name="任意多边形: 形状 785"/>
            <p:cNvSpPr/>
            <p:nvPr/>
          </p:nvSpPr>
          <p:spPr>
            <a:xfrm>
              <a:off x="11148077" y="5235162"/>
              <a:ext cx="50720" cy="57326"/>
            </a:xfrm>
            <a:custGeom>
              <a:avLst/>
              <a:gdLst>
                <a:gd name="connsiteX0" fmla="*/ 11348 w 50720"/>
                <a:gd name="connsiteY0" fmla="*/ 0 h 57326"/>
                <a:gd name="connsiteX1" fmla="*/ 50720 w 50720"/>
                <a:gd name="connsiteY1" fmla="*/ 48642 h 57326"/>
                <a:gd name="connsiteX2" fmla="*/ 40598 w 50720"/>
                <a:gd name="connsiteY2" fmla="*/ 57327 h 57326"/>
                <a:gd name="connsiteX3" fmla="*/ 0 w 50720"/>
                <a:gd name="connsiteY3" fmla="*/ 9750 h 57326"/>
                <a:gd name="connsiteX4" fmla="*/ 11348 w 50720"/>
                <a:gd name="connsiteY4" fmla="*/ 0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20" h="57325">
                  <a:moveTo>
                    <a:pt x="11348" y="0"/>
                  </a:moveTo>
                  <a:cubicBezTo>
                    <a:pt x="24455" y="16196"/>
                    <a:pt x="37561" y="32393"/>
                    <a:pt x="50720" y="48642"/>
                  </a:cubicBezTo>
                  <a:cubicBezTo>
                    <a:pt x="47364" y="51520"/>
                    <a:pt x="43954" y="54450"/>
                    <a:pt x="40598" y="57327"/>
                  </a:cubicBezTo>
                  <a:cubicBezTo>
                    <a:pt x="27065" y="41450"/>
                    <a:pt x="13532" y="25573"/>
                    <a:pt x="0" y="9750"/>
                  </a:cubicBezTo>
                  <a:cubicBezTo>
                    <a:pt x="3729" y="6500"/>
                    <a:pt x="7565" y="3250"/>
                    <a:pt x="1134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7" name="任意多边形: 形状 786"/>
            <p:cNvSpPr/>
            <p:nvPr/>
          </p:nvSpPr>
          <p:spPr>
            <a:xfrm>
              <a:off x="9903086" y="3724795"/>
              <a:ext cx="39745" cy="45242"/>
            </a:xfrm>
            <a:custGeom>
              <a:avLst/>
              <a:gdLst>
                <a:gd name="connsiteX0" fmla="*/ 10283 w 39745"/>
                <a:gd name="connsiteY0" fmla="*/ 0 h 45242"/>
                <a:gd name="connsiteX1" fmla="*/ 39745 w 39745"/>
                <a:gd name="connsiteY1" fmla="*/ 45126 h 45242"/>
                <a:gd name="connsiteX2" fmla="*/ 0 w 39745"/>
                <a:gd name="connsiteY2" fmla="*/ 6447 h 45242"/>
                <a:gd name="connsiteX3" fmla="*/ 10283 w 39745"/>
                <a:gd name="connsiteY3" fmla="*/ 0 h 4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45" h="45242">
                  <a:moveTo>
                    <a:pt x="10283" y="0"/>
                  </a:moveTo>
                  <a:cubicBezTo>
                    <a:pt x="19180" y="13639"/>
                    <a:pt x="28077" y="27225"/>
                    <a:pt x="39745" y="45126"/>
                  </a:cubicBezTo>
                  <a:cubicBezTo>
                    <a:pt x="1119" y="47044"/>
                    <a:pt x="3090" y="24774"/>
                    <a:pt x="0" y="6447"/>
                  </a:cubicBezTo>
                  <a:cubicBezTo>
                    <a:pt x="3410" y="4262"/>
                    <a:pt x="6873" y="2131"/>
                    <a:pt x="1028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8" name="任意多边形: 形状 787"/>
            <p:cNvSpPr/>
            <p:nvPr/>
          </p:nvSpPr>
          <p:spPr>
            <a:xfrm>
              <a:off x="10461648" y="4385491"/>
              <a:ext cx="41663" cy="50080"/>
            </a:xfrm>
            <a:custGeom>
              <a:avLst/>
              <a:gdLst>
                <a:gd name="connsiteX0" fmla="*/ 41663 w 41663"/>
                <a:gd name="connsiteY0" fmla="*/ 50081 h 50080"/>
                <a:gd name="connsiteX1" fmla="*/ 0 w 41663"/>
                <a:gd name="connsiteY1" fmla="*/ 5274 h 50080"/>
                <a:gd name="connsiteX2" fmla="*/ 7779 w 41663"/>
                <a:gd name="connsiteY2" fmla="*/ 0 h 50080"/>
                <a:gd name="connsiteX3" fmla="*/ 41663 w 41663"/>
                <a:gd name="connsiteY3" fmla="*/ 50081 h 5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63" h="50080">
                  <a:moveTo>
                    <a:pt x="41663" y="50081"/>
                  </a:moveTo>
                  <a:cubicBezTo>
                    <a:pt x="2824" y="45499"/>
                    <a:pt x="373" y="26106"/>
                    <a:pt x="0" y="5274"/>
                  </a:cubicBezTo>
                  <a:cubicBezTo>
                    <a:pt x="2611" y="3516"/>
                    <a:pt x="5168" y="1758"/>
                    <a:pt x="7779" y="0"/>
                  </a:cubicBezTo>
                  <a:cubicBezTo>
                    <a:pt x="17529" y="14438"/>
                    <a:pt x="27278" y="28876"/>
                    <a:pt x="41663" y="500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9" name="任意多边形: 形状 788"/>
            <p:cNvSpPr/>
            <p:nvPr/>
          </p:nvSpPr>
          <p:spPr>
            <a:xfrm>
              <a:off x="8226546" y="3058506"/>
              <a:ext cx="36884" cy="42462"/>
            </a:xfrm>
            <a:custGeom>
              <a:avLst/>
              <a:gdLst>
                <a:gd name="connsiteX0" fmla="*/ 15983 w 36884"/>
                <a:gd name="connsiteY0" fmla="*/ 0 h 42462"/>
                <a:gd name="connsiteX1" fmla="*/ 36868 w 36884"/>
                <a:gd name="connsiteY1" fmla="*/ 30901 h 42462"/>
                <a:gd name="connsiteX2" fmla="*/ 22270 w 36884"/>
                <a:gd name="connsiteY2" fmla="*/ 42462 h 42462"/>
                <a:gd name="connsiteX3" fmla="*/ 0 w 36884"/>
                <a:gd name="connsiteY3" fmla="*/ 11774 h 42462"/>
                <a:gd name="connsiteX4" fmla="*/ 15983 w 36884"/>
                <a:gd name="connsiteY4" fmla="*/ 0 h 4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84" h="42462">
                  <a:moveTo>
                    <a:pt x="15983" y="0"/>
                  </a:moveTo>
                  <a:cubicBezTo>
                    <a:pt x="23176" y="10176"/>
                    <a:pt x="30794" y="20086"/>
                    <a:pt x="36868" y="30901"/>
                  </a:cubicBezTo>
                  <a:cubicBezTo>
                    <a:pt x="37347" y="31753"/>
                    <a:pt x="27385" y="38466"/>
                    <a:pt x="22270" y="42462"/>
                  </a:cubicBezTo>
                  <a:cubicBezTo>
                    <a:pt x="14864" y="32233"/>
                    <a:pt x="7406" y="22004"/>
                    <a:pt x="0" y="11774"/>
                  </a:cubicBezTo>
                  <a:cubicBezTo>
                    <a:pt x="5274" y="7832"/>
                    <a:pt x="10602" y="3889"/>
                    <a:pt x="1598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0" name="任意多边形: 形状 789"/>
            <p:cNvSpPr/>
            <p:nvPr/>
          </p:nvSpPr>
          <p:spPr>
            <a:xfrm>
              <a:off x="10153278" y="3980688"/>
              <a:ext cx="43474" cy="55355"/>
            </a:xfrm>
            <a:custGeom>
              <a:avLst/>
              <a:gdLst>
                <a:gd name="connsiteX0" fmla="*/ 29516 w 43474"/>
                <a:gd name="connsiteY0" fmla="*/ 55355 h 55355"/>
                <a:gd name="connsiteX1" fmla="*/ 0 w 43474"/>
                <a:gd name="connsiteY1" fmla="*/ 8578 h 55355"/>
                <a:gd name="connsiteX2" fmla="*/ 12573 w 43474"/>
                <a:gd name="connsiteY2" fmla="*/ 0 h 55355"/>
                <a:gd name="connsiteX3" fmla="*/ 43474 w 43474"/>
                <a:gd name="connsiteY3" fmla="*/ 44860 h 55355"/>
                <a:gd name="connsiteX4" fmla="*/ 29516 w 43474"/>
                <a:gd name="connsiteY4" fmla="*/ 55355 h 55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74" h="55355">
                  <a:moveTo>
                    <a:pt x="29516" y="55355"/>
                  </a:moveTo>
                  <a:cubicBezTo>
                    <a:pt x="19659" y="39745"/>
                    <a:pt x="9803" y="24135"/>
                    <a:pt x="0" y="8578"/>
                  </a:cubicBezTo>
                  <a:cubicBezTo>
                    <a:pt x="4209" y="5701"/>
                    <a:pt x="8364" y="2877"/>
                    <a:pt x="12573" y="0"/>
                  </a:cubicBezTo>
                  <a:cubicBezTo>
                    <a:pt x="22856" y="14971"/>
                    <a:pt x="33192" y="29889"/>
                    <a:pt x="43474" y="44860"/>
                  </a:cubicBezTo>
                  <a:cubicBezTo>
                    <a:pt x="38786" y="48376"/>
                    <a:pt x="34151" y="51839"/>
                    <a:pt x="29516" y="553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1" name="任意多边形: 形状 790"/>
            <p:cNvSpPr/>
            <p:nvPr/>
          </p:nvSpPr>
          <p:spPr>
            <a:xfrm>
              <a:off x="6218006" y="4528701"/>
              <a:ext cx="32108" cy="42760"/>
            </a:xfrm>
            <a:custGeom>
              <a:avLst/>
              <a:gdLst>
                <a:gd name="connsiteX0" fmla="*/ 18249 w 32108"/>
                <a:gd name="connsiteY0" fmla="*/ 0 h 42760"/>
                <a:gd name="connsiteX1" fmla="*/ 32101 w 32108"/>
                <a:gd name="connsiteY1" fmla="*/ 28397 h 42760"/>
                <a:gd name="connsiteX2" fmla="*/ 17822 w 32108"/>
                <a:gd name="connsiteY2" fmla="*/ 42675 h 42760"/>
                <a:gd name="connsiteX3" fmla="*/ 81 w 32108"/>
                <a:gd name="connsiteY3" fmla="*/ 25467 h 42760"/>
                <a:gd name="connsiteX4" fmla="*/ 18249 w 32108"/>
                <a:gd name="connsiteY4" fmla="*/ 0 h 42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08" h="42760">
                  <a:moveTo>
                    <a:pt x="18249" y="0"/>
                  </a:moveTo>
                  <a:cubicBezTo>
                    <a:pt x="25548" y="14012"/>
                    <a:pt x="32367" y="21311"/>
                    <a:pt x="32101" y="28397"/>
                  </a:cubicBezTo>
                  <a:cubicBezTo>
                    <a:pt x="31941" y="33618"/>
                    <a:pt x="20380" y="43794"/>
                    <a:pt x="17822" y="42675"/>
                  </a:cubicBezTo>
                  <a:cubicBezTo>
                    <a:pt x="10470" y="39479"/>
                    <a:pt x="1413" y="32393"/>
                    <a:pt x="81" y="25467"/>
                  </a:cubicBezTo>
                  <a:cubicBezTo>
                    <a:pt x="-985" y="20139"/>
                    <a:pt x="8659" y="12733"/>
                    <a:pt x="1824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2" name="任意多边形: 形状 791"/>
            <p:cNvSpPr/>
            <p:nvPr/>
          </p:nvSpPr>
          <p:spPr>
            <a:xfrm>
              <a:off x="8372633" y="3091585"/>
              <a:ext cx="41663" cy="35301"/>
            </a:xfrm>
            <a:custGeom>
              <a:avLst/>
              <a:gdLst>
                <a:gd name="connsiteX0" fmla="*/ 41663 w 41663"/>
                <a:gd name="connsiteY0" fmla="*/ 22170 h 35301"/>
                <a:gd name="connsiteX1" fmla="*/ 22270 w 41663"/>
                <a:gd name="connsiteY1" fmla="*/ 35170 h 35301"/>
                <a:gd name="connsiteX2" fmla="*/ 0 w 41663"/>
                <a:gd name="connsiteY2" fmla="*/ 13539 h 35301"/>
                <a:gd name="connsiteX3" fmla="*/ 16250 w 41663"/>
                <a:gd name="connsiteY3" fmla="*/ 113 h 35301"/>
                <a:gd name="connsiteX4" fmla="*/ 41663 w 41663"/>
                <a:gd name="connsiteY4" fmla="*/ 22170 h 3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63" h="35301">
                  <a:moveTo>
                    <a:pt x="41663" y="22170"/>
                  </a:moveTo>
                  <a:cubicBezTo>
                    <a:pt x="31967" y="28829"/>
                    <a:pt x="23975" y="36395"/>
                    <a:pt x="22270" y="35170"/>
                  </a:cubicBezTo>
                  <a:cubicBezTo>
                    <a:pt x="13906" y="29256"/>
                    <a:pt x="7246" y="20944"/>
                    <a:pt x="0" y="13539"/>
                  </a:cubicBezTo>
                  <a:cubicBezTo>
                    <a:pt x="5594" y="8744"/>
                    <a:pt x="13479" y="-1166"/>
                    <a:pt x="16250" y="113"/>
                  </a:cubicBezTo>
                  <a:cubicBezTo>
                    <a:pt x="24508" y="3896"/>
                    <a:pt x="30741" y="12047"/>
                    <a:pt x="41663" y="221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3" name="任意多边形: 形状 792"/>
            <p:cNvSpPr/>
            <p:nvPr/>
          </p:nvSpPr>
          <p:spPr>
            <a:xfrm>
              <a:off x="10787814" y="4702067"/>
              <a:ext cx="46511" cy="56527"/>
            </a:xfrm>
            <a:custGeom>
              <a:avLst/>
              <a:gdLst>
                <a:gd name="connsiteX0" fmla="*/ 13213 w 46511"/>
                <a:gd name="connsiteY0" fmla="*/ 0 h 56527"/>
                <a:gd name="connsiteX1" fmla="*/ 46511 w 46511"/>
                <a:gd name="connsiteY1" fmla="*/ 49175 h 56527"/>
                <a:gd name="connsiteX2" fmla="*/ 36548 w 46511"/>
                <a:gd name="connsiteY2" fmla="*/ 56528 h 56527"/>
                <a:gd name="connsiteX3" fmla="*/ 0 w 46511"/>
                <a:gd name="connsiteY3" fmla="*/ 8738 h 56527"/>
                <a:gd name="connsiteX4" fmla="*/ 13213 w 46511"/>
                <a:gd name="connsiteY4" fmla="*/ 0 h 5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11" h="56527">
                  <a:moveTo>
                    <a:pt x="13213" y="0"/>
                  </a:moveTo>
                  <a:cubicBezTo>
                    <a:pt x="24295" y="16410"/>
                    <a:pt x="35376" y="32819"/>
                    <a:pt x="46511" y="49175"/>
                  </a:cubicBezTo>
                  <a:cubicBezTo>
                    <a:pt x="43208" y="51626"/>
                    <a:pt x="39852" y="54077"/>
                    <a:pt x="36548" y="56528"/>
                  </a:cubicBezTo>
                  <a:cubicBezTo>
                    <a:pt x="24348" y="40598"/>
                    <a:pt x="12200" y="24668"/>
                    <a:pt x="0" y="8738"/>
                  </a:cubicBezTo>
                  <a:cubicBezTo>
                    <a:pt x="4422" y="5861"/>
                    <a:pt x="8791" y="2930"/>
                    <a:pt x="1321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4" name="任意多边形: 形状 793"/>
            <p:cNvSpPr/>
            <p:nvPr/>
          </p:nvSpPr>
          <p:spPr>
            <a:xfrm>
              <a:off x="7930831" y="3018567"/>
              <a:ext cx="33768" cy="38713"/>
            </a:xfrm>
            <a:custGeom>
              <a:avLst/>
              <a:gdLst>
                <a:gd name="connsiteX0" fmla="*/ 18139 w 33768"/>
                <a:gd name="connsiteY0" fmla="*/ 38713 h 38713"/>
                <a:gd name="connsiteX1" fmla="*/ 25 w 33768"/>
                <a:gd name="connsiteY1" fmla="*/ 11648 h 38713"/>
                <a:gd name="connsiteX2" fmla="*/ 15102 w 33768"/>
                <a:gd name="connsiteY2" fmla="*/ 87 h 38713"/>
                <a:gd name="connsiteX3" fmla="*/ 33696 w 33768"/>
                <a:gd name="connsiteY3" fmla="*/ 21345 h 38713"/>
                <a:gd name="connsiteX4" fmla="*/ 18139 w 33768"/>
                <a:gd name="connsiteY4" fmla="*/ 38713 h 3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68" h="38713">
                  <a:moveTo>
                    <a:pt x="18139" y="38713"/>
                  </a:moveTo>
                  <a:cubicBezTo>
                    <a:pt x="9934" y="27205"/>
                    <a:pt x="3434" y="20066"/>
                    <a:pt x="25" y="11648"/>
                  </a:cubicBezTo>
                  <a:cubicBezTo>
                    <a:pt x="-668" y="9943"/>
                    <a:pt x="13504" y="-1085"/>
                    <a:pt x="15102" y="87"/>
                  </a:cubicBezTo>
                  <a:cubicBezTo>
                    <a:pt x="22668" y="5521"/>
                    <a:pt x="29114" y="13193"/>
                    <a:pt x="33696" y="21345"/>
                  </a:cubicBezTo>
                  <a:cubicBezTo>
                    <a:pt x="34655" y="23050"/>
                    <a:pt x="25971" y="30136"/>
                    <a:pt x="18139" y="387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5" name="任意多边形: 形状 794"/>
            <p:cNvSpPr/>
            <p:nvPr/>
          </p:nvSpPr>
          <p:spPr>
            <a:xfrm>
              <a:off x="10760163" y="4784807"/>
              <a:ext cx="44327" cy="54396"/>
            </a:xfrm>
            <a:custGeom>
              <a:avLst/>
              <a:gdLst>
                <a:gd name="connsiteX0" fmla="*/ 13159 w 44327"/>
                <a:gd name="connsiteY0" fmla="*/ 0 h 54396"/>
                <a:gd name="connsiteX1" fmla="*/ 44327 w 44327"/>
                <a:gd name="connsiteY1" fmla="*/ 45765 h 54396"/>
                <a:gd name="connsiteX2" fmla="*/ 32127 w 44327"/>
                <a:gd name="connsiteY2" fmla="*/ 54396 h 54396"/>
                <a:gd name="connsiteX3" fmla="*/ 0 w 44327"/>
                <a:gd name="connsiteY3" fmla="*/ 9270 h 54396"/>
                <a:gd name="connsiteX4" fmla="*/ 13159 w 44327"/>
                <a:gd name="connsiteY4" fmla="*/ 0 h 5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27" h="54396">
                  <a:moveTo>
                    <a:pt x="13159" y="0"/>
                  </a:moveTo>
                  <a:cubicBezTo>
                    <a:pt x="23549" y="15237"/>
                    <a:pt x="33938" y="30528"/>
                    <a:pt x="44327" y="45765"/>
                  </a:cubicBezTo>
                  <a:cubicBezTo>
                    <a:pt x="40278" y="48642"/>
                    <a:pt x="36175" y="51520"/>
                    <a:pt x="32127" y="54396"/>
                  </a:cubicBezTo>
                  <a:cubicBezTo>
                    <a:pt x="21418" y="39372"/>
                    <a:pt x="10709" y="24348"/>
                    <a:pt x="0" y="9270"/>
                  </a:cubicBezTo>
                  <a:cubicBezTo>
                    <a:pt x="4369" y="6180"/>
                    <a:pt x="8738" y="3090"/>
                    <a:pt x="1315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6" name="任意多边形: 形状 795"/>
            <p:cNvSpPr/>
            <p:nvPr/>
          </p:nvSpPr>
          <p:spPr>
            <a:xfrm>
              <a:off x="9246493" y="3190253"/>
              <a:ext cx="31702" cy="35970"/>
            </a:xfrm>
            <a:custGeom>
              <a:avLst/>
              <a:gdLst>
                <a:gd name="connsiteX0" fmla="*/ 0 w 31702"/>
                <a:gd name="connsiteY0" fmla="*/ 2459 h 35970"/>
                <a:gd name="connsiteX1" fmla="*/ 27491 w 31702"/>
                <a:gd name="connsiteY1" fmla="*/ 35971 h 35970"/>
                <a:gd name="connsiteX2" fmla="*/ 0 w 31702"/>
                <a:gd name="connsiteY2" fmla="*/ 2459 h 3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01" h="35970">
                  <a:moveTo>
                    <a:pt x="0" y="2459"/>
                  </a:moveTo>
                  <a:cubicBezTo>
                    <a:pt x="35323" y="-2815"/>
                    <a:pt x="35323" y="-2815"/>
                    <a:pt x="27491" y="35971"/>
                  </a:cubicBezTo>
                  <a:cubicBezTo>
                    <a:pt x="18328" y="24836"/>
                    <a:pt x="9164" y="13648"/>
                    <a:pt x="0" y="24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7" name="任意多边形: 形状 796"/>
            <p:cNvSpPr/>
            <p:nvPr/>
          </p:nvSpPr>
          <p:spPr>
            <a:xfrm>
              <a:off x="9955191" y="3630707"/>
              <a:ext cx="39691" cy="50720"/>
            </a:xfrm>
            <a:custGeom>
              <a:avLst/>
              <a:gdLst>
                <a:gd name="connsiteX0" fmla="*/ 13266 w 39691"/>
                <a:gd name="connsiteY0" fmla="*/ 0 h 50720"/>
                <a:gd name="connsiteX1" fmla="*/ 39692 w 39691"/>
                <a:gd name="connsiteY1" fmla="*/ 42249 h 50720"/>
                <a:gd name="connsiteX2" fmla="*/ 25893 w 39691"/>
                <a:gd name="connsiteY2" fmla="*/ 50720 h 50720"/>
                <a:gd name="connsiteX3" fmla="*/ 0 w 39691"/>
                <a:gd name="connsiteY3" fmla="*/ 8151 h 50720"/>
                <a:gd name="connsiteX4" fmla="*/ 13266 w 39691"/>
                <a:gd name="connsiteY4" fmla="*/ 0 h 5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91" h="50720">
                  <a:moveTo>
                    <a:pt x="13266" y="0"/>
                  </a:moveTo>
                  <a:cubicBezTo>
                    <a:pt x="22057" y="14065"/>
                    <a:pt x="30848" y="28184"/>
                    <a:pt x="39692" y="42249"/>
                  </a:cubicBezTo>
                  <a:cubicBezTo>
                    <a:pt x="35110" y="45073"/>
                    <a:pt x="30475" y="47897"/>
                    <a:pt x="25893" y="50720"/>
                  </a:cubicBezTo>
                  <a:cubicBezTo>
                    <a:pt x="17262" y="36548"/>
                    <a:pt x="8631" y="22323"/>
                    <a:pt x="0" y="8151"/>
                  </a:cubicBezTo>
                  <a:cubicBezTo>
                    <a:pt x="4422" y="5434"/>
                    <a:pt x="8844" y="2717"/>
                    <a:pt x="1326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cxnSp>
        <p:nvCxnSpPr>
          <p:cNvPr id="810" name="线"/>
          <p:cNvCxnSpPr/>
          <p:nvPr/>
        </p:nvCxnSpPr>
        <p:spPr>
          <a:xfrm>
            <a:off x="11290589" y="670671"/>
            <a:ext cx="388916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00" name="点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444047" y="5605629"/>
            <a:ext cx="615043" cy="615043"/>
          </a:xfrm>
          <a:prstGeom prst="rect">
            <a:avLst/>
          </a:prstGeom>
        </p:spPr>
      </p:pic>
      <p:sp>
        <p:nvSpPr>
          <p:cNvPr id="2" name="Text1"/>
          <p:cNvSpPr txBox="1"/>
          <p:nvPr>
            <p:custDataLst>
              <p:tags r:id="rId2"/>
            </p:custDataLst>
          </p:nvPr>
        </p:nvSpPr>
        <p:spPr>
          <a:xfrm>
            <a:off x="1709166" y="617986"/>
            <a:ext cx="6891829" cy="300839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7200" b="1">
                <a:latin typeface="微软雅黑" panose="020B0503020204020204" charset="-122"/>
                <a:ea typeface="微软雅黑" panose="020B0503020204020204" charset="-122"/>
              </a:rPr>
              <a:t>幼儿园教育评价</a:t>
            </a:r>
            <a:endParaRPr lang="en-US" altLang="zh-CN" sz="7200" b="1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798" name="矩形: 圆角 797"/>
          <p:cNvSpPr/>
          <p:nvPr/>
        </p:nvSpPr>
        <p:spPr>
          <a:xfrm>
            <a:off x="9040495" y="5817235"/>
            <a:ext cx="2366645" cy="662940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801" name="Text3"/>
          <p:cNvSpPr txBox="1"/>
          <p:nvPr>
            <p:custDataLst>
              <p:tags r:id="rId3"/>
            </p:custDataLst>
          </p:nvPr>
        </p:nvSpPr>
        <p:spPr>
          <a:xfrm>
            <a:off x="9494591" y="5875118"/>
            <a:ext cx="1480210" cy="492368"/>
          </a:xfrm>
          <a:prstGeom prst="rect">
            <a:avLst/>
          </a:prstGeom>
          <a:noFill/>
        </p:spPr>
        <p:txBody>
          <a:bodyPr wrap="square" lIns="0" tIns="0" rIns="0" bIns="0" rtlCol="0" anchor="ctr">
            <a:normAutofit fontScale="9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6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北京出版集团公司</a:t>
            </a:r>
            <a:endParaRPr lang="zh-CN" altLang="en-US" sz="160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 algn="ctr"/>
            <a:r>
              <a:rPr lang="zh-CN" altLang="en-US" sz="16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北  京  出 版 社</a:t>
            </a:r>
            <a:endParaRPr lang="zh-CN" altLang="en-US" sz="160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4100" name="Picture 9" descr="C:\Users\Administrator\Desktop\出版社社标.jp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396663" y="5682615"/>
            <a:ext cx="811212" cy="800100"/>
          </a:xfrm>
          <a:prstGeom prst="rect">
            <a:avLst/>
          </a:prstGeom>
          <a:noFill/>
          <a:ln w="9525">
            <a:noFill/>
          </a:ln>
        </p:spPr>
      </p:pic>
    </p:spTree>
    <p:custDataLst>
      <p:tags r:id="rId5"/>
    </p:custDataLst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9600" y="608330"/>
            <a:ext cx="10032365" cy="763270"/>
          </a:xfrm>
        </p:spPr>
        <p:txBody>
          <a:bodyPr>
            <a:normAutofit fontScale="90000"/>
          </a:bodyPr>
          <a:lstStyle/>
          <a:p>
            <a:pPr algn="l"/>
            <a:r>
              <a:rPr lang="en-US" altLang="zh-CN" kern="0" dirty="0">
                <a:uFillTx/>
                <a:latin typeface="微软雅黑" panose="020B0503020204020204" charset="-122"/>
                <a:cs typeface="+mn-ea"/>
                <a:sym typeface="+mn-ea"/>
              </a:rPr>
              <a:t>  </a:t>
            </a:r>
            <a:r>
              <a:rPr lang="en-US" altLang="zh-CN" b="1" kern="0" dirty="0">
                <a:uFillTx/>
                <a:latin typeface="微软雅黑" panose="020B0503020204020204" charset="-122"/>
                <a:cs typeface="+mn-ea"/>
                <a:sym typeface="+mn-ea"/>
              </a:rPr>
              <a:t>  </a:t>
            </a:r>
            <a:r>
              <a:rPr lang="en-US" altLang="zh-CN" sz="4000" kern="0" dirty="0">
                <a:uFillTx/>
                <a:latin typeface="微软雅黑" panose="020B0503020204020204" charset="-122"/>
                <a:cs typeface="+mn-ea"/>
                <a:sym typeface="+mn-ea"/>
              </a:rPr>
              <a:t> </a:t>
            </a:r>
            <a:r>
              <a:rPr lang="zh-CN" altLang="en-US" sz="4000" b="1" kern="0" dirty="0">
                <a:uFillTx/>
                <a:latin typeface="微软雅黑" panose="020B0503020204020204" charset="-122"/>
                <a:cs typeface="+mn-ea"/>
                <a:sym typeface="+mn-ea"/>
              </a:rPr>
              <a:t>一、行为目标评价模式简介</a:t>
            </a:r>
            <a:br>
              <a:rPr lang="zh-CN" altLang="en-US" kern="0" dirty="0">
                <a:solidFill>
                  <a:schemeClr val="tx1"/>
                </a:solidFill>
                <a:uFillTx/>
                <a:latin typeface="微软雅黑" panose="020B0503020204020204" charset="-122"/>
                <a:cs typeface="+mn-ea"/>
                <a:sym typeface="+mn-ea"/>
              </a:rPr>
            </a:br>
            <a:endParaRPr lang="zh-CN" altLang="en-US" kern="0" dirty="0">
              <a:solidFill>
                <a:schemeClr val="tx1"/>
              </a:solidFill>
              <a:uFillTx/>
              <a:latin typeface="微软雅黑" panose="020B0503020204020204" charset="-122"/>
              <a:cs typeface="+mn-ea"/>
              <a:sym typeface="+mn-ea"/>
            </a:endParaRPr>
          </a:p>
        </p:txBody>
      </p:sp>
      <p:sp>
        <p:nvSpPr>
          <p:cNvPr id="16" name="矩形 15"/>
          <p:cNvSpPr/>
          <p:nvPr>
            <p:custDataLst>
              <p:tags r:id="rId2"/>
            </p:custDataLst>
          </p:nvPr>
        </p:nvSpPr>
        <p:spPr>
          <a:xfrm>
            <a:off x="844550" y="1610995"/>
            <a:ext cx="10612755" cy="4819650"/>
          </a:xfrm>
          <a:prstGeom prst="rect">
            <a:avLst/>
          </a:pr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kumimoji="1" lang="zh-CN" altLang="en-US" sz="1600" b="1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charset="-122"/>
            </a:endParaRPr>
          </a:p>
        </p:txBody>
      </p:sp>
      <p:sp>
        <p:nvSpPr>
          <p:cNvPr id="17" name="矩形 16"/>
          <p:cNvSpPr/>
          <p:nvPr>
            <p:custDataLst>
              <p:tags r:id="rId3"/>
            </p:custDataLst>
          </p:nvPr>
        </p:nvSpPr>
        <p:spPr>
          <a:xfrm>
            <a:off x="643255" y="1472565"/>
            <a:ext cx="10574020" cy="486283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kumimoji="1" lang="zh-CN" altLang="en-US" sz="1600" b="1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charset="-122"/>
            </a:endParaRPr>
          </a:p>
        </p:txBody>
      </p:sp>
      <p:sp>
        <p:nvSpPr>
          <p:cNvPr id="91" name="任意多边形: 形状 90"/>
          <p:cNvSpPr/>
          <p:nvPr>
            <p:custDataLst>
              <p:tags r:id="rId4"/>
            </p:custDataLst>
          </p:nvPr>
        </p:nvSpPr>
        <p:spPr>
          <a:xfrm>
            <a:off x="10373995" y="5619750"/>
            <a:ext cx="1178560" cy="628015"/>
          </a:xfrm>
          <a:custGeom>
            <a:avLst/>
            <a:gdLst>
              <a:gd name="connsiteX0" fmla="*/ 1233285 w 1261746"/>
              <a:gd name="connsiteY0" fmla="*/ 602227 h 659131"/>
              <a:gd name="connsiteX1" fmla="*/ 1261746 w 1261746"/>
              <a:gd name="connsiteY1" fmla="*/ 630679 h 659131"/>
              <a:gd name="connsiteX2" fmla="*/ 1233285 w 1261746"/>
              <a:gd name="connsiteY2" fmla="*/ 659131 h 659131"/>
              <a:gd name="connsiteX3" fmla="*/ 1204824 w 1261746"/>
              <a:gd name="connsiteY3" fmla="*/ 630679 h 659131"/>
              <a:gd name="connsiteX4" fmla="*/ 1233285 w 1261746"/>
              <a:gd name="connsiteY4" fmla="*/ 602227 h 659131"/>
              <a:gd name="connsiteX5" fmla="*/ 1112803 w 1261746"/>
              <a:gd name="connsiteY5" fmla="*/ 602227 h 659131"/>
              <a:gd name="connsiteX6" fmla="*/ 1141264 w 1261746"/>
              <a:gd name="connsiteY6" fmla="*/ 630679 h 659131"/>
              <a:gd name="connsiteX7" fmla="*/ 1112803 w 1261746"/>
              <a:gd name="connsiteY7" fmla="*/ 659131 h 659131"/>
              <a:gd name="connsiteX8" fmla="*/ 1084342 w 1261746"/>
              <a:gd name="connsiteY8" fmla="*/ 630679 h 659131"/>
              <a:gd name="connsiteX9" fmla="*/ 1112803 w 1261746"/>
              <a:gd name="connsiteY9" fmla="*/ 602227 h 659131"/>
              <a:gd name="connsiteX10" fmla="*/ 992320 w 1261746"/>
              <a:gd name="connsiteY10" fmla="*/ 602227 h 659131"/>
              <a:gd name="connsiteX11" fmla="*/ 1020781 w 1261746"/>
              <a:gd name="connsiteY11" fmla="*/ 630679 h 659131"/>
              <a:gd name="connsiteX12" fmla="*/ 992320 w 1261746"/>
              <a:gd name="connsiteY12" fmla="*/ 659131 h 659131"/>
              <a:gd name="connsiteX13" fmla="*/ 963859 w 1261746"/>
              <a:gd name="connsiteY13" fmla="*/ 630679 h 659131"/>
              <a:gd name="connsiteX14" fmla="*/ 992320 w 1261746"/>
              <a:gd name="connsiteY14" fmla="*/ 602227 h 659131"/>
              <a:gd name="connsiteX15" fmla="*/ 871838 w 1261746"/>
              <a:gd name="connsiteY15" fmla="*/ 602227 h 659131"/>
              <a:gd name="connsiteX16" fmla="*/ 900299 w 1261746"/>
              <a:gd name="connsiteY16" fmla="*/ 630679 h 659131"/>
              <a:gd name="connsiteX17" fmla="*/ 871838 w 1261746"/>
              <a:gd name="connsiteY17" fmla="*/ 659131 h 659131"/>
              <a:gd name="connsiteX18" fmla="*/ 843377 w 1261746"/>
              <a:gd name="connsiteY18" fmla="*/ 630679 h 659131"/>
              <a:gd name="connsiteX19" fmla="*/ 871838 w 1261746"/>
              <a:gd name="connsiteY19" fmla="*/ 602227 h 659131"/>
              <a:gd name="connsiteX20" fmla="*/ 751356 w 1261746"/>
              <a:gd name="connsiteY20" fmla="*/ 602227 h 659131"/>
              <a:gd name="connsiteX21" fmla="*/ 779817 w 1261746"/>
              <a:gd name="connsiteY21" fmla="*/ 630679 h 659131"/>
              <a:gd name="connsiteX22" fmla="*/ 751356 w 1261746"/>
              <a:gd name="connsiteY22" fmla="*/ 659131 h 659131"/>
              <a:gd name="connsiteX23" fmla="*/ 722895 w 1261746"/>
              <a:gd name="connsiteY23" fmla="*/ 630679 h 659131"/>
              <a:gd name="connsiteX24" fmla="*/ 751356 w 1261746"/>
              <a:gd name="connsiteY24" fmla="*/ 602227 h 659131"/>
              <a:gd name="connsiteX25" fmla="*/ 630873 w 1261746"/>
              <a:gd name="connsiteY25" fmla="*/ 602227 h 659131"/>
              <a:gd name="connsiteX26" fmla="*/ 659334 w 1261746"/>
              <a:gd name="connsiteY26" fmla="*/ 630679 h 659131"/>
              <a:gd name="connsiteX27" fmla="*/ 630873 w 1261746"/>
              <a:gd name="connsiteY27" fmla="*/ 659131 h 659131"/>
              <a:gd name="connsiteX28" fmla="*/ 602412 w 1261746"/>
              <a:gd name="connsiteY28" fmla="*/ 630679 h 659131"/>
              <a:gd name="connsiteX29" fmla="*/ 630873 w 1261746"/>
              <a:gd name="connsiteY29" fmla="*/ 602227 h 659131"/>
              <a:gd name="connsiteX30" fmla="*/ 510391 w 1261746"/>
              <a:gd name="connsiteY30" fmla="*/ 602227 h 659131"/>
              <a:gd name="connsiteX31" fmla="*/ 538852 w 1261746"/>
              <a:gd name="connsiteY31" fmla="*/ 630679 h 659131"/>
              <a:gd name="connsiteX32" fmla="*/ 510391 w 1261746"/>
              <a:gd name="connsiteY32" fmla="*/ 659131 h 659131"/>
              <a:gd name="connsiteX33" fmla="*/ 481930 w 1261746"/>
              <a:gd name="connsiteY33" fmla="*/ 630679 h 659131"/>
              <a:gd name="connsiteX34" fmla="*/ 510391 w 1261746"/>
              <a:gd name="connsiteY34" fmla="*/ 602227 h 659131"/>
              <a:gd name="connsiteX35" fmla="*/ 389908 w 1261746"/>
              <a:gd name="connsiteY35" fmla="*/ 602227 h 659131"/>
              <a:gd name="connsiteX36" fmla="*/ 418369 w 1261746"/>
              <a:gd name="connsiteY36" fmla="*/ 630679 h 659131"/>
              <a:gd name="connsiteX37" fmla="*/ 389908 w 1261746"/>
              <a:gd name="connsiteY37" fmla="*/ 659131 h 659131"/>
              <a:gd name="connsiteX38" fmla="*/ 361447 w 1261746"/>
              <a:gd name="connsiteY38" fmla="*/ 630679 h 659131"/>
              <a:gd name="connsiteX39" fmla="*/ 389908 w 1261746"/>
              <a:gd name="connsiteY39" fmla="*/ 602227 h 659131"/>
              <a:gd name="connsiteX40" fmla="*/ 269426 w 1261746"/>
              <a:gd name="connsiteY40" fmla="*/ 602227 h 659131"/>
              <a:gd name="connsiteX41" fmla="*/ 297887 w 1261746"/>
              <a:gd name="connsiteY41" fmla="*/ 630679 h 659131"/>
              <a:gd name="connsiteX42" fmla="*/ 269426 w 1261746"/>
              <a:gd name="connsiteY42" fmla="*/ 659131 h 659131"/>
              <a:gd name="connsiteX43" fmla="*/ 240965 w 1261746"/>
              <a:gd name="connsiteY43" fmla="*/ 630679 h 659131"/>
              <a:gd name="connsiteX44" fmla="*/ 269426 w 1261746"/>
              <a:gd name="connsiteY44" fmla="*/ 602227 h 659131"/>
              <a:gd name="connsiteX45" fmla="*/ 148943 w 1261746"/>
              <a:gd name="connsiteY45" fmla="*/ 602227 h 659131"/>
              <a:gd name="connsiteX46" fmla="*/ 177404 w 1261746"/>
              <a:gd name="connsiteY46" fmla="*/ 630679 h 659131"/>
              <a:gd name="connsiteX47" fmla="*/ 148943 w 1261746"/>
              <a:gd name="connsiteY47" fmla="*/ 659131 h 659131"/>
              <a:gd name="connsiteX48" fmla="*/ 120482 w 1261746"/>
              <a:gd name="connsiteY48" fmla="*/ 630679 h 659131"/>
              <a:gd name="connsiteX49" fmla="*/ 148943 w 1261746"/>
              <a:gd name="connsiteY49" fmla="*/ 602227 h 659131"/>
              <a:gd name="connsiteX50" fmla="*/ 28461 w 1261746"/>
              <a:gd name="connsiteY50" fmla="*/ 602227 h 659131"/>
              <a:gd name="connsiteX51" fmla="*/ 56922 w 1261746"/>
              <a:gd name="connsiteY51" fmla="*/ 630679 h 659131"/>
              <a:gd name="connsiteX52" fmla="*/ 28461 w 1261746"/>
              <a:gd name="connsiteY52" fmla="*/ 659131 h 659131"/>
              <a:gd name="connsiteX53" fmla="*/ 0 w 1261746"/>
              <a:gd name="connsiteY53" fmla="*/ 630679 h 659131"/>
              <a:gd name="connsiteX54" fmla="*/ 28461 w 1261746"/>
              <a:gd name="connsiteY54" fmla="*/ 602227 h 659131"/>
              <a:gd name="connsiteX55" fmla="*/ 1233285 w 1261746"/>
              <a:gd name="connsiteY55" fmla="*/ 481781 h 659131"/>
              <a:gd name="connsiteX56" fmla="*/ 1261746 w 1261746"/>
              <a:gd name="connsiteY56" fmla="*/ 510233 h 659131"/>
              <a:gd name="connsiteX57" fmla="*/ 1233285 w 1261746"/>
              <a:gd name="connsiteY57" fmla="*/ 538685 h 659131"/>
              <a:gd name="connsiteX58" fmla="*/ 1204824 w 1261746"/>
              <a:gd name="connsiteY58" fmla="*/ 510233 h 659131"/>
              <a:gd name="connsiteX59" fmla="*/ 1233285 w 1261746"/>
              <a:gd name="connsiteY59" fmla="*/ 481781 h 659131"/>
              <a:gd name="connsiteX60" fmla="*/ 1112803 w 1261746"/>
              <a:gd name="connsiteY60" fmla="*/ 481781 h 659131"/>
              <a:gd name="connsiteX61" fmla="*/ 1141264 w 1261746"/>
              <a:gd name="connsiteY61" fmla="*/ 510233 h 659131"/>
              <a:gd name="connsiteX62" fmla="*/ 1112803 w 1261746"/>
              <a:gd name="connsiteY62" fmla="*/ 538685 h 659131"/>
              <a:gd name="connsiteX63" fmla="*/ 1084342 w 1261746"/>
              <a:gd name="connsiteY63" fmla="*/ 510233 h 659131"/>
              <a:gd name="connsiteX64" fmla="*/ 1112803 w 1261746"/>
              <a:gd name="connsiteY64" fmla="*/ 481781 h 659131"/>
              <a:gd name="connsiteX65" fmla="*/ 992320 w 1261746"/>
              <a:gd name="connsiteY65" fmla="*/ 481781 h 659131"/>
              <a:gd name="connsiteX66" fmla="*/ 1020781 w 1261746"/>
              <a:gd name="connsiteY66" fmla="*/ 510233 h 659131"/>
              <a:gd name="connsiteX67" fmla="*/ 992320 w 1261746"/>
              <a:gd name="connsiteY67" fmla="*/ 538685 h 659131"/>
              <a:gd name="connsiteX68" fmla="*/ 963859 w 1261746"/>
              <a:gd name="connsiteY68" fmla="*/ 510233 h 659131"/>
              <a:gd name="connsiteX69" fmla="*/ 992320 w 1261746"/>
              <a:gd name="connsiteY69" fmla="*/ 481781 h 659131"/>
              <a:gd name="connsiteX70" fmla="*/ 871838 w 1261746"/>
              <a:gd name="connsiteY70" fmla="*/ 481781 h 659131"/>
              <a:gd name="connsiteX71" fmla="*/ 900299 w 1261746"/>
              <a:gd name="connsiteY71" fmla="*/ 510233 h 659131"/>
              <a:gd name="connsiteX72" fmla="*/ 871838 w 1261746"/>
              <a:gd name="connsiteY72" fmla="*/ 538685 h 659131"/>
              <a:gd name="connsiteX73" fmla="*/ 843377 w 1261746"/>
              <a:gd name="connsiteY73" fmla="*/ 510233 h 659131"/>
              <a:gd name="connsiteX74" fmla="*/ 871838 w 1261746"/>
              <a:gd name="connsiteY74" fmla="*/ 481781 h 659131"/>
              <a:gd name="connsiteX75" fmla="*/ 751356 w 1261746"/>
              <a:gd name="connsiteY75" fmla="*/ 481781 h 659131"/>
              <a:gd name="connsiteX76" fmla="*/ 779817 w 1261746"/>
              <a:gd name="connsiteY76" fmla="*/ 510233 h 659131"/>
              <a:gd name="connsiteX77" fmla="*/ 751356 w 1261746"/>
              <a:gd name="connsiteY77" fmla="*/ 538685 h 659131"/>
              <a:gd name="connsiteX78" fmla="*/ 722895 w 1261746"/>
              <a:gd name="connsiteY78" fmla="*/ 510233 h 659131"/>
              <a:gd name="connsiteX79" fmla="*/ 751356 w 1261746"/>
              <a:gd name="connsiteY79" fmla="*/ 481781 h 659131"/>
              <a:gd name="connsiteX80" fmla="*/ 630873 w 1261746"/>
              <a:gd name="connsiteY80" fmla="*/ 481781 h 659131"/>
              <a:gd name="connsiteX81" fmla="*/ 659334 w 1261746"/>
              <a:gd name="connsiteY81" fmla="*/ 510233 h 659131"/>
              <a:gd name="connsiteX82" fmla="*/ 630873 w 1261746"/>
              <a:gd name="connsiteY82" fmla="*/ 538685 h 659131"/>
              <a:gd name="connsiteX83" fmla="*/ 602412 w 1261746"/>
              <a:gd name="connsiteY83" fmla="*/ 510233 h 659131"/>
              <a:gd name="connsiteX84" fmla="*/ 630873 w 1261746"/>
              <a:gd name="connsiteY84" fmla="*/ 481781 h 659131"/>
              <a:gd name="connsiteX85" fmla="*/ 510391 w 1261746"/>
              <a:gd name="connsiteY85" fmla="*/ 481781 h 659131"/>
              <a:gd name="connsiteX86" fmla="*/ 538852 w 1261746"/>
              <a:gd name="connsiteY86" fmla="*/ 510233 h 659131"/>
              <a:gd name="connsiteX87" fmla="*/ 510391 w 1261746"/>
              <a:gd name="connsiteY87" fmla="*/ 538685 h 659131"/>
              <a:gd name="connsiteX88" fmla="*/ 481930 w 1261746"/>
              <a:gd name="connsiteY88" fmla="*/ 510233 h 659131"/>
              <a:gd name="connsiteX89" fmla="*/ 510391 w 1261746"/>
              <a:gd name="connsiteY89" fmla="*/ 481781 h 659131"/>
              <a:gd name="connsiteX90" fmla="*/ 389908 w 1261746"/>
              <a:gd name="connsiteY90" fmla="*/ 481781 h 659131"/>
              <a:gd name="connsiteX91" fmla="*/ 418369 w 1261746"/>
              <a:gd name="connsiteY91" fmla="*/ 510233 h 659131"/>
              <a:gd name="connsiteX92" fmla="*/ 389908 w 1261746"/>
              <a:gd name="connsiteY92" fmla="*/ 538685 h 659131"/>
              <a:gd name="connsiteX93" fmla="*/ 361447 w 1261746"/>
              <a:gd name="connsiteY93" fmla="*/ 510233 h 659131"/>
              <a:gd name="connsiteX94" fmla="*/ 389908 w 1261746"/>
              <a:gd name="connsiteY94" fmla="*/ 481781 h 659131"/>
              <a:gd name="connsiteX95" fmla="*/ 269426 w 1261746"/>
              <a:gd name="connsiteY95" fmla="*/ 481781 h 659131"/>
              <a:gd name="connsiteX96" fmla="*/ 297887 w 1261746"/>
              <a:gd name="connsiteY96" fmla="*/ 510233 h 659131"/>
              <a:gd name="connsiteX97" fmla="*/ 269426 w 1261746"/>
              <a:gd name="connsiteY97" fmla="*/ 538685 h 659131"/>
              <a:gd name="connsiteX98" fmla="*/ 240965 w 1261746"/>
              <a:gd name="connsiteY98" fmla="*/ 510233 h 659131"/>
              <a:gd name="connsiteX99" fmla="*/ 269426 w 1261746"/>
              <a:gd name="connsiteY99" fmla="*/ 481781 h 659131"/>
              <a:gd name="connsiteX100" fmla="*/ 148943 w 1261746"/>
              <a:gd name="connsiteY100" fmla="*/ 481781 h 659131"/>
              <a:gd name="connsiteX101" fmla="*/ 177404 w 1261746"/>
              <a:gd name="connsiteY101" fmla="*/ 510233 h 659131"/>
              <a:gd name="connsiteX102" fmla="*/ 148943 w 1261746"/>
              <a:gd name="connsiteY102" fmla="*/ 538685 h 659131"/>
              <a:gd name="connsiteX103" fmla="*/ 120482 w 1261746"/>
              <a:gd name="connsiteY103" fmla="*/ 510233 h 659131"/>
              <a:gd name="connsiteX104" fmla="*/ 148943 w 1261746"/>
              <a:gd name="connsiteY104" fmla="*/ 481781 h 659131"/>
              <a:gd name="connsiteX105" fmla="*/ 28461 w 1261746"/>
              <a:gd name="connsiteY105" fmla="*/ 481781 h 659131"/>
              <a:gd name="connsiteX106" fmla="*/ 56922 w 1261746"/>
              <a:gd name="connsiteY106" fmla="*/ 510233 h 659131"/>
              <a:gd name="connsiteX107" fmla="*/ 28461 w 1261746"/>
              <a:gd name="connsiteY107" fmla="*/ 538685 h 659131"/>
              <a:gd name="connsiteX108" fmla="*/ 0 w 1261746"/>
              <a:gd name="connsiteY108" fmla="*/ 510233 h 659131"/>
              <a:gd name="connsiteX109" fmla="*/ 28461 w 1261746"/>
              <a:gd name="connsiteY109" fmla="*/ 481781 h 659131"/>
              <a:gd name="connsiteX110" fmla="*/ 1233285 w 1261746"/>
              <a:gd name="connsiteY110" fmla="*/ 361336 h 659131"/>
              <a:gd name="connsiteX111" fmla="*/ 1261746 w 1261746"/>
              <a:gd name="connsiteY111" fmla="*/ 389788 h 659131"/>
              <a:gd name="connsiteX112" fmla="*/ 1233285 w 1261746"/>
              <a:gd name="connsiteY112" fmla="*/ 418240 h 659131"/>
              <a:gd name="connsiteX113" fmla="*/ 1204824 w 1261746"/>
              <a:gd name="connsiteY113" fmla="*/ 389788 h 659131"/>
              <a:gd name="connsiteX114" fmla="*/ 1233285 w 1261746"/>
              <a:gd name="connsiteY114" fmla="*/ 361336 h 659131"/>
              <a:gd name="connsiteX115" fmla="*/ 1112803 w 1261746"/>
              <a:gd name="connsiteY115" fmla="*/ 361336 h 659131"/>
              <a:gd name="connsiteX116" fmla="*/ 1141264 w 1261746"/>
              <a:gd name="connsiteY116" fmla="*/ 389788 h 659131"/>
              <a:gd name="connsiteX117" fmla="*/ 1112803 w 1261746"/>
              <a:gd name="connsiteY117" fmla="*/ 418240 h 659131"/>
              <a:gd name="connsiteX118" fmla="*/ 1084342 w 1261746"/>
              <a:gd name="connsiteY118" fmla="*/ 389788 h 659131"/>
              <a:gd name="connsiteX119" fmla="*/ 1112803 w 1261746"/>
              <a:gd name="connsiteY119" fmla="*/ 361336 h 659131"/>
              <a:gd name="connsiteX120" fmla="*/ 992320 w 1261746"/>
              <a:gd name="connsiteY120" fmla="*/ 361336 h 659131"/>
              <a:gd name="connsiteX121" fmla="*/ 1020781 w 1261746"/>
              <a:gd name="connsiteY121" fmla="*/ 389788 h 659131"/>
              <a:gd name="connsiteX122" fmla="*/ 992320 w 1261746"/>
              <a:gd name="connsiteY122" fmla="*/ 418240 h 659131"/>
              <a:gd name="connsiteX123" fmla="*/ 963859 w 1261746"/>
              <a:gd name="connsiteY123" fmla="*/ 389788 h 659131"/>
              <a:gd name="connsiteX124" fmla="*/ 992320 w 1261746"/>
              <a:gd name="connsiteY124" fmla="*/ 361336 h 659131"/>
              <a:gd name="connsiteX125" fmla="*/ 871838 w 1261746"/>
              <a:gd name="connsiteY125" fmla="*/ 361336 h 659131"/>
              <a:gd name="connsiteX126" fmla="*/ 900299 w 1261746"/>
              <a:gd name="connsiteY126" fmla="*/ 389788 h 659131"/>
              <a:gd name="connsiteX127" fmla="*/ 871838 w 1261746"/>
              <a:gd name="connsiteY127" fmla="*/ 418240 h 659131"/>
              <a:gd name="connsiteX128" fmla="*/ 843377 w 1261746"/>
              <a:gd name="connsiteY128" fmla="*/ 389788 h 659131"/>
              <a:gd name="connsiteX129" fmla="*/ 871838 w 1261746"/>
              <a:gd name="connsiteY129" fmla="*/ 361336 h 659131"/>
              <a:gd name="connsiteX130" fmla="*/ 751356 w 1261746"/>
              <a:gd name="connsiteY130" fmla="*/ 361336 h 659131"/>
              <a:gd name="connsiteX131" fmla="*/ 779817 w 1261746"/>
              <a:gd name="connsiteY131" fmla="*/ 389788 h 659131"/>
              <a:gd name="connsiteX132" fmla="*/ 751356 w 1261746"/>
              <a:gd name="connsiteY132" fmla="*/ 418240 h 659131"/>
              <a:gd name="connsiteX133" fmla="*/ 722895 w 1261746"/>
              <a:gd name="connsiteY133" fmla="*/ 389788 h 659131"/>
              <a:gd name="connsiteX134" fmla="*/ 751356 w 1261746"/>
              <a:gd name="connsiteY134" fmla="*/ 361336 h 659131"/>
              <a:gd name="connsiteX135" fmla="*/ 630873 w 1261746"/>
              <a:gd name="connsiteY135" fmla="*/ 361336 h 659131"/>
              <a:gd name="connsiteX136" fmla="*/ 659334 w 1261746"/>
              <a:gd name="connsiteY136" fmla="*/ 389788 h 659131"/>
              <a:gd name="connsiteX137" fmla="*/ 630873 w 1261746"/>
              <a:gd name="connsiteY137" fmla="*/ 418240 h 659131"/>
              <a:gd name="connsiteX138" fmla="*/ 602412 w 1261746"/>
              <a:gd name="connsiteY138" fmla="*/ 389788 h 659131"/>
              <a:gd name="connsiteX139" fmla="*/ 630873 w 1261746"/>
              <a:gd name="connsiteY139" fmla="*/ 361336 h 659131"/>
              <a:gd name="connsiteX140" fmla="*/ 510391 w 1261746"/>
              <a:gd name="connsiteY140" fmla="*/ 361336 h 659131"/>
              <a:gd name="connsiteX141" fmla="*/ 538852 w 1261746"/>
              <a:gd name="connsiteY141" fmla="*/ 389788 h 659131"/>
              <a:gd name="connsiteX142" fmla="*/ 510391 w 1261746"/>
              <a:gd name="connsiteY142" fmla="*/ 418240 h 659131"/>
              <a:gd name="connsiteX143" fmla="*/ 481930 w 1261746"/>
              <a:gd name="connsiteY143" fmla="*/ 389788 h 659131"/>
              <a:gd name="connsiteX144" fmla="*/ 510391 w 1261746"/>
              <a:gd name="connsiteY144" fmla="*/ 361336 h 659131"/>
              <a:gd name="connsiteX145" fmla="*/ 389908 w 1261746"/>
              <a:gd name="connsiteY145" fmla="*/ 361336 h 659131"/>
              <a:gd name="connsiteX146" fmla="*/ 418369 w 1261746"/>
              <a:gd name="connsiteY146" fmla="*/ 389788 h 659131"/>
              <a:gd name="connsiteX147" fmla="*/ 389908 w 1261746"/>
              <a:gd name="connsiteY147" fmla="*/ 418240 h 659131"/>
              <a:gd name="connsiteX148" fmla="*/ 361447 w 1261746"/>
              <a:gd name="connsiteY148" fmla="*/ 389788 h 659131"/>
              <a:gd name="connsiteX149" fmla="*/ 389908 w 1261746"/>
              <a:gd name="connsiteY149" fmla="*/ 361336 h 659131"/>
              <a:gd name="connsiteX150" fmla="*/ 269426 w 1261746"/>
              <a:gd name="connsiteY150" fmla="*/ 361336 h 659131"/>
              <a:gd name="connsiteX151" fmla="*/ 297887 w 1261746"/>
              <a:gd name="connsiteY151" fmla="*/ 389788 h 659131"/>
              <a:gd name="connsiteX152" fmla="*/ 269426 w 1261746"/>
              <a:gd name="connsiteY152" fmla="*/ 418240 h 659131"/>
              <a:gd name="connsiteX153" fmla="*/ 240965 w 1261746"/>
              <a:gd name="connsiteY153" fmla="*/ 389788 h 659131"/>
              <a:gd name="connsiteX154" fmla="*/ 269426 w 1261746"/>
              <a:gd name="connsiteY154" fmla="*/ 361336 h 659131"/>
              <a:gd name="connsiteX155" fmla="*/ 148943 w 1261746"/>
              <a:gd name="connsiteY155" fmla="*/ 361336 h 659131"/>
              <a:gd name="connsiteX156" fmla="*/ 177404 w 1261746"/>
              <a:gd name="connsiteY156" fmla="*/ 389788 h 659131"/>
              <a:gd name="connsiteX157" fmla="*/ 148943 w 1261746"/>
              <a:gd name="connsiteY157" fmla="*/ 418240 h 659131"/>
              <a:gd name="connsiteX158" fmla="*/ 120482 w 1261746"/>
              <a:gd name="connsiteY158" fmla="*/ 389788 h 659131"/>
              <a:gd name="connsiteX159" fmla="*/ 148943 w 1261746"/>
              <a:gd name="connsiteY159" fmla="*/ 361336 h 659131"/>
              <a:gd name="connsiteX160" fmla="*/ 28461 w 1261746"/>
              <a:gd name="connsiteY160" fmla="*/ 361336 h 659131"/>
              <a:gd name="connsiteX161" fmla="*/ 56922 w 1261746"/>
              <a:gd name="connsiteY161" fmla="*/ 389788 h 659131"/>
              <a:gd name="connsiteX162" fmla="*/ 28461 w 1261746"/>
              <a:gd name="connsiteY162" fmla="*/ 418240 h 659131"/>
              <a:gd name="connsiteX163" fmla="*/ 0 w 1261746"/>
              <a:gd name="connsiteY163" fmla="*/ 389788 h 659131"/>
              <a:gd name="connsiteX164" fmla="*/ 28461 w 1261746"/>
              <a:gd name="connsiteY164" fmla="*/ 361336 h 659131"/>
              <a:gd name="connsiteX165" fmla="*/ 1233285 w 1261746"/>
              <a:gd name="connsiteY165" fmla="*/ 240891 h 659131"/>
              <a:gd name="connsiteX166" fmla="*/ 1261746 w 1261746"/>
              <a:gd name="connsiteY166" fmla="*/ 269343 h 659131"/>
              <a:gd name="connsiteX167" fmla="*/ 1233285 w 1261746"/>
              <a:gd name="connsiteY167" fmla="*/ 297795 h 659131"/>
              <a:gd name="connsiteX168" fmla="*/ 1204824 w 1261746"/>
              <a:gd name="connsiteY168" fmla="*/ 269343 h 659131"/>
              <a:gd name="connsiteX169" fmla="*/ 1233285 w 1261746"/>
              <a:gd name="connsiteY169" fmla="*/ 240891 h 659131"/>
              <a:gd name="connsiteX170" fmla="*/ 1112803 w 1261746"/>
              <a:gd name="connsiteY170" fmla="*/ 240891 h 659131"/>
              <a:gd name="connsiteX171" fmla="*/ 1141264 w 1261746"/>
              <a:gd name="connsiteY171" fmla="*/ 269343 h 659131"/>
              <a:gd name="connsiteX172" fmla="*/ 1112803 w 1261746"/>
              <a:gd name="connsiteY172" fmla="*/ 297795 h 659131"/>
              <a:gd name="connsiteX173" fmla="*/ 1084342 w 1261746"/>
              <a:gd name="connsiteY173" fmla="*/ 269343 h 659131"/>
              <a:gd name="connsiteX174" fmla="*/ 1112803 w 1261746"/>
              <a:gd name="connsiteY174" fmla="*/ 240891 h 659131"/>
              <a:gd name="connsiteX175" fmla="*/ 992320 w 1261746"/>
              <a:gd name="connsiteY175" fmla="*/ 240891 h 659131"/>
              <a:gd name="connsiteX176" fmla="*/ 1020781 w 1261746"/>
              <a:gd name="connsiteY176" fmla="*/ 269343 h 659131"/>
              <a:gd name="connsiteX177" fmla="*/ 992320 w 1261746"/>
              <a:gd name="connsiteY177" fmla="*/ 297795 h 659131"/>
              <a:gd name="connsiteX178" fmla="*/ 963859 w 1261746"/>
              <a:gd name="connsiteY178" fmla="*/ 269343 h 659131"/>
              <a:gd name="connsiteX179" fmla="*/ 992320 w 1261746"/>
              <a:gd name="connsiteY179" fmla="*/ 240891 h 659131"/>
              <a:gd name="connsiteX180" fmla="*/ 871838 w 1261746"/>
              <a:gd name="connsiteY180" fmla="*/ 240891 h 659131"/>
              <a:gd name="connsiteX181" fmla="*/ 900299 w 1261746"/>
              <a:gd name="connsiteY181" fmla="*/ 269343 h 659131"/>
              <a:gd name="connsiteX182" fmla="*/ 871838 w 1261746"/>
              <a:gd name="connsiteY182" fmla="*/ 297795 h 659131"/>
              <a:gd name="connsiteX183" fmla="*/ 843377 w 1261746"/>
              <a:gd name="connsiteY183" fmla="*/ 269343 h 659131"/>
              <a:gd name="connsiteX184" fmla="*/ 871838 w 1261746"/>
              <a:gd name="connsiteY184" fmla="*/ 240891 h 659131"/>
              <a:gd name="connsiteX185" fmla="*/ 751356 w 1261746"/>
              <a:gd name="connsiteY185" fmla="*/ 240891 h 659131"/>
              <a:gd name="connsiteX186" fmla="*/ 779817 w 1261746"/>
              <a:gd name="connsiteY186" fmla="*/ 269343 h 659131"/>
              <a:gd name="connsiteX187" fmla="*/ 751356 w 1261746"/>
              <a:gd name="connsiteY187" fmla="*/ 297795 h 659131"/>
              <a:gd name="connsiteX188" fmla="*/ 722895 w 1261746"/>
              <a:gd name="connsiteY188" fmla="*/ 269343 h 659131"/>
              <a:gd name="connsiteX189" fmla="*/ 751356 w 1261746"/>
              <a:gd name="connsiteY189" fmla="*/ 240891 h 659131"/>
              <a:gd name="connsiteX190" fmla="*/ 630873 w 1261746"/>
              <a:gd name="connsiteY190" fmla="*/ 240891 h 659131"/>
              <a:gd name="connsiteX191" fmla="*/ 659334 w 1261746"/>
              <a:gd name="connsiteY191" fmla="*/ 269343 h 659131"/>
              <a:gd name="connsiteX192" fmla="*/ 630873 w 1261746"/>
              <a:gd name="connsiteY192" fmla="*/ 297795 h 659131"/>
              <a:gd name="connsiteX193" fmla="*/ 602412 w 1261746"/>
              <a:gd name="connsiteY193" fmla="*/ 269343 h 659131"/>
              <a:gd name="connsiteX194" fmla="*/ 630873 w 1261746"/>
              <a:gd name="connsiteY194" fmla="*/ 240891 h 659131"/>
              <a:gd name="connsiteX195" fmla="*/ 510391 w 1261746"/>
              <a:gd name="connsiteY195" fmla="*/ 240891 h 659131"/>
              <a:gd name="connsiteX196" fmla="*/ 538852 w 1261746"/>
              <a:gd name="connsiteY196" fmla="*/ 269343 h 659131"/>
              <a:gd name="connsiteX197" fmla="*/ 510391 w 1261746"/>
              <a:gd name="connsiteY197" fmla="*/ 297795 h 659131"/>
              <a:gd name="connsiteX198" fmla="*/ 481930 w 1261746"/>
              <a:gd name="connsiteY198" fmla="*/ 269343 h 659131"/>
              <a:gd name="connsiteX199" fmla="*/ 510391 w 1261746"/>
              <a:gd name="connsiteY199" fmla="*/ 240891 h 659131"/>
              <a:gd name="connsiteX200" fmla="*/ 389908 w 1261746"/>
              <a:gd name="connsiteY200" fmla="*/ 240891 h 659131"/>
              <a:gd name="connsiteX201" fmla="*/ 418369 w 1261746"/>
              <a:gd name="connsiteY201" fmla="*/ 269343 h 659131"/>
              <a:gd name="connsiteX202" fmla="*/ 389908 w 1261746"/>
              <a:gd name="connsiteY202" fmla="*/ 297795 h 659131"/>
              <a:gd name="connsiteX203" fmla="*/ 361447 w 1261746"/>
              <a:gd name="connsiteY203" fmla="*/ 269343 h 659131"/>
              <a:gd name="connsiteX204" fmla="*/ 389908 w 1261746"/>
              <a:gd name="connsiteY204" fmla="*/ 240891 h 659131"/>
              <a:gd name="connsiteX205" fmla="*/ 269426 w 1261746"/>
              <a:gd name="connsiteY205" fmla="*/ 240891 h 659131"/>
              <a:gd name="connsiteX206" fmla="*/ 297887 w 1261746"/>
              <a:gd name="connsiteY206" fmla="*/ 269343 h 659131"/>
              <a:gd name="connsiteX207" fmla="*/ 269426 w 1261746"/>
              <a:gd name="connsiteY207" fmla="*/ 297795 h 659131"/>
              <a:gd name="connsiteX208" fmla="*/ 240965 w 1261746"/>
              <a:gd name="connsiteY208" fmla="*/ 269343 h 659131"/>
              <a:gd name="connsiteX209" fmla="*/ 269426 w 1261746"/>
              <a:gd name="connsiteY209" fmla="*/ 240891 h 659131"/>
              <a:gd name="connsiteX210" fmla="*/ 148943 w 1261746"/>
              <a:gd name="connsiteY210" fmla="*/ 240891 h 659131"/>
              <a:gd name="connsiteX211" fmla="*/ 177404 w 1261746"/>
              <a:gd name="connsiteY211" fmla="*/ 269343 h 659131"/>
              <a:gd name="connsiteX212" fmla="*/ 148943 w 1261746"/>
              <a:gd name="connsiteY212" fmla="*/ 297795 h 659131"/>
              <a:gd name="connsiteX213" fmla="*/ 120482 w 1261746"/>
              <a:gd name="connsiteY213" fmla="*/ 269343 h 659131"/>
              <a:gd name="connsiteX214" fmla="*/ 148943 w 1261746"/>
              <a:gd name="connsiteY214" fmla="*/ 240891 h 659131"/>
              <a:gd name="connsiteX215" fmla="*/ 28461 w 1261746"/>
              <a:gd name="connsiteY215" fmla="*/ 240891 h 659131"/>
              <a:gd name="connsiteX216" fmla="*/ 56922 w 1261746"/>
              <a:gd name="connsiteY216" fmla="*/ 269343 h 659131"/>
              <a:gd name="connsiteX217" fmla="*/ 28461 w 1261746"/>
              <a:gd name="connsiteY217" fmla="*/ 297795 h 659131"/>
              <a:gd name="connsiteX218" fmla="*/ 0 w 1261746"/>
              <a:gd name="connsiteY218" fmla="*/ 269343 h 659131"/>
              <a:gd name="connsiteX219" fmla="*/ 28461 w 1261746"/>
              <a:gd name="connsiteY219" fmla="*/ 240891 h 659131"/>
              <a:gd name="connsiteX220" fmla="*/ 1233285 w 1261746"/>
              <a:gd name="connsiteY220" fmla="*/ 120445 h 659131"/>
              <a:gd name="connsiteX221" fmla="*/ 1261746 w 1261746"/>
              <a:gd name="connsiteY221" fmla="*/ 148897 h 659131"/>
              <a:gd name="connsiteX222" fmla="*/ 1233285 w 1261746"/>
              <a:gd name="connsiteY222" fmla="*/ 177349 h 659131"/>
              <a:gd name="connsiteX223" fmla="*/ 1204824 w 1261746"/>
              <a:gd name="connsiteY223" fmla="*/ 148897 h 659131"/>
              <a:gd name="connsiteX224" fmla="*/ 1233285 w 1261746"/>
              <a:gd name="connsiteY224" fmla="*/ 120445 h 659131"/>
              <a:gd name="connsiteX225" fmla="*/ 1112803 w 1261746"/>
              <a:gd name="connsiteY225" fmla="*/ 120445 h 659131"/>
              <a:gd name="connsiteX226" fmla="*/ 1141264 w 1261746"/>
              <a:gd name="connsiteY226" fmla="*/ 148897 h 659131"/>
              <a:gd name="connsiteX227" fmla="*/ 1112803 w 1261746"/>
              <a:gd name="connsiteY227" fmla="*/ 177349 h 659131"/>
              <a:gd name="connsiteX228" fmla="*/ 1084342 w 1261746"/>
              <a:gd name="connsiteY228" fmla="*/ 148897 h 659131"/>
              <a:gd name="connsiteX229" fmla="*/ 1112803 w 1261746"/>
              <a:gd name="connsiteY229" fmla="*/ 120445 h 659131"/>
              <a:gd name="connsiteX230" fmla="*/ 992320 w 1261746"/>
              <a:gd name="connsiteY230" fmla="*/ 120445 h 659131"/>
              <a:gd name="connsiteX231" fmla="*/ 1020781 w 1261746"/>
              <a:gd name="connsiteY231" fmla="*/ 148897 h 659131"/>
              <a:gd name="connsiteX232" fmla="*/ 992320 w 1261746"/>
              <a:gd name="connsiteY232" fmla="*/ 177349 h 659131"/>
              <a:gd name="connsiteX233" fmla="*/ 963859 w 1261746"/>
              <a:gd name="connsiteY233" fmla="*/ 148897 h 659131"/>
              <a:gd name="connsiteX234" fmla="*/ 992320 w 1261746"/>
              <a:gd name="connsiteY234" fmla="*/ 120445 h 659131"/>
              <a:gd name="connsiteX235" fmla="*/ 871838 w 1261746"/>
              <a:gd name="connsiteY235" fmla="*/ 120445 h 659131"/>
              <a:gd name="connsiteX236" fmla="*/ 900299 w 1261746"/>
              <a:gd name="connsiteY236" fmla="*/ 148897 h 659131"/>
              <a:gd name="connsiteX237" fmla="*/ 871838 w 1261746"/>
              <a:gd name="connsiteY237" fmla="*/ 177349 h 659131"/>
              <a:gd name="connsiteX238" fmla="*/ 843377 w 1261746"/>
              <a:gd name="connsiteY238" fmla="*/ 148897 h 659131"/>
              <a:gd name="connsiteX239" fmla="*/ 871838 w 1261746"/>
              <a:gd name="connsiteY239" fmla="*/ 120445 h 659131"/>
              <a:gd name="connsiteX240" fmla="*/ 751356 w 1261746"/>
              <a:gd name="connsiteY240" fmla="*/ 120445 h 659131"/>
              <a:gd name="connsiteX241" fmla="*/ 779817 w 1261746"/>
              <a:gd name="connsiteY241" fmla="*/ 148897 h 659131"/>
              <a:gd name="connsiteX242" fmla="*/ 751356 w 1261746"/>
              <a:gd name="connsiteY242" fmla="*/ 177349 h 659131"/>
              <a:gd name="connsiteX243" fmla="*/ 722895 w 1261746"/>
              <a:gd name="connsiteY243" fmla="*/ 148897 h 659131"/>
              <a:gd name="connsiteX244" fmla="*/ 751356 w 1261746"/>
              <a:gd name="connsiteY244" fmla="*/ 120445 h 659131"/>
              <a:gd name="connsiteX245" fmla="*/ 630873 w 1261746"/>
              <a:gd name="connsiteY245" fmla="*/ 120445 h 659131"/>
              <a:gd name="connsiteX246" fmla="*/ 659334 w 1261746"/>
              <a:gd name="connsiteY246" fmla="*/ 148897 h 659131"/>
              <a:gd name="connsiteX247" fmla="*/ 630873 w 1261746"/>
              <a:gd name="connsiteY247" fmla="*/ 177349 h 659131"/>
              <a:gd name="connsiteX248" fmla="*/ 602412 w 1261746"/>
              <a:gd name="connsiteY248" fmla="*/ 148897 h 659131"/>
              <a:gd name="connsiteX249" fmla="*/ 630873 w 1261746"/>
              <a:gd name="connsiteY249" fmla="*/ 120445 h 659131"/>
              <a:gd name="connsiteX250" fmla="*/ 510391 w 1261746"/>
              <a:gd name="connsiteY250" fmla="*/ 120445 h 659131"/>
              <a:gd name="connsiteX251" fmla="*/ 538852 w 1261746"/>
              <a:gd name="connsiteY251" fmla="*/ 148897 h 659131"/>
              <a:gd name="connsiteX252" fmla="*/ 510391 w 1261746"/>
              <a:gd name="connsiteY252" fmla="*/ 177349 h 659131"/>
              <a:gd name="connsiteX253" fmla="*/ 481930 w 1261746"/>
              <a:gd name="connsiteY253" fmla="*/ 148897 h 659131"/>
              <a:gd name="connsiteX254" fmla="*/ 510391 w 1261746"/>
              <a:gd name="connsiteY254" fmla="*/ 120445 h 659131"/>
              <a:gd name="connsiteX255" fmla="*/ 389908 w 1261746"/>
              <a:gd name="connsiteY255" fmla="*/ 120445 h 659131"/>
              <a:gd name="connsiteX256" fmla="*/ 418369 w 1261746"/>
              <a:gd name="connsiteY256" fmla="*/ 148897 h 659131"/>
              <a:gd name="connsiteX257" fmla="*/ 389908 w 1261746"/>
              <a:gd name="connsiteY257" fmla="*/ 177349 h 659131"/>
              <a:gd name="connsiteX258" fmla="*/ 361447 w 1261746"/>
              <a:gd name="connsiteY258" fmla="*/ 148897 h 659131"/>
              <a:gd name="connsiteX259" fmla="*/ 389908 w 1261746"/>
              <a:gd name="connsiteY259" fmla="*/ 120445 h 659131"/>
              <a:gd name="connsiteX260" fmla="*/ 269426 w 1261746"/>
              <a:gd name="connsiteY260" fmla="*/ 120445 h 659131"/>
              <a:gd name="connsiteX261" fmla="*/ 297887 w 1261746"/>
              <a:gd name="connsiteY261" fmla="*/ 148897 h 659131"/>
              <a:gd name="connsiteX262" fmla="*/ 269426 w 1261746"/>
              <a:gd name="connsiteY262" fmla="*/ 177349 h 659131"/>
              <a:gd name="connsiteX263" fmla="*/ 240965 w 1261746"/>
              <a:gd name="connsiteY263" fmla="*/ 148897 h 659131"/>
              <a:gd name="connsiteX264" fmla="*/ 269426 w 1261746"/>
              <a:gd name="connsiteY264" fmla="*/ 120445 h 659131"/>
              <a:gd name="connsiteX265" fmla="*/ 148943 w 1261746"/>
              <a:gd name="connsiteY265" fmla="*/ 120445 h 659131"/>
              <a:gd name="connsiteX266" fmla="*/ 177404 w 1261746"/>
              <a:gd name="connsiteY266" fmla="*/ 148897 h 659131"/>
              <a:gd name="connsiteX267" fmla="*/ 148943 w 1261746"/>
              <a:gd name="connsiteY267" fmla="*/ 177349 h 659131"/>
              <a:gd name="connsiteX268" fmla="*/ 120482 w 1261746"/>
              <a:gd name="connsiteY268" fmla="*/ 148897 h 659131"/>
              <a:gd name="connsiteX269" fmla="*/ 148943 w 1261746"/>
              <a:gd name="connsiteY269" fmla="*/ 120445 h 659131"/>
              <a:gd name="connsiteX270" fmla="*/ 28461 w 1261746"/>
              <a:gd name="connsiteY270" fmla="*/ 120445 h 659131"/>
              <a:gd name="connsiteX271" fmla="*/ 56922 w 1261746"/>
              <a:gd name="connsiteY271" fmla="*/ 148897 h 659131"/>
              <a:gd name="connsiteX272" fmla="*/ 28461 w 1261746"/>
              <a:gd name="connsiteY272" fmla="*/ 177349 h 659131"/>
              <a:gd name="connsiteX273" fmla="*/ 0 w 1261746"/>
              <a:gd name="connsiteY273" fmla="*/ 148897 h 659131"/>
              <a:gd name="connsiteX274" fmla="*/ 28461 w 1261746"/>
              <a:gd name="connsiteY274" fmla="*/ 120445 h 659131"/>
              <a:gd name="connsiteX275" fmla="*/ 1233285 w 1261746"/>
              <a:gd name="connsiteY275" fmla="*/ 0 h 659131"/>
              <a:gd name="connsiteX276" fmla="*/ 1261746 w 1261746"/>
              <a:gd name="connsiteY276" fmla="*/ 28452 h 659131"/>
              <a:gd name="connsiteX277" fmla="*/ 1233285 w 1261746"/>
              <a:gd name="connsiteY277" fmla="*/ 56904 h 659131"/>
              <a:gd name="connsiteX278" fmla="*/ 1204824 w 1261746"/>
              <a:gd name="connsiteY278" fmla="*/ 28452 h 659131"/>
              <a:gd name="connsiteX279" fmla="*/ 1233285 w 1261746"/>
              <a:gd name="connsiteY279" fmla="*/ 0 h 659131"/>
              <a:gd name="connsiteX280" fmla="*/ 1112803 w 1261746"/>
              <a:gd name="connsiteY280" fmla="*/ 0 h 659131"/>
              <a:gd name="connsiteX281" fmla="*/ 1141264 w 1261746"/>
              <a:gd name="connsiteY281" fmla="*/ 28452 h 659131"/>
              <a:gd name="connsiteX282" fmla="*/ 1112803 w 1261746"/>
              <a:gd name="connsiteY282" fmla="*/ 56904 h 659131"/>
              <a:gd name="connsiteX283" fmla="*/ 1084342 w 1261746"/>
              <a:gd name="connsiteY283" fmla="*/ 28452 h 659131"/>
              <a:gd name="connsiteX284" fmla="*/ 1112803 w 1261746"/>
              <a:gd name="connsiteY284" fmla="*/ 0 h 659131"/>
              <a:gd name="connsiteX285" fmla="*/ 992320 w 1261746"/>
              <a:gd name="connsiteY285" fmla="*/ 0 h 659131"/>
              <a:gd name="connsiteX286" fmla="*/ 1020781 w 1261746"/>
              <a:gd name="connsiteY286" fmla="*/ 28452 h 659131"/>
              <a:gd name="connsiteX287" fmla="*/ 992320 w 1261746"/>
              <a:gd name="connsiteY287" fmla="*/ 56904 h 659131"/>
              <a:gd name="connsiteX288" fmla="*/ 963859 w 1261746"/>
              <a:gd name="connsiteY288" fmla="*/ 28452 h 659131"/>
              <a:gd name="connsiteX289" fmla="*/ 992320 w 1261746"/>
              <a:gd name="connsiteY289" fmla="*/ 0 h 659131"/>
              <a:gd name="connsiteX290" fmla="*/ 871838 w 1261746"/>
              <a:gd name="connsiteY290" fmla="*/ 0 h 659131"/>
              <a:gd name="connsiteX291" fmla="*/ 900299 w 1261746"/>
              <a:gd name="connsiteY291" fmla="*/ 28452 h 659131"/>
              <a:gd name="connsiteX292" fmla="*/ 871838 w 1261746"/>
              <a:gd name="connsiteY292" fmla="*/ 56904 h 659131"/>
              <a:gd name="connsiteX293" fmla="*/ 843377 w 1261746"/>
              <a:gd name="connsiteY293" fmla="*/ 28452 h 659131"/>
              <a:gd name="connsiteX294" fmla="*/ 871838 w 1261746"/>
              <a:gd name="connsiteY294" fmla="*/ 0 h 659131"/>
              <a:gd name="connsiteX295" fmla="*/ 751356 w 1261746"/>
              <a:gd name="connsiteY295" fmla="*/ 0 h 659131"/>
              <a:gd name="connsiteX296" fmla="*/ 779817 w 1261746"/>
              <a:gd name="connsiteY296" fmla="*/ 28452 h 659131"/>
              <a:gd name="connsiteX297" fmla="*/ 751356 w 1261746"/>
              <a:gd name="connsiteY297" fmla="*/ 56904 h 659131"/>
              <a:gd name="connsiteX298" fmla="*/ 722895 w 1261746"/>
              <a:gd name="connsiteY298" fmla="*/ 28452 h 659131"/>
              <a:gd name="connsiteX299" fmla="*/ 751356 w 1261746"/>
              <a:gd name="connsiteY299" fmla="*/ 0 h 659131"/>
              <a:gd name="connsiteX300" fmla="*/ 630873 w 1261746"/>
              <a:gd name="connsiteY300" fmla="*/ 0 h 659131"/>
              <a:gd name="connsiteX301" fmla="*/ 659334 w 1261746"/>
              <a:gd name="connsiteY301" fmla="*/ 28452 h 659131"/>
              <a:gd name="connsiteX302" fmla="*/ 630873 w 1261746"/>
              <a:gd name="connsiteY302" fmla="*/ 56904 h 659131"/>
              <a:gd name="connsiteX303" fmla="*/ 602412 w 1261746"/>
              <a:gd name="connsiteY303" fmla="*/ 28452 h 659131"/>
              <a:gd name="connsiteX304" fmla="*/ 630873 w 1261746"/>
              <a:gd name="connsiteY304" fmla="*/ 0 h 659131"/>
              <a:gd name="connsiteX305" fmla="*/ 510391 w 1261746"/>
              <a:gd name="connsiteY305" fmla="*/ 0 h 659131"/>
              <a:gd name="connsiteX306" fmla="*/ 538852 w 1261746"/>
              <a:gd name="connsiteY306" fmla="*/ 28452 h 659131"/>
              <a:gd name="connsiteX307" fmla="*/ 510391 w 1261746"/>
              <a:gd name="connsiteY307" fmla="*/ 56904 h 659131"/>
              <a:gd name="connsiteX308" fmla="*/ 481930 w 1261746"/>
              <a:gd name="connsiteY308" fmla="*/ 28452 h 659131"/>
              <a:gd name="connsiteX309" fmla="*/ 510391 w 1261746"/>
              <a:gd name="connsiteY309" fmla="*/ 0 h 659131"/>
              <a:gd name="connsiteX310" fmla="*/ 389908 w 1261746"/>
              <a:gd name="connsiteY310" fmla="*/ 0 h 659131"/>
              <a:gd name="connsiteX311" fmla="*/ 418369 w 1261746"/>
              <a:gd name="connsiteY311" fmla="*/ 28452 h 659131"/>
              <a:gd name="connsiteX312" fmla="*/ 389908 w 1261746"/>
              <a:gd name="connsiteY312" fmla="*/ 56904 h 659131"/>
              <a:gd name="connsiteX313" fmla="*/ 361447 w 1261746"/>
              <a:gd name="connsiteY313" fmla="*/ 28452 h 659131"/>
              <a:gd name="connsiteX314" fmla="*/ 389908 w 1261746"/>
              <a:gd name="connsiteY314" fmla="*/ 0 h 659131"/>
              <a:gd name="connsiteX315" fmla="*/ 269426 w 1261746"/>
              <a:gd name="connsiteY315" fmla="*/ 0 h 659131"/>
              <a:gd name="connsiteX316" fmla="*/ 297887 w 1261746"/>
              <a:gd name="connsiteY316" fmla="*/ 28452 h 659131"/>
              <a:gd name="connsiteX317" fmla="*/ 269426 w 1261746"/>
              <a:gd name="connsiteY317" fmla="*/ 56904 h 659131"/>
              <a:gd name="connsiteX318" fmla="*/ 240965 w 1261746"/>
              <a:gd name="connsiteY318" fmla="*/ 28452 h 659131"/>
              <a:gd name="connsiteX319" fmla="*/ 269426 w 1261746"/>
              <a:gd name="connsiteY319" fmla="*/ 0 h 659131"/>
              <a:gd name="connsiteX320" fmla="*/ 148943 w 1261746"/>
              <a:gd name="connsiteY320" fmla="*/ 0 h 659131"/>
              <a:gd name="connsiteX321" fmla="*/ 177404 w 1261746"/>
              <a:gd name="connsiteY321" fmla="*/ 28452 h 659131"/>
              <a:gd name="connsiteX322" fmla="*/ 148943 w 1261746"/>
              <a:gd name="connsiteY322" fmla="*/ 56904 h 659131"/>
              <a:gd name="connsiteX323" fmla="*/ 120482 w 1261746"/>
              <a:gd name="connsiteY323" fmla="*/ 28452 h 659131"/>
              <a:gd name="connsiteX324" fmla="*/ 148943 w 1261746"/>
              <a:gd name="connsiteY324" fmla="*/ 0 h 659131"/>
              <a:gd name="connsiteX325" fmla="*/ 28461 w 1261746"/>
              <a:gd name="connsiteY325" fmla="*/ 0 h 659131"/>
              <a:gd name="connsiteX326" fmla="*/ 56922 w 1261746"/>
              <a:gd name="connsiteY326" fmla="*/ 28452 h 659131"/>
              <a:gd name="connsiteX327" fmla="*/ 28461 w 1261746"/>
              <a:gd name="connsiteY327" fmla="*/ 56904 h 659131"/>
              <a:gd name="connsiteX328" fmla="*/ 0 w 1261746"/>
              <a:gd name="connsiteY328" fmla="*/ 28452 h 659131"/>
              <a:gd name="connsiteX329" fmla="*/ 28461 w 1261746"/>
              <a:gd name="connsiteY329" fmla="*/ 0 h 659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</a:cxnLst>
            <a:rect l="l" t="t" r="r" b="b"/>
            <a:pathLst>
              <a:path w="1261746" h="659131">
                <a:moveTo>
                  <a:pt x="1233285" y="602227"/>
                </a:moveTo>
                <a:cubicBezTo>
                  <a:pt x="1249004" y="602227"/>
                  <a:pt x="1261746" y="614965"/>
                  <a:pt x="1261746" y="630679"/>
                </a:cubicBezTo>
                <a:cubicBezTo>
                  <a:pt x="1261746" y="646393"/>
                  <a:pt x="1249004" y="659131"/>
                  <a:pt x="1233285" y="659131"/>
                </a:cubicBezTo>
                <a:cubicBezTo>
                  <a:pt x="1217566" y="659131"/>
                  <a:pt x="1204824" y="646393"/>
                  <a:pt x="1204824" y="630679"/>
                </a:cubicBezTo>
                <a:cubicBezTo>
                  <a:pt x="1204824" y="614965"/>
                  <a:pt x="1217566" y="602227"/>
                  <a:pt x="1233285" y="602227"/>
                </a:cubicBezTo>
                <a:close/>
                <a:moveTo>
                  <a:pt x="1112803" y="602227"/>
                </a:moveTo>
                <a:cubicBezTo>
                  <a:pt x="1128522" y="602227"/>
                  <a:pt x="1141264" y="614965"/>
                  <a:pt x="1141264" y="630679"/>
                </a:cubicBezTo>
                <a:cubicBezTo>
                  <a:pt x="1141264" y="646393"/>
                  <a:pt x="1128522" y="659131"/>
                  <a:pt x="1112803" y="659131"/>
                </a:cubicBezTo>
                <a:cubicBezTo>
                  <a:pt x="1097084" y="659131"/>
                  <a:pt x="1084342" y="646393"/>
                  <a:pt x="1084342" y="630679"/>
                </a:cubicBezTo>
                <a:cubicBezTo>
                  <a:pt x="1084342" y="614965"/>
                  <a:pt x="1097084" y="602227"/>
                  <a:pt x="1112803" y="602227"/>
                </a:cubicBezTo>
                <a:close/>
                <a:moveTo>
                  <a:pt x="992320" y="602227"/>
                </a:moveTo>
                <a:cubicBezTo>
                  <a:pt x="1008039" y="602227"/>
                  <a:pt x="1020781" y="614965"/>
                  <a:pt x="1020781" y="630679"/>
                </a:cubicBezTo>
                <a:cubicBezTo>
                  <a:pt x="1020781" y="646393"/>
                  <a:pt x="1008039" y="659131"/>
                  <a:pt x="992320" y="659131"/>
                </a:cubicBezTo>
                <a:cubicBezTo>
                  <a:pt x="976601" y="659131"/>
                  <a:pt x="963859" y="646393"/>
                  <a:pt x="963859" y="630679"/>
                </a:cubicBezTo>
                <a:cubicBezTo>
                  <a:pt x="963859" y="614965"/>
                  <a:pt x="976601" y="602227"/>
                  <a:pt x="992320" y="602227"/>
                </a:cubicBezTo>
                <a:close/>
                <a:moveTo>
                  <a:pt x="871838" y="602227"/>
                </a:moveTo>
                <a:cubicBezTo>
                  <a:pt x="887557" y="602227"/>
                  <a:pt x="900299" y="614965"/>
                  <a:pt x="900299" y="630679"/>
                </a:cubicBezTo>
                <a:cubicBezTo>
                  <a:pt x="900299" y="646393"/>
                  <a:pt x="887557" y="659131"/>
                  <a:pt x="871838" y="659131"/>
                </a:cubicBezTo>
                <a:cubicBezTo>
                  <a:pt x="856119" y="659131"/>
                  <a:pt x="843377" y="646393"/>
                  <a:pt x="843377" y="630679"/>
                </a:cubicBezTo>
                <a:cubicBezTo>
                  <a:pt x="843377" y="614965"/>
                  <a:pt x="856119" y="602227"/>
                  <a:pt x="871838" y="602227"/>
                </a:cubicBezTo>
                <a:close/>
                <a:moveTo>
                  <a:pt x="751356" y="602227"/>
                </a:moveTo>
                <a:cubicBezTo>
                  <a:pt x="767075" y="602227"/>
                  <a:pt x="779817" y="614965"/>
                  <a:pt x="779817" y="630679"/>
                </a:cubicBezTo>
                <a:cubicBezTo>
                  <a:pt x="779817" y="646393"/>
                  <a:pt x="767075" y="659131"/>
                  <a:pt x="751356" y="659131"/>
                </a:cubicBezTo>
                <a:cubicBezTo>
                  <a:pt x="735637" y="659131"/>
                  <a:pt x="722895" y="646393"/>
                  <a:pt x="722895" y="630679"/>
                </a:cubicBezTo>
                <a:cubicBezTo>
                  <a:pt x="722895" y="614965"/>
                  <a:pt x="735637" y="602227"/>
                  <a:pt x="751356" y="602227"/>
                </a:cubicBezTo>
                <a:close/>
                <a:moveTo>
                  <a:pt x="630873" y="602227"/>
                </a:moveTo>
                <a:cubicBezTo>
                  <a:pt x="646592" y="602227"/>
                  <a:pt x="659334" y="614965"/>
                  <a:pt x="659334" y="630679"/>
                </a:cubicBezTo>
                <a:cubicBezTo>
                  <a:pt x="659334" y="646393"/>
                  <a:pt x="646592" y="659131"/>
                  <a:pt x="630873" y="659131"/>
                </a:cubicBezTo>
                <a:cubicBezTo>
                  <a:pt x="615154" y="659131"/>
                  <a:pt x="602412" y="646393"/>
                  <a:pt x="602412" y="630679"/>
                </a:cubicBezTo>
                <a:cubicBezTo>
                  <a:pt x="602412" y="614965"/>
                  <a:pt x="615154" y="602227"/>
                  <a:pt x="630873" y="602227"/>
                </a:cubicBezTo>
                <a:close/>
                <a:moveTo>
                  <a:pt x="510391" y="602227"/>
                </a:moveTo>
                <a:cubicBezTo>
                  <a:pt x="526110" y="602227"/>
                  <a:pt x="538852" y="614965"/>
                  <a:pt x="538852" y="630679"/>
                </a:cubicBezTo>
                <a:cubicBezTo>
                  <a:pt x="538852" y="646393"/>
                  <a:pt x="526110" y="659131"/>
                  <a:pt x="510391" y="659131"/>
                </a:cubicBezTo>
                <a:cubicBezTo>
                  <a:pt x="494672" y="659131"/>
                  <a:pt x="481930" y="646393"/>
                  <a:pt x="481930" y="630679"/>
                </a:cubicBezTo>
                <a:cubicBezTo>
                  <a:pt x="481930" y="614965"/>
                  <a:pt x="494672" y="602227"/>
                  <a:pt x="510391" y="602227"/>
                </a:cubicBezTo>
                <a:close/>
                <a:moveTo>
                  <a:pt x="389908" y="602227"/>
                </a:moveTo>
                <a:cubicBezTo>
                  <a:pt x="405627" y="602227"/>
                  <a:pt x="418369" y="614965"/>
                  <a:pt x="418369" y="630679"/>
                </a:cubicBezTo>
                <a:cubicBezTo>
                  <a:pt x="418369" y="646393"/>
                  <a:pt x="405627" y="659131"/>
                  <a:pt x="389908" y="659131"/>
                </a:cubicBezTo>
                <a:cubicBezTo>
                  <a:pt x="374189" y="659131"/>
                  <a:pt x="361447" y="646393"/>
                  <a:pt x="361447" y="630679"/>
                </a:cubicBezTo>
                <a:cubicBezTo>
                  <a:pt x="361447" y="614965"/>
                  <a:pt x="374189" y="602227"/>
                  <a:pt x="389908" y="602227"/>
                </a:cubicBezTo>
                <a:close/>
                <a:moveTo>
                  <a:pt x="269426" y="602227"/>
                </a:moveTo>
                <a:cubicBezTo>
                  <a:pt x="285145" y="602227"/>
                  <a:pt x="297887" y="614965"/>
                  <a:pt x="297887" y="630679"/>
                </a:cubicBezTo>
                <a:cubicBezTo>
                  <a:pt x="297887" y="646393"/>
                  <a:pt x="285145" y="659131"/>
                  <a:pt x="269426" y="659131"/>
                </a:cubicBezTo>
                <a:cubicBezTo>
                  <a:pt x="253707" y="659131"/>
                  <a:pt x="240965" y="646393"/>
                  <a:pt x="240965" y="630679"/>
                </a:cubicBezTo>
                <a:cubicBezTo>
                  <a:pt x="240965" y="614965"/>
                  <a:pt x="253707" y="602227"/>
                  <a:pt x="269426" y="602227"/>
                </a:cubicBezTo>
                <a:close/>
                <a:moveTo>
                  <a:pt x="148943" y="602227"/>
                </a:moveTo>
                <a:cubicBezTo>
                  <a:pt x="164662" y="602227"/>
                  <a:pt x="177404" y="614965"/>
                  <a:pt x="177404" y="630679"/>
                </a:cubicBezTo>
                <a:cubicBezTo>
                  <a:pt x="177404" y="646393"/>
                  <a:pt x="164662" y="659131"/>
                  <a:pt x="148943" y="659131"/>
                </a:cubicBezTo>
                <a:cubicBezTo>
                  <a:pt x="133224" y="659131"/>
                  <a:pt x="120482" y="646393"/>
                  <a:pt x="120482" y="630679"/>
                </a:cubicBezTo>
                <a:cubicBezTo>
                  <a:pt x="120482" y="614965"/>
                  <a:pt x="133224" y="602227"/>
                  <a:pt x="148943" y="602227"/>
                </a:cubicBezTo>
                <a:close/>
                <a:moveTo>
                  <a:pt x="28461" y="602227"/>
                </a:moveTo>
                <a:cubicBezTo>
                  <a:pt x="44180" y="602227"/>
                  <a:pt x="56922" y="614965"/>
                  <a:pt x="56922" y="630679"/>
                </a:cubicBezTo>
                <a:cubicBezTo>
                  <a:pt x="56922" y="646393"/>
                  <a:pt x="44180" y="659131"/>
                  <a:pt x="28461" y="659131"/>
                </a:cubicBezTo>
                <a:cubicBezTo>
                  <a:pt x="12742" y="659131"/>
                  <a:pt x="0" y="646393"/>
                  <a:pt x="0" y="630679"/>
                </a:cubicBezTo>
                <a:cubicBezTo>
                  <a:pt x="0" y="614965"/>
                  <a:pt x="12742" y="602227"/>
                  <a:pt x="28461" y="602227"/>
                </a:cubicBezTo>
                <a:close/>
                <a:moveTo>
                  <a:pt x="1233285" y="481781"/>
                </a:moveTo>
                <a:cubicBezTo>
                  <a:pt x="1249004" y="481781"/>
                  <a:pt x="1261746" y="494519"/>
                  <a:pt x="1261746" y="510233"/>
                </a:cubicBezTo>
                <a:cubicBezTo>
                  <a:pt x="1261746" y="525947"/>
                  <a:pt x="1249004" y="538685"/>
                  <a:pt x="1233285" y="538685"/>
                </a:cubicBezTo>
                <a:cubicBezTo>
                  <a:pt x="1217566" y="538685"/>
                  <a:pt x="1204824" y="525947"/>
                  <a:pt x="1204824" y="510233"/>
                </a:cubicBezTo>
                <a:cubicBezTo>
                  <a:pt x="1204824" y="494519"/>
                  <a:pt x="1217566" y="481781"/>
                  <a:pt x="1233285" y="481781"/>
                </a:cubicBezTo>
                <a:close/>
                <a:moveTo>
                  <a:pt x="1112803" y="481781"/>
                </a:moveTo>
                <a:cubicBezTo>
                  <a:pt x="1128522" y="481781"/>
                  <a:pt x="1141264" y="494519"/>
                  <a:pt x="1141264" y="510233"/>
                </a:cubicBezTo>
                <a:cubicBezTo>
                  <a:pt x="1141264" y="525947"/>
                  <a:pt x="1128522" y="538685"/>
                  <a:pt x="1112803" y="538685"/>
                </a:cubicBezTo>
                <a:cubicBezTo>
                  <a:pt x="1097084" y="538685"/>
                  <a:pt x="1084342" y="525947"/>
                  <a:pt x="1084342" y="510233"/>
                </a:cubicBezTo>
                <a:cubicBezTo>
                  <a:pt x="1084342" y="494519"/>
                  <a:pt x="1097084" y="481781"/>
                  <a:pt x="1112803" y="481781"/>
                </a:cubicBezTo>
                <a:close/>
                <a:moveTo>
                  <a:pt x="992320" y="481781"/>
                </a:moveTo>
                <a:cubicBezTo>
                  <a:pt x="1008039" y="481781"/>
                  <a:pt x="1020781" y="494519"/>
                  <a:pt x="1020781" y="510233"/>
                </a:cubicBezTo>
                <a:cubicBezTo>
                  <a:pt x="1020781" y="525947"/>
                  <a:pt x="1008039" y="538685"/>
                  <a:pt x="992320" y="538685"/>
                </a:cubicBezTo>
                <a:cubicBezTo>
                  <a:pt x="976601" y="538685"/>
                  <a:pt x="963859" y="525947"/>
                  <a:pt x="963859" y="510233"/>
                </a:cubicBezTo>
                <a:cubicBezTo>
                  <a:pt x="963859" y="494519"/>
                  <a:pt x="976601" y="481781"/>
                  <a:pt x="992320" y="481781"/>
                </a:cubicBezTo>
                <a:close/>
                <a:moveTo>
                  <a:pt x="871838" y="481781"/>
                </a:moveTo>
                <a:cubicBezTo>
                  <a:pt x="887557" y="481781"/>
                  <a:pt x="900299" y="494519"/>
                  <a:pt x="900299" y="510233"/>
                </a:cubicBezTo>
                <a:cubicBezTo>
                  <a:pt x="900299" y="525947"/>
                  <a:pt x="887557" y="538685"/>
                  <a:pt x="871838" y="538685"/>
                </a:cubicBezTo>
                <a:cubicBezTo>
                  <a:pt x="856119" y="538685"/>
                  <a:pt x="843377" y="525947"/>
                  <a:pt x="843377" y="510233"/>
                </a:cubicBezTo>
                <a:cubicBezTo>
                  <a:pt x="843377" y="494519"/>
                  <a:pt x="856119" y="481781"/>
                  <a:pt x="871838" y="481781"/>
                </a:cubicBezTo>
                <a:close/>
                <a:moveTo>
                  <a:pt x="751356" y="481781"/>
                </a:moveTo>
                <a:cubicBezTo>
                  <a:pt x="767075" y="481781"/>
                  <a:pt x="779817" y="494519"/>
                  <a:pt x="779817" y="510233"/>
                </a:cubicBezTo>
                <a:cubicBezTo>
                  <a:pt x="779817" y="525947"/>
                  <a:pt x="767075" y="538685"/>
                  <a:pt x="751356" y="538685"/>
                </a:cubicBezTo>
                <a:cubicBezTo>
                  <a:pt x="735637" y="538685"/>
                  <a:pt x="722895" y="525947"/>
                  <a:pt x="722895" y="510233"/>
                </a:cubicBezTo>
                <a:cubicBezTo>
                  <a:pt x="722895" y="494519"/>
                  <a:pt x="735637" y="481781"/>
                  <a:pt x="751356" y="481781"/>
                </a:cubicBezTo>
                <a:close/>
                <a:moveTo>
                  <a:pt x="630873" y="481781"/>
                </a:moveTo>
                <a:cubicBezTo>
                  <a:pt x="646592" y="481781"/>
                  <a:pt x="659334" y="494519"/>
                  <a:pt x="659334" y="510233"/>
                </a:cubicBezTo>
                <a:cubicBezTo>
                  <a:pt x="659334" y="525947"/>
                  <a:pt x="646592" y="538685"/>
                  <a:pt x="630873" y="538685"/>
                </a:cubicBezTo>
                <a:cubicBezTo>
                  <a:pt x="615154" y="538685"/>
                  <a:pt x="602412" y="525947"/>
                  <a:pt x="602412" y="510233"/>
                </a:cubicBezTo>
                <a:cubicBezTo>
                  <a:pt x="602412" y="494519"/>
                  <a:pt x="615154" y="481781"/>
                  <a:pt x="630873" y="481781"/>
                </a:cubicBezTo>
                <a:close/>
                <a:moveTo>
                  <a:pt x="510391" y="481781"/>
                </a:moveTo>
                <a:cubicBezTo>
                  <a:pt x="526110" y="481781"/>
                  <a:pt x="538852" y="494519"/>
                  <a:pt x="538852" y="510233"/>
                </a:cubicBezTo>
                <a:cubicBezTo>
                  <a:pt x="538852" y="525947"/>
                  <a:pt x="526110" y="538685"/>
                  <a:pt x="510391" y="538685"/>
                </a:cubicBezTo>
                <a:cubicBezTo>
                  <a:pt x="494672" y="538685"/>
                  <a:pt x="481930" y="525947"/>
                  <a:pt x="481930" y="510233"/>
                </a:cubicBezTo>
                <a:cubicBezTo>
                  <a:pt x="481930" y="494519"/>
                  <a:pt x="494672" y="481781"/>
                  <a:pt x="510391" y="481781"/>
                </a:cubicBezTo>
                <a:close/>
                <a:moveTo>
                  <a:pt x="389908" y="481781"/>
                </a:moveTo>
                <a:cubicBezTo>
                  <a:pt x="405627" y="481781"/>
                  <a:pt x="418369" y="494519"/>
                  <a:pt x="418369" y="510233"/>
                </a:cubicBezTo>
                <a:cubicBezTo>
                  <a:pt x="418369" y="525947"/>
                  <a:pt x="405627" y="538685"/>
                  <a:pt x="389908" y="538685"/>
                </a:cubicBezTo>
                <a:cubicBezTo>
                  <a:pt x="374189" y="538685"/>
                  <a:pt x="361447" y="525947"/>
                  <a:pt x="361447" y="510233"/>
                </a:cubicBezTo>
                <a:cubicBezTo>
                  <a:pt x="361447" y="494519"/>
                  <a:pt x="374189" y="481781"/>
                  <a:pt x="389908" y="481781"/>
                </a:cubicBezTo>
                <a:close/>
                <a:moveTo>
                  <a:pt x="269426" y="481781"/>
                </a:moveTo>
                <a:cubicBezTo>
                  <a:pt x="285145" y="481781"/>
                  <a:pt x="297887" y="494519"/>
                  <a:pt x="297887" y="510233"/>
                </a:cubicBezTo>
                <a:cubicBezTo>
                  <a:pt x="297887" y="525947"/>
                  <a:pt x="285145" y="538685"/>
                  <a:pt x="269426" y="538685"/>
                </a:cubicBezTo>
                <a:cubicBezTo>
                  <a:pt x="253707" y="538685"/>
                  <a:pt x="240965" y="525947"/>
                  <a:pt x="240965" y="510233"/>
                </a:cubicBezTo>
                <a:cubicBezTo>
                  <a:pt x="240965" y="494519"/>
                  <a:pt x="253707" y="481781"/>
                  <a:pt x="269426" y="481781"/>
                </a:cubicBezTo>
                <a:close/>
                <a:moveTo>
                  <a:pt x="148943" y="481781"/>
                </a:moveTo>
                <a:cubicBezTo>
                  <a:pt x="164662" y="481781"/>
                  <a:pt x="177404" y="494519"/>
                  <a:pt x="177404" y="510233"/>
                </a:cubicBezTo>
                <a:cubicBezTo>
                  <a:pt x="177404" y="525947"/>
                  <a:pt x="164662" y="538685"/>
                  <a:pt x="148943" y="538685"/>
                </a:cubicBezTo>
                <a:cubicBezTo>
                  <a:pt x="133224" y="538685"/>
                  <a:pt x="120482" y="525947"/>
                  <a:pt x="120482" y="510233"/>
                </a:cubicBezTo>
                <a:cubicBezTo>
                  <a:pt x="120482" y="494519"/>
                  <a:pt x="133224" y="481781"/>
                  <a:pt x="148943" y="481781"/>
                </a:cubicBezTo>
                <a:close/>
                <a:moveTo>
                  <a:pt x="28461" y="481781"/>
                </a:moveTo>
                <a:cubicBezTo>
                  <a:pt x="44180" y="481781"/>
                  <a:pt x="56922" y="494519"/>
                  <a:pt x="56922" y="510233"/>
                </a:cubicBezTo>
                <a:cubicBezTo>
                  <a:pt x="56922" y="525947"/>
                  <a:pt x="44180" y="538685"/>
                  <a:pt x="28461" y="538685"/>
                </a:cubicBezTo>
                <a:cubicBezTo>
                  <a:pt x="12742" y="538685"/>
                  <a:pt x="0" y="525947"/>
                  <a:pt x="0" y="510233"/>
                </a:cubicBezTo>
                <a:cubicBezTo>
                  <a:pt x="0" y="494519"/>
                  <a:pt x="12742" y="481781"/>
                  <a:pt x="28461" y="481781"/>
                </a:cubicBezTo>
                <a:close/>
                <a:moveTo>
                  <a:pt x="1233285" y="361336"/>
                </a:moveTo>
                <a:cubicBezTo>
                  <a:pt x="1249004" y="361336"/>
                  <a:pt x="1261746" y="374074"/>
                  <a:pt x="1261746" y="389788"/>
                </a:cubicBezTo>
                <a:cubicBezTo>
                  <a:pt x="1261746" y="405502"/>
                  <a:pt x="1249004" y="418240"/>
                  <a:pt x="1233285" y="418240"/>
                </a:cubicBezTo>
                <a:cubicBezTo>
                  <a:pt x="1217566" y="418240"/>
                  <a:pt x="1204824" y="405502"/>
                  <a:pt x="1204824" y="389788"/>
                </a:cubicBezTo>
                <a:cubicBezTo>
                  <a:pt x="1204824" y="374074"/>
                  <a:pt x="1217566" y="361336"/>
                  <a:pt x="1233285" y="361336"/>
                </a:cubicBezTo>
                <a:close/>
                <a:moveTo>
                  <a:pt x="1112803" y="361336"/>
                </a:moveTo>
                <a:cubicBezTo>
                  <a:pt x="1128522" y="361336"/>
                  <a:pt x="1141264" y="374074"/>
                  <a:pt x="1141264" y="389788"/>
                </a:cubicBezTo>
                <a:cubicBezTo>
                  <a:pt x="1141264" y="405502"/>
                  <a:pt x="1128522" y="418240"/>
                  <a:pt x="1112803" y="418240"/>
                </a:cubicBezTo>
                <a:cubicBezTo>
                  <a:pt x="1097084" y="418240"/>
                  <a:pt x="1084342" y="405502"/>
                  <a:pt x="1084342" y="389788"/>
                </a:cubicBezTo>
                <a:cubicBezTo>
                  <a:pt x="1084342" y="374074"/>
                  <a:pt x="1097084" y="361336"/>
                  <a:pt x="1112803" y="361336"/>
                </a:cubicBezTo>
                <a:close/>
                <a:moveTo>
                  <a:pt x="992320" y="361336"/>
                </a:moveTo>
                <a:cubicBezTo>
                  <a:pt x="1008039" y="361336"/>
                  <a:pt x="1020781" y="374074"/>
                  <a:pt x="1020781" y="389788"/>
                </a:cubicBezTo>
                <a:cubicBezTo>
                  <a:pt x="1020781" y="405502"/>
                  <a:pt x="1008039" y="418240"/>
                  <a:pt x="992320" y="418240"/>
                </a:cubicBezTo>
                <a:cubicBezTo>
                  <a:pt x="976601" y="418240"/>
                  <a:pt x="963859" y="405502"/>
                  <a:pt x="963859" y="389788"/>
                </a:cubicBezTo>
                <a:cubicBezTo>
                  <a:pt x="963859" y="374074"/>
                  <a:pt x="976601" y="361336"/>
                  <a:pt x="992320" y="361336"/>
                </a:cubicBezTo>
                <a:close/>
                <a:moveTo>
                  <a:pt x="871838" y="361336"/>
                </a:moveTo>
                <a:cubicBezTo>
                  <a:pt x="887557" y="361336"/>
                  <a:pt x="900299" y="374074"/>
                  <a:pt x="900299" y="389788"/>
                </a:cubicBezTo>
                <a:cubicBezTo>
                  <a:pt x="900299" y="405502"/>
                  <a:pt x="887557" y="418240"/>
                  <a:pt x="871838" y="418240"/>
                </a:cubicBezTo>
                <a:cubicBezTo>
                  <a:pt x="856119" y="418240"/>
                  <a:pt x="843377" y="405502"/>
                  <a:pt x="843377" y="389788"/>
                </a:cubicBezTo>
                <a:cubicBezTo>
                  <a:pt x="843377" y="374074"/>
                  <a:pt x="856119" y="361336"/>
                  <a:pt x="871838" y="361336"/>
                </a:cubicBezTo>
                <a:close/>
                <a:moveTo>
                  <a:pt x="751356" y="361336"/>
                </a:moveTo>
                <a:cubicBezTo>
                  <a:pt x="767075" y="361336"/>
                  <a:pt x="779817" y="374074"/>
                  <a:pt x="779817" y="389788"/>
                </a:cubicBezTo>
                <a:cubicBezTo>
                  <a:pt x="779817" y="405502"/>
                  <a:pt x="767075" y="418240"/>
                  <a:pt x="751356" y="418240"/>
                </a:cubicBezTo>
                <a:cubicBezTo>
                  <a:pt x="735637" y="418240"/>
                  <a:pt x="722895" y="405502"/>
                  <a:pt x="722895" y="389788"/>
                </a:cubicBezTo>
                <a:cubicBezTo>
                  <a:pt x="722895" y="374074"/>
                  <a:pt x="735637" y="361336"/>
                  <a:pt x="751356" y="361336"/>
                </a:cubicBezTo>
                <a:close/>
                <a:moveTo>
                  <a:pt x="630873" y="361336"/>
                </a:moveTo>
                <a:cubicBezTo>
                  <a:pt x="646592" y="361336"/>
                  <a:pt x="659334" y="374074"/>
                  <a:pt x="659334" y="389788"/>
                </a:cubicBezTo>
                <a:cubicBezTo>
                  <a:pt x="659334" y="405502"/>
                  <a:pt x="646592" y="418240"/>
                  <a:pt x="630873" y="418240"/>
                </a:cubicBezTo>
                <a:cubicBezTo>
                  <a:pt x="615154" y="418240"/>
                  <a:pt x="602412" y="405502"/>
                  <a:pt x="602412" y="389788"/>
                </a:cubicBezTo>
                <a:cubicBezTo>
                  <a:pt x="602412" y="374074"/>
                  <a:pt x="615154" y="361336"/>
                  <a:pt x="630873" y="361336"/>
                </a:cubicBezTo>
                <a:close/>
                <a:moveTo>
                  <a:pt x="510391" y="361336"/>
                </a:moveTo>
                <a:cubicBezTo>
                  <a:pt x="526110" y="361336"/>
                  <a:pt x="538852" y="374074"/>
                  <a:pt x="538852" y="389788"/>
                </a:cubicBezTo>
                <a:cubicBezTo>
                  <a:pt x="538852" y="405502"/>
                  <a:pt x="526110" y="418240"/>
                  <a:pt x="510391" y="418240"/>
                </a:cubicBezTo>
                <a:cubicBezTo>
                  <a:pt x="494672" y="418240"/>
                  <a:pt x="481930" y="405502"/>
                  <a:pt x="481930" y="389788"/>
                </a:cubicBezTo>
                <a:cubicBezTo>
                  <a:pt x="481930" y="374074"/>
                  <a:pt x="494672" y="361336"/>
                  <a:pt x="510391" y="361336"/>
                </a:cubicBezTo>
                <a:close/>
                <a:moveTo>
                  <a:pt x="389908" y="361336"/>
                </a:moveTo>
                <a:cubicBezTo>
                  <a:pt x="405627" y="361336"/>
                  <a:pt x="418369" y="374074"/>
                  <a:pt x="418369" y="389788"/>
                </a:cubicBezTo>
                <a:cubicBezTo>
                  <a:pt x="418369" y="405502"/>
                  <a:pt x="405627" y="418240"/>
                  <a:pt x="389908" y="418240"/>
                </a:cubicBezTo>
                <a:cubicBezTo>
                  <a:pt x="374189" y="418240"/>
                  <a:pt x="361447" y="405502"/>
                  <a:pt x="361447" y="389788"/>
                </a:cubicBezTo>
                <a:cubicBezTo>
                  <a:pt x="361447" y="374074"/>
                  <a:pt x="374189" y="361336"/>
                  <a:pt x="389908" y="361336"/>
                </a:cubicBezTo>
                <a:close/>
                <a:moveTo>
                  <a:pt x="269426" y="361336"/>
                </a:moveTo>
                <a:cubicBezTo>
                  <a:pt x="285145" y="361336"/>
                  <a:pt x="297887" y="374074"/>
                  <a:pt x="297887" y="389788"/>
                </a:cubicBezTo>
                <a:cubicBezTo>
                  <a:pt x="297887" y="405502"/>
                  <a:pt x="285145" y="418240"/>
                  <a:pt x="269426" y="418240"/>
                </a:cubicBezTo>
                <a:cubicBezTo>
                  <a:pt x="253707" y="418240"/>
                  <a:pt x="240965" y="405502"/>
                  <a:pt x="240965" y="389788"/>
                </a:cubicBezTo>
                <a:cubicBezTo>
                  <a:pt x="240965" y="374074"/>
                  <a:pt x="253707" y="361336"/>
                  <a:pt x="269426" y="361336"/>
                </a:cubicBezTo>
                <a:close/>
                <a:moveTo>
                  <a:pt x="148943" y="361336"/>
                </a:moveTo>
                <a:cubicBezTo>
                  <a:pt x="164662" y="361336"/>
                  <a:pt x="177404" y="374074"/>
                  <a:pt x="177404" y="389788"/>
                </a:cubicBezTo>
                <a:cubicBezTo>
                  <a:pt x="177404" y="405502"/>
                  <a:pt x="164662" y="418240"/>
                  <a:pt x="148943" y="418240"/>
                </a:cubicBezTo>
                <a:cubicBezTo>
                  <a:pt x="133224" y="418240"/>
                  <a:pt x="120482" y="405502"/>
                  <a:pt x="120482" y="389788"/>
                </a:cubicBezTo>
                <a:cubicBezTo>
                  <a:pt x="120482" y="374074"/>
                  <a:pt x="133224" y="361336"/>
                  <a:pt x="148943" y="361336"/>
                </a:cubicBezTo>
                <a:close/>
                <a:moveTo>
                  <a:pt x="28461" y="361336"/>
                </a:moveTo>
                <a:cubicBezTo>
                  <a:pt x="44180" y="361336"/>
                  <a:pt x="56922" y="374074"/>
                  <a:pt x="56922" y="389788"/>
                </a:cubicBezTo>
                <a:cubicBezTo>
                  <a:pt x="56922" y="405502"/>
                  <a:pt x="44180" y="418240"/>
                  <a:pt x="28461" y="418240"/>
                </a:cubicBezTo>
                <a:cubicBezTo>
                  <a:pt x="12742" y="418240"/>
                  <a:pt x="0" y="405502"/>
                  <a:pt x="0" y="389788"/>
                </a:cubicBezTo>
                <a:cubicBezTo>
                  <a:pt x="0" y="374074"/>
                  <a:pt x="12742" y="361336"/>
                  <a:pt x="28461" y="361336"/>
                </a:cubicBezTo>
                <a:close/>
                <a:moveTo>
                  <a:pt x="1233285" y="240891"/>
                </a:moveTo>
                <a:cubicBezTo>
                  <a:pt x="1249004" y="240891"/>
                  <a:pt x="1261746" y="253629"/>
                  <a:pt x="1261746" y="269343"/>
                </a:cubicBezTo>
                <a:cubicBezTo>
                  <a:pt x="1261746" y="285057"/>
                  <a:pt x="1249004" y="297795"/>
                  <a:pt x="1233285" y="297795"/>
                </a:cubicBezTo>
                <a:cubicBezTo>
                  <a:pt x="1217566" y="297795"/>
                  <a:pt x="1204824" y="285057"/>
                  <a:pt x="1204824" y="269343"/>
                </a:cubicBezTo>
                <a:cubicBezTo>
                  <a:pt x="1204824" y="253629"/>
                  <a:pt x="1217566" y="240891"/>
                  <a:pt x="1233285" y="240891"/>
                </a:cubicBezTo>
                <a:close/>
                <a:moveTo>
                  <a:pt x="1112803" y="240891"/>
                </a:moveTo>
                <a:cubicBezTo>
                  <a:pt x="1128522" y="240891"/>
                  <a:pt x="1141264" y="253629"/>
                  <a:pt x="1141264" y="269343"/>
                </a:cubicBezTo>
                <a:cubicBezTo>
                  <a:pt x="1141264" y="285057"/>
                  <a:pt x="1128522" y="297795"/>
                  <a:pt x="1112803" y="297795"/>
                </a:cubicBezTo>
                <a:cubicBezTo>
                  <a:pt x="1097084" y="297795"/>
                  <a:pt x="1084342" y="285057"/>
                  <a:pt x="1084342" y="269343"/>
                </a:cubicBezTo>
                <a:cubicBezTo>
                  <a:pt x="1084342" y="253629"/>
                  <a:pt x="1097084" y="240891"/>
                  <a:pt x="1112803" y="240891"/>
                </a:cubicBezTo>
                <a:close/>
                <a:moveTo>
                  <a:pt x="992320" y="240891"/>
                </a:moveTo>
                <a:cubicBezTo>
                  <a:pt x="1008039" y="240891"/>
                  <a:pt x="1020781" y="253629"/>
                  <a:pt x="1020781" y="269343"/>
                </a:cubicBezTo>
                <a:cubicBezTo>
                  <a:pt x="1020781" y="285057"/>
                  <a:pt x="1008039" y="297795"/>
                  <a:pt x="992320" y="297795"/>
                </a:cubicBezTo>
                <a:cubicBezTo>
                  <a:pt x="976601" y="297795"/>
                  <a:pt x="963859" y="285057"/>
                  <a:pt x="963859" y="269343"/>
                </a:cubicBezTo>
                <a:cubicBezTo>
                  <a:pt x="963859" y="253629"/>
                  <a:pt x="976601" y="240891"/>
                  <a:pt x="992320" y="240891"/>
                </a:cubicBezTo>
                <a:close/>
                <a:moveTo>
                  <a:pt x="871838" y="240891"/>
                </a:moveTo>
                <a:cubicBezTo>
                  <a:pt x="887557" y="240891"/>
                  <a:pt x="900299" y="253629"/>
                  <a:pt x="900299" y="269343"/>
                </a:cubicBezTo>
                <a:cubicBezTo>
                  <a:pt x="900299" y="285057"/>
                  <a:pt x="887557" y="297795"/>
                  <a:pt x="871838" y="297795"/>
                </a:cubicBezTo>
                <a:cubicBezTo>
                  <a:pt x="856119" y="297795"/>
                  <a:pt x="843377" y="285057"/>
                  <a:pt x="843377" y="269343"/>
                </a:cubicBezTo>
                <a:cubicBezTo>
                  <a:pt x="843377" y="253629"/>
                  <a:pt x="856119" y="240891"/>
                  <a:pt x="871838" y="240891"/>
                </a:cubicBezTo>
                <a:close/>
                <a:moveTo>
                  <a:pt x="751356" y="240891"/>
                </a:moveTo>
                <a:cubicBezTo>
                  <a:pt x="767075" y="240891"/>
                  <a:pt x="779817" y="253629"/>
                  <a:pt x="779817" y="269343"/>
                </a:cubicBezTo>
                <a:cubicBezTo>
                  <a:pt x="779817" y="285057"/>
                  <a:pt x="767075" y="297795"/>
                  <a:pt x="751356" y="297795"/>
                </a:cubicBezTo>
                <a:cubicBezTo>
                  <a:pt x="735637" y="297795"/>
                  <a:pt x="722895" y="285057"/>
                  <a:pt x="722895" y="269343"/>
                </a:cubicBezTo>
                <a:cubicBezTo>
                  <a:pt x="722895" y="253629"/>
                  <a:pt x="735637" y="240891"/>
                  <a:pt x="751356" y="240891"/>
                </a:cubicBezTo>
                <a:close/>
                <a:moveTo>
                  <a:pt x="630873" y="240891"/>
                </a:moveTo>
                <a:cubicBezTo>
                  <a:pt x="646592" y="240891"/>
                  <a:pt x="659334" y="253629"/>
                  <a:pt x="659334" y="269343"/>
                </a:cubicBezTo>
                <a:cubicBezTo>
                  <a:pt x="659334" y="285057"/>
                  <a:pt x="646592" y="297795"/>
                  <a:pt x="630873" y="297795"/>
                </a:cubicBezTo>
                <a:cubicBezTo>
                  <a:pt x="615154" y="297795"/>
                  <a:pt x="602412" y="285057"/>
                  <a:pt x="602412" y="269343"/>
                </a:cubicBezTo>
                <a:cubicBezTo>
                  <a:pt x="602412" y="253629"/>
                  <a:pt x="615154" y="240891"/>
                  <a:pt x="630873" y="240891"/>
                </a:cubicBezTo>
                <a:close/>
                <a:moveTo>
                  <a:pt x="510391" y="240891"/>
                </a:moveTo>
                <a:cubicBezTo>
                  <a:pt x="526110" y="240891"/>
                  <a:pt x="538852" y="253629"/>
                  <a:pt x="538852" y="269343"/>
                </a:cubicBezTo>
                <a:cubicBezTo>
                  <a:pt x="538852" y="285057"/>
                  <a:pt x="526110" y="297795"/>
                  <a:pt x="510391" y="297795"/>
                </a:cubicBezTo>
                <a:cubicBezTo>
                  <a:pt x="494672" y="297795"/>
                  <a:pt x="481930" y="285057"/>
                  <a:pt x="481930" y="269343"/>
                </a:cubicBezTo>
                <a:cubicBezTo>
                  <a:pt x="481930" y="253629"/>
                  <a:pt x="494672" y="240891"/>
                  <a:pt x="510391" y="240891"/>
                </a:cubicBezTo>
                <a:close/>
                <a:moveTo>
                  <a:pt x="389908" y="240891"/>
                </a:moveTo>
                <a:cubicBezTo>
                  <a:pt x="405627" y="240891"/>
                  <a:pt x="418369" y="253629"/>
                  <a:pt x="418369" y="269343"/>
                </a:cubicBezTo>
                <a:cubicBezTo>
                  <a:pt x="418369" y="285057"/>
                  <a:pt x="405627" y="297795"/>
                  <a:pt x="389908" y="297795"/>
                </a:cubicBezTo>
                <a:cubicBezTo>
                  <a:pt x="374189" y="297795"/>
                  <a:pt x="361447" y="285057"/>
                  <a:pt x="361447" y="269343"/>
                </a:cubicBezTo>
                <a:cubicBezTo>
                  <a:pt x="361447" y="253629"/>
                  <a:pt x="374189" y="240891"/>
                  <a:pt x="389908" y="240891"/>
                </a:cubicBezTo>
                <a:close/>
                <a:moveTo>
                  <a:pt x="269426" y="240891"/>
                </a:moveTo>
                <a:cubicBezTo>
                  <a:pt x="285145" y="240891"/>
                  <a:pt x="297887" y="253629"/>
                  <a:pt x="297887" y="269343"/>
                </a:cubicBezTo>
                <a:cubicBezTo>
                  <a:pt x="297887" y="285057"/>
                  <a:pt x="285145" y="297795"/>
                  <a:pt x="269426" y="297795"/>
                </a:cubicBezTo>
                <a:cubicBezTo>
                  <a:pt x="253707" y="297795"/>
                  <a:pt x="240965" y="285057"/>
                  <a:pt x="240965" y="269343"/>
                </a:cubicBezTo>
                <a:cubicBezTo>
                  <a:pt x="240965" y="253629"/>
                  <a:pt x="253707" y="240891"/>
                  <a:pt x="269426" y="240891"/>
                </a:cubicBezTo>
                <a:close/>
                <a:moveTo>
                  <a:pt x="148943" y="240891"/>
                </a:moveTo>
                <a:cubicBezTo>
                  <a:pt x="164662" y="240891"/>
                  <a:pt x="177404" y="253629"/>
                  <a:pt x="177404" y="269343"/>
                </a:cubicBezTo>
                <a:cubicBezTo>
                  <a:pt x="177404" y="285057"/>
                  <a:pt x="164662" y="297795"/>
                  <a:pt x="148943" y="297795"/>
                </a:cubicBezTo>
                <a:cubicBezTo>
                  <a:pt x="133224" y="297795"/>
                  <a:pt x="120482" y="285057"/>
                  <a:pt x="120482" y="269343"/>
                </a:cubicBezTo>
                <a:cubicBezTo>
                  <a:pt x="120482" y="253629"/>
                  <a:pt x="133224" y="240891"/>
                  <a:pt x="148943" y="240891"/>
                </a:cubicBezTo>
                <a:close/>
                <a:moveTo>
                  <a:pt x="28461" y="240891"/>
                </a:moveTo>
                <a:cubicBezTo>
                  <a:pt x="44180" y="240891"/>
                  <a:pt x="56922" y="253629"/>
                  <a:pt x="56922" y="269343"/>
                </a:cubicBezTo>
                <a:cubicBezTo>
                  <a:pt x="56922" y="285057"/>
                  <a:pt x="44180" y="297795"/>
                  <a:pt x="28461" y="297795"/>
                </a:cubicBezTo>
                <a:cubicBezTo>
                  <a:pt x="12742" y="297795"/>
                  <a:pt x="0" y="285057"/>
                  <a:pt x="0" y="269343"/>
                </a:cubicBezTo>
                <a:cubicBezTo>
                  <a:pt x="0" y="253629"/>
                  <a:pt x="12742" y="240891"/>
                  <a:pt x="28461" y="240891"/>
                </a:cubicBezTo>
                <a:close/>
                <a:moveTo>
                  <a:pt x="1233285" y="120445"/>
                </a:moveTo>
                <a:cubicBezTo>
                  <a:pt x="1249004" y="120445"/>
                  <a:pt x="1261746" y="133183"/>
                  <a:pt x="1261746" y="148897"/>
                </a:cubicBezTo>
                <a:cubicBezTo>
                  <a:pt x="1261746" y="164611"/>
                  <a:pt x="1249004" y="177349"/>
                  <a:pt x="1233285" y="177349"/>
                </a:cubicBezTo>
                <a:cubicBezTo>
                  <a:pt x="1217566" y="177349"/>
                  <a:pt x="1204824" y="164611"/>
                  <a:pt x="1204824" y="148897"/>
                </a:cubicBezTo>
                <a:cubicBezTo>
                  <a:pt x="1204824" y="133183"/>
                  <a:pt x="1217566" y="120445"/>
                  <a:pt x="1233285" y="120445"/>
                </a:cubicBezTo>
                <a:close/>
                <a:moveTo>
                  <a:pt x="1112803" y="120445"/>
                </a:moveTo>
                <a:cubicBezTo>
                  <a:pt x="1128522" y="120445"/>
                  <a:pt x="1141264" y="133183"/>
                  <a:pt x="1141264" y="148897"/>
                </a:cubicBezTo>
                <a:cubicBezTo>
                  <a:pt x="1141264" y="164611"/>
                  <a:pt x="1128522" y="177349"/>
                  <a:pt x="1112803" y="177349"/>
                </a:cubicBezTo>
                <a:cubicBezTo>
                  <a:pt x="1097084" y="177349"/>
                  <a:pt x="1084342" y="164611"/>
                  <a:pt x="1084342" y="148897"/>
                </a:cubicBezTo>
                <a:cubicBezTo>
                  <a:pt x="1084342" y="133183"/>
                  <a:pt x="1097084" y="120445"/>
                  <a:pt x="1112803" y="120445"/>
                </a:cubicBezTo>
                <a:close/>
                <a:moveTo>
                  <a:pt x="992320" y="120445"/>
                </a:moveTo>
                <a:cubicBezTo>
                  <a:pt x="1008039" y="120445"/>
                  <a:pt x="1020781" y="133183"/>
                  <a:pt x="1020781" y="148897"/>
                </a:cubicBezTo>
                <a:cubicBezTo>
                  <a:pt x="1020781" y="164611"/>
                  <a:pt x="1008039" y="177349"/>
                  <a:pt x="992320" y="177349"/>
                </a:cubicBezTo>
                <a:cubicBezTo>
                  <a:pt x="976601" y="177349"/>
                  <a:pt x="963859" y="164611"/>
                  <a:pt x="963859" y="148897"/>
                </a:cubicBezTo>
                <a:cubicBezTo>
                  <a:pt x="963859" y="133183"/>
                  <a:pt x="976601" y="120445"/>
                  <a:pt x="992320" y="120445"/>
                </a:cubicBezTo>
                <a:close/>
                <a:moveTo>
                  <a:pt x="871838" y="120445"/>
                </a:moveTo>
                <a:cubicBezTo>
                  <a:pt x="887557" y="120445"/>
                  <a:pt x="900299" y="133183"/>
                  <a:pt x="900299" y="148897"/>
                </a:cubicBezTo>
                <a:cubicBezTo>
                  <a:pt x="900299" y="164611"/>
                  <a:pt x="887557" y="177349"/>
                  <a:pt x="871838" y="177349"/>
                </a:cubicBezTo>
                <a:cubicBezTo>
                  <a:pt x="856119" y="177349"/>
                  <a:pt x="843377" y="164611"/>
                  <a:pt x="843377" y="148897"/>
                </a:cubicBezTo>
                <a:cubicBezTo>
                  <a:pt x="843377" y="133183"/>
                  <a:pt x="856119" y="120445"/>
                  <a:pt x="871838" y="120445"/>
                </a:cubicBezTo>
                <a:close/>
                <a:moveTo>
                  <a:pt x="751356" y="120445"/>
                </a:moveTo>
                <a:cubicBezTo>
                  <a:pt x="767075" y="120445"/>
                  <a:pt x="779817" y="133183"/>
                  <a:pt x="779817" y="148897"/>
                </a:cubicBezTo>
                <a:cubicBezTo>
                  <a:pt x="779817" y="164611"/>
                  <a:pt x="767075" y="177349"/>
                  <a:pt x="751356" y="177349"/>
                </a:cubicBezTo>
                <a:cubicBezTo>
                  <a:pt x="735637" y="177349"/>
                  <a:pt x="722895" y="164611"/>
                  <a:pt x="722895" y="148897"/>
                </a:cubicBezTo>
                <a:cubicBezTo>
                  <a:pt x="722895" y="133183"/>
                  <a:pt x="735637" y="120445"/>
                  <a:pt x="751356" y="120445"/>
                </a:cubicBezTo>
                <a:close/>
                <a:moveTo>
                  <a:pt x="630873" y="120445"/>
                </a:moveTo>
                <a:cubicBezTo>
                  <a:pt x="646592" y="120445"/>
                  <a:pt x="659334" y="133183"/>
                  <a:pt x="659334" y="148897"/>
                </a:cubicBezTo>
                <a:cubicBezTo>
                  <a:pt x="659334" y="164611"/>
                  <a:pt x="646592" y="177349"/>
                  <a:pt x="630873" y="177349"/>
                </a:cubicBezTo>
                <a:cubicBezTo>
                  <a:pt x="615154" y="177349"/>
                  <a:pt x="602412" y="164611"/>
                  <a:pt x="602412" y="148897"/>
                </a:cubicBezTo>
                <a:cubicBezTo>
                  <a:pt x="602412" y="133183"/>
                  <a:pt x="615154" y="120445"/>
                  <a:pt x="630873" y="120445"/>
                </a:cubicBezTo>
                <a:close/>
                <a:moveTo>
                  <a:pt x="510391" y="120445"/>
                </a:moveTo>
                <a:cubicBezTo>
                  <a:pt x="526110" y="120445"/>
                  <a:pt x="538852" y="133183"/>
                  <a:pt x="538852" y="148897"/>
                </a:cubicBezTo>
                <a:cubicBezTo>
                  <a:pt x="538852" y="164611"/>
                  <a:pt x="526110" y="177349"/>
                  <a:pt x="510391" y="177349"/>
                </a:cubicBezTo>
                <a:cubicBezTo>
                  <a:pt x="494672" y="177349"/>
                  <a:pt x="481930" y="164611"/>
                  <a:pt x="481930" y="148897"/>
                </a:cubicBezTo>
                <a:cubicBezTo>
                  <a:pt x="481930" y="133183"/>
                  <a:pt x="494672" y="120445"/>
                  <a:pt x="510391" y="120445"/>
                </a:cubicBezTo>
                <a:close/>
                <a:moveTo>
                  <a:pt x="389908" y="120445"/>
                </a:moveTo>
                <a:cubicBezTo>
                  <a:pt x="405627" y="120445"/>
                  <a:pt x="418369" y="133183"/>
                  <a:pt x="418369" y="148897"/>
                </a:cubicBezTo>
                <a:cubicBezTo>
                  <a:pt x="418369" y="164611"/>
                  <a:pt x="405627" y="177349"/>
                  <a:pt x="389908" y="177349"/>
                </a:cubicBezTo>
                <a:cubicBezTo>
                  <a:pt x="374189" y="177349"/>
                  <a:pt x="361447" y="164611"/>
                  <a:pt x="361447" y="148897"/>
                </a:cubicBezTo>
                <a:cubicBezTo>
                  <a:pt x="361447" y="133183"/>
                  <a:pt x="374189" y="120445"/>
                  <a:pt x="389908" y="120445"/>
                </a:cubicBezTo>
                <a:close/>
                <a:moveTo>
                  <a:pt x="269426" y="120445"/>
                </a:moveTo>
                <a:cubicBezTo>
                  <a:pt x="285145" y="120445"/>
                  <a:pt x="297887" y="133183"/>
                  <a:pt x="297887" y="148897"/>
                </a:cubicBezTo>
                <a:cubicBezTo>
                  <a:pt x="297887" y="164611"/>
                  <a:pt x="285145" y="177349"/>
                  <a:pt x="269426" y="177349"/>
                </a:cubicBezTo>
                <a:cubicBezTo>
                  <a:pt x="253707" y="177349"/>
                  <a:pt x="240965" y="164611"/>
                  <a:pt x="240965" y="148897"/>
                </a:cubicBezTo>
                <a:cubicBezTo>
                  <a:pt x="240965" y="133183"/>
                  <a:pt x="253707" y="120445"/>
                  <a:pt x="269426" y="120445"/>
                </a:cubicBezTo>
                <a:close/>
                <a:moveTo>
                  <a:pt x="148943" y="120445"/>
                </a:moveTo>
                <a:cubicBezTo>
                  <a:pt x="164662" y="120445"/>
                  <a:pt x="177404" y="133183"/>
                  <a:pt x="177404" y="148897"/>
                </a:cubicBezTo>
                <a:cubicBezTo>
                  <a:pt x="177404" y="164611"/>
                  <a:pt x="164662" y="177349"/>
                  <a:pt x="148943" y="177349"/>
                </a:cubicBezTo>
                <a:cubicBezTo>
                  <a:pt x="133224" y="177349"/>
                  <a:pt x="120482" y="164611"/>
                  <a:pt x="120482" y="148897"/>
                </a:cubicBezTo>
                <a:cubicBezTo>
                  <a:pt x="120482" y="133183"/>
                  <a:pt x="133224" y="120445"/>
                  <a:pt x="148943" y="120445"/>
                </a:cubicBezTo>
                <a:close/>
                <a:moveTo>
                  <a:pt x="28461" y="120445"/>
                </a:moveTo>
                <a:cubicBezTo>
                  <a:pt x="44180" y="120445"/>
                  <a:pt x="56922" y="133183"/>
                  <a:pt x="56922" y="148897"/>
                </a:cubicBezTo>
                <a:cubicBezTo>
                  <a:pt x="56922" y="164611"/>
                  <a:pt x="44180" y="177349"/>
                  <a:pt x="28461" y="177349"/>
                </a:cubicBezTo>
                <a:cubicBezTo>
                  <a:pt x="12742" y="177349"/>
                  <a:pt x="0" y="164611"/>
                  <a:pt x="0" y="148897"/>
                </a:cubicBezTo>
                <a:cubicBezTo>
                  <a:pt x="0" y="133183"/>
                  <a:pt x="12742" y="120445"/>
                  <a:pt x="28461" y="120445"/>
                </a:cubicBezTo>
                <a:close/>
                <a:moveTo>
                  <a:pt x="1233285" y="0"/>
                </a:moveTo>
                <a:cubicBezTo>
                  <a:pt x="1249004" y="0"/>
                  <a:pt x="1261746" y="12738"/>
                  <a:pt x="1261746" y="28452"/>
                </a:cubicBezTo>
                <a:cubicBezTo>
                  <a:pt x="1261746" y="44166"/>
                  <a:pt x="1249004" y="56904"/>
                  <a:pt x="1233285" y="56904"/>
                </a:cubicBezTo>
                <a:cubicBezTo>
                  <a:pt x="1217566" y="56904"/>
                  <a:pt x="1204824" y="44166"/>
                  <a:pt x="1204824" y="28452"/>
                </a:cubicBezTo>
                <a:cubicBezTo>
                  <a:pt x="1204824" y="12738"/>
                  <a:pt x="1217566" y="0"/>
                  <a:pt x="1233285" y="0"/>
                </a:cubicBezTo>
                <a:close/>
                <a:moveTo>
                  <a:pt x="1112803" y="0"/>
                </a:moveTo>
                <a:cubicBezTo>
                  <a:pt x="1128522" y="0"/>
                  <a:pt x="1141264" y="12738"/>
                  <a:pt x="1141264" y="28452"/>
                </a:cubicBezTo>
                <a:cubicBezTo>
                  <a:pt x="1141264" y="44166"/>
                  <a:pt x="1128522" y="56904"/>
                  <a:pt x="1112803" y="56904"/>
                </a:cubicBezTo>
                <a:cubicBezTo>
                  <a:pt x="1097084" y="56904"/>
                  <a:pt x="1084342" y="44166"/>
                  <a:pt x="1084342" y="28452"/>
                </a:cubicBezTo>
                <a:cubicBezTo>
                  <a:pt x="1084342" y="12738"/>
                  <a:pt x="1097084" y="0"/>
                  <a:pt x="1112803" y="0"/>
                </a:cubicBezTo>
                <a:close/>
                <a:moveTo>
                  <a:pt x="992320" y="0"/>
                </a:moveTo>
                <a:cubicBezTo>
                  <a:pt x="1008039" y="0"/>
                  <a:pt x="1020781" y="12738"/>
                  <a:pt x="1020781" y="28452"/>
                </a:cubicBezTo>
                <a:cubicBezTo>
                  <a:pt x="1020781" y="44166"/>
                  <a:pt x="1008039" y="56904"/>
                  <a:pt x="992320" y="56904"/>
                </a:cubicBezTo>
                <a:cubicBezTo>
                  <a:pt x="976601" y="56904"/>
                  <a:pt x="963859" y="44166"/>
                  <a:pt x="963859" y="28452"/>
                </a:cubicBezTo>
                <a:cubicBezTo>
                  <a:pt x="963859" y="12738"/>
                  <a:pt x="976601" y="0"/>
                  <a:pt x="992320" y="0"/>
                </a:cubicBezTo>
                <a:close/>
                <a:moveTo>
                  <a:pt x="871838" y="0"/>
                </a:moveTo>
                <a:cubicBezTo>
                  <a:pt x="887557" y="0"/>
                  <a:pt x="900299" y="12738"/>
                  <a:pt x="900299" y="28452"/>
                </a:cubicBezTo>
                <a:cubicBezTo>
                  <a:pt x="900299" y="44166"/>
                  <a:pt x="887557" y="56904"/>
                  <a:pt x="871838" y="56904"/>
                </a:cubicBezTo>
                <a:cubicBezTo>
                  <a:pt x="856119" y="56904"/>
                  <a:pt x="843377" y="44166"/>
                  <a:pt x="843377" y="28452"/>
                </a:cubicBezTo>
                <a:cubicBezTo>
                  <a:pt x="843377" y="12738"/>
                  <a:pt x="856119" y="0"/>
                  <a:pt x="871838" y="0"/>
                </a:cubicBezTo>
                <a:close/>
                <a:moveTo>
                  <a:pt x="751356" y="0"/>
                </a:moveTo>
                <a:cubicBezTo>
                  <a:pt x="767075" y="0"/>
                  <a:pt x="779817" y="12738"/>
                  <a:pt x="779817" y="28452"/>
                </a:cubicBezTo>
                <a:cubicBezTo>
                  <a:pt x="779817" y="44166"/>
                  <a:pt x="767075" y="56904"/>
                  <a:pt x="751356" y="56904"/>
                </a:cubicBezTo>
                <a:cubicBezTo>
                  <a:pt x="735637" y="56904"/>
                  <a:pt x="722895" y="44166"/>
                  <a:pt x="722895" y="28452"/>
                </a:cubicBezTo>
                <a:cubicBezTo>
                  <a:pt x="722895" y="12738"/>
                  <a:pt x="735637" y="0"/>
                  <a:pt x="751356" y="0"/>
                </a:cubicBezTo>
                <a:close/>
                <a:moveTo>
                  <a:pt x="630873" y="0"/>
                </a:moveTo>
                <a:cubicBezTo>
                  <a:pt x="646592" y="0"/>
                  <a:pt x="659334" y="12738"/>
                  <a:pt x="659334" y="28452"/>
                </a:cubicBezTo>
                <a:cubicBezTo>
                  <a:pt x="659334" y="44166"/>
                  <a:pt x="646592" y="56904"/>
                  <a:pt x="630873" y="56904"/>
                </a:cubicBezTo>
                <a:cubicBezTo>
                  <a:pt x="615154" y="56904"/>
                  <a:pt x="602412" y="44166"/>
                  <a:pt x="602412" y="28452"/>
                </a:cubicBezTo>
                <a:cubicBezTo>
                  <a:pt x="602412" y="12738"/>
                  <a:pt x="615154" y="0"/>
                  <a:pt x="630873" y="0"/>
                </a:cubicBezTo>
                <a:close/>
                <a:moveTo>
                  <a:pt x="510391" y="0"/>
                </a:moveTo>
                <a:cubicBezTo>
                  <a:pt x="526110" y="0"/>
                  <a:pt x="538852" y="12738"/>
                  <a:pt x="538852" y="28452"/>
                </a:cubicBezTo>
                <a:cubicBezTo>
                  <a:pt x="538852" y="44166"/>
                  <a:pt x="526110" y="56904"/>
                  <a:pt x="510391" y="56904"/>
                </a:cubicBezTo>
                <a:cubicBezTo>
                  <a:pt x="494672" y="56904"/>
                  <a:pt x="481930" y="44166"/>
                  <a:pt x="481930" y="28452"/>
                </a:cubicBezTo>
                <a:cubicBezTo>
                  <a:pt x="481930" y="12738"/>
                  <a:pt x="494672" y="0"/>
                  <a:pt x="510391" y="0"/>
                </a:cubicBezTo>
                <a:close/>
                <a:moveTo>
                  <a:pt x="389908" y="0"/>
                </a:moveTo>
                <a:cubicBezTo>
                  <a:pt x="405627" y="0"/>
                  <a:pt x="418369" y="12738"/>
                  <a:pt x="418369" y="28452"/>
                </a:cubicBezTo>
                <a:cubicBezTo>
                  <a:pt x="418369" y="44166"/>
                  <a:pt x="405627" y="56904"/>
                  <a:pt x="389908" y="56904"/>
                </a:cubicBezTo>
                <a:cubicBezTo>
                  <a:pt x="374189" y="56904"/>
                  <a:pt x="361447" y="44166"/>
                  <a:pt x="361447" y="28452"/>
                </a:cubicBezTo>
                <a:cubicBezTo>
                  <a:pt x="361447" y="12738"/>
                  <a:pt x="374189" y="0"/>
                  <a:pt x="389908" y="0"/>
                </a:cubicBezTo>
                <a:close/>
                <a:moveTo>
                  <a:pt x="269426" y="0"/>
                </a:moveTo>
                <a:cubicBezTo>
                  <a:pt x="285145" y="0"/>
                  <a:pt x="297887" y="12738"/>
                  <a:pt x="297887" y="28452"/>
                </a:cubicBezTo>
                <a:cubicBezTo>
                  <a:pt x="297887" y="44166"/>
                  <a:pt x="285145" y="56904"/>
                  <a:pt x="269426" y="56904"/>
                </a:cubicBezTo>
                <a:cubicBezTo>
                  <a:pt x="253707" y="56904"/>
                  <a:pt x="240965" y="44166"/>
                  <a:pt x="240965" y="28452"/>
                </a:cubicBezTo>
                <a:cubicBezTo>
                  <a:pt x="240965" y="12738"/>
                  <a:pt x="253707" y="0"/>
                  <a:pt x="269426" y="0"/>
                </a:cubicBezTo>
                <a:close/>
                <a:moveTo>
                  <a:pt x="148943" y="0"/>
                </a:moveTo>
                <a:cubicBezTo>
                  <a:pt x="164662" y="0"/>
                  <a:pt x="177404" y="12738"/>
                  <a:pt x="177404" y="28452"/>
                </a:cubicBezTo>
                <a:cubicBezTo>
                  <a:pt x="177404" y="44166"/>
                  <a:pt x="164662" y="56904"/>
                  <a:pt x="148943" y="56904"/>
                </a:cubicBezTo>
                <a:cubicBezTo>
                  <a:pt x="133224" y="56904"/>
                  <a:pt x="120482" y="44166"/>
                  <a:pt x="120482" y="28452"/>
                </a:cubicBezTo>
                <a:cubicBezTo>
                  <a:pt x="120482" y="12738"/>
                  <a:pt x="133224" y="0"/>
                  <a:pt x="148943" y="0"/>
                </a:cubicBezTo>
                <a:close/>
                <a:moveTo>
                  <a:pt x="28461" y="0"/>
                </a:moveTo>
                <a:cubicBezTo>
                  <a:pt x="44180" y="0"/>
                  <a:pt x="56922" y="12738"/>
                  <a:pt x="56922" y="28452"/>
                </a:cubicBezTo>
                <a:cubicBezTo>
                  <a:pt x="56922" y="44166"/>
                  <a:pt x="44180" y="56904"/>
                  <a:pt x="28461" y="56904"/>
                </a:cubicBezTo>
                <a:cubicBezTo>
                  <a:pt x="12742" y="56904"/>
                  <a:pt x="0" y="44166"/>
                  <a:pt x="0" y="28452"/>
                </a:cubicBezTo>
                <a:cubicBezTo>
                  <a:pt x="0" y="12738"/>
                  <a:pt x="12742" y="0"/>
                  <a:pt x="28461" y="0"/>
                </a:cubicBezTo>
                <a:close/>
              </a:path>
            </a:pathLst>
          </a:custGeom>
          <a:solidFill>
            <a:schemeClr val="accent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</a:endParaRPr>
          </a:p>
        </p:txBody>
      </p:sp>
      <p:sp>
        <p:nvSpPr>
          <p:cNvPr id="10" name="文本框 9"/>
          <p:cNvSpPr txBox="1"/>
          <p:nvPr>
            <p:custDataLst>
              <p:tags r:id="rId5"/>
            </p:custDataLst>
          </p:nvPr>
        </p:nvSpPr>
        <p:spPr>
          <a:xfrm>
            <a:off x="1319530" y="1864995"/>
            <a:ext cx="9402445" cy="4279900"/>
          </a:xfrm>
          <a:prstGeom prst="rect">
            <a:avLst/>
          </a:prstGeom>
          <a:noFill/>
        </p:spPr>
        <p:txBody>
          <a:bodyPr wrap="square" rtlCol="0">
            <a:normAutofit fontScale="90000" lnSpcReduction="10000"/>
          </a:bodyPr>
          <a:lstStyle/>
          <a:p>
            <a:pPr marR="0" defTabSz="914400" rtl="0"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sz="2400" kern="0" dirty="0">
                <a:solidFill>
                  <a:schemeClr val="tx1"/>
                </a:solidFill>
                <a:uFillTx/>
                <a:latin typeface="微软雅黑" panose="020B0503020204020204" charset="-122"/>
                <a:cs typeface="+mn-ea"/>
                <a:sym typeface="+mn-ea"/>
              </a:rPr>
              <a:t>     </a:t>
            </a:r>
            <a:r>
              <a:rPr lang="zh-CN" altLang="en-US" sz="2700" noProof="0" dirty="0">
                <a:solidFill>
                  <a:schemeClr val="tx1">
                    <a:lumMod val="95000"/>
                    <a:lumOff val="5000"/>
                  </a:schemeClr>
                </a:solidFill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评价的方法涉及如下阶段：</a:t>
            </a:r>
            <a:endParaRPr kumimoji="0" lang="zh-CN" altLang="en-US" sz="2700" kern="1200" cap="none" spc="0" normalizeH="0" baseline="0" noProof="0" dirty="0">
              <a:solidFill>
                <a:schemeClr val="tx1">
                  <a:lumMod val="95000"/>
                  <a:lumOff val="5000"/>
                </a:schemeClr>
              </a:solidFill>
              <a:latin typeface="宋体" panose="02010600030101010101" pitchFamily="2" charset="-122"/>
              <a:ea typeface="宋体" panose="02010600030101010101" pitchFamily="2" charset="-122"/>
              <a:cs typeface="+mn-cs"/>
            </a:endParaRPr>
          </a:p>
          <a:p>
            <a:pPr marR="0" defTabSz="914400" rtl="0">
              <a:lnSpc>
                <a:spcPct val="150000"/>
              </a:lnSpc>
              <a:buClrTx/>
              <a:buSzTx/>
              <a:buFont typeface="Arial" panose="020B0604020202020204" pitchFamily="34" charset="0"/>
              <a:buNone/>
              <a:defRPr/>
            </a:pPr>
            <a:r>
              <a:rPr lang="zh-CN" altLang="en-US" sz="2700" noProof="0" dirty="0">
                <a:solidFill>
                  <a:schemeClr val="tx1">
                    <a:lumMod val="95000"/>
                    <a:lumOff val="5000"/>
                  </a:schemeClr>
                </a:solidFill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1、确定教育方案的目标进行分类；</a:t>
            </a:r>
            <a:endParaRPr kumimoji="0" lang="zh-CN" altLang="en-US" sz="2700" kern="1200" cap="none" spc="0" normalizeH="0" baseline="0" noProof="0" dirty="0">
              <a:solidFill>
                <a:schemeClr val="tx1">
                  <a:lumMod val="95000"/>
                  <a:lumOff val="5000"/>
                </a:schemeClr>
              </a:solidFill>
              <a:latin typeface="宋体" panose="02010600030101010101" pitchFamily="2" charset="-122"/>
              <a:ea typeface="宋体" panose="02010600030101010101" pitchFamily="2" charset="-122"/>
              <a:cs typeface="+mn-cs"/>
            </a:endParaRPr>
          </a:p>
          <a:p>
            <a:pPr marR="0" defTabSz="914400" rtl="0">
              <a:lnSpc>
                <a:spcPct val="150000"/>
              </a:lnSpc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sz="2700" noProof="0" dirty="0">
                <a:solidFill>
                  <a:schemeClr val="tx1">
                    <a:lumMod val="95000"/>
                    <a:lumOff val="5000"/>
                  </a:schemeClr>
                </a:solidFill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2</a:t>
            </a:r>
            <a:r>
              <a:rPr lang="zh-CN" altLang="en-US" sz="2700" noProof="0" dirty="0">
                <a:solidFill>
                  <a:schemeClr val="tx1">
                    <a:lumMod val="95000"/>
                    <a:lumOff val="5000"/>
                  </a:schemeClr>
                </a:solidFill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、根据行为和内容对每个目标加以定义和表述；</a:t>
            </a:r>
            <a:endParaRPr kumimoji="0" lang="zh-CN" altLang="en-US" sz="2700" kern="1200" cap="none" spc="0" normalizeH="0" baseline="0" noProof="0" dirty="0">
              <a:solidFill>
                <a:schemeClr val="tx1">
                  <a:lumMod val="95000"/>
                  <a:lumOff val="5000"/>
                </a:schemeClr>
              </a:solidFill>
              <a:latin typeface="宋体" panose="02010600030101010101" pitchFamily="2" charset="-122"/>
              <a:ea typeface="宋体" panose="02010600030101010101" pitchFamily="2" charset="-122"/>
              <a:cs typeface="+mn-cs"/>
            </a:endParaRPr>
          </a:p>
          <a:p>
            <a:pPr marR="0" defTabSz="914400" rtl="0">
              <a:lnSpc>
                <a:spcPct val="150000"/>
              </a:lnSpc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sz="2700" noProof="0" dirty="0">
                <a:solidFill>
                  <a:schemeClr val="tx1">
                    <a:lumMod val="95000"/>
                    <a:lumOff val="5000"/>
                  </a:schemeClr>
                </a:solidFill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3</a:t>
            </a:r>
            <a:r>
              <a:rPr lang="zh-CN" altLang="en-US" sz="2700" noProof="0" dirty="0">
                <a:solidFill>
                  <a:schemeClr val="tx1">
                    <a:lumMod val="95000"/>
                    <a:lumOff val="5000"/>
                  </a:schemeClr>
                </a:solidFill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、构建使学生内部产生预期行为的情境；</a:t>
            </a:r>
            <a:endParaRPr kumimoji="0" lang="zh-CN" altLang="en-US" sz="2700" kern="1200" cap="none" spc="0" normalizeH="0" baseline="0" noProof="0" dirty="0">
              <a:solidFill>
                <a:schemeClr val="tx1">
                  <a:lumMod val="95000"/>
                  <a:lumOff val="5000"/>
                </a:schemeClr>
              </a:solidFill>
              <a:latin typeface="宋体" panose="02010600030101010101" pitchFamily="2" charset="-122"/>
              <a:ea typeface="宋体" panose="02010600030101010101" pitchFamily="2" charset="-122"/>
              <a:cs typeface="+mn-cs"/>
            </a:endParaRPr>
          </a:p>
          <a:p>
            <a:pPr marR="0" defTabSz="914400" rtl="0">
              <a:lnSpc>
                <a:spcPct val="150000"/>
              </a:lnSpc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sz="2700" noProof="0" dirty="0">
                <a:solidFill>
                  <a:schemeClr val="tx1">
                    <a:lumMod val="95000"/>
                    <a:lumOff val="5000"/>
                  </a:schemeClr>
                </a:solidFill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4</a:t>
            </a:r>
            <a:r>
              <a:rPr lang="zh-CN" altLang="en-US" sz="2700" noProof="0" dirty="0">
                <a:solidFill>
                  <a:schemeClr val="tx1">
                    <a:lumMod val="95000"/>
                    <a:lumOff val="5000"/>
                  </a:schemeClr>
                </a:solidFill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、选择或编制测定技术；</a:t>
            </a:r>
            <a:endParaRPr kumimoji="0" lang="zh-CN" altLang="en-US" sz="2700" kern="1200" cap="none" spc="0" normalizeH="0" baseline="0" noProof="0" dirty="0">
              <a:solidFill>
                <a:schemeClr val="tx1">
                  <a:lumMod val="95000"/>
                  <a:lumOff val="5000"/>
                </a:schemeClr>
              </a:solidFill>
              <a:latin typeface="宋体" panose="02010600030101010101" pitchFamily="2" charset="-122"/>
              <a:ea typeface="宋体" panose="02010600030101010101" pitchFamily="2" charset="-122"/>
              <a:cs typeface="+mn-cs"/>
            </a:endParaRPr>
          </a:p>
          <a:p>
            <a:pPr marR="0" defTabSz="914400" rtl="0">
              <a:lnSpc>
                <a:spcPct val="150000"/>
              </a:lnSpc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sz="2700" noProof="0" dirty="0">
                <a:solidFill>
                  <a:schemeClr val="tx1">
                    <a:lumMod val="95000"/>
                    <a:lumOff val="5000"/>
                  </a:schemeClr>
                </a:solidFill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5</a:t>
            </a:r>
            <a:r>
              <a:rPr lang="zh-CN" altLang="en-US" sz="2700" noProof="0" dirty="0">
                <a:solidFill>
                  <a:schemeClr val="tx1">
                    <a:lumMod val="95000"/>
                    <a:lumOff val="5000"/>
                  </a:schemeClr>
                </a:solidFill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、设计取得记录的途径，选择评价方式；</a:t>
            </a:r>
            <a:endParaRPr kumimoji="0" lang="zh-CN" altLang="en-US" sz="2700" kern="1200" cap="none" spc="0" normalizeH="0" baseline="0" noProof="0" dirty="0">
              <a:solidFill>
                <a:schemeClr val="tx1">
                  <a:lumMod val="95000"/>
                  <a:lumOff val="5000"/>
                </a:schemeClr>
              </a:solidFill>
              <a:latin typeface="宋体" panose="02010600030101010101" pitchFamily="2" charset="-122"/>
              <a:ea typeface="宋体" panose="02010600030101010101" pitchFamily="2" charset="-122"/>
              <a:cs typeface="+mn-cs"/>
            </a:endParaRPr>
          </a:p>
          <a:p>
            <a:pPr marR="0" defTabSz="914400" rtl="0">
              <a:lnSpc>
                <a:spcPct val="150000"/>
              </a:lnSpc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sz="2700" noProof="0" dirty="0">
                <a:solidFill>
                  <a:schemeClr val="tx1">
                    <a:lumMod val="95000"/>
                    <a:lumOff val="5000"/>
                  </a:schemeClr>
                </a:solidFill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6</a:t>
            </a:r>
            <a:r>
              <a:rPr lang="zh-CN" altLang="en-US" sz="2700" noProof="0" dirty="0">
                <a:solidFill>
                  <a:schemeClr val="tx1">
                    <a:lumMod val="95000"/>
                    <a:lumOff val="5000"/>
                  </a:schemeClr>
                </a:solidFill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、决定获取代表性样本的方法；</a:t>
            </a:r>
            <a:endParaRPr kumimoji="0" lang="zh-CN" altLang="en-US" sz="2700" kern="1200" cap="none" spc="0" normalizeH="0" baseline="0" noProof="0" dirty="0">
              <a:solidFill>
                <a:schemeClr val="tx1">
                  <a:lumMod val="95000"/>
                  <a:lumOff val="5000"/>
                </a:schemeClr>
              </a:solidFill>
              <a:latin typeface="宋体" panose="02010600030101010101" pitchFamily="2" charset="-122"/>
              <a:ea typeface="宋体" panose="02010600030101010101" pitchFamily="2" charset="-122"/>
              <a:cs typeface="+mn-cs"/>
            </a:endParaRPr>
          </a:p>
          <a:p>
            <a:pPr marR="0" defTabSz="914400" rtl="0">
              <a:lnSpc>
                <a:spcPct val="150000"/>
              </a:lnSpc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sz="2700" noProof="0" dirty="0">
                <a:solidFill>
                  <a:schemeClr val="tx1">
                    <a:lumMod val="95000"/>
                    <a:lumOff val="5000"/>
                  </a:schemeClr>
                </a:solidFill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7</a:t>
            </a:r>
            <a:r>
              <a:rPr lang="zh-CN" altLang="en-US" sz="2700" noProof="0" dirty="0">
                <a:solidFill>
                  <a:schemeClr val="tx1">
                    <a:lumMod val="95000"/>
                    <a:lumOff val="5000"/>
                  </a:schemeClr>
                </a:solidFill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、修改方案，重新执行方案，如此循环。</a:t>
            </a:r>
            <a:endParaRPr kumimoji="0" lang="zh-CN" altLang="en-US" sz="2700" kern="1200" cap="none" spc="0" normalizeH="0" baseline="0" noProof="0" dirty="0">
              <a:solidFill>
                <a:schemeClr val="tx1">
                  <a:lumMod val="95000"/>
                  <a:lumOff val="5000"/>
                </a:schemeClr>
              </a:solidFill>
              <a:latin typeface="宋体" panose="02010600030101010101" pitchFamily="2" charset="-122"/>
              <a:ea typeface="宋体" panose="02010600030101010101" pitchFamily="2" charset="-122"/>
              <a:cs typeface="+mn-cs"/>
            </a:endParaRPr>
          </a:p>
          <a:p>
            <a:pPr marR="0" defTabSz="914400" rtl="0">
              <a:lnSpc>
                <a:spcPct val="150000"/>
              </a:lnSpc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2400" kern="1200" cap="none" spc="0" normalizeH="0" baseline="0" noProof="0" dirty="0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  <a:p>
            <a:pPr marL="457200" lvl="1" indent="0" algn="just" fontAlgn="auto">
              <a:lnSpc>
                <a:spcPct val="200000"/>
              </a:lnSpc>
              <a:buNone/>
            </a:pPr>
            <a:endParaRPr lang="zh-CN" altLang="en-US" sz="2400" kern="0" dirty="0">
              <a:solidFill>
                <a:schemeClr val="tx1"/>
              </a:solidFill>
              <a:uFillTx/>
              <a:latin typeface="微软雅黑" panose="020B0503020204020204" charset="-122"/>
              <a:cs typeface="+mn-ea"/>
              <a:sym typeface="+mn-ea"/>
            </a:endParaRPr>
          </a:p>
        </p:txBody>
      </p:sp>
      <p:pic>
        <p:nvPicPr>
          <p:cNvPr id="13317" name="Picture 9" descr="C:\Users\Administrator\Desktop\出版社社标.jpg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380788" y="6057900"/>
            <a:ext cx="811212" cy="800100"/>
          </a:xfrm>
          <a:prstGeom prst="rect">
            <a:avLst/>
          </a:prstGeom>
          <a:noFill/>
          <a:ln w="9525">
            <a:noFill/>
          </a:ln>
        </p:spPr>
      </p:pic>
    </p:spTree>
    <p:custDataLst>
      <p:tags r:id="rId7"/>
    </p:custDataLst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9600" y="608330"/>
            <a:ext cx="10032365" cy="763270"/>
          </a:xfrm>
        </p:spPr>
        <p:txBody>
          <a:bodyPr>
            <a:normAutofit fontScale="90000"/>
          </a:bodyPr>
          <a:lstStyle/>
          <a:p>
            <a:pPr algn="l"/>
            <a:r>
              <a:rPr lang="en-US" altLang="zh-CN" kern="0" dirty="0">
                <a:uFillTx/>
                <a:latin typeface="微软雅黑" panose="020B0503020204020204" charset="-122"/>
                <a:cs typeface="+mn-ea"/>
                <a:sym typeface="+mn-ea"/>
              </a:rPr>
              <a:t> </a:t>
            </a:r>
            <a:r>
              <a:rPr lang="zh-CN" altLang="en-US" sz="4000" b="1" kern="0" dirty="0">
                <a:uFillTx/>
                <a:latin typeface="微软雅黑" panose="020B0503020204020204" charset="-122"/>
                <a:cs typeface="+mn-ea"/>
                <a:sym typeface="+mn-ea"/>
              </a:rPr>
              <a:t>二、行为目标评价模式的应用</a:t>
            </a:r>
            <a:br>
              <a:rPr lang="zh-CN" altLang="en-US" kern="0" dirty="0">
                <a:solidFill>
                  <a:schemeClr val="tx1"/>
                </a:solidFill>
                <a:uFillTx/>
                <a:latin typeface="微软雅黑" panose="020B0503020204020204" charset="-122"/>
                <a:cs typeface="+mn-ea"/>
                <a:sym typeface="+mn-ea"/>
              </a:rPr>
            </a:br>
            <a:endParaRPr lang="zh-CN" altLang="en-US" kern="0" dirty="0">
              <a:solidFill>
                <a:schemeClr val="tx1"/>
              </a:solidFill>
              <a:uFillTx/>
              <a:latin typeface="微软雅黑" panose="020B0503020204020204" charset="-122"/>
              <a:cs typeface="+mn-ea"/>
              <a:sym typeface="+mn-ea"/>
            </a:endParaRPr>
          </a:p>
        </p:txBody>
      </p:sp>
      <p:sp>
        <p:nvSpPr>
          <p:cNvPr id="16" name="矩形 15"/>
          <p:cNvSpPr/>
          <p:nvPr>
            <p:custDataLst>
              <p:tags r:id="rId2"/>
            </p:custDataLst>
          </p:nvPr>
        </p:nvSpPr>
        <p:spPr>
          <a:xfrm>
            <a:off x="844550" y="1610995"/>
            <a:ext cx="10612755" cy="4819650"/>
          </a:xfrm>
          <a:prstGeom prst="rect">
            <a:avLst/>
          </a:pr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kumimoji="1" lang="zh-CN" altLang="en-US" sz="1600" b="1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charset="-122"/>
            </a:endParaRPr>
          </a:p>
        </p:txBody>
      </p:sp>
      <p:sp>
        <p:nvSpPr>
          <p:cNvPr id="17" name="矩形 16"/>
          <p:cNvSpPr/>
          <p:nvPr>
            <p:custDataLst>
              <p:tags r:id="rId3"/>
            </p:custDataLst>
          </p:nvPr>
        </p:nvSpPr>
        <p:spPr>
          <a:xfrm>
            <a:off x="643255" y="1472565"/>
            <a:ext cx="10574020" cy="486283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kumimoji="1" lang="zh-CN" altLang="en-US" sz="1600" b="1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charset="-122"/>
            </a:endParaRPr>
          </a:p>
        </p:txBody>
      </p:sp>
      <p:sp>
        <p:nvSpPr>
          <p:cNvPr id="91" name="任意多边形: 形状 90"/>
          <p:cNvSpPr/>
          <p:nvPr>
            <p:custDataLst>
              <p:tags r:id="rId4"/>
            </p:custDataLst>
          </p:nvPr>
        </p:nvSpPr>
        <p:spPr>
          <a:xfrm>
            <a:off x="10373995" y="5619750"/>
            <a:ext cx="1178560" cy="628015"/>
          </a:xfrm>
          <a:custGeom>
            <a:avLst/>
            <a:gdLst>
              <a:gd name="connsiteX0" fmla="*/ 1233285 w 1261746"/>
              <a:gd name="connsiteY0" fmla="*/ 602227 h 659131"/>
              <a:gd name="connsiteX1" fmla="*/ 1261746 w 1261746"/>
              <a:gd name="connsiteY1" fmla="*/ 630679 h 659131"/>
              <a:gd name="connsiteX2" fmla="*/ 1233285 w 1261746"/>
              <a:gd name="connsiteY2" fmla="*/ 659131 h 659131"/>
              <a:gd name="connsiteX3" fmla="*/ 1204824 w 1261746"/>
              <a:gd name="connsiteY3" fmla="*/ 630679 h 659131"/>
              <a:gd name="connsiteX4" fmla="*/ 1233285 w 1261746"/>
              <a:gd name="connsiteY4" fmla="*/ 602227 h 659131"/>
              <a:gd name="connsiteX5" fmla="*/ 1112803 w 1261746"/>
              <a:gd name="connsiteY5" fmla="*/ 602227 h 659131"/>
              <a:gd name="connsiteX6" fmla="*/ 1141264 w 1261746"/>
              <a:gd name="connsiteY6" fmla="*/ 630679 h 659131"/>
              <a:gd name="connsiteX7" fmla="*/ 1112803 w 1261746"/>
              <a:gd name="connsiteY7" fmla="*/ 659131 h 659131"/>
              <a:gd name="connsiteX8" fmla="*/ 1084342 w 1261746"/>
              <a:gd name="connsiteY8" fmla="*/ 630679 h 659131"/>
              <a:gd name="connsiteX9" fmla="*/ 1112803 w 1261746"/>
              <a:gd name="connsiteY9" fmla="*/ 602227 h 659131"/>
              <a:gd name="connsiteX10" fmla="*/ 992320 w 1261746"/>
              <a:gd name="connsiteY10" fmla="*/ 602227 h 659131"/>
              <a:gd name="connsiteX11" fmla="*/ 1020781 w 1261746"/>
              <a:gd name="connsiteY11" fmla="*/ 630679 h 659131"/>
              <a:gd name="connsiteX12" fmla="*/ 992320 w 1261746"/>
              <a:gd name="connsiteY12" fmla="*/ 659131 h 659131"/>
              <a:gd name="connsiteX13" fmla="*/ 963859 w 1261746"/>
              <a:gd name="connsiteY13" fmla="*/ 630679 h 659131"/>
              <a:gd name="connsiteX14" fmla="*/ 992320 w 1261746"/>
              <a:gd name="connsiteY14" fmla="*/ 602227 h 659131"/>
              <a:gd name="connsiteX15" fmla="*/ 871838 w 1261746"/>
              <a:gd name="connsiteY15" fmla="*/ 602227 h 659131"/>
              <a:gd name="connsiteX16" fmla="*/ 900299 w 1261746"/>
              <a:gd name="connsiteY16" fmla="*/ 630679 h 659131"/>
              <a:gd name="connsiteX17" fmla="*/ 871838 w 1261746"/>
              <a:gd name="connsiteY17" fmla="*/ 659131 h 659131"/>
              <a:gd name="connsiteX18" fmla="*/ 843377 w 1261746"/>
              <a:gd name="connsiteY18" fmla="*/ 630679 h 659131"/>
              <a:gd name="connsiteX19" fmla="*/ 871838 w 1261746"/>
              <a:gd name="connsiteY19" fmla="*/ 602227 h 659131"/>
              <a:gd name="connsiteX20" fmla="*/ 751356 w 1261746"/>
              <a:gd name="connsiteY20" fmla="*/ 602227 h 659131"/>
              <a:gd name="connsiteX21" fmla="*/ 779817 w 1261746"/>
              <a:gd name="connsiteY21" fmla="*/ 630679 h 659131"/>
              <a:gd name="connsiteX22" fmla="*/ 751356 w 1261746"/>
              <a:gd name="connsiteY22" fmla="*/ 659131 h 659131"/>
              <a:gd name="connsiteX23" fmla="*/ 722895 w 1261746"/>
              <a:gd name="connsiteY23" fmla="*/ 630679 h 659131"/>
              <a:gd name="connsiteX24" fmla="*/ 751356 w 1261746"/>
              <a:gd name="connsiteY24" fmla="*/ 602227 h 659131"/>
              <a:gd name="connsiteX25" fmla="*/ 630873 w 1261746"/>
              <a:gd name="connsiteY25" fmla="*/ 602227 h 659131"/>
              <a:gd name="connsiteX26" fmla="*/ 659334 w 1261746"/>
              <a:gd name="connsiteY26" fmla="*/ 630679 h 659131"/>
              <a:gd name="connsiteX27" fmla="*/ 630873 w 1261746"/>
              <a:gd name="connsiteY27" fmla="*/ 659131 h 659131"/>
              <a:gd name="connsiteX28" fmla="*/ 602412 w 1261746"/>
              <a:gd name="connsiteY28" fmla="*/ 630679 h 659131"/>
              <a:gd name="connsiteX29" fmla="*/ 630873 w 1261746"/>
              <a:gd name="connsiteY29" fmla="*/ 602227 h 659131"/>
              <a:gd name="connsiteX30" fmla="*/ 510391 w 1261746"/>
              <a:gd name="connsiteY30" fmla="*/ 602227 h 659131"/>
              <a:gd name="connsiteX31" fmla="*/ 538852 w 1261746"/>
              <a:gd name="connsiteY31" fmla="*/ 630679 h 659131"/>
              <a:gd name="connsiteX32" fmla="*/ 510391 w 1261746"/>
              <a:gd name="connsiteY32" fmla="*/ 659131 h 659131"/>
              <a:gd name="connsiteX33" fmla="*/ 481930 w 1261746"/>
              <a:gd name="connsiteY33" fmla="*/ 630679 h 659131"/>
              <a:gd name="connsiteX34" fmla="*/ 510391 w 1261746"/>
              <a:gd name="connsiteY34" fmla="*/ 602227 h 659131"/>
              <a:gd name="connsiteX35" fmla="*/ 389908 w 1261746"/>
              <a:gd name="connsiteY35" fmla="*/ 602227 h 659131"/>
              <a:gd name="connsiteX36" fmla="*/ 418369 w 1261746"/>
              <a:gd name="connsiteY36" fmla="*/ 630679 h 659131"/>
              <a:gd name="connsiteX37" fmla="*/ 389908 w 1261746"/>
              <a:gd name="connsiteY37" fmla="*/ 659131 h 659131"/>
              <a:gd name="connsiteX38" fmla="*/ 361447 w 1261746"/>
              <a:gd name="connsiteY38" fmla="*/ 630679 h 659131"/>
              <a:gd name="connsiteX39" fmla="*/ 389908 w 1261746"/>
              <a:gd name="connsiteY39" fmla="*/ 602227 h 659131"/>
              <a:gd name="connsiteX40" fmla="*/ 269426 w 1261746"/>
              <a:gd name="connsiteY40" fmla="*/ 602227 h 659131"/>
              <a:gd name="connsiteX41" fmla="*/ 297887 w 1261746"/>
              <a:gd name="connsiteY41" fmla="*/ 630679 h 659131"/>
              <a:gd name="connsiteX42" fmla="*/ 269426 w 1261746"/>
              <a:gd name="connsiteY42" fmla="*/ 659131 h 659131"/>
              <a:gd name="connsiteX43" fmla="*/ 240965 w 1261746"/>
              <a:gd name="connsiteY43" fmla="*/ 630679 h 659131"/>
              <a:gd name="connsiteX44" fmla="*/ 269426 w 1261746"/>
              <a:gd name="connsiteY44" fmla="*/ 602227 h 659131"/>
              <a:gd name="connsiteX45" fmla="*/ 148943 w 1261746"/>
              <a:gd name="connsiteY45" fmla="*/ 602227 h 659131"/>
              <a:gd name="connsiteX46" fmla="*/ 177404 w 1261746"/>
              <a:gd name="connsiteY46" fmla="*/ 630679 h 659131"/>
              <a:gd name="connsiteX47" fmla="*/ 148943 w 1261746"/>
              <a:gd name="connsiteY47" fmla="*/ 659131 h 659131"/>
              <a:gd name="connsiteX48" fmla="*/ 120482 w 1261746"/>
              <a:gd name="connsiteY48" fmla="*/ 630679 h 659131"/>
              <a:gd name="connsiteX49" fmla="*/ 148943 w 1261746"/>
              <a:gd name="connsiteY49" fmla="*/ 602227 h 659131"/>
              <a:gd name="connsiteX50" fmla="*/ 28461 w 1261746"/>
              <a:gd name="connsiteY50" fmla="*/ 602227 h 659131"/>
              <a:gd name="connsiteX51" fmla="*/ 56922 w 1261746"/>
              <a:gd name="connsiteY51" fmla="*/ 630679 h 659131"/>
              <a:gd name="connsiteX52" fmla="*/ 28461 w 1261746"/>
              <a:gd name="connsiteY52" fmla="*/ 659131 h 659131"/>
              <a:gd name="connsiteX53" fmla="*/ 0 w 1261746"/>
              <a:gd name="connsiteY53" fmla="*/ 630679 h 659131"/>
              <a:gd name="connsiteX54" fmla="*/ 28461 w 1261746"/>
              <a:gd name="connsiteY54" fmla="*/ 602227 h 659131"/>
              <a:gd name="connsiteX55" fmla="*/ 1233285 w 1261746"/>
              <a:gd name="connsiteY55" fmla="*/ 481781 h 659131"/>
              <a:gd name="connsiteX56" fmla="*/ 1261746 w 1261746"/>
              <a:gd name="connsiteY56" fmla="*/ 510233 h 659131"/>
              <a:gd name="connsiteX57" fmla="*/ 1233285 w 1261746"/>
              <a:gd name="connsiteY57" fmla="*/ 538685 h 659131"/>
              <a:gd name="connsiteX58" fmla="*/ 1204824 w 1261746"/>
              <a:gd name="connsiteY58" fmla="*/ 510233 h 659131"/>
              <a:gd name="connsiteX59" fmla="*/ 1233285 w 1261746"/>
              <a:gd name="connsiteY59" fmla="*/ 481781 h 659131"/>
              <a:gd name="connsiteX60" fmla="*/ 1112803 w 1261746"/>
              <a:gd name="connsiteY60" fmla="*/ 481781 h 659131"/>
              <a:gd name="connsiteX61" fmla="*/ 1141264 w 1261746"/>
              <a:gd name="connsiteY61" fmla="*/ 510233 h 659131"/>
              <a:gd name="connsiteX62" fmla="*/ 1112803 w 1261746"/>
              <a:gd name="connsiteY62" fmla="*/ 538685 h 659131"/>
              <a:gd name="connsiteX63" fmla="*/ 1084342 w 1261746"/>
              <a:gd name="connsiteY63" fmla="*/ 510233 h 659131"/>
              <a:gd name="connsiteX64" fmla="*/ 1112803 w 1261746"/>
              <a:gd name="connsiteY64" fmla="*/ 481781 h 659131"/>
              <a:gd name="connsiteX65" fmla="*/ 992320 w 1261746"/>
              <a:gd name="connsiteY65" fmla="*/ 481781 h 659131"/>
              <a:gd name="connsiteX66" fmla="*/ 1020781 w 1261746"/>
              <a:gd name="connsiteY66" fmla="*/ 510233 h 659131"/>
              <a:gd name="connsiteX67" fmla="*/ 992320 w 1261746"/>
              <a:gd name="connsiteY67" fmla="*/ 538685 h 659131"/>
              <a:gd name="connsiteX68" fmla="*/ 963859 w 1261746"/>
              <a:gd name="connsiteY68" fmla="*/ 510233 h 659131"/>
              <a:gd name="connsiteX69" fmla="*/ 992320 w 1261746"/>
              <a:gd name="connsiteY69" fmla="*/ 481781 h 659131"/>
              <a:gd name="connsiteX70" fmla="*/ 871838 w 1261746"/>
              <a:gd name="connsiteY70" fmla="*/ 481781 h 659131"/>
              <a:gd name="connsiteX71" fmla="*/ 900299 w 1261746"/>
              <a:gd name="connsiteY71" fmla="*/ 510233 h 659131"/>
              <a:gd name="connsiteX72" fmla="*/ 871838 w 1261746"/>
              <a:gd name="connsiteY72" fmla="*/ 538685 h 659131"/>
              <a:gd name="connsiteX73" fmla="*/ 843377 w 1261746"/>
              <a:gd name="connsiteY73" fmla="*/ 510233 h 659131"/>
              <a:gd name="connsiteX74" fmla="*/ 871838 w 1261746"/>
              <a:gd name="connsiteY74" fmla="*/ 481781 h 659131"/>
              <a:gd name="connsiteX75" fmla="*/ 751356 w 1261746"/>
              <a:gd name="connsiteY75" fmla="*/ 481781 h 659131"/>
              <a:gd name="connsiteX76" fmla="*/ 779817 w 1261746"/>
              <a:gd name="connsiteY76" fmla="*/ 510233 h 659131"/>
              <a:gd name="connsiteX77" fmla="*/ 751356 w 1261746"/>
              <a:gd name="connsiteY77" fmla="*/ 538685 h 659131"/>
              <a:gd name="connsiteX78" fmla="*/ 722895 w 1261746"/>
              <a:gd name="connsiteY78" fmla="*/ 510233 h 659131"/>
              <a:gd name="connsiteX79" fmla="*/ 751356 w 1261746"/>
              <a:gd name="connsiteY79" fmla="*/ 481781 h 659131"/>
              <a:gd name="connsiteX80" fmla="*/ 630873 w 1261746"/>
              <a:gd name="connsiteY80" fmla="*/ 481781 h 659131"/>
              <a:gd name="connsiteX81" fmla="*/ 659334 w 1261746"/>
              <a:gd name="connsiteY81" fmla="*/ 510233 h 659131"/>
              <a:gd name="connsiteX82" fmla="*/ 630873 w 1261746"/>
              <a:gd name="connsiteY82" fmla="*/ 538685 h 659131"/>
              <a:gd name="connsiteX83" fmla="*/ 602412 w 1261746"/>
              <a:gd name="connsiteY83" fmla="*/ 510233 h 659131"/>
              <a:gd name="connsiteX84" fmla="*/ 630873 w 1261746"/>
              <a:gd name="connsiteY84" fmla="*/ 481781 h 659131"/>
              <a:gd name="connsiteX85" fmla="*/ 510391 w 1261746"/>
              <a:gd name="connsiteY85" fmla="*/ 481781 h 659131"/>
              <a:gd name="connsiteX86" fmla="*/ 538852 w 1261746"/>
              <a:gd name="connsiteY86" fmla="*/ 510233 h 659131"/>
              <a:gd name="connsiteX87" fmla="*/ 510391 w 1261746"/>
              <a:gd name="connsiteY87" fmla="*/ 538685 h 659131"/>
              <a:gd name="connsiteX88" fmla="*/ 481930 w 1261746"/>
              <a:gd name="connsiteY88" fmla="*/ 510233 h 659131"/>
              <a:gd name="connsiteX89" fmla="*/ 510391 w 1261746"/>
              <a:gd name="connsiteY89" fmla="*/ 481781 h 659131"/>
              <a:gd name="connsiteX90" fmla="*/ 389908 w 1261746"/>
              <a:gd name="connsiteY90" fmla="*/ 481781 h 659131"/>
              <a:gd name="connsiteX91" fmla="*/ 418369 w 1261746"/>
              <a:gd name="connsiteY91" fmla="*/ 510233 h 659131"/>
              <a:gd name="connsiteX92" fmla="*/ 389908 w 1261746"/>
              <a:gd name="connsiteY92" fmla="*/ 538685 h 659131"/>
              <a:gd name="connsiteX93" fmla="*/ 361447 w 1261746"/>
              <a:gd name="connsiteY93" fmla="*/ 510233 h 659131"/>
              <a:gd name="connsiteX94" fmla="*/ 389908 w 1261746"/>
              <a:gd name="connsiteY94" fmla="*/ 481781 h 659131"/>
              <a:gd name="connsiteX95" fmla="*/ 269426 w 1261746"/>
              <a:gd name="connsiteY95" fmla="*/ 481781 h 659131"/>
              <a:gd name="connsiteX96" fmla="*/ 297887 w 1261746"/>
              <a:gd name="connsiteY96" fmla="*/ 510233 h 659131"/>
              <a:gd name="connsiteX97" fmla="*/ 269426 w 1261746"/>
              <a:gd name="connsiteY97" fmla="*/ 538685 h 659131"/>
              <a:gd name="connsiteX98" fmla="*/ 240965 w 1261746"/>
              <a:gd name="connsiteY98" fmla="*/ 510233 h 659131"/>
              <a:gd name="connsiteX99" fmla="*/ 269426 w 1261746"/>
              <a:gd name="connsiteY99" fmla="*/ 481781 h 659131"/>
              <a:gd name="connsiteX100" fmla="*/ 148943 w 1261746"/>
              <a:gd name="connsiteY100" fmla="*/ 481781 h 659131"/>
              <a:gd name="connsiteX101" fmla="*/ 177404 w 1261746"/>
              <a:gd name="connsiteY101" fmla="*/ 510233 h 659131"/>
              <a:gd name="connsiteX102" fmla="*/ 148943 w 1261746"/>
              <a:gd name="connsiteY102" fmla="*/ 538685 h 659131"/>
              <a:gd name="connsiteX103" fmla="*/ 120482 w 1261746"/>
              <a:gd name="connsiteY103" fmla="*/ 510233 h 659131"/>
              <a:gd name="connsiteX104" fmla="*/ 148943 w 1261746"/>
              <a:gd name="connsiteY104" fmla="*/ 481781 h 659131"/>
              <a:gd name="connsiteX105" fmla="*/ 28461 w 1261746"/>
              <a:gd name="connsiteY105" fmla="*/ 481781 h 659131"/>
              <a:gd name="connsiteX106" fmla="*/ 56922 w 1261746"/>
              <a:gd name="connsiteY106" fmla="*/ 510233 h 659131"/>
              <a:gd name="connsiteX107" fmla="*/ 28461 w 1261746"/>
              <a:gd name="connsiteY107" fmla="*/ 538685 h 659131"/>
              <a:gd name="connsiteX108" fmla="*/ 0 w 1261746"/>
              <a:gd name="connsiteY108" fmla="*/ 510233 h 659131"/>
              <a:gd name="connsiteX109" fmla="*/ 28461 w 1261746"/>
              <a:gd name="connsiteY109" fmla="*/ 481781 h 659131"/>
              <a:gd name="connsiteX110" fmla="*/ 1233285 w 1261746"/>
              <a:gd name="connsiteY110" fmla="*/ 361336 h 659131"/>
              <a:gd name="connsiteX111" fmla="*/ 1261746 w 1261746"/>
              <a:gd name="connsiteY111" fmla="*/ 389788 h 659131"/>
              <a:gd name="connsiteX112" fmla="*/ 1233285 w 1261746"/>
              <a:gd name="connsiteY112" fmla="*/ 418240 h 659131"/>
              <a:gd name="connsiteX113" fmla="*/ 1204824 w 1261746"/>
              <a:gd name="connsiteY113" fmla="*/ 389788 h 659131"/>
              <a:gd name="connsiteX114" fmla="*/ 1233285 w 1261746"/>
              <a:gd name="connsiteY114" fmla="*/ 361336 h 659131"/>
              <a:gd name="connsiteX115" fmla="*/ 1112803 w 1261746"/>
              <a:gd name="connsiteY115" fmla="*/ 361336 h 659131"/>
              <a:gd name="connsiteX116" fmla="*/ 1141264 w 1261746"/>
              <a:gd name="connsiteY116" fmla="*/ 389788 h 659131"/>
              <a:gd name="connsiteX117" fmla="*/ 1112803 w 1261746"/>
              <a:gd name="connsiteY117" fmla="*/ 418240 h 659131"/>
              <a:gd name="connsiteX118" fmla="*/ 1084342 w 1261746"/>
              <a:gd name="connsiteY118" fmla="*/ 389788 h 659131"/>
              <a:gd name="connsiteX119" fmla="*/ 1112803 w 1261746"/>
              <a:gd name="connsiteY119" fmla="*/ 361336 h 659131"/>
              <a:gd name="connsiteX120" fmla="*/ 992320 w 1261746"/>
              <a:gd name="connsiteY120" fmla="*/ 361336 h 659131"/>
              <a:gd name="connsiteX121" fmla="*/ 1020781 w 1261746"/>
              <a:gd name="connsiteY121" fmla="*/ 389788 h 659131"/>
              <a:gd name="connsiteX122" fmla="*/ 992320 w 1261746"/>
              <a:gd name="connsiteY122" fmla="*/ 418240 h 659131"/>
              <a:gd name="connsiteX123" fmla="*/ 963859 w 1261746"/>
              <a:gd name="connsiteY123" fmla="*/ 389788 h 659131"/>
              <a:gd name="connsiteX124" fmla="*/ 992320 w 1261746"/>
              <a:gd name="connsiteY124" fmla="*/ 361336 h 659131"/>
              <a:gd name="connsiteX125" fmla="*/ 871838 w 1261746"/>
              <a:gd name="connsiteY125" fmla="*/ 361336 h 659131"/>
              <a:gd name="connsiteX126" fmla="*/ 900299 w 1261746"/>
              <a:gd name="connsiteY126" fmla="*/ 389788 h 659131"/>
              <a:gd name="connsiteX127" fmla="*/ 871838 w 1261746"/>
              <a:gd name="connsiteY127" fmla="*/ 418240 h 659131"/>
              <a:gd name="connsiteX128" fmla="*/ 843377 w 1261746"/>
              <a:gd name="connsiteY128" fmla="*/ 389788 h 659131"/>
              <a:gd name="connsiteX129" fmla="*/ 871838 w 1261746"/>
              <a:gd name="connsiteY129" fmla="*/ 361336 h 659131"/>
              <a:gd name="connsiteX130" fmla="*/ 751356 w 1261746"/>
              <a:gd name="connsiteY130" fmla="*/ 361336 h 659131"/>
              <a:gd name="connsiteX131" fmla="*/ 779817 w 1261746"/>
              <a:gd name="connsiteY131" fmla="*/ 389788 h 659131"/>
              <a:gd name="connsiteX132" fmla="*/ 751356 w 1261746"/>
              <a:gd name="connsiteY132" fmla="*/ 418240 h 659131"/>
              <a:gd name="connsiteX133" fmla="*/ 722895 w 1261746"/>
              <a:gd name="connsiteY133" fmla="*/ 389788 h 659131"/>
              <a:gd name="connsiteX134" fmla="*/ 751356 w 1261746"/>
              <a:gd name="connsiteY134" fmla="*/ 361336 h 659131"/>
              <a:gd name="connsiteX135" fmla="*/ 630873 w 1261746"/>
              <a:gd name="connsiteY135" fmla="*/ 361336 h 659131"/>
              <a:gd name="connsiteX136" fmla="*/ 659334 w 1261746"/>
              <a:gd name="connsiteY136" fmla="*/ 389788 h 659131"/>
              <a:gd name="connsiteX137" fmla="*/ 630873 w 1261746"/>
              <a:gd name="connsiteY137" fmla="*/ 418240 h 659131"/>
              <a:gd name="connsiteX138" fmla="*/ 602412 w 1261746"/>
              <a:gd name="connsiteY138" fmla="*/ 389788 h 659131"/>
              <a:gd name="connsiteX139" fmla="*/ 630873 w 1261746"/>
              <a:gd name="connsiteY139" fmla="*/ 361336 h 659131"/>
              <a:gd name="connsiteX140" fmla="*/ 510391 w 1261746"/>
              <a:gd name="connsiteY140" fmla="*/ 361336 h 659131"/>
              <a:gd name="connsiteX141" fmla="*/ 538852 w 1261746"/>
              <a:gd name="connsiteY141" fmla="*/ 389788 h 659131"/>
              <a:gd name="connsiteX142" fmla="*/ 510391 w 1261746"/>
              <a:gd name="connsiteY142" fmla="*/ 418240 h 659131"/>
              <a:gd name="connsiteX143" fmla="*/ 481930 w 1261746"/>
              <a:gd name="connsiteY143" fmla="*/ 389788 h 659131"/>
              <a:gd name="connsiteX144" fmla="*/ 510391 w 1261746"/>
              <a:gd name="connsiteY144" fmla="*/ 361336 h 659131"/>
              <a:gd name="connsiteX145" fmla="*/ 389908 w 1261746"/>
              <a:gd name="connsiteY145" fmla="*/ 361336 h 659131"/>
              <a:gd name="connsiteX146" fmla="*/ 418369 w 1261746"/>
              <a:gd name="connsiteY146" fmla="*/ 389788 h 659131"/>
              <a:gd name="connsiteX147" fmla="*/ 389908 w 1261746"/>
              <a:gd name="connsiteY147" fmla="*/ 418240 h 659131"/>
              <a:gd name="connsiteX148" fmla="*/ 361447 w 1261746"/>
              <a:gd name="connsiteY148" fmla="*/ 389788 h 659131"/>
              <a:gd name="connsiteX149" fmla="*/ 389908 w 1261746"/>
              <a:gd name="connsiteY149" fmla="*/ 361336 h 659131"/>
              <a:gd name="connsiteX150" fmla="*/ 269426 w 1261746"/>
              <a:gd name="connsiteY150" fmla="*/ 361336 h 659131"/>
              <a:gd name="connsiteX151" fmla="*/ 297887 w 1261746"/>
              <a:gd name="connsiteY151" fmla="*/ 389788 h 659131"/>
              <a:gd name="connsiteX152" fmla="*/ 269426 w 1261746"/>
              <a:gd name="connsiteY152" fmla="*/ 418240 h 659131"/>
              <a:gd name="connsiteX153" fmla="*/ 240965 w 1261746"/>
              <a:gd name="connsiteY153" fmla="*/ 389788 h 659131"/>
              <a:gd name="connsiteX154" fmla="*/ 269426 w 1261746"/>
              <a:gd name="connsiteY154" fmla="*/ 361336 h 659131"/>
              <a:gd name="connsiteX155" fmla="*/ 148943 w 1261746"/>
              <a:gd name="connsiteY155" fmla="*/ 361336 h 659131"/>
              <a:gd name="connsiteX156" fmla="*/ 177404 w 1261746"/>
              <a:gd name="connsiteY156" fmla="*/ 389788 h 659131"/>
              <a:gd name="connsiteX157" fmla="*/ 148943 w 1261746"/>
              <a:gd name="connsiteY157" fmla="*/ 418240 h 659131"/>
              <a:gd name="connsiteX158" fmla="*/ 120482 w 1261746"/>
              <a:gd name="connsiteY158" fmla="*/ 389788 h 659131"/>
              <a:gd name="connsiteX159" fmla="*/ 148943 w 1261746"/>
              <a:gd name="connsiteY159" fmla="*/ 361336 h 659131"/>
              <a:gd name="connsiteX160" fmla="*/ 28461 w 1261746"/>
              <a:gd name="connsiteY160" fmla="*/ 361336 h 659131"/>
              <a:gd name="connsiteX161" fmla="*/ 56922 w 1261746"/>
              <a:gd name="connsiteY161" fmla="*/ 389788 h 659131"/>
              <a:gd name="connsiteX162" fmla="*/ 28461 w 1261746"/>
              <a:gd name="connsiteY162" fmla="*/ 418240 h 659131"/>
              <a:gd name="connsiteX163" fmla="*/ 0 w 1261746"/>
              <a:gd name="connsiteY163" fmla="*/ 389788 h 659131"/>
              <a:gd name="connsiteX164" fmla="*/ 28461 w 1261746"/>
              <a:gd name="connsiteY164" fmla="*/ 361336 h 659131"/>
              <a:gd name="connsiteX165" fmla="*/ 1233285 w 1261746"/>
              <a:gd name="connsiteY165" fmla="*/ 240891 h 659131"/>
              <a:gd name="connsiteX166" fmla="*/ 1261746 w 1261746"/>
              <a:gd name="connsiteY166" fmla="*/ 269343 h 659131"/>
              <a:gd name="connsiteX167" fmla="*/ 1233285 w 1261746"/>
              <a:gd name="connsiteY167" fmla="*/ 297795 h 659131"/>
              <a:gd name="connsiteX168" fmla="*/ 1204824 w 1261746"/>
              <a:gd name="connsiteY168" fmla="*/ 269343 h 659131"/>
              <a:gd name="connsiteX169" fmla="*/ 1233285 w 1261746"/>
              <a:gd name="connsiteY169" fmla="*/ 240891 h 659131"/>
              <a:gd name="connsiteX170" fmla="*/ 1112803 w 1261746"/>
              <a:gd name="connsiteY170" fmla="*/ 240891 h 659131"/>
              <a:gd name="connsiteX171" fmla="*/ 1141264 w 1261746"/>
              <a:gd name="connsiteY171" fmla="*/ 269343 h 659131"/>
              <a:gd name="connsiteX172" fmla="*/ 1112803 w 1261746"/>
              <a:gd name="connsiteY172" fmla="*/ 297795 h 659131"/>
              <a:gd name="connsiteX173" fmla="*/ 1084342 w 1261746"/>
              <a:gd name="connsiteY173" fmla="*/ 269343 h 659131"/>
              <a:gd name="connsiteX174" fmla="*/ 1112803 w 1261746"/>
              <a:gd name="connsiteY174" fmla="*/ 240891 h 659131"/>
              <a:gd name="connsiteX175" fmla="*/ 992320 w 1261746"/>
              <a:gd name="connsiteY175" fmla="*/ 240891 h 659131"/>
              <a:gd name="connsiteX176" fmla="*/ 1020781 w 1261746"/>
              <a:gd name="connsiteY176" fmla="*/ 269343 h 659131"/>
              <a:gd name="connsiteX177" fmla="*/ 992320 w 1261746"/>
              <a:gd name="connsiteY177" fmla="*/ 297795 h 659131"/>
              <a:gd name="connsiteX178" fmla="*/ 963859 w 1261746"/>
              <a:gd name="connsiteY178" fmla="*/ 269343 h 659131"/>
              <a:gd name="connsiteX179" fmla="*/ 992320 w 1261746"/>
              <a:gd name="connsiteY179" fmla="*/ 240891 h 659131"/>
              <a:gd name="connsiteX180" fmla="*/ 871838 w 1261746"/>
              <a:gd name="connsiteY180" fmla="*/ 240891 h 659131"/>
              <a:gd name="connsiteX181" fmla="*/ 900299 w 1261746"/>
              <a:gd name="connsiteY181" fmla="*/ 269343 h 659131"/>
              <a:gd name="connsiteX182" fmla="*/ 871838 w 1261746"/>
              <a:gd name="connsiteY182" fmla="*/ 297795 h 659131"/>
              <a:gd name="connsiteX183" fmla="*/ 843377 w 1261746"/>
              <a:gd name="connsiteY183" fmla="*/ 269343 h 659131"/>
              <a:gd name="connsiteX184" fmla="*/ 871838 w 1261746"/>
              <a:gd name="connsiteY184" fmla="*/ 240891 h 659131"/>
              <a:gd name="connsiteX185" fmla="*/ 751356 w 1261746"/>
              <a:gd name="connsiteY185" fmla="*/ 240891 h 659131"/>
              <a:gd name="connsiteX186" fmla="*/ 779817 w 1261746"/>
              <a:gd name="connsiteY186" fmla="*/ 269343 h 659131"/>
              <a:gd name="connsiteX187" fmla="*/ 751356 w 1261746"/>
              <a:gd name="connsiteY187" fmla="*/ 297795 h 659131"/>
              <a:gd name="connsiteX188" fmla="*/ 722895 w 1261746"/>
              <a:gd name="connsiteY188" fmla="*/ 269343 h 659131"/>
              <a:gd name="connsiteX189" fmla="*/ 751356 w 1261746"/>
              <a:gd name="connsiteY189" fmla="*/ 240891 h 659131"/>
              <a:gd name="connsiteX190" fmla="*/ 630873 w 1261746"/>
              <a:gd name="connsiteY190" fmla="*/ 240891 h 659131"/>
              <a:gd name="connsiteX191" fmla="*/ 659334 w 1261746"/>
              <a:gd name="connsiteY191" fmla="*/ 269343 h 659131"/>
              <a:gd name="connsiteX192" fmla="*/ 630873 w 1261746"/>
              <a:gd name="connsiteY192" fmla="*/ 297795 h 659131"/>
              <a:gd name="connsiteX193" fmla="*/ 602412 w 1261746"/>
              <a:gd name="connsiteY193" fmla="*/ 269343 h 659131"/>
              <a:gd name="connsiteX194" fmla="*/ 630873 w 1261746"/>
              <a:gd name="connsiteY194" fmla="*/ 240891 h 659131"/>
              <a:gd name="connsiteX195" fmla="*/ 510391 w 1261746"/>
              <a:gd name="connsiteY195" fmla="*/ 240891 h 659131"/>
              <a:gd name="connsiteX196" fmla="*/ 538852 w 1261746"/>
              <a:gd name="connsiteY196" fmla="*/ 269343 h 659131"/>
              <a:gd name="connsiteX197" fmla="*/ 510391 w 1261746"/>
              <a:gd name="connsiteY197" fmla="*/ 297795 h 659131"/>
              <a:gd name="connsiteX198" fmla="*/ 481930 w 1261746"/>
              <a:gd name="connsiteY198" fmla="*/ 269343 h 659131"/>
              <a:gd name="connsiteX199" fmla="*/ 510391 w 1261746"/>
              <a:gd name="connsiteY199" fmla="*/ 240891 h 659131"/>
              <a:gd name="connsiteX200" fmla="*/ 389908 w 1261746"/>
              <a:gd name="connsiteY200" fmla="*/ 240891 h 659131"/>
              <a:gd name="connsiteX201" fmla="*/ 418369 w 1261746"/>
              <a:gd name="connsiteY201" fmla="*/ 269343 h 659131"/>
              <a:gd name="connsiteX202" fmla="*/ 389908 w 1261746"/>
              <a:gd name="connsiteY202" fmla="*/ 297795 h 659131"/>
              <a:gd name="connsiteX203" fmla="*/ 361447 w 1261746"/>
              <a:gd name="connsiteY203" fmla="*/ 269343 h 659131"/>
              <a:gd name="connsiteX204" fmla="*/ 389908 w 1261746"/>
              <a:gd name="connsiteY204" fmla="*/ 240891 h 659131"/>
              <a:gd name="connsiteX205" fmla="*/ 269426 w 1261746"/>
              <a:gd name="connsiteY205" fmla="*/ 240891 h 659131"/>
              <a:gd name="connsiteX206" fmla="*/ 297887 w 1261746"/>
              <a:gd name="connsiteY206" fmla="*/ 269343 h 659131"/>
              <a:gd name="connsiteX207" fmla="*/ 269426 w 1261746"/>
              <a:gd name="connsiteY207" fmla="*/ 297795 h 659131"/>
              <a:gd name="connsiteX208" fmla="*/ 240965 w 1261746"/>
              <a:gd name="connsiteY208" fmla="*/ 269343 h 659131"/>
              <a:gd name="connsiteX209" fmla="*/ 269426 w 1261746"/>
              <a:gd name="connsiteY209" fmla="*/ 240891 h 659131"/>
              <a:gd name="connsiteX210" fmla="*/ 148943 w 1261746"/>
              <a:gd name="connsiteY210" fmla="*/ 240891 h 659131"/>
              <a:gd name="connsiteX211" fmla="*/ 177404 w 1261746"/>
              <a:gd name="connsiteY211" fmla="*/ 269343 h 659131"/>
              <a:gd name="connsiteX212" fmla="*/ 148943 w 1261746"/>
              <a:gd name="connsiteY212" fmla="*/ 297795 h 659131"/>
              <a:gd name="connsiteX213" fmla="*/ 120482 w 1261746"/>
              <a:gd name="connsiteY213" fmla="*/ 269343 h 659131"/>
              <a:gd name="connsiteX214" fmla="*/ 148943 w 1261746"/>
              <a:gd name="connsiteY214" fmla="*/ 240891 h 659131"/>
              <a:gd name="connsiteX215" fmla="*/ 28461 w 1261746"/>
              <a:gd name="connsiteY215" fmla="*/ 240891 h 659131"/>
              <a:gd name="connsiteX216" fmla="*/ 56922 w 1261746"/>
              <a:gd name="connsiteY216" fmla="*/ 269343 h 659131"/>
              <a:gd name="connsiteX217" fmla="*/ 28461 w 1261746"/>
              <a:gd name="connsiteY217" fmla="*/ 297795 h 659131"/>
              <a:gd name="connsiteX218" fmla="*/ 0 w 1261746"/>
              <a:gd name="connsiteY218" fmla="*/ 269343 h 659131"/>
              <a:gd name="connsiteX219" fmla="*/ 28461 w 1261746"/>
              <a:gd name="connsiteY219" fmla="*/ 240891 h 659131"/>
              <a:gd name="connsiteX220" fmla="*/ 1233285 w 1261746"/>
              <a:gd name="connsiteY220" fmla="*/ 120445 h 659131"/>
              <a:gd name="connsiteX221" fmla="*/ 1261746 w 1261746"/>
              <a:gd name="connsiteY221" fmla="*/ 148897 h 659131"/>
              <a:gd name="connsiteX222" fmla="*/ 1233285 w 1261746"/>
              <a:gd name="connsiteY222" fmla="*/ 177349 h 659131"/>
              <a:gd name="connsiteX223" fmla="*/ 1204824 w 1261746"/>
              <a:gd name="connsiteY223" fmla="*/ 148897 h 659131"/>
              <a:gd name="connsiteX224" fmla="*/ 1233285 w 1261746"/>
              <a:gd name="connsiteY224" fmla="*/ 120445 h 659131"/>
              <a:gd name="connsiteX225" fmla="*/ 1112803 w 1261746"/>
              <a:gd name="connsiteY225" fmla="*/ 120445 h 659131"/>
              <a:gd name="connsiteX226" fmla="*/ 1141264 w 1261746"/>
              <a:gd name="connsiteY226" fmla="*/ 148897 h 659131"/>
              <a:gd name="connsiteX227" fmla="*/ 1112803 w 1261746"/>
              <a:gd name="connsiteY227" fmla="*/ 177349 h 659131"/>
              <a:gd name="connsiteX228" fmla="*/ 1084342 w 1261746"/>
              <a:gd name="connsiteY228" fmla="*/ 148897 h 659131"/>
              <a:gd name="connsiteX229" fmla="*/ 1112803 w 1261746"/>
              <a:gd name="connsiteY229" fmla="*/ 120445 h 659131"/>
              <a:gd name="connsiteX230" fmla="*/ 992320 w 1261746"/>
              <a:gd name="connsiteY230" fmla="*/ 120445 h 659131"/>
              <a:gd name="connsiteX231" fmla="*/ 1020781 w 1261746"/>
              <a:gd name="connsiteY231" fmla="*/ 148897 h 659131"/>
              <a:gd name="connsiteX232" fmla="*/ 992320 w 1261746"/>
              <a:gd name="connsiteY232" fmla="*/ 177349 h 659131"/>
              <a:gd name="connsiteX233" fmla="*/ 963859 w 1261746"/>
              <a:gd name="connsiteY233" fmla="*/ 148897 h 659131"/>
              <a:gd name="connsiteX234" fmla="*/ 992320 w 1261746"/>
              <a:gd name="connsiteY234" fmla="*/ 120445 h 659131"/>
              <a:gd name="connsiteX235" fmla="*/ 871838 w 1261746"/>
              <a:gd name="connsiteY235" fmla="*/ 120445 h 659131"/>
              <a:gd name="connsiteX236" fmla="*/ 900299 w 1261746"/>
              <a:gd name="connsiteY236" fmla="*/ 148897 h 659131"/>
              <a:gd name="connsiteX237" fmla="*/ 871838 w 1261746"/>
              <a:gd name="connsiteY237" fmla="*/ 177349 h 659131"/>
              <a:gd name="connsiteX238" fmla="*/ 843377 w 1261746"/>
              <a:gd name="connsiteY238" fmla="*/ 148897 h 659131"/>
              <a:gd name="connsiteX239" fmla="*/ 871838 w 1261746"/>
              <a:gd name="connsiteY239" fmla="*/ 120445 h 659131"/>
              <a:gd name="connsiteX240" fmla="*/ 751356 w 1261746"/>
              <a:gd name="connsiteY240" fmla="*/ 120445 h 659131"/>
              <a:gd name="connsiteX241" fmla="*/ 779817 w 1261746"/>
              <a:gd name="connsiteY241" fmla="*/ 148897 h 659131"/>
              <a:gd name="connsiteX242" fmla="*/ 751356 w 1261746"/>
              <a:gd name="connsiteY242" fmla="*/ 177349 h 659131"/>
              <a:gd name="connsiteX243" fmla="*/ 722895 w 1261746"/>
              <a:gd name="connsiteY243" fmla="*/ 148897 h 659131"/>
              <a:gd name="connsiteX244" fmla="*/ 751356 w 1261746"/>
              <a:gd name="connsiteY244" fmla="*/ 120445 h 659131"/>
              <a:gd name="connsiteX245" fmla="*/ 630873 w 1261746"/>
              <a:gd name="connsiteY245" fmla="*/ 120445 h 659131"/>
              <a:gd name="connsiteX246" fmla="*/ 659334 w 1261746"/>
              <a:gd name="connsiteY246" fmla="*/ 148897 h 659131"/>
              <a:gd name="connsiteX247" fmla="*/ 630873 w 1261746"/>
              <a:gd name="connsiteY247" fmla="*/ 177349 h 659131"/>
              <a:gd name="connsiteX248" fmla="*/ 602412 w 1261746"/>
              <a:gd name="connsiteY248" fmla="*/ 148897 h 659131"/>
              <a:gd name="connsiteX249" fmla="*/ 630873 w 1261746"/>
              <a:gd name="connsiteY249" fmla="*/ 120445 h 659131"/>
              <a:gd name="connsiteX250" fmla="*/ 510391 w 1261746"/>
              <a:gd name="connsiteY250" fmla="*/ 120445 h 659131"/>
              <a:gd name="connsiteX251" fmla="*/ 538852 w 1261746"/>
              <a:gd name="connsiteY251" fmla="*/ 148897 h 659131"/>
              <a:gd name="connsiteX252" fmla="*/ 510391 w 1261746"/>
              <a:gd name="connsiteY252" fmla="*/ 177349 h 659131"/>
              <a:gd name="connsiteX253" fmla="*/ 481930 w 1261746"/>
              <a:gd name="connsiteY253" fmla="*/ 148897 h 659131"/>
              <a:gd name="connsiteX254" fmla="*/ 510391 w 1261746"/>
              <a:gd name="connsiteY254" fmla="*/ 120445 h 659131"/>
              <a:gd name="connsiteX255" fmla="*/ 389908 w 1261746"/>
              <a:gd name="connsiteY255" fmla="*/ 120445 h 659131"/>
              <a:gd name="connsiteX256" fmla="*/ 418369 w 1261746"/>
              <a:gd name="connsiteY256" fmla="*/ 148897 h 659131"/>
              <a:gd name="connsiteX257" fmla="*/ 389908 w 1261746"/>
              <a:gd name="connsiteY257" fmla="*/ 177349 h 659131"/>
              <a:gd name="connsiteX258" fmla="*/ 361447 w 1261746"/>
              <a:gd name="connsiteY258" fmla="*/ 148897 h 659131"/>
              <a:gd name="connsiteX259" fmla="*/ 389908 w 1261746"/>
              <a:gd name="connsiteY259" fmla="*/ 120445 h 659131"/>
              <a:gd name="connsiteX260" fmla="*/ 269426 w 1261746"/>
              <a:gd name="connsiteY260" fmla="*/ 120445 h 659131"/>
              <a:gd name="connsiteX261" fmla="*/ 297887 w 1261746"/>
              <a:gd name="connsiteY261" fmla="*/ 148897 h 659131"/>
              <a:gd name="connsiteX262" fmla="*/ 269426 w 1261746"/>
              <a:gd name="connsiteY262" fmla="*/ 177349 h 659131"/>
              <a:gd name="connsiteX263" fmla="*/ 240965 w 1261746"/>
              <a:gd name="connsiteY263" fmla="*/ 148897 h 659131"/>
              <a:gd name="connsiteX264" fmla="*/ 269426 w 1261746"/>
              <a:gd name="connsiteY264" fmla="*/ 120445 h 659131"/>
              <a:gd name="connsiteX265" fmla="*/ 148943 w 1261746"/>
              <a:gd name="connsiteY265" fmla="*/ 120445 h 659131"/>
              <a:gd name="connsiteX266" fmla="*/ 177404 w 1261746"/>
              <a:gd name="connsiteY266" fmla="*/ 148897 h 659131"/>
              <a:gd name="connsiteX267" fmla="*/ 148943 w 1261746"/>
              <a:gd name="connsiteY267" fmla="*/ 177349 h 659131"/>
              <a:gd name="connsiteX268" fmla="*/ 120482 w 1261746"/>
              <a:gd name="connsiteY268" fmla="*/ 148897 h 659131"/>
              <a:gd name="connsiteX269" fmla="*/ 148943 w 1261746"/>
              <a:gd name="connsiteY269" fmla="*/ 120445 h 659131"/>
              <a:gd name="connsiteX270" fmla="*/ 28461 w 1261746"/>
              <a:gd name="connsiteY270" fmla="*/ 120445 h 659131"/>
              <a:gd name="connsiteX271" fmla="*/ 56922 w 1261746"/>
              <a:gd name="connsiteY271" fmla="*/ 148897 h 659131"/>
              <a:gd name="connsiteX272" fmla="*/ 28461 w 1261746"/>
              <a:gd name="connsiteY272" fmla="*/ 177349 h 659131"/>
              <a:gd name="connsiteX273" fmla="*/ 0 w 1261746"/>
              <a:gd name="connsiteY273" fmla="*/ 148897 h 659131"/>
              <a:gd name="connsiteX274" fmla="*/ 28461 w 1261746"/>
              <a:gd name="connsiteY274" fmla="*/ 120445 h 659131"/>
              <a:gd name="connsiteX275" fmla="*/ 1233285 w 1261746"/>
              <a:gd name="connsiteY275" fmla="*/ 0 h 659131"/>
              <a:gd name="connsiteX276" fmla="*/ 1261746 w 1261746"/>
              <a:gd name="connsiteY276" fmla="*/ 28452 h 659131"/>
              <a:gd name="connsiteX277" fmla="*/ 1233285 w 1261746"/>
              <a:gd name="connsiteY277" fmla="*/ 56904 h 659131"/>
              <a:gd name="connsiteX278" fmla="*/ 1204824 w 1261746"/>
              <a:gd name="connsiteY278" fmla="*/ 28452 h 659131"/>
              <a:gd name="connsiteX279" fmla="*/ 1233285 w 1261746"/>
              <a:gd name="connsiteY279" fmla="*/ 0 h 659131"/>
              <a:gd name="connsiteX280" fmla="*/ 1112803 w 1261746"/>
              <a:gd name="connsiteY280" fmla="*/ 0 h 659131"/>
              <a:gd name="connsiteX281" fmla="*/ 1141264 w 1261746"/>
              <a:gd name="connsiteY281" fmla="*/ 28452 h 659131"/>
              <a:gd name="connsiteX282" fmla="*/ 1112803 w 1261746"/>
              <a:gd name="connsiteY282" fmla="*/ 56904 h 659131"/>
              <a:gd name="connsiteX283" fmla="*/ 1084342 w 1261746"/>
              <a:gd name="connsiteY283" fmla="*/ 28452 h 659131"/>
              <a:gd name="connsiteX284" fmla="*/ 1112803 w 1261746"/>
              <a:gd name="connsiteY284" fmla="*/ 0 h 659131"/>
              <a:gd name="connsiteX285" fmla="*/ 992320 w 1261746"/>
              <a:gd name="connsiteY285" fmla="*/ 0 h 659131"/>
              <a:gd name="connsiteX286" fmla="*/ 1020781 w 1261746"/>
              <a:gd name="connsiteY286" fmla="*/ 28452 h 659131"/>
              <a:gd name="connsiteX287" fmla="*/ 992320 w 1261746"/>
              <a:gd name="connsiteY287" fmla="*/ 56904 h 659131"/>
              <a:gd name="connsiteX288" fmla="*/ 963859 w 1261746"/>
              <a:gd name="connsiteY288" fmla="*/ 28452 h 659131"/>
              <a:gd name="connsiteX289" fmla="*/ 992320 w 1261746"/>
              <a:gd name="connsiteY289" fmla="*/ 0 h 659131"/>
              <a:gd name="connsiteX290" fmla="*/ 871838 w 1261746"/>
              <a:gd name="connsiteY290" fmla="*/ 0 h 659131"/>
              <a:gd name="connsiteX291" fmla="*/ 900299 w 1261746"/>
              <a:gd name="connsiteY291" fmla="*/ 28452 h 659131"/>
              <a:gd name="connsiteX292" fmla="*/ 871838 w 1261746"/>
              <a:gd name="connsiteY292" fmla="*/ 56904 h 659131"/>
              <a:gd name="connsiteX293" fmla="*/ 843377 w 1261746"/>
              <a:gd name="connsiteY293" fmla="*/ 28452 h 659131"/>
              <a:gd name="connsiteX294" fmla="*/ 871838 w 1261746"/>
              <a:gd name="connsiteY294" fmla="*/ 0 h 659131"/>
              <a:gd name="connsiteX295" fmla="*/ 751356 w 1261746"/>
              <a:gd name="connsiteY295" fmla="*/ 0 h 659131"/>
              <a:gd name="connsiteX296" fmla="*/ 779817 w 1261746"/>
              <a:gd name="connsiteY296" fmla="*/ 28452 h 659131"/>
              <a:gd name="connsiteX297" fmla="*/ 751356 w 1261746"/>
              <a:gd name="connsiteY297" fmla="*/ 56904 h 659131"/>
              <a:gd name="connsiteX298" fmla="*/ 722895 w 1261746"/>
              <a:gd name="connsiteY298" fmla="*/ 28452 h 659131"/>
              <a:gd name="connsiteX299" fmla="*/ 751356 w 1261746"/>
              <a:gd name="connsiteY299" fmla="*/ 0 h 659131"/>
              <a:gd name="connsiteX300" fmla="*/ 630873 w 1261746"/>
              <a:gd name="connsiteY300" fmla="*/ 0 h 659131"/>
              <a:gd name="connsiteX301" fmla="*/ 659334 w 1261746"/>
              <a:gd name="connsiteY301" fmla="*/ 28452 h 659131"/>
              <a:gd name="connsiteX302" fmla="*/ 630873 w 1261746"/>
              <a:gd name="connsiteY302" fmla="*/ 56904 h 659131"/>
              <a:gd name="connsiteX303" fmla="*/ 602412 w 1261746"/>
              <a:gd name="connsiteY303" fmla="*/ 28452 h 659131"/>
              <a:gd name="connsiteX304" fmla="*/ 630873 w 1261746"/>
              <a:gd name="connsiteY304" fmla="*/ 0 h 659131"/>
              <a:gd name="connsiteX305" fmla="*/ 510391 w 1261746"/>
              <a:gd name="connsiteY305" fmla="*/ 0 h 659131"/>
              <a:gd name="connsiteX306" fmla="*/ 538852 w 1261746"/>
              <a:gd name="connsiteY306" fmla="*/ 28452 h 659131"/>
              <a:gd name="connsiteX307" fmla="*/ 510391 w 1261746"/>
              <a:gd name="connsiteY307" fmla="*/ 56904 h 659131"/>
              <a:gd name="connsiteX308" fmla="*/ 481930 w 1261746"/>
              <a:gd name="connsiteY308" fmla="*/ 28452 h 659131"/>
              <a:gd name="connsiteX309" fmla="*/ 510391 w 1261746"/>
              <a:gd name="connsiteY309" fmla="*/ 0 h 659131"/>
              <a:gd name="connsiteX310" fmla="*/ 389908 w 1261746"/>
              <a:gd name="connsiteY310" fmla="*/ 0 h 659131"/>
              <a:gd name="connsiteX311" fmla="*/ 418369 w 1261746"/>
              <a:gd name="connsiteY311" fmla="*/ 28452 h 659131"/>
              <a:gd name="connsiteX312" fmla="*/ 389908 w 1261746"/>
              <a:gd name="connsiteY312" fmla="*/ 56904 h 659131"/>
              <a:gd name="connsiteX313" fmla="*/ 361447 w 1261746"/>
              <a:gd name="connsiteY313" fmla="*/ 28452 h 659131"/>
              <a:gd name="connsiteX314" fmla="*/ 389908 w 1261746"/>
              <a:gd name="connsiteY314" fmla="*/ 0 h 659131"/>
              <a:gd name="connsiteX315" fmla="*/ 269426 w 1261746"/>
              <a:gd name="connsiteY315" fmla="*/ 0 h 659131"/>
              <a:gd name="connsiteX316" fmla="*/ 297887 w 1261746"/>
              <a:gd name="connsiteY316" fmla="*/ 28452 h 659131"/>
              <a:gd name="connsiteX317" fmla="*/ 269426 w 1261746"/>
              <a:gd name="connsiteY317" fmla="*/ 56904 h 659131"/>
              <a:gd name="connsiteX318" fmla="*/ 240965 w 1261746"/>
              <a:gd name="connsiteY318" fmla="*/ 28452 h 659131"/>
              <a:gd name="connsiteX319" fmla="*/ 269426 w 1261746"/>
              <a:gd name="connsiteY319" fmla="*/ 0 h 659131"/>
              <a:gd name="connsiteX320" fmla="*/ 148943 w 1261746"/>
              <a:gd name="connsiteY320" fmla="*/ 0 h 659131"/>
              <a:gd name="connsiteX321" fmla="*/ 177404 w 1261746"/>
              <a:gd name="connsiteY321" fmla="*/ 28452 h 659131"/>
              <a:gd name="connsiteX322" fmla="*/ 148943 w 1261746"/>
              <a:gd name="connsiteY322" fmla="*/ 56904 h 659131"/>
              <a:gd name="connsiteX323" fmla="*/ 120482 w 1261746"/>
              <a:gd name="connsiteY323" fmla="*/ 28452 h 659131"/>
              <a:gd name="connsiteX324" fmla="*/ 148943 w 1261746"/>
              <a:gd name="connsiteY324" fmla="*/ 0 h 659131"/>
              <a:gd name="connsiteX325" fmla="*/ 28461 w 1261746"/>
              <a:gd name="connsiteY325" fmla="*/ 0 h 659131"/>
              <a:gd name="connsiteX326" fmla="*/ 56922 w 1261746"/>
              <a:gd name="connsiteY326" fmla="*/ 28452 h 659131"/>
              <a:gd name="connsiteX327" fmla="*/ 28461 w 1261746"/>
              <a:gd name="connsiteY327" fmla="*/ 56904 h 659131"/>
              <a:gd name="connsiteX328" fmla="*/ 0 w 1261746"/>
              <a:gd name="connsiteY328" fmla="*/ 28452 h 659131"/>
              <a:gd name="connsiteX329" fmla="*/ 28461 w 1261746"/>
              <a:gd name="connsiteY329" fmla="*/ 0 h 659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</a:cxnLst>
            <a:rect l="l" t="t" r="r" b="b"/>
            <a:pathLst>
              <a:path w="1261746" h="659131">
                <a:moveTo>
                  <a:pt x="1233285" y="602227"/>
                </a:moveTo>
                <a:cubicBezTo>
                  <a:pt x="1249004" y="602227"/>
                  <a:pt x="1261746" y="614965"/>
                  <a:pt x="1261746" y="630679"/>
                </a:cubicBezTo>
                <a:cubicBezTo>
                  <a:pt x="1261746" y="646393"/>
                  <a:pt x="1249004" y="659131"/>
                  <a:pt x="1233285" y="659131"/>
                </a:cubicBezTo>
                <a:cubicBezTo>
                  <a:pt x="1217566" y="659131"/>
                  <a:pt x="1204824" y="646393"/>
                  <a:pt x="1204824" y="630679"/>
                </a:cubicBezTo>
                <a:cubicBezTo>
                  <a:pt x="1204824" y="614965"/>
                  <a:pt x="1217566" y="602227"/>
                  <a:pt x="1233285" y="602227"/>
                </a:cubicBezTo>
                <a:close/>
                <a:moveTo>
                  <a:pt x="1112803" y="602227"/>
                </a:moveTo>
                <a:cubicBezTo>
                  <a:pt x="1128522" y="602227"/>
                  <a:pt x="1141264" y="614965"/>
                  <a:pt x="1141264" y="630679"/>
                </a:cubicBezTo>
                <a:cubicBezTo>
                  <a:pt x="1141264" y="646393"/>
                  <a:pt x="1128522" y="659131"/>
                  <a:pt x="1112803" y="659131"/>
                </a:cubicBezTo>
                <a:cubicBezTo>
                  <a:pt x="1097084" y="659131"/>
                  <a:pt x="1084342" y="646393"/>
                  <a:pt x="1084342" y="630679"/>
                </a:cubicBezTo>
                <a:cubicBezTo>
                  <a:pt x="1084342" y="614965"/>
                  <a:pt x="1097084" y="602227"/>
                  <a:pt x="1112803" y="602227"/>
                </a:cubicBezTo>
                <a:close/>
                <a:moveTo>
                  <a:pt x="992320" y="602227"/>
                </a:moveTo>
                <a:cubicBezTo>
                  <a:pt x="1008039" y="602227"/>
                  <a:pt x="1020781" y="614965"/>
                  <a:pt x="1020781" y="630679"/>
                </a:cubicBezTo>
                <a:cubicBezTo>
                  <a:pt x="1020781" y="646393"/>
                  <a:pt x="1008039" y="659131"/>
                  <a:pt x="992320" y="659131"/>
                </a:cubicBezTo>
                <a:cubicBezTo>
                  <a:pt x="976601" y="659131"/>
                  <a:pt x="963859" y="646393"/>
                  <a:pt x="963859" y="630679"/>
                </a:cubicBezTo>
                <a:cubicBezTo>
                  <a:pt x="963859" y="614965"/>
                  <a:pt x="976601" y="602227"/>
                  <a:pt x="992320" y="602227"/>
                </a:cubicBezTo>
                <a:close/>
                <a:moveTo>
                  <a:pt x="871838" y="602227"/>
                </a:moveTo>
                <a:cubicBezTo>
                  <a:pt x="887557" y="602227"/>
                  <a:pt x="900299" y="614965"/>
                  <a:pt x="900299" y="630679"/>
                </a:cubicBezTo>
                <a:cubicBezTo>
                  <a:pt x="900299" y="646393"/>
                  <a:pt x="887557" y="659131"/>
                  <a:pt x="871838" y="659131"/>
                </a:cubicBezTo>
                <a:cubicBezTo>
                  <a:pt x="856119" y="659131"/>
                  <a:pt x="843377" y="646393"/>
                  <a:pt x="843377" y="630679"/>
                </a:cubicBezTo>
                <a:cubicBezTo>
                  <a:pt x="843377" y="614965"/>
                  <a:pt x="856119" y="602227"/>
                  <a:pt x="871838" y="602227"/>
                </a:cubicBezTo>
                <a:close/>
                <a:moveTo>
                  <a:pt x="751356" y="602227"/>
                </a:moveTo>
                <a:cubicBezTo>
                  <a:pt x="767075" y="602227"/>
                  <a:pt x="779817" y="614965"/>
                  <a:pt x="779817" y="630679"/>
                </a:cubicBezTo>
                <a:cubicBezTo>
                  <a:pt x="779817" y="646393"/>
                  <a:pt x="767075" y="659131"/>
                  <a:pt x="751356" y="659131"/>
                </a:cubicBezTo>
                <a:cubicBezTo>
                  <a:pt x="735637" y="659131"/>
                  <a:pt x="722895" y="646393"/>
                  <a:pt x="722895" y="630679"/>
                </a:cubicBezTo>
                <a:cubicBezTo>
                  <a:pt x="722895" y="614965"/>
                  <a:pt x="735637" y="602227"/>
                  <a:pt x="751356" y="602227"/>
                </a:cubicBezTo>
                <a:close/>
                <a:moveTo>
                  <a:pt x="630873" y="602227"/>
                </a:moveTo>
                <a:cubicBezTo>
                  <a:pt x="646592" y="602227"/>
                  <a:pt x="659334" y="614965"/>
                  <a:pt x="659334" y="630679"/>
                </a:cubicBezTo>
                <a:cubicBezTo>
                  <a:pt x="659334" y="646393"/>
                  <a:pt x="646592" y="659131"/>
                  <a:pt x="630873" y="659131"/>
                </a:cubicBezTo>
                <a:cubicBezTo>
                  <a:pt x="615154" y="659131"/>
                  <a:pt x="602412" y="646393"/>
                  <a:pt x="602412" y="630679"/>
                </a:cubicBezTo>
                <a:cubicBezTo>
                  <a:pt x="602412" y="614965"/>
                  <a:pt x="615154" y="602227"/>
                  <a:pt x="630873" y="602227"/>
                </a:cubicBezTo>
                <a:close/>
                <a:moveTo>
                  <a:pt x="510391" y="602227"/>
                </a:moveTo>
                <a:cubicBezTo>
                  <a:pt x="526110" y="602227"/>
                  <a:pt x="538852" y="614965"/>
                  <a:pt x="538852" y="630679"/>
                </a:cubicBezTo>
                <a:cubicBezTo>
                  <a:pt x="538852" y="646393"/>
                  <a:pt x="526110" y="659131"/>
                  <a:pt x="510391" y="659131"/>
                </a:cubicBezTo>
                <a:cubicBezTo>
                  <a:pt x="494672" y="659131"/>
                  <a:pt x="481930" y="646393"/>
                  <a:pt x="481930" y="630679"/>
                </a:cubicBezTo>
                <a:cubicBezTo>
                  <a:pt x="481930" y="614965"/>
                  <a:pt x="494672" y="602227"/>
                  <a:pt x="510391" y="602227"/>
                </a:cubicBezTo>
                <a:close/>
                <a:moveTo>
                  <a:pt x="389908" y="602227"/>
                </a:moveTo>
                <a:cubicBezTo>
                  <a:pt x="405627" y="602227"/>
                  <a:pt x="418369" y="614965"/>
                  <a:pt x="418369" y="630679"/>
                </a:cubicBezTo>
                <a:cubicBezTo>
                  <a:pt x="418369" y="646393"/>
                  <a:pt x="405627" y="659131"/>
                  <a:pt x="389908" y="659131"/>
                </a:cubicBezTo>
                <a:cubicBezTo>
                  <a:pt x="374189" y="659131"/>
                  <a:pt x="361447" y="646393"/>
                  <a:pt x="361447" y="630679"/>
                </a:cubicBezTo>
                <a:cubicBezTo>
                  <a:pt x="361447" y="614965"/>
                  <a:pt x="374189" y="602227"/>
                  <a:pt x="389908" y="602227"/>
                </a:cubicBezTo>
                <a:close/>
                <a:moveTo>
                  <a:pt x="269426" y="602227"/>
                </a:moveTo>
                <a:cubicBezTo>
                  <a:pt x="285145" y="602227"/>
                  <a:pt x="297887" y="614965"/>
                  <a:pt x="297887" y="630679"/>
                </a:cubicBezTo>
                <a:cubicBezTo>
                  <a:pt x="297887" y="646393"/>
                  <a:pt x="285145" y="659131"/>
                  <a:pt x="269426" y="659131"/>
                </a:cubicBezTo>
                <a:cubicBezTo>
                  <a:pt x="253707" y="659131"/>
                  <a:pt x="240965" y="646393"/>
                  <a:pt x="240965" y="630679"/>
                </a:cubicBezTo>
                <a:cubicBezTo>
                  <a:pt x="240965" y="614965"/>
                  <a:pt x="253707" y="602227"/>
                  <a:pt x="269426" y="602227"/>
                </a:cubicBezTo>
                <a:close/>
                <a:moveTo>
                  <a:pt x="148943" y="602227"/>
                </a:moveTo>
                <a:cubicBezTo>
                  <a:pt x="164662" y="602227"/>
                  <a:pt x="177404" y="614965"/>
                  <a:pt x="177404" y="630679"/>
                </a:cubicBezTo>
                <a:cubicBezTo>
                  <a:pt x="177404" y="646393"/>
                  <a:pt x="164662" y="659131"/>
                  <a:pt x="148943" y="659131"/>
                </a:cubicBezTo>
                <a:cubicBezTo>
                  <a:pt x="133224" y="659131"/>
                  <a:pt x="120482" y="646393"/>
                  <a:pt x="120482" y="630679"/>
                </a:cubicBezTo>
                <a:cubicBezTo>
                  <a:pt x="120482" y="614965"/>
                  <a:pt x="133224" y="602227"/>
                  <a:pt x="148943" y="602227"/>
                </a:cubicBezTo>
                <a:close/>
                <a:moveTo>
                  <a:pt x="28461" y="602227"/>
                </a:moveTo>
                <a:cubicBezTo>
                  <a:pt x="44180" y="602227"/>
                  <a:pt x="56922" y="614965"/>
                  <a:pt x="56922" y="630679"/>
                </a:cubicBezTo>
                <a:cubicBezTo>
                  <a:pt x="56922" y="646393"/>
                  <a:pt x="44180" y="659131"/>
                  <a:pt x="28461" y="659131"/>
                </a:cubicBezTo>
                <a:cubicBezTo>
                  <a:pt x="12742" y="659131"/>
                  <a:pt x="0" y="646393"/>
                  <a:pt x="0" y="630679"/>
                </a:cubicBezTo>
                <a:cubicBezTo>
                  <a:pt x="0" y="614965"/>
                  <a:pt x="12742" y="602227"/>
                  <a:pt x="28461" y="602227"/>
                </a:cubicBezTo>
                <a:close/>
                <a:moveTo>
                  <a:pt x="1233285" y="481781"/>
                </a:moveTo>
                <a:cubicBezTo>
                  <a:pt x="1249004" y="481781"/>
                  <a:pt x="1261746" y="494519"/>
                  <a:pt x="1261746" y="510233"/>
                </a:cubicBezTo>
                <a:cubicBezTo>
                  <a:pt x="1261746" y="525947"/>
                  <a:pt x="1249004" y="538685"/>
                  <a:pt x="1233285" y="538685"/>
                </a:cubicBezTo>
                <a:cubicBezTo>
                  <a:pt x="1217566" y="538685"/>
                  <a:pt x="1204824" y="525947"/>
                  <a:pt x="1204824" y="510233"/>
                </a:cubicBezTo>
                <a:cubicBezTo>
                  <a:pt x="1204824" y="494519"/>
                  <a:pt x="1217566" y="481781"/>
                  <a:pt x="1233285" y="481781"/>
                </a:cubicBezTo>
                <a:close/>
                <a:moveTo>
                  <a:pt x="1112803" y="481781"/>
                </a:moveTo>
                <a:cubicBezTo>
                  <a:pt x="1128522" y="481781"/>
                  <a:pt x="1141264" y="494519"/>
                  <a:pt x="1141264" y="510233"/>
                </a:cubicBezTo>
                <a:cubicBezTo>
                  <a:pt x="1141264" y="525947"/>
                  <a:pt x="1128522" y="538685"/>
                  <a:pt x="1112803" y="538685"/>
                </a:cubicBezTo>
                <a:cubicBezTo>
                  <a:pt x="1097084" y="538685"/>
                  <a:pt x="1084342" y="525947"/>
                  <a:pt x="1084342" y="510233"/>
                </a:cubicBezTo>
                <a:cubicBezTo>
                  <a:pt x="1084342" y="494519"/>
                  <a:pt x="1097084" y="481781"/>
                  <a:pt x="1112803" y="481781"/>
                </a:cubicBezTo>
                <a:close/>
                <a:moveTo>
                  <a:pt x="992320" y="481781"/>
                </a:moveTo>
                <a:cubicBezTo>
                  <a:pt x="1008039" y="481781"/>
                  <a:pt x="1020781" y="494519"/>
                  <a:pt x="1020781" y="510233"/>
                </a:cubicBezTo>
                <a:cubicBezTo>
                  <a:pt x="1020781" y="525947"/>
                  <a:pt x="1008039" y="538685"/>
                  <a:pt x="992320" y="538685"/>
                </a:cubicBezTo>
                <a:cubicBezTo>
                  <a:pt x="976601" y="538685"/>
                  <a:pt x="963859" y="525947"/>
                  <a:pt x="963859" y="510233"/>
                </a:cubicBezTo>
                <a:cubicBezTo>
                  <a:pt x="963859" y="494519"/>
                  <a:pt x="976601" y="481781"/>
                  <a:pt x="992320" y="481781"/>
                </a:cubicBezTo>
                <a:close/>
                <a:moveTo>
                  <a:pt x="871838" y="481781"/>
                </a:moveTo>
                <a:cubicBezTo>
                  <a:pt x="887557" y="481781"/>
                  <a:pt x="900299" y="494519"/>
                  <a:pt x="900299" y="510233"/>
                </a:cubicBezTo>
                <a:cubicBezTo>
                  <a:pt x="900299" y="525947"/>
                  <a:pt x="887557" y="538685"/>
                  <a:pt x="871838" y="538685"/>
                </a:cubicBezTo>
                <a:cubicBezTo>
                  <a:pt x="856119" y="538685"/>
                  <a:pt x="843377" y="525947"/>
                  <a:pt x="843377" y="510233"/>
                </a:cubicBezTo>
                <a:cubicBezTo>
                  <a:pt x="843377" y="494519"/>
                  <a:pt x="856119" y="481781"/>
                  <a:pt x="871838" y="481781"/>
                </a:cubicBezTo>
                <a:close/>
                <a:moveTo>
                  <a:pt x="751356" y="481781"/>
                </a:moveTo>
                <a:cubicBezTo>
                  <a:pt x="767075" y="481781"/>
                  <a:pt x="779817" y="494519"/>
                  <a:pt x="779817" y="510233"/>
                </a:cubicBezTo>
                <a:cubicBezTo>
                  <a:pt x="779817" y="525947"/>
                  <a:pt x="767075" y="538685"/>
                  <a:pt x="751356" y="538685"/>
                </a:cubicBezTo>
                <a:cubicBezTo>
                  <a:pt x="735637" y="538685"/>
                  <a:pt x="722895" y="525947"/>
                  <a:pt x="722895" y="510233"/>
                </a:cubicBezTo>
                <a:cubicBezTo>
                  <a:pt x="722895" y="494519"/>
                  <a:pt x="735637" y="481781"/>
                  <a:pt x="751356" y="481781"/>
                </a:cubicBezTo>
                <a:close/>
                <a:moveTo>
                  <a:pt x="630873" y="481781"/>
                </a:moveTo>
                <a:cubicBezTo>
                  <a:pt x="646592" y="481781"/>
                  <a:pt x="659334" y="494519"/>
                  <a:pt x="659334" y="510233"/>
                </a:cubicBezTo>
                <a:cubicBezTo>
                  <a:pt x="659334" y="525947"/>
                  <a:pt x="646592" y="538685"/>
                  <a:pt x="630873" y="538685"/>
                </a:cubicBezTo>
                <a:cubicBezTo>
                  <a:pt x="615154" y="538685"/>
                  <a:pt x="602412" y="525947"/>
                  <a:pt x="602412" y="510233"/>
                </a:cubicBezTo>
                <a:cubicBezTo>
                  <a:pt x="602412" y="494519"/>
                  <a:pt x="615154" y="481781"/>
                  <a:pt x="630873" y="481781"/>
                </a:cubicBezTo>
                <a:close/>
                <a:moveTo>
                  <a:pt x="510391" y="481781"/>
                </a:moveTo>
                <a:cubicBezTo>
                  <a:pt x="526110" y="481781"/>
                  <a:pt x="538852" y="494519"/>
                  <a:pt x="538852" y="510233"/>
                </a:cubicBezTo>
                <a:cubicBezTo>
                  <a:pt x="538852" y="525947"/>
                  <a:pt x="526110" y="538685"/>
                  <a:pt x="510391" y="538685"/>
                </a:cubicBezTo>
                <a:cubicBezTo>
                  <a:pt x="494672" y="538685"/>
                  <a:pt x="481930" y="525947"/>
                  <a:pt x="481930" y="510233"/>
                </a:cubicBezTo>
                <a:cubicBezTo>
                  <a:pt x="481930" y="494519"/>
                  <a:pt x="494672" y="481781"/>
                  <a:pt x="510391" y="481781"/>
                </a:cubicBezTo>
                <a:close/>
                <a:moveTo>
                  <a:pt x="389908" y="481781"/>
                </a:moveTo>
                <a:cubicBezTo>
                  <a:pt x="405627" y="481781"/>
                  <a:pt x="418369" y="494519"/>
                  <a:pt x="418369" y="510233"/>
                </a:cubicBezTo>
                <a:cubicBezTo>
                  <a:pt x="418369" y="525947"/>
                  <a:pt x="405627" y="538685"/>
                  <a:pt x="389908" y="538685"/>
                </a:cubicBezTo>
                <a:cubicBezTo>
                  <a:pt x="374189" y="538685"/>
                  <a:pt x="361447" y="525947"/>
                  <a:pt x="361447" y="510233"/>
                </a:cubicBezTo>
                <a:cubicBezTo>
                  <a:pt x="361447" y="494519"/>
                  <a:pt x="374189" y="481781"/>
                  <a:pt x="389908" y="481781"/>
                </a:cubicBezTo>
                <a:close/>
                <a:moveTo>
                  <a:pt x="269426" y="481781"/>
                </a:moveTo>
                <a:cubicBezTo>
                  <a:pt x="285145" y="481781"/>
                  <a:pt x="297887" y="494519"/>
                  <a:pt x="297887" y="510233"/>
                </a:cubicBezTo>
                <a:cubicBezTo>
                  <a:pt x="297887" y="525947"/>
                  <a:pt x="285145" y="538685"/>
                  <a:pt x="269426" y="538685"/>
                </a:cubicBezTo>
                <a:cubicBezTo>
                  <a:pt x="253707" y="538685"/>
                  <a:pt x="240965" y="525947"/>
                  <a:pt x="240965" y="510233"/>
                </a:cubicBezTo>
                <a:cubicBezTo>
                  <a:pt x="240965" y="494519"/>
                  <a:pt x="253707" y="481781"/>
                  <a:pt x="269426" y="481781"/>
                </a:cubicBezTo>
                <a:close/>
                <a:moveTo>
                  <a:pt x="148943" y="481781"/>
                </a:moveTo>
                <a:cubicBezTo>
                  <a:pt x="164662" y="481781"/>
                  <a:pt x="177404" y="494519"/>
                  <a:pt x="177404" y="510233"/>
                </a:cubicBezTo>
                <a:cubicBezTo>
                  <a:pt x="177404" y="525947"/>
                  <a:pt x="164662" y="538685"/>
                  <a:pt x="148943" y="538685"/>
                </a:cubicBezTo>
                <a:cubicBezTo>
                  <a:pt x="133224" y="538685"/>
                  <a:pt x="120482" y="525947"/>
                  <a:pt x="120482" y="510233"/>
                </a:cubicBezTo>
                <a:cubicBezTo>
                  <a:pt x="120482" y="494519"/>
                  <a:pt x="133224" y="481781"/>
                  <a:pt x="148943" y="481781"/>
                </a:cubicBezTo>
                <a:close/>
                <a:moveTo>
                  <a:pt x="28461" y="481781"/>
                </a:moveTo>
                <a:cubicBezTo>
                  <a:pt x="44180" y="481781"/>
                  <a:pt x="56922" y="494519"/>
                  <a:pt x="56922" y="510233"/>
                </a:cubicBezTo>
                <a:cubicBezTo>
                  <a:pt x="56922" y="525947"/>
                  <a:pt x="44180" y="538685"/>
                  <a:pt x="28461" y="538685"/>
                </a:cubicBezTo>
                <a:cubicBezTo>
                  <a:pt x="12742" y="538685"/>
                  <a:pt x="0" y="525947"/>
                  <a:pt x="0" y="510233"/>
                </a:cubicBezTo>
                <a:cubicBezTo>
                  <a:pt x="0" y="494519"/>
                  <a:pt x="12742" y="481781"/>
                  <a:pt x="28461" y="481781"/>
                </a:cubicBezTo>
                <a:close/>
                <a:moveTo>
                  <a:pt x="1233285" y="361336"/>
                </a:moveTo>
                <a:cubicBezTo>
                  <a:pt x="1249004" y="361336"/>
                  <a:pt x="1261746" y="374074"/>
                  <a:pt x="1261746" y="389788"/>
                </a:cubicBezTo>
                <a:cubicBezTo>
                  <a:pt x="1261746" y="405502"/>
                  <a:pt x="1249004" y="418240"/>
                  <a:pt x="1233285" y="418240"/>
                </a:cubicBezTo>
                <a:cubicBezTo>
                  <a:pt x="1217566" y="418240"/>
                  <a:pt x="1204824" y="405502"/>
                  <a:pt x="1204824" y="389788"/>
                </a:cubicBezTo>
                <a:cubicBezTo>
                  <a:pt x="1204824" y="374074"/>
                  <a:pt x="1217566" y="361336"/>
                  <a:pt x="1233285" y="361336"/>
                </a:cubicBezTo>
                <a:close/>
                <a:moveTo>
                  <a:pt x="1112803" y="361336"/>
                </a:moveTo>
                <a:cubicBezTo>
                  <a:pt x="1128522" y="361336"/>
                  <a:pt x="1141264" y="374074"/>
                  <a:pt x="1141264" y="389788"/>
                </a:cubicBezTo>
                <a:cubicBezTo>
                  <a:pt x="1141264" y="405502"/>
                  <a:pt x="1128522" y="418240"/>
                  <a:pt x="1112803" y="418240"/>
                </a:cubicBezTo>
                <a:cubicBezTo>
                  <a:pt x="1097084" y="418240"/>
                  <a:pt x="1084342" y="405502"/>
                  <a:pt x="1084342" y="389788"/>
                </a:cubicBezTo>
                <a:cubicBezTo>
                  <a:pt x="1084342" y="374074"/>
                  <a:pt x="1097084" y="361336"/>
                  <a:pt x="1112803" y="361336"/>
                </a:cubicBezTo>
                <a:close/>
                <a:moveTo>
                  <a:pt x="992320" y="361336"/>
                </a:moveTo>
                <a:cubicBezTo>
                  <a:pt x="1008039" y="361336"/>
                  <a:pt x="1020781" y="374074"/>
                  <a:pt x="1020781" y="389788"/>
                </a:cubicBezTo>
                <a:cubicBezTo>
                  <a:pt x="1020781" y="405502"/>
                  <a:pt x="1008039" y="418240"/>
                  <a:pt x="992320" y="418240"/>
                </a:cubicBezTo>
                <a:cubicBezTo>
                  <a:pt x="976601" y="418240"/>
                  <a:pt x="963859" y="405502"/>
                  <a:pt x="963859" y="389788"/>
                </a:cubicBezTo>
                <a:cubicBezTo>
                  <a:pt x="963859" y="374074"/>
                  <a:pt x="976601" y="361336"/>
                  <a:pt x="992320" y="361336"/>
                </a:cubicBezTo>
                <a:close/>
                <a:moveTo>
                  <a:pt x="871838" y="361336"/>
                </a:moveTo>
                <a:cubicBezTo>
                  <a:pt x="887557" y="361336"/>
                  <a:pt x="900299" y="374074"/>
                  <a:pt x="900299" y="389788"/>
                </a:cubicBezTo>
                <a:cubicBezTo>
                  <a:pt x="900299" y="405502"/>
                  <a:pt x="887557" y="418240"/>
                  <a:pt x="871838" y="418240"/>
                </a:cubicBezTo>
                <a:cubicBezTo>
                  <a:pt x="856119" y="418240"/>
                  <a:pt x="843377" y="405502"/>
                  <a:pt x="843377" y="389788"/>
                </a:cubicBezTo>
                <a:cubicBezTo>
                  <a:pt x="843377" y="374074"/>
                  <a:pt x="856119" y="361336"/>
                  <a:pt x="871838" y="361336"/>
                </a:cubicBezTo>
                <a:close/>
                <a:moveTo>
                  <a:pt x="751356" y="361336"/>
                </a:moveTo>
                <a:cubicBezTo>
                  <a:pt x="767075" y="361336"/>
                  <a:pt x="779817" y="374074"/>
                  <a:pt x="779817" y="389788"/>
                </a:cubicBezTo>
                <a:cubicBezTo>
                  <a:pt x="779817" y="405502"/>
                  <a:pt x="767075" y="418240"/>
                  <a:pt x="751356" y="418240"/>
                </a:cubicBezTo>
                <a:cubicBezTo>
                  <a:pt x="735637" y="418240"/>
                  <a:pt x="722895" y="405502"/>
                  <a:pt x="722895" y="389788"/>
                </a:cubicBezTo>
                <a:cubicBezTo>
                  <a:pt x="722895" y="374074"/>
                  <a:pt x="735637" y="361336"/>
                  <a:pt x="751356" y="361336"/>
                </a:cubicBezTo>
                <a:close/>
                <a:moveTo>
                  <a:pt x="630873" y="361336"/>
                </a:moveTo>
                <a:cubicBezTo>
                  <a:pt x="646592" y="361336"/>
                  <a:pt x="659334" y="374074"/>
                  <a:pt x="659334" y="389788"/>
                </a:cubicBezTo>
                <a:cubicBezTo>
                  <a:pt x="659334" y="405502"/>
                  <a:pt x="646592" y="418240"/>
                  <a:pt x="630873" y="418240"/>
                </a:cubicBezTo>
                <a:cubicBezTo>
                  <a:pt x="615154" y="418240"/>
                  <a:pt x="602412" y="405502"/>
                  <a:pt x="602412" y="389788"/>
                </a:cubicBezTo>
                <a:cubicBezTo>
                  <a:pt x="602412" y="374074"/>
                  <a:pt x="615154" y="361336"/>
                  <a:pt x="630873" y="361336"/>
                </a:cubicBezTo>
                <a:close/>
                <a:moveTo>
                  <a:pt x="510391" y="361336"/>
                </a:moveTo>
                <a:cubicBezTo>
                  <a:pt x="526110" y="361336"/>
                  <a:pt x="538852" y="374074"/>
                  <a:pt x="538852" y="389788"/>
                </a:cubicBezTo>
                <a:cubicBezTo>
                  <a:pt x="538852" y="405502"/>
                  <a:pt x="526110" y="418240"/>
                  <a:pt x="510391" y="418240"/>
                </a:cubicBezTo>
                <a:cubicBezTo>
                  <a:pt x="494672" y="418240"/>
                  <a:pt x="481930" y="405502"/>
                  <a:pt x="481930" y="389788"/>
                </a:cubicBezTo>
                <a:cubicBezTo>
                  <a:pt x="481930" y="374074"/>
                  <a:pt x="494672" y="361336"/>
                  <a:pt x="510391" y="361336"/>
                </a:cubicBezTo>
                <a:close/>
                <a:moveTo>
                  <a:pt x="389908" y="361336"/>
                </a:moveTo>
                <a:cubicBezTo>
                  <a:pt x="405627" y="361336"/>
                  <a:pt x="418369" y="374074"/>
                  <a:pt x="418369" y="389788"/>
                </a:cubicBezTo>
                <a:cubicBezTo>
                  <a:pt x="418369" y="405502"/>
                  <a:pt x="405627" y="418240"/>
                  <a:pt x="389908" y="418240"/>
                </a:cubicBezTo>
                <a:cubicBezTo>
                  <a:pt x="374189" y="418240"/>
                  <a:pt x="361447" y="405502"/>
                  <a:pt x="361447" y="389788"/>
                </a:cubicBezTo>
                <a:cubicBezTo>
                  <a:pt x="361447" y="374074"/>
                  <a:pt x="374189" y="361336"/>
                  <a:pt x="389908" y="361336"/>
                </a:cubicBezTo>
                <a:close/>
                <a:moveTo>
                  <a:pt x="269426" y="361336"/>
                </a:moveTo>
                <a:cubicBezTo>
                  <a:pt x="285145" y="361336"/>
                  <a:pt x="297887" y="374074"/>
                  <a:pt x="297887" y="389788"/>
                </a:cubicBezTo>
                <a:cubicBezTo>
                  <a:pt x="297887" y="405502"/>
                  <a:pt x="285145" y="418240"/>
                  <a:pt x="269426" y="418240"/>
                </a:cubicBezTo>
                <a:cubicBezTo>
                  <a:pt x="253707" y="418240"/>
                  <a:pt x="240965" y="405502"/>
                  <a:pt x="240965" y="389788"/>
                </a:cubicBezTo>
                <a:cubicBezTo>
                  <a:pt x="240965" y="374074"/>
                  <a:pt x="253707" y="361336"/>
                  <a:pt x="269426" y="361336"/>
                </a:cubicBezTo>
                <a:close/>
                <a:moveTo>
                  <a:pt x="148943" y="361336"/>
                </a:moveTo>
                <a:cubicBezTo>
                  <a:pt x="164662" y="361336"/>
                  <a:pt x="177404" y="374074"/>
                  <a:pt x="177404" y="389788"/>
                </a:cubicBezTo>
                <a:cubicBezTo>
                  <a:pt x="177404" y="405502"/>
                  <a:pt x="164662" y="418240"/>
                  <a:pt x="148943" y="418240"/>
                </a:cubicBezTo>
                <a:cubicBezTo>
                  <a:pt x="133224" y="418240"/>
                  <a:pt x="120482" y="405502"/>
                  <a:pt x="120482" y="389788"/>
                </a:cubicBezTo>
                <a:cubicBezTo>
                  <a:pt x="120482" y="374074"/>
                  <a:pt x="133224" y="361336"/>
                  <a:pt x="148943" y="361336"/>
                </a:cubicBezTo>
                <a:close/>
                <a:moveTo>
                  <a:pt x="28461" y="361336"/>
                </a:moveTo>
                <a:cubicBezTo>
                  <a:pt x="44180" y="361336"/>
                  <a:pt x="56922" y="374074"/>
                  <a:pt x="56922" y="389788"/>
                </a:cubicBezTo>
                <a:cubicBezTo>
                  <a:pt x="56922" y="405502"/>
                  <a:pt x="44180" y="418240"/>
                  <a:pt x="28461" y="418240"/>
                </a:cubicBezTo>
                <a:cubicBezTo>
                  <a:pt x="12742" y="418240"/>
                  <a:pt x="0" y="405502"/>
                  <a:pt x="0" y="389788"/>
                </a:cubicBezTo>
                <a:cubicBezTo>
                  <a:pt x="0" y="374074"/>
                  <a:pt x="12742" y="361336"/>
                  <a:pt x="28461" y="361336"/>
                </a:cubicBezTo>
                <a:close/>
                <a:moveTo>
                  <a:pt x="1233285" y="240891"/>
                </a:moveTo>
                <a:cubicBezTo>
                  <a:pt x="1249004" y="240891"/>
                  <a:pt x="1261746" y="253629"/>
                  <a:pt x="1261746" y="269343"/>
                </a:cubicBezTo>
                <a:cubicBezTo>
                  <a:pt x="1261746" y="285057"/>
                  <a:pt x="1249004" y="297795"/>
                  <a:pt x="1233285" y="297795"/>
                </a:cubicBezTo>
                <a:cubicBezTo>
                  <a:pt x="1217566" y="297795"/>
                  <a:pt x="1204824" y="285057"/>
                  <a:pt x="1204824" y="269343"/>
                </a:cubicBezTo>
                <a:cubicBezTo>
                  <a:pt x="1204824" y="253629"/>
                  <a:pt x="1217566" y="240891"/>
                  <a:pt x="1233285" y="240891"/>
                </a:cubicBezTo>
                <a:close/>
                <a:moveTo>
                  <a:pt x="1112803" y="240891"/>
                </a:moveTo>
                <a:cubicBezTo>
                  <a:pt x="1128522" y="240891"/>
                  <a:pt x="1141264" y="253629"/>
                  <a:pt x="1141264" y="269343"/>
                </a:cubicBezTo>
                <a:cubicBezTo>
                  <a:pt x="1141264" y="285057"/>
                  <a:pt x="1128522" y="297795"/>
                  <a:pt x="1112803" y="297795"/>
                </a:cubicBezTo>
                <a:cubicBezTo>
                  <a:pt x="1097084" y="297795"/>
                  <a:pt x="1084342" y="285057"/>
                  <a:pt x="1084342" y="269343"/>
                </a:cubicBezTo>
                <a:cubicBezTo>
                  <a:pt x="1084342" y="253629"/>
                  <a:pt x="1097084" y="240891"/>
                  <a:pt x="1112803" y="240891"/>
                </a:cubicBezTo>
                <a:close/>
                <a:moveTo>
                  <a:pt x="992320" y="240891"/>
                </a:moveTo>
                <a:cubicBezTo>
                  <a:pt x="1008039" y="240891"/>
                  <a:pt x="1020781" y="253629"/>
                  <a:pt x="1020781" y="269343"/>
                </a:cubicBezTo>
                <a:cubicBezTo>
                  <a:pt x="1020781" y="285057"/>
                  <a:pt x="1008039" y="297795"/>
                  <a:pt x="992320" y="297795"/>
                </a:cubicBezTo>
                <a:cubicBezTo>
                  <a:pt x="976601" y="297795"/>
                  <a:pt x="963859" y="285057"/>
                  <a:pt x="963859" y="269343"/>
                </a:cubicBezTo>
                <a:cubicBezTo>
                  <a:pt x="963859" y="253629"/>
                  <a:pt x="976601" y="240891"/>
                  <a:pt x="992320" y="240891"/>
                </a:cubicBezTo>
                <a:close/>
                <a:moveTo>
                  <a:pt x="871838" y="240891"/>
                </a:moveTo>
                <a:cubicBezTo>
                  <a:pt x="887557" y="240891"/>
                  <a:pt x="900299" y="253629"/>
                  <a:pt x="900299" y="269343"/>
                </a:cubicBezTo>
                <a:cubicBezTo>
                  <a:pt x="900299" y="285057"/>
                  <a:pt x="887557" y="297795"/>
                  <a:pt x="871838" y="297795"/>
                </a:cubicBezTo>
                <a:cubicBezTo>
                  <a:pt x="856119" y="297795"/>
                  <a:pt x="843377" y="285057"/>
                  <a:pt x="843377" y="269343"/>
                </a:cubicBezTo>
                <a:cubicBezTo>
                  <a:pt x="843377" y="253629"/>
                  <a:pt x="856119" y="240891"/>
                  <a:pt x="871838" y="240891"/>
                </a:cubicBezTo>
                <a:close/>
                <a:moveTo>
                  <a:pt x="751356" y="240891"/>
                </a:moveTo>
                <a:cubicBezTo>
                  <a:pt x="767075" y="240891"/>
                  <a:pt x="779817" y="253629"/>
                  <a:pt x="779817" y="269343"/>
                </a:cubicBezTo>
                <a:cubicBezTo>
                  <a:pt x="779817" y="285057"/>
                  <a:pt x="767075" y="297795"/>
                  <a:pt x="751356" y="297795"/>
                </a:cubicBezTo>
                <a:cubicBezTo>
                  <a:pt x="735637" y="297795"/>
                  <a:pt x="722895" y="285057"/>
                  <a:pt x="722895" y="269343"/>
                </a:cubicBezTo>
                <a:cubicBezTo>
                  <a:pt x="722895" y="253629"/>
                  <a:pt x="735637" y="240891"/>
                  <a:pt x="751356" y="240891"/>
                </a:cubicBezTo>
                <a:close/>
                <a:moveTo>
                  <a:pt x="630873" y="240891"/>
                </a:moveTo>
                <a:cubicBezTo>
                  <a:pt x="646592" y="240891"/>
                  <a:pt x="659334" y="253629"/>
                  <a:pt x="659334" y="269343"/>
                </a:cubicBezTo>
                <a:cubicBezTo>
                  <a:pt x="659334" y="285057"/>
                  <a:pt x="646592" y="297795"/>
                  <a:pt x="630873" y="297795"/>
                </a:cubicBezTo>
                <a:cubicBezTo>
                  <a:pt x="615154" y="297795"/>
                  <a:pt x="602412" y="285057"/>
                  <a:pt x="602412" y="269343"/>
                </a:cubicBezTo>
                <a:cubicBezTo>
                  <a:pt x="602412" y="253629"/>
                  <a:pt x="615154" y="240891"/>
                  <a:pt x="630873" y="240891"/>
                </a:cubicBezTo>
                <a:close/>
                <a:moveTo>
                  <a:pt x="510391" y="240891"/>
                </a:moveTo>
                <a:cubicBezTo>
                  <a:pt x="526110" y="240891"/>
                  <a:pt x="538852" y="253629"/>
                  <a:pt x="538852" y="269343"/>
                </a:cubicBezTo>
                <a:cubicBezTo>
                  <a:pt x="538852" y="285057"/>
                  <a:pt x="526110" y="297795"/>
                  <a:pt x="510391" y="297795"/>
                </a:cubicBezTo>
                <a:cubicBezTo>
                  <a:pt x="494672" y="297795"/>
                  <a:pt x="481930" y="285057"/>
                  <a:pt x="481930" y="269343"/>
                </a:cubicBezTo>
                <a:cubicBezTo>
                  <a:pt x="481930" y="253629"/>
                  <a:pt x="494672" y="240891"/>
                  <a:pt x="510391" y="240891"/>
                </a:cubicBezTo>
                <a:close/>
                <a:moveTo>
                  <a:pt x="389908" y="240891"/>
                </a:moveTo>
                <a:cubicBezTo>
                  <a:pt x="405627" y="240891"/>
                  <a:pt x="418369" y="253629"/>
                  <a:pt x="418369" y="269343"/>
                </a:cubicBezTo>
                <a:cubicBezTo>
                  <a:pt x="418369" y="285057"/>
                  <a:pt x="405627" y="297795"/>
                  <a:pt x="389908" y="297795"/>
                </a:cubicBezTo>
                <a:cubicBezTo>
                  <a:pt x="374189" y="297795"/>
                  <a:pt x="361447" y="285057"/>
                  <a:pt x="361447" y="269343"/>
                </a:cubicBezTo>
                <a:cubicBezTo>
                  <a:pt x="361447" y="253629"/>
                  <a:pt x="374189" y="240891"/>
                  <a:pt x="389908" y="240891"/>
                </a:cubicBezTo>
                <a:close/>
                <a:moveTo>
                  <a:pt x="269426" y="240891"/>
                </a:moveTo>
                <a:cubicBezTo>
                  <a:pt x="285145" y="240891"/>
                  <a:pt x="297887" y="253629"/>
                  <a:pt x="297887" y="269343"/>
                </a:cubicBezTo>
                <a:cubicBezTo>
                  <a:pt x="297887" y="285057"/>
                  <a:pt x="285145" y="297795"/>
                  <a:pt x="269426" y="297795"/>
                </a:cubicBezTo>
                <a:cubicBezTo>
                  <a:pt x="253707" y="297795"/>
                  <a:pt x="240965" y="285057"/>
                  <a:pt x="240965" y="269343"/>
                </a:cubicBezTo>
                <a:cubicBezTo>
                  <a:pt x="240965" y="253629"/>
                  <a:pt x="253707" y="240891"/>
                  <a:pt x="269426" y="240891"/>
                </a:cubicBezTo>
                <a:close/>
                <a:moveTo>
                  <a:pt x="148943" y="240891"/>
                </a:moveTo>
                <a:cubicBezTo>
                  <a:pt x="164662" y="240891"/>
                  <a:pt x="177404" y="253629"/>
                  <a:pt x="177404" y="269343"/>
                </a:cubicBezTo>
                <a:cubicBezTo>
                  <a:pt x="177404" y="285057"/>
                  <a:pt x="164662" y="297795"/>
                  <a:pt x="148943" y="297795"/>
                </a:cubicBezTo>
                <a:cubicBezTo>
                  <a:pt x="133224" y="297795"/>
                  <a:pt x="120482" y="285057"/>
                  <a:pt x="120482" y="269343"/>
                </a:cubicBezTo>
                <a:cubicBezTo>
                  <a:pt x="120482" y="253629"/>
                  <a:pt x="133224" y="240891"/>
                  <a:pt x="148943" y="240891"/>
                </a:cubicBezTo>
                <a:close/>
                <a:moveTo>
                  <a:pt x="28461" y="240891"/>
                </a:moveTo>
                <a:cubicBezTo>
                  <a:pt x="44180" y="240891"/>
                  <a:pt x="56922" y="253629"/>
                  <a:pt x="56922" y="269343"/>
                </a:cubicBezTo>
                <a:cubicBezTo>
                  <a:pt x="56922" y="285057"/>
                  <a:pt x="44180" y="297795"/>
                  <a:pt x="28461" y="297795"/>
                </a:cubicBezTo>
                <a:cubicBezTo>
                  <a:pt x="12742" y="297795"/>
                  <a:pt x="0" y="285057"/>
                  <a:pt x="0" y="269343"/>
                </a:cubicBezTo>
                <a:cubicBezTo>
                  <a:pt x="0" y="253629"/>
                  <a:pt x="12742" y="240891"/>
                  <a:pt x="28461" y="240891"/>
                </a:cubicBezTo>
                <a:close/>
                <a:moveTo>
                  <a:pt x="1233285" y="120445"/>
                </a:moveTo>
                <a:cubicBezTo>
                  <a:pt x="1249004" y="120445"/>
                  <a:pt x="1261746" y="133183"/>
                  <a:pt x="1261746" y="148897"/>
                </a:cubicBezTo>
                <a:cubicBezTo>
                  <a:pt x="1261746" y="164611"/>
                  <a:pt x="1249004" y="177349"/>
                  <a:pt x="1233285" y="177349"/>
                </a:cubicBezTo>
                <a:cubicBezTo>
                  <a:pt x="1217566" y="177349"/>
                  <a:pt x="1204824" y="164611"/>
                  <a:pt x="1204824" y="148897"/>
                </a:cubicBezTo>
                <a:cubicBezTo>
                  <a:pt x="1204824" y="133183"/>
                  <a:pt x="1217566" y="120445"/>
                  <a:pt x="1233285" y="120445"/>
                </a:cubicBezTo>
                <a:close/>
                <a:moveTo>
                  <a:pt x="1112803" y="120445"/>
                </a:moveTo>
                <a:cubicBezTo>
                  <a:pt x="1128522" y="120445"/>
                  <a:pt x="1141264" y="133183"/>
                  <a:pt x="1141264" y="148897"/>
                </a:cubicBezTo>
                <a:cubicBezTo>
                  <a:pt x="1141264" y="164611"/>
                  <a:pt x="1128522" y="177349"/>
                  <a:pt x="1112803" y="177349"/>
                </a:cubicBezTo>
                <a:cubicBezTo>
                  <a:pt x="1097084" y="177349"/>
                  <a:pt x="1084342" y="164611"/>
                  <a:pt x="1084342" y="148897"/>
                </a:cubicBezTo>
                <a:cubicBezTo>
                  <a:pt x="1084342" y="133183"/>
                  <a:pt x="1097084" y="120445"/>
                  <a:pt x="1112803" y="120445"/>
                </a:cubicBezTo>
                <a:close/>
                <a:moveTo>
                  <a:pt x="992320" y="120445"/>
                </a:moveTo>
                <a:cubicBezTo>
                  <a:pt x="1008039" y="120445"/>
                  <a:pt x="1020781" y="133183"/>
                  <a:pt x="1020781" y="148897"/>
                </a:cubicBezTo>
                <a:cubicBezTo>
                  <a:pt x="1020781" y="164611"/>
                  <a:pt x="1008039" y="177349"/>
                  <a:pt x="992320" y="177349"/>
                </a:cubicBezTo>
                <a:cubicBezTo>
                  <a:pt x="976601" y="177349"/>
                  <a:pt x="963859" y="164611"/>
                  <a:pt x="963859" y="148897"/>
                </a:cubicBezTo>
                <a:cubicBezTo>
                  <a:pt x="963859" y="133183"/>
                  <a:pt x="976601" y="120445"/>
                  <a:pt x="992320" y="120445"/>
                </a:cubicBezTo>
                <a:close/>
                <a:moveTo>
                  <a:pt x="871838" y="120445"/>
                </a:moveTo>
                <a:cubicBezTo>
                  <a:pt x="887557" y="120445"/>
                  <a:pt x="900299" y="133183"/>
                  <a:pt x="900299" y="148897"/>
                </a:cubicBezTo>
                <a:cubicBezTo>
                  <a:pt x="900299" y="164611"/>
                  <a:pt x="887557" y="177349"/>
                  <a:pt x="871838" y="177349"/>
                </a:cubicBezTo>
                <a:cubicBezTo>
                  <a:pt x="856119" y="177349"/>
                  <a:pt x="843377" y="164611"/>
                  <a:pt x="843377" y="148897"/>
                </a:cubicBezTo>
                <a:cubicBezTo>
                  <a:pt x="843377" y="133183"/>
                  <a:pt x="856119" y="120445"/>
                  <a:pt x="871838" y="120445"/>
                </a:cubicBezTo>
                <a:close/>
                <a:moveTo>
                  <a:pt x="751356" y="120445"/>
                </a:moveTo>
                <a:cubicBezTo>
                  <a:pt x="767075" y="120445"/>
                  <a:pt x="779817" y="133183"/>
                  <a:pt x="779817" y="148897"/>
                </a:cubicBezTo>
                <a:cubicBezTo>
                  <a:pt x="779817" y="164611"/>
                  <a:pt x="767075" y="177349"/>
                  <a:pt x="751356" y="177349"/>
                </a:cubicBezTo>
                <a:cubicBezTo>
                  <a:pt x="735637" y="177349"/>
                  <a:pt x="722895" y="164611"/>
                  <a:pt x="722895" y="148897"/>
                </a:cubicBezTo>
                <a:cubicBezTo>
                  <a:pt x="722895" y="133183"/>
                  <a:pt x="735637" y="120445"/>
                  <a:pt x="751356" y="120445"/>
                </a:cubicBezTo>
                <a:close/>
                <a:moveTo>
                  <a:pt x="630873" y="120445"/>
                </a:moveTo>
                <a:cubicBezTo>
                  <a:pt x="646592" y="120445"/>
                  <a:pt x="659334" y="133183"/>
                  <a:pt x="659334" y="148897"/>
                </a:cubicBezTo>
                <a:cubicBezTo>
                  <a:pt x="659334" y="164611"/>
                  <a:pt x="646592" y="177349"/>
                  <a:pt x="630873" y="177349"/>
                </a:cubicBezTo>
                <a:cubicBezTo>
                  <a:pt x="615154" y="177349"/>
                  <a:pt x="602412" y="164611"/>
                  <a:pt x="602412" y="148897"/>
                </a:cubicBezTo>
                <a:cubicBezTo>
                  <a:pt x="602412" y="133183"/>
                  <a:pt x="615154" y="120445"/>
                  <a:pt x="630873" y="120445"/>
                </a:cubicBezTo>
                <a:close/>
                <a:moveTo>
                  <a:pt x="510391" y="120445"/>
                </a:moveTo>
                <a:cubicBezTo>
                  <a:pt x="526110" y="120445"/>
                  <a:pt x="538852" y="133183"/>
                  <a:pt x="538852" y="148897"/>
                </a:cubicBezTo>
                <a:cubicBezTo>
                  <a:pt x="538852" y="164611"/>
                  <a:pt x="526110" y="177349"/>
                  <a:pt x="510391" y="177349"/>
                </a:cubicBezTo>
                <a:cubicBezTo>
                  <a:pt x="494672" y="177349"/>
                  <a:pt x="481930" y="164611"/>
                  <a:pt x="481930" y="148897"/>
                </a:cubicBezTo>
                <a:cubicBezTo>
                  <a:pt x="481930" y="133183"/>
                  <a:pt x="494672" y="120445"/>
                  <a:pt x="510391" y="120445"/>
                </a:cubicBezTo>
                <a:close/>
                <a:moveTo>
                  <a:pt x="389908" y="120445"/>
                </a:moveTo>
                <a:cubicBezTo>
                  <a:pt x="405627" y="120445"/>
                  <a:pt x="418369" y="133183"/>
                  <a:pt x="418369" y="148897"/>
                </a:cubicBezTo>
                <a:cubicBezTo>
                  <a:pt x="418369" y="164611"/>
                  <a:pt x="405627" y="177349"/>
                  <a:pt x="389908" y="177349"/>
                </a:cubicBezTo>
                <a:cubicBezTo>
                  <a:pt x="374189" y="177349"/>
                  <a:pt x="361447" y="164611"/>
                  <a:pt x="361447" y="148897"/>
                </a:cubicBezTo>
                <a:cubicBezTo>
                  <a:pt x="361447" y="133183"/>
                  <a:pt x="374189" y="120445"/>
                  <a:pt x="389908" y="120445"/>
                </a:cubicBezTo>
                <a:close/>
                <a:moveTo>
                  <a:pt x="269426" y="120445"/>
                </a:moveTo>
                <a:cubicBezTo>
                  <a:pt x="285145" y="120445"/>
                  <a:pt x="297887" y="133183"/>
                  <a:pt x="297887" y="148897"/>
                </a:cubicBezTo>
                <a:cubicBezTo>
                  <a:pt x="297887" y="164611"/>
                  <a:pt x="285145" y="177349"/>
                  <a:pt x="269426" y="177349"/>
                </a:cubicBezTo>
                <a:cubicBezTo>
                  <a:pt x="253707" y="177349"/>
                  <a:pt x="240965" y="164611"/>
                  <a:pt x="240965" y="148897"/>
                </a:cubicBezTo>
                <a:cubicBezTo>
                  <a:pt x="240965" y="133183"/>
                  <a:pt x="253707" y="120445"/>
                  <a:pt x="269426" y="120445"/>
                </a:cubicBezTo>
                <a:close/>
                <a:moveTo>
                  <a:pt x="148943" y="120445"/>
                </a:moveTo>
                <a:cubicBezTo>
                  <a:pt x="164662" y="120445"/>
                  <a:pt x="177404" y="133183"/>
                  <a:pt x="177404" y="148897"/>
                </a:cubicBezTo>
                <a:cubicBezTo>
                  <a:pt x="177404" y="164611"/>
                  <a:pt x="164662" y="177349"/>
                  <a:pt x="148943" y="177349"/>
                </a:cubicBezTo>
                <a:cubicBezTo>
                  <a:pt x="133224" y="177349"/>
                  <a:pt x="120482" y="164611"/>
                  <a:pt x="120482" y="148897"/>
                </a:cubicBezTo>
                <a:cubicBezTo>
                  <a:pt x="120482" y="133183"/>
                  <a:pt x="133224" y="120445"/>
                  <a:pt x="148943" y="120445"/>
                </a:cubicBezTo>
                <a:close/>
                <a:moveTo>
                  <a:pt x="28461" y="120445"/>
                </a:moveTo>
                <a:cubicBezTo>
                  <a:pt x="44180" y="120445"/>
                  <a:pt x="56922" y="133183"/>
                  <a:pt x="56922" y="148897"/>
                </a:cubicBezTo>
                <a:cubicBezTo>
                  <a:pt x="56922" y="164611"/>
                  <a:pt x="44180" y="177349"/>
                  <a:pt x="28461" y="177349"/>
                </a:cubicBezTo>
                <a:cubicBezTo>
                  <a:pt x="12742" y="177349"/>
                  <a:pt x="0" y="164611"/>
                  <a:pt x="0" y="148897"/>
                </a:cubicBezTo>
                <a:cubicBezTo>
                  <a:pt x="0" y="133183"/>
                  <a:pt x="12742" y="120445"/>
                  <a:pt x="28461" y="120445"/>
                </a:cubicBezTo>
                <a:close/>
                <a:moveTo>
                  <a:pt x="1233285" y="0"/>
                </a:moveTo>
                <a:cubicBezTo>
                  <a:pt x="1249004" y="0"/>
                  <a:pt x="1261746" y="12738"/>
                  <a:pt x="1261746" y="28452"/>
                </a:cubicBezTo>
                <a:cubicBezTo>
                  <a:pt x="1261746" y="44166"/>
                  <a:pt x="1249004" y="56904"/>
                  <a:pt x="1233285" y="56904"/>
                </a:cubicBezTo>
                <a:cubicBezTo>
                  <a:pt x="1217566" y="56904"/>
                  <a:pt x="1204824" y="44166"/>
                  <a:pt x="1204824" y="28452"/>
                </a:cubicBezTo>
                <a:cubicBezTo>
                  <a:pt x="1204824" y="12738"/>
                  <a:pt x="1217566" y="0"/>
                  <a:pt x="1233285" y="0"/>
                </a:cubicBezTo>
                <a:close/>
                <a:moveTo>
                  <a:pt x="1112803" y="0"/>
                </a:moveTo>
                <a:cubicBezTo>
                  <a:pt x="1128522" y="0"/>
                  <a:pt x="1141264" y="12738"/>
                  <a:pt x="1141264" y="28452"/>
                </a:cubicBezTo>
                <a:cubicBezTo>
                  <a:pt x="1141264" y="44166"/>
                  <a:pt x="1128522" y="56904"/>
                  <a:pt x="1112803" y="56904"/>
                </a:cubicBezTo>
                <a:cubicBezTo>
                  <a:pt x="1097084" y="56904"/>
                  <a:pt x="1084342" y="44166"/>
                  <a:pt x="1084342" y="28452"/>
                </a:cubicBezTo>
                <a:cubicBezTo>
                  <a:pt x="1084342" y="12738"/>
                  <a:pt x="1097084" y="0"/>
                  <a:pt x="1112803" y="0"/>
                </a:cubicBezTo>
                <a:close/>
                <a:moveTo>
                  <a:pt x="992320" y="0"/>
                </a:moveTo>
                <a:cubicBezTo>
                  <a:pt x="1008039" y="0"/>
                  <a:pt x="1020781" y="12738"/>
                  <a:pt x="1020781" y="28452"/>
                </a:cubicBezTo>
                <a:cubicBezTo>
                  <a:pt x="1020781" y="44166"/>
                  <a:pt x="1008039" y="56904"/>
                  <a:pt x="992320" y="56904"/>
                </a:cubicBezTo>
                <a:cubicBezTo>
                  <a:pt x="976601" y="56904"/>
                  <a:pt x="963859" y="44166"/>
                  <a:pt x="963859" y="28452"/>
                </a:cubicBezTo>
                <a:cubicBezTo>
                  <a:pt x="963859" y="12738"/>
                  <a:pt x="976601" y="0"/>
                  <a:pt x="992320" y="0"/>
                </a:cubicBezTo>
                <a:close/>
                <a:moveTo>
                  <a:pt x="871838" y="0"/>
                </a:moveTo>
                <a:cubicBezTo>
                  <a:pt x="887557" y="0"/>
                  <a:pt x="900299" y="12738"/>
                  <a:pt x="900299" y="28452"/>
                </a:cubicBezTo>
                <a:cubicBezTo>
                  <a:pt x="900299" y="44166"/>
                  <a:pt x="887557" y="56904"/>
                  <a:pt x="871838" y="56904"/>
                </a:cubicBezTo>
                <a:cubicBezTo>
                  <a:pt x="856119" y="56904"/>
                  <a:pt x="843377" y="44166"/>
                  <a:pt x="843377" y="28452"/>
                </a:cubicBezTo>
                <a:cubicBezTo>
                  <a:pt x="843377" y="12738"/>
                  <a:pt x="856119" y="0"/>
                  <a:pt x="871838" y="0"/>
                </a:cubicBezTo>
                <a:close/>
                <a:moveTo>
                  <a:pt x="751356" y="0"/>
                </a:moveTo>
                <a:cubicBezTo>
                  <a:pt x="767075" y="0"/>
                  <a:pt x="779817" y="12738"/>
                  <a:pt x="779817" y="28452"/>
                </a:cubicBezTo>
                <a:cubicBezTo>
                  <a:pt x="779817" y="44166"/>
                  <a:pt x="767075" y="56904"/>
                  <a:pt x="751356" y="56904"/>
                </a:cubicBezTo>
                <a:cubicBezTo>
                  <a:pt x="735637" y="56904"/>
                  <a:pt x="722895" y="44166"/>
                  <a:pt x="722895" y="28452"/>
                </a:cubicBezTo>
                <a:cubicBezTo>
                  <a:pt x="722895" y="12738"/>
                  <a:pt x="735637" y="0"/>
                  <a:pt x="751356" y="0"/>
                </a:cubicBezTo>
                <a:close/>
                <a:moveTo>
                  <a:pt x="630873" y="0"/>
                </a:moveTo>
                <a:cubicBezTo>
                  <a:pt x="646592" y="0"/>
                  <a:pt x="659334" y="12738"/>
                  <a:pt x="659334" y="28452"/>
                </a:cubicBezTo>
                <a:cubicBezTo>
                  <a:pt x="659334" y="44166"/>
                  <a:pt x="646592" y="56904"/>
                  <a:pt x="630873" y="56904"/>
                </a:cubicBezTo>
                <a:cubicBezTo>
                  <a:pt x="615154" y="56904"/>
                  <a:pt x="602412" y="44166"/>
                  <a:pt x="602412" y="28452"/>
                </a:cubicBezTo>
                <a:cubicBezTo>
                  <a:pt x="602412" y="12738"/>
                  <a:pt x="615154" y="0"/>
                  <a:pt x="630873" y="0"/>
                </a:cubicBezTo>
                <a:close/>
                <a:moveTo>
                  <a:pt x="510391" y="0"/>
                </a:moveTo>
                <a:cubicBezTo>
                  <a:pt x="526110" y="0"/>
                  <a:pt x="538852" y="12738"/>
                  <a:pt x="538852" y="28452"/>
                </a:cubicBezTo>
                <a:cubicBezTo>
                  <a:pt x="538852" y="44166"/>
                  <a:pt x="526110" y="56904"/>
                  <a:pt x="510391" y="56904"/>
                </a:cubicBezTo>
                <a:cubicBezTo>
                  <a:pt x="494672" y="56904"/>
                  <a:pt x="481930" y="44166"/>
                  <a:pt x="481930" y="28452"/>
                </a:cubicBezTo>
                <a:cubicBezTo>
                  <a:pt x="481930" y="12738"/>
                  <a:pt x="494672" y="0"/>
                  <a:pt x="510391" y="0"/>
                </a:cubicBezTo>
                <a:close/>
                <a:moveTo>
                  <a:pt x="389908" y="0"/>
                </a:moveTo>
                <a:cubicBezTo>
                  <a:pt x="405627" y="0"/>
                  <a:pt x="418369" y="12738"/>
                  <a:pt x="418369" y="28452"/>
                </a:cubicBezTo>
                <a:cubicBezTo>
                  <a:pt x="418369" y="44166"/>
                  <a:pt x="405627" y="56904"/>
                  <a:pt x="389908" y="56904"/>
                </a:cubicBezTo>
                <a:cubicBezTo>
                  <a:pt x="374189" y="56904"/>
                  <a:pt x="361447" y="44166"/>
                  <a:pt x="361447" y="28452"/>
                </a:cubicBezTo>
                <a:cubicBezTo>
                  <a:pt x="361447" y="12738"/>
                  <a:pt x="374189" y="0"/>
                  <a:pt x="389908" y="0"/>
                </a:cubicBezTo>
                <a:close/>
                <a:moveTo>
                  <a:pt x="269426" y="0"/>
                </a:moveTo>
                <a:cubicBezTo>
                  <a:pt x="285145" y="0"/>
                  <a:pt x="297887" y="12738"/>
                  <a:pt x="297887" y="28452"/>
                </a:cubicBezTo>
                <a:cubicBezTo>
                  <a:pt x="297887" y="44166"/>
                  <a:pt x="285145" y="56904"/>
                  <a:pt x="269426" y="56904"/>
                </a:cubicBezTo>
                <a:cubicBezTo>
                  <a:pt x="253707" y="56904"/>
                  <a:pt x="240965" y="44166"/>
                  <a:pt x="240965" y="28452"/>
                </a:cubicBezTo>
                <a:cubicBezTo>
                  <a:pt x="240965" y="12738"/>
                  <a:pt x="253707" y="0"/>
                  <a:pt x="269426" y="0"/>
                </a:cubicBezTo>
                <a:close/>
                <a:moveTo>
                  <a:pt x="148943" y="0"/>
                </a:moveTo>
                <a:cubicBezTo>
                  <a:pt x="164662" y="0"/>
                  <a:pt x="177404" y="12738"/>
                  <a:pt x="177404" y="28452"/>
                </a:cubicBezTo>
                <a:cubicBezTo>
                  <a:pt x="177404" y="44166"/>
                  <a:pt x="164662" y="56904"/>
                  <a:pt x="148943" y="56904"/>
                </a:cubicBezTo>
                <a:cubicBezTo>
                  <a:pt x="133224" y="56904"/>
                  <a:pt x="120482" y="44166"/>
                  <a:pt x="120482" y="28452"/>
                </a:cubicBezTo>
                <a:cubicBezTo>
                  <a:pt x="120482" y="12738"/>
                  <a:pt x="133224" y="0"/>
                  <a:pt x="148943" y="0"/>
                </a:cubicBezTo>
                <a:close/>
                <a:moveTo>
                  <a:pt x="28461" y="0"/>
                </a:moveTo>
                <a:cubicBezTo>
                  <a:pt x="44180" y="0"/>
                  <a:pt x="56922" y="12738"/>
                  <a:pt x="56922" y="28452"/>
                </a:cubicBezTo>
                <a:cubicBezTo>
                  <a:pt x="56922" y="44166"/>
                  <a:pt x="44180" y="56904"/>
                  <a:pt x="28461" y="56904"/>
                </a:cubicBezTo>
                <a:cubicBezTo>
                  <a:pt x="12742" y="56904"/>
                  <a:pt x="0" y="44166"/>
                  <a:pt x="0" y="28452"/>
                </a:cubicBezTo>
                <a:cubicBezTo>
                  <a:pt x="0" y="12738"/>
                  <a:pt x="12742" y="0"/>
                  <a:pt x="28461" y="0"/>
                </a:cubicBezTo>
                <a:close/>
              </a:path>
            </a:pathLst>
          </a:custGeom>
          <a:solidFill>
            <a:schemeClr val="accent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</a:endParaRPr>
          </a:p>
        </p:txBody>
      </p:sp>
      <p:sp>
        <p:nvSpPr>
          <p:cNvPr id="10" name="文本框 9"/>
          <p:cNvSpPr txBox="1"/>
          <p:nvPr>
            <p:custDataLst>
              <p:tags r:id="rId5"/>
            </p:custDataLst>
          </p:nvPr>
        </p:nvSpPr>
        <p:spPr>
          <a:xfrm>
            <a:off x="1319530" y="1864995"/>
            <a:ext cx="9402445" cy="4279900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/>
          <a:p>
            <a:pPr marR="0" defTabSz="914400" rtl="0"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sz="2400" kern="0" dirty="0">
                <a:solidFill>
                  <a:schemeClr val="tx1"/>
                </a:solidFill>
                <a:uFillTx/>
                <a:latin typeface="微软雅黑" panose="020B0503020204020204" charset="-122"/>
                <a:cs typeface="+mn-ea"/>
                <a:sym typeface="+mn-ea"/>
              </a:rPr>
              <a:t>  </a:t>
            </a:r>
            <a:r>
              <a:rPr lang="en-US" altLang="zh-CN" sz="2400" kern="0" dirty="0">
                <a:solidFill>
                  <a:schemeClr val="bg2">
                    <a:lumMod val="90000"/>
                    <a:lumOff val="10000"/>
                  </a:schemeClr>
                </a:solidFill>
                <a:uFillTx/>
                <a:latin typeface="微软雅黑" panose="020B0503020204020204" charset="-122"/>
                <a:cs typeface="+mn-ea"/>
                <a:sym typeface="+mn-ea"/>
              </a:rPr>
              <a:t>  </a:t>
            </a:r>
            <a:r>
              <a:rPr lang="zh-CN" altLang="en-US" sz="2700" b="1" dirty="0">
                <a:solidFill>
                  <a:schemeClr val="bg2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(一)课程评价目标模式的主要观点：</a:t>
            </a:r>
            <a:endParaRPr lang="zh-CN" altLang="en-US" sz="2700" dirty="0">
              <a:solidFill>
                <a:schemeClr val="bg2">
                  <a:lumMod val="90000"/>
                  <a:lumOff val="10000"/>
                </a:schemeClr>
              </a:solidFill>
              <a:latin typeface="Arial" panose="020B0604020202020204" pitchFamily="34" charset="0"/>
            </a:endParaRPr>
          </a:p>
          <a:p>
            <a:pPr marR="0" defTabSz="914400" rtl="0">
              <a:lnSpc>
                <a:spcPct val="150000"/>
              </a:lnSpc>
              <a:buClrTx/>
              <a:buSzTx/>
              <a:buFont typeface="Arial" panose="020B0604020202020204" pitchFamily="34" charset="0"/>
              <a:buNone/>
              <a:defRPr/>
            </a:pPr>
            <a:r>
              <a:rPr lang="zh-CN" altLang="en-US" sz="2700" dirty="0">
                <a:latin typeface="Arial" panose="020B0604020202020204" pitchFamily="34" charset="0"/>
                <a:sym typeface="+mn-ea"/>
              </a:rPr>
              <a:t>一个有效课程必须回答四个问题</a:t>
            </a:r>
            <a:r>
              <a:rPr lang="en-US" altLang="zh-CN" sz="2700" dirty="0">
                <a:latin typeface="Arial" panose="020B0604020202020204" pitchFamily="34" charset="0"/>
                <a:sym typeface="+mn-ea"/>
              </a:rPr>
              <a:t>?</a:t>
            </a:r>
            <a:endParaRPr lang="zh-CN" altLang="en-US" sz="2700" dirty="0">
              <a:latin typeface="Arial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altLang="zh-CN" sz="2700" dirty="0">
                <a:latin typeface="Arial" panose="020B0604020202020204" pitchFamily="34" charset="0"/>
                <a:sym typeface="+mn-ea"/>
              </a:rPr>
              <a:t>1.</a:t>
            </a:r>
            <a:r>
              <a:rPr lang="zh-CN" altLang="en-US" sz="2700" dirty="0">
                <a:latin typeface="Arial" panose="020B0604020202020204" pitchFamily="34" charset="0"/>
                <a:sym typeface="+mn-ea"/>
              </a:rPr>
              <a:t>学校应该达到哪些教育目标；</a:t>
            </a:r>
            <a:endParaRPr lang="zh-CN" altLang="en-US" sz="2700" dirty="0">
              <a:latin typeface="Arial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altLang="zh-CN" sz="2700" dirty="0">
                <a:latin typeface="Arial" panose="020B0604020202020204" pitchFamily="34" charset="0"/>
                <a:sym typeface="+mn-ea"/>
              </a:rPr>
              <a:t>2.</a:t>
            </a:r>
            <a:r>
              <a:rPr lang="zh-CN" altLang="en-US" sz="2700" dirty="0">
                <a:latin typeface="Arial" panose="020B0604020202020204" pitchFamily="34" charset="0"/>
                <a:sym typeface="+mn-ea"/>
              </a:rPr>
              <a:t>提供哪些经验才能实现这些目标；</a:t>
            </a:r>
            <a:endParaRPr lang="zh-CN" altLang="en-US" sz="2700" dirty="0">
              <a:latin typeface="Arial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altLang="zh-CN" sz="2700" dirty="0">
                <a:latin typeface="Arial" panose="020B0604020202020204" pitchFamily="34" charset="0"/>
                <a:sym typeface="+mn-ea"/>
              </a:rPr>
              <a:t>3.</a:t>
            </a:r>
            <a:r>
              <a:rPr lang="zh-CN" altLang="en-US" sz="2700" dirty="0">
                <a:latin typeface="Arial" panose="020B0604020202020204" pitchFamily="34" charset="0"/>
                <a:sym typeface="+mn-ea"/>
              </a:rPr>
              <a:t>怎样才能组织这些教育经验；</a:t>
            </a:r>
            <a:endParaRPr lang="zh-CN" altLang="en-US" sz="2700" dirty="0">
              <a:latin typeface="Arial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altLang="zh-CN" sz="2700" dirty="0">
                <a:latin typeface="Arial" panose="020B0604020202020204" pitchFamily="34" charset="0"/>
                <a:sym typeface="+mn-ea"/>
              </a:rPr>
              <a:t>4.</a:t>
            </a:r>
            <a:r>
              <a:rPr lang="zh-CN" altLang="en-US" sz="2700" dirty="0">
                <a:latin typeface="Arial" panose="020B0604020202020204" pitchFamily="34" charset="0"/>
                <a:sym typeface="+mn-ea"/>
              </a:rPr>
              <a:t>我们怎样才能确定这些目标得到实现。</a:t>
            </a:r>
            <a:endParaRPr kumimoji="0" lang="zh-CN" altLang="en-US" sz="2700" kern="1200" cap="none" spc="0" normalizeH="0" baseline="0" noProof="0" dirty="0">
              <a:solidFill>
                <a:schemeClr val="tx1">
                  <a:lumMod val="95000"/>
                  <a:lumOff val="5000"/>
                </a:schemeClr>
              </a:solidFill>
              <a:latin typeface="宋体" panose="02010600030101010101" pitchFamily="2" charset="-122"/>
              <a:ea typeface="宋体" panose="02010600030101010101" pitchFamily="2" charset="-122"/>
              <a:cs typeface="+mn-cs"/>
            </a:endParaRPr>
          </a:p>
          <a:p>
            <a:pPr marR="0" defTabSz="914400" rtl="0">
              <a:lnSpc>
                <a:spcPct val="150000"/>
              </a:lnSpc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2400" kern="1200" cap="none" spc="0" normalizeH="0" baseline="0" noProof="0" dirty="0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  <a:p>
            <a:pPr marL="457200" lvl="1" indent="0" algn="just" fontAlgn="auto">
              <a:lnSpc>
                <a:spcPct val="200000"/>
              </a:lnSpc>
              <a:buNone/>
            </a:pPr>
            <a:endParaRPr lang="zh-CN" altLang="en-US" sz="2400" kern="0" dirty="0">
              <a:solidFill>
                <a:schemeClr val="tx1"/>
              </a:solidFill>
              <a:uFillTx/>
              <a:latin typeface="微软雅黑" panose="020B0503020204020204" charset="-122"/>
              <a:cs typeface="+mn-ea"/>
              <a:sym typeface="+mn-ea"/>
            </a:endParaRPr>
          </a:p>
        </p:txBody>
      </p:sp>
      <p:pic>
        <p:nvPicPr>
          <p:cNvPr id="13317" name="Picture 9" descr="C:\Users\Administrator\Desktop\出版社社标.jpg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380788" y="6057900"/>
            <a:ext cx="811212" cy="800100"/>
          </a:xfrm>
          <a:prstGeom prst="rect">
            <a:avLst/>
          </a:prstGeom>
          <a:noFill/>
          <a:ln w="9525">
            <a:noFill/>
          </a:ln>
        </p:spPr>
      </p:pic>
    </p:spTree>
    <p:custDataLst>
      <p:tags r:id="rId7"/>
    </p:custDataLst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9600" y="608330"/>
            <a:ext cx="10032365" cy="763270"/>
          </a:xfrm>
        </p:spPr>
        <p:txBody>
          <a:bodyPr>
            <a:normAutofit fontScale="90000"/>
          </a:bodyPr>
          <a:lstStyle/>
          <a:p>
            <a:pPr algn="l"/>
            <a:r>
              <a:rPr lang="en-US" altLang="zh-CN" kern="0" dirty="0">
                <a:uFillTx/>
                <a:latin typeface="微软雅黑" panose="020B0503020204020204" charset="-122"/>
                <a:cs typeface="+mn-ea"/>
                <a:sym typeface="+mn-ea"/>
              </a:rPr>
              <a:t> </a:t>
            </a:r>
            <a:r>
              <a:rPr lang="zh-CN" altLang="en-US" sz="4000" b="1" kern="0" dirty="0">
                <a:uFillTx/>
                <a:latin typeface="微软雅黑" panose="020B0503020204020204" charset="-122"/>
                <a:cs typeface="+mn-ea"/>
                <a:sym typeface="+mn-ea"/>
              </a:rPr>
              <a:t>二、行为目标评价模式的应用</a:t>
            </a:r>
            <a:br>
              <a:rPr lang="zh-CN" altLang="en-US" kern="0" dirty="0">
                <a:solidFill>
                  <a:schemeClr val="tx1"/>
                </a:solidFill>
                <a:uFillTx/>
                <a:latin typeface="微软雅黑" panose="020B0503020204020204" charset="-122"/>
                <a:cs typeface="+mn-ea"/>
                <a:sym typeface="+mn-ea"/>
              </a:rPr>
            </a:br>
            <a:endParaRPr lang="zh-CN" altLang="en-US" kern="0" dirty="0">
              <a:solidFill>
                <a:schemeClr val="tx1"/>
              </a:solidFill>
              <a:uFillTx/>
              <a:latin typeface="微软雅黑" panose="020B0503020204020204" charset="-122"/>
              <a:cs typeface="+mn-ea"/>
              <a:sym typeface="+mn-ea"/>
            </a:endParaRPr>
          </a:p>
        </p:txBody>
      </p:sp>
      <p:sp>
        <p:nvSpPr>
          <p:cNvPr id="16" name="矩形 15"/>
          <p:cNvSpPr/>
          <p:nvPr>
            <p:custDataLst>
              <p:tags r:id="rId2"/>
            </p:custDataLst>
          </p:nvPr>
        </p:nvSpPr>
        <p:spPr>
          <a:xfrm>
            <a:off x="844550" y="1610995"/>
            <a:ext cx="10612755" cy="4819650"/>
          </a:xfrm>
          <a:prstGeom prst="rect">
            <a:avLst/>
          </a:pr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kumimoji="1" lang="zh-CN" altLang="en-US" sz="1600" b="1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charset="-122"/>
            </a:endParaRPr>
          </a:p>
        </p:txBody>
      </p:sp>
      <p:sp>
        <p:nvSpPr>
          <p:cNvPr id="17" name="矩形 16"/>
          <p:cNvSpPr/>
          <p:nvPr>
            <p:custDataLst>
              <p:tags r:id="rId3"/>
            </p:custDataLst>
          </p:nvPr>
        </p:nvSpPr>
        <p:spPr>
          <a:xfrm>
            <a:off x="643255" y="1472565"/>
            <a:ext cx="10574020" cy="486283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kumimoji="1" lang="zh-CN" altLang="en-US" sz="1600" b="1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charset="-122"/>
            </a:endParaRPr>
          </a:p>
        </p:txBody>
      </p:sp>
      <p:sp>
        <p:nvSpPr>
          <p:cNvPr id="91" name="任意多边形: 形状 90"/>
          <p:cNvSpPr/>
          <p:nvPr>
            <p:custDataLst>
              <p:tags r:id="rId4"/>
            </p:custDataLst>
          </p:nvPr>
        </p:nvSpPr>
        <p:spPr>
          <a:xfrm>
            <a:off x="10373995" y="5619750"/>
            <a:ext cx="1178560" cy="628015"/>
          </a:xfrm>
          <a:custGeom>
            <a:avLst/>
            <a:gdLst>
              <a:gd name="connsiteX0" fmla="*/ 1233285 w 1261746"/>
              <a:gd name="connsiteY0" fmla="*/ 602227 h 659131"/>
              <a:gd name="connsiteX1" fmla="*/ 1261746 w 1261746"/>
              <a:gd name="connsiteY1" fmla="*/ 630679 h 659131"/>
              <a:gd name="connsiteX2" fmla="*/ 1233285 w 1261746"/>
              <a:gd name="connsiteY2" fmla="*/ 659131 h 659131"/>
              <a:gd name="connsiteX3" fmla="*/ 1204824 w 1261746"/>
              <a:gd name="connsiteY3" fmla="*/ 630679 h 659131"/>
              <a:gd name="connsiteX4" fmla="*/ 1233285 w 1261746"/>
              <a:gd name="connsiteY4" fmla="*/ 602227 h 659131"/>
              <a:gd name="connsiteX5" fmla="*/ 1112803 w 1261746"/>
              <a:gd name="connsiteY5" fmla="*/ 602227 h 659131"/>
              <a:gd name="connsiteX6" fmla="*/ 1141264 w 1261746"/>
              <a:gd name="connsiteY6" fmla="*/ 630679 h 659131"/>
              <a:gd name="connsiteX7" fmla="*/ 1112803 w 1261746"/>
              <a:gd name="connsiteY7" fmla="*/ 659131 h 659131"/>
              <a:gd name="connsiteX8" fmla="*/ 1084342 w 1261746"/>
              <a:gd name="connsiteY8" fmla="*/ 630679 h 659131"/>
              <a:gd name="connsiteX9" fmla="*/ 1112803 w 1261746"/>
              <a:gd name="connsiteY9" fmla="*/ 602227 h 659131"/>
              <a:gd name="connsiteX10" fmla="*/ 992320 w 1261746"/>
              <a:gd name="connsiteY10" fmla="*/ 602227 h 659131"/>
              <a:gd name="connsiteX11" fmla="*/ 1020781 w 1261746"/>
              <a:gd name="connsiteY11" fmla="*/ 630679 h 659131"/>
              <a:gd name="connsiteX12" fmla="*/ 992320 w 1261746"/>
              <a:gd name="connsiteY12" fmla="*/ 659131 h 659131"/>
              <a:gd name="connsiteX13" fmla="*/ 963859 w 1261746"/>
              <a:gd name="connsiteY13" fmla="*/ 630679 h 659131"/>
              <a:gd name="connsiteX14" fmla="*/ 992320 w 1261746"/>
              <a:gd name="connsiteY14" fmla="*/ 602227 h 659131"/>
              <a:gd name="connsiteX15" fmla="*/ 871838 w 1261746"/>
              <a:gd name="connsiteY15" fmla="*/ 602227 h 659131"/>
              <a:gd name="connsiteX16" fmla="*/ 900299 w 1261746"/>
              <a:gd name="connsiteY16" fmla="*/ 630679 h 659131"/>
              <a:gd name="connsiteX17" fmla="*/ 871838 w 1261746"/>
              <a:gd name="connsiteY17" fmla="*/ 659131 h 659131"/>
              <a:gd name="connsiteX18" fmla="*/ 843377 w 1261746"/>
              <a:gd name="connsiteY18" fmla="*/ 630679 h 659131"/>
              <a:gd name="connsiteX19" fmla="*/ 871838 w 1261746"/>
              <a:gd name="connsiteY19" fmla="*/ 602227 h 659131"/>
              <a:gd name="connsiteX20" fmla="*/ 751356 w 1261746"/>
              <a:gd name="connsiteY20" fmla="*/ 602227 h 659131"/>
              <a:gd name="connsiteX21" fmla="*/ 779817 w 1261746"/>
              <a:gd name="connsiteY21" fmla="*/ 630679 h 659131"/>
              <a:gd name="connsiteX22" fmla="*/ 751356 w 1261746"/>
              <a:gd name="connsiteY22" fmla="*/ 659131 h 659131"/>
              <a:gd name="connsiteX23" fmla="*/ 722895 w 1261746"/>
              <a:gd name="connsiteY23" fmla="*/ 630679 h 659131"/>
              <a:gd name="connsiteX24" fmla="*/ 751356 w 1261746"/>
              <a:gd name="connsiteY24" fmla="*/ 602227 h 659131"/>
              <a:gd name="connsiteX25" fmla="*/ 630873 w 1261746"/>
              <a:gd name="connsiteY25" fmla="*/ 602227 h 659131"/>
              <a:gd name="connsiteX26" fmla="*/ 659334 w 1261746"/>
              <a:gd name="connsiteY26" fmla="*/ 630679 h 659131"/>
              <a:gd name="connsiteX27" fmla="*/ 630873 w 1261746"/>
              <a:gd name="connsiteY27" fmla="*/ 659131 h 659131"/>
              <a:gd name="connsiteX28" fmla="*/ 602412 w 1261746"/>
              <a:gd name="connsiteY28" fmla="*/ 630679 h 659131"/>
              <a:gd name="connsiteX29" fmla="*/ 630873 w 1261746"/>
              <a:gd name="connsiteY29" fmla="*/ 602227 h 659131"/>
              <a:gd name="connsiteX30" fmla="*/ 510391 w 1261746"/>
              <a:gd name="connsiteY30" fmla="*/ 602227 h 659131"/>
              <a:gd name="connsiteX31" fmla="*/ 538852 w 1261746"/>
              <a:gd name="connsiteY31" fmla="*/ 630679 h 659131"/>
              <a:gd name="connsiteX32" fmla="*/ 510391 w 1261746"/>
              <a:gd name="connsiteY32" fmla="*/ 659131 h 659131"/>
              <a:gd name="connsiteX33" fmla="*/ 481930 w 1261746"/>
              <a:gd name="connsiteY33" fmla="*/ 630679 h 659131"/>
              <a:gd name="connsiteX34" fmla="*/ 510391 w 1261746"/>
              <a:gd name="connsiteY34" fmla="*/ 602227 h 659131"/>
              <a:gd name="connsiteX35" fmla="*/ 389908 w 1261746"/>
              <a:gd name="connsiteY35" fmla="*/ 602227 h 659131"/>
              <a:gd name="connsiteX36" fmla="*/ 418369 w 1261746"/>
              <a:gd name="connsiteY36" fmla="*/ 630679 h 659131"/>
              <a:gd name="connsiteX37" fmla="*/ 389908 w 1261746"/>
              <a:gd name="connsiteY37" fmla="*/ 659131 h 659131"/>
              <a:gd name="connsiteX38" fmla="*/ 361447 w 1261746"/>
              <a:gd name="connsiteY38" fmla="*/ 630679 h 659131"/>
              <a:gd name="connsiteX39" fmla="*/ 389908 w 1261746"/>
              <a:gd name="connsiteY39" fmla="*/ 602227 h 659131"/>
              <a:gd name="connsiteX40" fmla="*/ 269426 w 1261746"/>
              <a:gd name="connsiteY40" fmla="*/ 602227 h 659131"/>
              <a:gd name="connsiteX41" fmla="*/ 297887 w 1261746"/>
              <a:gd name="connsiteY41" fmla="*/ 630679 h 659131"/>
              <a:gd name="connsiteX42" fmla="*/ 269426 w 1261746"/>
              <a:gd name="connsiteY42" fmla="*/ 659131 h 659131"/>
              <a:gd name="connsiteX43" fmla="*/ 240965 w 1261746"/>
              <a:gd name="connsiteY43" fmla="*/ 630679 h 659131"/>
              <a:gd name="connsiteX44" fmla="*/ 269426 w 1261746"/>
              <a:gd name="connsiteY44" fmla="*/ 602227 h 659131"/>
              <a:gd name="connsiteX45" fmla="*/ 148943 w 1261746"/>
              <a:gd name="connsiteY45" fmla="*/ 602227 h 659131"/>
              <a:gd name="connsiteX46" fmla="*/ 177404 w 1261746"/>
              <a:gd name="connsiteY46" fmla="*/ 630679 h 659131"/>
              <a:gd name="connsiteX47" fmla="*/ 148943 w 1261746"/>
              <a:gd name="connsiteY47" fmla="*/ 659131 h 659131"/>
              <a:gd name="connsiteX48" fmla="*/ 120482 w 1261746"/>
              <a:gd name="connsiteY48" fmla="*/ 630679 h 659131"/>
              <a:gd name="connsiteX49" fmla="*/ 148943 w 1261746"/>
              <a:gd name="connsiteY49" fmla="*/ 602227 h 659131"/>
              <a:gd name="connsiteX50" fmla="*/ 28461 w 1261746"/>
              <a:gd name="connsiteY50" fmla="*/ 602227 h 659131"/>
              <a:gd name="connsiteX51" fmla="*/ 56922 w 1261746"/>
              <a:gd name="connsiteY51" fmla="*/ 630679 h 659131"/>
              <a:gd name="connsiteX52" fmla="*/ 28461 w 1261746"/>
              <a:gd name="connsiteY52" fmla="*/ 659131 h 659131"/>
              <a:gd name="connsiteX53" fmla="*/ 0 w 1261746"/>
              <a:gd name="connsiteY53" fmla="*/ 630679 h 659131"/>
              <a:gd name="connsiteX54" fmla="*/ 28461 w 1261746"/>
              <a:gd name="connsiteY54" fmla="*/ 602227 h 659131"/>
              <a:gd name="connsiteX55" fmla="*/ 1233285 w 1261746"/>
              <a:gd name="connsiteY55" fmla="*/ 481781 h 659131"/>
              <a:gd name="connsiteX56" fmla="*/ 1261746 w 1261746"/>
              <a:gd name="connsiteY56" fmla="*/ 510233 h 659131"/>
              <a:gd name="connsiteX57" fmla="*/ 1233285 w 1261746"/>
              <a:gd name="connsiteY57" fmla="*/ 538685 h 659131"/>
              <a:gd name="connsiteX58" fmla="*/ 1204824 w 1261746"/>
              <a:gd name="connsiteY58" fmla="*/ 510233 h 659131"/>
              <a:gd name="connsiteX59" fmla="*/ 1233285 w 1261746"/>
              <a:gd name="connsiteY59" fmla="*/ 481781 h 659131"/>
              <a:gd name="connsiteX60" fmla="*/ 1112803 w 1261746"/>
              <a:gd name="connsiteY60" fmla="*/ 481781 h 659131"/>
              <a:gd name="connsiteX61" fmla="*/ 1141264 w 1261746"/>
              <a:gd name="connsiteY61" fmla="*/ 510233 h 659131"/>
              <a:gd name="connsiteX62" fmla="*/ 1112803 w 1261746"/>
              <a:gd name="connsiteY62" fmla="*/ 538685 h 659131"/>
              <a:gd name="connsiteX63" fmla="*/ 1084342 w 1261746"/>
              <a:gd name="connsiteY63" fmla="*/ 510233 h 659131"/>
              <a:gd name="connsiteX64" fmla="*/ 1112803 w 1261746"/>
              <a:gd name="connsiteY64" fmla="*/ 481781 h 659131"/>
              <a:gd name="connsiteX65" fmla="*/ 992320 w 1261746"/>
              <a:gd name="connsiteY65" fmla="*/ 481781 h 659131"/>
              <a:gd name="connsiteX66" fmla="*/ 1020781 w 1261746"/>
              <a:gd name="connsiteY66" fmla="*/ 510233 h 659131"/>
              <a:gd name="connsiteX67" fmla="*/ 992320 w 1261746"/>
              <a:gd name="connsiteY67" fmla="*/ 538685 h 659131"/>
              <a:gd name="connsiteX68" fmla="*/ 963859 w 1261746"/>
              <a:gd name="connsiteY68" fmla="*/ 510233 h 659131"/>
              <a:gd name="connsiteX69" fmla="*/ 992320 w 1261746"/>
              <a:gd name="connsiteY69" fmla="*/ 481781 h 659131"/>
              <a:gd name="connsiteX70" fmla="*/ 871838 w 1261746"/>
              <a:gd name="connsiteY70" fmla="*/ 481781 h 659131"/>
              <a:gd name="connsiteX71" fmla="*/ 900299 w 1261746"/>
              <a:gd name="connsiteY71" fmla="*/ 510233 h 659131"/>
              <a:gd name="connsiteX72" fmla="*/ 871838 w 1261746"/>
              <a:gd name="connsiteY72" fmla="*/ 538685 h 659131"/>
              <a:gd name="connsiteX73" fmla="*/ 843377 w 1261746"/>
              <a:gd name="connsiteY73" fmla="*/ 510233 h 659131"/>
              <a:gd name="connsiteX74" fmla="*/ 871838 w 1261746"/>
              <a:gd name="connsiteY74" fmla="*/ 481781 h 659131"/>
              <a:gd name="connsiteX75" fmla="*/ 751356 w 1261746"/>
              <a:gd name="connsiteY75" fmla="*/ 481781 h 659131"/>
              <a:gd name="connsiteX76" fmla="*/ 779817 w 1261746"/>
              <a:gd name="connsiteY76" fmla="*/ 510233 h 659131"/>
              <a:gd name="connsiteX77" fmla="*/ 751356 w 1261746"/>
              <a:gd name="connsiteY77" fmla="*/ 538685 h 659131"/>
              <a:gd name="connsiteX78" fmla="*/ 722895 w 1261746"/>
              <a:gd name="connsiteY78" fmla="*/ 510233 h 659131"/>
              <a:gd name="connsiteX79" fmla="*/ 751356 w 1261746"/>
              <a:gd name="connsiteY79" fmla="*/ 481781 h 659131"/>
              <a:gd name="connsiteX80" fmla="*/ 630873 w 1261746"/>
              <a:gd name="connsiteY80" fmla="*/ 481781 h 659131"/>
              <a:gd name="connsiteX81" fmla="*/ 659334 w 1261746"/>
              <a:gd name="connsiteY81" fmla="*/ 510233 h 659131"/>
              <a:gd name="connsiteX82" fmla="*/ 630873 w 1261746"/>
              <a:gd name="connsiteY82" fmla="*/ 538685 h 659131"/>
              <a:gd name="connsiteX83" fmla="*/ 602412 w 1261746"/>
              <a:gd name="connsiteY83" fmla="*/ 510233 h 659131"/>
              <a:gd name="connsiteX84" fmla="*/ 630873 w 1261746"/>
              <a:gd name="connsiteY84" fmla="*/ 481781 h 659131"/>
              <a:gd name="connsiteX85" fmla="*/ 510391 w 1261746"/>
              <a:gd name="connsiteY85" fmla="*/ 481781 h 659131"/>
              <a:gd name="connsiteX86" fmla="*/ 538852 w 1261746"/>
              <a:gd name="connsiteY86" fmla="*/ 510233 h 659131"/>
              <a:gd name="connsiteX87" fmla="*/ 510391 w 1261746"/>
              <a:gd name="connsiteY87" fmla="*/ 538685 h 659131"/>
              <a:gd name="connsiteX88" fmla="*/ 481930 w 1261746"/>
              <a:gd name="connsiteY88" fmla="*/ 510233 h 659131"/>
              <a:gd name="connsiteX89" fmla="*/ 510391 w 1261746"/>
              <a:gd name="connsiteY89" fmla="*/ 481781 h 659131"/>
              <a:gd name="connsiteX90" fmla="*/ 389908 w 1261746"/>
              <a:gd name="connsiteY90" fmla="*/ 481781 h 659131"/>
              <a:gd name="connsiteX91" fmla="*/ 418369 w 1261746"/>
              <a:gd name="connsiteY91" fmla="*/ 510233 h 659131"/>
              <a:gd name="connsiteX92" fmla="*/ 389908 w 1261746"/>
              <a:gd name="connsiteY92" fmla="*/ 538685 h 659131"/>
              <a:gd name="connsiteX93" fmla="*/ 361447 w 1261746"/>
              <a:gd name="connsiteY93" fmla="*/ 510233 h 659131"/>
              <a:gd name="connsiteX94" fmla="*/ 389908 w 1261746"/>
              <a:gd name="connsiteY94" fmla="*/ 481781 h 659131"/>
              <a:gd name="connsiteX95" fmla="*/ 269426 w 1261746"/>
              <a:gd name="connsiteY95" fmla="*/ 481781 h 659131"/>
              <a:gd name="connsiteX96" fmla="*/ 297887 w 1261746"/>
              <a:gd name="connsiteY96" fmla="*/ 510233 h 659131"/>
              <a:gd name="connsiteX97" fmla="*/ 269426 w 1261746"/>
              <a:gd name="connsiteY97" fmla="*/ 538685 h 659131"/>
              <a:gd name="connsiteX98" fmla="*/ 240965 w 1261746"/>
              <a:gd name="connsiteY98" fmla="*/ 510233 h 659131"/>
              <a:gd name="connsiteX99" fmla="*/ 269426 w 1261746"/>
              <a:gd name="connsiteY99" fmla="*/ 481781 h 659131"/>
              <a:gd name="connsiteX100" fmla="*/ 148943 w 1261746"/>
              <a:gd name="connsiteY100" fmla="*/ 481781 h 659131"/>
              <a:gd name="connsiteX101" fmla="*/ 177404 w 1261746"/>
              <a:gd name="connsiteY101" fmla="*/ 510233 h 659131"/>
              <a:gd name="connsiteX102" fmla="*/ 148943 w 1261746"/>
              <a:gd name="connsiteY102" fmla="*/ 538685 h 659131"/>
              <a:gd name="connsiteX103" fmla="*/ 120482 w 1261746"/>
              <a:gd name="connsiteY103" fmla="*/ 510233 h 659131"/>
              <a:gd name="connsiteX104" fmla="*/ 148943 w 1261746"/>
              <a:gd name="connsiteY104" fmla="*/ 481781 h 659131"/>
              <a:gd name="connsiteX105" fmla="*/ 28461 w 1261746"/>
              <a:gd name="connsiteY105" fmla="*/ 481781 h 659131"/>
              <a:gd name="connsiteX106" fmla="*/ 56922 w 1261746"/>
              <a:gd name="connsiteY106" fmla="*/ 510233 h 659131"/>
              <a:gd name="connsiteX107" fmla="*/ 28461 w 1261746"/>
              <a:gd name="connsiteY107" fmla="*/ 538685 h 659131"/>
              <a:gd name="connsiteX108" fmla="*/ 0 w 1261746"/>
              <a:gd name="connsiteY108" fmla="*/ 510233 h 659131"/>
              <a:gd name="connsiteX109" fmla="*/ 28461 w 1261746"/>
              <a:gd name="connsiteY109" fmla="*/ 481781 h 659131"/>
              <a:gd name="connsiteX110" fmla="*/ 1233285 w 1261746"/>
              <a:gd name="connsiteY110" fmla="*/ 361336 h 659131"/>
              <a:gd name="connsiteX111" fmla="*/ 1261746 w 1261746"/>
              <a:gd name="connsiteY111" fmla="*/ 389788 h 659131"/>
              <a:gd name="connsiteX112" fmla="*/ 1233285 w 1261746"/>
              <a:gd name="connsiteY112" fmla="*/ 418240 h 659131"/>
              <a:gd name="connsiteX113" fmla="*/ 1204824 w 1261746"/>
              <a:gd name="connsiteY113" fmla="*/ 389788 h 659131"/>
              <a:gd name="connsiteX114" fmla="*/ 1233285 w 1261746"/>
              <a:gd name="connsiteY114" fmla="*/ 361336 h 659131"/>
              <a:gd name="connsiteX115" fmla="*/ 1112803 w 1261746"/>
              <a:gd name="connsiteY115" fmla="*/ 361336 h 659131"/>
              <a:gd name="connsiteX116" fmla="*/ 1141264 w 1261746"/>
              <a:gd name="connsiteY116" fmla="*/ 389788 h 659131"/>
              <a:gd name="connsiteX117" fmla="*/ 1112803 w 1261746"/>
              <a:gd name="connsiteY117" fmla="*/ 418240 h 659131"/>
              <a:gd name="connsiteX118" fmla="*/ 1084342 w 1261746"/>
              <a:gd name="connsiteY118" fmla="*/ 389788 h 659131"/>
              <a:gd name="connsiteX119" fmla="*/ 1112803 w 1261746"/>
              <a:gd name="connsiteY119" fmla="*/ 361336 h 659131"/>
              <a:gd name="connsiteX120" fmla="*/ 992320 w 1261746"/>
              <a:gd name="connsiteY120" fmla="*/ 361336 h 659131"/>
              <a:gd name="connsiteX121" fmla="*/ 1020781 w 1261746"/>
              <a:gd name="connsiteY121" fmla="*/ 389788 h 659131"/>
              <a:gd name="connsiteX122" fmla="*/ 992320 w 1261746"/>
              <a:gd name="connsiteY122" fmla="*/ 418240 h 659131"/>
              <a:gd name="connsiteX123" fmla="*/ 963859 w 1261746"/>
              <a:gd name="connsiteY123" fmla="*/ 389788 h 659131"/>
              <a:gd name="connsiteX124" fmla="*/ 992320 w 1261746"/>
              <a:gd name="connsiteY124" fmla="*/ 361336 h 659131"/>
              <a:gd name="connsiteX125" fmla="*/ 871838 w 1261746"/>
              <a:gd name="connsiteY125" fmla="*/ 361336 h 659131"/>
              <a:gd name="connsiteX126" fmla="*/ 900299 w 1261746"/>
              <a:gd name="connsiteY126" fmla="*/ 389788 h 659131"/>
              <a:gd name="connsiteX127" fmla="*/ 871838 w 1261746"/>
              <a:gd name="connsiteY127" fmla="*/ 418240 h 659131"/>
              <a:gd name="connsiteX128" fmla="*/ 843377 w 1261746"/>
              <a:gd name="connsiteY128" fmla="*/ 389788 h 659131"/>
              <a:gd name="connsiteX129" fmla="*/ 871838 w 1261746"/>
              <a:gd name="connsiteY129" fmla="*/ 361336 h 659131"/>
              <a:gd name="connsiteX130" fmla="*/ 751356 w 1261746"/>
              <a:gd name="connsiteY130" fmla="*/ 361336 h 659131"/>
              <a:gd name="connsiteX131" fmla="*/ 779817 w 1261746"/>
              <a:gd name="connsiteY131" fmla="*/ 389788 h 659131"/>
              <a:gd name="connsiteX132" fmla="*/ 751356 w 1261746"/>
              <a:gd name="connsiteY132" fmla="*/ 418240 h 659131"/>
              <a:gd name="connsiteX133" fmla="*/ 722895 w 1261746"/>
              <a:gd name="connsiteY133" fmla="*/ 389788 h 659131"/>
              <a:gd name="connsiteX134" fmla="*/ 751356 w 1261746"/>
              <a:gd name="connsiteY134" fmla="*/ 361336 h 659131"/>
              <a:gd name="connsiteX135" fmla="*/ 630873 w 1261746"/>
              <a:gd name="connsiteY135" fmla="*/ 361336 h 659131"/>
              <a:gd name="connsiteX136" fmla="*/ 659334 w 1261746"/>
              <a:gd name="connsiteY136" fmla="*/ 389788 h 659131"/>
              <a:gd name="connsiteX137" fmla="*/ 630873 w 1261746"/>
              <a:gd name="connsiteY137" fmla="*/ 418240 h 659131"/>
              <a:gd name="connsiteX138" fmla="*/ 602412 w 1261746"/>
              <a:gd name="connsiteY138" fmla="*/ 389788 h 659131"/>
              <a:gd name="connsiteX139" fmla="*/ 630873 w 1261746"/>
              <a:gd name="connsiteY139" fmla="*/ 361336 h 659131"/>
              <a:gd name="connsiteX140" fmla="*/ 510391 w 1261746"/>
              <a:gd name="connsiteY140" fmla="*/ 361336 h 659131"/>
              <a:gd name="connsiteX141" fmla="*/ 538852 w 1261746"/>
              <a:gd name="connsiteY141" fmla="*/ 389788 h 659131"/>
              <a:gd name="connsiteX142" fmla="*/ 510391 w 1261746"/>
              <a:gd name="connsiteY142" fmla="*/ 418240 h 659131"/>
              <a:gd name="connsiteX143" fmla="*/ 481930 w 1261746"/>
              <a:gd name="connsiteY143" fmla="*/ 389788 h 659131"/>
              <a:gd name="connsiteX144" fmla="*/ 510391 w 1261746"/>
              <a:gd name="connsiteY144" fmla="*/ 361336 h 659131"/>
              <a:gd name="connsiteX145" fmla="*/ 389908 w 1261746"/>
              <a:gd name="connsiteY145" fmla="*/ 361336 h 659131"/>
              <a:gd name="connsiteX146" fmla="*/ 418369 w 1261746"/>
              <a:gd name="connsiteY146" fmla="*/ 389788 h 659131"/>
              <a:gd name="connsiteX147" fmla="*/ 389908 w 1261746"/>
              <a:gd name="connsiteY147" fmla="*/ 418240 h 659131"/>
              <a:gd name="connsiteX148" fmla="*/ 361447 w 1261746"/>
              <a:gd name="connsiteY148" fmla="*/ 389788 h 659131"/>
              <a:gd name="connsiteX149" fmla="*/ 389908 w 1261746"/>
              <a:gd name="connsiteY149" fmla="*/ 361336 h 659131"/>
              <a:gd name="connsiteX150" fmla="*/ 269426 w 1261746"/>
              <a:gd name="connsiteY150" fmla="*/ 361336 h 659131"/>
              <a:gd name="connsiteX151" fmla="*/ 297887 w 1261746"/>
              <a:gd name="connsiteY151" fmla="*/ 389788 h 659131"/>
              <a:gd name="connsiteX152" fmla="*/ 269426 w 1261746"/>
              <a:gd name="connsiteY152" fmla="*/ 418240 h 659131"/>
              <a:gd name="connsiteX153" fmla="*/ 240965 w 1261746"/>
              <a:gd name="connsiteY153" fmla="*/ 389788 h 659131"/>
              <a:gd name="connsiteX154" fmla="*/ 269426 w 1261746"/>
              <a:gd name="connsiteY154" fmla="*/ 361336 h 659131"/>
              <a:gd name="connsiteX155" fmla="*/ 148943 w 1261746"/>
              <a:gd name="connsiteY155" fmla="*/ 361336 h 659131"/>
              <a:gd name="connsiteX156" fmla="*/ 177404 w 1261746"/>
              <a:gd name="connsiteY156" fmla="*/ 389788 h 659131"/>
              <a:gd name="connsiteX157" fmla="*/ 148943 w 1261746"/>
              <a:gd name="connsiteY157" fmla="*/ 418240 h 659131"/>
              <a:gd name="connsiteX158" fmla="*/ 120482 w 1261746"/>
              <a:gd name="connsiteY158" fmla="*/ 389788 h 659131"/>
              <a:gd name="connsiteX159" fmla="*/ 148943 w 1261746"/>
              <a:gd name="connsiteY159" fmla="*/ 361336 h 659131"/>
              <a:gd name="connsiteX160" fmla="*/ 28461 w 1261746"/>
              <a:gd name="connsiteY160" fmla="*/ 361336 h 659131"/>
              <a:gd name="connsiteX161" fmla="*/ 56922 w 1261746"/>
              <a:gd name="connsiteY161" fmla="*/ 389788 h 659131"/>
              <a:gd name="connsiteX162" fmla="*/ 28461 w 1261746"/>
              <a:gd name="connsiteY162" fmla="*/ 418240 h 659131"/>
              <a:gd name="connsiteX163" fmla="*/ 0 w 1261746"/>
              <a:gd name="connsiteY163" fmla="*/ 389788 h 659131"/>
              <a:gd name="connsiteX164" fmla="*/ 28461 w 1261746"/>
              <a:gd name="connsiteY164" fmla="*/ 361336 h 659131"/>
              <a:gd name="connsiteX165" fmla="*/ 1233285 w 1261746"/>
              <a:gd name="connsiteY165" fmla="*/ 240891 h 659131"/>
              <a:gd name="connsiteX166" fmla="*/ 1261746 w 1261746"/>
              <a:gd name="connsiteY166" fmla="*/ 269343 h 659131"/>
              <a:gd name="connsiteX167" fmla="*/ 1233285 w 1261746"/>
              <a:gd name="connsiteY167" fmla="*/ 297795 h 659131"/>
              <a:gd name="connsiteX168" fmla="*/ 1204824 w 1261746"/>
              <a:gd name="connsiteY168" fmla="*/ 269343 h 659131"/>
              <a:gd name="connsiteX169" fmla="*/ 1233285 w 1261746"/>
              <a:gd name="connsiteY169" fmla="*/ 240891 h 659131"/>
              <a:gd name="connsiteX170" fmla="*/ 1112803 w 1261746"/>
              <a:gd name="connsiteY170" fmla="*/ 240891 h 659131"/>
              <a:gd name="connsiteX171" fmla="*/ 1141264 w 1261746"/>
              <a:gd name="connsiteY171" fmla="*/ 269343 h 659131"/>
              <a:gd name="connsiteX172" fmla="*/ 1112803 w 1261746"/>
              <a:gd name="connsiteY172" fmla="*/ 297795 h 659131"/>
              <a:gd name="connsiteX173" fmla="*/ 1084342 w 1261746"/>
              <a:gd name="connsiteY173" fmla="*/ 269343 h 659131"/>
              <a:gd name="connsiteX174" fmla="*/ 1112803 w 1261746"/>
              <a:gd name="connsiteY174" fmla="*/ 240891 h 659131"/>
              <a:gd name="connsiteX175" fmla="*/ 992320 w 1261746"/>
              <a:gd name="connsiteY175" fmla="*/ 240891 h 659131"/>
              <a:gd name="connsiteX176" fmla="*/ 1020781 w 1261746"/>
              <a:gd name="connsiteY176" fmla="*/ 269343 h 659131"/>
              <a:gd name="connsiteX177" fmla="*/ 992320 w 1261746"/>
              <a:gd name="connsiteY177" fmla="*/ 297795 h 659131"/>
              <a:gd name="connsiteX178" fmla="*/ 963859 w 1261746"/>
              <a:gd name="connsiteY178" fmla="*/ 269343 h 659131"/>
              <a:gd name="connsiteX179" fmla="*/ 992320 w 1261746"/>
              <a:gd name="connsiteY179" fmla="*/ 240891 h 659131"/>
              <a:gd name="connsiteX180" fmla="*/ 871838 w 1261746"/>
              <a:gd name="connsiteY180" fmla="*/ 240891 h 659131"/>
              <a:gd name="connsiteX181" fmla="*/ 900299 w 1261746"/>
              <a:gd name="connsiteY181" fmla="*/ 269343 h 659131"/>
              <a:gd name="connsiteX182" fmla="*/ 871838 w 1261746"/>
              <a:gd name="connsiteY182" fmla="*/ 297795 h 659131"/>
              <a:gd name="connsiteX183" fmla="*/ 843377 w 1261746"/>
              <a:gd name="connsiteY183" fmla="*/ 269343 h 659131"/>
              <a:gd name="connsiteX184" fmla="*/ 871838 w 1261746"/>
              <a:gd name="connsiteY184" fmla="*/ 240891 h 659131"/>
              <a:gd name="connsiteX185" fmla="*/ 751356 w 1261746"/>
              <a:gd name="connsiteY185" fmla="*/ 240891 h 659131"/>
              <a:gd name="connsiteX186" fmla="*/ 779817 w 1261746"/>
              <a:gd name="connsiteY186" fmla="*/ 269343 h 659131"/>
              <a:gd name="connsiteX187" fmla="*/ 751356 w 1261746"/>
              <a:gd name="connsiteY187" fmla="*/ 297795 h 659131"/>
              <a:gd name="connsiteX188" fmla="*/ 722895 w 1261746"/>
              <a:gd name="connsiteY188" fmla="*/ 269343 h 659131"/>
              <a:gd name="connsiteX189" fmla="*/ 751356 w 1261746"/>
              <a:gd name="connsiteY189" fmla="*/ 240891 h 659131"/>
              <a:gd name="connsiteX190" fmla="*/ 630873 w 1261746"/>
              <a:gd name="connsiteY190" fmla="*/ 240891 h 659131"/>
              <a:gd name="connsiteX191" fmla="*/ 659334 w 1261746"/>
              <a:gd name="connsiteY191" fmla="*/ 269343 h 659131"/>
              <a:gd name="connsiteX192" fmla="*/ 630873 w 1261746"/>
              <a:gd name="connsiteY192" fmla="*/ 297795 h 659131"/>
              <a:gd name="connsiteX193" fmla="*/ 602412 w 1261746"/>
              <a:gd name="connsiteY193" fmla="*/ 269343 h 659131"/>
              <a:gd name="connsiteX194" fmla="*/ 630873 w 1261746"/>
              <a:gd name="connsiteY194" fmla="*/ 240891 h 659131"/>
              <a:gd name="connsiteX195" fmla="*/ 510391 w 1261746"/>
              <a:gd name="connsiteY195" fmla="*/ 240891 h 659131"/>
              <a:gd name="connsiteX196" fmla="*/ 538852 w 1261746"/>
              <a:gd name="connsiteY196" fmla="*/ 269343 h 659131"/>
              <a:gd name="connsiteX197" fmla="*/ 510391 w 1261746"/>
              <a:gd name="connsiteY197" fmla="*/ 297795 h 659131"/>
              <a:gd name="connsiteX198" fmla="*/ 481930 w 1261746"/>
              <a:gd name="connsiteY198" fmla="*/ 269343 h 659131"/>
              <a:gd name="connsiteX199" fmla="*/ 510391 w 1261746"/>
              <a:gd name="connsiteY199" fmla="*/ 240891 h 659131"/>
              <a:gd name="connsiteX200" fmla="*/ 389908 w 1261746"/>
              <a:gd name="connsiteY200" fmla="*/ 240891 h 659131"/>
              <a:gd name="connsiteX201" fmla="*/ 418369 w 1261746"/>
              <a:gd name="connsiteY201" fmla="*/ 269343 h 659131"/>
              <a:gd name="connsiteX202" fmla="*/ 389908 w 1261746"/>
              <a:gd name="connsiteY202" fmla="*/ 297795 h 659131"/>
              <a:gd name="connsiteX203" fmla="*/ 361447 w 1261746"/>
              <a:gd name="connsiteY203" fmla="*/ 269343 h 659131"/>
              <a:gd name="connsiteX204" fmla="*/ 389908 w 1261746"/>
              <a:gd name="connsiteY204" fmla="*/ 240891 h 659131"/>
              <a:gd name="connsiteX205" fmla="*/ 269426 w 1261746"/>
              <a:gd name="connsiteY205" fmla="*/ 240891 h 659131"/>
              <a:gd name="connsiteX206" fmla="*/ 297887 w 1261746"/>
              <a:gd name="connsiteY206" fmla="*/ 269343 h 659131"/>
              <a:gd name="connsiteX207" fmla="*/ 269426 w 1261746"/>
              <a:gd name="connsiteY207" fmla="*/ 297795 h 659131"/>
              <a:gd name="connsiteX208" fmla="*/ 240965 w 1261746"/>
              <a:gd name="connsiteY208" fmla="*/ 269343 h 659131"/>
              <a:gd name="connsiteX209" fmla="*/ 269426 w 1261746"/>
              <a:gd name="connsiteY209" fmla="*/ 240891 h 659131"/>
              <a:gd name="connsiteX210" fmla="*/ 148943 w 1261746"/>
              <a:gd name="connsiteY210" fmla="*/ 240891 h 659131"/>
              <a:gd name="connsiteX211" fmla="*/ 177404 w 1261746"/>
              <a:gd name="connsiteY211" fmla="*/ 269343 h 659131"/>
              <a:gd name="connsiteX212" fmla="*/ 148943 w 1261746"/>
              <a:gd name="connsiteY212" fmla="*/ 297795 h 659131"/>
              <a:gd name="connsiteX213" fmla="*/ 120482 w 1261746"/>
              <a:gd name="connsiteY213" fmla="*/ 269343 h 659131"/>
              <a:gd name="connsiteX214" fmla="*/ 148943 w 1261746"/>
              <a:gd name="connsiteY214" fmla="*/ 240891 h 659131"/>
              <a:gd name="connsiteX215" fmla="*/ 28461 w 1261746"/>
              <a:gd name="connsiteY215" fmla="*/ 240891 h 659131"/>
              <a:gd name="connsiteX216" fmla="*/ 56922 w 1261746"/>
              <a:gd name="connsiteY216" fmla="*/ 269343 h 659131"/>
              <a:gd name="connsiteX217" fmla="*/ 28461 w 1261746"/>
              <a:gd name="connsiteY217" fmla="*/ 297795 h 659131"/>
              <a:gd name="connsiteX218" fmla="*/ 0 w 1261746"/>
              <a:gd name="connsiteY218" fmla="*/ 269343 h 659131"/>
              <a:gd name="connsiteX219" fmla="*/ 28461 w 1261746"/>
              <a:gd name="connsiteY219" fmla="*/ 240891 h 659131"/>
              <a:gd name="connsiteX220" fmla="*/ 1233285 w 1261746"/>
              <a:gd name="connsiteY220" fmla="*/ 120445 h 659131"/>
              <a:gd name="connsiteX221" fmla="*/ 1261746 w 1261746"/>
              <a:gd name="connsiteY221" fmla="*/ 148897 h 659131"/>
              <a:gd name="connsiteX222" fmla="*/ 1233285 w 1261746"/>
              <a:gd name="connsiteY222" fmla="*/ 177349 h 659131"/>
              <a:gd name="connsiteX223" fmla="*/ 1204824 w 1261746"/>
              <a:gd name="connsiteY223" fmla="*/ 148897 h 659131"/>
              <a:gd name="connsiteX224" fmla="*/ 1233285 w 1261746"/>
              <a:gd name="connsiteY224" fmla="*/ 120445 h 659131"/>
              <a:gd name="connsiteX225" fmla="*/ 1112803 w 1261746"/>
              <a:gd name="connsiteY225" fmla="*/ 120445 h 659131"/>
              <a:gd name="connsiteX226" fmla="*/ 1141264 w 1261746"/>
              <a:gd name="connsiteY226" fmla="*/ 148897 h 659131"/>
              <a:gd name="connsiteX227" fmla="*/ 1112803 w 1261746"/>
              <a:gd name="connsiteY227" fmla="*/ 177349 h 659131"/>
              <a:gd name="connsiteX228" fmla="*/ 1084342 w 1261746"/>
              <a:gd name="connsiteY228" fmla="*/ 148897 h 659131"/>
              <a:gd name="connsiteX229" fmla="*/ 1112803 w 1261746"/>
              <a:gd name="connsiteY229" fmla="*/ 120445 h 659131"/>
              <a:gd name="connsiteX230" fmla="*/ 992320 w 1261746"/>
              <a:gd name="connsiteY230" fmla="*/ 120445 h 659131"/>
              <a:gd name="connsiteX231" fmla="*/ 1020781 w 1261746"/>
              <a:gd name="connsiteY231" fmla="*/ 148897 h 659131"/>
              <a:gd name="connsiteX232" fmla="*/ 992320 w 1261746"/>
              <a:gd name="connsiteY232" fmla="*/ 177349 h 659131"/>
              <a:gd name="connsiteX233" fmla="*/ 963859 w 1261746"/>
              <a:gd name="connsiteY233" fmla="*/ 148897 h 659131"/>
              <a:gd name="connsiteX234" fmla="*/ 992320 w 1261746"/>
              <a:gd name="connsiteY234" fmla="*/ 120445 h 659131"/>
              <a:gd name="connsiteX235" fmla="*/ 871838 w 1261746"/>
              <a:gd name="connsiteY235" fmla="*/ 120445 h 659131"/>
              <a:gd name="connsiteX236" fmla="*/ 900299 w 1261746"/>
              <a:gd name="connsiteY236" fmla="*/ 148897 h 659131"/>
              <a:gd name="connsiteX237" fmla="*/ 871838 w 1261746"/>
              <a:gd name="connsiteY237" fmla="*/ 177349 h 659131"/>
              <a:gd name="connsiteX238" fmla="*/ 843377 w 1261746"/>
              <a:gd name="connsiteY238" fmla="*/ 148897 h 659131"/>
              <a:gd name="connsiteX239" fmla="*/ 871838 w 1261746"/>
              <a:gd name="connsiteY239" fmla="*/ 120445 h 659131"/>
              <a:gd name="connsiteX240" fmla="*/ 751356 w 1261746"/>
              <a:gd name="connsiteY240" fmla="*/ 120445 h 659131"/>
              <a:gd name="connsiteX241" fmla="*/ 779817 w 1261746"/>
              <a:gd name="connsiteY241" fmla="*/ 148897 h 659131"/>
              <a:gd name="connsiteX242" fmla="*/ 751356 w 1261746"/>
              <a:gd name="connsiteY242" fmla="*/ 177349 h 659131"/>
              <a:gd name="connsiteX243" fmla="*/ 722895 w 1261746"/>
              <a:gd name="connsiteY243" fmla="*/ 148897 h 659131"/>
              <a:gd name="connsiteX244" fmla="*/ 751356 w 1261746"/>
              <a:gd name="connsiteY244" fmla="*/ 120445 h 659131"/>
              <a:gd name="connsiteX245" fmla="*/ 630873 w 1261746"/>
              <a:gd name="connsiteY245" fmla="*/ 120445 h 659131"/>
              <a:gd name="connsiteX246" fmla="*/ 659334 w 1261746"/>
              <a:gd name="connsiteY246" fmla="*/ 148897 h 659131"/>
              <a:gd name="connsiteX247" fmla="*/ 630873 w 1261746"/>
              <a:gd name="connsiteY247" fmla="*/ 177349 h 659131"/>
              <a:gd name="connsiteX248" fmla="*/ 602412 w 1261746"/>
              <a:gd name="connsiteY248" fmla="*/ 148897 h 659131"/>
              <a:gd name="connsiteX249" fmla="*/ 630873 w 1261746"/>
              <a:gd name="connsiteY249" fmla="*/ 120445 h 659131"/>
              <a:gd name="connsiteX250" fmla="*/ 510391 w 1261746"/>
              <a:gd name="connsiteY250" fmla="*/ 120445 h 659131"/>
              <a:gd name="connsiteX251" fmla="*/ 538852 w 1261746"/>
              <a:gd name="connsiteY251" fmla="*/ 148897 h 659131"/>
              <a:gd name="connsiteX252" fmla="*/ 510391 w 1261746"/>
              <a:gd name="connsiteY252" fmla="*/ 177349 h 659131"/>
              <a:gd name="connsiteX253" fmla="*/ 481930 w 1261746"/>
              <a:gd name="connsiteY253" fmla="*/ 148897 h 659131"/>
              <a:gd name="connsiteX254" fmla="*/ 510391 w 1261746"/>
              <a:gd name="connsiteY254" fmla="*/ 120445 h 659131"/>
              <a:gd name="connsiteX255" fmla="*/ 389908 w 1261746"/>
              <a:gd name="connsiteY255" fmla="*/ 120445 h 659131"/>
              <a:gd name="connsiteX256" fmla="*/ 418369 w 1261746"/>
              <a:gd name="connsiteY256" fmla="*/ 148897 h 659131"/>
              <a:gd name="connsiteX257" fmla="*/ 389908 w 1261746"/>
              <a:gd name="connsiteY257" fmla="*/ 177349 h 659131"/>
              <a:gd name="connsiteX258" fmla="*/ 361447 w 1261746"/>
              <a:gd name="connsiteY258" fmla="*/ 148897 h 659131"/>
              <a:gd name="connsiteX259" fmla="*/ 389908 w 1261746"/>
              <a:gd name="connsiteY259" fmla="*/ 120445 h 659131"/>
              <a:gd name="connsiteX260" fmla="*/ 269426 w 1261746"/>
              <a:gd name="connsiteY260" fmla="*/ 120445 h 659131"/>
              <a:gd name="connsiteX261" fmla="*/ 297887 w 1261746"/>
              <a:gd name="connsiteY261" fmla="*/ 148897 h 659131"/>
              <a:gd name="connsiteX262" fmla="*/ 269426 w 1261746"/>
              <a:gd name="connsiteY262" fmla="*/ 177349 h 659131"/>
              <a:gd name="connsiteX263" fmla="*/ 240965 w 1261746"/>
              <a:gd name="connsiteY263" fmla="*/ 148897 h 659131"/>
              <a:gd name="connsiteX264" fmla="*/ 269426 w 1261746"/>
              <a:gd name="connsiteY264" fmla="*/ 120445 h 659131"/>
              <a:gd name="connsiteX265" fmla="*/ 148943 w 1261746"/>
              <a:gd name="connsiteY265" fmla="*/ 120445 h 659131"/>
              <a:gd name="connsiteX266" fmla="*/ 177404 w 1261746"/>
              <a:gd name="connsiteY266" fmla="*/ 148897 h 659131"/>
              <a:gd name="connsiteX267" fmla="*/ 148943 w 1261746"/>
              <a:gd name="connsiteY267" fmla="*/ 177349 h 659131"/>
              <a:gd name="connsiteX268" fmla="*/ 120482 w 1261746"/>
              <a:gd name="connsiteY268" fmla="*/ 148897 h 659131"/>
              <a:gd name="connsiteX269" fmla="*/ 148943 w 1261746"/>
              <a:gd name="connsiteY269" fmla="*/ 120445 h 659131"/>
              <a:gd name="connsiteX270" fmla="*/ 28461 w 1261746"/>
              <a:gd name="connsiteY270" fmla="*/ 120445 h 659131"/>
              <a:gd name="connsiteX271" fmla="*/ 56922 w 1261746"/>
              <a:gd name="connsiteY271" fmla="*/ 148897 h 659131"/>
              <a:gd name="connsiteX272" fmla="*/ 28461 w 1261746"/>
              <a:gd name="connsiteY272" fmla="*/ 177349 h 659131"/>
              <a:gd name="connsiteX273" fmla="*/ 0 w 1261746"/>
              <a:gd name="connsiteY273" fmla="*/ 148897 h 659131"/>
              <a:gd name="connsiteX274" fmla="*/ 28461 w 1261746"/>
              <a:gd name="connsiteY274" fmla="*/ 120445 h 659131"/>
              <a:gd name="connsiteX275" fmla="*/ 1233285 w 1261746"/>
              <a:gd name="connsiteY275" fmla="*/ 0 h 659131"/>
              <a:gd name="connsiteX276" fmla="*/ 1261746 w 1261746"/>
              <a:gd name="connsiteY276" fmla="*/ 28452 h 659131"/>
              <a:gd name="connsiteX277" fmla="*/ 1233285 w 1261746"/>
              <a:gd name="connsiteY277" fmla="*/ 56904 h 659131"/>
              <a:gd name="connsiteX278" fmla="*/ 1204824 w 1261746"/>
              <a:gd name="connsiteY278" fmla="*/ 28452 h 659131"/>
              <a:gd name="connsiteX279" fmla="*/ 1233285 w 1261746"/>
              <a:gd name="connsiteY279" fmla="*/ 0 h 659131"/>
              <a:gd name="connsiteX280" fmla="*/ 1112803 w 1261746"/>
              <a:gd name="connsiteY280" fmla="*/ 0 h 659131"/>
              <a:gd name="connsiteX281" fmla="*/ 1141264 w 1261746"/>
              <a:gd name="connsiteY281" fmla="*/ 28452 h 659131"/>
              <a:gd name="connsiteX282" fmla="*/ 1112803 w 1261746"/>
              <a:gd name="connsiteY282" fmla="*/ 56904 h 659131"/>
              <a:gd name="connsiteX283" fmla="*/ 1084342 w 1261746"/>
              <a:gd name="connsiteY283" fmla="*/ 28452 h 659131"/>
              <a:gd name="connsiteX284" fmla="*/ 1112803 w 1261746"/>
              <a:gd name="connsiteY284" fmla="*/ 0 h 659131"/>
              <a:gd name="connsiteX285" fmla="*/ 992320 w 1261746"/>
              <a:gd name="connsiteY285" fmla="*/ 0 h 659131"/>
              <a:gd name="connsiteX286" fmla="*/ 1020781 w 1261746"/>
              <a:gd name="connsiteY286" fmla="*/ 28452 h 659131"/>
              <a:gd name="connsiteX287" fmla="*/ 992320 w 1261746"/>
              <a:gd name="connsiteY287" fmla="*/ 56904 h 659131"/>
              <a:gd name="connsiteX288" fmla="*/ 963859 w 1261746"/>
              <a:gd name="connsiteY288" fmla="*/ 28452 h 659131"/>
              <a:gd name="connsiteX289" fmla="*/ 992320 w 1261746"/>
              <a:gd name="connsiteY289" fmla="*/ 0 h 659131"/>
              <a:gd name="connsiteX290" fmla="*/ 871838 w 1261746"/>
              <a:gd name="connsiteY290" fmla="*/ 0 h 659131"/>
              <a:gd name="connsiteX291" fmla="*/ 900299 w 1261746"/>
              <a:gd name="connsiteY291" fmla="*/ 28452 h 659131"/>
              <a:gd name="connsiteX292" fmla="*/ 871838 w 1261746"/>
              <a:gd name="connsiteY292" fmla="*/ 56904 h 659131"/>
              <a:gd name="connsiteX293" fmla="*/ 843377 w 1261746"/>
              <a:gd name="connsiteY293" fmla="*/ 28452 h 659131"/>
              <a:gd name="connsiteX294" fmla="*/ 871838 w 1261746"/>
              <a:gd name="connsiteY294" fmla="*/ 0 h 659131"/>
              <a:gd name="connsiteX295" fmla="*/ 751356 w 1261746"/>
              <a:gd name="connsiteY295" fmla="*/ 0 h 659131"/>
              <a:gd name="connsiteX296" fmla="*/ 779817 w 1261746"/>
              <a:gd name="connsiteY296" fmla="*/ 28452 h 659131"/>
              <a:gd name="connsiteX297" fmla="*/ 751356 w 1261746"/>
              <a:gd name="connsiteY297" fmla="*/ 56904 h 659131"/>
              <a:gd name="connsiteX298" fmla="*/ 722895 w 1261746"/>
              <a:gd name="connsiteY298" fmla="*/ 28452 h 659131"/>
              <a:gd name="connsiteX299" fmla="*/ 751356 w 1261746"/>
              <a:gd name="connsiteY299" fmla="*/ 0 h 659131"/>
              <a:gd name="connsiteX300" fmla="*/ 630873 w 1261746"/>
              <a:gd name="connsiteY300" fmla="*/ 0 h 659131"/>
              <a:gd name="connsiteX301" fmla="*/ 659334 w 1261746"/>
              <a:gd name="connsiteY301" fmla="*/ 28452 h 659131"/>
              <a:gd name="connsiteX302" fmla="*/ 630873 w 1261746"/>
              <a:gd name="connsiteY302" fmla="*/ 56904 h 659131"/>
              <a:gd name="connsiteX303" fmla="*/ 602412 w 1261746"/>
              <a:gd name="connsiteY303" fmla="*/ 28452 h 659131"/>
              <a:gd name="connsiteX304" fmla="*/ 630873 w 1261746"/>
              <a:gd name="connsiteY304" fmla="*/ 0 h 659131"/>
              <a:gd name="connsiteX305" fmla="*/ 510391 w 1261746"/>
              <a:gd name="connsiteY305" fmla="*/ 0 h 659131"/>
              <a:gd name="connsiteX306" fmla="*/ 538852 w 1261746"/>
              <a:gd name="connsiteY306" fmla="*/ 28452 h 659131"/>
              <a:gd name="connsiteX307" fmla="*/ 510391 w 1261746"/>
              <a:gd name="connsiteY307" fmla="*/ 56904 h 659131"/>
              <a:gd name="connsiteX308" fmla="*/ 481930 w 1261746"/>
              <a:gd name="connsiteY308" fmla="*/ 28452 h 659131"/>
              <a:gd name="connsiteX309" fmla="*/ 510391 w 1261746"/>
              <a:gd name="connsiteY309" fmla="*/ 0 h 659131"/>
              <a:gd name="connsiteX310" fmla="*/ 389908 w 1261746"/>
              <a:gd name="connsiteY310" fmla="*/ 0 h 659131"/>
              <a:gd name="connsiteX311" fmla="*/ 418369 w 1261746"/>
              <a:gd name="connsiteY311" fmla="*/ 28452 h 659131"/>
              <a:gd name="connsiteX312" fmla="*/ 389908 w 1261746"/>
              <a:gd name="connsiteY312" fmla="*/ 56904 h 659131"/>
              <a:gd name="connsiteX313" fmla="*/ 361447 w 1261746"/>
              <a:gd name="connsiteY313" fmla="*/ 28452 h 659131"/>
              <a:gd name="connsiteX314" fmla="*/ 389908 w 1261746"/>
              <a:gd name="connsiteY314" fmla="*/ 0 h 659131"/>
              <a:gd name="connsiteX315" fmla="*/ 269426 w 1261746"/>
              <a:gd name="connsiteY315" fmla="*/ 0 h 659131"/>
              <a:gd name="connsiteX316" fmla="*/ 297887 w 1261746"/>
              <a:gd name="connsiteY316" fmla="*/ 28452 h 659131"/>
              <a:gd name="connsiteX317" fmla="*/ 269426 w 1261746"/>
              <a:gd name="connsiteY317" fmla="*/ 56904 h 659131"/>
              <a:gd name="connsiteX318" fmla="*/ 240965 w 1261746"/>
              <a:gd name="connsiteY318" fmla="*/ 28452 h 659131"/>
              <a:gd name="connsiteX319" fmla="*/ 269426 w 1261746"/>
              <a:gd name="connsiteY319" fmla="*/ 0 h 659131"/>
              <a:gd name="connsiteX320" fmla="*/ 148943 w 1261746"/>
              <a:gd name="connsiteY320" fmla="*/ 0 h 659131"/>
              <a:gd name="connsiteX321" fmla="*/ 177404 w 1261746"/>
              <a:gd name="connsiteY321" fmla="*/ 28452 h 659131"/>
              <a:gd name="connsiteX322" fmla="*/ 148943 w 1261746"/>
              <a:gd name="connsiteY322" fmla="*/ 56904 h 659131"/>
              <a:gd name="connsiteX323" fmla="*/ 120482 w 1261746"/>
              <a:gd name="connsiteY323" fmla="*/ 28452 h 659131"/>
              <a:gd name="connsiteX324" fmla="*/ 148943 w 1261746"/>
              <a:gd name="connsiteY324" fmla="*/ 0 h 659131"/>
              <a:gd name="connsiteX325" fmla="*/ 28461 w 1261746"/>
              <a:gd name="connsiteY325" fmla="*/ 0 h 659131"/>
              <a:gd name="connsiteX326" fmla="*/ 56922 w 1261746"/>
              <a:gd name="connsiteY326" fmla="*/ 28452 h 659131"/>
              <a:gd name="connsiteX327" fmla="*/ 28461 w 1261746"/>
              <a:gd name="connsiteY327" fmla="*/ 56904 h 659131"/>
              <a:gd name="connsiteX328" fmla="*/ 0 w 1261746"/>
              <a:gd name="connsiteY328" fmla="*/ 28452 h 659131"/>
              <a:gd name="connsiteX329" fmla="*/ 28461 w 1261746"/>
              <a:gd name="connsiteY329" fmla="*/ 0 h 659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</a:cxnLst>
            <a:rect l="l" t="t" r="r" b="b"/>
            <a:pathLst>
              <a:path w="1261746" h="659131">
                <a:moveTo>
                  <a:pt x="1233285" y="602227"/>
                </a:moveTo>
                <a:cubicBezTo>
                  <a:pt x="1249004" y="602227"/>
                  <a:pt x="1261746" y="614965"/>
                  <a:pt x="1261746" y="630679"/>
                </a:cubicBezTo>
                <a:cubicBezTo>
                  <a:pt x="1261746" y="646393"/>
                  <a:pt x="1249004" y="659131"/>
                  <a:pt x="1233285" y="659131"/>
                </a:cubicBezTo>
                <a:cubicBezTo>
                  <a:pt x="1217566" y="659131"/>
                  <a:pt x="1204824" y="646393"/>
                  <a:pt x="1204824" y="630679"/>
                </a:cubicBezTo>
                <a:cubicBezTo>
                  <a:pt x="1204824" y="614965"/>
                  <a:pt x="1217566" y="602227"/>
                  <a:pt x="1233285" y="602227"/>
                </a:cubicBezTo>
                <a:close/>
                <a:moveTo>
                  <a:pt x="1112803" y="602227"/>
                </a:moveTo>
                <a:cubicBezTo>
                  <a:pt x="1128522" y="602227"/>
                  <a:pt x="1141264" y="614965"/>
                  <a:pt x="1141264" y="630679"/>
                </a:cubicBezTo>
                <a:cubicBezTo>
                  <a:pt x="1141264" y="646393"/>
                  <a:pt x="1128522" y="659131"/>
                  <a:pt x="1112803" y="659131"/>
                </a:cubicBezTo>
                <a:cubicBezTo>
                  <a:pt x="1097084" y="659131"/>
                  <a:pt x="1084342" y="646393"/>
                  <a:pt x="1084342" y="630679"/>
                </a:cubicBezTo>
                <a:cubicBezTo>
                  <a:pt x="1084342" y="614965"/>
                  <a:pt x="1097084" y="602227"/>
                  <a:pt x="1112803" y="602227"/>
                </a:cubicBezTo>
                <a:close/>
                <a:moveTo>
                  <a:pt x="992320" y="602227"/>
                </a:moveTo>
                <a:cubicBezTo>
                  <a:pt x="1008039" y="602227"/>
                  <a:pt x="1020781" y="614965"/>
                  <a:pt x="1020781" y="630679"/>
                </a:cubicBezTo>
                <a:cubicBezTo>
                  <a:pt x="1020781" y="646393"/>
                  <a:pt x="1008039" y="659131"/>
                  <a:pt x="992320" y="659131"/>
                </a:cubicBezTo>
                <a:cubicBezTo>
                  <a:pt x="976601" y="659131"/>
                  <a:pt x="963859" y="646393"/>
                  <a:pt x="963859" y="630679"/>
                </a:cubicBezTo>
                <a:cubicBezTo>
                  <a:pt x="963859" y="614965"/>
                  <a:pt x="976601" y="602227"/>
                  <a:pt x="992320" y="602227"/>
                </a:cubicBezTo>
                <a:close/>
                <a:moveTo>
                  <a:pt x="871838" y="602227"/>
                </a:moveTo>
                <a:cubicBezTo>
                  <a:pt x="887557" y="602227"/>
                  <a:pt x="900299" y="614965"/>
                  <a:pt x="900299" y="630679"/>
                </a:cubicBezTo>
                <a:cubicBezTo>
                  <a:pt x="900299" y="646393"/>
                  <a:pt x="887557" y="659131"/>
                  <a:pt x="871838" y="659131"/>
                </a:cubicBezTo>
                <a:cubicBezTo>
                  <a:pt x="856119" y="659131"/>
                  <a:pt x="843377" y="646393"/>
                  <a:pt x="843377" y="630679"/>
                </a:cubicBezTo>
                <a:cubicBezTo>
                  <a:pt x="843377" y="614965"/>
                  <a:pt x="856119" y="602227"/>
                  <a:pt x="871838" y="602227"/>
                </a:cubicBezTo>
                <a:close/>
                <a:moveTo>
                  <a:pt x="751356" y="602227"/>
                </a:moveTo>
                <a:cubicBezTo>
                  <a:pt x="767075" y="602227"/>
                  <a:pt x="779817" y="614965"/>
                  <a:pt x="779817" y="630679"/>
                </a:cubicBezTo>
                <a:cubicBezTo>
                  <a:pt x="779817" y="646393"/>
                  <a:pt x="767075" y="659131"/>
                  <a:pt x="751356" y="659131"/>
                </a:cubicBezTo>
                <a:cubicBezTo>
                  <a:pt x="735637" y="659131"/>
                  <a:pt x="722895" y="646393"/>
                  <a:pt x="722895" y="630679"/>
                </a:cubicBezTo>
                <a:cubicBezTo>
                  <a:pt x="722895" y="614965"/>
                  <a:pt x="735637" y="602227"/>
                  <a:pt x="751356" y="602227"/>
                </a:cubicBezTo>
                <a:close/>
                <a:moveTo>
                  <a:pt x="630873" y="602227"/>
                </a:moveTo>
                <a:cubicBezTo>
                  <a:pt x="646592" y="602227"/>
                  <a:pt x="659334" y="614965"/>
                  <a:pt x="659334" y="630679"/>
                </a:cubicBezTo>
                <a:cubicBezTo>
                  <a:pt x="659334" y="646393"/>
                  <a:pt x="646592" y="659131"/>
                  <a:pt x="630873" y="659131"/>
                </a:cubicBezTo>
                <a:cubicBezTo>
                  <a:pt x="615154" y="659131"/>
                  <a:pt x="602412" y="646393"/>
                  <a:pt x="602412" y="630679"/>
                </a:cubicBezTo>
                <a:cubicBezTo>
                  <a:pt x="602412" y="614965"/>
                  <a:pt x="615154" y="602227"/>
                  <a:pt x="630873" y="602227"/>
                </a:cubicBezTo>
                <a:close/>
                <a:moveTo>
                  <a:pt x="510391" y="602227"/>
                </a:moveTo>
                <a:cubicBezTo>
                  <a:pt x="526110" y="602227"/>
                  <a:pt x="538852" y="614965"/>
                  <a:pt x="538852" y="630679"/>
                </a:cubicBezTo>
                <a:cubicBezTo>
                  <a:pt x="538852" y="646393"/>
                  <a:pt x="526110" y="659131"/>
                  <a:pt x="510391" y="659131"/>
                </a:cubicBezTo>
                <a:cubicBezTo>
                  <a:pt x="494672" y="659131"/>
                  <a:pt x="481930" y="646393"/>
                  <a:pt x="481930" y="630679"/>
                </a:cubicBezTo>
                <a:cubicBezTo>
                  <a:pt x="481930" y="614965"/>
                  <a:pt x="494672" y="602227"/>
                  <a:pt x="510391" y="602227"/>
                </a:cubicBezTo>
                <a:close/>
                <a:moveTo>
                  <a:pt x="389908" y="602227"/>
                </a:moveTo>
                <a:cubicBezTo>
                  <a:pt x="405627" y="602227"/>
                  <a:pt x="418369" y="614965"/>
                  <a:pt x="418369" y="630679"/>
                </a:cubicBezTo>
                <a:cubicBezTo>
                  <a:pt x="418369" y="646393"/>
                  <a:pt x="405627" y="659131"/>
                  <a:pt x="389908" y="659131"/>
                </a:cubicBezTo>
                <a:cubicBezTo>
                  <a:pt x="374189" y="659131"/>
                  <a:pt x="361447" y="646393"/>
                  <a:pt x="361447" y="630679"/>
                </a:cubicBezTo>
                <a:cubicBezTo>
                  <a:pt x="361447" y="614965"/>
                  <a:pt x="374189" y="602227"/>
                  <a:pt x="389908" y="602227"/>
                </a:cubicBezTo>
                <a:close/>
                <a:moveTo>
                  <a:pt x="269426" y="602227"/>
                </a:moveTo>
                <a:cubicBezTo>
                  <a:pt x="285145" y="602227"/>
                  <a:pt x="297887" y="614965"/>
                  <a:pt x="297887" y="630679"/>
                </a:cubicBezTo>
                <a:cubicBezTo>
                  <a:pt x="297887" y="646393"/>
                  <a:pt x="285145" y="659131"/>
                  <a:pt x="269426" y="659131"/>
                </a:cubicBezTo>
                <a:cubicBezTo>
                  <a:pt x="253707" y="659131"/>
                  <a:pt x="240965" y="646393"/>
                  <a:pt x="240965" y="630679"/>
                </a:cubicBezTo>
                <a:cubicBezTo>
                  <a:pt x="240965" y="614965"/>
                  <a:pt x="253707" y="602227"/>
                  <a:pt x="269426" y="602227"/>
                </a:cubicBezTo>
                <a:close/>
                <a:moveTo>
                  <a:pt x="148943" y="602227"/>
                </a:moveTo>
                <a:cubicBezTo>
                  <a:pt x="164662" y="602227"/>
                  <a:pt x="177404" y="614965"/>
                  <a:pt x="177404" y="630679"/>
                </a:cubicBezTo>
                <a:cubicBezTo>
                  <a:pt x="177404" y="646393"/>
                  <a:pt x="164662" y="659131"/>
                  <a:pt x="148943" y="659131"/>
                </a:cubicBezTo>
                <a:cubicBezTo>
                  <a:pt x="133224" y="659131"/>
                  <a:pt x="120482" y="646393"/>
                  <a:pt x="120482" y="630679"/>
                </a:cubicBezTo>
                <a:cubicBezTo>
                  <a:pt x="120482" y="614965"/>
                  <a:pt x="133224" y="602227"/>
                  <a:pt x="148943" y="602227"/>
                </a:cubicBezTo>
                <a:close/>
                <a:moveTo>
                  <a:pt x="28461" y="602227"/>
                </a:moveTo>
                <a:cubicBezTo>
                  <a:pt x="44180" y="602227"/>
                  <a:pt x="56922" y="614965"/>
                  <a:pt x="56922" y="630679"/>
                </a:cubicBezTo>
                <a:cubicBezTo>
                  <a:pt x="56922" y="646393"/>
                  <a:pt x="44180" y="659131"/>
                  <a:pt x="28461" y="659131"/>
                </a:cubicBezTo>
                <a:cubicBezTo>
                  <a:pt x="12742" y="659131"/>
                  <a:pt x="0" y="646393"/>
                  <a:pt x="0" y="630679"/>
                </a:cubicBezTo>
                <a:cubicBezTo>
                  <a:pt x="0" y="614965"/>
                  <a:pt x="12742" y="602227"/>
                  <a:pt x="28461" y="602227"/>
                </a:cubicBezTo>
                <a:close/>
                <a:moveTo>
                  <a:pt x="1233285" y="481781"/>
                </a:moveTo>
                <a:cubicBezTo>
                  <a:pt x="1249004" y="481781"/>
                  <a:pt x="1261746" y="494519"/>
                  <a:pt x="1261746" y="510233"/>
                </a:cubicBezTo>
                <a:cubicBezTo>
                  <a:pt x="1261746" y="525947"/>
                  <a:pt x="1249004" y="538685"/>
                  <a:pt x="1233285" y="538685"/>
                </a:cubicBezTo>
                <a:cubicBezTo>
                  <a:pt x="1217566" y="538685"/>
                  <a:pt x="1204824" y="525947"/>
                  <a:pt x="1204824" y="510233"/>
                </a:cubicBezTo>
                <a:cubicBezTo>
                  <a:pt x="1204824" y="494519"/>
                  <a:pt x="1217566" y="481781"/>
                  <a:pt x="1233285" y="481781"/>
                </a:cubicBezTo>
                <a:close/>
                <a:moveTo>
                  <a:pt x="1112803" y="481781"/>
                </a:moveTo>
                <a:cubicBezTo>
                  <a:pt x="1128522" y="481781"/>
                  <a:pt x="1141264" y="494519"/>
                  <a:pt x="1141264" y="510233"/>
                </a:cubicBezTo>
                <a:cubicBezTo>
                  <a:pt x="1141264" y="525947"/>
                  <a:pt x="1128522" y="538685"/>
                  <a:pt x="1112803" y="538685"/>
                </a:cubicBezTo>
                <a:cubicBezTo>
                  <a:pt x="1097084" y="538685"/>
                  <a:pt x="1084342" y="525947"/>
                  <a:pt x="1084342" y="510233"/>
                </a:cubicBezTo>
                <a:cubicBezTo>
                  <a:pt x="1084342" y="494519"/>
                  <a:pt x="1097084" y="481781"/>
                  <a:pt x="1112803" y="481781"/>
                </a:cubicBezTo>
                <a:close/>
                <a:moveTo>
                  <a:pt x="992320" y="481781"/>
                </a:moveTo>
                <a:cubicBezTo>
                  <a:pt x="1008039" y="481781"/>
                  <a:pt x="1020781" y="494519"/>
                  <a:pt x="1020781" y="510233"/>
                </a:cubicBezTo>
                <a:cubicBezTo>
                  <a:pt x="1020781" y="525947"/>
                  <a:pt x="1008039" y="538685"/>
                  <a:pt x="992320" y="538685"/>
                </a:cubicBezTo>
                <a:cubicBezTo>
                  <a:pt x="976601" y="538685"/>
                  <a:pt x="963859" y="525947"/>
                  <a:pt x="963859" y="510233"/>
                </a:cubicBezTo>
                <a:cubicBezTo>
                  <a:pt x="963859" y="494519"/>
                  <a:pt x="976601" y="481781"/>
                  <a:pt x="992320" y="481781"/>
                </a:cubicBezTo>
                <a:close/>
                <a:moveTo>
                  <a:pt x="871838" y="481781"/>
                </a:moveTo>
                <a:cubicBezTo>
                  <a:pt x="887557" y="481781"/>
                  <a:pt x="900299" y="494519"/>
                  <a:pt x="900299" y="510233"/>
                </a:cubicBezTo>
                <a:cubicBezTo>
                  <a:pt x="900299" y="525947"/>
                  <a:pt x="887557" y="538685"/>
                  <a:pt x="871838" y="538685"/>
                </a:cubicBezTo>
                <a:cubicBezTo>
                  <a:pt x="856119" y="538685"/>
                  <a:pt x="843377" y="525947"/>
                  <a:pt x="843377" y="510233"/>
                </a:cubicBezTo>
                <a:cubicBezTo>
                  <a:pt x="843377" y="494519"/>
                  <a:pt x="856119" y="481781"/>
                  <a:pt x="871838" y="481781"/>
                </a:cubicBezTo>
                <a:close/>
                <a:moveTo>
                  <a:pt x="751356" y="481781"/>
                </a:moveTo>
                <a:cubicBezTo>
                  <a:pt x="767075" y="481781"/>
                  <a:pt x="779817" y="494519"/>
                  <a:pt x="779817" y="510233"/>
                </a:cubicBezTo>
                <a:cubicBezTo>
                  <a:pt x="779817" y="525947"/>
                  <a:pt x="767075" y="538685"/>
                  <a:pt x="751356" y="538685"/>
                </a:cubicBezTo>
                <a:cubicBezTo>
                  <a:pt x="735637" y="538685"/>
                  <a:pt x="722895" y="525947"/>
                  <a:pt x="722895" y="510233"/>
                </a:cubicBezTo>
                <a:cubicBezTo>
                  <a:pt x="722895" y="494519"/>
                  <a:pt x="735637" y="481781"/>
                  <a:pt x="751356" y="481781"/>
                </a:cubicBezTo>
                <a:close/>
                <a:moveTo>
                  <a:pt x="630873" y="481781"/>
                </a:moveTo>
                <a:cubicBezTo>
                  <a:pt x="646592" y="481781"/>
                  <a:pt x="659334" y="494519"/>
                  <a:pt x="659334" y="510233"/>
                </a:cubicBezTo>
                <a:cubicBezTo>
                  <a:pt x="659334" y="525947"/>
                  <a:pt x="646592" y="538685"/>
                  <a:pt x="630873" y="538685"/>
                </a:cubicBezTo>
                <a:cubicBezTo>
                  <a:pt x="615154" y="538685"/>
                  <a:pt x="602412" y="525947"/>
                  <a:pt x="602412" y="510233"/>
                </a:cubicBezTo>
                <a:cubicBezTo>
                  <a:pt x="602412" y="494519"/>
                  <a:pt x="615154" y="481781"/>
                  <a:pt x="630873" y="481781"/>
                </a:cubicBezTo>
                <a:close/>
                <a:moveTo>
                  <a:pt x="510391" y="481781"/>
                </a:moveTo>
                <a:cubicBezTo>
                  <a:pt x="526110" y="481781"/>
                  <a:pt x="538852" y="494519"/>
                  <a:pt x="538852" y="510233"/>
                </a:cubicBezTo>
                <a:cubicBezTo>
                  <a:pt x="538852" y="525947"/>
                  <a:pt x="526110" y="538685"/>
                  <a:pt x="510391" y="538685"/>
                </a:cubicBezTo>
                <a:cubicBezTo>
                  <a:pt x="494672" y="538685"/>
                  <a:pt x="481930" y="525947"/>
                  <a:pt x="481930" y="510233"/>
                </a:cubicBezTo>
                <a:cubicBezTo>
                  <a:pt x="481930" y="494519"/>
                  <a:pt x="494672" y="481781"/>
                  <a:pt x="510391" y="481781"/>
                </a:cubicBezTo>
                <a:close/>
                <a:moveTo>
                  <a:pt x="389908" y="481781"/>
                </a:moveTo>
                <a:cubicBezTo>
                  <a:pt x="405627" y="481781"/>
                  <a:pt x="418369" y="494519"/>
                  <a:pt x="418369" y="510233"/>
                </a:cubicBezTo>
                <a:cubicBezTo>
                  <a:pt x="418369" y="525947"/>
                  <a:pt x="405627" y="538685"/>
                  <a:pt x="389908" y="538685"/>
                </a:cubicBezTo>
                <a:cubicBezTo>
                  <a:pt x="374189" y="538685"/>
                  <a:pt x="361447" y="525947"/>
                  <a:pt x="361447" y="510233"/>
                </a:cubicBezTo>
                <a:cubicBezTo>
                  <a:pt x="361447" y="494519"/>
                  <a:pt x="374189" y="481781"/>
                  <a:pt x="389908" y="481781"/>
                </a:cubicBezTo>
                <a:close/>
                <a:moveTo>
                  <a:pt x="269426" y="481781"/>
                </a:moveTo>
                <a:cubicBezTo>
                  <a:pt x="285145" y="481781"/>
                  <a:pt x="297887" y="494519"/>
                  <a:pt x="297887" y="510233"/>
                </a:cubicBezTo>
                <a:cubicBezTo>
                  <a:pt x="297887" y="525947"/>
                  <a:pt x="285145" y="538685"/>
                  <a:pt x="269426" y="538685"/>
                </a:cubicBezTo>
                <a:cubicBezTo>
                  <a:pt x="253707" y="538685"/>
                  <a:pt x="240965" y="525947"/>
                  <a:pt x="240965" y="510233"/>
                </a:cubicBezTo>
                <a:cubicBezTo>
                  <a:pt x="240965" y="494519"/>
                  <a:pt x="253707" y="481781"/>
                  <a:pt x="269426" y="481781"/>
                </a:cubicBezTo>
                <a:close/>
                <a:moveTo>
                  <a:pt x="148943" y="481781"/>
                </a:moveTo>
                <a:cubicBezTo>
                  <a:pt x="164662" y="481781"/>
                  <a:pt x="177404" y="494519"/>
                  <a:pt x="177404" y="510233"/>
                </a:cubicBezTo>
                <a:cubicBezTo>
                  <a:pt x="177404" y="525947"/>
                  <a:pt x="164662" y="538685"/>
                  <a:pt x="148943" y="538685"/>
                </a:cubicBezTo>
                <a:cubicBezTo>
                  <a:pt x="133224" y="538685"/>
                  <a:pt x="120482" y="525947"/>
                  <a:pt x="120482" y="510233"/>
                </a:cubicBezTo>
                <a:cubicBezTo>
                  <a:pt x="120482" y="494519"/>
                  <a:pt x="133224" y="481781"/>
                  <a:pt x="148943" y="481781"/>
                </a:cubicBezTo>
                <a:close/>
                <a:moveTo>
                  <a:pt x="28461" y="481781"/>
                </a:moveTo>
                <a:cubicBezTo>
                  <a:pt x="44180" y="481781"/>
                  <a:pt x="56922" y="494519"/>
                  <a:pt x="56922" y="510233"/>
                </a:cubicBezTo>
                <a:cubicBezTo>
                  <a:pt x="56922" y="525947"/>
                  <a:pt x="44180" y="538685"/>
                  <a:pt x="28461" y="538685"/>
                </a:cubicBezTo>
                <a:cubicBezTo>
                  <a:pt x="12742" y="538685"/>
                  <a:pt x="0" y="525947"/>
                  <a:pt x="0" y="510233"/>
                </a:cubicBezTo>
                <a:cubicBezTo>
                  <a:pt x="0" y="494519"/>
                  <a:pt x="12742" y="481781"/>
                  <a:pt x="28461" y="481781"/>
                </a:cubicBezTo>
                <a:close/>
                <a:moveTo>
                  <a:pt x="1233285" y="361336"/>
                </a:moveTo>
                <a:cubicBezTo>
                  <a:pt x="1249004" y="361336"/>
                  <a:pt x="1261746" y="374074"/>
                  <a:pt x="1261746" y="389788"/>
                </a:cubicBezTo>
                <a:cubicBezTo>
                  <a:pt x="1261746" y="405502"/>
                  <a:pt x="1249004" y="418240"/>
                  <a:pt x="1233285" y="418240"/>
                </a:cubicBezTo>
                <a:cubicBezTo>
                  <a:pt x="1217566" y="418240"/>
                  <a:pt x="1204824" y="405502"/>
                  <a:pt x="1204824" y="389788"/>
                </a:cubicBezTo>
                <a:cubicBezTo>
                  <a:pt x="1204824" y="374074"/>
                  <a:pt x="1217566" y="361336"/>
                  <a:pt x="1233285" y="361336"/>
                </a:cubicBezTo>
                <a:close/>
                <a:moveTo>
                  <a:pt x="1112803" y="361336"/>
                </a:moveTo>
                <a:cubicBezTo>
                  <a:pt x="1128522" y="361336"/>
                  <a:pt x="1141264" y="374074"/>
                  <a:pt x="1141264" y="389788"/>
                </a:cubicBezTo>
                <a:cubicBezTo>
                  <a:pt x="1141264" y="405502"/>
                  <a:pt x="1128522" y="418240"/>
                  <a:pt x="1112803" y="418240"/>
                </a:cubicBezTo>
                <a:cubicBezTo>
                  <a:pt x="1097084" y="418240"/>
                  <a:pt x="1084342" y="405502"/>
                  <a:pt x="1084342" y="389788"/>
                </a:cubicBezTo>
                <a:cubicBezTo>
                  <a:pt x="1084342" y="374074"/>
                  <a:pt x="1097084" y="361336"/>
                  <a:pt x="1112803" y="361336"/>
                </a:cubicBezTo>
                <a:close/>
                <a:moveTo>
                  <a:pt x="992320" y="361336"/>
                </a:moveTo>
                <a:cubicBezTo>
                  <a:pt x="1008039" y="361336"/>
                  <a:pt x="1020781" y="374074"/>
                  <a:pt x="1020781" y="389788"/>
                </a:cubicBezTo>
                <a:cubicBezTo>
                  <a:pt x="1020781" y="405502"/>
                  <a:pt x="1008039" y="418240"/>
                  <a:pt x="992320" y="418240"/>
                </a:cubicBezTo>
                <a:cubicBezTo>
                  <a:pt x="976601" y="418240"/>
                  <a:pt x="963859" y="405502"/>
                  <a:pt x="963859" y="389788"/>
                </a:cubicBezTo>
                <a:cubicBezTo>
                  <a:pt x="963859" y="374074"/>
                  <a:pt x="976601" y="361336"/>
                  <a:pt x="992320" y="361336"/>
                </a:cubicBezTo>
                <a:close/>
                <a:moveTo>
                  <a:pt x="871838" y="361336"/>
                </a:moveTo>
                <a:cubicBezTo>
                  <a:pt x="887557" y="361336"/>
                  <a:pt x="900299" y="374074"/>
                  <a:pt x="900299" y="389788"/>
                </a:cubicBezTo>
                <a:cubicBezTo>
                  <a:pt x="900299" y="405502"/>
                  <a:pt x="887557" y="418240"/>
                  <a:pt x="871838" y="418240"/>
                </a:cubicBezTo>
                <a:cubicBezTo>
                  <a:pt x="856119" y="418240"/>
                  <a:pt x="843377" y="405502"/>
                  <a:pt x="843377" y="389788"/>
                </a:cubicBezTo>
                <a:cubicBezTo>
                  <a:pt x="843377" y="374074"/>
                  <a:pt x="856119" y="361336"/>
                  <a:pt x="871838" y="361336"/>
                </a:cubicBezTo>
                <a:close/>
                <a:moveTo>
                  <a:pt x="751356" y="361336"/>
                </a:moveTo>
                <a:cubicBezTo>
                  <a:pt x="767075" y="361336"/>
                  <a:pt x="779817" y="374074"/>
                  <a:pt x="779817" y="389788"/>
                </a:cubicBezTo>
                <a:cubicBezTo>
                  <a:pt x="779817" y="405502"/>
                  <a:pt x="767075" y="418240"/>
                  <a:pt x="751356" y="418240"/>
                </a:cubicBezTo>
                <a:cubicBezTo>
                  <a:pt x="735637" y="418240"/>
                  <a:pt x="722895" y="405502"/>
                  <a:pt x="722895" y="389788"/>
                </a:cubicBezTo>
                <a:cubicBezTo>
                  <a:pt x="722895" y="374074"/>
                  <a:pt x="735637" y="361336"/>
                  <a:pt x="751356" y="361336"/>
                </a:cubicBezTo>
                <a:close/>
                <a:moveTo>
                  <a:pt x="630873" y="361336"/>
                </a:moveTo>
                <a:cubicBezTo>
                  <a:pt x="646592" y="361336"/>
                  <a:pt x="659334" y="374074"/>
                  <a:pt x="659334" y="389788"/>
                </a:cubicBezTo>
                <a:cubicBezTo>
                  <a:pt x="659334" y="405502"/>
                  <a:pt x="646592" y="418240"/>
                  <a:pt x="630873" y="418240"/>
                </a:cubicBezTo>
                <a:cubicBezTo>
                  <a:pt x="615154" y="418240"/>
                  <a:pt x="602412" y="405502"/>
                  <a:pt x="602412" y="389788"/>
                </a:cubicBezTo>
                <a:cubicBezTo>
                  <a:pt x="602412" y="374074"/>
                  <a:pt x="615154" y="361336"/>
                  <a:pt x="630873" y="361336"/>
                </a:cubicBezTo>
                <a:close/>
                <a:moveTo>
                  <a:pt x="510391" y="361336"/>
                </a:moveTo>
                <a:cubicBezTo>
                  <a:pt x="526110" y="361336"/>
                  <a:pt x="538852" y="374074"/>
                  <a:pt x="538852" y="389788"/>
                </a:cubicBezTo>
                <a:cubicBezTo>
                  <a:pt x="538852" y="405502"/>
                  <a:pt x="526110" y="418240"/>
                  <a:pt x="510391" y="418240"/>
                </a:cubicBezTo>
                <a:cubicBezTo>
                  <a:pt x="494672" y="418240"/>
                  <a:pt x="481930" y="405502"/>
                  <a:pt x="481930" y="389788"/>
                </a:cubicBezTo>
                <a:cubicBezTo>
                  <a:pt x="481930" y="374074"/>
                  <a:pt x="494672" y="361336"/>
                  <a:pt x="510391" y="361336"/>
                </a:cubicBezTo>
                <a:close/>
                <a:moveTo>
                  <a:pt x="389908" y="361336"/>
                </a:moveTo>
                <a:cubicBezTo>
                  <a:pt x="405627" y="361336"/>
                  <a:pt x="418369" y="374074"/>
                  <a:pt x="418369" y="389788"/>
                </a:cubicBezTo>
                <a:cubicBezTo>
                  <a:pt x="418369" y="405502"/>
                  <a:pt x="405627" y="418240"/>
                  <a:pt x="389908" y="418240"/>
                </a:cubicBezTo>
                <a:cubicBezTo>
                  <a:pt x="374189" y="418240"/>
                  <a:pt x="361447" y="405502"/>
                  <a:pt x="361447" y="389788"/>
                </a:cubicBezTo>
                <a:cubicBezTo>
                  <a:pt x="361447" y="374074"/>
                  <a:pt x="374189" y="361336"/>
                  <a:pt x="389908" y="361336"/>
                </a:cubicBezTo>
                <a:close/>
                <a:moveTo>
                  <a:pt x="269426" y="361336"/>
                </a:moveTo>
                <a:cubicBezTo>
                  <a:pt x="285145" y="361336"/>
                  <a:pt x="297887" y="374074"/>
                  <a:pt x="297887" y="389788"/>
                </a:cubicBezTo>
                <a:cubicBezTo>
                  <a:pt x="297887" y="405502"/>
                  <a:pt x="285145" y="418240"/>
                  <a:pt x="269426" y="418240"/>
                </a:cubicBezTo>
                <a:cubicBezTo>
                  <a:pt x="253707" y="418240"/>
                  <a:pt x="240965" y="405502"/>
                  <a:pt x="240965" y="389788"/>
                </a:cubicBezTo>
                <a:cubicBezTo>
                  <a:pt x="240965" y="374074"/>
                  <a:pt x="253707" y="361336"/>
                  <a:pt x="269426" y="361336"/>
                </a:cubicBezTo>
                <a:close/>
                <a:moveTo>
                  <a:pt x="148943" y="361336"/>
                </a:moveTo>
                <a:cubicBezTo>
                  <a:pt x="164662" y="361336"/>
                  <a:pt x="177404" y="374074"/>
                  <a:pt x="177404" y="389788"/>
                </a:cubicBezTo>
                <a:cubicBezTo>
                  <a:pt x="177404" y="405502"/>
                  <a:pt x="164662" y="418240"/>
                  <a:pt x="148943" y="418240"/>
                </a:cubicBezTo>
                <a:cubicBezTo>
                  <a:pt x="133224" y="418240"/>
                  <a:pt x="120482" y="405502"/>
                  <a:pt x="120482" y="389788"/>
                </a:cubicBezTo>
                <a:cubicBezTo>
                  <a:pt x="120482" y="374074"/>
                  <a:pt x="133224" y="361336"/>
                  <a:pt x="148943" y="361336"/>
                </a:cubicBezTo>
                <a:close/>
                <a:moveTo>
                  <a:pt x="28461" y="361336"/>
                </a:moveTo>
                <a:cubicBezTo>
                  <a:pt x="44180" y="361336"/>
                  <a:pt x="56922" y="374074"/>
                  <a:pt x="56922" y="389788"/>
                </a:cubicBezTo>
                <a:cubicBezTo>
                  <a:pt x="56922" y="405502"/>
                  <a:pt x="44180" y="418240"/>
                  <a:pt x="28461" y="418240"/>
                </a:cubicBezTo>
                <a:cubicBezTo>
                  <a:pt x="12742" y="418240"/>
                  <a:pt x="0" y="405502"/>
                  <a:pt x="0" y="389788"/>
                </a:cubicBezTo>
                <a:cubicBezTo>
                  <a:pt x="0" y="374074"/>
                  <a:pt x="12742" y="361336"/>
                  <a:pt x="28461" y="361336"/>
                </a:cubicBezTo>
                <a:close/>
                <a:moveTo>
                  <a:pt x="1233285" y="240891"/>
                </a:moveTo>
                <a:cubicBezTo>
                  <a:pt x="1249004" y="240891"/>
                  <a:pt x="1261746" y="253629"/>
                  <a:pt x="1261746" y="269343"/>
                </a:cubicBezTo>
                <a:cubicBezTo>
                  <a:pt x="1261746" y="285057"/>
                  <a:pt x="1249004" y="297795"/>
                  <a:pt x="1233285" y="297795"/>
                </a:cubicBezTo>
                <a:cubicBezTo>
                  <a:pt x="1217566" y="297795"/>
                  <a:pt x="1204824" y="285057"/>
                  <a:pt x="1204824" y="269343"/>
                </a:cubicBezTo>
                <a:cubicBezTo>
                  <a:pt x="1204824" y="253629"/>
                  <a:pt x="1217566" y="240891"/>
                  <a:pt x="1233285" y="240891"/>
                </a:cubicBezTo>
                <a:close/>
                <a:moveTo>
                  <a:pt x="1112803" y="240891"/>
                </a:moveTo>
                <a:cubicBezTo>
                  <a:pt x="1128522" y="240891"/>
                  <a:pt x="1141264" y="253629"/>
                  <a:pt x="1141264" y="269343"/>
                </a:cubicBezTo>
                <a:cubicBezTo>
                  <a:pt x="1141264" y="285057"/>
                  <a:pt x="1128522" y="297795"/>
                  <a:pt x="1112803" y="297795"/>
                </a:cubicBezTo>
                <a:cubicBezTo>
                  <a:pt x="1097084" y="297795"/>
                  <a:pt x="1084342" y="285057"/>
                  <a:pt x="1084342" y="269343"/>
                </a:cubicBezTo>
                <a:cubicBezTo>
                  <a:pt x="1084342" y="253629"/>
                  <a:pt x="1097084" y="240891"/>
                  <a:pt x="1112803" y="240891"/>
                </a:cubicBezTo>
                <a:close/>
                <a:moveTo>
                  <a:pt x="992320" y="240891"/>
                </a:moveTo>
                <a:cubicBezTo>
                  <a:pt x="1008039" y="240891"/>
                  <a:pt x="1020781" y="253629"/>
                  <a:pt x="1020781" y="269343"/>
                </a:cubicBezTo>
                <a:cubicBezTo>
                  <a:pt x="1020781" y="285057"/>
                  <a:pt x="1008039" y="297795"/>
                  <a:pt x="992320" y="297795"/>
                </a:cubicBezTo>
                <a:cubicBezTo>
                  <a:pt x="976601" y="297795"/>
                  <a:pt x="963859" y="285057"/>
                  <a:pt x="963859" y="269343"/>
                </a:cubicBezTo>
                <a:cubicBezTo>
                  <a:pt x="963859" y="253629"/>
                  <a:pt x="976601" y="240891"/>
                  <a:pt x="992320" y="240891"/>
                </a:cubicBezTo>
                <a:close/>
                <a:moveTo>
                  <a:pt x="871838" y="240891"/>
                </a:moveTo>
                <a:cubicBezTo>
                  <a:pt x="887557" y="240891"/>
                  <a:pt x="900299" y="253629"/>
                  <a:pt x="900299" y="269343"/>
                </a:cubicBezTo>
                <a:cubicBezTo>
                  <a:pt x="900299" y="285057"/>
                  <a:pt x="887557" y="297795"/>
                  <a:pt x="871838" y="297795"/>
                </a:cubicBezTo>
                <a:cubicBezTo>
                  <a:pt x="856119" y="297795"/>
                  <a:pt x="843377" y="285057"/>
                  <a:pt x="843377" y="269343"/>
                </a:cubicBezTo>
                <a:cubicBezTo>
                  <a:pt x="843377" y="253629"/>
                  <a:pt x="856119" y="240891"/>
                  <a:pt x="871838" y="240891"/>
                </a:cubicBezTo>
                <a:close/>
                <a:moveTo>
                  <a:pt x="751356" y="240891"/>
                </a:moveTo>
                <a:cubicBezTo>
                  <a:pt x="767075" y="240891"/>
                  <a:pt x="779817" y="253629"/>
                  <a:pt x="779817" y="269343"/>
                </a:cubicBezTo>
                <a:cubicBezTo>
                  <a:pt x="779817" y="285057"/>
                  <a:pt x="767075" y="297795"/>
                  <a:pt x="751356" y="297795"/>
                </a:cubicBezTo>
                <a:cubicBezTo>
                  <a:pt x="735637" y="297795"/>
                  <a:pt x="722895" y="285057"/>
                  <a:pt x="722895" y="269343"/>
                </a:cubicBezTo>
                <a:cubicBezTo>
                  <a:pt x="722895" y="253629"/>
                  <a:pt x="735637" y="240891"/>
                  <a:pt x="751356" y="240891"/>
                </a:cubicBezTo>
                <a:close/>
                <a:moveTo>
                  <a:pt x="630873" y="240891"/>
                </a:moveTo>
                <a:cubicBezTo>
                  <a:pt x="646592" y="240891"/>
                  <a:pt x="659334" y="253629"/>
                  <a:pt x="659334" y="269343"/>
                </a:cubicBezTo>
                <a:cubicBezTo>
                  <a:pt x="659334" y="285057"/>
                  <a:pt x="646592" y="297795"/>
                  <a:pt x="630873" y="297795"/>
                </a:cubicBezTo>
                <a:cubicBezTo>
                  <a:pt x="615154" y="297795"/>
                  <a:pt x="602412" y="285057"/>
                  <a:pt x="602412" y="269343"/>
                </a:cubicBezTo>
                <a:cubicBezTo>
                  <a:pt x="602412" y="253629"/>
                  <a:pt x="615154" y="240891"/>
                  <a:pt x="630873" y="240891"/>
                </a:cubicBezTo>
                <a:close/>
                <a:moveTo>
                  <a:pt x="510391" y="240891"/>
                </a:moveTo>
                <a:cubicBezTo>
                  <a:pt x="526110" y="240891"/>
                  <a:pt x="538852" y="253629"/>
                  <a:pt x="538852" y="269343"/>
                </a:cubicBezTo>
                <a:cubicBezTo>
                  <a:pt x="538852" y="285057"/>
                  <a:pt x="526110" y="297795"/>
                  <a:pt x="510391" y="297795"/>
                </a:cubicBezTo>
                <a:cubicBezTo>
                  <a:pt x="494672" y="297795"/>
                  <a:pt x="481930" y="285057"/>
                  <a:pt x="481930" y="269343"/>
                </a:cubicBezTo>
                <a:cubicBezTo>
                  <a:pt x="481930" y="253629"/>
                  <a:pt x="494672" y="240891"/>
                  <a:pt x="510391" y="240891"/>
                </a:cubicBezTo>
                <a:close/>
                <a:moveTo>
                  <a:pt x="389908" y="240891"/>
                </a:moveTo>
                <a:cubicBezTo>
                  <a:pt x="405627" y="240891"/>
                  <a:pt x="418369" y="253629"/>
                  <a:pt x="418369" y="269343"/>
                </a:cubicBezTo>
                <a:cubicBezTo>
                  <a:pt x="418369" y="285057"/>
                  <a:pt x="405627" y="297795"/>
                  <a:pt x="389908" y="297795"/>
                </a:cubicBezTo>
                <a:cubicBezTo>
                  <a:pt x="374189" y="297795"/>
                  <a:pt x="361447" y="285057"/>
                  <a:pt x="361447" y="269343"/>
                </a:cubicBezTo>
                <a:cubicBezTo>
                  <a:pt x="361447" y="253629"/>
                  <a:pt x="374189" y="240891"/>
                  <a:pt x="389908" y="240891"/>
                </a:cubicBezTo>
                <a:close/>
                <a:moveTo>
                  <a:pt x="269426" y="240891"/>
                </a:moveTo>
                <a:cubicBezTo>
                  <a:pt x="285145" y="240891"/>
                  <a:pt x="297887" y="253629"/>
                  <a:pt x="297887" y="269343"/>
                </a:cubicBezTo>
                <a:cubicBezTo>
                  <a:pt x="297887" y="285057"/>
                  <a:pt x="285145" y="297795"/>
                  <a:pt x="269426" y="297795"/>
                </a:cubicBezTo>
                <a:cubicBezTo>
                  <a:pt x="253707" y="297795"/>
                  <a:pt x="240965" y="285057"/>
                  <a:pt x="240965" y="269343"/>
                </a:cubicBezTo>
                <a:cubicBezTo>
                  <a:pt x="240965" y="253629"/>
                  <a:pt x="253707" y="240891"/>
                  <a:pt x="269426" y="240891"/>
                </a:cubicBezTo>
                <a:close/>
                <a:moveTo>
                  <a:pt x="148943" y="240891"/>
                </a:moveTo>
                <a:cubicBezTo>
                  <a:pt x="164662" y="240891"/>
                  <a:pt x="177404" y="253629"/>
                  <a:pt x="177404" y="269343"/>
                </a:cubicBezTo>
                <a:cubicBezTo>
                  <a:pt x="177404" y="285057"/>
                  <a:pt x="164662" y="297795"/>
                  <a:pt x="148943" y="297795"/>
                </a:cubicBezTo>
                <a:cubicBezTo>
                  <a:pt x="133224" y="297795"/>
                  <a:pt x="120482" y="285057"/>
                  <a:pt x="120482" y="269343"/>
                </a:cubicBezTo>
                <a:cubicBezTo>
                  <a:pt x="120482" y="253629"/>
                  <a:pt x="133224" y="240891"/>
                  <a:pt x="148943" y="240891"/>
                </a:cubicBezTo>
                <a:close/>
                <a:moveTo>
                  <a:pt x="28461" y="240891"/>
                </a:moveTo>
                <a:cubicBezTo>
                  <a:pt x="44180" y="240891"/>
                  <a:pt x="56922" y="253629"/>
                  <a:pt x="56922" y="269343"/>
                </a:cubicBezTo>
                <a:cubicBezTo>
                  <a:pt x="56922" y="285057"/>
                  <a:pt x="44180" y="297795"/>
                  <a:pt x="28461" y="297795"/>
                </a:cubicBezTo>
                <a:cubicBezTo>
                  <a:pt x="12742" y="297795"/>
                  <a:pt x="0" y="285057"/>
                  <a:pt x="0" y="269343"/>
                </a:cubicBezTo>
                <a:cubicBezTo>
                  <a:pt x="0" y="253629"/>
                  <a:pt x="12742" y="240891"/>
                  <a:pt x="28461" y="240891"/>
                </a:cubicBezTo>
                <a:close/>
                <a:moveTo>
                  <a:pt x="1233285" y="120445"/>
                </a:moveTo>
                <a:cubicBezTo>
                  <a:pt x="1249004" y="120445"/>
                  <a:pt x="1261746" y="133183"/>
                  <a:pt x="1261746" y="148897"/>
                </a:cubicBezTo>
                <a:cubicBezTo>
                  <a:pt x="1261746" y="164611"/>
                  <a:pt x="1249004" y="177349"/>
                  <a:pt x="1233285" y="177349"/>
                </a:cubicBezTo>
                <a:cubicBezTo>
                  <a:pt x="1217566" y="177349"/>
                  <a:pt x="1204824" y="164611"/>
                  <a:pt x="1204824" y="148897"/>
                </a:cubicBezTo>
                <a:cubicBezTo>
                  <a:pt x="1204824" y="133183"/>
                  <a:pt x="1217566" y="120445"/>
                  <a:pt x="1233285" y="120445"/>
                </a:cubicBezTo>
                <a:close/>
                <a:moveTo>
                  <a:pt x="1112803" y="120445"/>
                </a:moveTo>
                <a:cubicBezTo>
                  <a:pt x="1128522" y="120445"/>
                  <a:pt x="1141264" y="133183"/>
                  <a:pt x="1141264" y="148897"/>
                </a:cubicBezTo>
                <a:cubicBezTo>
                  <a:pt x="1141264" y="164611"/>
                  <a:pt x="1128522" y="177349"/>
                  <a:pt x="1112803" y="177349"/>
                </a:cubicBezTo>
                <a:cubicBezTo>
                  <a:pt x="1097084" y="177349"/>
                  <a:pt x="1084342" y="164611"/>
                  <a:pt x="1084342" y="148897"/>
                </a:cubicBezTo>
                <a:cubicBezTo>
                  <a:pt x="1084342" y="133183"/>
                  <a:pt x="1097084" y="120445"/>
                  <a:pt x="1112803" y="120445"/>
                </a:cubicBezTo>
                <a:close/>
                <a:moveTo>
                  <a:pt x="992320" y="120445"/>
                </a:moveTo>
                <a:cubicBezTo>
                  <a:pt x="1008039" y="120445"/>
                  <a:pt x="1020781" y="133183"/>
                  <a:pt x="1020781" y="148897"/>
                </a:cubicBezTo>
                <a:cubicBezTo>
                  <a:pt x="1020781" y="164611"/>
                  <a:pt x="1008039" y="177349"/>
                  <a:pt x="992320" y="177349"/>
                </a:cubicBezTo>
                <a:cubicBezTo>
                  <a:pt x="976601" y="177349"/>
                  <a:pt x="963859" y="164611"/>
                  <a:pt x="963859" y="148897"/>
                </a:cubicBezTo>
                <a:cubicBezTo>
                  <a:pt x="963859" y="133183"/>
                  <a:pt x="976601" y="120445"/>
                  <a:pt x="992320" y="120445"/>
                </a:cubicBezTo>
                <a:close/>
                <a:moveTo>
                  <a:pt x="871838" y="120445"/>
                </a:moveTo>
                <a:cubicBezTo>
                  <a:pt x="887557" y="120445"/>
                  <a:pt x="900299" y="133183"/>
                  <a:pt x="900299" y="148897"/>
                </a:cubicBezTo>
                <a:cubicBezTo>
                  <a:pt x="900299" y="164611"/>
                  <a:pt x="887557" y="177349"/>
                  <a:pt x="871838" y="177349"/>
                </a:cubicBezTo>
                <a:cubicBezTo>
                  <a:pt x="856119" y="177349"/>
                  <a:pt x="843377" y="164611"/>
                  <a:pt x="843377" y="148897"/>
                </a:cubicBezTo>
                <a:cubicBezTo>
                  <a:pt x="843377" y="133183"/>
                  <a:pt x="856119" y="120445"/>
                  <a:pt x="871838" y="120445"/>
                </a:cubicBezTo>
                <a:close/>
                <a:moveTo>
                  <a:pt x="751356" y="120445"/>
                </a:moveTo>
                <a:cubicBezTo>
                  <a:pt x="767075" y="120445"/>
                  <a:pt x="779817" y="133183"/>
                  <a:pt x="779817" y="148897"/>
                </a:cubicBezTo>
                <a:cubicBezTo>
                  <a:pt x="779817" y="164611"/>
                  <a:pt x="767075" y="177349"/>
                  <a:pt x="751356" y="177349"/>
                </a:cubicBezTo>
                <a:cubicBezTo>
                  <a:pt x="735637" y="177349"/>
                  <a:pt x="722895" y="164611"/>
                  <a:pt x="722895" y="148897"/>
                </a:cubicBezTo>
                <a:cubicBezTo>
                  <a:pt x="722895" y="133183"/>
                  <a:pt x="735637" y="120445"/>
                  <a:pt x="751356" y="120445"/>
                </a:cubicBezTo>
                <a:close/>
                <a:moveTo>
                  <a:pt x="630873" y="120445"/>
                </a:moveTo>
                <a:cubicBezTo>
                  <a:pt x="646592" y="120445"/>
                  <a:pt x="659334" y="133183"/>
                  <a:pt x="659334" y="148897"/>
                </a:cubicBezTo>
                <a:cubicBezTo>
                  <a:pt x="659334" y="164611"/>
                  <a:pt x="646592" y="177349"/>
                  <a:pt x="630873" y="177349"/>
                </a:cubicBezTo>
                <a:cubicBezTo>
                  <a:pt x="615154" y="177349"/>
                  <a:pt x="602412" y="164611"/>
                  <a:pt x="602412" y="148897"/>
                </a:cubicBezTo>
                <a:cubicBezTo>
                  <a:pt x="602412" y="133183"/>
                  <a:pt x="615154" y="120445"/>
                  <a:pt x="630873" y="120445"/>
                </a:cubicBezTo>
                <a:close/>
                <a:moveTo>
                  <a:pt x="510391" y="120445"/>
                </a:moveTo>
                <a:cubicBezTo>
                  <a:pt x="526110" y="120445"/>
                  <a:pt x="538852" y="133183"/>
                  <a:pt x="538852" y="148897"/>
                </a:cubicBezTo>
                <a:cubicBezTo>
                  <a:pt x="538852" y="164611"/>
                  <a:pt x="526110" y="177349"/>
                  <a:pt x="510391" y="177349"/>
                </a:cubicBezTo>
                <a:cubicBezTo>
                  <a:pt x="494672" y="177349"/>
                  <a:pt x="481930" y="164611"/>
                  <a:pt x="481930" y="148897"/>
                </a:cubicBezTo>
                <a:cubicBezTo>
                  <a:pt x="481930" y="133183"/>
                  <a:pt x="494672" y="120445"/>
                  <a:pt x="510391" y="120445"/>
                </a:cubicBezTo>
                <a:close/>
                <a:moveTo>
                  <a:pt x="389908" y="120445"/>
                </a:moveTo>
                <a:cubicBezTo>
                  <a:pt x="405627" y="120445"/>
                  <a:pt x="418369" y="133183"/>
                  <a:pt x="418369" y="148897"/>
                </a:cubicBezTo>
                <a:cubicBezTo>
                  <a:pt x="418369" y="164611"/>
                  <a:pt x="405627" y="177349"/>
                  <a:pt x="389908" y="177349"/>
                </a:cubicBezTo>
                <a:cubicBezTo>
                  <a:pt x="374189" y="177349"/>
                  <a:pt x="361447" y="164611"/>
                  <a:pt x="361447" y="148897"/>
                </a:cubicBezTo>
                <a:cubicBezTo>
                  <a:pt x="361447" y="133183"/>
                  <a:pt x="374189" y="120445"/>
                  <a:pt x="389908" y="120445"/>
                </a:cubicBezTo>
                <a:close/>
                <a:moveTo>
                  <a:pt x="269426" y="120445"/>
                </a:moveTo>
                <a:cubicBezTo>
                  <a:pt x="285145" y="120445"/>
                  <a:pt x="297887" y="133183"/>
                  <a:pt x="297887" y="148897"/>
                </a:cubicBezTo>
                <a:cubicBezTo>
                  <a:pt x="297887" y="164611"/>
                  <a:pt x="285145" y="177349"/>
                  <a:pt x="269426" y="177349"/>
                </a:cubicBezTo>
                <a:cubicBezTo>
                  <a:pt x="253707" y="177349"/>
                  <a:pt x="240965" y="164611"/>
                  <a:pt x="240965" y="148897"/>
                </a:cubicBezTo>
                <a:cubicBezTo>
                  <a:pt x="240965" y="133183"/>
                  <a:pt x="253707" y="120445"/>
                  <a:pt x="269426" y="120445"/>
                </a:cubicBezTo>
                <a:close/>
                <a:moveTo>
                  <a:pt x="148943" y="120445"/>
                </a:moveTo>
                <a:cubicBezTo>
                  <a:pt x="164662" y="120445"/>
                  <a:pt x="177404" y="133183"/>
                  <a:pt x="177404" y="148897"/>
                </a:cubicBezTo>
                <a:cubicBezTo>
                  <a:pt x="177404" y="164611"/>
                  <a:pt x="164662" y="177349"/>
                  <a:pt x="148943" y="177349"/>
                </a:cubicBezTo>
                <a:cubicBezTo>
                  <a:pt x="133224" y="177349"/>
                  <a:pt x="120482" y="164611"/>
                  <a:pt x="120482" y="148897"/>
                </a:cubicBezTo>
                <a:cubicBezTo>
                  <a:pt x="120482" y="133183"/>
                  <a:pt x="133224" y="120445"/>
                  <a:pt x="148943" y="120445"/>
                </a:cubicBezTo>
                <a:close/>
                <a:moveTo>
                  <a:pt x="28461" y="120445"/>
                </a:moveTo>
                <a:cubicBezTo>
                  <a:pt x="44180" y="120445"/>
                  <a:pt x="56922" y="133183"/>
                  <a:pt x="56922" y="148897"/>
                </a:cubicBezTo>
                <a:cubicBezTo>
                  <a:pt x="56922" y="164611"/>
                  <a:pt x="44180" y="177349"/>
                  <a:pt x="28461" y="177349"/>
                </a:cubicBezTo>
                <a:cubicBezTo>
                  <a:pt x="12742" y="177349"/>
                  <a:pt x="0" y="164611"/>
                  <a:pt x="0" y="148897"/>
                </a:cubicBezTo>
                <a:cubicBezTo>
                  <a:pt x="0" y="133183"/>
                  <a:pt x="12742" y="120445"/>
                  <a:pt x="28461" y="120445"/>
                </a:cubicBezTo>
                <a:close/>
                <a:moveTo>
                  <a:pt x="1233285" y="0"/>
                </a:moveTo>
                <a:cubicBezTo>
                  <a:pt x="1249004" y="0"/>
                  <a:pt x="1261746" y="12738"/>
                  <a:pt x="1261746" y="28452"/>
                </a:cubicBezTo>
                <a:cubicBezTo>
                  <a:pt x="1261746" y="44166"/>
                  <a:pt x="1249004" y="56904"/>
                  <a:pt x="1233285" y="56904"/>
                </a:cubicBezTo>
                <a:cubicBezTo>
                  <a:pt x="1217566" y="56904"/>
                  <a:pt x="1204824" y="44166"/>
                  <a:pt x="1204824" y="28452"/>
                </a:cubicBezTo>
                <a:cubicBezTo>
                  <a:pt x="1204824" y="12738"/>
                  <a:pt x="1217566" y="0"/>
                  <a:pt x="1233285" y="0"/>
                </a:cubicBezTo>
                <a:close/>
                <a:moveTo>
                  <a:pt x="1112803" y="0"/>
                </a:moveTo>
                <a:cubicBezTo>
                  <a:pt x="1128522" y="0"/>
                  <a:pt x="1141264" y="12738"/>
                  <a:pt x="1141264" y="28452"/>
                </a:cubicBezTo>
                <a:cubicBezTo>
                  <a:pt x="1141264" y="44166"/>
                  <a:pt x="1128522" y="56904"/>
                  <a:pt x="1112803" y="56904"/>
                </a:cubicBezTo>
                <a:cubicBezTo>
                  <a:pt x="1097084" y="56904"/>
                  <a:pt x="1084342" y="44166"/>
                  <a:pt x="1084342" y="28452"/>
                </a:cubicBezTo>
                <a:cubicBezTo>
                  <a:pt x="1084342" y="12738"/>
                  <a:pt x="1097084" y="0"/>
                  <a:pt x="1112803" y="0"/>
                </a:cubicBezTo>
                <a:close/>
                <a:moveTo>
                  <a:pt x="992320" y="0"/>
                </a:moveTo>
                <a:cubicBezTo>
                  <a:pt x="1008039" y="0"/>
                  <a:pt x="1020781" y="12738"/>
                  <a:pt x="1020781" y="28452"/>
                </a:cubicBezTo>
                <a:cubicBezTo>
                  <a:pt x="1020781" y="44166"/>
                  <a:pt x="1008039" y="56904"/>
                  <a:pt x="992320" y="56904"/>
                </a:cubicBezTo>
                <a:cubicBezTo>
                  <a:pt x="976601" y="56904"/>
                  <a:pt x="963859" y="44166"/>
                  <a:pt x="963859" y="28452"/>
                </a:cubicBezTo>
                <a:cubicBezTo>
                  <a:pt x="963859" y="12738"/>
                  <a:pt x="976601" y="0"/>
                  <a:pt x="992320" y="0"/>
                </a:cubicBezTo>
                <a:close/>
                <a:moveTo>
                  <a:pt x="871838" y="0"/>
                </a:moveTo>
                <a:cubicBezTo>
                  <a:pt x="887557" y="0"/>
                  <a:pt x="900299" y="12738"/>
                  <a:pt x="900299" y="28452"/>
                </a:cubicBezTo>
                <a:cubicBezTo>
                  <a:pt x="900299" y="44166"/>
                  <a:pt x="887557" y="56904"/>
                  <a:pt x="871838" y="56904"/>
                </a:cubicBezTo>
                <a:cubicBezTo>
                  <a:pt x="856119" y="56904"/>
                  <a:pt x="843377" y="44166"/>
                  <a:pt x="843377" y="28452"/>
                </a:cubicBezTo>
                <a:cubicBezTo>
                  <a:pt x="843377" y="12738"/>
                  <a:pt x="856119" y="0"/>
                  <a:pt x="871838" y="0"/>
                </a:cubicBezTo>
                <a:close/>
                <a:moveTo>
                  <a:pt x="751356" y="0"/>
                </a:moveTo>
                <a:cubicBezTo>
                  <a:pt x="767075" y="0"/>
                  <a:pt x="779817" y="12738"/>
                  <a:pt x="779817" y="28452"/>
                </a:cubicBezTo>
                <a:cubicBezTo>
                  <a:pt x="779817" y="44166"/>
                  <a:pt x="767075" y="56904"/>
                  <a:pt x="751356" y="56904"/>
                </a:cubicBezTo>
                <a:cubicBezTo>
                  <a:pt x="735637" y="56904"/>
                  <a:pt x="722895" y="44166"/>
                  <a:pt x="722895" y="28452"/>
                </a:cubicBezTo>
                <a:cubicBezTo>
                  <a:pt x="722895" y="12738"/>
                  <a:pt x="735637" y="0"/>
                  <a:pt x="751356" y="0"/>
                </a:cubicBezTo>
                <a:close/>
                <a:moveTo>
                  <a:pt x="630873" y="0"/>
                </a:moveTo>
                <a:cubicBezTo>
                  <a:pt x="646592" y="0"/>
                  <a:pt x="659334" y="12738"/>
                  <a:pt x="659334" y="28452"/>
                </a:cubicBezTo>
                <a:cubicBezTo>
                  <a:pt x="659334" y="44166"/>
                  <a:pt x="646592" y="56904"/>
                  <a:pt x="630873" y="56904"/>
                </a:cubicBezTo>
                <a:cubicBezTo>
                  <a:pt x="615154" y="56904"/>
                  <a:pt x="602412" y="44166"/>
                  <a:pt x="602412" y="28452"/>
                </a:cubicBezTo>
                <a:cubicBezTo>
                  <a:pt x="602412" y="12738"/>
                  <a:pt x="615154" y="0"/>
                  <a:pt x="630873" y="0"/>
                </a:cubicBezTo>
                <a:close/>
                <a:moveTo>
                  <a:pt x="510391" y="0"/>
                </a:moveTo>
                <a:cubicBezTo>
                  <a:pt x="526110" y="0"/>
                  <a:pt x="538852" y="12738"/>
                  <a:pt x="538852" y="28452"/>
                </a:cubicBezTo>
                <a:cubicBezTo>
                  <a:pt x="538852" y="44166"/>
                  <a:pt x="526110" y="56904"/>
                  <a:pt x="510391" y="56904"/>
                </a:cubicBezTo>
                <a:cubicBezTo>
                  <a:pt x="494672" y="56904"/>
                  <a:pt x="481930" y="44166"/>
                  <a:pt x="481930" y="28452"/>
                </a:cubicBezTo>
                <a:cubicBezTo>
                  <a:pt x="481930" y="12738"/>
                  <a:pt x="494672" y="0"/>
                  <a:pt x="510391" y="0"/>
                </a:cubicBezTo>
                <a:close/>
                <a:moveTo>
                  <a:pt x="389908" y="0"/>
                </a:moveTo>
                <a:cubicBezTo>
                  <a:pt x="405627" y="0"/>
                  <a:pt x="418369" y="12738"/>
                  <a:pt x="418369" y="28452"/>
                </a:cubicBezTo>
                <a:cubicBezTo>
                  <a:pt x="418369" y="44166"/>
                  <a:pt x="405627" y="56904"/>
                  <a:pt x="389908" y="56904"/>
                </a:cubicBezTo>
                <a:cubicBezTo>
                  <a:pt x="374189" y="56904"/>
                  <a:pt x="361447" y="44166"/>
                  <a:pt x="361447" y="28452"/>
                </a:cubicBezTo>
                <a:cubicBezTo>
                  <a:pt x="361447" y="12738"/>
                  <a:pt x="374189" y="0"/>
                  <a:pt x="389908" y="0"/>
                </a:cubicBezTo>
                <a:close/>
                <a:moveTo>
                  <a:pt x="269426" y="0"/>
                </a:moveTo>
                <a:cubicBezTo>
                  <a:pt x="285145" y="0"/>
                  <a:pt x="297887" y="12738"/>
                  <a:pt x="297887" y="28452"/>
                </a:cubicBezTo>
                <a:cubicBezTo>
                  <a:pt x="297887" y="44166"/>
                  <a:pt x="285145" y="56904"/>
                  <a:pt x="269426" y="56904"/>
                </a:cubicBezTo>
                <a:cubicBezTo>
                  <a:pt x="253707" y="56904"/>
                  <a:pt x="240965" y="44166"/>
                  <a:pt x="240965" y="28452"/>
                </a:cubicBezTo>
                <a:cubicBezTo>
                  <a:pt x="240965" y="12738"/>
                  <a:pt x="253707" y="0"/>
                  <a:pt x="269426" y="0"/>
                </a:cubicBezTo>
                <a:close/>
                <a:moveTo>
                  <a:pt x="148943" y="0"/>
                </a:moveTo>
                <a:cubicBezTo>
                  <a:pt x="164662" y="0"/>
                  <a:pt x="177404" y="12738"/>
                  <a:pt x="177404" y="28452"/>
                </a:cubicBezTo>
                <a:cubicBezTo>
                  <a:pt x="177404" y="44166"/>
                  <a:pt x="164662" y="56904"/>
                  <a:pt x="148943" y="56904"/>
                </a:cubicBezTo>
                <a:cubicBezTo>
                  <a:pt x="133224" y="56904"/>
                  <a:pt x="120482" y="44166"/>
                  <a:pt x="120482" y="28452"/>
                </a:cubicBezTo>
                <a:cubicBezTo>
                  <a:pt x="120482" y="12738"/>
                  <a:pt x="133224" y="0"/>
                  <a:pt x="148943" y="0"/>
                </a:cubicBezTo>
                <a:close/>
                <a:moveTo>
                  <a:pt x="28461" y="0"/>
                </a:moveTo>
                <a:cubicBezTo>
                  <a:pt x="44180" y="0"/>
                  <a:pt x="56922" y="12738"/>
                  <a:pt x="56922" y="28452"/>
                </a:cubicBezTo>
                <a:cubicBezTo>
                  <a:pt x="56922" y="44166"/>
                  <a:pt x="44180" y="56904"/>
                  <a:pt x="28461" y="56904"/>
                </a:cubicBezTo>
                <a:cubicBezTo>
                  <a:pt x="12742" y="56904"/>
                  <a:pt x="0" y="44166"/>
                  <a:pt x="0" y="28452"/>
                </a:cubicBezTo>
                <a:cubicBezTo>
                  <a:pt x="0" y="12738"/>
                  <a:pt x="12742" y="0"/>
                  <a:pt x="28461" y="0"/>
                </a:cubicBezTo>
                <a:close/>
              </a:path>
            </a:pathLst>
          </a:custGeom>
          <a:solidFill>
            <a:schemeClr val="accent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</a:endParaRPr>
          </a:p>
        </p:txBody>
      </p:sp>
      <p:sp>
        <p:nvSpPr>
          <p:cNvPr id="10" name="文本框 9"/>
          <p:cNvSpPr txBox="1"/>
          <p:nvPr>
            <p:custDataLst>
              <p:tags r:id="rId5"/>
            </p:custDataLst>
          </p:nvPr>
        </p:nvSpPr>
        <p:spPr>
          <a:xfrm>
            <a:off x="1319530" y="1864995"/>
            <a:ext cx="9402445" cy="4279900"/>
          </a:xfrm>
          <a:prstGeom prst="rect">
            <a:avLst/>
          </a:prstGeom>
          <a:noFill/>
        </p:spPr>
        <p:txBody>
          <a:bodyPr wrap="square" rtlCol="0">
            <a:normAutofit lnSpcReduction="20000"/>
          </a:bodyPr>
          <a:lstStyle/>
          <a:p>
            <a:pPr marR="0" indent="0" defTabSz="914400" rtl="0" fontAlgn="auto"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sz="2400" b="1" dirty="0">
                <a:solidFill>
                  <a:schemeClr val="bg2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(</a:t>
            </a:r>
            <a:r>
              <a:rPr lang="zh-CN" altLang="en-US" sz="2400" b="1" dirty="0">
                <a:solidFill>
                  <a:schemeClr val="bg2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二）课程评价目标模式的操作步骤</a:t>
            </a:r>
            <a:endParaRPr lang="zh-CN" altLang="en-US" sz="2400" b="1" dirty="0">
              <a:solidFill>
                <a:schemeClr val="bg2">
                  <a:lumMod val="90000"/>
                  <a:lumOff val="10000"/>
                </a:schemeClr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1、建立课程计划的目的和目标；</a:t>
            </a:r>
            <a:endParaRPr lang="en-US" altLang="zh-CN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2</a:t>
            </a: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、按照行为和内容两个维度解说每一个目标；</a:t>
            </a:r>
            <a:endParaRPr lang="zh-CN" altLang="en-US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3</a:t>
            </a: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、确定让学生有机会表现教育目标所指行为的情景；</a:t>
            </a:r>
            <a:endParaRPr lang="zh-CN" altLang="en-US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4</a:t>
            </a: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、选择和编制相应的评价工具；</a:t>
            </a:r>
            <a:endParaRPr lang="zh-CN" altLang="en-US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5</a:t>
            </a: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、设计获取学生行为记录的方式和使用的计分单位；</a:t>
            </a:r>
            <a:endParaRPr lang="zh-CN" altLang="en-US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6</a:t>
            </a: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、收集反映学生行为变化的有关信息，将收集到的信息与行为目标做比较。</a:t>
            </a:r>
            <a:endParaRPr lang="zh-CN" altLang="en-US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endParaRPr lang="zh-CN" altLang="en-US" sz="2400" dirty="0">
              <a:solidFill>
                <a:schemeClr val="bg2">
                  <a:lumMod val="90000"/>
                  <a:lumOff val="10000"/>
                </a:schemeClr>
              </a:solidFill>
              <a:latin typeface="Calibri" panose="020F0502020204030204" pitchFamily="34" charset="0"/>
            </a:endParaRPr>
          </a:p>
          <a:p>
            <a:pPr marR="0" defTabSz="914400" rtl="0"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2700" kern="1200" cap="none" spc="0" normalizeH="0" baseline="0" noProof="0" dirty="0">
              <a:solidFill>
                <a:schemeClr val="tx1">
                  <a:lumMod val="95000"/>
                  <a:lumOff val="5000"/>
                </a:schemeClr>
              </a:solidFill>
              <a:latin typeface="宋体" panose="02010600030101010101" pitchFamily="2" charset="-122"/>
              <a:ea typeface="宋体" panose="02010600030101010101" pitchFamily="2" charset="-122"/>
              <a:cs typeface="+mn-cs"/>
            </a:endParaRPr>
          </a:p>
          <a:p>
            <a:pPr marR="0" defTabSz="914400" rtl="0">
              <a:lnSpc>
                <a:spcPct val="150000"/>
              </a:lnSpc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2400" kern="1200" cap="none" spc="0" normalizeH="0" baseline="0" noProof="0" dirty="0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  <a:p>
            <a:pPr marL="457200" lvl="1" indent="0" algn="just" fontAlgn="auto">
              <a:lnSpc>
                <a:spcPct val="200000"/>
              </a:lnSpc>
              <a:buNone/>
            </a:pPr>
            <a:endParaRPr lang="zh-CN" altLang="en-US" sz="2400" kern="0" dirty="0">
              <a:solidFill>
                <a:schemeClr val="tx1"/>
              </a:solidFill>
              <a:uFillTx/>
              <a:latin typeface="微软雅黑" panose="020B0503020204020204" charset="-122"/>
              <a:cs typeface="+mn-ea"/>
              <a:sym typeface="+mn-ea"/>
            </a:endParaRPr>
          </a:p>
        </p:txBody>
      </p:sp>
      <p:pic>
        <p:nvPicPr>
          <p:cNvPr id="13317" name="Picture 9" descr="C:\Users\Administrator\Desktop\出版社社标.jpg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216958" y="6057900"/>
            <a:ext cx="811212" cy="800100"/>
          </a:xfrm>
          <a:prstGeom prst="rect">
            <a:avLst/>
          </a:prstGeom>
          <a:noFill/>
          <a:ln w="9525">
            <a:noFill/>
          </a:ln>
        </p:spPr>
      </p:pic>
    </p:spTree>
    <p:custDataLst>
      <p:tags r:id="rId7"/>
    </p:custDataLst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9600" y="608330"/>
            <a:ext cx="10032365" cy="763270"/>
          </a:xfrm>
        </p:spPr>
        <p:txBody>
          <a:bodyPr>
            <a:normAutofit fontScale="90000"/>
          </a:bodyPr>
          <a:lstStyle/>
          <a:p>
            <a:pPr algn="l"/>
            <a:r>
              <a:rPr lang="zh-CN" altLang="en-US" sz="4000" b="1" kern="0" dirty="0">
                <a:uFillTx/>
                <a:latin typeface="微软雅黑" panose="020B0503020204020204" charset="-122"/>
                <a:cs typeface="+mn-ea"/>
                <a:sym typeface="+mn-ea"/>
              </a:rPr>
              <a:t>三、行为目标评价模式的优缺点</a:t>
            </a:r>
            <a:br>
              <a:rPr lang="zh-CN" altLang="en-US" kern="0" dirty="0">
                <a:solidFill>
                  <a:schemeClr val="tx1"/>
                </a:solidFill>
                <a:uFillTx/>
                <a:latin typeface="微软雅黑" panose="020B0503020204020204" charset="-122"/>
                <a:cs typeface="+mn-ea"/>
                <a:sym typeface="+mn-ea"/>
              </a:rPr>
            </a:br>
            <a:endParaRPr lang="zh-CN" altLang="en-US" kern="0" dirty="0">
              <a:solidFill>
                <a:schemeClr val="tx1"/>
              </a:solidFill>
              <a:uFillTx/>
              <a:latin typeface="微软雅黑" panose="020B0503020204020204" charset="-122"/>
              <a:cs typeface="+mn-ea"/>
              <a:sym typeface="+mn-ea"/>
            </a:endParaRPr>
          </a:p>
        </p:txBody>
      </p:sp>
      <p:sp>
        <p:nvSpPr>
          <p:cNvPr id="16" name="矩形 15"/>
          <p:cNvSpPr/>
          <p:nvPr>
            <p:custDataLst>
              <p:tags r:id="rId2"/>
            </p:custDataLst>
          </p:nvPr>
        </p:nvSpPr>
        <p:spPr>
          <a:xfrm>
            <a:off x="844550" y="1610995"/>
            <a:ext cx="10612755" cy="4819650"/>
          </a:xfrm>
          <a:prstGeom prst="rect">
            <a:avLst/>
          </a:pr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kumimoji="1" lang="zh-CN" altLang="en-US" sz="1600" b="1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charset="-122"/>
            </a:endParaRPr>
          </a:p>
        </p:txBody>
      </p:sp>
      <p:sp>
        <p:nvSpPr>
          <p:cNvPr id="17" name="矩形 16"/>
          <p:cNvSpPr/>
          <p:nvPr>
            <p:custDataLst>
              <p:tags r:id="rId3"/>
            </p:custDataLst>
          </p:nvPr>
        </p:nvSpPr>
        <p:spPr>
          <a:xfrm>
            <a:off x="643255" y="1472565"/>
            <a:ext cx="10574020" cy="486283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kumimoji="1" lang="zh-CN" altLang="en-US" sz="1600" b="1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charset="-122"/>
            </a:endParaRPr>
          </a:p>
        </p:txBody>
      </p:sp>
      <p:sp>
        <p:nvSpPr>
          <p:cNvPr id="91" name="任意多边形: 形状 90"/>
          <p:cNvSpPr/>
          <p:nvPr>
            <p:custDataLst>
              <p:tags r:id="rId4"/>
            </p:custDataLst>
          </p:nvPr>
        </p:nvSpPr>
        <p:spPr>
          <a:xfrm>
            <a:off x="10373995" y="5619750"/>
            <a:ext cx="1178560" cy="628015"/>
          </a:xfrm>
          <a:custGeom>
            <a:avLst/>
            <a:gdLst>
              <a:gd name="connsiteX0" fmla="*/ 1233285 w 1261746"/>
              <a:gd name="connsiteY0" fmla="*/ 602227 h 659131"/>
              <a:gd name="connsiteX1" fmla="*/ 1261746 w 1261746"/>
              <a:gd name="connsiteY1" fmla="*/ 630679 h 659131"/>
              <a:gd name="connsiteX2" fmla="*/ 1233285 w 1261746"/>
              <a:gd name="connsiteY2" fmla="*/ 659131 h 659131"/>
              <a:gd name="connsiteX3" fmla="*/ 1204824 w 1261746"/>
              <a:gd name="connsiteY3" fmla="*/ 630679 h 659131"/>
              <a:gd name="connsiteX4" fmla="*/ 1233285 w 1261746"/>
              <a:gd name="connsiteY4" fmla="*/ 602227 h 659131"/>
              <a:gd name="connsiteX5" fmla="*/ 1112803 w 1261746"/>
              <a:gd name="connsiteY5" fmla="*/ 602227 h 659131"/>
              <a:gd name="connsiteX6" fmla="*/ 1141264 w 1261746"/>
              <a:gd name="connsiteY6" fmla="*/ 630679 h 659131"/>
              <a:gd name="connsiteX7" fmla="*/ 1112803 w 1261746"/>
              <a:gd name="connsiteY7" fmla="*/ 659131 h 659131"/>
              <a:gd name="connsiteX8" fmla="*/ 1084342 w 1261746"/>
              <a:gd name="connsiteY8" fmla="*/ 630679 h 659131"/>
              <a:gd name="connsiteX9" fmla="*/ 1112803 w 1261746"/>
              <a:gd name="connsiteY9" fmla="*/ 602227 h 659131"/>
              <a:gd name="connsiteX10" fmla="*/ 992320 w 1261746"/>
              <a:gd name="connsiteY10" fmla="*/ 602227 h 659131"/>
              <a:gd name="connsiteX11" fmla="*/ 1020781 w 1261746"/>
              <a:gd name="connsiteY11" fmla="*/ 630679 h 659131"/>
              <a:gd name="connsiteX12" fmla="*/ 992320 w 1261746"/>
              <a:gd name="connsiteY12" fmla="*/ 659131 h 659131"/>
              <a:gd name="connsiteX13" fmla="*/ 963859 w 1261746"/>
              <a:gd name="connsiteY13" fmla="*/ 630679 h 659131"/>
              <a:gd name="connsiteX14" fmla="*/ 992320 w 1261746"/>
              <a:gd name="connsiteY14" fmla="*/ 602227 h 659131"/>
              <a:gd name="connsiteX15" fmla="*/ 871838 w 1261746"/>
              <a:gd name="connsiteY15" fmla="*/ 602227 h 659131"/>
              <a:gd name="connsiteX16" fmla="*/ 900299 w 1261746"/>
              <a:gd name="connsiteY16" fmla="*/ 630679 h 659131"/>
              <a:gd name="connsiteX17" fmla="*/ 871838 w 1261746"/>
              <a:gd name="connsiteY17" fmla="*/ 659131 h 659131"/>
              <a:gd name="connsiteX18" fmla="*/ 843377 w 1261746"/>
              <a:gd name="connsiteY18" fmla="*/ 630679 h 659131"/>
              <a:gd name="connsiteX19" fmla="*/ 871838 w 1261746"/>
              <a:gd name="connsiteY19" fmla="*/ 602227 h 659131"/>
              <a:gd name="connsiteX20" fmla="*/ 751356 w 1261746"/>
              <a:gd name="connsiteY20" fmla="*/ 602227 h 659131"/>
              <a:gd name="connsiteX21" fmla="*/ 779817 w 1261746"/>
              <a:gd name="connsiteY21" fmla="*/ 630679 h 659131"/>
              <a:gd name="connsiteX22" fmla="*/ 751356 w 1261746"/>
              <a:gd name="connsiteY22" fmla="*/ 659131 h 659131"/>
              <a:gd name="connsiteX23" fmla="*/ 722895 w 1261746"/>
              <a:gd name="connsiteY23" fmla="*/ 630679 h 659131"/>
              <a:gd name="connsiteX24" fmla="*/ 751356 w 1261746"/>
              <a:gd name="connsiteY24" fmla="*/ 602227 h 659131"/>
              <a:gd name="connsiteX25" fmla="*/ 630873 w 1261746"/>
              <a:gd name="connsiteY25" fmla="*/ 602227 h 659131"/>
              <a:gd name="connsiteX26" fmla="*/ 659334 w 1261746"/>
              <a:gd name="connsiteY26" fmla="*/ 630679 h 659131"/>
              <a:gd name="connsiteX27" fmla="*/ 630873 w 1261746"/>
              <a:gd name="connsiteY27" fmla="*/ 659131 h 659131"/>
              <a:gd name="connsiteX28" fmla="*/ 602412 w 1261746"/>
              <a:gd name="connsiteY28" fmla="*/ 630679 h 659131"/>
              <a:gd name="connsiteX29" fmla="*/ 630873 w 1261746"/>
              <a:gd name="connsiteY29" fmla="*/ 602227 h 659131"/>
              <a:gd name="connsiteX30" fmla="*/ 510391 w 1261746"/>
              <a:gd name="connsiteY30" fmla="*/ 602227 h 659131"/>
              <a:gd name="connsiteX31" fmla="*/ 538852 w 1261746"/>
              <a:gd name="connsiteY31" fmla="*/ 630679 h 659131"/>
              <a:gd name="connsiteX32" fmla="*/ 510391 w 1261746"/>
              <a:gd name="connsiteY32" fmla="*/ 659131 h 659131"/>
              <a:gd name="connsiteX33" fmla="*/ 481930 w 1261746"/>
              <a:gd name="connsiteY33" fmla="*/ 630679 h 659131"/>
              <a:gd name="connsiteX34" fmla="*/ 510391 w 1261746"/>
              <a:gd name="connsiteY34" fmla="*/ 602227 h 659131"/>
              <a:gd name="connsiteX35" fmla="*/ 389908 w 1261746"/>
              <a:gd name="connsiteY35" fmla="*/ 602227 h 659131"/>
              <a:gd name="connsiteX36" fmla="*/ 418369 w 1261746"/>
              <a:gd name="connsiteY36" fmla="*/ 630679 h 659131"/>
              <a:gd name="connsiteX37" fmla="*/ 389908 w 1261746"/>
              <a:gd name="connsiteY37" fmla="*/ 659131 h 659131"/>
              <a:gd name="connsiteX38" fmla="*/ 361447 w 1261746"/>
              <a:gd name="connsiteY38" fmla="*/ 630679 h 659131"/>
              <a:gd name="connsiteX39" fmla="*/ 389908 w 1261746"/>
              <a:gd name="connsiteY39" fmla="*/ 602227 h 659131"/>
              <a:gd name="connsiteX40" fmla="*/ 269426 w 1261746"/>
              <a:gd name="connsiteY40" fmla="*/ 602227 h 659131"/>
              <a:gd name="connsiteX41" fmla="*/ 297887 w 1261746"/>
              <a:gd name="connsiteY41" fmla="*/ 630679 h 659131"/>
              <a:gd name="connsiteX42" fmla="*/ 269426 w 1261746"/>
              <a:gd name="connsiteY42" fmla="*/ 659131 h 659131"/>
              <a:gd name="connsiteX43" fmla="*/ 240965 w 1261746"/>
              <a:gd name="connsiteY43" fmla="*/ 630679 h 659131"/>
              <a:gd name="connsiteX44" fmla="*/ 269426 w 1261746"/>
              <a:gd name="connsiteY44" fmla="*/ 602227 h 659131"/>
              <a:gd name="connsiteX45" fmla="*/ 148943 w 1261746"/>
              <a:gd name="connsiteY45" fmla="*/ 602227 h 659131"/>
              <a:gd name="connsiteX46" fmla="*/ 177404 w 1261746"/>
              <a:gd name="connsiteY46" fmla="*/ 630679 h 659131"/>
              <a:gd name="connsiteX47" fmla="*/ 148943 w 1261746"/>
              <a:gd name="connsiteY47" fmla="*/ 659131 h 659131"/>
              <a:gd name="connsiteX48" fmla="*/ 120482 w 1261746"/>
              <a:gd name="connsiteY48" fmla="*/ 630679 h 659131"/>
              <a:gd name="connsiteX49" fmla="*/ 148943 w 1261746"/>
              <a:gd name="connsiteY49" fmla="*/ 602227 h 659131"/>
              <a:gd name="connsiteX50" fmla="*/ 28461 w 1261746"/>
              <a:gd name="connsiteY50" fmla="*/ 602227 h 659131"/>
              <a:gd name="connsiteX51" fmla="*/ 56922 w 1261746"/>
              <a:gd name="connsiteY51" fmla="*/ 630679 h 659131"/>
              <a:gd name="connsiteX52" fmla="*/ 28461 w 1261746"/>
              <a:gd name="connsiteY52" fmla="*/ 659131 h 659131"/>
              <a:gd name="connsiteX53" fmla="*/ 0 w 1261746"/>
              <a:gd name="connsiteY53" fmla="*/ 630679 h 659131"/>
              <a:gd name="connsiteX54" fmla="*/ 28461 w 1261746"/>
              <a:gd name="connsiteY54" fmla="*/ 602227 h 659131"/>
              <a:gd name="connsiteX55" fmla="*/ 1233285 w 1261746"/>
              <a:gd name="connsiteY55" fmla="*/ 481781 h 659131"/>
              <a:gd name="connsiteX56" fmla="*/ 1261746 w 1261746"/>
              <a:gd name="connsiteY56" fmla="*/ 510233 h 659131"/>
              <a:gd name="connsiteX57" fmla="*/ 1233285 w 1261746"/>
              <a:gd name="connsiteY57" fmla="*/ 538685 h 659131"/>
              <a:gd name="connsiteX58" fmla="*/ 1204824 w 1261746"/>
              <a:gd name="connsiteY58" fmla="*/ 510233 h 659131"/>
              <a:gd name="connsiteX59" fmla="*/ 1233285 w 1261746"/>
              <a:gd name="connsiteY59" fmla="*/ 481781 h 659131"/>
              <a:gd name="connsiteX60" fmla="*/ 1112803 w 1261746"/>
              <a:gd name="connsiteY60" fmla="*/ 481781 h 659131"/>
              <a:gd name="connsiteX61" fmla="*/ 1141264 w 1261746"/>
              <a:gd name="connsiteY61" fmla="*/ 510233 h 659131"/>
              <a:gd name="connsiteX62" fmla="*/ 1112803 w 1261746"/>
              <a:gd name="connsiteY62" fmla="*/ 538685 h 659131"/>
              <a:gd name="connsiteX63" fmla="*/ 1084342 w 1261746"/>
              <a:gd name="connsiteY63" fmla="*/ 510233 h 659131"/>
              <a:gd name="connsiteX64" fmla="*/ 1112803 w 1261746"/>
              <a:gd name="connsiteY64" fmla="*/ 481781 h 659131"/>
              <a:gd name="connsiteX65" fmla="*/ 992320 w 1261746"/>
              <a:gd name="connsiteY65" fmla="*/ 481781 h 659131"/>
              <a:gd name="connsiteX66" fmla="*/ 1020781 w 1261746"/>
              <a:gd name="connsiteY66" fmla="*/ 510233 h 659131"/>
              <a:gd name="connsiteX67" fmla="*/ 992320 w 1261746"/>
              <a:gd name="connsiteY67" fmla="*/ 538685 h 659131"/>
              <a:gd name="connsiteX68" fmla="*/ 963859 w 1261746"/>
              <a:gd name="connsiteY68" fmla="*/ 510233 h 659131"/>
              <a:gd name="connsiteX69" fmla="*/ 992320 w 1261746"/>
              <a:gd name="connsiteY69" fmla="*/ 481781 h 659131"/>
              <a:gd name="connsiteX70" fmla="*/ 871838 w 1261746"/>
              <a:gd name="connsiteY70" fmla="*/ 481781 h 659131"/>
              <a:gd name="connsiteX71" fmla="*/ 900299 w 1261746"/>
              <a:gd name="connsiteY71" fmla="*/ 510233 h 659131"/>
              <a:gd name="connsiteX72" fmla="*/ 871838 w 1261746"/>
              <a:gd name="connsiteY72" fmla="*/ 538685 h 659131"/>
              <a:gd name="connsiteX73" fmla="*/ 843377 w 1261746"/>
              <a:gd name="connsiteY73" fmla="*/ 510233 h 659131"/>
              <a:gd name="connsiteX74" fmla="*/ 871838 w 1261746"/>
              <a:gd name="connsiteY74" fmla="*/ 481781 h 659131"/>
              <a:gd name="connsiteX75" fmla="*/ 751356 w 1261746"/>
              <a:gd name="connsiteY75" fmla="*/ 481781 h 659131"/>
              <a:gd name="connsiteX76" fmla="*/ 779817 w 1261746"/>
              <a:gd name="connsiteY76" fmla="*/ 510233 h 659131"/>
              <a:gd name="connsiteX77" fmla="*/ 751356 w 1261746"/>
              <a:gd name="connsiteY77" fmla="*/ 538685 h 659131"/>
              <a:gd name="connsiteX78" fmla="*/ 722895 w 1261746"/>
              <a:gd name="connsiteY78" fmla="*/ 510233 h 659131"/>
              <a:gd name="connsiteX79" fmla="*/ 751356 w 1261746"/>
              <a:gd name="connsiteY79" fmla="*/ 481781 h 659131"/>
              <a:gd name="connsiteX80" fmla="*/ 630873 w 1261746"/>
              <a:gd name="connsiteY80" fmla="*/ 481781 h 659131"/>
              <a:gd name="connsiteX81" fmla="*/ 659334 w 1261746"/>
              <a:gd name="connsiteY81" fmla="*/ 510233 h 659131"/>
              <a:gd name="connsiteX82" fmla="*/ 630873 w 1261746"/>
              <a:gd name="connsiteY82" fmla="*/ 538685 h 659131"/>
              <a:gd name="connsiteX83" fmla="*/ 602412 w 1261746"/>
              <a:gd name="connsiteY83" fmla="*/ 510233 h 659131"/>
              <a:gd name="connsiteX84" fmla="*/ 630873 w 1261746"/>
              <a:gd name="connsiteY84" fmla="*/ 481781 h 659131"/>
              <a:gd name="connsiteX85" fmla="*/ 510391 w 1261746"/>
              <a:gd name="connsiteY85" fmla="*/ 481781 h 659131"/>
              <a:gd name="connsiteX86" fmla="*/ 538852 w 1261746"/>
              <a:gd name="connsiteY86" fmla="*/ 510233 h 659131"/>
              <a:gd name="connsiteX87" fmla="*/ 510391 w 1261746"/>
              <a:gd name="connsiteY87" fmla="*/ 538685 h 659131"/>
              <a:gd name="connsiteX88" fmla="*/ 481930 w 1261746"/>
              <a:gd name="connsiteY88" fmla="*/ 510233 h 659131"/>
              <a:gd name="connsiteX89" fmla="*/ 510391 w 1261746"/>
              <a:gd name="connsiteY89" fmla="*/ 481781 h 659131"/>
              <a:gd name="connsiteX90" fmla="*/ 389908 w 1261746"/>
              <a:gd name="connsiteY90" fmla="*/ 481781 h 659131"/>
              <a:gd name="connsiteX91" fmla="*/ 418369 w 1261746"/>
              <a:gd name="connsiteY91" fmla="*/ 510233 h 659131"/>
              <a:gd name="connsiteX92" fmla="*/ 389908 w 1261746"/>
              <a:gd name="connsiteY92" fmla="*/ 538685 h 659131"/>
              <a:gd name="connsiteX93" fmla="*/ 361447 w 1261746"/>
              <a:gd name="connsiteY93" fmla="*/ 510233 h 659131"/>
              <a:gd name="connsiteX94" fmla="*/ 389908 w 1261746"/>
              <a:gd name="connsiteY94" fmla="*/ 481781 h 659131"/>
              <a:gd name="connsiteX95" fmla="*/ 269426 w 1261746"/>
              <a:gd name="connsiteY95" fmla="*/ 481781 h 659131"/>
              <a:gd name="connsiteX96" fmla="*/ 297887 w 1261746"/>
              <a:gd name="connsiteY96" fmla="*/ 510233 h 659131"/>
              <a:gd name="connsiteX97" fmla="*/ 269426 w 1261746"/>
              <a:gd name="connsiteY97" fmla="*/ 538685 h 659131"/>
              <a:gd name="connsiteX98" fmla="*/ 240965 w 1261746"/>
              <a:gd name="connsiteY98" fmla="*/ 510233 h 659131"/>
              <a:gd name="connsiteX99" fmla="*/ 269426 w 1261746"/>
              <a:gd name="connsiteY99" fmla="*/ 481781 h 659131"/>
              <a:gd name="connsiteX100" fmla="*/ 148943 w 1261746"/>
              <a:gd name="connsiteY100" fmla="*/ 481781 h 659131"/>
              <a:gd name="connsiteX101" fmla="*/ 177404 w 1261746"/>
              <a:gd name="connsiteY101" fmla="*/ 510233 h 659131"/>
              <a:gd name="connsiteX102" fmla="*/ 148943 w 1261746"/>
              <a:gd name="connsiteY102" fmla="*/ 538685 h 659131"/>
              <a:gd name="connsiteX103" fmla="*/ 120482 w 1261746"/>
              <a:gd name="connsiteY103" fmla="*/ 510233 h 659131"/>
              <a:gd name="connsiteX104" fmla="*/ 148943 w 1261746"/>
              <a:gd name="connsiteY104" fmla="*/ 481781 h 659131"/>
              <a:gd name="connsiteX105" fmla="*/ 28461 w 1261746"/>
              <a:gd name="connsiteY105" fmla="*/ 481781 h 659131"/>
              <a:gd name="connsiteX106" fmla="*/ 56922 w 1261746"/>
              <a:gd name="connsiteY106" fmla="*/ 510233 h 659131"/>
              <a:gd name="connsiteX107" fmla="*/ 28461 w 1261746"/>
              <a:gd name="connsiteY107" fmla="*/ 538685 h 659131"/>
              <a:gd name="connsiteX108" fmla="*/ 0 w 1261746"/>
              <a:gd name="connsiteY108" fmla="*/ 510233 h 659131"/>
              <a:gd name="connsiteX109" fmla="*/ 28461 w 1261746"/>
              <a:gd name="connsiteY109" fmla="*/ 481781 h 659131"/>
              <a:gd name="connsiteX110" fmla="*/ 1233285 w 1261746"/>
              <a:gd name="connsiteY110" fmla="*/ 361336 h 659131"/>
              <a:gd name="connsiteX111" fmla="*/ 1261746 w 1261746"/>
              <a:gd name="connsiteY111" fmla="*/ 389788 h 659131"/>
              <a:gd name="connsiteX112" fmla="*/ 1233285 w 1261746"/>
              <a:gd name="connsiteY112" fmla="*/ 418240 h 659131"/>
              <a:gd name="connsiteX113" fmla="*/ 1204824 w 1261746"/>
              <a:gd name="connsiteY113" fmla="*/ 389788 h 659131"/>
              <a:gd name="connsiteX114" fmla="*/ 1233285 w 1261746"/>
              <a:gd name="connsiteY114" fmla="*/ 361336 h 659131"/>
              <a:gd name="connsiteX115" fmla="*/ 1112803 w 1261746"/>
              <a:gd name="connsiteY115" fmla="*/ 361336 h 659131"/>
              <a:gd name="connsiteX116" fmla="*/ 1141264 w 1261746"/>
              <a:gd name="connsiteY116" fmla="*/ 389788 h 659131"/>
              <a:gd name="connsiteX117" fmla="*/ 1112803 w 1261746"/>
              <a:gd name="connsiteY117" fmla="*/ 418240 h 659131"/>
              <a:gd name="connsiteX118" fmla="*/ 1084342 w 1261746"/>
              <a:gd name="connsiteY118" fmla="*/ 389788 h 659131"/>
              <a:gd name="connsiteX119" fmla="*/ 1112803 w 1261746"/>
              <a:gd name="connsiteY119" fmla="*/ 361336 h 659131"/>
              <a:gd name="connsiteX120" fmla="*/ 992320 w 1261746"/>
              <a:gd name="connsiteY120" fmla="*/ 361336 h 659131"/>
              <a:gd name="connsiteX121" fmla="*/ 1020781 w 1261746"/>
              <a:gd name="connsiteY121" fmla="*/ 389788 h 659131"/>
              <a:gd name="connsiteX122" fmla="*/ 992320 w 1261746"/>
              <a:gd name="connsiteY122" fmla="*/ 418240 h 659131"/>
              <a:gd name="connsiteX123" fmla="*/ 963859 w 1261746"/>
              <a:gd name="connsiteY123" fmla="*/ 389788 h 659131"/>
              <a:gd name="connsiteX124" fmla="*/ 992320 w 1261746"/>
              <a:gd name="connsiteY124" fmla="*/ 361336 h 659131"/>
              <a:gd name="connsiteX125" fmla="*/ 871838 w 1261746"/>
              <a:gd name="connsiteY125" fmla="*/ 361336 h 659131"/>
              <a:gd name="connsiteX126" fmla="*/ 900299 w 1261746"/>
              <a:gd name="connsiteY126" fmla="*/ 389788 h 659131"/>
              <a:gd name="connsiteX127" fmla="*/ 871838 w 1261746"/>
              <a:gd name="connsiteY127" fmla="*/ 418240 h 659131"/>
              <a:gd name="connsiteX128" fmla="*/ 843377 w 1261746"/>
              <a:gd name="connsiteY128" fmla="*/ 389788 h 659131"/>
              <a:gd name="connsiteX129" fmla="*/ 871838 w 1261746"/>
              <a:gd name="connsiteY129" fmla="*/ 361336 h 659131"/>
              <a:gd name="connsiteX130" fmla="*/ 751356 w 1261746"/>
              <a:gd name="connsiteY130" fmla="*/ 361336 h 659131"/>
              <a:gd name="connsiteX131" fmla="*/ 779817 w 1261746"/>
              <a:gd name="connsiteY131" fmla="*/ 389788 h 659131"/>
              <a:gd name="connsiteX132" fmla="*/ 751356 w 1261746"/>
              <a:gd name="connsiteY132" fmla="*/ 418240 h 659131"/>
              <a:gd name="connsiteX133" fmla="*/ 722895 w 1261746"/>
              <a:gd name="connsiteY133" fmla="*/ 389788 h 659131"/>
              <a:gd name="connsiteX134" fmla="*/ 751356 w 1261746"/>
              <a:gd name="connsiteY134" fmla="*/ 361336 h 659131"/>
              <a:gd name="connsiteX135" fmla="*/ 630873 w 1261746"/>
              <a:gd name="connsiteY135" fmla="*/ 361336 h 659131"/>
              <a:gd name="connsiteX136" fmla="*/ 659334 w 1261746"/>
              <a:gd name="connsiteY136" fmla="*/ 389788 h 659131"/>
              <a:gd name="connsiteX137" fmla="*/ 630873 w 1261746"/>
              <a:gd name="connsiteY137" fmla="*/ 418240 h 659131"/>
              <a:gd name="connsiteX138" fmla="*/ 602412 w 1261746"/>
              <a:gd name="connsiteY138" fmla="*/ 389788 h 659131"/>
              <a:gd name="connsiteX139" fmla="*/ 630873 w 1261746"/>
              <a:gd name="connsiteY139" fmla="*/ 361336 h 659131"/>
              <a:gd name="connsiteX140" fmla="*/ 510391 w 1261746"/>
              <a:gd name="connsiteY140" fmla="*/ 361336 h 659131"/>
              <a:gd name="connsiteX141" fmla="*/ 538852 w 1261746"/>
              <a:gd name="connsiteY141" fmla="*/ 389788 h 659131"/>
              <a:gd name="connsiteX142" fmla="*/ 510391 w 1261746"/>
              <a:gd name="connsiteY142" fmla="*/ 418240 h 659131"/>
              <a:gd name="connsiteX143" fmla="*/ 481930 w 1261746"/>
              <a:gd name="connsiteY143" fmla="*/ 389788 h 659131"/>
              <a:gd name="connsiteX144" fmla="*/ 510391 w 1261746"/>
              <a:gd name="connsiteY144" fmla="*/ 361336 h 659131"/>
              <a:gd name="connsiteX145" fmla="*/ 389908 w 1261746"/>
              <a:gd name="connsiteY145" fmla="*/ 361336 h 659131"/>
              <a:gd name="connsiteX146" fmla="*/ 418369 w 1261746"/>
              <a:gd name="connsiteY146" fmla="*/ 389788 h 659131"/>
              <a:gd name="connsiteX147" fmla="*/ 389908 w 1261746"/>
              <a:gd name="connsiteY147" fmla="*/ 418240 h 659131"/>
              <a:gd name="connsiteX148" fmla="*/ 361447 w 1261746"/>
              <a:gd name="connsiteY148" fmla="*/ 389788 h 659131"/>
              <a:gd name="connsiteX149" fmla="*/ 389908 w 1261746"/>
              <a:gd name="connsiteY149" fmla="*/ 361336 h 659131"/>
              <a:gd name="connsiteX150" fmla="*/ 269426 w 1261746"/>
              <a:gd name="connsiteY150" fmla="*/ 361336 h 659131"/>
              <a:gd name="connsiteX151" fmla="*/ 297887 w 1261746"/>
              <a:gd name="connsiteY151" fmla="*/ 389788 h 659131"/>
              <a:gd name="connsiteX152" fmla="*/ 269426 w 1261746"/>
              <a:gd name="connsiteY152" fmla="*/ 418240 h 659131"/>
              <a:gd name="connsiteX153" fmla="*/ 240965 w 1261746"/>
              <a:gd name="connsiteY153" fmla="*/ 389788 h 659131"/>
              <a:gd name="connsiteX154" fmla="*/ 269426 w 1261746"/>
              <a:gd name="connsiteY154" fmla="*/ 361336 h 659131"/>
              <a:gd name="connsiteX155" fmla="*/ 148943 w 1261746"/>
              <a:gd name="connsiteY155" fmla="*/ 361336 h 659131"/>
              <a:gd name="connsiteX156" fmla="*/ 177404 w 1261746"/>
              <a:gd name="connsiteY156" fmla="*/ 389788 h 659131"/>
              <a:gd name="connsiteX157" fmla="*/ 148943 w 1261746"/>
              <a:gd name="connsiteY157" fmla="*/ 418240 h 659131"/>
              <a:gd name="connsiteX158" fmla="*/ 120482 w 1261746"/>
              <a:gd name="connsiteY158" fmla="*/ 389788 h 659131"/>
              <a:gd name="connsiteX159" fmla="*/ 148943 w 1261746"/>
              <a:gd name="connsiteY159" fmla="*/ 361336 h 659131"/>
              <a:gd name="connsiteX160" fmla="*/ 28461 w 1261746"/>
              <a:gd name="connsiteY160" fmla="*/ 361336 h 659131"/>
              <a:gd name="connsiteX161" fmla="*/ 56922 w 1261746"/>
              <a:gd name="connsiteY161" fmla="*/ 389788 h 659131"/>
              <a:gd name="connsiteX162" fmla="*/ 28461 w 1261746"/>
              <a:gd name="connsiteY162" fmla="*/ 418240 h 659131"/>
              <a:gd name="connsiteX163" fmla="*/ 0 w 1261746"/>
              <a:gd name="connsiteY163" fmla="*/ 389788 h 659131"/>
              <a:gd name="connsiteX164" fmla="*/ 28461 w 1261746"/>
              <a:gd name="connsiteY164" fmla="*/ 361336 h 659131"/>
              <a:gd name="connsiteX165" fmla="*/ 1233285 w 1261746"/>
              <a:gd name="connsiteY165" fmla="*/ 240891 h 659131"/>
              <a:gd name="connsiteX166" fmla="*/ 1261746 w 1261746"/>
              <a:gd name="connsiteY166" fmla="*/ 269343 h 659131"/>
              <a:gd name="connsiteX167" fmla="*/ 1233285 w 1261746"/>
              <a:gd name="connsiteY167" fmla="*/ 297795 h 659131"/>
              <a:gd name="connsiteX168" fmla="*/ 1204824 w 1261746"/>
              <a:gd name="connsiteY168" fmla="*/ 269343 h 659131"/>
              <a:gd name="connsiteX169" fmla="*/ 1233285 w 1261746"/>
              <a:gd name="connsiteY169" fmla="*/ 240891 h 659131"/>
              <a:gd name="connsiteX170" fmla="*/ 1112803 w 1261746"/>
              <a:gd name="connsiteY170" fmla="*/ 240891 h 659131"/>
              <a:gd name="connsiteX171" fmla="*/ 1141264 w 1261746"/>
              <a:gd name="connsiteY171" fmla="*/ 269343 h 659131"/>
              <a:gd name="connsiteX172" fmla="*/ 1112803 w 1261746"/>
              <a:gd name="connsiteY172" fmla="*/ 297795 h 659131"/>
              <a:gd name="connsiteX173" fmla="*/ 1084342 w 1261746"/>
              <a:gd name="connsiteY173" fmla="*/ 269343 h 659131"/>
              <a:gd name="connsiteX174" fmla="*/ 1112803 w 1261746"/>
              <a:gd name="connsiteY174" fmla="*/ 240891 h 659131"/>
              <a:gd name="connsiteX175" fmla="*/ 992320 w 1261746"/>
              <a:gd name="connsiteY175" fmla="*/ 240891 h 659131"/>
              <a:gd name="connsiteX176" fmla="*/ 1020781 w 1261746"/>
              <a:gd name="connsiteY176" fmla="*/ 269343 h 659131"/>
              <a:gd name="connsiteX177" fmla="*/ 992320 w 1261746"/>
              <a:gd name="connsiteY177" fmla="*/ 297795 h 659131"/>
              <a:gd name="connsiteX178" fmla="*/ 963859 w 1261746"/>
              <a:gd name="connsiteY178" fmla="*/ 269343 h 659131"/>
              <a:gd name="connsiteX179" fmla="*/ 992320 w 1261746"/>
              <a:gd name="connsiteY179" fmla="*/ 240891 h 659131"/>
              <a:gd name="connsiteX180" fmla="*/ 871838 w 1261746"/>
              <a:gd name="connsiteY180" fmla="*/ 240891 h 659131"/>
              <a:gd name="connsiteX181" fmla="*/ 900299 w 1261746"/>
              <a:gd name="connsiteY181" fmla="*/ 269343 h 659131"/>
              <a:gd name="connsiteX182" fmla="*/ 871838 w 1261746"/>
              <a:gd name="connsiteY182" fmla="*/ 297795 h 659131"/>
              <a:gd name="connsiteX183" fmla="*/ 843377 w 1261746"/>
              <a:gd name="connsiteY183" fmla="*/ 269343 h 659131"/>
              <a:gd name="connsiteX184" fmla="*/ 871838 w 1261746"/>
              <a:gd name="connsiteY184" fmla="*/ 240891 h 659131"/>
              <a:gd name="connsiteX185" fmla="*/ 751356 w 1261746"/>
              <a:gd name="connsiteY185" fmla="*/ 240891 h 659131"/>
              <a:gd name="connsiteX186" fmla="*/ 779817 w 1261746"/>
              <a:gd name="connsiteY186" fmla="*/ 269343 h 659131"/>
              <a:gd name="connsiteX187" fmla="*/ 751356 w 1261746"/>
              <a:gd name="connsiteY187" fmla="*/ 297795 h 659131"/>
              <a:gd name="connsiteX188" fmla="*/ 722895 w 1261746"/>
              <a:gd name="connsiteY188" fmla="*/ 269343 h 659131"/>
              <a:gd name="connsiteX189" fmla="*/ 751356 w 1261746"/>
              <a:gd name="connsiteY189" fmla="*/ 240891 h 659131"/>
              <a:gd name="connsiteX190" fmla="*/ 630873 w 1261746"/>
              <a:gd name="connsiteY190" fmla="*/ 240891 h 659131"/>
              <a:gd name="connsiteX191" fmla="*/ 659334 w 1261746"/>
              <a:gd name="connsiteY191" fmla="*/ 269343 h 659131"/>
              <a:gd name="connsiteX192" fmla="*/ 630873 w 1261746"/>
              <a:gd name="connsiteY192" fmla="*/ 297795 h 659131"/>
              <a:gd name="connsiteX193" fmla="*/ 602412 w 1261746"/>
              <a:gd name="connsiteY193" fmla="*/ 269343 h 659131"/>
              <a:gd name="connsiteX194" fmla="*/ 630873 w 1261746"/>
              <a:gd name="connsiteY194" fmla="*/ 240891 h 659131"/>
              <a:gd name="connsiteX195" fmla="*/ 510391 w 1261746"/>
              <a:gd name="connsiteY195" fmla="*/ 240891 h 659131"/>
              <a:gd name="connsiteX196" fmla="*/ 538852 w 1261746"/>
              <a:gd name="connsiteY196" fmla="*/ 269343 h 659131"/>
              <a:gd name="connsiteX197" fmla="*/ 510391 w 1261746"/>
              <a:gd name="connsiteY197" fmla="*/ 297795 h 659131"/>
              <a:gd name="connsiteX198" fmla="*/ 481930 w 1261746"/>
              <a:gd name="connsiteY198" fmla="*/ 269343 h 659131"/>
              <a:gd name="connsiteX199" fmla="*/ 510391 w 1261746"/>
              <a:gd name="connsiteY199" fmla="*/ 240891 h 659131"/>
              <a:gd name="connsiteX200" fmla="*/ 389908 w 1261746"/>
              <a:gd name="connsiteY200" fmla="*/ 240891 h 659131"/>
              <a:gd name="connsiteX201" fmla="*/ 418369 w 1261746"/>
              <a:gd name="connsiteY201" fmla="*/ 269343 h 659131"/>
              <a:gd name="connsiteX202" fmla="*/ 389908 w 1261746"/>
              <a:gd name="connsiteY202" fmla="*/ 297795 h 659131"/>
              <a:gd name="connsiteX203" fmla="*/ 361447 w 1261746"/>
              <a:gd name="connsiteY203" fmla="*/ 269343 h 659131"/>
              <a:gd name="connsiteX204" fmla="*/ 389908 w 1261746"/>
              <a:gd name="connsiteY204" fmla="*/ 240891 h 659131"/>
              <a:gd name="connsiteX205" fmla="*/ 269426 w 1261746"/>
              <a:gd name="connsiteY205" fmla="*/ 240891 h 659131"/>
              <a:gd name="connsiteX206" fmla="*/ 297887 w 1261746"/>
              <a:gd name="connsiteY206" fmla="*/ 269343 h 659131"/>
              <a:gd name="connsiteX207" fmla="*/ 269426 w 1261746"/>
              <a:gd name="connsiteY207" fmla="*/ 297795 h 659131"/>
              <a:gd name="connsiteX208" fmla="*/ 240965 w 1261746"/>
              <a:gd name="connsiteY208" fmla="*/ 269343 h 659131"/>
              <a:gd name="connsiteX209" fmla="*/ 269426 w 1261746"/>
              <a:gd name="connsiteY209" fmla="*/ 240891 h 659131"/>
              <a:gd name="connsiteX210" fmla="*/ 148943 w 1261746"/>
              <a:gd name="connsiteY210" fmla="*/ 240891 h 659131"/>
              <a:gd name="connsiteX211" fmla="*/ 177404 w 1261746"/>
              <a:gd name="connsiteY211" fmla="*/ 269343 h 659131"/>
              <a:gd name="connsiteX212" fmla="*/ 148943 w 1261746"/>
              <a:gd name="connsiteY212" fmla="*/ 297795 h 659131"/>
              <a:gd name="connsiteX213" fmla="*/ 120482 w 1261746"/>
              <a:gd name="connsiteY213" fmla="*/ 269343 h 659131"/>
              <a:gd name="connsiteX214" fmla="*/ 148943 w 1261746"/>
              <a:gd name="connsiteY214" fmla="*/ 240891 h 659131"/>
              <a:gd name="connsiteX215" fmla="*/ 28461 w 1261746"/>
              <a:gd name="connsiteY215" fmla="*/ 240891 h 659131"/>
              <a:gd name="connsiteX216" fmla="*/ 56922 w 1261746"/>
              <a:gd name="connsiteY216" fmla="*/ 269343 h 659131"/>
              <a:gd name="connsiteX217" fmla="*/ 28461 w 1261746"/>
              <a:gd name="connsiteY217" fmla="*/ 297795 h 659131"/>
              <a:gd name="connsiteX218" fmla="*/ 0 w 1261746"/>
              <a:gd name="connsiteY218" fmla="*/ 269343 h 659131"/>
              <a:gd name="connsiteX219" fmla="*/ 28461 w 1261746"/>
              <a:gd name="connsiteY219" fmla="*/ 240891 h 659131"/>
              <a:gd name="connsiteX220" fmla="*/ 1233285 w 1261746"/>
              <a:gd name="connsiteY220" fmla="*/ 120445 h 659131"/>
              <a:gd name="connsiteX221" fmla="*/ 1261746 w 1261746"/>
              <a:gd name="connsiteY221" fmla="*/ 148897 h 659131"/>
              <a:gd name="connsiteX222" fmla="*/ 1233285 w 1261746"/>
              <a:gd name="connsiteY222" fmla="*/ 177349 h 659131"/>
              <a:gd name="connsiteX223" fmla="*/ 1204824 w 1261746"/>
              <a:gd name="connsiteY223" fmla="*/ 148897 h 659131"/>
              <a:gd name="connsiteX224" fmla="*/ 1233285 w 1261746"/>
              <a:gd name="connsiteY224" fmla="*/ 120445 h 659131"/>
              <a:gd name="connsiteX225" fmla="*/ 1112803 w 1261746"/>
              <a:gd name="connsiteY225" fmla="*/ 120445 h 659131"/>
              <a:gd name="connsiteX226" fmla="*/ 1141264 w 1261746"/>
              <a:gd name="connsiteY226" fmla="*/ 148897 h 659131"/>
              <a:gd name="connsiteX227" fmla="*/ 1112803 w 1261746"/>
              <a:gd name="connsiteY227" fmla="*/ 177349 h 659131"/>
              <a:gd name="connsiteX228" fmla="*/ 1084342 w 1261746"/>
              <a:gd name="connsiteY228" fmla="*/ 148897 h 659131"/>
              <a:gd name="connsiteX229" fmla="*/ 1112803 w 1261746"/>
              <a:gd name="connsiteY229" fmla="*/ 120445 h 659131"/>
              <a:gd name="connsiteX230" fmla="*/ 992320 w 1261746"/>
              <a:gd name="connsiteY230" fmla="*/ 120445 h 659131"/>
              <a:gd name="connsiteX231" fmla="*/ 1020781 w 1261746"/>
              <a:gd name="connsiteY231" fmla="*/ 148897 h 659131"/>
              <a:gd name="connsiteX232" fmla="*/ 992320 w 1261746"/>
              <a:gd name="connsiteY232" fmla="*/ 177349 h 659131"/>
              <a:gd name="connsiteX233" fmla="*/ 963859 w 1261746"/>
              <a:gd name="connsiteY233" fmla="*/ 148897 h 659131"/>
              <a:gd name="connsiteX234" fmla="*/ 992320 w 1261746"/>
              <a:gd name="connsiteY234" fmla="*/ 120445 h 659131"/>
              <a:gd name="connsiteX235" fmla="*/ 871838 w 1261746"/>
              <a:gd name="connsiteY235" fmla="*/ 120445 h 659131"/>
              <a:gd name="connsiteX236" fmla="*/ 900299 w 1261746"/>
              <a:gd name="connsiteY236" fmla="*/ 148897 h 659131"/>
              <a:gd name="connsiteX237" fmla="*/ 871838 w 1261746"/>
              <a:gd name="connsiteY237" fmla="*/ 177349 h 659131"/>
              <a:gd name="connsiteX238" fmla="*/ 843377 w 1261746"/>
              <a:gd name="connsiteY238" fmla="*/ 148897 h 659131"/>
              <a:gd name="connsiteX239" fmla="*/ 871838 w 1261746"/>
              <a:gd name="connsiteY239" fmla="*/ 120445 h 659131"/>
              <a:gd name="connsiteX240" fmla="*/ 751356 w 1261746"/>
              <a:gd name="connsiteY240" fmla="*/ 120445 h 659131"/>
              <a:gd name="connsiteX241" fmla="*/ 779817 w 1261746"/>
              <a:gd name="connsiteY241" fmla="*/ 148897 h 659131"/>
              <a:gd name="connsiteX242" fmla="*/ 751356 w 1261746"/>
              <a:gd name="connsiteY242" fmla="*/ 177349 h 659131"/>
              <a:gd name="connsiteX243" fmla="*/ 722895 w 1261746"/>
              <a:gd name="connsiteY243" fmla="*/ 148897 h 659131"/>
              <a:gd name="connsiteX244" fmla="*/ 751356 w 1261746"/>
              <a:gd name="connsiteY244" fmla="*/ 120445 h 659131"/>
              <a:gd name="connsiteX245" fmla="*/ 630873 w 1261746"/>
              <a:gd name="connsiteY245" fmla="*/ 120445 h 659131"/>
              <a:gd name="connsiteX246" fmla="*/ 659334 w 1261746"/>
              <a:gd name="connsiteY246" fmla="*/ 148897 h 659131"/>
              <a:gd name="connsiteX247" fmla="*/ 630873 w 1261746"/>
              <a:gd name="connsiteY247" fmla="*/ 177349 h 659131"/>
              <a:gd name="connsiteX248" fmla="*/ 602412 w 1261746"/>
              <a:gd name="connsiteY248" fmla="*/ 148897 h 659131"/>
              <a:gd name="connsiteX249" fmla="*/ 630873 w 1261746"/>
              <a:gd name="connsiteY249" fmla="*/ 120445 h 659131"/>
              <a:gd name="connsiteX250" fmla="*/ 510391 w 1261746"/>
              <a:gd name="connsiteY250" fmla="*/ 120445 h 659131"/>
              <a:gd name="connsiteX251" fmla="*/ 538852 w 1261746"/>
              <a:gd name="connsiteY251" fmla="*/ 148897 h 659131"/>
              <a:gd name="connsiteX252" fmla="*/ 510391 w 1261746"/>
              <a:gd name="connsiteY252" fmla="*/ 177349 h 659131"/>
              <a:gd name="connsiteX253" fmla="*/ 481930 w 1261746"/>
              <a:gd name="connsiteY253" fmla="*/ 148897 h 659131"/>
              <a:gd name="connsiteX254" fmla="*/ 510391 w 1261746"/>
              <a:gd name="connsiteY254" fmla="*/ 120445 h 659131"/>
              <a:gd name="connsiteX255" fmla="*/ 389908 w 1261746"/>
              <a:gd name="connsiteY255" fmla="*/ 120445 h 659131"/>
              <a:gd name="connsiteX256" fmla="*/ 418369 w 1261746"/>
              <a:gd name="connsiteY256" fmla="*/ 148897 h 659131"/>
              <a:gd name="connsiteX257" fmla="*/ 389908 w 1261746"/>
              <a:gd name="connsiteY257" fmla="*/ 177349 h 659131"/>
              <a:gd name="connsiteX258" fmla="*/ 361447 w 1261746"/>
              <a:gd name="connsiteY258" fmla="*/ 148897 h 659131"/>
              <a:gd name="connsiteX259" fmla="*/ 389908 w 1261746"/>
              <a:gd name="connsiteY259" fmla="*/ 120445 h 659131"/>
              <a:gd name="connsiteX260" fmla="*/ 269426 w 1261746"/>
              <a:gd name="connsiteY260" fmla="*/ 120445 h 659131"/>
              <a:gd name="connsiteX261" fmla="*/ 297887 w 1261746"/>
              <a:gd name="connsiteY261" fmla="*/ 148897 h 659131"/>
              <a:gd name="connsiteX262" fmla="*/ 269426 w 1261746"/>
              <a:gd name="connsiteY262" fmla="*/ 177349 h 659131"/>
              <a:gd name="connsiteX263" fmla="*/ 240965 w 1261746"/>
              <a:gd name="connsiteY263" fmla="*/ 148897 h 659131"/>
              <a:gd name="connsiteX264" fmla="*/ 269426 w 1261746"/>
              <a:gd name="connsiteY264" fmla="*/ 120445 h 659131"/>
              <a:gd name="connsiteX265" fmla="*/ 148943 w 1261746"/>
              <a:gd name="connsiteY265" fmla="*/ 120445 h 659131"/>
              <a:gd name="connsiteX266" fmla="*/ 177404 w 1261746"/>
              <a:gd name="connsiteY266" fmla="*/ 148897 h 659131"/>
              <a:gd name="connsiteX267" fmla="*/ 148943 w 1261746"/>
              <a:gd name="connsiteY267" fmla="*/ 177349 h 659131"/>
              <a:gd name="connsiteX268" fmla="*/ 120482 w 1261746"/>
              <a:gd name="connsiteY268" fmla="*/ 148897 h 659131"/>
              <a:gd name="connsiteX269" fmla="*/ 148943 w 1261746"/>
              <a:gd name="connsiteY269" fmla="*/ 120445 h 659131"/>
              <a:gd name="connsiteX270" fmla="*/ 28461 w 1261746"/>
              <a:gd name="connsiteY270" fmla="*/ 120445 h 659131"/>
              <a:gd name="connsiteX271" fmla="*/ 56922 w 1261746"/>
              <a:gd name="connsiteY271" fmla="*/ 148897 h 659131"/>
              <a:gd name="connsiteX272" fmla="*/ 28461 w 1261746"/>
              <a:gd name="connsiteY272" fmla="*/ 177349 h 659131"/>
              <a:gd name="connsiteX273" fmla="*/ 0 w 1261746"/>
              <a:gd name="connsiteY273" fmla="*/ 148897 h 659131"/>
              <a:gd name="connsiteX274" fmla="*/ 28461 w 1261746"/>
              <a:gd name="connsiteY274" fmla="*/ 120445 h 659131"/>
              <a:gd name="connsiteX275" fmla="*/ 1233285 w 1261746"/>
              <a:gd name="connsiteY275" fmla="*/ 0 h 659131"/>
              <a:gd name="connsiteX276" fmla="*/ 1261746 w 1261746"/>
              <a:gd name="connsiteY276" fmla="*/ 28452 h 659131"/>
              <a:gd name="connsiteX277" fmla="*/ 1233285 w 1261746"/>
              <a:gd name="connsiteY277" fmla="*/ 56904 h 659131"/>
              <a:gd name="connsiteX278" fmla="*/ 1204824 w 1261746"/>
              <a:gd name="connsiteY278" fmla="*/ 28452 h 659131"/>
              <a:gd name="connsiteX279" fmla="*/ 1233285 w 1261746"/>
              <a:gd name="connsiteY279" fmla="*/ 0 h 659131"/>
              <a:gd name="connsiteX280" fmla="*/ 1112803 w 1261746"/>
              <a:gd name="connsiteY280" fmla="*/ 0 h 659131"/>
              <a:gd name="connsiteX281" fmla="*/ 1141264 w 1261746"/>
              <a:gd name="connsiteY281" fmla="*/ 28452 h 659131"/>
              <a:gd name="connsiteX282" fmla="*/ 1112803 w 1261746"/>
              <a:gd name="connsiteY282" fmla="*/ 56904 h 659131"/>
              <a:gd name="connsiteX283" fmla="*/ 1084342 w 1261746"/>
              <a:gd name="connsiteY283" fmla="*/ 28452 h 659131"/>
              <a:gd name="connsiteX284" fmla="*/ 1112803 w 1261746"/>
              <a:gd name="connsiteY284" fmla="*/ 0 h 659131"/>
              <a:gd name="connsiteX285" fmla="*/ 992320 w 1261746"/>
              <a:gd name="connsiteY285" fmla="*/ 0 h 659131"/>
              <a:gd name="connsiteX286" fmla="*/ 1020781 w 1261746"/>
              <a:gd name="connsiteY286" fmla="*/ 28452 h 659131"/>
              <a:gd name="connsiteX287" fmla="*/ 992320 w 1261746"/>
              <a:gd name="connsiteY287" fmla="*/ 56904 h 659131"/>
              <a:gd name="connsiteX288" fmla="*/ 963859 w 1261746"/>
              <a:gd name="connsiteY288" fmla="*/ 28452 h 659131"/>
              <a:gd name="connsiteX289" fmla="*/ 992320 w 1261746"/>
              <a:gd name="connsiteY289" fmla="*/ 0 h 659131"/>
              <a:gd name="connsiteX290" fmla="*/ 871838 w 1261746"/>
              <a:gd name="connsiteY290" fmla="*/ 0 h 659131"/>
              <a:gd name="connsiteX291" fmla="*/ 900299 w 1261746"/>
              <a:gd name="connsiteY291" fmla="*/ 28452 h 659131"/>
              <a:gd name="connsiteX292" fmla="*/ 871838 w 1261746"/>
              <a:gd name="connsiteY292" fmla="*/ 56904 h 659131"/>
              <a:gd name="connsiteX293" fmla="*/ 843377 w 1261746"/>
              <a:gd name="connsiteY293" fmla="*/ 28452 h 659131"/>
              <a:gd name="connsiteX294" fmla="*/ 871838 w 1261746"/>
              <a:gd name="connsiteY294" fmla="*/ 0 h 659131"/>
              <a:gd name="connsiteX295" fmla="*/ 751356 w 1261746"/>
              <a:gd name="connsiteY295" fmla="*/ 0 h 659131"/>
              <a:gd name="connsiteX296" fmla="*/ 779817 w 1261746"/>
              <a:gd name="connsiteY296" fmla="*/ 28452 h 659131"/>
              <a:gd name="connsiteX297" fmla="*/ 751356 w 1261746"/>
              <a:gd name="connsiteY297" fmla="*/ 56904 h 659131"/>
              <a:gd name="connsiteX298" fmla="*/ 722895 w 1261746"/>
              <a:gd name="connsiteY298" fmla="*/ 28452 h 659131"/>
              <a:gd name="connsiteX299" fmla="*/ 751356 w 1261746"/>
              <a:gd name="connsiteY299" fmla="*/ 0 h 659131"/>
              <a:gd name="connsiteX300" fmla="*/ 630873 w 1261746"/>
              <a:gd name="connsiteY300" fmla="*/ 0 h 659131"/>
              <a:gd name="connsiteX301" fmla="*/ 659334 w 1261746"/>
              <a:gd name="connsiteY301" fmla="*/ 28452 h 659131"/>
              <a:gd name="connsiteX302" fmla="*/ 630873 w 1261746"/>
              <a:gd name="connsiteY302" fmla="*/ 56904 h 659131"/>
              <a:gd name="connsiteX303" fmla="*/ 602412 w 1261746"/>
              <a:gd name="connsiteY303" fmla="*/ 28452 h 659131"/>
              <a:gd name="connsiteX304" fmla="*/ 630873 w 1261746"/>
              <a:gd name="connsiteY304" fmla="*/ 0 h 659131"/>
              <a:gd name="connsiteX305" fmla="*/ 510391 w 1261746"/>
              <a:gd name="connsiteY305" fmla="*/ 0 h 659131"/>
              <a:gd name="connsiteX306" fmla="*/ 538852 w 1261746"/>
              <a:gd name="connsiteY306" fmla="*/ 28452 h 659131"/>
              <a:gd name="connsiteX307" fmla="*/ 510391 w 1261746"/>
              <a:gd name="connsiteY307" fmla="*/ 56904 h 659131"/>
              <a:gd name="connsiteX308" fmla="*/ 481930 w 1261746"/>
              <a:gd name="connsiteY308" fmla="*/ 28452 h 659131"/>
              <a:gd name="connsiteX309" fmla="*/ 510391 w 1261746"/>
              <a:gd name="connsiteY309" fmla="*/ 0 h 659131"/>
              <a:gd name="connsiteX310" fmla="*/ 389908 w 1261746"/>
              <a:gd name="connsiteY310" fmla="*/ 0 h 659131"/>
              <a:gd name="connsiteX311" fmla="*/ 418369 w 1261746"/>
              <a:gd name="connsiteY311" fmla="*/ 28452 h 659131"/>
              <a:gd name="connsiteX312" fmla="*/ 389908 w 1261746"/>
              <a:gd name="connsiteY312" fmla="*/ 56904 h 659131"/>
              <a:gd name="connsiteX313" fmla="*/ 361447 w 1261746"/>
              <a:gd name="connsiteY313" fmla="*/ 28452 h 659131"/>
              <a:gd name="connsiteX314" fmla="*/ 389908 w 1261746"/>
              <a:gd name="connsiteY314" fmla="*/ 0 h 659131"/>
              <a:gd name="connsiteX315" fmla="*/ 269426 w 1261746"/>
              <a:gd name="connsiteY315" fmla="*/ 0 h 659131"/>
              <a:gd name="connsiteX316" fmla="*/ 297887 w 1261746"/>
              <a:gd name="connsiteY316" fmla="*/ 28452 h 659131"/>
              <a:gd name="connsiteX317" fmla="*/ 269426 w 1261746"/>
              <a:gd name="connsiteY317" fmla="*/ 56904 h 659131"/>
              <a:gd name="connsiteX318" fmla="*/ 240965 w 1261746"/>
              <a:gd name="connsiteY318" fmla="*/ 28452 h 659131"/>
              <a:gd name="connsiteX319" fmla="*/ 269426 w 1261746"/>
              <a:gd name="connsiteY319" fmla="*/ 0 h 659131"/>
              <a:gd name="connsiteX320" fmla="*/ 148943 w 1261746"/>
              <a:gd name="connsiteY320" fmla="*/ 0 h 659131"/>
              <a:gd name="connsiteX321" fmla="*/ 177404 w 1261746"/>
              <a:gd name="connsiteY321" fmla="*/ 28452 h 659131"/>
              <a:gd name="connsiteX322" fmla="*/ 148943 w 1261746"/>
              <a:gd name="connsiteY322" fmla="*/ 56904 h 659131"/>
              <a:gd name="connsiteX323" fmla="*/ 120482 w 1261746"/>
              <a:gd name="connsiteY323" fmla="*/ 28452 h 659131"/>
              <a:gd name="connsiteX324" fmla="*/ 148943 w 1261746"/>
              <a:gd name="connsiteY324" fmla="*/ 0 h 659131"/>
              <a:gd name="connsiteX325" fmla="*/ 28461 w 1261746"/>
              <a:gd name="connsiteY325" fmla="*/ 0 h 659131"/>
              <a:gd name="connsiteX326" fmla="*/ 56922 w 1261746"/>
              <a:gd name="connsiteY326" fmla="*/ 28452 h 659131"/>
              <a:gd name="connsiteX327" fmla="*/ 28461 w 1261746"/>
              <a:gd name="connsiteY327" fmla="*/ 56904 h 659131"/>
              <a:gd name="connsiteX328" fmla="*/ 0 w 1261746"/>
              <a:gd name="connsiteY328" fmla="*/ 28452 h 659131"/>
              <a:gd name="connsiteX329" fmla="*/ 28461 w 1261746"/>
              <a:gd name="connsiteY329" fmla="*/ 0 h 659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</a:cxnLst>
            <a:rect l="l" t="t" r="r" b="b"/>
            <a:pathLst>
              <a:path w="1261746" h="659131">
                <a:moveTo>
                  <a:pt x="1233285" y="602227"/>
                </a:moveTo>
                <a:cubicBezTo>
                  <a:pt x="1249004" y="602227"/>
                  <a:pt x="1261746" y="614965"/>
                  <a:pt x="1261746" y="630679"/>
                </a:cubicBezTo>
                <a:cubicBezTo>
                  <a:pt x="1261746" y="646393"/>
                  <a:pt x="1249004" y="659131"/>
                  <a:pt x="1233285" y="659131"/>
                </a:cubicBezTo>
                <a:cubicBezTo>
                  <a:pt x="1217566" y="659131"/>
                  <a:pt x="1204824" y="646393"/>
                  <a:pt x="1204824" y="630679"/>
                </a:cubicBezTo>
                <a:cubicBezTo>
                  <a:pt x="1204824" y="614965"/>
                  <a:pt x="1217566" y="602227"/>
                  <a:pt x="1233285" y="602227"/>
                </a:cubicBezTo>
                <a:close/>
                <a:moveTo>
                  <a:pt x="1112803" y="602227"/>
                </a:moveTo>
                <a:cubicBezTo>
                  <a:pt x="1128522" y="602227"/>
                  <a:pt x="1141264" y="614965"/>
                  <a:pt x="1141264" y="630679"/>
                </a:cubicBezTo>
                <a:cubicBezTo>
                  <a:pt x="1141264" y="646393"/>
                  <a:pt x="1128522" y="659131"/>
                  <a:pt x="1112803" y="659131"/>
                </a:cubicBezTo>
                <a:cubicBezTo>
                  <a:pt x="1097084" y="659131"/>
                  <a:pt x="1084342" y="646393"/>
                  <a:pt x="1084342" y="630679"/>
                </a:cubicBezTo>
                <a:cubicBezTo>
                  <a:pt x="1084342" y="614965"/>
                  <a:pt x="1097084" y="602227"/>
                  <a:pt x="1112803" y="602227"/>
                </a:cubicBezTo>
                <a:close/>
                <a:moveTo>
                  <a:pt x="992320" y="602227"/>
                </a:moveTo>
                <a:cubicBezTo>
                  <a:pt x="1008039" y="602227"/>
                  <a:pt x="1020781" y="614965"/>
                  <a:pt x="1020781" y="630679"/>
                </a:cubicBezTo>
                <a:cubicBezTo>
                  <a:pt x="1020781" y="646393"/>
                  <a:pt x="1008039" y="659131"/>
                  <a:pt x="992320" y="659131"/>
                </a:cubicBezTo>
                <a:cubicBezTo>
                  <a:pt x="976601" y="659131"/>
                  <a:pt x="963859" y="646393"/>
                  <a:pt x="963859" y="630679"/>
                </a:cubicBezTo>
                <a:cubicBezTo>
                  <a:pt x="963859" y="614965"/>
                  <a:pt x="976601" y="602227"/>
                  <a:pt x="992320" y="602227"/>
                </a:cubicBezTo>
                <a:close/>
                <a:moveTo>
                  <a:pt x="871838" y="602227"/>
                </a:moveTo>
                <a:cubicBezTo>
                  <a:pt x="887557" y="602227"/>
                  <a:pt x="900299" y="614965"/>
                  <a:pt x="900299" y="630679"/>
                </a:cubicBezTo>
                <a:cubicBezTo>
                  <a:pt x="900299" y="646393"/>
                  <a:pt x="887557" y="659131"/>
                  <a:pt x="871838" y="659131"/>
                </a:cubicBezTo>
                <a:cubicBezTo>
                  <a:pt x="856119" y="659131"/>
                  <a:pt x="843377" y="646393"/>
                  <a:pt x="843377" y="630679"/>
                </a:cubicBezTo>
                <a:cubicBezTo>
                  <a:pt x="843377" y="614965"/>
                  <a:pt x="856119" y="602227"/>
                  <a:pt x="871838" y="602227"/>
                </a:cubicBezTo>
                <a:close/>
                <a:moveTo>
                  <a:pt x="751356" y="602227"/>
                </a:moveTo>
                <a:cubicBezTo>
                  <a:pt x="767075" y="602227"/>
                  <a:pt x="779817" y="614965"/>
                  <a:pt x="779817" y="630679"/>
                </a:cubicBezTo>
                <a:cubicBezTo>
                  <a:pt x="779817" y="646393"/>
                  <a:pt x="767075" y="659131"/>
                  <a:pt x="751356" y="659131"/>
                </a:cubicBezTo>
                <a:cubicBezTo>
                  <a:pt x="735637" y="659131"/>
                  <a:pt x="722895" y="646393"/>
                  <a:pt x="722895" y="630679"/>
                </a:cubicBezTo>
                <a:cubicBezTo>
                  <a:pt x="722895" y="614965"/>
                  <a:pt x="735637" y="602227"/>
                  <a:pt x="751356" y="602227"/>
                </a:cubicBezTo>
                <a:close/>
                <a:moveTo>
                  <a:pt x="630873" y="602227"/>
                </a:moveTo>
                <a:cubicBezTo>
                  <a:pt x="646592" y="602227"/>
                  <a:pt x="659334" y="614965"/>
                  <a:pt x="659334" y="630679"/>
                </a:cubicBezTo>
                <a:cubicBezTo>
                  <a:pt x="659334" y="646393"/>
                  <a:pt x="646592" y="659131"/>
                  <a:pt x="630873" y="659131"/>
                </a:cubicBezTo>
                <a:cubicBezTo>
                  <a:pt x="615154" y="659131"/>
                  <a:pt x="602412" y="646393"/>
                  <a:pt x="602412" y="630679"/>
                </a:cubicBezTo>
                <a:cubicBezTo>
                  <a:pt x="602412" y="614965"/>
                  <a:pt x="615154" y="602227"/>
                  <a:pt x="630873" y="602227"/>
                </a:cubicBezTo>
                <a:close/>
                <a:moveTo>
                  <a:pt x="510391" y="602227"/>
                </a:moveTo>
                <a:cubicBezTo>
                  <a:pt x="526110" y="602227"/>
                  <a:pt x="538852" y="614965"/>
                  <a:pt x="538852" y="630679"/>
                </a:cubicBezTo>
                <a:cubicBezTo>
                  <a:pt x="538852" y="646393"/>
                  <a:pt x="526110" y="659131"/>
                  <a:pt x="510391" y="659131"/>
                </a:cubicBezTo>
                <a:cubicBezTo>
                  <a:pt x="494672" y="659131"/>
                  <a:pt x="481930" y="646393"/>
                  <a:pt x="481930" y="630679"/>
                </a:cubicBezTo>
                <a:cubicBezTo>
                  <a:pt x="481930" y="614965"/>
                  <a:pt x="494672" y="602227"/>
                  <a:pt x="510391" y="602227"/>
                </a:cubicBezTo>
                <a:close/>
                <a:moveTo>
                  <a:pt x="389908" y="602227"/>
                </a:moveTo>
                <a:cubicBezTo>
                  <a:pt x="405627" y="602227"/>
                  <a:pt x="418369" y="614965"/>
                  <a:pt x="418369" y="630679"/>
                </a:cubicBezTo>
                <a:cubicBezTo>
                  <a:pt x="418369" y="646393"/>
                  <a:pt x="405627" y="659131"/>
                  <a:pt x="389908" y="659131"/>
                </a:cubicBezTo>
                <a:cubicBezTo>
                  <a:pt x="374189" y="659131"/>
                  <a:pt x="361447" y="646393"/>
                  <a:pt x="361447" y="630679"/>
                </a:cubicBezTo>
                <a:cubicBezTo>
                  <a:pt x="361447" y="614965"/>
                  <a:pt x="374189" y="602227"/>
                  <a:pt x="389908" y="602227"/>
                </a:cubicBezTo>
                <a:close/>
                <a:moveTo>
                  <a:pt x="269426" y="602227"/>
                </a:moveTo>
                <a:cubicBezTo>
                  <a:pt x="285145" y="602227"/>
                  <a:pt x="297887" y="614965"/>
                  <a:pt x="297887" y="630679"/>
                </a:cubicBezTo>
                <a:cubicBezTo>
                  <a:pt x="297887" y="646393"/>
                  <a:pt x="285145" y="659131"/>
                  <a:pt x="269426" y="659131"/>
                </a:cubicBezTo>
                <a:cubicBezTo>
                  <a:pt x="253707" y="659131"/>
                  <a:pt x="240965" y="646393"/>
                  <a:pt x="240965" y="630679"/>
                </a:cubicBezTo>
                <a:cubicBezTo>
                  <a:pt x="240965" y="614965"/>
                  <a:pt x="253707" y="602227"/>
                  <a:pt x="269426" y="602227"/>
                </a:cubicBezTo>
                <a:close/>
                <a:moveTo>
                  <a:pt x="148943" y="602227"/>
                </a:moveTo>
                <a:cubicBezTo>
                  <a:pt x="164662" y="602227"/>
                  <a:pt x="177404" y="614965"/>
                  <a:pt x="177404" y="630679"/>
                </a:cubicBezTo>
                <a:cubicBezTo>
                  <a:pt x="177404" y="646393"/>
                  <a:pt x="164662" y="659131"/>
                  <a:pt x="148943" y="659131"/>
                </a:cubicBezTo>
                <a:cubicBezTo>
                  <a:pt x="133224" y="659131"/>
                  <a:pt x="120482" y="646393"/>
                  <a:pt x="120482" y="630679"/>
                </a:cubicBezTo>
                <a:cubicBezTo>
                  <a:pt x="120482" y="614965"/>
                  <a:pt x="133224" y="602227"/>
                  <a:pt x="148943" y="602227"/>
                </a:cubicBezTo>
                <a:close/>
                <a:moveTo>
                  <a:pt x="28461" y="602227"/>
                </a:moveTo>
                <a:cubicBezTo>
                  <a:pt x="44180" y="602227"/>
                  <a:pt x="56922" y="614965"/>
                  <a:pt x="56922" y="630679"/>
                </a:cubicBezTo>
                <a:cubicBezTo>
                  <a:pt x="56922" y="646393"/>
                  <a:pt x="44180" y="659131"/>
                  <a:pt x="28461" y="659131"/>
                </a:cubicBezTo>
                <a:cubicBezTo>
                  <a:pt x="12742" y="659131"/>
                  <a:pt x="0" y="646393"/>
                  <a:pt x="0" y="630679"/>
                </a:cubicBezTo>
                <a:cubicBezTo>
                  <a:pt x="0" y="614965"/>
                  <a:pt x="12742" y="602227"/>
                  <a:pt x="28461" y="602227"/>
                </a:cubicBezTo>
                <a:close/>
                <a:moveTo>
                  <a:pt x="1233285" y="481781"/>
                </a:moveTo>
                <a:cubicBezTo>
                  <a:pt x="1249004" y="481781"/>
                  <a:pt x="1261746" y="494519"/>
                  <a:pt x="1261746" y="510233"/>
                </a:cubicBezTo>
                <a:cubicBezTo>
                  <a:pt x="1261746" y="525947"/>
                  <a:pt x="1249004" y="538685"/>
                  <a:pt x="1233285" y="538685"/>
                </a:cubicBezTo>
                <a:cubicBezTo>
                  <a:pt x="1217566" y="538685"/>
                  <a:pt x="1204824" y="525947"/>
                  <a:pt x="1204824" y="510233"/>
                </a:cubicBezTo>
                <a:cubicBezTo>
                  <a:pt x="1204824" y="494519"/>
                  <a:pt x="1217566" y="481781"/>
                  <a:pt x="1233285" y="481781"/>
                </a:cubicBezTo>
                <a:close/>
                <a:moveTo>
                  <a:pt x="1112803" y="481781"/>
                </a:moveTo>
                <a:cubicBezTo>
                  <a:pt x="1128522" y="481781"/>
                  <a:pt x="1141264" y="494519"/>
                  <a:pt x="1141264" y="510233"/>
                </a:cubicBezTo>
                <a:cubicBezTo>
                  <a:pt x="1141264" y="525947"/>
                  <a:pt x="1128522" y="538685"/>
                  <a:pt x="1112803" y="538685"/>
                </a:cubicBezTo>
                <a:cubicBezTo>
                  <a:pt x="1097084" y="538685"/>
                  <a:pt x="1084342" y="525947"/>
                  <a:pt x="1084342" y="510233"/>
                </a:cubicBezTo>
                <a:cubicBezTo>
                  <a:pt x="1084342" y="494519"/>
                  <a:pt x="1097084" y="481781"/>
                  <a:pt x="1112803" y="481781"/>
                </a:cubicBezTo>
                <a:close/>
                <a:moveTo>
                  <a:pt x="992320" y="481781"/>
                </a:moveTo>
                <a:cubicBezTo>
                  <a:pt x="1008039" y="481781"/>
                  <a:pt x="1020781" y="494519"/>
                  <a:pt x="1020781" y="510233"/>
                </a:cubicBezTo>
                <a:cubicBezTo>
                  <a:pt x="1020781" y="525947"/>
                  <a:pt x="1008039" y="538685"/>
                  <a:pt x="992320" y="538685"/>
                </a:cubicBezTo>
                <a:cubicBezTo>
                  <a:pt x="976601" y="538685"/>
                  <a:pt x="963859" y="525947"/>
                  <a:pt x="963859" y="510233"/>
                </a:cubicBezTo>
                <a:cubicBezTo>
                  <a:pt x="963859" y="494519"/>
                  <a:pt x="976601" y="481781"/>
                  <a:pt x="992320" y="481781"/>
                </a:cubicBezTo>
                <a:close/>
                <a:moveTo>
                  <a:pt x="871838" y="481781"/>
                </a:moveTo>
                <a:cubicBezTo>
                  <a:pt x="887557" y="481781"/>
                  <a:pt x="900299" y="494519"/>
                  <a:pt x="900299" y="510233"/>
                </a:cubicBezTo>
                <a:cubicBezTo>
                  <a:pt x="900299" y="525947"/>
                  <a:pt x="887557" y="538685"/>
                  <a:pt x="871838" y="538685"/>
                </a:cubicBezTo>
                <a:cubicBezTo>
                  <a:pt x="856119" y="538685"/>
                  <a:pt x="843377" y="525947"/>
                  <a:pt x="843377" y="510233"/>
                </a:cubicBezTo>
                <a:cubicBezTo>
                  <a:pt x="843377" y="494519"/>
                  <a:pt x="856119" y="481781"/>
                  <a:pt x="871838" y="481781"/>
                </a:cubicBezTo>
                <a:close/>
                <a:moveTo>
                  <a:pt x="751356" y="481781"/>
                </a:moveTo>
                <a:cubicBezTo>
                  <a:pt x="767075" y="481781"/>
                  <a:pt x="779817" y="494519"/>
                  <a:pt x="779817" y="510233"/>
                </a:cubicBezTo>
                <a:cubicBezTo>
                  <a:pt x="779817" y="525947"/>
                  <a:pt x="767075" y="538685"/>
                  <a:pt x="751356" y="538685"/>
                </a:cubicBezTo>
                <a:cubicBezTo>
                  <a:pt x="735637" y="538685"/>
                  <a:pt x="722895" y="525947"/>
                  <a:pt x="722895" y="510233"/>
                </a:cubicBezTo>
                <a:cubicBezTo>
                  <a:pt x="722895" y="494519"/>
                  <a:pt x="735637" y="481781"/>
                  <a:pt x="751356" y="481781"/>
                </a:cubicBezTo>
                <a:close/>
                <a:moveTo>
                  <a:pt x="630873" y="481781"/>
                </a:moveTo>
                <a:cubicBezTo>
                  <a:pt x="646592" y="481781"/>
                  <a:pt x="659334" y="494519"/>
                  <a:pt x="659334" y="510233"/>
                </a:cubicBezTo>
                <a:cubicBezTo>
                  <a:pt x="659334" y="525947"/>
                  <a:pt x="646592" y="538685"/>
                  <a:pt x="630873" y="538685"/>
                </a:cubicBezTo>
                <a:cubicBezTo>
                  <a:pt x="615154" y="538685"/>
                  <a:pt x="602412" y="525947"/>
                  <a:pt x="602412" y="510233"/>
                </a:cubicBezTo>
                <a:cubicBezTo>
                  <a:pt x="602412" y="494519"/>
                  <a:pt x="615154" y="481781"/>
                  <a:pt x="630873" y="481781"/>
                </a:cubicBezTo>
                <a:close/>
                <a:moveTo>
                  <a:pt x="510391" y="481781"/>
                </a:moveTo>
                <a:cubicBezTo>
                  <a:pt x="526110" y="481781"/>
                  <a:pt x="538852" y="494519"/>
                  <a:pt x="538852" y="510233"/>
                </a:cubicBezTo>
                <a:cubicBezTo>
                  <a:pt x="538852" y="525947"/>
                  <a:pt x="526110" y="538685"/>
                  <a:pt x="510391" y="538685"/>
                </a:cubicBezTo>
                <a:cubicBezTo>
                  <a:pt x="494672" y="538685"/>
                  <a:pt x="481930" y="525947"/>
                  <a:pt x="481930" y="510233"/>
                </a:cubicBezTo>
                <a:cubicBezTo>
                  <a:pt x="481930" y="494519"/>
                  <a:pt x="494672" y="481781"/>
                  <a:pt x="510391" y="481781"/>
                </a:cubicBezTo>
                <a:close/>
                <a:moveTo>
                  <a:pt x="389908" y="481781"/>
                </a:moveTo>
                <a:cubicBezTo>
                  <a:pt x="405627" y="481781"/>
                  <a:pt x="418369" y="494519"/>
                  <a:pt x="418369" y="510233"/>
                </a:cubicBezTo>
                <a:cubicBezTo>
                  <a:pt x="418369" y="525947"/>
                  <a:pt x="405627" y="538685"/>
                  <a:pt x="389908" y="538685"/>
                </a:cubicBezTo>
                <a:cubicBezTo>
                  <a:pt x="374189" y="538685"/>
                  <a:pt x="361447" y="525947"/>
                  <a:pt x="361447" y="510233"/>
                </a:cubicBezTo>
                <a:cubicBezTo>
                  <a:pt x="361447" y="494519"/>
                  <a:pt x="374189" y="481781"/>
                  <a:pt x="389908" y="481781"/>
                </a:cubicBezTo>
                <a:close/>
                <a:moveTo>
                  <a:pt x="269426" y="481781"/>
                </a:moveTo>
                <a:cubicBezTo>
                  <a:pt x="285145" y="481781"/>
                  <a:pt x="297887" y="494519"/>
                  <a:pt x="297887" y="510233"/>
                </a:cubicBezTo>
                <a:cubicBezTo>
                  <a:pt x="297887" y="525947"/>
                  <a:pt x="285145" y="538685"/>
                  <a:pt x="269426" y="538685"/>
                </a:cubicBezTo>
                <a:cubicBezTo>
                  <a:pt x="253707" y="538685"/>
                  <a:pt x="240965" y="525947"/>
                  <a:pt x="240965" y="510233"/>
                </a:cubicBezTo>
                <a:cubicBezTo>
                  <a:pt x="240965" y="494519"/>
                  <a:pt x="253707" y="481781"/>
                  <a:pt x="269426" y="481781"/>
                </a:cubicBezTo>
                <a:close/>
                <a:moveTo>
                  <a:pt x="148943" y="481781"/>
                </a:moveTo>
                <a:cubicBezTo>
                  <a:pt x="164662" y="481781"/>
                  <a:pt x="177404" y="494519"/>
                  <a:pt x="177404" y="510233"/>
                </a:cubicBezTo>
                <a:cubicBezTo>
                  <a:pt x="177404" y="525947"/>
                  <a:pt x="164662" y="538685"/>
                  <a:pt x="148943" y="538685"/>
                </a:cubicBezTo>
                <a:cubicBezTo>
                  <a:pt x="133224" y="538685"/>
                  <a:pt x="120482" y="525947"/>
                  <a:pt x="120482" y="510233"/>
                </a:cubicBezTo>
                <a:cubicBezTo>
                  <a:pt x="120482" y="494519"/>
                  <a:pt x="133224" y="481781"/>
                  <a:pt x="148943" y="481781"/>
                </a:cubicBezTo>
                <a:close/>
                <a:moveTo>
                  <a:pt x="28461" y="481781"/>
                </a:moveTo>
                <a:cubicBezTo>
                  <a:pt x="44180" y="481781"/>
                  <a:pt x="56922" y="494519"/>
                  <a:pt x="56922" y="510233"/>
                </a:cubicBezTo>
                <a:cubicBezTo>
                  <a:pt x="56922" y="525947"/>
                  <a:pt x="44180" y="538685"/>
                  <a:pt x="28461" y="538685"/>
                </a:cubicBezTo>
                <a:cubicBezTo>
                  <a:pt x="12742" y="538685"/>
                  <a:pt x="0" y="525947"/>
                  <a:pt x="0" y="510233"/>
                </a:cubicBezTo>
                <a:cubicBezTo>
                  <a:pt x="0" y="494519"/>
                  <a:pt x="12742" y="481781"/>
                  <a:pt x="28461" y="481781"/>
                </a:cubicBezTo>
                <a:close/>
                <a:moveTo>
                  <a:pt x="1233285" y="361336"/>
                </a:moveTo>
                <a:cubicBezTo>
                  <a:pt x="1249004" y="361336"/>
                  <a:pt x="1261746" y="374074"/>
                  <a:pt x="1261746" y="389788"/>
                </a:cubicBezTo>
                <a:cubicBezTo>
                  <a:pt x="1261746" y="405502"/>
                  <a:pt x="1249004" y="418240"/>
                  <a:pt x="1233285" y="418240"/>
                </a:cubicBezTo>
                <a:cubicBezTo>
                  <a:pt x="1217566" y="418240"/>
                  <a:pt x="1204824" y="405502"/>
                  <a:pt x="1204824" y="389788"/>
                </a:cubicBezTo>
                <a:cubicBezTo>
                  <a:pt x="1204824" y="374074"/>
                  <a:pt x="1217566" y="361336"/>
                  <a:pt x="1233285" y="361336"/>
                </a:cubicBezTo>
                <a:close/>
                <a:moveTo>
                  <a:pt x="1112803" y="361336"/>
                </a:moveTo>
                <a:cubicBezTo>
                  <a:pt x="1128522" y="361336"/>
                  <a:pt x="1141264" y="374074"/>
                  <a:pt x="1141264" y="389788"/>
                </a:cubicBezTo>
                <a:cubicBezTo>
                  <a:pt x="1141264" y="405502"/>
                  <a:pt x="1128522" y="418240"/>
                  <a:pt x="1112803" y="418240"/>
                </a:cubicBezTo>
                <a:cubicBezTo>
                  <a:pt x="1097084" y="418240"/>
                  <a:pt x="1084342" y="405502"/>
                  <a:pt x="1084342" y="389788"/>
                </a:cubicBezTo>
                <a:cubicBezTo>
                  <a:pt x="1084342" y="374074"/>
                  <a:pt x="1097084" y="361336"/>
                  <a:pt x="1112803" y="361336"/>
                </a:cubicBezTo>
                <a:close/>
                <a:moveTo>
                  <a:pt x="992320" y="361336"/>
                </a:moveTo>
                <a:cubicBezTo>
                  <a:pt x="1008039" y="361336"/>
                  <a:pt x="1020781" y="374074"/>
                  <a:pt x="1020781" y="389788"/>
                </a:cubicBezTo>
                <a:cubicBezTo>
                  <a:pt x="1020781" y="405502"/>
                  <a:pt x="1008039" y="418240"/>
                  <a:pt x="992320" y="418240"/>
                </a:cubicBezTo>
                <a:cubicBezTo>
                  <a:pt x="976601" y="418240"/>
                  <a:pt x="963859" y="405502"/>
                  <a:pt x="963859" y="389788"/>
                </a:cubicBezTo>
                <a:cubicBezTo>
                  <a:pt x="963859" y="374074"/>
                  <a:pt x="976601" y="361336"/>
                  <a:pt x="992320" y="361336"/>
                </a:cubicBezTo>
                <a:close/>
                <a:moveTo>
                  <a:pt x="871838" y="361336"/>
                </a:moveTo>
                <a:cubicBezTo>
                  <a:pt x="887557" y="361336"/>
                  <a:pt x="900299" y="374074"/>
                  <a:pt x="900299" y="389788"/>
                </a:cubicBezTo>
                <a:cubicBezTo>
                  <a:pt x="900299" y="405502"/>
                  <a:pt x="887557" y="418240"/>
                  <a:pt x="871838" y="418240"/>
                </a:cubicBezTo>
                <a:cubicBezTo>
                  <a:pt x="856119" y="418240"/>
                  <a:pt x="843377" y="405502"/>
                  <a:pt x="843377" y="389788"/>
                </a:cubicBezTo>
                <a:cubicBezTo>
                  <a:pt x="843377" y="374074"/>
                  <a:pt x="856119" y="361336"/>
                  <a:pt x="871838" y="361336"/>
                </a:cubicBezTo>
                <a:close/>
                <a:moveTo>
                  <a:pt x="751356" y="361336"/>
                </a:moveTo>
                <a:cubicBezTo>
                  <a:pt x="767075" y="361336"/>
                  <a:pt x="779817" y="374074"/>
                  <a:pt x="779817" y="389788"/>
                </a:cubicBezTo>
                <a:cubicBezTo>
                  <a:pt x="779817" y="405502"/>
                  <a:pt x="767075" y="418240"/>
                  <a:pt x="751356" y="418240"/>
                </a:cubicBezTo>
                <a:cubicBezTo>
                  <a:pt x="735637" y="418240"/>
                  <a:pt x="722895" y="405502"/>
                  <a:pt x="722895" y="389788"/>
                </a:cubicBezTo>
                <a:cubicBezTo>
                  <a:pt x="722895" y="374074"/>
                  <a:pt x="735637" y="361336"/>
                  <a:pt x="751356" y="361336"/>
                </a:cubicBezTo>
                <a:close/>
                <a:moveTo>
                  <a:pt x="630873" y="361336"/>
                </a:moveTo>
                <a:cubicBezTo>
                  <a:pt x="646592" y="361336"/>
                  <a:pt x="659334" y="374074"/>
                  <a:pt x="659334" y="389788"/>
                </a:cubicBezTo>
                <a:cubicBezTo>
                  <a:pt x="659334" y="405502"/>
                  <a:pt x="646592" y="418240"/>
                  <a:pt x="630873" y="418240"/>
                </a:cubicBezTo>
                <a:cubicBezTo>
                  <a:pt x="615154" y="418240"/>
                  <a:pt x="602412" y="405502"/>
                  <a:pt x="602412" y="389788"/>
                </a:cubicBezTo>
                <a:cubicBezTo>
                  <a:pt x="602412" y="374074"/>
                  <a:pt x="615154" y="361336"/>
                  <a:pt x="630873" y="361336"/>
                </a:cubicBezTo>
                <a:close/>
                <a:moveTo>
                  <a:pt x="510391" y="361336"/>
                </a:moveTo>
                <a:cubicBezTo>
                  <a:pt x="526110" y="361336"/>
                  <a:pt x="538852" y="374074"/>
                  <a:pt x="538852" y="389788"/>
                </a:cubicBezTo>
                <a:cubicBezTo>
                  <a:pt x="538852" y="405502"/>
                  <a:pt x="526110" y="418240"/>
                  <a:pt x="510391" y="418240"/>
                </a:cubicBezTo>
                <a:cubicBezTo>
                  <a:pt x="494672" y="418240"/>
                  <a:pt x="481930" y="405502"/>
                  <a:pt x="481930" y="389788"/>
                </a:cubicBezTo>
                <a:cubicBezTo>
                  <a:pt x="481930" y="374074"/>
                  <a:pt x="494672" y="361336"/>
                  <a:pt x="510391" y="361336"/>
                </a:cubicBezTo>
                <a:close/>
                <a:moveTo>
                  <a:pt x="389908" y="361336"/>
                </a:moveTo>
                <a:cubicBezTo>
                  <a:pt x="405627" y="361336"/>
                  <a:pt x="418369" y="374074"/>
                  <a:pt x="418369" y="389788"/>
                </a:cubicBezTo>
                <a:cubicBezTo>
                  <a:pt x="418369" y="405502"/>
                  <a:pt x="405627" y="418240"/>
                  <a:pt x="389908" y="418240"/>
                </a:cubicBezTo>
                <a:cubicBezTo>
                  <a:pt x="374189" y="418240"/>
                  <a:pt x="361447" y="405502"/>
                  <a:pt x="361447" y="389788"/>
                </a:cubicBezTo>
                <a:cubicBezTo>
                  <a:pt x="361447" y="374074"/>
                  <a:pt x="374189" y="361336"/>
                  <a:pt x="389908" y="361336"/>
                </a:cubicBezTo>
                <a:close/>
                <a:moveTo>
                  <a:pt x="269426" y="361336"/>
                </a:moveTo>
                <a:cubicBezTo>
                  <a:pt x="285145" y="361336"/>
                  <a:pt x="297887" y="374074"/>
                  <a:pt x="297887" y="389788"/>
                </a:cubicBezTo>
                <a:cubicBezTo>
                  <a:pt x="297887" y="405502"/>
                  <a:pt x="285145" y="418240"/>
                  <a:pt x="269426" y="418240"/>
                </a:cubicBezTo>
                <a:cubicBezTo>
                  <a:pt x="253707" y="418240"/>
                  <a:pt x="240965" y="405502"/>
                  <a:pt x="240965" y="389788"/>
                </a:cubicBezTo>
                <a:cubicBezTo>
                  <a:pt x="240965" y="374074"/>
                  <a:pt x="253707" y="361336"/>
                  <a:pt x="269426" y="361336"/>
                </a:cubicBezTo>
                <a:close/>
                <a:moveTo>
                  <a:pt x="148943" y="361336"/>
                </a:moveTo>
                <a:cubicBezTo>
                  <a:pt x="164662" y="361336"/>
                  <a:pt x="177404" y="374074"/>
                  <a:pt x="177404" y="389788"/>
                </a:cubicBezTo>
                <a:cubicBezTo>
                  <a:pt x="177404" y="405502"/>
                  <a:pt x="164662" y="418240"/>
                  <a:pt x="148943" y="418240"/>
                </a:cubicBezTo>
                <a:cubicBezTo>
                  <a:pt x="133224" y="418240"/>
                  <a:pt x="120482" y="405502"/>
                  <a:pt x="120482" y="389788"/>
                </a:cubicBezTo>
                <a:cubicBezTo>
                  <a:pt x="120482" y="374074"/>
                  <a:pt x="133224" y="361336"/>
                  <a:pt x="148943" y="361336"/>
                </a:cubicBezTo>
                <a:close/>
                <a:moveTo>
                  <a:pt x="28461" y="361336"/>
                </a:moveTo>
                <a:cubicBezTo>
                  <a:pt x="44180" y="361336"/>
                  <a:pt x="56922" y="374074"/>
                  <a:pt x="56922" y="389788"/>
                </a:cubicBezTo>
                <a:cubicBezTo>
                  <a:pt x="56922" y="405502"/>
                  <a:pt x="44180" y="418240"/>
                  <a:pt x="28461" y="418240"/>
                </a:cubicBezTo>
                <a:cubicBezTo>
                  <a:pt x="12742" y="418240"/>
                  <a:pt x="0" y="405502"/>
                  <a:pt x="0" y="389788"/>
                </a:cubicBezTo>
                <a:cubicBezTo>
                  <a:pt x="0" y="374074"/>
                  <a:pt x="12742" y="361336"/>
                  <a:pt x="28461" y="361336"/>
                </a:cubicBezTo>
                <a:close/>
                <a:moveTo>
                  <a:pt x="1233285" y="240891"/>
                </a:moveTo>
                <a:cubicBezTo>
                  <a:pt x="1249004" y="240891"/>
                  <a:pt x="1261746" y="253629"/>
                  <a:pt x="1261746" y="269343"/>
                </a:cubicBezTo>
                <a:cubicBezTo>
                  <a:pt x="1261746" y="285057"/>
                  <a:pt x="1249004" y="297795"/>
                  <a:pt x="1233285" y="297795"/>
                </a:cubicBezTo>
                <a:cubicBezTo>
                  <a:pt x="1217566" y="297795"/>
                  <a:pt x="1204824" y="285057"/>
                  <a:pt x="1204824" y="269343"/>
                </a:cubicBezTo>
                <a:cubicBezTo>
                  <a:pt x="1204824" y="253629"/>
                  <a:pt x="1217566" y="240891"/>
                  <a:pt x="1233285" y="240891"/>
                </a:cubicBezTo>
                <a:close/>
                <a:moveTo>
                  <a:pt x="1112803" y="240891"/>
                </a:moveTo>
                <a:cubicBezTo>
                  <a:pt x="1128522" y="240891"/>
                  <a:pt x="1141264" y="253629"/>
                  <a:pt x="1141264" y="269343"/>
                </a:cubicBezTo>
                <a:cubicBezTo>
                  <a:pt x="1141264" y="285057"/>
                  <a:pt x="1128522" y="297795"/>
                  <a:pt x="1112803" y="297795"/>
                </a:cubicBezTo>
                <a:cubicBezTo>
                  <a:pt x="1097084" y="297795"/>
                  <a:pt x="1084342" y="285057"/>
                  <a:pt x="1084342" y="269343"/>
                </a:cubicBezTo>
                <a:cubicBezTo>
                  <a:pt x="1084342" y="253629"/>
                  <a:pt x="1097084" y="240891"/>
                  <a:pt x="1112803" y="240891"/>
                </a:cubicBezTo>
                <a:close/>
                <a:moveTo>
                  <a:pt x="992320" y="240891"/>
                </a:moveTo>
                <a:cubicBezTo>
                  <a:pt x="1008039" y="240891"/>
                  <a:pt x="1020781" y="253629"/>
                  <a:pt x="1020781" y="269343"/>
                </a:cubicBezTo>
                <a:cubicBezTo>
                  <a:pt x="1020781" y="285057"/>
                  <a:pt x="1008039" y="297795"/>
                  <a:pt x="992320" y="297795"/>
                </a:cubicBezTo>
                <a:cubicBezTo>
                  <a:pt x="976601" y="297795"/>
                  <a:pt x="963859" y="285057"/>
                  <a:pt x="963859" y="269343"/>
                </a:cubicBezTo>
                <a:cubicBezTo>
                  <a:pt x="963859" y="253629"/>
                  <a:pt x="976601" y="240891"/>
                  <a:pt x="992320" y="240891"/>
                </a:cubicBezTo>
                <a:close/>
                <a:moveTo>
                  <a:pt x="871838" y="240891"/>
                </a:moveTo>
                <a:cubicBezTo>
                  <a:pt x="887557" y="240891"/>
                  <a:pt x="900299" y="253629"/>
                  <a:pt x="900299" y="269343"/>
                </a:cubicBezTo>
                <a:cubicBezTo>
                  <a:pt x="900299" y="285057"/>
                  <a:pt x="887557" y="297795"/>
                  <a:pt x="871838" y="297795"/>
                </a:cubicBezTo>
                <a:cubicBezTo>
                  <a:pt x="856119" y="297795"/>
                  <a:pt x="843377" y="285057"/>
                  <a:pt x="843377" y="269343"/>
                </a:cubicBezTo>
                <a:cubicBezTo>
                  <a:pt x="843377" y="253629"/>
                  <a:pt x="856119" y="240891"/>
                  <a:pt x="871838" y="240891"/>
                </a:cubicBezTo>
                <a:close/>
                <a:moveTo>
                  <a:pt x="751356" y="240891"/>
                </a:moveTo>
                <a:cubicBezTo>
                  <a:pt x="767075" y="240891"/>
                  <a:pt x="779817" y="253629"/>
                  <a:pt x="779817" y="269343"/>
                </a:cubicBezTo>
                <a:cubicBezTo>
                  <a:pt x="779817" y="285057"/>
                  <a:pt x="767075" y="297795"/>
                  <a:pt x="751356" y="297795"/>
                </a:cubicBezTo>
                <a:cubicBezTo>
                  <a:pt x="735637" y="297795"/>
                  <a:pt x="722895" y="285057"/>
                  <a:pt x="722895" y="269343"/>
                </a:cubicBezTo>
                <a:cubicBezTo>
                  <a:pt x="722895" y="253629"/>
                  <a:pt x="735637" y="240891"/>
                  <a:pt x="751356" y="240891"/>
                </a:cubicBezTo>
                <a:close/>
                <a:moveTo>
                  <a:pt x="630873" y="240891"/>
                </a:moveTo>
                <a:cubicBezTo>
                  <a:pt x="646592" y="240891"/>
                  <a:pt x="659334" y="253629"/>
                  <a:pt x="659334" y="269343"/>
                </a:cubicBezTo>
                <a:cubicBezTo>
                  <a:pt x="659334" y="285057"/>
                  <a:pt x="646592" y="297795"/>
                  <a:pt x="630873" y="297795"/>
                </a:cubicBezTo>
                <a:cubicBezTo>
                  <a:pt x="615154" y="297795"/>
                  <a:pt x="602412" y="285057"/>
                  <a:pt x="602412" y="269343"/>
                </a:cubicBezTo>
                <a:cubicBezTo>
                  <a:pt x="602412" y="253629"/>
                  <a:pt x="615154" y="240891"/>
                  <a:pt x="630873" y="240891"/>
                </a:cubicBezTo>
                <a:close/>
                <a:moveTo>
                  <a:pt x="510391" y="240891"/>
                </a:moveTo>
                <a:cubicBezTo>
                  <a:pt x="526110" y="240891"/>
                  <a:pt x="538852" y="253629"/>
                  <a:pt x="538852" y="269343"/>
                </a:cubicBezTo>
                <a:cubicBezTo>
                  <a:pt x="538852" y="285057"/>
                  <a:pt x="526110" y="297795"/>
                  <a:pt x="510391" y="297795"/>
                </a:cubicBezTo>
                <a:cubicBezTo>
                  <a:pt x="494672" y="297795"/>
                  <a:pt x="481930" y="285057"/>
                  <a:pt x="481930" y="269343"/>
                </a:cubicBezTo>
                <a:cubicBezTo>
                  <a:pt x="481930" y="253629"/>
                  <a:pt x="494672" y="240891"/>
                  <a:pt x="510391" y="240891"/>
                </a:cubicBezTo>
                <a:close/>
                <a:moveTo>
                  <a:pt x="389908" y="240891"/>
                </a:moveTo>
                <a:cubicBezTo>
                  <a:pt x="405627" y="240891"/>
                  <a:pt x="418369" y="253629"/>
                  <a:pt x="418369" y="269343"/>
                </a:cubicBezTo>
                <a:cubicBezTo>
                  <a:pt x="418369" y="285057"/>
                  <a:pt x="405627" y="297795"/>
                  <a:pt x="389908" y="297795"/>
                </a:cubicBezTo>
                <a:cubicBezTo>
                  <a:pt x="374189" y="297795"/>
                  <a:pt x="361447" y="285057"/>
                  <a:pt x="361447" y="269343"/>
                </a:cubicBezTo>
                <a:cubicBezTo>
                  <a:pt x="361447" y="253629"/>
                  <a:pt x="374189" y="240891"/>
                  <a:pt x="389908" y="240891"/>
                </a:cubicBezTo>
                <a:close/>
                <a:moveTo>
                  <a:pt x="269426" y="240891"/>
                </a:moveTo>
                <a:cubicBezTo>
                  <a:pt x="285145" y="240891"/>
                  <a:pt x="297887" y="253629"/>
                  <a:pt x="297887" y="269343"/>
                </a:cubicBezTo>
                <a:cubicBezTo>
                  <a:pt x="297887" y="285057"/>
                  <a:pt x="285145" y="297795"/>
                  <a:pt x="269426" y="297795"/>
                </a:cubicBezTo>
                <a:cubicBezTo>
                  <a:pt x="253707" y="297795"/>
                  <a:pt x="240965" y="285057"/>
                  <a:pt x="240965" y="269343"/>
                </a:cubicBezTo>
                <a:cubicBezTo>
                  <a:pt x="240965" y="253629"/>
                  <a:pt x="253707" y="240891"/>
                  <a:pt x="269426" y="240891"/>
                </a:cubicBezTo>
                <a:close/>
                <a:moveTo>
                  <a:pt x="148943" y="240891"/>
                </a:moveTo>
                <a:cubicBezTo>
                  <a:pt x="164662" y="240891"/>
                  <a:pt x="177404" y="253629"/>
                  <a:pt x="177404" y="269343"/>
                </a:cubicBezTo>
                <a:cubicBezTo>
                  <a:pt x="177404" y="285057"/>
                  <a:pt x="164662" y="297795"/>
                  <a:pt x="148943" y="297795"/>
                </a:cubicBezTo>
                <a:cubicBezTo>
                  <a:pt x="133224" y="297795"/>
                  <a:pt x="120482" y="285057"/>
                  <a:pt x="120482" y="269343"/>
                </a:cubicBezTo>
                <a:cubicBezTo>
                  <a:pt x="120482" y="253629"/>
                  <a:pt x="133224" y="240891"/>
                  <a:pt x="148943" y="240891"/>
                </a:cubicBezTo>
                <a:close/>
                <a:moveTo>
                  <a:pt x="28461" y="240891"/>
                </a:moveTo>
                <a:cubicBezTo>
                  <a:pt x="44180" y="240891"/>
                  <a:pt x="56922" y="253629"/>
                  <a:pt x="56922" y="269343"/>
                </a:cubicBezTo>
                <a:cubicBezTo>
                  <a:pt x="56922" y="285057"/>
                  <a:pt x="44180" y="297795"/>
                  <a:pt x="28461" y="297795"/>
                </a:cubicBezTo>
                <a:cubicBezTo>
                  <a:pt x="12742" y="297795"/>
                  <a:pt x="0" y="285057"/>
                  <a:pt x="0" y="269343"/>
                </a:cubicBezTo>
                <a:cubicBezTo>
                  <a:pt x="0" y="253629"/>
                  <a:pt x="12742" y="240891"/>
                  <a:pt x="28461" y="240891"/>
                </a:cubicBezTo>
                <a:close/>
                <a:moveTo>
                  <a:pt x="1233285" y="120445"/>
                </a:moveTo>
                <a:cubicBezTo>
                  <a:pt x="1249004" y="120445"/>
                  <a:pt x="1261746" y="133183"/>
                  <a:pt x="1261746" y="148897"/>
                </a:cubicBezTo>
                <a:cubicBezTo>
                  <a:pt x="1261746" y="164611"/>
                  <a:pt x="1249004" y="177349"/>
                  <a:pt x="1233285" y="177349"/>
                </a:cubicBezTo>
                <a:cubicBezTo>
                  <a:pt x="1217566" y="177349"/>
                  <a:pt x="1204824" y="164611"/>
                  <a:pt x="1204824" y="148897"/>
                </a:cubicBezTo>
                <a:cubicBezTo>
                  <a:pt x="1204824" y="133183"/>
                  <a:pt x="1217566" y="120445"/>
                  <a:pt x="1233285" y="120445"/>
                </a:cubicBezTo>
                <a:close/>
                <a:moveTo>
                  <a:pt x="1112803" y="120445"/>
                </a:moveTo>
                <a:cubicBezTo>
                  <a:pt x="1128522" y="120445"/>
                  <a:pt x="1141264" y="133183"/>
                  <a:pt x="1141264" y="148897"/>
                </a:cubicBezTo>
                <a:cubicBezTo>
                  <a:pt x="1141264" y="164611"/>
                  <a:pt x="1128522" y="177349"/>
                  <a:pt x="1112803" y="177349"/>
                </a:cubicBezTo>
                <a:cubicBezTo>
                  <a:pt x="1097084" y="177349"/>
                  <a:pt x="1084342" y="164611"/>
                  <a:pt x="1084342" y="148897"/>
                </a:cubicBezTo>
                <a:cubicBezTo>
                  <a:pt x="1084342" y="133183"/>
                  <a:pt x="1097084" y="120445"/>
                  <a:pt x="1112803" y="120445"/>
                </a:cubicBezTo>
                <a:close/>
                <a:moveTo>
                  <a:pt x="992320" y="120445"/>
                </a:moveTo>
                <a:cubicBezTo>
                  <a:pt x="1008039" y="120445"/>
                  <a:pt x="1020781" y="133183"/>
                  <a:pt x="1020781" y="148897"/>
                </a:cubicBezTo>
                <a:cubicBezTo>
                  <a:pt x="1020781" y="164611"/>
                  <a:pt x="1008039" y="177349"/>
                  <a:pt x="992320" y="177349"/>
                </a:cubicBezTo>
                <a:cubicBezTo>
                  <a:pt x="976601" y="177349"/>
                  <a:pt x="963859" y="164611"/>
                  <a:pt x="963859" y="148897"/>
                </a:cubicBezTo>
                <a:cubicBezTo>
                  <a:pt x="963859" y="133183"/>
                  <a:pt x="976601" y="120445"/>
                  <a:pt x="992320" y="120445"/>
                </a:cubicBezTo>
                <a:close/>
                <a:moveTo>
                  <a:pt x="871838" y="120445"/>
                </a:moveTo>
                <a:cubicBezTo>
                  <a:pt x="887557" y="120445"/>
                  <a:pt x="900299" y="133183"/>
                  <a:pt x="900299" y="148897"/>
                </a:cubicBezTo>
                <a:cubicBezTo>
                  <a:pt x="900299" y="164611"/>
                  <a:pt x="887557" y="177349"/>
                  <a:pt x="871838" y="177349"/>
                </a:cubicBezTo>
                <a:cubicBezTo>
                  <a:pt x="856119" y="177349"/>
                  <a:pt x="843377" y="164611"/>
                  <a:pt x="843377" y="148897"/>
                </a:cubicBezTo>
                <a:cubicBezTo>
                  <a:pt x="843377" y="133183"/>
                  <a:pt x="856119" y="120445"/>
                  <a:pt x="871838" y="120445"/>
                </a:cubicBezTo>
                <a:close/>
                <a:moveTo>
                  <a:pt x="751356" y="120445"/>
                </a:moveTo>
                <a:cubicBezTo>
                  <a:pt x="767075" y="120445"/>
                  <a:pt x="779817" y="133183"/>
                  <a:pt x="779817" y="148897"/>
                </a:cubicBezTo>
                <a:cubicBezTo>
                  <a:pt x="779817" y="164611"/>
                  <a:pt x="767075" y="177349"/>
                  <a:pt x="751356" y="177349"/>
                </a:cubicBezTo>
                <a:cubicBezTo>
                  <a:pt x="735637" y="177349"/>
                  <a:pt x="722895" y="164611"/>
                  <a:pt x="722895" y="148897"/>
                </a:cubicBezTo>
                <a:cubicBezTo>
                  <a:pt x="722895" y="133183"/>
                  <a:pt x="735637" y="120445"/>
                  <a:pt x="751356" y="120445"/>
                </a:cubicBezTo>
                <a:close/>
                <a:moveTo>
                  <a:pt x="630873" y="120445"/>
                </a:moveTo>
                <a:cubicBezTo>
                  <a:pt x="646592" y="120445"/>
                  <a:pt x="659334" y="133183"/>
                  <a:pt x="659334" y="148897"/>
                </a:cubicBezTo>
                <a:cubicBezTo>
                  <a:pt x="659334" y="164611"/>
                  <a:pt x="646592" y="177349"/>
                  <a:pt x="630873" y="177349"/>
                </a:cubicBezTo>
                <a:cubicBezTo>
                  <a:pt x="615154" y="177349"/>
                  <a:pt x="602412" y="164611"/>
                  <a:pt x="602412" y="148897"/>
                </a:cubicBezTo>
                <a:cubicBezTo>
                  <a:pt x="602412" y="133183"/>
                  <a:pt x="615154" y="120445"/>
                  <a:pt x="630873" y="120445"/>
                </a:cubicBezTo>
                <a:close/>
                <a:moveTo>
                  <a:pt x="510391" y="120445"/>
                </a:moveTo>
                <a:cubicBezTo>
                  <a:pt x="526110" y="120445"/>
                  <a:pt x="538852" y="133183"/>
                  <a:pt x="538852" y="148897"/>
                </a:cubicBezTo>
                <a:cubicBezTo>
                  <a:pt x="538852" y="164611"/>
                  <a:pt x="526110" y="177349"/>
                  <a:pt x="510391" y="177349"/>
                </a:cubicBezTo>
                <a:cubicBezTo>
                  <a:pt x="494672" y="177349"/>
                  <a:pt x="481930" y="164611"/>
                  <a:pt x="481930" y="148897"/>
                </a:cubicBezTo>
                <a:cubicBezTo>
                  <a:pt x="481930" y="133183"/>
                  <a:pt x="494672" y="120445"/>
                  <a:pt x="510391" y="120445"/>
                </a:cubicBezTo>
                <a:close/>
                <a:moveTo>
                  <a:pt x="389908" y="120445"/>
                </a:moveTo>
                <a:cubicBezTo>
                  <a:pt x="405627" y="120445"/>
                  <a:pt x="418369" y="133183"/>
                  <a:pt x="418369" y="148897"/>
                </a:cubicBezTo>
                <a:cubicBezTo>
                  <a:pt x="418369" y="164611"/>
                  <a:pt x="405627" y="177349"/>
                  <a:pt x="389908" y="177349"/>
                </a:cubicBezTo>
                <a:cubicBezTo>
                  <a:pt x="374189" y="177349"/>
                  <a:pt x="361447" y="164611"/>
                  <a:pt x="361447" y="148897"/>
                </a:cubicBezTo>
                <a:cubicBezTo>
                  <a:pt x="361447" y="133183"/>
                  <a:pt x="374189" y="120445"/>
                  <a:pt x="389908" y="120445"/>
                </a:cubicBezTo>
                <a:close/>
                <a:moveTo>
                  <a:pt x="269426" y="120445"/>
                </a:moveTo>
                <a:cubicBezTo>
                  <a:pt x="285145" y="120445"/>
                  <a:pt x="297887" y="133183"/>
                  <a:pt x="297887" y="148897"/>
                </a:cubicBezTo>
                <a:cubicBezTo>
                  <a:pt x="297887" y="164611"/>
                  <a:pt x="285145" y="177349"/>
                  <a:pt x="269426" y="177349"/>
                </a:cubicBezTo>
                <a:cubicBezTo>
                  <a:pt x="253707" y="177349"/>
                  <a:pt x="240965" y="164611"/>
                  <a:pt x="240965" y="148897"/>
                </a:cubicBezTo>
                <a:cubicBezTo>
                  <a:pt x="240965" y="133183"/>
                  <a:pt x="253707" y="120445"/>
                  <a:pt x="269426" y="120445"/>
                </a:cubicBezTo>
                <a:close/>
                <a:moveTo>
                  <a:pt x="148943" y="120445"/>
                </a:moveTo>
                <a:cubicBezTo>
                  <a:pt x="164662" y="120445"/>
                  <a:pt x="177404" y="133183"/>
                  <a:pt x="177404" y="148897"/>
                </a:cubicBezTo>
                <a:cubicBezTo>
                  <a:pt x="177404" y="164611"/>
                  <a:pt x="164662" y="177349"/>
                  <a:pt x="148943" y="177349"/>
                </a:cubicBezTo>
                <a:cubicBezTo>
                  <a:pt x="133224" y="177349"/>
                  <a:pt x="120482" y="164611"/>
                  <a:pt x="120482" y="148897"/>
                </a:cubicBezTo>
                <a:cubicBezTo>
                  <a:pt x="120482" y="133183"/>
                  <a:pt x="133224" y="120445"/>
                  <a:pt x="148943" y="120445"/>
                </a:cubicBezTo>
                <a:close/>
                <a:moveTo>
                  <a:pt x="28461" y="120445"/>
                </a:moveTo>
                <a:cubicBezTo>
                  <a:pt x="44180" y="120445"/>
                  <a:pt x="56922" y="133183"/>
                  <a:pt x="56922" y="148897"/>
                </a:cubicBezTo>
                <a:cubicBezTo>
                  <a:pt x="56922" y="164611"/>
                  <a:pt x="44180" y="177349"/>
                  <a:pt x="28461" y="177349"/>
                </a:cubicBezTo>
                <a:cubicBezTo>
                  <a:pt x="12742" y="177349"/>
                  <a:pt x="0" y="164611"/>
                  <a:pt x="0" y="148897"/>
                </a:cubicBezTo>
                <a:cubicBezTo>
                  <a:pt x="0" y="133183"/>
                  <a:pt x="12742" y="120445"/>
                  <a:pt x="28461" y="120445"/>
                </a:cubicBezTo>
                <a:close/>
                <a:moveTo>
                  <a:pt x="1233285" y="0"/>
                </a:moveTo>
                <a:cubicBezTo>
                  <a:pt x="1249004" y="0"/>
                  <a:pt x="1261746" y="12738"/>
                  <a:pt x="1261746" y="28452"/>
                </a:cubicBezTo>
                <a:cubicBezTo>
                  <a:pt x="1261746" y="44166"/>
                  <a:pt x="1249004" y="56904"/>
                  <a:pt x="1233285" y="56904"/>
                </a:cubicBezTo>
                <a:cubicBezTo>
                  <a:pt x="1217566" y="56904"/>
                  <a:pt x="1204824" y="44166"/>
                  <a:pt x="1204824" y="28452"/>
                </a:cubicBezTo>
                <a:cubicBezTo>
                  <a:pt x="1204824" y="12738"/>
                  <a:pt x="1217566" y="0"/>
                  <a:pt x="1233285" y="0"/>
                </a:cubicBezTo>
                <a:close/>
                <a:moveTo>
                  <a:pt x="1112803" y="0"/>
                </a:moveTo>
                <a:cubicBezTo>
                  <a:pt x="1128522" y="0"/>
                  <a:pt x="1141264" y="12738"/>
                  <a:pt x="1141264" y="28452"/>
                </a:cubicBezTo>
                <a:cubicBezTo>
                  <a:pt x="1141264" y="44166"/>
                  <a:pt x="1128522" y="56904"/>
                  <a:pt x="1112803" y="56904"/>
                </a:cubicBezTo>
                <a:cubicBezTo>
                  <a:pt x="1097084" y="56904"/>
                  <a:pt x="1084342" y="44166"/>
                  <a:pt x="1084342" y="28452"/>
                </a:cubicBezTo>
                <a:cubicBezTo>
                  <a:pt x="1084342" y="12738"/>
                  <a:pt x="1097084" y="0"/>
                  <a:pt x="1112803" y="0"/>
                </a:cubicBezTo>
                <a:close/>
                <a:moveTo>
                  <a:pt x="992320" y="0"/>
                </a:moveTo>
                <a:cubicBezTo>
                  <a:pt x="1008039" y="0"/>
                  <a:pt x="1020781" y="12738"/>
                  <a:pt x="1020781" y="28452"/>
                </a:cubicBezTo>
                <a:cubicBezTo>
                  <a:pt x="1020781" y="44166"/>
                  <a:pt x="1008039" y="56904"/>
                  <a:pt x="992320" y="56904"/>
                </a:cubicBezTo>
                <a:cubicBezTo>
                  <a:pt x="976601" y="56904"/>
                  <a:pt x="963859" y="44166"/>
                  <a:pt x="963859" y="28452"/>
                </a:cubicBezTo>
                <a:cubicBezTo>
                  <a:pt x="963859" y="12738"/>
                  <a:pt x="976601" y="0"/>
                  <a:pt x="992320" y="0"/>
                </a:cubicBezTo>
                <a:close/>
                <a:moveTo>
                  <a:pt x="871838" y="0"/>
                </a:moveTo>
                <a:cubicBezTo>
                  <a:pt x="887557" y="0"/>
                  <a:pt x="900299" y="12738"/>
                  <a:pt x="900299" y="28452"/>
                </a:cubicBezTo>
                <a:cubicBezTo>
                  <a:pt x="900299" y="44166"/>
                  <a:pt x="887557" y="56904"/>
                  <a:pt x="871838" y="56904"/>
                </a:cubicBezTo>
                <a:cubicBezTo>
                  <a:pt x="856119" y="56904"/>
                  <a:pt x="843377" y="44166"/>
                  <a:pt x="843377" y="28452"/>
                </a:cubicBezTo>
                <a:cubicBezTo>
                  <a:pt x="843377" y="12738"/>
                  <a:pt x="856119" y="0"/>
                  <a:pt x="871838" y="0"/>
                </a:cubicBezTo>
                <a:close/>
                <a:moveTo>
                  <a:pt x="751356" y="0"/>
                </a:moveTo>
                <a:cubicBezTo>
                  <a:pt x="767075" y="0"/>
                  <a:pt x="779817" y="12738"/>
                  <a:pt x="779817" y="28452"/>
                </a:cubicBezTo>
                <a:cubicBezTo>
                  <a:pt x="779817" y="44166"/>
                  <a:pt x="767075" y="56904"/>
                  <a:pt x="751356" y="56904"/>
                </a:cubicBezTo>
                <a:cubicBezTo>
                  <a:pt x="735637" y="56904"/>
                  <a:pt x="722895" y="44166"/>
                  <a:pt x="722895" y="28452"/>
                </a:cubicBezTo>
                <a:cubicBezTo>
                  <a:pt x="722895" y="12738"/>
                  <a:pt x="735637" y="0"/>
                  <a:pt x="751356" y="0"/>
                </a:cubicBezTo>
                <a:close/>
                <a:moveTo>
                  <a:pt x="630873" y="0"/>
                </a:moveTo>
                <a:cubicBezTo>
                  <a:pt x="646592" y="0"/>
                  <a:pt x="659334" y="12738"/>
                  <a:pt x="659334" y="28452"/>
                </a:cubicBezTo>
                <a:cubicBezTo>
                  <a:pt x="659334" y="44166"/>
                  <a:pt x="646592" y="56904"/>
                  <a:pt x="630873" y="56904"/>
                </a:cubicBezTo>
                <a:cubicBezTo>
                  <a:pt x="615154" y="56904"/>
                  <a:pt x="602412" y="44166"/>
                  <a:pt x="602412" y="28452"/>
                </a:cubicBezTo>
                <a:cubicBezTo>
                  <a:pt x="602412" y="12738"/>
                  <a:pt x="615154" y="0"/>
                  <a:pt x="630873" y="0"/>
                </a:cubicBezTo>
                <a:close/>
                <a:moveTo>
                  <a:pt x="510391" y="0"/>
                </a:moveTo>
                <a:cubicBezTo>
                  <a:pt x="526110" y="0"/>
                  <a:pt x="538852" y="12738"/>
                  <a:pt x="538852" y="28452"/>
                </a:cubicBezTo>
                <a:cubicBezTo>
                  <a:pt x="538852" y="44166"/>
                  <a:pt x="526110" y="56904"/>
                  <a:pt x="510391" y="56904"/>
                </a:cubicBezTo>
                <a:cubicBezTo>
                  <a:pt x="494672" y="56904"/>
                  <a:pt x="481930" y="44166"/>
                  <a:pt x="481930" y="28452"/>
                </a:cubicBezTo>
                <a:cubicBezTo>
                  <a:pt x="481930" y="12738"/>
                  <a:pt x="494672" y="0"/>
                  <a:pt x="510391" y="0"/>
                </a:cubicBezTo>
                <a:close/>
                <a:moveTo>
                  <a:pt x="389908" y="0"/>
                </a:moveTo>
                <a:cubicBezTo>
                  <a:pt x="405627" y="0"/>
                  <a:pt x="418369" y="12738"/>
                  <a:pt x="418369" y="28452"/>
                </a:cubicBezTo>
                <a:cubicBezTo>
                  <a:pt x="418369" y="44166"/>
                  <a:pt x="405627" y="56904"/>
                  <a:pt x="389908" y="56904"/>
                </a:cubicBezTo>
                <a:cubicBezTo>
                  <a:pt x="374189" y="56904"/>
                  <a:pt x="361447" y="44166"/>
                  <a:pt x="361447" y="28452"/>
                </a:cubicBezTo>
                <a:cubicBezTo>
                  <a:pt x="361447" y="12738"/>
                  <a:pt x="374189" y="0"/>
                  <a:pt x="389908" y="0"/>
                </a:cubicBezTo>
                <a:close/>
                <a:moveTo>
                  <a:pt x="269426" y="0"/>
                </a:moveTo>
                <a:cubicBezTo>
                  <a:pt x="285145" y="0"/>
                  <a:pt x="297887" y="12738"/>
                  <a:pt x="297887" y="28452"/>
                </a:cubicBezTo>
                <a:cubicBezTo>
                  <a:pt x="297887" y="44166"/>
                  <a:pt x="285145" y="56904"/>
                  <a:pt x="269426" y="56904"/>
                </a:cubicBezTo>
                <a:cubicBezTo>
                  <a:pt x="253707" y="56904"/>
                  <a:pt x="240965" y="44166"/>
                  <a:pt x="240965" y="28452"/>
                </a:cubicBezTo>
                <a:cubicBezTo>
                  <a:pt x="240965" y="12738"/>
                  <a:pt x="253707" y="0"/>
                  <a:pt x="269426" y="0"/>
                </a:cubicBezTo>
                <a:close/>
                <a:moveTo>
                  <a:pt x="148943" y="0"/>
                </a:moveTo>
                <a:cubicBezTo>
                  <a:pt x="164662" y="0"/>
                  <a:pt x="177404" y="12738"/>
                  <a:pt x="177404" y="28452"/>
                </a:cubicBezTo>
                <a:cubicBezTo>
                  <a:pt x="177404" y="44166"/>
                  <a:pt x="164662" y="56904"/>
                  <a:pt x="148943" y="56904"/>
                </a:cubicBezTo>
                <a:cubicBezTo>
                  <a:pt x="133224" y="56904"/>
                  <a:pt x="120482" y="44166"/>
                  <a:pt x="120482" y="28452"/>
                </a:cubicBezTo>
                <a:cubicBezTo>
                  <a:pt x="120482" y="12738"/>
                  <a:pt x="133224" y="0"/>
                  <a:pt x="148943" y="0"/>
                </a:cubicBezTo>
                <a:close/>
                <a:moveTo>
                  <a:pt x="28461" y="0"/>
                </a:moveTo>
                <a:cubicBezTo>
                  <a:pt x="44180" y="0"/>
                  <a:pt x="56922" y="12738"/>
                  <a:pt x="56922" y="28452"/>
                </a:cubicBezTo>
                <a:cubicBezTo>
                  <a:pt x="56922" y="44166"/>
                  <a:pt x="44180" y="56904"/>
                  <a:pt x="28461" y="56904"/>
                </a:cubicBezTo>
                <a:cubicBezTo>
                  <a:pt x="12742" y="56904"/>
                  <a:pt x="0" y="44166"/>
                  <a:pt x="0" y="28452"/>
                </a:cubicBezTo>
                <a:cubicBezTo>
                  <a:pt x="0" y="12738"/>
                  <a:pt x="12742" y="0"/>
                  <a:pt x="28461" y="0"/>
                </a:cubicBezTo>
                <a:close/>
              </a:path>
            </a:pathLst>
          </a:custGeom>
          <a:solidFill>
            <a:schemeClr val="accent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</a:endParaRPr>
          </a:p>
        </p:txBody>
      </p:sp>
      <p:sp>
        <p:nvSpPr>
          <p:cNvPr id="10" name="文本框 9"/>
          <p:cNvSpPr txBox="1"/>
          <p:nvPr>
            <p:custDataLst>
              <p:tags r:id="rId5"/>
            </p:custDataLst>
          </p:nvPr>
        </p:nvSpPr>
        <p:spPr>
          <a:xfrm>
            <a:off x="1319530" y="1864995"/>
            <a:ext cx="9402445" cy="4279900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2400" b="1" dirty="0">
                <a:solidFill>
                  <a:schemeClr val="bg2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(一）行为目标评价模式的优点</a:t>
            </a:r>
            <a:endParaRPr lang="zh-CN" altLang="en-US" sz="2400" b="1" dirty="0">
              <a:solidFill>
                <a:schemeClr val="bg2">
                  <a:lumMod val="90000"/>
                  <a:lumOff val="10000"/>
                </a:schemeClr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1、以行为目标为核心；</a:t>
            </a:r>
            <a:endParaRPr lang="zh-CN" altLang="en-US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2</a:t>
            </a: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、结构紧凑，逻辑脉络简洁清晰，具有计划性； </a:t>
            </a:r>
            <a:endParaRPr lang="zh-CN" altLang="en-US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3</a:t>
            </a: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、用行为术语表述目标，具有可操作性；</a:t>
            </a:r>
            <a:endParaRPr lang="zh-CN" altLang="en-US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4</a:t>
            </a: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、从目标出发指导实施，以目标为依据，测定学生的成 </a:t>
            </a:r>
            <a:endParaRPr lang="en-US" altLang="zh-CN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   </a:t>
            </a: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绩并将其与目标相对照，找出实际活动；</a:t>
            </a:r>
            <a:endParaRPr lang="zh-CN" altLang="en-US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5</a:t>
            </a: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、根据偏离目标的程度及反馈信息修改目标，简单易行。</a:t>
            </a:r>
            <a:endParaRPr lang="zh-CN" altLang="en-US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endParaRPr lang="zh-CN" altLang="en-US" sz="2400" dirty="0">
              <a:solidFill>
                <a:schemeClr val="tx1"/>
              </a:solidFill>
              <a:latin typeface="Calibri" panose="020F0502020204030204" pitchFamily="34" charset="0"/>
            </a:endParaRPr>
          </a:p>
          <a:p>
            <a:pPr>
              <a:lnSpc>
                <a:spcPct val="150000"/>
              </a:lnSpc>
            </a:pPr>
            <a:endParaRPr lang="zh-CN" altLang="en-US" sz="2400" dirty="0">
              <a:solidFill>
                <a:schemeClr val="tx1"/>
              </a:solidFill>
              <a:latin typeface="Calibri" panose="020F0502020204030204" pitchFamily="34" charset="0"/>
            </a:endParaRPr>
          </a:p>
          <a:p>
            <a:pPr marR="0" defTabSz="914400" rtl="0"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2700" kern="1200" cap="none" spc="0" normalizeH="0" baseline="0" noProof="0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  <a:cs typeface="+mn-cs"/>
            </a:endParaRPr>
          </a:p>
          <a:p>
            <a:pPr marR="0" defTabSz="914400" rtl="0">
              <a:lnSpc>
                <a:spcPct val="150000"/>
              </a:lnSpc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2400" kern="1200" cap="none" spc="0" normalizeH="0" baseline="0" noProof="0" dirty="0">
              <a:solidFill>
                <a:schemeClr val="tx1"/>
              </a:solidFill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  <a:p>
            <a:pPr marL="457200" lvl="1" indent="0" algn="just" fontAlgn="auto">
              <a:lnSpc>
                <a:spcPct val="200000"/>
              </a:lnSpc>
              <a:buNone/>
            </a:pPr>
            <a:endParaRPr kumimoji="0" lang="zh-CN" altLang="en-US" sz="2400" kern="1200" cap="none" spc="0" normalizeH="0" baseline="0" noProof="0" dirty="0">
              <a:solidFill>
                <a:schemeClr val="tx1"/>
              </a:solidFill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  <a:sym typeface="+mn-ea"/>
            </a:endParaRPr>
          </a:p>
        </p:txBody>
      </p:sp>
      <p:pic>
        <p:nvPicPr>
          <p:cNvPr id="13317" name="Picture 9" descr="C:\Users\Administrator\Desktop\出版社社标.jpg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277283" y="6096000"/>
            <a:ext cx="811212" cy="800100"/>
          </a:xfrm>
          <a:prstGeom prst="rect">
            <a:avLst/>
          </a:prstGeom>
          <a:noFill/>
          <a:ln w="9525">
            <a:noFill/>
          </a:ln>
        </p:spPr>
      </p:pic>
    </p:spTree>
    <p:custDataLst>
      <p:tags r:id="rId7"/>
    </p:custDataLst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9600" y="608330"/>
            <a:ext cx="10032365" cy="763270"/>
          </a:xfrm>
        </p:spPr>
        <p:txBody>
          <a:bodyPr>
            <a:normAutofit fontScale="90000"/>
          </a:bodyPr>
          <a:lstStyle/>
          <a:p>
            <a:pPr algn="l"/>
            <a:r>
              <a:rPr lang="zh-CN" altLang="en-US" sz="4000" b="1" kern="0" dirty="0">
                <a:uFillTx/>
                <a:latin typeface="微软雅黑" panose="020B0503020204020204" charset="-122"/>
                <a:cs typeface="+mn-ea"/>
                <a:sym typeface="+mn-ea"/>
              </a:rPr>
              <a:t>三、行为目标评价模式的优缺点</a:t>
            </a:r>
            <a:br>
              <a:rPr lang="zh-CN" altLang="en-US" kern="0" dirty="0">
                <a:solidFill>
                  <a:schemeClr val="tx1"/>
                </a:solidFill>
                <a:uFillTx/>
                <a:latin typeface="微软雅黑" panose="020B0503020204020204" charset="-122"/>
                <a:cs typeface="+mn-ea"/>
                <a:sym typeface="+mn-ea"/>
              </a:rPr>
            </a:br>
            <a:endParaRPr lang="zh-CN" altLang="en-US" kern="0" dirty="0">
              <a:solidFill>
                <a:schemeClr val="tx1"/>
              </a:solidFill>
              <a:uFillTx/>
              <a:latin typeface="微软雅黑" panose="020B0503020204020204" charset="-122"/>
              <a:cs typeface="+mn-ea"/>
              <a:sym typeface="+mn-ea"/>
            </a:endParaRPr>
          </a:p>
        </p:txBody>
      </p:sp>
      <p:sp>
        <p:nvSpPr>
          <p:cNvPr id="16" name="矩形 15"/>
          <p:cNvSpPr/>
          <p:nvPr>
            <p:custDataLst>
              <p:tags r:id="rId2"/>
            </p:custDataLst>
          </p:nvPr>
        </p:nvSpPr>
        <p:spPr>
          <a:xfrm>
            <a:off x="844550" y="1610995"/>
            <a:ext cx="10612755" cy="4819650"/>
          </a:xfrm>
          <a:prstGeom prst="rect">
            <a:avLst/>
          </a:pr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kumimoji="1" lang="zh-CN" altLang="en-US" sz="1600" b="1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charset="-122"/>
            </a:endParaRPr>
          </a:p>
        </p:txBody>
      </p:sp>
      <p:sp>
        <p:nvSpPr>
          <p:cNvPr id="17" name="矩形 16"/>
          <p:cNvSpPr/>
          <p:nvPr>
            <p:custDataLst>
              <p:tags r:id="rId3"/>
            </p:custDataLst>
          </p:nvPr>
        </p:nvSpPr>
        <p:spPr>
          <a:xfrm>
            <a:off x="643255" y="1472565"/>
            <a:ext cx="10574020" cy="453771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kumimoji="1" lang="zh-CN" altLang="en-US" sz="1600" b="1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charset="-122"/>
            </a:endParaRPr>
          </a:p>
        </p:txBody>
      </p:sp>
      <p:sp>
        <p:nvSpPr>
          <p:cNvPr id="91" name="任意多边形: 形状 90"/>
          <p:cNvSpPr/>
          <p:nvPr>
            <p:custDataLst>
              <p:tags r:id="rId4"/>
            </p:custDataLst>
          </p:nvPr>
        </p:nvSpPr>
        <p:spPr>
          <a:xfrm>
            <a:off x="10373995" y="5619750"/>
            <a:ext cx="1178560" cy="628015"/>
          </a:xfrm>
          <a:custGeom>
            <a:avLst/>
            <a:gdLst>
              <a:gd name="connsiteX0" fmla="*/ 1233285 w 1261746"/>
              <a:gd name="connsiteY0" fmla="*/ 602227 h 659131"/>
              <a:gd name="connsiteX1" fmla="*/ 1261746 w 1261746"/>
              <a:gd name="connsiteY1" fmla="*/ 630679 h 659131"/>
              <a:gd name="connsiteX2" fmla="*/ 1233285 w 1261746"/>
              <a:gd name="connsiteY2" fmla="*/ 659131 h 659131"/>
              <a:gd name="connsiteX3" fmla="*/ 1204824 w 1261746"/>
              <a:gd name="connsiteY3" fmla="*/ 630679 h 659131"/>
              <a:gd name="connsiteX4" fmla="*/ 1233285 w 1261746"/>
              <a:gd name="connsiteY4" fmla="*/ 602227 h 659131"/>
              <a:gd name="connsiteX5" fmla="*/ 1112803 w 1261746"/>
              <a:gd name="connsiteY5" fmla="*/ 602227 h 659131"/>
              <a:gd name="connsiteX6" fmla="*/ 1141264 w 1261746"/>
              <a:gd name="connsiteY6" fmla="*/ 630679 h 659131"/>
              <a:gd name="connsiteX7" fmla="*/ 1112803 w 1261746"/>
              <a:gd name="connsiteY7" fmla="*/ 659131 h 659131"/>
              <a:gd name="connsiteX8" fmla="*/ 1084342 w 1261746"/>
              <a:gd name="connsiteY8" fmla="*/ 630679 h 659131"/>
              <a:gd name="connsiteX9" fmla="*/ 1112803 w 1261746"/>
              <a:gd name="connsiteY9" fmla="*/ 602227 h 659131"/>
              <a:gd name="connsiteX10" fmla="*/ 992320 w 1261746"/>
              <a:gd name="connsiteY10" fmla="*/ 602227 h 659131"/>
              <a:gd name="connsiteX11" fmla="*/ 1020781 w 1261746"/>
              <a:gd name="connsiteY11" fmla="*/ 630679 h 659131"/>
              <a:gd name="connsiteX12" fmla="*/ 992320 w 1261746"/>
              <a:gd name="connsiteY12" fmla="*/ 659131 h 659131"/>
              <a:gd name="connsiteX13" fmla="*/ 963859 w 1261746"/>
              <a:gd name="connsiteY13" fmla="*/ 630679 h 659131"/>
              <a:gd name="connsiteX14" fmla="*/ 992320 w 1261746"/>
              <a:gd name="connsiteY14" fmla="*/ 602227 h 659131"/>
              <a:gd name="connsiteX15" fmla="*/ 871838 w 1261746"/>
              <a:gd name="connsiteY15" fmla="*/ 602227 h 659131"/>
              <a:gd name="connsiteX16" fmla="*/ 900299 w 1261746"/>
              <a:gd name="connsiteY16" fmla="*/ 630679 h 659131"/>
              <a:gd name="connsiteX17" fmla="*/ 871838 w 1261746"/>
              <a:gd name="connsiteY17" fmla="*/ 659131 h 659131"/>
              <a:gd name="connsiteX18" fmla="*/ 843377 w 1261746"/>
              <a:gd name="connsiteY18" fmla="*/ 630679 h 659131"/>
              <a:gd name="connsiteX19" fmla="*/ 871838 w 1261746"/>
              <a:gd name="connsiteY19" fmla="*/ 602227 h 659131"/>
              <a:gd name="connsiteX20" fmla="*/ 751356 w 1261746"/>
              <a:gd name="connsiteY20" fmla="*/ 602227 h 659131"/>
              <a:gd name="connsiteX21" fmla="*/ 779817 w 1261746"/>
              <a:gd name="connsiteY21" fmla="*/ 630679 h 659131"/>
              <a:gd name="connsiteX22" fmla="*/ 751356 w 1261746"/>
              <a:gd name="connsiteY22" fmla="*/ 659131 h 659131"/>
              <a:gd name="connsiteX23" fmla="*/ 722895 w 1261746"/>
              <a:gd name="connsiteY23" fmla="*/ 630679 h 659131"/>
              <a:gd name="connsiteX24" fmla="*/ 751356 w 1261746"/>
              <a:gd name="connsiteY24" fmla="*/ 602227 h 659131"/>
              <a:gd name="connsiteX25" fmla="*/ 630873 w 1261746"/>
              <a:gd name="connsiteY25" fmla="*/ 602227 h 659131"/>
              <a:gd name="connsiteX26" fmla="*/ 659334 w 1261746"/>
              <a:gd name="connsiteY26" fmla="*/ 630679 h 659131"/>
              <a:gd name="connsiteX27" fmla="*/ 630873 w 1261746"/>
              <a:gd name="connsiteY27" fmla="*/ 659131 h 659131"/>
              <a:gd name="connsiteX28" fmla="*/ 602412 w 1261746"/>
              <a:gd name="connsiteY28" fmla="*/ 630679 h 659131"/>
              <a:gd name="connsiteX29" fmla="*/ 630873 w 1261746"/>
              <a:gd name="connsiteY29" fmla="*/ 602227 h 659131"/>
              <a:gd name="connsiteX30" fmla="*/ 510391 w 1261746"/>
              <a:gd name="connsiteY30" fmla="*/ 602227 h 659131"/>
              <a:gd name="connsiteX31" fmla="*/ 538852 w 1261746"/>
              <a:gd name="connsiteY31" fmla="*/ 630679 h 659131"/>
              <a:gd name="connsiteX32" fmla="*/ 510391 w 1261746"/>
              <a:gd name="connsiteY32" fmla="*/ 659131 h 659131"/>
              <a:gd name="connsiteX33" fmla="*/ 481930 w 1261746"/>
              <a:gd name="connsiteY33" fmla="*/ 630679 h 659131"/>
              <a:gd name="connsiteX34" fmla="*/ 510391 w 1261746"/>
              <a:gd name="connsiteY34" fmla="*/ 602227 h 659131"/>
              <a:gd name="connsiteX35" fmla="*/ 389908 w 1261746"/>
              <a:gd name="connsiteY35" fmla="*/ 602227 h 659131"/>
              <a:gd name="connsiteX36" fmla="*/ 418369 w 1261746"/>
              <a:gd name="connsiteY36" fmla="*/ 630679 h 659131"/>
              <a:gd name="connsiteX37" fmla="*/ 389908 w 1261746"/>
              <a:gd name="connsiteY37" fmla="*/ 659131 h 659131"/>
              <a:gd name="connsiteX38" fmla="*/ 361447 w 1261746"/>
              <a:gd name="connsiteY38" fmla="*/ 630679 h 659131"/>
              <a:gd name="connsiteX39" fmla="*/ 389908 w 1261746"/>
              <a:gd name="connsiteY39" fmla="*/ 602227 h 659131"/>
              <a:gd name="connsiteX40" fmla="*/ 269426 w 1261746"/>
              <a:gd name="connsiteY40" fmla="*/ 602227 h 659131"/>
              <a:gd name="connsiteX41" fmla="*/ 297887 w 1261746"/>
              <a:gd name="connsiteY41" fmla="*/ 630679 h 659131"/>
              <a:gd name="connsiteX42" fmla="*/ 269426 w 1261746"/>
              <a:gd name="connsiteY42" fmla="*/ 659131 h 659131"/>
              <a:gd name="connsiteX43" fmla="*/ 240965 w 1261746"/>
              <a:gd name="connsiteY43" fmla="*/ 630679 h 659131"/>
              <a:gd name="connsiteX44" fmla="*/ 269426 w 1261746"/>
              <a:gd name="connsiteY44" fmla="*/ 602227 h 659131"/>
              <a:gd name="connsiteX45" fmla="*/ 148943 w 1261746"/>
              <a:gd name="connsiteY45" fmla="*/ 602227 h 659131"/>
              <a:gd name="connsiteX46" fmla="*/ 177404 w 1261746"/>
              <a:gd name="connsiteY46" fmla="*/ 630679 h 659131"/>
              <a:gd name="connsiteX47" fmla="*/ 148943 w 1261746"/>
              <a:gd name="connsiteY47" fmla="*/ 659131 h 659131"/>
              <a:gd name="connsiteX48" fmla="*/ 120482 w 1261746"/>
              <a:gd name="connsiteY48" fmla="*/ 630679 h 659131"/>
              <a:gd name="connsiteX49" fmla="*/ 148943 w 1261746"/>
              <a:gd name="connsiteY49" fmla="*/ 602227 h 659131"/>
              <a:gd name="connsiteX50" fmla="*/ 28461 w 1261746"/>
              <a:gd name="connsiteY50" fmla="*/ 602227 h 659131"/>
              <a:gd name="connsiteX51" fmla="*/ 56922 w 1261746"/>
              <a:gd name="connsiteY51" fmla="*/ 630679 h 659131"/>
              <a:gd name="connsiteX52" fmla="*/ 28461 w 1261746"/>
              <a:gd name="connsiteY52" fmla="*/ 659131 h 659131"/>
              <a:gd name="connsiteX53" fmla="*/ 0 w 1261746"/>
              <a:gd name="connsiteY53" fmla="*/ 630679 h 659131"/>
              <a:gd name="connsiteX54" fmla="*/ 28461 w 1261746"/>
              <a:gd name="connsiteY54" fmla="*/ 602227 h 659131"/>
              <a:gd name="connsiteX55" fmla="*/ 1233285 w 1261746"/>
              <a:gd name="connsiteY55" fmla="*/ 481781 h 659131"/>
              <a:gd name="connsiteX56" fmla="*/ 1261746 w 1261746"/>
              <a:gd name="connsiteY56" fmla="*/ 510233 h 659131"/>
              <a:gd name="connsiteX57" fmla="*/ 1233285 w 1261746"/>
              <a:gd name="connsiteY57" fmla="*/ 538685 h 659131"/>
              <a:gd name="connsiteX58" fmla="*/ 1204824 w 1261746"/>
              <a:gd name="connsiteY58" fmla="*/ 510233 h 659131"/>
              <a:gd name="connsiteX59" fmla="*/ 1233285 w 1261746"/>
              <a:gd name="connsiteY59" fmla="*/ 481781 h 659131"/>
              <a:gd name="connsiteX60" fmla="*/ 1112803 w 1261746"/>
              <a:gd name="connsiteY60" fmla="*/ 481781 h 659131"/>
              <a:gd name="connsiteX61" fmla="*/ 1141264 w 1261746"/>
              <a:gd name="connsiteY61" fmla="*/ 510233 h 659131"/>
              <a:gd name="connsiteX62" fmla="*/ 1112803 w 1261746"/>
              <a:gd name="connsiteY62" fmla="*/ 538685 h 659131"/>
              <a:gd name="connsiteX63" fmla="*/ 1084342 w 1261746"/>
              <a:gd name="connsiteY63" fmla="*/ 510233 h 659131"/>
              <a:gd name="connsiteX64" fmla="*/ 1112803 w 1261746"/>
              <a:gd name="connsiteY64" fmla="*/ 481781 h 659131"/>
              <a:gd name="connsiteX65" fmla="*/ 992320 w 1261746"/>
              <a:gd name="connsiteY65" fmla="*/ 481781 h 659131"/>
              <a:gd name="connsiteX66" fmla="*/ 1020781 w 1261746"/>
              <a:gd name="connsiteY66" fmla="*/ 510233 h 659131"/>
              <a:gd name="connsiteX67" fmla="*/ 992320 w 1261746"/>
              <a:gd name="connsiteY67" fmla="*/ 538685 h 659131"/>
              <a:gd name="connsiteX68" fmla="*/ 963859 w 1261746"/>
              <a:gd name="connsiteY68" fmla="*/ 510233 h 659131"/>
              <a:gd name="connsiteX69" fmla="*/ 992320 w 1261746"/>
              <a:gd name="connsiteY69" fmla="*/ 481781 h 659131"/>
              <a:gd name="connsiteX70" fmla="*/ 871838 w 1261746"/>
              <a:gd name="connsiteY70" fmla="*/ 481781 h 659131"/>
              <a:gd name="connsiteX71" fmla="*/ 900299 w 1261746"/>
              <a:gd name="connsiteY71" fmla="*/ 510233 h 659131"/>
              <a:gd name="connsiteX72" fmla="*/ 871838 w 1261746"/>
              <a:gd name="connsiteY72" fmla="*/ 538685 h 659131"/>
              <a:gd name="connsiteX73" fmla="*/ 843377 w 1261746"/>
              <a:gd name="connsiteY73" fmla="*/ 510233 h 659131"/>
              <a:gd name="connsiteX74" fmla="*/ 871838 w 1261746"/>
              <a:gd name="connsiteY74" fmla="*/ 481781 h 659131"/>
              <a:gd name="connsiteX75" fmla="*/ 751356 w 1261746"/>
              <a:gd name="connsiteY75" fmla="*/ 481781 h 659131"/>
              <a:gd name="connsiteX76" fmla="*/ 779817 w 1261746"/>
              <a:gd name="connsiteY76" fmla="*/ 510233 h 659131"/>
              <a:gd name="connsiteX77" fmla="*/ 751356 w 1261746"/>
              <a:gd name="connsiteY77" fmla="*/ 538685 h 659131"/>
              <a:gd name="connsiteX78" fmla="*/ 722895 w 1261746"/>
              <a:gd name="connsiteY78" fmla="*/ 510233 h 659131"/>
              <a:gd name="connsiteX79" fmla="*/ 751356 w 1261746"/>
              <a:gd name="connsiteY79" fmla="*/ 481781 h 659131"/>
              <a:gd name="connsiteX80" fmla="*/ 630873 w 1261746"/>
              <a:gd name="connsiteY80" fmla="*/ 481781 h 659131"/>
              <a:gd name="connsiteX81" fmla="*/ 659334 w 1261746"/>
              <a:gd name="connsiteY81" fmla="*/ 510233 h 659131"/>
              <a:gd name="connsiteX82" fmla="*/ 630873 w 1261746"/>
              <a:gd name="connsiteY82" fmla="*/ 538685 h 659131"/>
              <a:gd name="connsiteX83" fmla="*/ 602412 w 1261746"/>
              <a:gd name="connsiteY83" fmla="*/ 510233 h 659131"/>
              <a:gd name="connsiteX84" fmla="*/ 630873 w 1261746"/>
              <a:gd name="connsiteY84" fmla="*/ 481781 h 659131"/>
              <a:gd name="connsiteX85" fmla="*/ 510391 w 1261746"/>
              <a:gd name="connsiteY85" fmla="*/ 481781 h 659131"/>
              <a:gd name="connsiteX86" fmla="*/ 538852 w 1261746"/>
              <a:gd name="connsiteY86" fmla="*/ 510233 h 659131"/>
              <a:gd name="connsiteX87" fmla="*/ 510391 w 1261746"/>
              <a:gd name="connsiteY87" fmla="*/ 538685 h 659131"/>
              <a:gd name="connsiteX88" fmla="*/ 481930 w 1261746"/>
              <a:gd name="connsiteY88" fmla="*/ 510233 h 659131"/>
              <a:gd name="connsiteX89" fmla="*/ 510391 w 1261746"/>
              <a:gd name="connsiteY89" fmla="*/ 481781 h 659131"/>
              <a:gd name="connsiteX90" fmla="*/ 389908 w 1261746"/>
              <a:gd name="connsiteY90" fmla="*/ 481781 h 659131"/>
              <a:gd name="connsiteX91" fmla="*/ 418369 w 1261746"/>
              <a:gd name="connsiteY91" fmla="*/ 510233 h 659131"/>
              <a:gd name="connsiteX92" fmla="*/ 389908 w 1261746"/>
              <a:gd name="connsiteY92" fmla="*/ 538685 h 659131"/>
              <a:gd name="connsiteX93" fmla="*/ 361447 w 1261746"/>
              <a:gd name="connsiteY93" fmla="*/ 510233 h 659131"/>
              <a:gd name="connsiteX94" fmla="*/ 389908 w 1261746"/>
              <a:gd name="connsiteY94" fmla="*/ 481781 h 659131"/>
              <a:gd name="connsiteX95" fmla="*/ 269426 w 1261746"/>
              <a:gd name="connsiteY95" fmla="*/ 481781 h 659131"/>
              <a:gd name="connsiteX96" fmla="*/ 297887 w 1261746"/>
              <a:gd name="connsiteY96" fmla="*/ 510233 h 659131"/>
              <a:gd name="connsiteX97" fmla="*/ 269426 w 1261746"/>
              <a:gd name="connsiteY97" fmla="*/ 538685 h 659131"/>
              <a:gd name="connsiteX98" fmla="*/ 240965 w 1261746"/>
              <a:gd name="connsiteY98" fmla="*/ 510233 h 659131"/>
              <a:gd name="connsiteX99" fmla="*/ 269426 w 1261746"/>
              <a:gd name="connsiteY99" fmla="*/ 481781 h 659131"/>
              <a:gd name="connsiteX100" fmla="*/ 148943 w 1261746"/>
              <a:gd name="connsiteY100" fmla="*/ 481781 h 659131"/>
              <a:gd name="connsiteX101" fmla="*/ 177404 w 1261746"/>
              <a:gd name="connsiteY101" fmla="*/ 510233 h 659131"/>
              <a:gd name="connsiteX102" fmla="*/ 148943 w 1261746"/>
              <a:gd name="connsiteY102" fmla="*/ 538685 h 659131"/>
              <a:gd name="connsiteX103" fmla="*/ 120482 w 1261746"/>
              <a:gd name="connsiteY103" fmla="*/ 510233 h 659131"/>
              <a:gd name="connsiteX104" fmla="*/ 148943 w 1261746"/>
              <a:gd name="connsiteY104" fmla="*/ 481781 h 659131"/>
              <a:gd name="connsiteX105" fmla="*/ 28461 w 1261746"/>
              <a:gd name="connsiteY105" fmla="*/ 481781 h 659131"/>
              <a:gd name="connsiteX106" fmla="*/ 56922 w 1261746"/>
              <a:gd name="connsiteY106" fmla="*/ 510233 h 659131"/>
              <a:gd name="connsiteX107" fmla="*/ 28461 w 1261746"/>
              <a:gd name="connsiteY107" fmla="*/ 538685 h 659131"/>
              <a:gd name="connsiteX108" fmla="*/ 0 w 1261746"/>
              <a:gd name="connsiteY108" fmla="*/ 510233 h 659131"/>
              <a:gd name="connsiteX109" fmla="*/ 28461 w 1261746"/>
              <a:gd name="connsiteY109" fmla="*/ 481781 h 659131"/>
              <a:gd name="connsiteX110" fmla="*/ 1233285 w 1261746"/>
              <a:gd name="connsiteY110" fmla="*/ 361336 h 659131"/>
              <a:gd name="connsiteX111" fmla="*/ 1261746 w 1261746"/>
              <a:gd name="connsiteY111" fmla="*/ 389788 h 659131"/>
              <a:gd name="connsiteX112" fmla="*/ 1233285 w 1261746"/>
              <a:gd name="connsiteY112" fmla="*/ 418240 h 659131"/>
              <a:gd name="connsiteX113" fmla="*/ 1204824 w 1261746"/>
              <a:gd name="connsiteY113" fmla="*/ 389788 h 659131"/>
              <a:gd name="connsiteX114" fmla="*/ 1233285 w 1261746"/>
              <a:gd name="connsiteY114" fmla="*/ 361336 h 659131"/>
              <a:gd name="connsiteX115" fmla="*/ 1112803 w 1261746"/>
              <a:gd name="connsiteY115" fmla="*/ 361336 h 659131"/>
              <a:gd name="connsiteX116" fmla="*/ 1141264 w 1261746"/>
              <a:gd name="connsiteY116" fmla="*/ 389788 h 659131"/>
              <a:gd name="connsiteX117" fmla="*/ 1112803 w 1261746"/>
              <a:gd name="connsiteY117" fmla="*/ 418240 h 659131"/>
              <a:gd name="connsiteX118" fmla="*/ 1084342 w 1261746"/>
              <a:gd name="connsiteY118" fmla="*/ 389788 h 659131"/>
              <a:gd name="connsiteX119" fmla="*/ 1112803 w 1261746"/>
              <a:gd name="connsiteY119" fmla="*/ 361336 h 659131"/>
              <a:gd name="connsiteX120" fmla="*/ 992320 w 1261746"/>
              <a:gd name="connsiteY120" fmla="*/ 361336 h 659131"/>
              <a:gd name="connsiteX121" fmla="*/ 1020781 w 1261746"/>
              <a:gd name="connsiteY121" fmla="*/ 389788 h 659131"/>
              <a:gd name="connsiteX122" fmla="*/ 992320 w 1261746"/>
              <a:gd name="connsiteY122" fmla="*/ 418240 h 659131"/>
              <a:gd name="connsiteX123" fmla="*/ 963859 w 1261746"/>
              <a:gd name="connsiteY123" fmla="*/ 389788 h 659131"/>
              <a:gd name="connsiteX124" fmla="*/ 992320 w 1261746"/>
              <a:gd name="connsiteY124" fmla="*/ 361336 h 659131"/>
              <a:gd name="connsiteX125" fmla="*/ 871838 w 1261746"/>
              <a:gd name="connsiteY125" fmla="*/ 361336 h 659131"/>
              <a:gd name="connsiteX126" fmla="*/ 900299 w 1261746"/>
              <a:gd name="connsiteY126" fmla="*/ 389788 h 659131"/>
              <a:gd name="connsiteX127" fmla="*/ 871838 w 1261746"/>
              <a:gd name="connsiteY127" fmla="*/ 418240 h 659131"/>
              <a:gd name="connsiteX128" fmla="*/ 843377 w 1261746"/>
              <a:gd name="connsiteY128" fmla="*/ 389788 h 659131"/>
              <a:gd name="connsiteX129" fmla="*/ 871838 w 1261746"/>
              <a:gd name="connsiteY129" fmla="*/ 361336 h 659131"/>
              <a:gd name="connsiteX130" fmla="*/ 751356 w 1261746"/>
              <a:gd name="connsiteY130" fmla="*/ 361336 h 659131"/>
              <a:gd name="connsiteX131" fmla="*/ 779817 w 1261746"/>
              <a:gd name="connsiteY131" fmla="*/ 389788 h 659131"/>
              <a:gd name="connsiteX132" fmla="*/ 751356 w 1261746"/>
              <a:gd name="connsiteY132" fmla="*/ 418240 h 659131"/>
              <a:gd name="connsiteX133" fmla="*/ 722895 w 1261746"/>
              <a:gd name="connsiteY133" fmla="*/ 389788 h 659131"/>
              <a:gd name="connsiteX134" fmla="*/ 751356 w 1261746"/>
              <a:gd name="connsiteY134" fmla="*/ 361336 h 659131"/>
              <a:gd name="connsiteX135" fmla="*/ 630873 w 1261746"/>
              <a:gd name="connsiteY135" fmla="*/ 361336 h 659131"/>
              <a:gd name="connsiteX136" fmla="*/ 659334 w 1261746"/>
              <a:gd name="connsiteY136" fmla="*/ 389788 h 659131"/>
              <a:gd name="connsiteX137" fmla="*/ 630873 w 1261746"/>
              <a:gd name="connsiteY137" fmla="*/ 418240 h 659131"/>
              <a:gd name="connsiteX138" fmla="*/ 602412 w 1261746"/>
              <a:gd name="connsiteY138" fmla="*/ 389788 h 659131"/>
              <a:gd name="connsiteX139" fmla="*/ 630873 w 1261746"/>
              <a:gd name="connsiteY139" fmla="*/ 361336 h 659131"/>
              <a:gd name="connsiteX140" fmla="*/ 510391 w 1261746"/>
              <a:gd name="connsiteY140" fmla="*/ 361336 h 659131"/>
              <a:gd name="connsiteX141" fmla="*/ 538852 w 1261746"/>
              <a:gd name="connsiteY141" fmla="*/ 389788 h 659131"/>
              <a:gd name="connsiteX142" fmla="*/ 510391 w 1261746"/>
              <a:gd name="connsiteY142" fmla="*/ 418240 h 659131"/>
              <a:gd name="connsiteX143" fmla="*/ 481930 w 1261746"/>
              <a:gd name="connsiteY143" fmla="*/ 389788 h 659131"/>
              <a:gd name="connsiteX144" fmla="*/ 510391 w 1261746"/>
              <a:gd name="connsiteY144" fmla="*/ 361336 h 659131"/>
              <a:gd name="connsiteX145" fmla="*/ 389908 w 1261746"/>
              <a:gd name="connsiteY145" fmla="*/ 361336 h 659131"/>
              <a:gd name="connsiteX146" fmla="*/ 418369 w 1261746"/>
              <a:gd name="connsiteY146" fmla="*/ 389788 h 659131"/>
              <a:gd name="connsiteX147" fmla="*/ 389908 w 1261746"/>
              <a:gd name="connsiteY147" fmla="*/ 418240 h 659131"/>
              <a:gd name="connsiteX148" fmla="*/ 361447 w 1261746"/>
              <a:gd name="connsiteY148" fmla="*/ 389788 h 659131"/>
              <a:gd name="connsiteX149" fmla="*/ 389908 w 1261746"/>
              <a:gd name="connsiteY149" fmla="*/ 361336 h 659131"/>
              <a:gd name="connsiteX150" fmla="*/ 269426 w 1261746"/>
              <a:gd name="connsiteY150" fmla="*/ 361336 h 659131"/>
              <a:gd name="connsiteX151" fmla="*/ 297887 w 1261746"/>
              <a:gd name="connsiteY151" fmla="*/ 389788 h 659131"/>
              <a:gd name="connsiteX152" fmla="*/ 269426 w 1261746"/>
              <a:gd name="connsiteY152" fmla="*/ 418240 h 659131"/>
              <a:gd name="connsiteX153" fmla="*/ 240965 w 1261746"/>
              <a:gd name="connsiteY153" fmla="*/ 389788 h 659131"/>
              <a:gd name="connsiteX154" fmla="*/ 269426 w 1261746"/>
              <a:gd name="connsiteY154" fmla="*/ 361336 h 659131"/>
              <a:gd name="connsiteX155" fmla="*/ 148943 w 1261746"/>
              <a:gd name="connsiteY155" fmla="*/ 361336 h 659131"/>
              <a:gd name="connsiteX156" fmla="*/ 177404 w 1261746"/>
              <a:gd name="connsiteY156" fmla="*/ 389788 h 659131"/>
              <a:gd name="connsiteX157" fmla="*/ 148943 w 1261746"/>
              <a:gd name="connsiteY157" fmla="*/ 418240 h 659131"/>
              <a:gd name="connsiteX158" fmla="*/ 120482 w 1261746"/>
              <a:gd name="connsiteY158" fmla="*/ 389788 h 659131"/>
              <a:gd name="connsiteX159" fmla="*/ 148943 w 1261746"/>
              <a:gd name="connsiteY159" fmla="*/ 361336 h 659131"/>
              <a:gd name="connsiteX160" fmla="*/ 28461 w 1261746"/>
              <a:gd name="connsiteY160" fmla="*/ 361336 h 659131"/>
              <a:gd name="connsiteX161" fmla="*/ 56922 w 1261746"/>
              <a:gd name="connsiteY161" fmla="*/ 389788 h 659131"/>
              <a:gd name="connsiteX162" fmla="*/ 28461 w 1261746"/>
              <a:gd name="connsiteY162" fmla="*/ 418240 h 659131"/>
              <a:gd name="connsiteX163" fmla="*/ 0 w 1261746"/>
              <a:gd name="connsiteY163" fmla="*/ 389788 h 659131"/>
              <a:gd name="connsiteX164" fmla="*/ 28461 w 1261746"/>
              <a:gd name="connsiteY164" fmla="*/ 361336 h 659131"/>
              <a:gd name="connsiteX165" fmla="*/ 1233285 w 1261746"/>
              <a:gd name="connsiteY165" fmla="*/ 240891 h 659131"/>
              <a:gd name="connsiteX166" fmla="*/ 1261746 w 1261746"/>
              <a:gd name="connsiteY166" fmla="*/ 269343 h 659131"/>
              <a:gd name="connsiteX167" fmla="*/ 1233285 w 1261746"/>
              <a:gd name="connsiteY167" fmla="*/ 297795 h 659131"/>
              <a:gd name="connsiteX168" fmla="*/ 1204824 w 1261746"/>
              <a:gd name="connsiteY168" fmla="*/ 269343 h 659131"/>
              <a:gd name="connsiteX169" fmla="*/ 1233285 w 1261746"/>
              <a:gd name="connsiteY169" fmla="*/ 240891 h 659131"/>
              <a:gd name="connsiteX170" fmla="*/ 1112803 w 1261746"/>
              <a:gd name="connsiteY170" fmla="*/ 240891 h 659131"/>
              <a:gd name="connsiteX171" fmla="*/ 1141264 w 1261746"/>
              <a:gd name="connsiteY171" fmla="*/ 269343 h 659131"/>
              <a:gd name="connsiteX172" fmla="*/ 1112803 w 1261746"/>
              <a:gd name="connsiteY172" fmla="*/ 297795 h 659131"/>
              <a:gd name="connsiteX173" fmla="*/ 1084342 w 1261746"/>
              <a:gd name="connsiteY173" fmla="*/ 269343 h 659131"/>
              <a:gd name="connsiteX174" fmla="*/ 1112803 w 1261746"/>
              <a:gd name="connsiteY174" fmla="*/ 240891 h 659131"/>
              <a:gd name="connsiteX175" fmla="*/ 992320 w 1261746"/>
              <a:gd name="connsiteY175" fmla="*/ 240891 h 659131"/>
              <a:gd name="connsiteX176" fmla="*/ 1020781 w 1261746"/>
              <a:gd name="connsiteY176" fmla="*/ 269343 h 659131"/>
              <a:gd name="connsiteX177" fmla="*/ 992320 w 1261746"/>
              <a:gd name="connsiteY177" fmla="*/ 297795 h 659131"/>
              <a:gd name="connsiteX178" fmla="*/ 963859 w 1261746"/>
              <a:gd name="connsiteY178" fmla="*/ 269343 h 659131"/>
              <a:gd name="connsiteX179" fmla="*/ 992320 w 1261746"/>
              <a:gd name="connsiteY179" fmla="*/ 240891 h 659131"/>
              <a:gd name="connsiteX180" fmla="*/ 871838 w 1261746"/>
              <a:gd name="connsiteY180" fmla="*/ 240891 h 659131"/>
              <a:gd name="connsiteX181" fmla="*/ 900299 w 1261746"/>
              <a:gd name="connsiteY181" fmla="*/ 269343 h 659131"/>
              <a:gd name="connsiteX182" fmla="*/ 871838 w 1261746"/>
              <a:gd name="connsiteY182" fmla="*/ 297795 h 659131"/>
              <a:gd name="connsiteX183" fmla="*/ 843377 w 1261746"/>
              <a:gd name="connsiteY183" fmla="*/ 269343 h 659131"/>
              <a:gd name="connsiteX184" fmla="*/ 871838 w 1261746"/>
              <a:gd name="connsiteY184" fmla="*/ 240891 h 659131"/>
              <a:gd name="connsiteX185" fmla="*/ 751356 w 1261746"/>
              <a:gd name="connsiteY185" fmla="*/ 240891 h 659131"/>
              <a:gd name="connsiteX186" fmla="*/ 779817 w 1261746"/>
              <a:gd name="connsiteY186" fmla="*/ 269343 h 659131"/>
              <a:gd name="connsiteX187" fmla="*/ 751356 w 1261746"/>
              <a:gd name="connsiteY187" fmla="*/ 297795 h 659131"/>
              <a:gd name="connsiteX188" fmla="*/ 722895 w 1261746"/>
              <a:gd name="connsiteY188" fmla="*/ 269343 h 659131"/>
              <a:gd name="connsiteX189" fmla="*/ 751356 w 1261746"/>
              <a:gd name="connsiteY189" fmla="*/ 240891 h 659131"/>
              <a:gd name="connsiteX190" fmla="*/ 630873 w 1261746"/>
              <a:gd name="connsiteY190" fmla="*/ 240891 h 659131"/>
              <a:gd name="connsiteX191" fmla="*/ 659334 w 1261746"/>
              <a:gd name="connsiteY191" fmla="*/ 269343 h 659131"/>
              <a:gd name="connsiteX192" fmla="*/ 630873 w 1261746"/>
              <a:gd name="connsiteY192" fmla="*/ 297795 h 659131"/>
              <a:gd name="connsiteX193" fmla="*/ 602412 w 1261746"/>
              <a:gd name="connsiteY193" fmla="*/ 269343 h 659131"/>
              <a:gd name="connsiteX194" fmla="*/ 630873 w 1261746"/>
              <a:gd name="connsiteY194" fmla="*/ 240891 h 659131"/>
              <a:gd name="connsiteX195" fmla="*/ 510391 w 1261746"/>
              <a:gd name="connsiteY195" fmla="*/ 240891 h 659131"/>
              <a:gd name="connsiteX196" fmla="*/ 538852 w 1261746"/>
              <a:gd name="connsiteY196" fmla="*/ 269343 h 659131"/>
              <a:gd name="connsiteX197" fmla="*/ 510391 w 1261746"/>
              <a:gd name="connsiteY197" fmla="*/ 297795 h 659131"/>
              <a:gd name="connsiteX198" fmla="*/ 481930 w 1261746"/>
              <a:gd name="connsiteY198" fmla="*/ 269343 h 659131"/>
              <a:gd name="connsiteX199" fmla="*/ 510391 w 1261746"/>
              <a:gd name="connsiteY199" fmla="*/ 240891 h 659131"/>
              <a:gd name="connsiteX200" fmla="*/ 389908 w 1261746"/>
              <a:gd name="connsiteY200" fmla="*/ 240891 h 659131"/>
              <a:gd name="connsiteX201" fmla="*/ 418369 w 1261746"/>
              <a:gd name="connsiteY201" fmla="*/ 269343 h 659131"/>
              <a:gd name="connsiteX202" fmla="*/ 389908 w 1261746"/>
              <a:gd name="connsiteY202" fmla="*/ 297795 h 659131"/>
              <a:gd name="connsiteX203" fmla="*/ 361447 w 1261746"/>
              <a:gd name="connsiteY203" fmla="*/ 269343 h 659131"/>
              <a:gd name="connsiteX204" fmla="*/ 389908 w 1261746"/>
              <a:gd name="connsiteY204" fmla="*/ 240891 h 659131"/>
              <a:gd name="connsiteX205" fmla="*/ 269426 w 1261746"/>
              <a:gd name="connsiteY205" fmla="*/ 240891 h 659131"/>
              <a:gd name="connsiteX206" fmla="*/ 297887 w 1261746"/>
              <a:gd name="connsiteY206" fmla="*/ 269343 h 659131"/>
              <a:gd name="connsiteX207" fmla="*/ 269426 w 1261746"/>
              <a:gd name="connsiteY207" fmla="*/ 297795 h 659131"/>
              <a:gd name="connsiteX208" fmla="*/ 240965 w 1261746"/>
              <a:gd name="connsiteY208" fmla="*/ 269343 h 659131"/>
              <a:gd name="connsiteX209" fmla="*/ 269426 w 1261746"/>
              <a:gd name="connsiteY209" fmla="*/ 240891 h 659131"/>
              <a:gd name="connsiteX210" fmla="*/ 148943 w 1261746"/>
              <a:gd name="connsiteY210" fmla="*/ 240891 h 659131"/>
              <a:gd name="connsiteX211" fmla="*/ 177404 w 1261746"/>
              <a:gd name="connsiteY211" fmla="*/ 269343 h 659131"/>
              <a:gd name="connsiteX212" fmla="*/ 148943 w 1261746"/>
              <a:gd name="connsiteY212" fmla="*/ 297795 h 659131"/>
              <a:gd name="connsiteX213" fmla="*/ 120482 w 1261746"/>
              <a:gd name="connsiteY213" fmla="*/ 269343 h 659131"/>
              <a:gd name="connsiteX214" fmla="*/ 148943 w 1261746"/>
              <a:gd name="connsiteY214" fmla="*/ 240891 h 659131"/>
              <a:gd name="connsiteX215" fmla="*/ 28461 w 1261746"/>
              <a:gd name="connsiteY215" fmla="*/ 240891 h 659131"/>
              <a:gd name="connsiteX216" fmla="*/ 56922 w 1261746"/>
              <a:gd name="connsiteY216" fmla="*/ 269343 h 659131"/>
              <a:gd name="connsiteX217" fmla="*/ 28461 w 1261746"/>
              <a:gd name="connsiteY217" fmla="*/ 297795 h 659131"/>
              <a:gd name="connsiteX218" fmla="*/ 0 w 1261746"/>
              <a:gd name="connsiteY218" fmla="*/ 269343 h 659131"/>
              <a:gd name="connsiteX219" fmla="*/ 28461 w 1261746"/>
              <a:gd name="connsiteY219" fmla="*/ 240891 h 659131"/>
              <a:gd name="connsiteX220" fmla="*/ 1233285 w 1261746"/>
              <a:gd name="connsiteY220" fmla="*/ 120445 h 659131"/>
              <a:gd name="connsiteX221" fmla="*/ 1261746 w 1261746"/>
              <a:gd name="connsiteY221" fmla="*/ 148897 h 659131"/>
              <a:gd name="connsiteX222" fmla="*/ 1233285 w 1261746"/>
              <a:gd name="connsiteY222" fmla="*/ 177349 h 659131"/>
              <a:gd name="connsiteX223" fmla="*/ 1204824 w 1261746"/>
              <a:gd name="connsiteY223" fmla="*/ 148897 h 659131"/>
              <a:gd name="connsiteX224" fmla="*/ 1233285 w 1261746"/>
              <a:gd name="connsiteY224" fmla="*/ 120445 h 659131"/>
              <a:gd name="connsiteX225" fmla="*/ 1112803 w 1261746"/>
              <a:gd name="connsiteY225" fmla="*/ 120445 h 659131"/>
              <a:gd name="connsiteX226" fmla="*/ 1141264 w 1261746"/>
              <a:gd name="connsiteY226" fmla="*/ 148897 h 659131"/>
              <a:gd name="connsiteX227" fmla="*/ 1112803 w 1261746"/>
              <a:gd name="connsiteY227" fmla="*/ 177349 h 659131"/>
              <a:gd name="connsiteX228" fmla="*/ 1084342 w 1261746"/>
              <a:gd name="connsiteY228" fmla="*/ 148897 h 659131"/>
              <a:gd name="connsiteX229" fmla="*/ 1112803 w 1261746"/>
              <a:gd name="connsiteY229" fmla="*/ 120445 h 659131"/>
              <a:gd name="connsiteX230" fmla="*/ 992320 w 1261746"/>
              <a:gd name="connsiteY230" fmla="*/ 120445 h 659131"/>
              <a:gd name="connsiteX231" fmla="*/ 1020781 w 1261746"/>
              <a:gd name="connsiteY231" fmla="*/ 148897 h 659131"/>
              <a:gd name="connsiteX232" fmla="*/ 992320 w 1261746"/>
              <a:gd name="connsiteY232" fmla="*/ 177349 h 659131"/>
              <a:gd name="connsiteX233" fmla="*/ 963859 w 1261746"/>
              <a:gd name="connsiteY233" fmla="*/ 148897 h 659131"/>
              <a:gd name="connsiteX234" fmla="*/ 992320 w 1261746"/>
              <a:gd name="connsiteY234" fmla="*/ 120445 h 659131"/>
              <a:gd name="connsiteX235" fmla="*/ 871838 w 1261746"/>
              <a:gd name="connsiteY235" fmla="*/ 120445 h 659131"/>
              <a:gd name="connsiteX236" fmla="*/ 900299 w 1261746"/>
              <a:gd name="connsiteY236" fmla="*/ 148897 h 659131"/>
              <a:gd name="connsiteX237" fmla="*/ 871838 w 1261746"/>
              <a:gd name="connsiteY237" fmla="*/ 177349 h 659131"/>
              <a:gd name="connsiteX238" fmla="*/ 843377 w 1261746"/>
              <a:gd name="connsiteY238" fmla="*/ 148897 h 659131"/>
              <a:gd name="connsiteX239" fmla="*/ 871838 w 1261746"/>
              <a:gd name="connsiteY239" fmla="*/ 120445 h 659131"/>
              <a:gd name="connsiteX240" fmla="*/ 751356 w 1261746"/>
              <a:gd name="connsiteY240" fmla="*/ 120445 h 659131"/>
              <a:gd name="connsiteX241" fmla="*/ 779817 w 1261746"/>
              <a:gd name="connsiteY241" fmla="*/ 148897 h 659131"/>
              <a:gd name="connsiteX242" fmla="*/ 751356 w 1261746"/>
              <a:gd name="connsiteY242" fmla="*/ 177349 h 659131"/>
              <a:gd name="connsiteX243" fmla="*/ 722895 w 1261746"/>
              <a:gd name="connsiteY243" fmla="*/ 148897 h 659131"/>
              <a:gd name="connsiteX244" fmla="*/ 751356 w 1261746"/>
              <a:gd name="connsiteY244" fmla="*/ 120445 h 659131"/>
              <a:gd name="connsiteX245" fmla="*/ 630873 w 1261746"/>
              <a:gd name="connsiteY245" fmla="*/ 120445 h 659131"/>
              <a:gd name="connsiteX246" fmla="*/ 659334 w 1261746"/>
              <a:gd name="connsiteY246" fmla="*/ 148897 h 659131"/>
              <a:gd name="connsiteX247" fmla="*/ 630873 w 1261746"/>
              <a:gd name="connsiteY247" fmla="*/ 177349 h 659131"/>
              <a:gd name="connsiteX248" fmla="*/ 602412 w 1261746"/>
              <a:gd name="connsiteY248" fmla="*/ 148897 h 659131"/>
              <a:gd name="connsiteX249" fmla="*/ 630873 w 1261746"/>
              <a:gd name="connsiteY249" fmla="*/ 120445 h 659131"/>
              <a:gd name="connsiteX250" fmla="*/ 510391 w 1261746"/>
              <a:gd name="connsiteY250" fmla="*/ 120445 h 659131"/>
              <a:gd name="connsiteX251" fmla="*/ 538852 w 1261746"/>
              <a:gd name="connsiteY251" fmla="*/ 148897 h 659131"/>
              <a:gd name="connsiteX252" fmla="*/ 510391 w 1261746"/>
              <a:gd name="connsiteY252" fmla="*/ 177349 h 659131"/>
              <a:gd name="connsiteX253" fmla="*/ 481930 w 1261746"/>
              <a:gd name="connsiteY253" fmla="*/ 148897 h 659131"/>
              <a:gd name="connsiteX254" fmla="*/ 510391 w 1261746"/>
              <a:gd name="connsiteY254" fmla="*/ 120445 h 659131"/>
              <a:gd name="connsiteX255" fmla="*/ 389908 w 1261746"/>
              <a:gd name="connsiteY255" fmla="*/ 120445 h 659131"/>
              <a:gd name="connsiteX256" fmla="*/ 418369 w 1261746"/>
              <a:gd name="connsiteY256" fmla="*/ 148897 h 659131"/>
              <a:gd name="connsiteX257" fmla="*/ 389908 w 1261746"/>
              <a:gd name="connsiteY257" fmla="*/ 177349 h 659131"/>
              <a:gd name="connsiteX258" fmla="*/ 361447 w 1261746"/>
              <a:gd name="connsiteY258" fmla="*/ 148897 h 659131"/>
              <a:gd name="connsiteX259" fmla="*/ 389908 w 1261746"/>
              <a:gd name="connsiteY259" fmla="*/ 120445 h 659131"/>
              <a:gd name="connsiteX260" fmla="*/ 269426 w 1261746"/>
              <a:gd name="connsiteY260" fmla="*/ 120445 h 659131"/>
              <a:gd name="connsiteX261" fmla="*/ 297887 w 1261746"/>
              <a:gd name="connsiteY261" fmla="*/ 148897 h 659131"/>
              <a:gd name="connsiteX262" fmla="*/ 269426 w 1261746"/>
              <a:gd name="connsiteY262" fmla="*/ 177349 h 659131"/>
              <a:gd name="connsiteX263" fmla="*/ 240965 w 1261746"/>
              <a:gd name="connsiteY263" fmla="*/ 148897 h 659131"/>
              <a:gd name="connsiteX264" fmla="*/ 269426 w 1261746"/>
              <a:gd name="connsiteY264" fmla="*/ 120445 h 659131"/>
              <a:gd name="connsiteX265" fmla="*/ 148943 w 1261746"/>
              <a:gd name="connsiteY265" fmla="*/ 120445 h 659131"/>
              <a:gd name="connsiteX266" fmla="*/ 177404 w 1261746"/>
              <a:gd name="connsiteY266" fmla="*/ 148897 h 659131"/>
              <a:gd name="connsiteX267" fmla="*/ 148943 w 1261746"/>
              <a:gd name="connsiteY267" fmla="*/ 177349 h 659131"/>
              <a:gd name="connsiteX268" fmla="*/ 120482 w 1261746"/>
              <a:gd name="connsiteY268" fmla="*/ 148897 h 659131"/>
              <a:gd name="connsiteX269" fmla="*/ 148943 w 1261746"/>
              <a:gd name="connsiteY269" fmla="*/ 120445 h 659131"/>
              <a:gd name="connsiteX270" fmla="*/ 28461 w 1261746"/>
              <a:gd name="connsiteY270" fmla="*/ 120445 h 659131"/>
              <a:gd name="connsiteX271" fmla="*/ 56922 w 1261746"/>
              <a:gd name="connsiteY271" fmla="*/ 148897 h 659131"/>
              <a:gd name="connsiteX272" fmla="*/ 28461 w 1261746"/>
              <a:gd name="connsiteY272" fmla="*/ 177349 h 659131"/>
              <a:gd name="connsiteX273" fmla="*/ 0 w 1261746"/>
              <a:gd name="connsiteY273" fmla="*/ 148897 h 659131"/>
              <a:gd name="connsiteX274" fmla="*/ 28461 w 1261746"/>
              <a:gd name="connsiteY274" fmla="*/ 120445 h 659131"/>
              <a:gd name="connsiteX275" fmla="*/ 1233285 w 1261746"/>
              <a:gd name="connsiteY275" fmla="*/ 0 h 659131"/>
              <a:gd name="connsiteX276" fmla="*/ 1261746 w 1261746"/>
              <a:gd name="connsiteY276" fmla="*/ 28452 h 659131"/>
              <a:gd name="connsiteX277" fmla="*/ 1233285 w 1261746"/>
              <a:gd name="connsiteY277" fmla="*/ 56904 h 659131"/>
              <a:gd name="connsiteX278" fmla="*/ 1204824 w 1261746"/>
              <a:gd name="connsiteY278" fmla="*/ 28452 h 659131"/>
              <a:gd name="connsiteX279" fmla="*/ 1233285 w 1261746"/>
              <a:gd name="connsiteY279" fmla="*/ 0 h 659131"/>
              <a:gd name="connsiteX280" fmla="*/ 1112803 w 1261746"/>
              <a:gd name="connsiteY280" fmla="*/ 0 h 659131"/>
              <a:gd name="connsiteX281" fmla="*/ 1141264 w 1261746"/>
              <a:gd name="connsiteY281" fmla="*/ 28452 h 659131"/>
              <a:gd name="connsiteX282" fmla="*/ 1112803 w 1261746"/>
              <a:gd name="connsiteY282" fmla="*/ 56904 h 659131"/>
              <a:gd name="connsiteX283" fmla="*/ 1084342 w 1261746"/>
              <a:gd name="connsiteY283" fmla="*/ 28452 h 659131"/>
              <a:gd name="connsiteX284" fmla="*/ 1112803 w 1261746"/>
              <a:gd name="connsiteY284" fmla="*/ 0 h 659131"/>
              <a:gd name="connsiteX285" fmla="*/ 992320 w 1261746"/>
              <a:gd name="connsiteY285" fmla="*/ 0 h 659131"/>
              <a:gd name="connsiteX286" fmla="*/ 1020781 w 1261746"/>
              <a:gd name="connsiteY286" fmla="*/ 28452 h 659131"/>
              <a:gd name="connsiteX287" fmla="*/ 992320 w 1261746"/>
              <a:gd name="connsiteY287" fmla="*/ 56904 h 659131"/>
              <a:gd name="connsiteX288" fmla="*/ 963859 w 1261746"/>
              <a:gd name="connsiteY288" fmla="*/ 28452 h 659131"/>
              <a:gd name="connsiteX289" fmla="*/ 992320 w 1261746"/>
              <a:gd name="connsiteY289" fmla="*/ 0 h 659131"/>
              <a:gd name="connsiteX290" fmla="*/ 871838 w 1261746"/>
              <a:gd name="connsiteY290" fmla="*/ 0 h 659131"/>
              <a:gd name="connsiteX291" fmla="*/ 900299 w 1261746"/>
              <a:gd name="connsiteY291" fmla="*/ 28452 h 659131"/>
              <a:gd name="connsiteX292" fmla="*/ 871838 w 1261746"/>
              <a:gd name="connsiteY292" fmla="*/ 56904 h 659131"/>
              <a:gd name="connsiteX293" fmla="*/ 843377 w 1261746"/>
              <a:gd name="connsiteY293" fmla="*/ 28452 h 659131"/>
              <a:gd name="connsiteX294" fmla="*/ 871838 w 1261746"/>
              <a:gd name="connsiteY294" fmla="*/ 0 h 659131"/>
              <a:gd name="connsiteX295" fmla="*/ 751356 w 1261746"/>
              <a:gd name="connsiteY295" fmla="*/ 0 h 659131"/>
              <a:gd name="connsiteX296" fmla="*/ 779817 w 1261746"/>
              <a:gd name="connsiteY296" fmla="*/ 28452 h 659131"/>
              <a:gd name="connsiteX297" fmla="*/ 751356 w 1261746"/>
              <a:gd name="connsiteY297" fmla="*/ 56904 h 659131"/>
              <a:gd name="connsiteX298" fmla="*/ 722895 w 1261746"/>
              <a:gd name="connsiteY298" fmla="*/ 28452 h 659131"/>
              <a:gd name="connsiteX299" fmla="*/ 751356 w 1261746"/>
              <a:gd name="connsiteY299" fmla="*/ 0 h 659131"/>
              <a:gd name="connsiteX300" fmla="*/ 630873 w 1261746"/>
              <a:gd name="connsiteY300" fmla="*/ 0 h 659131"/>
              <a:gd name="connsiteX301" fmla="*/ 659334 w 1261746"/>
              <a:gd name="connsiteY301" fmla="*/ 28452 h 659131"/>
              <a:gd name="connsiteX302" fmla="*/ 630873 w 1261746"/>
              <a:gd name="connsiteY302" fmla="*/ 56904 h 659131"/>
              <a:gd name="connsiteX303" fmla="*/ 602412 w 1261746"/>
              <a:gd name="connsiteY303" fmla="*/ 28452 h 659131"/>
              <a:gd name="connsiteX304" fmla="*/ 630873 w 1261746"/>
              <a:gd name="connsiteY304" fmla="*/ 0 h 659131"/>
              <a:gd name="connsiteX305" fmla="*/ 510391 w 1261746"/>
              <a:gd name="connsiteY305" fmla="*/ 0 h 659131"/>
              <a:gd name="connsiteX306" fmla="*/ 538852 w 1261746"/>
              <a:gd name="connsiteY306" fmla="*/ 28452 h 659131"/>
              <a:gd name="connsiteX307" fmla="*/ 510391 w 1261746"/>
              <a:gd name="connsiteY307" fmla="*/ 56904 h 659131"/>
              <a:gd name="connsiteX308" fmla="*/ 481930 w 1261746"/>
              <a:gd name="connsiteY308" fmla="*/ 28452 h 659131"/>
              <a:gd name="connsiteX309" fmla="*/ 510391 w 1261746"/>
              <a:gd name="connsiteY309" fmla="*/ 0 h 659131"/>
              <a:gd name="connsiteX310" fmla="*/ 389908 w 1261746"/>
              <a:gd name="connsiteY310" fmla="*/ 0 h 659131"/>
              <a:gd name="connsiteX311" fmla="*/ 418369 w 1261746"/>
              <a:gd name="connsiteY311" fmla="*/ 28452 h 659131"/>
              <a:gd name="connsiteX312" fmla="*/ 389908 w 1261746"/>
              <a:gd name="connsiteY312" fmla="*/ 56904 h 659131"/>
              <a:gd name="connsiteX313" fmla="*/ 361447 w 1261746"/>
              <a:gd name="connsiteY313" fmla="*/ 28452 h 659131"/>
              <a:gd name="connsiteX314" fmla="*/ 389908 w 1261746"/>
              <a:gd name="connsiteY314" fmla="*/ 0 h 659131"/>
              <a:gd name="connsiteX315" fmla="*/ 269426 w 1261746"/>
              <a:gd name="connsiteY315" fmla="*/ 0 h 659131"/>
              <a:gd name="connsiteX316" fmla="*/ 297887 w 1261746"/>
              <a:gd name="connsiteY316" fmla="*/ 28452 h 659131"/>
              <a:gd name="connsiteX317" fmla="*/ 269426 w 1261746"/>
              <a:gd name="connsiteY317" fmla="*/ 56904 h 659131"/>
              <a:gd name="connsiteX318" fmla="*/ 240965 w 1261746"/>
              <a:gd name="connsiteY318" fmla="*/ 28452 h 659131"/>
              <a:gd name="connsiteX319" fmla="*/ 269426 w 1261746"/>
              <a:gd name="connsiteY319" fmla="*/ 0 h 659131"/>
              <a:gd name="connsiteX320" fmla="*/ 148943 w 1261746"/>
              <a:gd name="connsiteY320" fmla="*/ 0 h 659131"/>
              <a:gd name="connsiteX321" fmla="*/ 177404 w 1261746"/>
              <a:gd name="connsiteY321" fmla="*/ 28452 h 659131"/>
              <a:gd name="connsiteX322" fmla="*/ 148943 w 1261746"/>
              <a:gd name="connsiteY322" fmla="*/ 56904 h 659131"/>
              <a:gd name="connsiteX323" fmla="*/ 120482 w 1261746"/>
              <a:gd name="connsiteY323" fmla="*/ 28452 h 659131"/>
              <a:gd name="connsiteX324" fmla="*/ 148943 w 1261746"/>
              <a:gd name="connsiteY324" fmla="*/ 0 h 659131"/>
              <a:gd name="connsiteX325" fmla="*/ 28461 w 1261746"/>
              <a:gd name="connsiteY325" fmla="*/ 0 h 659131"/>
              <a:gd name="connsiteX326" fmla="*/ 56922 w 1261746"/>
              <a:gd name="connsiteY326" fmla="*/ 28452 h 659131"/>
              <a:gd name="connsiteX327" fmla="*/ 28461 w 1261746"/>
              <a:gd name="connsiteY327" fmla="*/ 56904 h 659131"/>
              <a:gd name="connsiteX328" fmla="*/ 0 w 1261746"/>
              <a:gd name="connsiteY328" fmla="*/ 28452 h 659131"/>
              <a:gd name="connsiteX329" fmla="*/ 28461 w 1261746"/>
              <a:gd name="connsiteY329" fmla="*/ 0 h 659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</a:cxnLst>
            <a:rect l="l" t="t" r="r" b="b"/>
            <a:pathLst>
              <a:path w="1261746" h="659131">
                <a:moveTo>
                  <a:pt x="1233285" y="602227"/>
                </a:moveTo>
                <a:cubicBezTo>
                  <a:pt x="1249004" y="602227"/>
                  <a:pt x="1261746" y="614965"/>
                  <a:pt x="1261746" y="630679"/>
                </a:cubicBezTo>
                <a:cubicBezTo>
                  <a:pt x="1261746" y="646393"/>
                  <a:pt x="1249004" y="659131"/>
                  <a:pt x="1233285" y="659131"/>
                </a:cubicBezTo>
                <a:cubicBezTo>
                  <a:pt x="1217566" y="659131"/>
                  <a:pt x="1204824" y="646393"/>
                  <a:pt x="1204824" y="630679"/>
                </a:cubicBezTo>
                <a:cubicBezTo>
                  <a:pt x="1204824" y="614965"/>
                  <a:pt x="1217566" y="602227"/>
                  <a:pt x="1233285" y="602227"/>
                </a:cubicBezTo>
                <a:close/>
                <a:moveTo>
                  <a:pt x="1112803" y="602227"/>
                </a:moveTo>
                <a:cubicBezTo>
                  <a:pt x="1128522" y="602227"/>
                  <a:pt x="1141264" y="614965"/>
                  <a:pt x="1141264" y="630679"/>
                </a:cubicBezTo>
                <a:cubicBezTo>
                  <a:pt x="1141264" y="646393"/>
                  <a:pt x="1128522" y="659131"/>
                  <a:pt x="1112803" y="659131"/>
                </a:cubicBezTo>
                <a:cubicBezTo>
                  <a:pt x="1097084" y="659131"/>
                  <a:pt x="1084342" y="646393"/>
                  <a:pt x="1084342" y="630679"/>
                </a:cubicBezTo>
                <a:cubicBezTo>
                  <a:pt x="1084342" y="614965"/>
                  <a:pt x="1097084" y="602227"/>
                  <a:pt x="1112803" y="602227"/>
                </a:cubicBezTo>
                <a:close/>
                <a:moveTo>
                  <a:pt x="992320" y="602227"/>
                </a:moveTo>
                <a:cubicBezTo>
                  <a:pt x="1008039" y="602227"/>
                  <a:pt x="1020781" y="614965"/>
                  <a:pt x="1020781" y="630679"/>
                </a:cubicBezTo>
                <a:cubicBezTo>
                  <a:pt x="1020781" y="646393"/>
                  <a:pt x="1008039" y="659131"/>
                  <a:pt x="992320" y="659131"/>
                </a:cubicBezTo>
                <a:cubicBezTo>
                  <a:pt x="976601" y="659131"/>
                  <a:pt x="963859" y="646393"/>
                  <a:pt x="963859" y="630679"/>
                </a:cubicBezTo>
                <a:cubicBezTo>
                  <a:pt x="963859" y="614965"/>
                  <a:pt x="976601" y="602227"/>
                  <a:pt x="992320" y="602227"/>
                </a:cubicBezTo>
                <a:close/>
                <a:moveTo>
                  <a:pt x="871838" y="602227"/>
                </a:moveTo>
                <a:cubicBezTo>
                  <a:pt x="887557" y="602227"/>
                  <a:pt x="900299" y="614965"/>
                  <a:pt x="900299" y="630679"/>
                </a:cubicBezTo>
                <a:cubicBezTo>
                  <a:pt x="900299" y="646393"/>
                  <a:pt x="887557" y="659131"/>
                  <a:pt x="871838" y="659131"/>
                </a:cubicBezTo>
                <a:cubicBezTo>
                  <a:pt x="856119" y="659131"/>
                  <a:pt x="843377" y="646393"/>
                  <a:pt x="843377" y="630679"/>
                </a:cubicBezTo>
                <a:cubicBezTo>
                  <a:pt x="843377" y="614965"/>
                  <a:pt x="856119" y="602227"/>
                  <a:pt x="871838" y="602227"/>
                </a:cubicBezTo>
                <a:close/>
                <a:moveTo>
                  <a:pt x="751356" y="602227"/>
                </a:moveTo>
                <a:cubicBezTo>
                  <a:pt x="767075" y="602227"/>
                  <a:pt x="779817" y="614965"/>
                  <a:pt x="779817" y="630679"/>
                </a:cubicBezTo>
                <a:cubicBezTo>
                  <a:pt x="779817" y="646393"/>
                  <a:pt x="767075" y="659131"/>
                  <a:pt x="751356" y="659131"/>
                </a:cubicBezTo>
                <a:cubicBezTo>
                  <a:pt x="735637" y="659131"/>
                  <a:pt x="722895" y="646393"/>
                  <a:pt x="722895" y="630679"/>
                </a:cubicBezTo>
                <a:cubicBezTo>
                  <a:pt x="722895" y="614965"/>
                  <a:pt x="735637" y="602227"/>
                  <a:pt x="751356" y="602227"/>
                </a:cubicBezTo>
                <a:close/>
                <a:moveTo>
                  <a:pt x="630873" y="602227"/>
                </a:moveTo>
                <a:cubicBezTo>
                  <a:pt x="646592" y="602227"/>
                  <a:pt x="659334" y="614965"/>
                  <a:pt x="659334" y="630679"/>
                </a:cubicBezTo>
                <a:cubicBezTo>
                  <a:pt x="659334" y="646393"/>
                  <a:pt x="646592" y="659131"/>
                  <a:pt x="630873" y="659131"/>
                </a:cubicBezTo>
                <a:cubicBezTo>
                  <a:pt x="615154" y="659131"/>
                  <a:pt x="602412" y="646393"/>
                  <a:pt x="602412" y="630679"/>
                </a:cubicBezTo>
                <a:cubicBezTo>
                  <a:pt x="602412" y="614965"/>
                  <a:pt x="615154" y="602227"/>
                  <a:pt x="630873" y="602227"/>
                </a:cubicBezTo>
                <a:close/>
                <a:moveTo>
                  <a:pt x="510391" y="602227"/>
                </a:moveTo>
                <a:cubicBezTo>
                  <a:pt x="526110" y="602227"/>
                  <a:pt x="538852" y="614965"/>
                  <a:pt x="538852" y="630679"/>
                </a:cubicBezTo>
                <a:cubicBezTo>
                  <a:pt x="538852" y="646393"/>
                  <a:pt x="526110" y="659131"/>
                  <a:pt x="510391" y="659131"/>
                </a:cubicBezTo>
                <a:cubicBezTo>
                  <a:pt x="494672" y="659131"/>
                  <a:pt x="481930" y="646393"/>
                  <a:pt x="481930" y="630679"/>
                </a:cubicBezTo>
                <a:cubicBezTo>
                  <a:pt x="481930" y="614965"/>
                  <a:pt x="494672" y="602227"/>
                  <a:pt x="510391" y="602227"/>
                </a:cubicBezTo>
                <a:close/>
                <a:moveTo>
                  <a:pt x="389908" y="602227"/>
                </a:moveTo>
                <a:cubicBezTo>
                  <a:pt x="405627" y="602227"/>
                  <a:pt x="418369" y="614965"/>
                  <a:pt x="418369" y="630679"/>
                </a:cubicBezTo>
                <a:cubicBezTo>
                  <a:pt x="418369" y="646393"/>
                  <a:pt x="405627" y="659131"/>
                  <a:pt x="389908" y="659131"/>
                </a:cubicBezTo>
                <a:cubicBezTo>
                  <a:pt x="374189" y="659131"/>
                  <a:pt x="361447" y="646393"/>
                  <a:pt x="361447" y="630679"/>
                </a:cubicBezTo>
                <a:cubicBezTo>
                  <a:pt x="361447" y="614965"/>
                  <a:pt x="374189" y="602227"/>
                  <a:pt x="389908" y="602227"/>
                </a:cubicBezTo>
                <a:close/>
                <a:moveTo>
                  <a:pt x="269426" y="602227"/>
                </a:moveTo>
                <a:cubicBezTo>
                  <a:pt x="285145" y="602227"/>
                  <a:pt x="297887" y="614965"/>
                  <a:pt x="297887" y="630679"/>
                </a:cubicBezTo>
                <a:cubicBezTo>
                  <a:pt x="297887" y="646393"/>
                  <a:pt x="285145" y="659131"/>
                  <a:pt x="269426" y="659131"/>
                </a:cubicBezTo>
                <a:cubicBezTo>
                  <a:pt x="253707" y="659131"/>
                  <a:pt x="240965" y="646393"/>
                  <a:pt x="240965" y="630679"/>
                </a:cubicBezTo>
                <a:cubicBezTo>
                  <a:pt x="240965" y="614965"/>
                  <a:pt x="253707" y="602227"/>
                  <a:pt x="269426" y="602227"/>
                </a:cubicBezTo>
                <a:close/>
                <a:moveTo>
                  <a:pt x="148943" y="602227"/>
                </a:moveTo>
                <a:cubicBezTo>
                  <a:pt x="164662" y="602227"/>
                  <a:pt x="177404" y="614965"/>
                  <a:pt x="177404" y="630679"/>
                </a:cubicBezTo>
                <a:cubicBezTo>
                  <a:pt x="177404" y="646393"/>
                  <a:pt x="164662" y="659131"/>
                  <a:pt x="148943" y="659131"/>
                </a:cubicBezTo>
                <a:cubicBezTo>
                  <a:pt x="133224" y="659131"/>
                  <a:pt x="120482" y="646393"/>
                  <a:pt x="120482" y="630679"/>
                </a:cubicBezTo>
                <a:cubicBezTo>
                  <a:pt x="120482" y="614965"/>
                  <a:pt x="133224" y="602227"/>
                  <a:pt x="148943" y="602227"/>
                </a:cubicBezTo>
                <a:close/>
                <a:moveTo>
                  <a:pt x="28461" y="602227"/>
                </a:moveTo>
                <a:cubicBezTo>
                  <a:pt x="44180" y="602227"/>
                  <a:pt x="56922" y="614965"/>
                  <a:pt x="56922" y="630679"/>
                </a:cubicBezTo>
                <a:cubicBezTo>
                  <a:pt x="56922" y="646393"/>
                  <a:pt x="44180" y="659131"/>
                  <a:pt x="28461" y="659131"/>
                </a:cubicBezTo>
                <a:cubicBezTo>
                  <a:pt x="12742" y="659131"/>
                  <a:pt x="0" y="646393"/>
                  <a:pt x="0" y="630679"/>
                </a:cubicBezTo>
                <a:cubicBezTo>
                  <a:pt x="0" y="614965"/>
                  <a:pt x="12742" y="602227"/>
                  <a:pt x="28461" y="602227"/>
                </a:cubicBezTo>
                <a:close/>
                <a:moveTo>
                  <a:pt x="1233285" y="481781"/>
                </a:moveTo>
                <a:cubicBezTo>
                  <a:pt x="1249004" y="481781"/>
                  <a:pt x="1261746" y="494519"/>
                  <a:pt x="1261746" y="510233"/>
                </a:cubicBezTo>
                <a:cubicBezTo>
                  <a:pt x="1261746" y="525947"/>
                  <a:pt x="1249004" y="538685"/>
                  <a:pt x="1233285" y="538685"/>
                </a:cubicBezTo>
                <a:cubicBezTo>
                  <a:pt x="1217566" y="538685"/>
                  <a:pt x="1204824" y="525947"/>
                  <a:pt x="1204824" y="510233"/>
                </a:cubicBezTo>
                <a:cubicBezTo>
                  <a:pt x="1204824" y="494519"/>
                  <a:pt x="1217566" y="481781"/>
                  <a:pt x="1233285" y="481781"/>
                </a:cubicBezTo>
                <a:close/>
                <a:moveTo>
                  <a:pt x="1112803" y="481781"/>
                </a:moveTo>
                <a:cubicBezTo>
                  <a:pt x="1128522" y="481781"/>
                  <a:pt x="1141264" y="494519"/>
                  <a:pt x="1141264" y="510233"/>
                </a:cubicBezTo>
                <a:cubicBezTo>
                  <a:pt x="1141264" y="525947"/>
                  <a:pt x="1128522" y="538685"/>
                  <a:pt x="1112803" y="538685"/>
                </a:cubicBezTo>
                <a:cubicBezTo>
                  <a:pt x="1097084" y="538685"/>
                  <a:pt x="1084342" y="525947"/>
                  <a:pt x="1084342" y="510233"/>
                </a:cubicBezTo>
                <a:cubicBezTo>
                  <a:pt x="1084342" y="494519"/>
                  <a:pt x="1097084" y="481781"/>
                  <a:pt x="1112803" y="481781"/>
                </a:cubicBezTo>
                <a:close/>
                <a:moveTo>
                  <a:pt x="992320" y="481781"/>
                </a:moveTo>
                <a:cubicBezTo>
                  <a:pt x="1008039" y="481781"/>
                  <a:pt x="1020781" y="494519"/>
                  <a:pt x="1020781" y="510233"/>
                </a:cubicBezTo>
                <a:cubicBezTo>
                  <a:pt x="1020781" y="525947"/>
                  <a:pt x="1008039" y="538685"/>
                  <a:pt x="992320" y="538685"/>
                </a:cubicBezTo>
                <a:cubicBezTo>
                  <a:pt x="976601" y="538685"/>
                  <a:pt x="963859" y="525947"/>
                  <a:pt x="963859" y="510233"/>
                </a:cubicBezTo>
                <a:cubicBezTo>
                  <a:pt x="963859" y="494519"/>
                  <a:pt x="976601" y="481781"/>
                  <a:pt x="992320" y="481781"/>
                </a:cubicBezTo>
                <a:close/>
                <a:moveTo>
                  <a:pt x="871838" y="481781"/>
                </a:moveTo>
                <a:cubicBezTo>
                  <a:pt x="887557" y="481781"/>
                  <a:pt x="900299" y="494519"/>
                  <a:pt x="900299" y="510233"/>
                </a:cubicBezTo>
                <a:cubicBezTo>
                  <a:pt x="900299" y="525947"/>
                  <a:pt x="887557" y="538685"/>
                  <a:pt x="871838" y="538685"/>
                </a:cubicBezTo>
                <a:cubicBezTo>
                  <a:pt x="856119" y="538685"/>
                  <a:pt x="843377" y="525947"/>
                  <a:pt x="843377" y="510233"/>
                </a:cubicBezTo>
                <a:cubicBezTo>
                  <a:pt x="843377" y="494519"/>
                  <a:pt x="856119" y="481781"/>
                  <a:pt x="871838" y="481781"/>
                </a:cubicBezTo>
                <a:close/>
                <a:moveTo>
                  <a:pt x="751356" y="481781"/>
                </a:moveTo>
                <a:cubicBezTo>
                  <a:pt x="767075" y="481781"/>
                  <a:pt x="779817" y="494519"/>
                  <a:pt x="779817" y="510233"/>
                </a:cubicBezTo>
                <a:cubicBezTo>
                  <a:pt x="779817" y="525947"/>
                  <a:pt x="767075" y="538685"/>
                  <a:pt x="751356" y="538685"/>
                </a:cubicBezTo>
                <a:cubicBezTo>
                  <a:pt x="735637" y="538685"/>
                  <a:pt x="722895" y="525947"/>
                  <a:pt x="722895" y="510233"/>
                </a:cubicBezTo>
                <a:cubicBezTo>
                  <a:pt x="722895" y="494519"/>
                  <a:pt x="735637" y="481781"/>
                  <a:pt x="751356" y="481781"/>
                </a:cubicBezTo>
                <a:close/>
                <a:moveTo>
                  <a:pt x="630873" y="481781"/>
                </a:moveTo>
                <a:cubicBezTo>
                  <a:pt x="646592" y="481781"/>
                  <a:pt x="659334" y="494519"/>
                  <a:pt x="659334" y="510233"/>
                </a:cubicBezTo>
                <a:cubicBezTo>
                  <a:pt x="659334" y="525947"/>
                  <a:pt x="646592" y="538685"/>
                  <a:pt x="630873" y="538685"/>
                </a:cubicBezTo>
                <a:cubicBezTo>
                  <a:pt x="615154" y="538685"/>
                  <a:pt x="602412" y="525947"/>
                  <a:pt x="602412" y="510233"/>
                </a:cubicBezTo>
                <a:cubicBezTo>
                  <a:pt x="602412" y="494519"/>
                  <a:pt x="615154" y="481781"/>
                  <a:pt x="630873" y="481781"/>
                </a:cubicBezTo>
                <a:close/>
                <a:moveTo>
                  <a:pt x="510391" y="481781"/>
                </a:moveTo>
                <a:cubicBezTo>
                  <a:pt x="526110" y="481781"/>
                  <a:pt x="538852" y="494519"/>
                  <a:pt x="538852" y="510233"/>
                </a:cubicBezTo>
                <a:cubicBezTo>
                  <a:pt x="538852" y="525947"/>
                  <a:pt x="526110" y="538685"/>
                  <a:pt x="510391" y="538685"/>
                </a:cubicBezTo>
                <a:cubicBezTo>
                  <a:pt x="494672" y="538685"/>
                  <a:pt x="481930" y="525947"/>
                  <a:pt x="481930" y="510233"/>
                </a:cubicBezTo>
                <a:cubicBezTo>
                  <a:pt x="481930" y="494519"/>
                  <a:pt x="494672" y="481781"/>
                  <a:pt x="510391" y="481781"/>
                </a:cubicBezTo>
                <a:close/>
                <a:moveTo>
                  <a:pt x="389908" y="481781"/>
                </a:moveTo>
                <a:cubicBezTo>
                  <a:pt x="405627" y="481781"/>
                  <a:pt x="418369" y="494519"/>
                  <a:pt x="418369" y="510233"/>
                </a:cubicBezTo>
                <a:cubicBezTo>
                  <a:pt x="418369" y="525947"/>
                  <a:pt x="405627" y="538685"/>
                  <a:pt x="389908" y="538685"/>
                </a:cubicBezTo>
                <a:cubicBezTo>
                  <a:pt x="374189" y="538685"/>
                  <a:pt x="361447" y="525947"/>
                  <a:pt x="361447" y="510233"/>
                </a:cubicBezTo>
                <a:cubicBezTo>
                  <a:pt x="361447" y="494519"/>
                  <a:pt x="374189" y="481781"/>
                  <a:pt x="389908" y="481781"/>
                </a:cubicBezTo>
                <a:close/>
                <a:moveTo>
                  <a:pt x="269426" y="481781"/>
                </a:moveTo>
                <a:cubicBezTo>
                  <a:pt x="285145" y="481781"/>
                  <a:pt x="297887" y="494519"/>
                  <a:pt x="297887" y="510233"/>
                </a:cubicBezTo>
                <a:cubicBezTo>
                  <a:pt x="297887" y="525947"/>
                  <a:pt x="285145" y="538685"/>
                  <a:pt x="269426" y="538685"/>
                </a:cubicBezTo>
                <a:cubicBezTo>
                  <a:pt x="253707" y="538685"/>
                  <a:pt x="240965" y="525947"/>
                  <a:pt x="240965" y="510233"/>
                </a:cubicBezTo>
                <a:cubicBezTo>
                  <a:pt x="240965" y="494519"/>
                  <a:pt x="253707" y="481781"/>
                  <a:pt x="269426" y="481781"/>
                </a:cubicBezTo>
                <a:close/>
                <a:moveTo>
                  <a:pt x="148943" y="481781"/>
                </a:moveTo>
                <a:cubicBezTo>
                  <a:pt x="164662" y="481781"/>
                  <a:pt x="177404" y="494519"/>
                  <a:pt x="177404" y="510233"/>
                </a:cubicBezTo>
                <a:cubicBezTo>
                  <a:pt x="177404" y="525947"/>
                  <a:pt x="164662" y="538685"/>
                  <a:pt x="148943" y="538685"/>
                </a:cubicBezTo>
                <a:cubicBezTo>
                  <a:pt x="133224" y="538685"/>
                  <a:pt x="120482" y="525947"/>
                  <a:pt x="120482" y="510233"/>
                </a:cubicBezTo>
                <a:cubicBezTo>
                  <a:pt x="120482" y="494519"/>
                  <a:pt x="133224" y="481781"/>
                  <a:pt x="148943" y="481781"/>
                </a:cubicBezTo>
                <a:close/>
                <a:moveTo>
                  <a:pt x="28461" y="481781"/>
                </a:moveTo>
                <a:cubicBezTo>
                  <a:pt x="44180" y="481781"/>
                  <a:pt x="56922" y="494519"/>
                  <a:pt x="56922" y="510233"/>
                </a:cubicBezTo>
                <a:cubicBezTo>
                  <a:pt x="56922" y="525947"/>
                  <a:pt x="44180" y="538685"/>
                  <a:pt x="28461" y="538685"/>
                </a:cubicBezTo>
                <a:cubicBezTo>
                  <a:pt x="12742" y="538685"/>
                  <a:pt x="0" y="525947"/>
                  <a:pt x="0" y="510233"/>
                </a:cubicBezTo>
                <a:cubicBezTo>
                  <a:pt x="0" y="494519"/>
                  <a:pt x="12742" y="481781"/>
                  <a:pt x="28461" y="481781"/>
                </a:cubicBezTo>
                <a:close/>
                <a:moveTo>
                  <a:pt x="1233285" y="361336"/>
                </a:moveTo>
                <a:cubicBezTo>
                  <a:pt x="1249004" y="361336"/>
                  <a:pt x="1261746" y="374074"/>
                  <a:pt x="1261746" y="389788"/>
                </a:cubicBezTo>
                <a:cubicBezTo>
                  <a:pt x="1261746" y="405502"/>
                  <a:pt x="1249004" y="418240"/>
                  <a:pt x="1233285" y="418240"/>
                </a:cubicBezTo>
                <a:cubicBezTo>
                  <a:pt x="1217566" y="418240"/>
                  <a:pt x="1204824" y="405502"/>
                  <a:pt x="1204824" y="389788"/>
                </a:cubicBezTo>
                <a:cubicBezTo>
                  <a:pt x="1204824" y="374074"/>
                  <a:pt x="1217566" y="361336"/>
                  <a:pt x="1233285" y="361336"/>
                </a:cubicBezTo>
                <a:close/>
                <a:moveTo>
                  <a:pt x="1112803" y="361336"/>
                </a:moveTo>
                <a:cubicBezTo>
                  <a:pt x="1128522" y="361336"/>
                  <a:pt x="1141264" y="374074"/>
                  <a:pt x="1141264" y="389788"/>
                </a:cubicBezTo>
                <a:cubicBezTo>
                  <a:pt x="1141264" y="405502"/>
                  <a:pt x="1128522" y="418240"/>
                  <a:pt x="1112803" y="418240"/>
                </a:cubicBezTo>
                <a:cubicBezTo>
                  <a:pt x="1097084" y="418240"/>
                  <a:pt x="1084342" y="405502"/>
                  <a:pt x="1084342" y="389788"/>
                </a:cubicBezTo>
                <a:cubicBezTo>
                  <a:pt x="1084342" y="374074"/>
                  <a:pt x="1097084" y="361336"/>
                  <a:pt x="1112803" y="361336"/>
                </a:cubicBezTo>
                <a:close/>
                <a:moveTo>
                  <a:pt x="992320" y="361336"/>
                </a:moveTo>
                <a:cubicBezTo>
                  <a:pt x="1008039" y="361336"/>
                  <a:pt x="1020781" y="374074"/>
                  <a:pt x="1020781" y="389788"/>
                </a:cubicBezTo>
                <a:cubicBezTo>
                  <a:pt x="1020781" y="405502"/>
                  <a:pt x="1008039" y="418240"/>
                  <a:pt x="992320" y="418240"/>
                </a:cubicBezTo>
                <a:cubicBezTo>
                  <a:pt x="976601" y="418240"/>
                  <a:pt x="963859" y="405502"/>
                  <a:pt x="963859" y="389788"/>
                </a:cubicBezTo>
                <a:cubicBezTo>
                  <a:pt x="963859" y="374074"/>
                  <a:pt x="976601" y="361336"/>
                  <a:pt x="992320" y="361336"/>
                </a:cubicBezTo>
                <a:close/>
                <a:moveTo>
                  <a:pt x="871838" y="361336"/>
                </a:moveTo>
                <a:cubicBezTo>
                  <a:pt x="887557" y="361336"/>
                  <a:pt x="900299" y="374074"/>
                  <a:pt x="900299" y="389788"/>
                </a:cubicBezTo>
                <a:cubicBezTo>
                  <a:pt x="900299" y="405502"/>
                  <a:pt x="887557" y="418240"/>
                  <a:pt x="871838" y="418240"/>
                </a:cubicBezTo>
                <a:cubicBezTo>
                  <a:pt x="856119" y="418240"/>
                  <a:pt x="843377" y="405502"/>
                  <a:pt x="843377" y="389788"/>
                </a:cubicBezTo>
                <a:cubicBezTo>
                  <a:pt x="843377" y="374074"/>
                  <a:pt x="856119" y="361336"/>
                  <a:pt x="871838" y="361336"/>
                </a:cubicBezTo>
                <a:close/>
                <a:moveTo>
                  <a:pt x="751356" y="361336"/>
                </a:moveTo>
                <a:cubicBezTo>
                  <a:pt x="767075" y="361336"/>
                  <a:pt x="779817" y="374074"/>
                  <a:pt x="779817" y="389788"/>
                </a:cubicBezTo>
                <a:cubicBezTo>
                  <a:pt x="779817" y="405502"/>
                  <a:pt x="767075" y="418240"/>
                  <a:pt x="751356" y="418240"/>
                </a:cubicBezTo>
                <a:cubicBezTo>
                  <a:pt x="735637" y="418240"/>
                  <a:pt x="722895" y="405502"/>
                  <a:pt x="722895" y="389788"/>
                </a:cubicBezTo>
                <a:cubicBezTo>
                  <a:pt x="722895" y="374074"/>
                  <a:pt x="735637" y="361336"/>
                  <a:pt x="751356" y="361336"/>
                </a:cubicBezTo>
                <a:close/>
                <a:moveTo>
                  <a:pt x="630873" y="361336"/>
                </a:moveTo>
                <a:cubicBezTo>
                  <a:pt x="646592" y="361336"/>
                  <a:pt x="659334" y="374074"/>
                  <a:pt x="659334" y="389788"/>
                </a:cubicBezTo>
                <a:cubicBezTo>
                  <a:pt x="659334" y="405502"/>
                  <a:pt x="646592" y="418240"/>
                  <a:pt x="630873" y="418240"/>
                </a:cubicBezTo>
                <a:cubicBezTo>
                  <a:pt x="615154" y="418240"/>
                  <a:pt x="602412" y="405502"/>
                  <a:pt x="602412" y="389788"/>
                </a:cubicBezTo>
                <a:cubicBezTo>
                  <a:pt x="602412" y="374074"/>
                  <a:pt x="615154" y="361336"/>
                  <a:pt x="630873" y="361336"/>
                </a:cubicBezTo>
                <a:close/>
                <a:moveTo>
                  <a:pt x="510391" y="361336"/>
                </a:moveTo>
                <a:cubicBezTo>
                  <a:pt x="526110" y="361336"/>
                  <a:pt x="538852" y="374074"/>
                  <a:pt x="538852" y="389788"/>
                </a:cubicBezTo>
                <a:cubicBezTo>
                  <a:pt x="538852" y="405502"/>
                  <a:pt x="526110" y="418240"/>
                  <a:pt x="510391" y="418240"/>
                </a:cubicBezTo>
                <a:cubicBezTo>
                  <a:pt x="494672" y="418240"/>
                  <a:pt x="481930" y="405502"/>
                  <a:pt x="481930" y="389788"/>
                </a:cubicBezTo>
                <a:cubicBezTo>
                  <a:pt x="481930" y="374074"/>
                  <a:pt x="494672" y="361336"/>
                  <a:pt x="510391" y="361336"/>
                </a:cubicBezTo>
                <a:close/>
                <a:moveTo>
                  <a:pt x="389908" y="361336"/>
                </a:moveTo>
                <a:cubicBezTo>
                  <a:pt x="405627" y="361336"/>
                  <a:pt x="418369" y="374074"/>
                  <a:pt x="418369" y="389788"/>
                </a:cubicBezTo>
                <a:cubicBezTo>
                  <a:pt x="418369" y="405502"/>
                  <a:pt x="405627" y="418240"/>
                  <a:pt x="389908" y="418240"/>
                </a:cubicBezTo>
                <a:cubicBezTo>
                  <a:pt x="374189" y="418240"/>
                  <a:pt x="361447" y="405502"/>
                  <a:pt x="361447" y="389788"/>
                </a:cubicBezTo>
                <a:cubicBezTo>
                  <a:pt x="361447" y="374074"/>
                  <a:pt x="374189" y="361336"/>
                  <a:pt x="389908" y="361336"/>
                </a:cubicBezTo>
                <a:close/>
                <a:moveTo>
                  <a:pt x="269426" y="361336"/>
                </a:moveTo>
                <a:cubicBezTo>
                  <a:pt x="285145" y="361336"/>
                  <a:pt x="297887" y="374074"/>
                  <a:pt x="297887" y="389788"/>
                </a:cubicBezTo>
                <a:cubicBezTo>
                  <a:pt x="297887" y="405502"/>
                  <a:pt x="285145" y="418240"/>
                  <a:pt x="269426" y="418240"/>
                </a:cubicBezTo>
                <a:cubicBezTo>
                  <a:pt x="253707" y="418240"/>
                  <a:pt x="240965" y="405502"/>
                  <a:pt x="240965" y="389788"/>
                </a:cubicBezTo>
                <a:cubicBezTo>
                  <a:pt x="240965" y="374074"/>
                  <a:pt x="253707" y="361336"/>
                  <a:pt x="269426" y="361336"/>
                </a:cubicBezTo>
                <a:close/>
                <a:moveTo>
                  <a:pt x="148943" y="361336"/>
                </a:moveTo>
                <a:cubicBezTo>
                  <a:pt x="164662" y="361336"/>
                  <a:pt x="177404" y="374074"/>
                  <a:pt x="177404" y="389788"/>
                </a:cubicBezTo>
                <a:cubicBezTo>
                  <a:pt x="177404" y="405502"/>
                  <a:pt x="164662" y="418240"/>
                  <a:pt x="148943" y="418240"/>
                </a:cubicBezTo>
                <a:cubicBezTo>
                  <a:pt x="133224" y="418240"/>
                  <a:pt x="120482" y="405502"/>
                  <a:pt x="120482" y="389788"/>
                </a:cubicBezTo>
                <a:cubicBezTo>
                  <a:pt x="120482" y="374074"/>
                  <a:pt x="133224" y="361336"/>
                  <a:pt x="148943" y="361336"/>
                </a:cubicBezTo>
                <a:close/>
                <a:moveTo>
                  <a:pt x="28461" y="361336"/>
                </a:moveTo>
                <a:cubicBezTo>
                  <a:pt x="44180" y="361336"/>
                  <a:pt x="56922" y="374074"/>
                  <a:pt x="56922" y="389788"/>
                </a:cubicBezTo>
                <a:cubicBezTo>
                  <a:pt x="56922" y="405502"/>
                  <a:pt x="44180" y="418240"/>
                  <a:pt x="28461" y="418240"/>
                </a:cubicBezTo>
                <a:cubicBezTo>
                  <a:pt x="12742" y="418240"/>
                  <a:pt x="0" y="405502"/>
                  <a:pt x="0" y="389788"/>
                </a:cubicBezTo>
                <a:cubicBezTo>
                  <a:pt x="0" y="374074"/>
                  <a:pt x="12742" y="361336"/>
                  <a:pt x="28461" y="361336"/>
                </a:cubicBezTo>
                <a:close/>
                <a:moveTo>
                  <a:pt x="1233285" y="240891"/>
                </a:moveTo>
                <a:cubicBezTo>
                  <a:pt x="1249004" y="240891"/>
                  <a:pt x="1261746" y="253629"/>
                  <a:pt x="1261746" y="269343"/>
                </a:cubicBezTo>
                <a:cubicBezTo>
                  <a:pt x="1261746" y="285057"/>
                  <a:pt x="1249004" y="297795"/>
                  <a:pt x="1233285" y="297795"/>
                </a:cubicBezTo>
                <a:cubicBezTo>
                  <a:pt x="1217566" y="297795"/>
                  <a:pt x="1204824" y="285057"/>
                  <a:pt x="1204824" y="269343"/>
                </a:cubicBezTo>
                <a:cubicBezTo>
                  <a:pt x="1204824" y="253629"/>
                  <a:pt x="1217566" y="240891"/>
                  <a:pt x="1233285" y="240891"/>
                </a:cubicBezTo>
                <a:close/>
                <a:moveTo>
                  <a:pt x="1112803" y="240891"/>
                </a:moveTo>
                <a:cubicBezTo>
                  <a:pt x="1128522" y="240891"/>
                  <a:pt x="1141264" y="253629"/>
                  <a:pt x="1141264" y="269343"/>
                </a:cubicBezTo>
                <a:cubicBezTo>
                  <a:pt x="1141264" y="285057"/>
                  <a:pt x="1128522" y="297795"/>
                  <a:pt x="1112803" y="297795"/>
                </a:cubicBezTo>
                <a:cubicBezTo>
                  <a:pt x="1097084" y="297795"/>
                  <a:pt x="1084342" y="285057"/>
                  <a:pt x="1084342" y="269343"/>
                </a:cubicBezTo>
                <a:cubicBezTo>
                  <a:pt x="1084342" y="253629"/>
                  <a:pt x="1097084" y="240891"/>
                  <a:pt x="1112803" y="240891"/>
                </a:cubicBezTo>
                <a:close/>
                <a:moveTo>
                  <a:pt x="992320" y="240891"/>
                </a:moveTo>
                <a:cubicBezTo>
                  <a:pt x="1008039" y="240891"/>
                  <a:pt x="1020781" y="253629"/>
                  <a:pt x="1020781" y="269343"/>
                </a:cubicBezTo>
                <a:cubicBezTo>
                  <a:pt x="1020781" y="285057"/>
                  <a:pt x="1008039" y="297795"/>
                  <a:pt x="992320" y="297795"/>
                </a:cubicBezTo>
                <a:cubicBezTo>
                  <a:pt x="976601" y="297795"/>
                  <a:pt x="963859" y="285057"/>
                  <a:pt x="963859" y="269343"/>
                </a:cubicBezTo>
                <a:cubicBezTo>
                  <a:pt x="963859" y="253629"/>
                  <a:pt x="976601" y="240891"/>
                  <a:pt x="992320" y="240891"/>
                </a:cubicBezTo>
                <a:close/>
                <a:moveTo>
                  <a:pt x="871838" y="240891"/>
                </a:moveTo>
                <a:cubicBezTo>
                  <a:pt x="887557" y="240891"/>
                  <a:pt x="900299" y="253629"/>
                  <a:pt x="900299" y="269343"/>
                </a:cubicBezTo>
                <a:cubicBezTo>
                  <a:pt x="900299" y="285057"/>
                  <a:pt x="887557" y="297795"/>
                  <a:pt x="871838" y="297795"/>
                </a:cubicBezTo>
                <a:cubicBezTo>
                  <a:pt x="856119" y="297795"/>
                  <a:pt x="843377" y="285057"/>
                  <a:pt x="843377" y="269343"/>
                </a:cubicBezTo>
                <a:cubicBezTo>
                  <a:pt x="843377" y="253629"/>
                  <a:pt x="856119" y="240891"/>
                  <a:pt x="871838" y="240891"/>
                </a:cubicBezTo>
                <a:close/>
                <a:moveTo>
                  <a:pt x="751356" y="240891"/>
                </a:moveTo>
                <a:cubicBezTo>
                  <a:pt x="767075" y="240891"/>
                  <a:pt x="779817" y="253629"/>
                  <a:pt x="779817" y="269343"/>
                </a:cubicBezTo>
                <a:cubicBezTo>
                  <a:pt x="779817" y="285057"/>
                  <a:pt x="767075" y="297795"/>
                  <a:pt x="751356" y="297795"/>
                </a:cubicBezTo>
                <a:cubicBezTo>
                  <a:pt x="735637" y="297795"/>
                  <a:pt x="722895" y="285057"/>
                  <a:pt x="722895" y="269343"/>
                </a:cubicBezTo>
                <a:cubicBezTo>
                  <a:pt x="722895" y="253629"/>
                  <a:pt x="735637" y="240891"/>
                  <a:pt x="751356" y="240891"/>
                </a:cubicBezTo>
                <a:close/>
                <a:moveTo>
                  <a:pt x="630873" y="240891"/>
                </a:moveTo>
                <a:cubicBezTo>
                  <a:pt x="646592" y="240891"/>
                  <a:pt x="659334" y="253629"/>
                  <a:pt x="659334" y="269343"/>
                </a:cubicBezTo>
                <a:cubicBezTo>
                  <a:pt x="659334" y="285057"/>
                  <a:pt x="646592" y="297795"/>
                  <a:pt x="630873" y="297795"/>
                </a:cubicBezTo>
                <a:cubicBezTo>
                  <a:pt x="615154" y="297795"/>
                  <a:pt x="602412" y="285057"/>
                  <a:pt x="602412" y="269343"/>
                </a:cubicBezTo>
                <a:cubicBezTo>
                  <a:pt x="602412" y="253629"/>
                  <a:pt x="615154" y="240891"/>
                  <a:pt x="630873" y="240891"/>
                </a:cubicBezTo>
                <a:close/>
                <a:moveTo>
                  <a:pt x="510391" y="240891"/>
                </a:moveTo>
                <a:cubicBezTo>
                  <a:pt x="526110" y="240891"/>
                  <a:pt x="538852" y="253629"/>
                  <a:pt x="538852" y="269343"/>
                </a:cubicBezTo>
                <a:cubicBezTo>
                  <a:pt x="538852" y="285057"/>
                  <a:pt x="526110" y="297795"/>
                  <a:pt x="510391" y="297795"/>
                </a:cubicBezTo>
                <a:cubicBezTo>
                  <a:pt x="494672" y="297795"/>
                  <a:pt x="481930" y="285057"/>
                  <a:pt x="481930" y="269343"/>
                </a:cubicBezTo>
                <a:cubicBezTo>
                  <a:pt x="481930" y="253629"/>
                  <a:pt x="494672" y="240891"/>
                  <a:pt x="510391" y="240891"/>
                </a:cubicBezTo>
                <a:close/>
                <a:moveTo>
                  <a:pt x="389908" y="240891"/>
                </a:moveTo>
                <a:cubicBezTo>
                  <a:pt x="405627" y="240891"/>
                  <a:pt x="418369" y="253629"/>
                  <a:pt x="418369" y="269343"/>
                </a:cubicBezTo>
                <a:cubicBezTo>
                  <a:pt x="418369" y="285057"/>
                  <a:pt x="405627" y="297795"/>
                  <a:pt x="389908" y="297795"/>
                </a:cubicBezTo>
                <a:cubicBezTo>
                  <a:pt x="374189" y="297795"/>
                  <a:pt x="361447" y="285057"/>
                  <a:pt x="361447" y="269343"/>
                </a:cubicBezTo>
                <a:cubicBezTo>
                  <a:pt x="361447" y="253629"/>
                  <a:pt x="374189" y="240891"/>
                  <a:pt x="389908" y="240891"/>
                </a:cubicBezTo>
                <a:close/>
                <a:moveTo>
                  <a:pt x="269426" y="240891"/>
                </a:moveTo>
                <a:cubicBezTo>
                  <a:pt x="285145" y="240891"/>
                  <a:pt x="297887" y="253629"/>
                  <a:pt x="297887" y="269343"/>
                </a:cubicBezTo>
                <a:cubicBezTo>
                  <a:pt x="297887" y="285057"/>
                  <a:pt x="285145" y="297795"/>
                  <a:pt x="269426" y="297795"/>
                </a:cubicBezTo>
                <a:cubicBezTo>
                  <a:pt x="253707" y="297795"/>
                  <a:pt x="240965" y="285057"/>
                  <a:pt x="240965" y="269343"/>
                </a:cubicBezTo>
                <a:cubicBezTo>
                  <a:pt x="240965" y="253629"/>
                  <a:pt x="253707" y="240891"/>
                  <a:pt x="269426" y="240891"/>
                </a:cubicBezTo>
                <a:close/>
                <a:moveTo>
                  <a:pt x="148943" y="240891"/>
                </a:moveTo>
                <a:cubicBezTo>
                  <a:pt x="164662" y="240891"/>
                  <a:pt x="177404" y="253629"/>
                  <a:pt x="177404" y="269343"/>
                </a:cubicBezTo>
                <a:cubicBezTo>
                  <a:pt x="177404" y="285057"/>
                  <a:pt x="164662" y="297795"/>
                  <a:pt x="148943" y="297795"/>
                </a:cubicBezTo>
                <a:cubicBezTo>
                  <a:pt x="133224" y="297795"/>
                  <a:pt x="120482" y="285057"/>
                  <a:pt x="120482" y="269343"/>
                </a:cubicBezTo>
                <a:cubicBezTo>
                  <a:pt x="120482" y="253629"/>
                  <a:pt x="133224" y="240891"/>
                  <a:pt x="148943" y="240891"/>
                </a:cubicBezTo>
                <a:close/>
                <a:moveTo>
                  <a:pt x="28461" y="240891"/>
                </a:moveTo>
                <a:cubicBezTo>
                  <a:pt x="44180" y="240891"/>
                  <a:pt x="56922" y="253629"/>
                  <a:pt x="56922" y="269343"/>
                </a:cubicBezTo>
                <a:cubicBezTo>
                  <a:pt x="56922" y="285057"/>
                  <a:pt x="44180" y="297795"/>
                  <a:pt x="28461" y="297795"/>
                </a:cubicBezTo>
                <a:cubicBezTo>
                  <a:pt x="12742" y="297795"/>
                  <a:pt x="0" y="285057"/>
                  <a:pt x="0" y="269343"/>
                </a:cubicBezTo>
                <a:cubicBezTo>
                  <a:pt x="0" y="253629"/>
                  <a:pt x="12742" y="240891"/>
                  <a:pt x="28461" y="240891"/>
                </a:cubicBezTo>
                <a:close/>
                <a:moveTo>
                  <a:pt x="1233285" y="120445"/>
                </a:moveTo>
                <a:cubicBezTo>
                  <a:pt x="1249004" y="120445"/>
                  <a:pt x="1261746" y="133183"/>
                  <a:pt x="1261746" y="148897"/>
                </a:cubicBezTo>
                <a:cubicBezTo>
                  <a:pt x="1261746" y="164611"/>
                  <a:pt x="1249004" y="177349"/>
                  <a:pt x="1233285" y="177349"/>
                </a:cubicBezTo>
                <a:cubicBezTo>
                  <a:pt x="1217566" y="177349"/>
                  <a:pt x="1204824" y="164611"/>
                  <a:pt x="1204824" y="148897"/>
                </a:cubicBezTo>
                <a:cubicBezTo>
                  <a:pt x="1204824" y="133183"/>
                  <a:pt x="1217566" y="120445"/>
                  <a:pt x="1233285" y="120445"/>
                </a:cubicBezTo>
                <a:close/>
                <a:moveTo>
                  <a:pt x="1112803" y="120445"/>
                </a:moveTo>
                <a:cubicBezTo>
                  <a:pt x="1128522" y="120445"/>
                  <a:pt x="1141264" y="133183"/>
                  <a:pt x="1141264" y="148897"/>
                </a:cubicBezTo>
                <a:cubicBezTo>
                  <a:pt x="1141264" y="164611"/>
                  <a:pt x="1128522" y="177349"/>
                  <a:pt x="1112803" y="177349"/>
                </a:cubicBezTo>
                <a:cubicBezTo>
                  <a:pt x="1097084" y="177349"/>
                  <a:pt x="1084342" y="164611"/>
                  <a:pt x="1084342" y="148897"/>
                </a:cubicBezTo>
                <a:cubicBezTo>
                  <a:pt x="1084342" y="133183"/>
                  <a:pt x="1097084" y="120445"/>
                  <a:pt x="1112803" y="120445"/>
                </a:cubicBezTo>
                <a:close/>
                <a:moveTo>
                  <a:pt x="992320" y="120445"/>
                </a:moveTo>
                <a:cubicBezTo>
                  <a:pt x="1008039" y="120445"/>
                  <a:pt x="1020781" y="133183"/>
                  <a:pt x="1020781" y="148897"/>
                </a:cubicBezTo>
                <a:cubicBezTo>
                  <a:pt x="1020781" y="164611"/>
                  <a:pt x="1008039" y="177349"/>
                  <a:pt x="992320" y="177349"/>
                </a:cubicBezTo>
                <a:cubicBezTo>
                  <a:pt x="976601" y="177349"/>
                  <a:pt x="963859" y="164611"/>
                  <a:pt x="963859" y="148897"/>
                </a:cubicBezTo>
                <a:cubicBezTo>
                  <a:pt x="963859" y="133183"/>
                  <a:pt x="976601" y="120445"/>
                  <a:pt x="992320" y="120445"/>
                </a:cubicBezTo>
                <a:close/>
                <a:moveTo>
                  <a:pt x="871838" y="120445"/>
                </a:moveTo>
                <a:cubicBezTo>
                  <a:pt x="887557" y="120445"/>
                  <a:pt x="900299" y="133183"/>
                  <a:pt x="900299" y="148897"/>
                </a:cubicBezTo>
                <a:cubicBezTo>
                  <a:pt x="900299" y="164611"/>
                  <a:pt x="887557" y="177349"/>
                  <a:pt x="871838" y="177349"/>
                </a:cubicBezTo>
                <a:cubicBezTo>
                  <a:pt x="856119" y="177349"/>
                  <a:pt x="843377" y="164611"/>
                  <a:pt x="843377" y="148897"/>
                </a:cubicBezTo>
                <a:cubicBezTo>
                  <a:pt x="843377" y="133183"/>
                  <a:pt x="856119" y="120445"/>
                  <a:pt x="871838" y="120445"/>
                </a:cubicBezTo>
                <a:close/>
                <a:moveTo>
                  <a:pt x="751356" y="120445"/>
                </a:moveTo>
                <a:cubicBezTo>
                  <a:pt x="767075" y="120445"/>
                  <a:pt x="779817" y="133183"/>
                  <a:pt x="779817" y="148897"/>
                </a:cubicBezTo>
                <a:cubicBezTo>
                  <a:pt x="779817" y="164611"/>
                  <a:pt x="767075" y="177349"/>
                  <a:pt x="751356" y="177349"/>
                </a:cubicBezTo>
                <a:cubicBezTo>
                  <a:pt x="735637" y="177349"/>
                  <a:pt x="722895" y="164611"/>
                  <a:pt x="722895" y="148897"/>
                </a:cubicBezTo>
                <a:cubicBezTo>
                  <a:pt x="722895" y="133183"/>
                  <a:pt x="735637" y="120445"/>
                  <a:pt x="751356" y="120445"/>
                </a:cubicBezTo>
                <a:close/>
                <a:moveTo>
                  <a:pt x="630873" y="120445"/>
                </a:moveTo>
                <a:cubicBezTo>
                  <a:pt x="646592" y="120445"/>
                  <a:pt x="659334" y="133183"/>
                  <a:pt x="659334" y="148897"/>
                </a:cubicBezTo>
                <a:cubicBezTo>
                  <a:pt x="659334" y="164611"/>
                  <a:pt x="646592" y="177349"/>
                  <a:pt x="630873" y="177349"/>
                </a:cubicBezTo>
                <a:cubicBezTo>
                  <a:pt x="615154" y="177349"/>
                  <a:pt x="602412" y="164611"/>
                  <a:pt x="602412" y="148897"/>
                </a:cubicBezTo>
                <a:cubicBezTo>
                  <a:pt x="602412" y="133183"/>
                  <a:pt x="615154" y="120445"/>
                  <a:pt x="630873" y="120445"/>
                </a:cubicBezTo>
                <a:close/>
                <a:moveTo>
                  <a:pt x="510391" y="120445"/>
                </a:moveTo>
                <a:cubicBezTo>
                  <a:pt x="526110" y="120445"/>
                  <a:pt x="538852" y="133183"/>
                  <a:pt x="538852" y="148897"/>
                </a:cubicBezTo>
                <a:cubicBezTo>
                  <a:pt x="538852" y="164611"/>
                  <a:pt x="526110" y="177349"/>
                  <a:pt x="510391" y="177349"/>
                </a:cubicBezTo>
                <a:cubicBezTo>
                  <a:pt x="494672" y="177349"/>
                  <a:pt x="481930" y="164611"/>
                  <a:pt x="481930" y="148897"/>
                </a:cubicBezTo>
                <a:cubicBezTo>
                  <a:pt x="481930" y="133183"/>
                  <a:pt x="494672" y="120445"/>
                  <a:pt x="510391" y="120445"/>
                </a:cubicBezTo>
                <a:close/>
                <a:moveTo>
                  <a:pt x="389908" y="120445"/>
                </a:moveTo>
                <a:cubicBezTo>
                  <a:pt x="405627" y="120445"/>
                  <a:pt x="418369" y="133183"/>
                  <a:pt x="418369" y="148897"/>
                </a:cubicBezTo>
                <a:cubicBezTo>
                  <a:pt x="418369" y="164611"/>
                  <a:pt x="405627" y="177349"/>
                  <a:pt x="389908" y="177349"/>
                </a:cubicBezTo>
                <a:cubicBezTo>
                  <a:pt x="374189" y="177349"/>
                  <a:pt x="361447" y="164611"/>
                  <a:pt x="361447" y="148897"/>
                </a:cubicBezTo>
                <a:cubicBezTo>
                  <a:pt x="361447" y="133183"/>
                  <a:pt x="374189" y="120445"/>
                  <a:pt x="389908" y="120445"/>
                </a:cubicBezTo>
                <a:close/>
                <a:moveTo>
                  <a:pt x="269426" y="120445"/>
                </a:moveTo>
                <a:cubicBezTo>
                  <a:pt x="285145" y="120445"/>
                  <a:pt x="297887" y="133183"/>
                  <a:pt x="297887" y="148897"/>
                </a:cubicBezTo>
                <a:cubicBezTo>
                  <a:pt x="297887" y="164611"/>
                  <a:pt x="285145" y="177349"/>
                  <a:pt x="269426" y="177349"/>
                </a:cubicBezTo>
                <a:cubicBezTo>
                  <a:pt x="253707" y="177349"/>
                  <a:pt x="240965" y="164611"/>
                  <a:pt x="240965" y="148897"/>
                </a:cubicBezTo>
                <a:cubicBezTo>
                  <a:pt x="240965" y="133183"/>
                  <a:pt x="253707" y="120445"/>
                  <a:pt x="269426" y="120445"/>
                </a:cubicBezTo>
                <a:close/>
                <a:moveTo>
                  <a:pt x="148943" y="120445"/>
                </a:moveTo>
                <a:cubicBezTo>
                  <a:pt x="164662" y="120445"/>
                  <a:pt x="177404" y="133183"/>
                  <a:pt x="177404" y="148897"/>
                </a:cubicBezTo>
                <a:cubicBezTo>
                  <a:pt x="177404" y="164611"/>
                  <a:pt x="164662" y="177349"/>
                  <a:pt x="148943" y="177349"/>
                </a:cubicBezTo>
                <a:cubicBezTo>
                  <a:pt x="133224" y="177349"/>
                  <a:pt x="120482" y="164611"/>
                  <a:pt x="120482" y="148897"/>
                </a:cubicBezTo>
                <a:cubicBezTo>
                  <a:pt x="120482" y="133183"/>
                  <a:pt x="133224" y="120445"/>
                  <a:pt x="148943" y="120445"/>
                </a:cubicBezTo>
                <a:close/>
                <a:moveTo>
                  <a:pt x="28461" y="120445"/>
                </a:moveTo>
                <a:cubicBezTo>
                  <a:pt x="44180" y="120445"/>
                  <a:pt x="56922" y="133183"/>
                  <a:pt x="56922" y="148897"/>
                </a:cubicBezTo>
                <a:cubicBezTo>
                  <a:pt x="56922" y="164611"/>
                  <a:pt x="44180" y="177349"/>
                  <a:pt x="28461" y="177349"/>
                </a:cubicBezTo>
                <a:cubicBezTo>
                  <a:pt x="12742" y="177349"/>
                  <a:pt x="0" y="164611"/>
                  <a:pt x="0" y="148897"/>
                </a:cubicBezTo>
                <a:cubicBezTo>
                  <a:pt x="0" y="133183"/>
                  <a:pt x="12742" y="120445"/>
                  <a:pt x="28461" y="120445"/>
                </a:cubicBezTo>
                <a:close/>
                <a:moveTo>
                  <a:pt x="1233285" y="0"/>
                </a:moveTo>
                <a:cubicBezTo>
                  <a:pt x="1249004" y="0"/>
                  <a:pt x="1261746" y="12738"/>
                  <a:pt x="1261746" y="28452"/>
                </a:cubicBezTo>
                <a:cubicBezTo>
                  <a:pt x="1261746" y="44166"/>
                  <a:pt x="1249004" y="56904"/>
                  <a:pt x="1233285" y="56904"/>
                </a:cubicBezTo>
                <a:cubicBezTo>
                  <a:pt x="1217566" y="56904"/>
                  <a:pt x="1204824" y="44166"/>
                  <a:pt x="1204824" y="28452"/>
                </a:cubicBezTo>
                <a:cubicBezTo>
                  <a:pt x="1204824" y="12738"/>
                  <a:pt x="1217566" y="0"/>
                  <a:pt x="1233285" y="0"/>
                </a:cubicBezTo>
                <a:close/>
                <a:moveTo>
                  <a:pt x="1112803" y="0"/>
                </a:moveTo>
                <a:cubicBezTo>
                  <a:pt x="1128522" y="0"/>
                  <a:pt x="1141264" y="12738"/>
                  <a:pt x="1141264" y="28452"/>
                </a:cubicBezTo>
                <a:cubicBezTo>
                  <a:pt x="1141264" y="44166"/>
                  <a:pt x="1128522" y="56904"/>
                  <a:pt x="1112803" y="56904"/>
                </a:cubicBezTo>
                <a:cubicBezTo>
                  <a:pt x="1097084" y="56904"/>
                  <a:pt x="1084342" y="44166"/>
                  <a:pt x="1084342" y="28452"/>
                </a:cubicBezTo>
                <a:cubicBezTo>
                  <a:pt x="1084342" y="12738"/>
                  <a:pt x="1097084" y="0"/>
                  <a:pt x="1112803" y="0"/>
                </a:cubicBezTo>
                <a:close/>
                <a:moveTo>
                  <a:pt x="992320" y="0"/>
                </a:moveTo>
                <a:cubicBezTo>
                  <a:pt x="1008039" y="0"/>
                  <a:pt x="1020781" y="12738"/>
                  <a:pt x="1020781" y="28452"/>
                </a:cubicBezTo>
                <a:cubicBezTo>
                  <a:pt x="1020781" y="44166"/>
                  <a:pt x="1008039" y="56904"/>
                  <a:pt x="992320" y="56904"/>
                </a:cubicBezTo>
                <a:cubicBezTo>
                  <a:pt x="976601" y="56904"/>
                  <a:pt x="963859" y="44166"/>
                  <a:pt x="963859" y="28452"/>
                </a:cubicBezTo>
                <a:cubicBezTo>
                  <a:pt x="963859" y="12738"/>
                  <a:pt x="976601" y="0"/>
                  <a:pt x="992320" y="0"/>
                </a:cubicBezTo>
                <a:close/>
                <a:moveTo>
                  <a:pt x="871838" y="0"/>
                </a:moveTo>
                <a:cubicBezTo>
                  <a:pt x="887557" y="0"/>
                  <a:pt x="900299" y="12738"/>
                  <a:pt x="900299" y="28452"/>
                </a:cubicBezTo>
                <a:cubicBezTo>
                  <a:pt x="900299" y="44166"/>
                  <a:pt x="887557" y="56904"/>
                  <a:pt x="871838" y="56904"/>
                </a:cubicBezTo>
                <a:cubicBezTo>
                  <a:pt x="856119" y="56904"/>
                  <a:pt x="843377" y="44166"/>
                  <a:pt x="843377" y="28452"/>
                </a:cubicBezTo>
                <a:cubicBezTo>
                  <a:pt x="843377" y="12738"/>
                  <a:pt x="856119" y="0"/>
                  <a:pt x="871838" y="0"/>
                </a:cubicBezTo>
                <a:close/>
                <a:moveTo>
                  <a:pt x="751356" y="0"/>
                </a:moveTo>
                <a:cubicBezTo>
                  <a:pt x="767075" y="0"/>
                  <a:pt x="779817" y="12738"/>
                  <a:pt x="779817" y="28452"/>
                </a:cubicBezTo>
                <a:cubicBezTo>
                  <a:pt x="779817" y="44166"/>
                  <a:pt x="767075" y="56904"/>
                  <a:pt x="751356" y="56904"/>
                </a:cubicBezTo>
                <a:cubicBezTo>
                  <a:pt x="735637" y="56904"/>
                  <a:pt x="722895" y="44166"/>
                  <a:pt x="722895" y="28452"/>
                </a:cubicBezTo>
                <a:cubicBezTo>
                  <a:pt x="722895" y="12738"/>
                  <a:pt x="735637" y="0"/>
                  <a:pt x="751356" y="0"/>
                </a:cubicBezTo>
                <a:close/>
                <a:moveTo>
                  <a:pt x="630873" y="0"/>
                </a:moveTo>
                <a:cubicBezTo>
                  <a:pt x="646592" y="0"/>
                  <a:pt x="659334" y="12738"/>
                  <a:pt x="659334" y="28452"/>
                </a:cubicBezTo>
                <a:cubicBezTo>
                  <a:pt x="659334" y="44166"/>
                  <a:pt x="646592" y="56904"/>
                  <a:pt x="630873" y="56904"/>
                </a:cubicBezTo>
                <a:cubicBezTo>
                  <a:pt x="615154" y="56904"/>
                  <a:pt x="602412" y="44166"/>
                  <a:pt x="602412" y="28452"/>
                </a:cubicBezTo>
                <a:cubicBezTo>
                  <a:pt x="602412" y="12738"/>
                  <a:pt x="615154" y="0"/>
                  <a:pt x="630873" y="0"/>
                </a:cubicBezTo>
                <a:close/>
                <a:moveTo>
                  <a:pt x="510391" y="0"/>
                </a:moveTo>
                <a:cubicBezTo>
                  <a:pt x="526110" y="0"/>
                  <a:pt x="538852" y="12738"/>
                  <a:pt x="538852" y="28452"/>
                </a:cubicBezTo>
                <a:cubicBezTo>
                  <a:pt x="538852" y="44166"/>
                  <a:pt x="526110" y="56904"/>
                  <a:pt x="510391" y="56904"/>
                </a:cubicBezTo>
                <a:cubicBezTo>
                  <a:pt x="494672" y="56904"/>
                  <a:pt x="481930" y="44166"/>
                  <a:pt x="481930" y="28452"/>
                </a:cubicBezTo>
                <a:cubicBezTo>
                  <a:pt x="481930" y="12738"/>
                  <a:pt x="494672" y="0"/>
                  <a:pt x="510391" y="0"/>
                </a:cubicBezTo>
                <a:close/>
                <a:moveTo>
                  <a:pt x="389908" y="0"/>
                </a:moveTo>
                <a:cubicBezTo>
                  <a:pt x="405627" y="0"/>
                  <a:pt x="418369" y="12738"/>
                  <a:pt x="418369" y="28452"/>
                </a:cubicBezTo>
                <a:cubicBezTo>
                  <a:pt x="418369" y="44166"/>
                  <a:pt x="405627" y="56904"/>
                  <a:pt x="389908" y="56904"/>
                </a:cubicBezTo>
                <a:cubicBezTo>
                  <a:pt x="374189" y="56904"/>
                  <a:pt x="361447" y="44166"/>
                  <a:pt x="361447" y="28452"/>
                </a:cubicBezTo>
                <a:cubicBezTo>
                  <a:pt x="361447" y="12738"/>
                  <a:pt x="374189" y="0"/>
                  <a:pt x="389908" y="0"/>
                </a:cubicBezTo>
                <a:close/>
                <a:moveTo>
                  <a:pt x="269426" y="0"/>
                </a:moveTo>
                <a:cubicBezTo>
                  <a:pt x="285145" y="0"/>
                  <a:pt x="297887" y="12738"/>
                  <a:pt x="297887" y="28452"/>
                </a:cubicBezTo>
                <a:cubicBezTo>
                  <a:pt x="297887" y="44166"/>
                  <a:pt x="285145" y="56904"/>
                  <a:pt x="269426" y="56904"/>
                </a:cubicBezTo>
                <a:cubicBezTo>
                  <a:pt x="253707" y="56904"/>
                  <a:pt x="240965" y="44166"/>
                  <a:pt x="240965" y="28452"/>
                </a:cubicBezTo>
                <a:cubicBezTo>
                  <a:pt x="240965" y="12738"/>
                  <a:pt x="253707" y="0"/>
                  <a:pt x="269426" y="0"/>
                </a:cubicBezTo>
                <a:close/>
                <a:moveTo>
                  <a:pt x="148943" y="0"/>
                </a:moveTo>
                <a:cubicBezTo>
                  <a:pt x="164662" y="0"/>
                  <a:pt x="177404" y="12738"/>
                  <a:pt x="177404" y="28452"/>
                </a:cubicBezTo>
                <a:cubicBezTo>
                  <a:pt x="177404" y="44166"/>
                  <a:pt x="164662" y="56904"/>
                  <a:pt x="148943" y="56904"/>
                </a:cubicBezTo>
                <a:cubicBezTo>
                  <a:pt x="133224" y="56904"/>
                  <a:pt x="120482" y="44166"/>
                  <a:pt x="120482" y="28452"/>
                </a:cubicBezTo>
                <a:cubicBezTo>
                  <a:pt x="120482" y="12738"/>
                  <a:pt x="133224" y="0"/>
                  <a:pt x="148943" y="0"/>
                </a:cubicBezTo>
                <a:close/>
                <a:moveTo>
                  <a:pt x="28461" y="0"/>
                </a:moveTo>
                <a:cubicBezTo>
                  <a:pt x="44180" y="0"/>
                  <a:pt x="56922" y="12738"/>
                  <a:pt x="56922" y="28452"/>
                </a:cubicBezTo>
                <a:cubicBezTo>
                  <a:pt x="56922" y="44166"/>
                  <a:pt x="44180" y="56904"/>
                  <a:pt x="28461" y="56904"/>
                </a:cubicBezTo>
                <a:cubicBezTo>
                  <a:pt x="12742" y="56904"/>
                  <a:pt x="0" y="44166"/>
                  <a:pt x="0" y="28452"/>
                </a:cubicBezTo>
                <a:cubicBezTo>
                  <a:pt x="0" y="12738"/>
                  <a:pt x="12742" y="0"/>
                  <a:pt x="28461" y="0"/>
                </a:cubicBezTo>
                <a:close/>
              </a:path>
            </a:pathLst>
          </a:custGeom>
          <a:solidFill>
            <a:schemeClr val="accent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</a:endParaRPr>
          </a:p>
        </p:txBody>
      </p:sp>
      <p:sp>
        <p:nvSpPr>
          <p:cNvPr id="10" name="文本框 9"/>
          <p:cNvSpPr txBox="1"/>
          <p:nvPr>
            <p:custDataLst>
              <p:tags r:id="rId5"/>
            </p:custDataLst>
          </p:nvPr>
        </p:nvSpPr>
        <p:spPr>
          <a:xfrm>
            <a:off x="1319530" y="1864995"/>
            <a:ext cx="9402445" cy="4279900"/>
          </a:xfrm>
          <a:prstGeom prst="rect">
            <a:avLst/>
          </a:prstGeom>
          <a:noFill/>
        </p:spPr>
        <p:txBody>
          <a:bodyPr wrap="square" rtlCol="0">
            <a:normAutofit lnSpcReduction="10000"/>
          </a:bodyPr>
          <a:lstStyle/>
          <a:p>
            <a:pPr indent="0" fontAlgn="auto">
              <a:lnSpc>
                <a:spcPct val="150000"/>
              </a:lnSpc>
              <a:spcAft>
                <a:spcPts val="1800"/>
              </a:spcAft>
            </a:pPr>
            <a:r>
              <a:rPr lang="zh-CN" altLang="en-US" sz="2400" b="1" dirty="0">
                <a:solidFill>
                  <a:schemeClr val="bg2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(二）行为目标评价模式的缺点</a:t>
            </a:r>
            <a:endParaRPr lang="zh-CN" altLang="en-US" sz="2400" b="1" dirty="0">
              <a:solidFill>
                <a:schemeClr val="bg2">
                  <a:lumMod val="90000"/>
                  <a:lumOff val="10000"/>
                </a:schemeClr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1.过分强调目标评价，对目标的合理性以及目标外的效果考虑较少；</a:t>
            </a:r>
            <a:endParaRPr lang="zh-CN" altLang="en-US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2</a:t>
            </a: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、没有对目标自身进行评价；</a:t>
            </a:r>
            <a:endParaRPr lang="zh-CN" altLang="en-US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3</a:t>
            </a: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、重视结果评价，忽视过程评价，不能得到及时的反馈；</a:t>
            </a:r>
            <a:endParaRPr lang="zh-CN" altLang="en-US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4</a:t>
            </a: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、目标的确定多从教育管理者出发，以掌握知识，发展智力、能力为主要的教学目标，对学生的情感、兴趣的发展有所忽视，较少考虑学生的个性发展。</a:t>
            </a:r>
            <a:endParaRPr lang="zh-CN" altLang="en-US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endParaRPr lang="zh-CN" altLang="en-US" sz="2400" dirty="0">
              <a:solidFill>
                <a:schemeClr val="tx1"/>
              </a:solidFill>
              <a:latin typeface="Calibri" panose="020F0502020204030204" pitchFamily="34" charset="0"/>
            </a:endParaRPr>
          </a:p>
          <a:p>
            <a:pPr>
              <a:lnSpc>
                <a:spcPct val="150000"/>
              </a:lnSpc>
            </a:pPr>
            <a:endParaRPr lang="zh-CN" altLang="en-US" sz="2400" dirty="0">
              <a:solidFill>
                <a:schemeClr val="tx1"/>
              </a:solidFill>
              <a:latin typeface="Calibri" panose="020F0502020204030204" pitchFamily="34" charset="0"/>
            </a:endParaRPr>
          </a:p>
          <a:p>
            <a:pPr marR="0" defTabSz="914400" rtl="0"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2700" kern="1200" cap="none" spc="0" normalizeH="0" baseline="0" noProof="0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  <a:cs typeface="+mn-cs"/>
            </a:endParaRPr>
          </a:p>
          <a:p>
            <a:pPr marR="0" defTabSz="914400" rtl="0">
              <a:lnSpc>
                <a:spcPct val="150000"/>
              </a:lnSpc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2400" kern="1200" cap="none" spc="0" normalizeH="0" baseline="0" noProof="0" dirty="0">
              <a:solidFill>
                <a:schemeClr val="tx1"/>
              </a:solidFill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  <a:p>
            <a:pPr marL="457200" lvl="1" indent="0" algn="just" fontAlgn="auto">
              <a:lnSpc>
                <a:spcPct val="200000"/>
              </a:lnSpc>
              <a:buNone/>
            </a:pPr>
            <a:endParaRPr kumimoji="0" lang="zh-CN" altLang="en-US" sz="2400" kern="1200" cap="none" spc="0" normalizeH="0" baseline="0" noProof="0" dirty="0">
              <a:solidFill>
                <a:schemeClr val="tx1"/>
              </a:solidFill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  <a:sym typeface="+mn-ea"/>
            </a:endParaRPr>
          </a:p>
        </p:txBody>
      </p:sp>
      <p:pic>
        <p:nvPicPr>
          <p:cNvPr id="13317" name="Picture 9" descr="C:\Users\Administrator\Desktop\出版社社标.jpg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216958" y="6057900"/>
            <a:ext cx="811212" cy="800100"/>
          </a:xfrm>
          <a:prstGeom prst="rect">
            <a:avLst/>
          </a:prstGeom>
          <a:noFill/>
          <a:ln w="9525">
            <a:noFill/>
          </a:ln>
        </p:spPr>
      </p:pic>
    </p:spTree>
    <p:custDataLst>
      <p:tags r:id="rId7"/>
    </p:custDataLst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pSp>
        <p:nvGrpSpPr>
          <p:cNvPr id="13313" name="Group 2"/>
          <p:cNvGrpSpPr/>
          <p:nvPr/>
        </p:nvGrpSpPr>
        <p:grpSpPr>
          <a:xfrm>
            <a:off x="2424113" y="2708275"/>
            <a:ext cx="8135937" cy="1584325"/>
            <a:chOff x="0" y="0"/>
            <a:chExt cx="4796" cy="1271"/>
          </a:xfrm>
        </p:grpSpPr>
        <p:sp>
          <p:nvSpPr>
            <p:cNvPr id="13314" name="AutoShape 8"/>
            <p:cNvSpPr/>
            <p:nvPr/>
          </p:nvSpPr>
          <p:spPr>
            <a:xfrm flipV="1">
              <a:off x="70" y="0"/>
              <a:ext cx="4653" cy="2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</a:cxnLst>
              <a:pathLst>
                <a:path w="21600" h="21600">
                  <a:moveTo>
                    <a:pt x="0" y="0"/>
                  </a:moveTo>
                  <a:lnTo>
                    <a:pt x="2158" y="21600"/>
                  </a:lnTo>
                  <a:lnTo>
                    <a:pt x="19442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BD0A4"/>
                </a:gs>
                <a:gs pos="100000">
                  <a:schemeClr val="hlink">
                    <a:alpha val="0"/>
                  </a:schemeClr>
                </a:gs>
              </a:gsLst>
              <a:lin ang="5400000" scaled="1"/>
              <a:tileRect/>
            </a:gradFill>
            <a:ln w="9525">
              <a:noFill/>
            </a:ln>
          </p:spPr>
          <p:txBody>
            <a:bodyPr/>
            <a:p>
              <a:endParaRPr lang="zh-CN" altLang="en-US"/>
            </a:p>
          </p:txBody>
        </p:sp>
        <p:sp>
          <p:nvSpPr>
            <p:cNvPr id="8196" name="AutoShape 9"/>
            <p:cNvSpPr>
              <a:spLocks noChangeArrowheads="1"/>
            </p:cNvSpPr>
            <p:nvPr/>
          </p:nvSpPr>
          <p:spPr bwMode="auto">
            <a:xfrm>
              <a:off x="0" y="222"/>
              <a:ext cx="4796" cy="1049"/>
            </a:xfrm>
            <a:prstGeom prst="roundRect">
              <a:avLst>
                <a:gd name="adj" fmla="val 9514"/>
              </a:avLst>
            </a:prstGeom>
            <a:gradFill rotWithShape="1">
              <a:gsLst>
                <a:gs pos="0">
                  <a:schemeClr val="hlink"/>
                </a:gs>
                <a:gs pos="50000">
                  <a:srgbClr val="FBD2A9"/>
                </a:gs>
                <a:gs pos="100000">
                  <a:schemeClr val="hlink"/>
                </a:gs>
              </a:gsLst>
              <a:lin ang="5400000" scaled="1"/>
            </a:gradFill>
            <a:ln w="9525">
              <a:noFill/>
              <a:rou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</p:grpSp>
      <p:sp>
        <p:nvSpPr>
          <p:cNvPr id="13316" name="AutoShape 10"/>
          <p:cNvSpPr/>
          <p:nvPr/>
        </p:nvSpPr>
        <p:spPr>
          <a:xfrm>
            <a:off x="2705100" y="3191428"/>
            <a:ext cx="7567613" cy="718032"/>
          </a:xfrm>
          <a:prstGeom prst="roundRect">
            <a:avLst>
              <a:gd name="adj" fmla="val 9782"/>
            </a:avLst>
          </a:prstGeom>
          <a:gradFill rotWithShape="1">
            <a:gsLst>
              <a:gs pos="0">
                <a:srgbClr val="DDDDDD"/>
              </a:gs>
              <a:gs pos="50000">
                <a:srgbClr val="EBEBEB"/>
              </a:gs>
              <a:gs pos="100000">
                <a:srgbClr val="DDDDDD"/>
              </a:gs>
            </a:gsLst>
            <a:lin ang="5400000" scaled="1"/>
            <a:tileRect/>
          </a:gradFill>
          <a:ln w="28575" cap="flat" cmpd="sng">
            <a:solidFill>
              <a:srgbClr val="F8F8F8"/>
            </a:solidFill>
            <a:prstDash val="solid"/>
            <a:round/>
            <a:headEnd type="none" w="med" len="med"/>
            <a:tailEnd type="none" w="med" len="med"/>
          </a:ln>
        </p:spPr>
        <p:txBody>
          <a:bodyPr anchor="ctr" anchorCtr="0">
            <a:spAutoFit/>
          </a:bodyPr>
          <a:p>
            <a:pPr algn="ctr"/>
            <a:r>
              <a:rPr lang="zh-CN" altLang="en-US" sz="3600" dirty="0">
                <a:latin typeface="隶书" panose="02010509060101010101" pitchFamily="49" charset="-122"/>
                <a:ea typeface="隶书" panose="02010509060101010101" pitchFamily="49" charset="-122"/>
              </a:rPr>
              <a:t>任务二  </a:t>
            </a:r>
            <a:r>
              <a:rPr lang="en-US" altLang="zh-CN" sz="3600" dirty="0">
                <a:latin typeface="隶书" panose="02010509060101010101" pitchFamily="49" charset="-122"/>
                <a:ea typeface="隶书" panose="02010509060101010101" pitchFamily="49" charset="-122"/>
                <a:sym typeface="+mn-ea"/>
              </a:rPr>
              <a:t>CIPP</a:t>
            </a:r>
            <a:r>
              <a:rPr lang="zh-CN" altLang="en-US" sz="3600" dirty="0">
                <a:latin typeface="隶书" panose="02010509060101010101" pitchFamily="49" charset="-122"/>
                <a:ea typeface="隶书" panose="02010509060101010101" pitchFamily="49" charset="-122"/>
              </a:rPr>
              <a:t>评价模式</a:t>
            </a:r>
            <a:endParaRPr lang="zh-CN" altLang="en-US" sz="3600" dirty="0">
              <a:latin typeface="隶书" panose="02010509060101010101" pitchFamily="49" charset="-122"/>
              <a:ea typeface="隶书" panose="02010509060101010101" pitchFamily="49" charset="-122"/>
            </a:endParaRPr>
          </a:p>
        </p:txBody>
      </p:sp>
      <p:pic>
        <p:nvPicPr>
          <p:cNvPr id="13317" name="Picture 9" descr="C:\Users\Administrator\Desktop\出版社社标.jpg"/>
          <p:cNvPicPr>
            <a:picLocks noChangeAspect="1"/>
          </p:cNvPicPr>
          <p:nvPr/>
        </p:nvPicPr>
        <p:blipFill>
          <a:blip r:embed="rId1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353483" y="6110605"/>
            <a:ext cx="811212" cy="800100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5" name="点"/>
          <p:cNvGrpSpPr/>
          <p:nvPr/>
        </p:nvGrpSpPr>
        <p:grpSpPr>
          <a:xfrm>
            <a:off x="-466845" y="2954137"/>
            <a:ext cx="6356231" cy="3903863"/>
            <a:chOff x="5835980" y="2952750"/>
            <a:chExt cx="6356231" cy="3903863"/>
          </a:xfr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44000"/>
                </a:schemeClr>
              </a:gs>
            </a:gsLst>
            <a:lin ang="4800000" scaled="0"/>
          </a:gradFill>
        </p:grpSpPr>
        <p:sp>
          <p:nvSpPr>
            <p:cNvPr id="6" name="任意多边形: 形状 5"/>
            <p:cNvSpPr/>
            <p:nvPr/>
          </p:nvSpPr>
          <p:spPr>
            <a:xfrm>
              <a:off x="11152819" y="6737347"/>
              <a:ext cx="152611" cy="119266"/>
            </a:xfrm>
            <a:custGeom>
              <a:avLst/>
              <a:gdLst>
                <a:gd name="connsiteX0" fmla="*/ 120194 w 152611"/>
                <a:gd name="connsiteY0" fmla="*/ 119267 h 119266"/>
                <a:gd name="connsiteX1" fmla="*/ 0 w 152611"/>
                <a:gd name="connsiteY1" fmla="*/ 6691 h 119266"/>
                <a:gd name="connsiteX2" fmla="*/ 117104 w 152611"/>
                <a:gd name="connsiteY2" fmla="*/ 39777 h 119266"/>
                <a:gd name="connsiteX3" fmla="*/ 151362 w 152611"/>
                <a:gd name="connsiteY3" fmla="*/ 84530 h 119266"/>
                <a:gd name="connsiteX4" fmla="*/ 145980 w 152611"/>
                <a:gd name="connsiteY4" fmla="*/ 119267 h 119266"/>
                <a:gd name="connsiteX5" fmla="*/ 120194 w 152611"/>
                <a:gd name="connsiteY5" fmla="*/ 119267 h 11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611" h="119266">
                  <a:moveTo>
                    <a:pt x="120194" y="119267"/>
                  </a:moveTo>
                  <a:cubicBezTo>
                    <a:pt x="57486" y="105734"/>
                    <a:pt x="25520" y="59969"/>
                    <a:pt x="0" y="6691"/>
                  </a:cubicBezTo>
                  <a:cubicBezTo>
                    <a:pt x="33565" y="-10358"/>
                    <a:pt x="91851" y="6798"/>
                    <a:pt x="117104" y="39777"/>
                  </a:cubicBezTo>
                  <a:cubicBezTo>
                    <a:pt x="128559" y="54748"/>
                    <a:pt x="143423" y="67960"/>
                    <a:pt x="151362" y="84530"/>
                  </a:cubicBezTo>
                  <a:cubicBezTo>
                    <a:pt x="155517" y="93267"/>
                    <a:pt x="148165" y="107493"/>
                    <a:pt x="145980" y="119267"/>
                  </a:cubicBezTo>
                  <a:cubicBezTo>
                    <a:pt x="137350" y="119267"/>
                    <a:pt x="128772" y="119267"/>
                    <a:pt x="120194" y="1192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" name="任意多边形: 形状 6"/>
            <p:cNvSpPr/>
            <p:nvPr/>
          </p:nvSpPr>
          <p:spPr>
            <a:xfrm>
              <a:off x="7090462" y="6799288"/>
              <a:ext cx="69062" cy="57325"/>
            </a:xfrm>
            <a:custGeom>
              <a:avLst/>
              <a:gdLst>
                <a:gd name="connsiteX0" fmla="*/ 27484 w 69062"/>
                <a:gd name="connsiteY0" fmla="*/ 57325 h 57325"/>
                <a:gd name="connsiteX1" fmla="*/ 25086 w 69062"/>
                <a:gd name="connsiteY1" fmla="*/ 55194 h 57325"/>
                <a:gd name="connsiteX2" fmla="*/ 2443 w 69062"/>
                <a:gd name="connsiteY2" fmla="*/ 12998 h 57325"/>
                <a:gd name="connsiteX3" fmla="*/ 38193 w 69062"/>
                <a:gd name="connsiteY3" fmla="*/ 212 h 57325"/>
                <a:gd name="connsiteX4" fmla="*/ 66749 w 69062"/>
                <a:gd name="connsiteY4" fmla="*/ 22535 h 57325"/>
                <a:gd name="connsiteX5" fmla="*/ 40377 w 69062"/>
                <a:gd name="connsiteY5" fmla="*/ 57325 h 57325"/>
                <a:gd name="connsiteX6" fmla="*/ 27484 w 69062"/>
                <a:gd name="connsiteY6" fmla="*/ 57325 h 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62" h="57325">
                  <a:moveTo>
                    <a:pt x="27484" y="57325"/>
                  </a:moveTo>
                  <a:cubicBezTo>
                    <a:pt x="26685" y="56579"/>
                    <a:pt x="26045" y="55514"/>
                    <a:pt x="25086" y="55194"/>
                  </a:cubicBezTo>
                  <a:cubicBezTo>
                    <a:pt x="4095" y="48215"/>
                    <a:pt x="-4696" y="31006"/>
                    <a:pt x="2443" y="12998"/>
                  </a:cubicBezTo>
                  <a:cubicBezTo>
                    <a:pt x="5693" y="4847"/>
                    <a:pt x="26418" y="-1227"/>
                    <a:pt x="38193" y="212"/>
                  </a:cubicBezTo>
                  <a:cubicBezTo>
                    <a:pt x="48742" y="1490"/>
                    <a:pt x="62647" y="12465"/>
                    <a:pt x="66749" y="22535"/>
                  </a:cubicBezTo>
                  <a:cubicBezTo>
                    <a:pt x="75753" y="44645"/>
                    <a:pt x="56680" y="51145"/>
                    <a:pt x="40377" y="57325"/>
                  </a:cubicBezTo>
                  <a:cubicBezTo>
                    <a:pt x="36061" y="57325"/>
                    <a:pt x="31746" y="57325"/>
                    <a:pt x="27484" y="573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" name="任意多边形: 形状 7"/>
            <p:cNvSpPr/>
            <p:nvPr/>
          </p:nvSpPr>
          <p:spPr>
            <a:xfrm>
              <a:off x="8476192" y="2952750"/>
              <a:ext cx="38212" cy="43794"/>
            </a:xfrm>
            <a:custGeom>
              <a:avLst/>
              <a:gdLst>
                <a:gd name="connsiteX0" fmla="*/ 20311 w 38212"/>
                <a:gd name="connsiteY0" fmla="*/ 0 h 43794"/>
                <a:gd name="connsiteX1" fmla="*/ 38213 w 38212"/>
                <a:gd name="connsiteY1" fmla="*/ 43794 h 43794"/>
                <a:gd name="connsiteX2" fmla="*/ 971 w 38212"/>
                <a:gd name="connsiteY2" fmla="*/ 0 h 43794"/>
                <a:gd name="connsiteX3" fmla="*/ 20311 w 38212"/>
                <a:gd name="connsiteY3" fmla="*/ 0 h 4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12" h="43794">
                  <a:moveTo>
                    <a:pt x="20311" y="0"/>
                  </a:moveTo>
                  <a:cubicBezTo>
                    <a:pt x="25639" y="13053"/>
                    <a:pt x="30967" y="26106"/>
                    <a:pt x="38213" y="43794"/>
                  </a:cubicBezTo>
                  <a:cubicBezTo>
                    <a:pt x="865" y="41290"/>
                    <a:pt x="-2278" y="22909"/>
                    <a:pt x="971" y="0"/>
                  </a:cubicBezTo>
                  <a:cubicBezTo>
                    <a:pt x="7418" y="0"/>
                    <a:pt x="13865" y="0"/>
                    <a:pt x="2031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" name="任意多边形: 形状 8"/>
            <p:cNvSpPr/>
            <p:nvPr/>
          </p:nvSpPr>
          <p:spPr>
            <a:xfrm>
              <a:off x="5835980" y="5505090"/>
              <a:ext cx="38626" cy="30811"/>
            </a:xfrm>
            <a:custGeom>
              <a:avLst/>
              <a:gdLst>
                <a:gd name="connsiteX0" fmla="*/ 0 w 38626"/>
                <a:gd name="connsiteY0" fmla="*/ 5145 h 30811"/>
                <a:gd name="connsiteX1" fmla="*/ 14438 w 38626"/>
                <a:gd name="connsiteY1" fmla="*/ 350 h 30811"/>
                <a:gd name="connsiteX2" fmla="*/ 38626 w 38626"/>
                <a:gd name="connsiteY2" fmla="*/ 18358 h 30811"/>
                <a:gd name="connsiteX3" fmla="*/ 13905 w 38626"/>
                <a:gd name="connsiteY3" fmla="*/ 30665 h 30811"/>
                <a:gd name="connsiteX4" fmla="*/ 0 w 38626"/>
                <a:gd name="connsiteY4" fmla="*/ 24484 h 30811"/>
                <a:gd name="connsiteX5" fmla="*/ 0 w 38626"/>
                <a:gd name="connsiteY5" fmla="*/ 5145 h 3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626" h="30811">
                  <a:moveTo>
                    <a:pt x="0" y="5145"/>
                  </a:moveTo>
                  <a:cubicBezTo>
                    <a:pt x="4902" y="3333"/>
                    <a:pt x="11295" y="-1302"/>
                    <a:pt x="14438" y="350"/>
                  </a:cubicBezTo>
                  <a:cubicBezTo>
                    <a:pt x="23229" y="4985"/>
                    <a:pt x="30688" y="12177"/>
                    <a:pt x="38626" y="18358"/>
                  </a:cubicBezTo>
                  <a:cubicBezTo>
                    <a:pt x="30422" y="22620"/>
                    <a:pt x="22590" y="28107"/>
                    <a:pt x="13905" y="30665"/>
                  </a:cubicBezTo>
                  <a:cubicBezTo>
                    <a:pt x="10176" y="31730"/>
                    <a:pt x="4688" y="26722"/>
                    <a:pt x="0" y="24484"/>
                  </a:cubicBezTo>
                  <a:cubicBezTo>
                    <a:pt x="0" y="17985"/>
                    <a:pt x="0" y="11591"/>
                    <a:pt x="0" y="51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" name="任意多边形: 形状 9"/>
            <p:cNvSpPr/>
            <p:nvPr/>
          </p:nvSpPr>
          <p:spPr>
            <a:xfrm>
              <a:off x="11435616" y="6685688"/>
              <a:ext cx="248326" cy="128840"/>
            </a:xfrm>
            <a:custGeom>
              <a:avLst/>
              <a:gdLst>
                <a:gd name="connsiteX0" fmla="*/ 137989 w 248326"/>
                <a:gd name="connsiteY0" fmla="*/ 105394 h 128840"/>
                <a:gd name="connsiteX1" fmla="*/ 0 w 248326"/>
                <a:gd name="connsiteY1" fmla="*/ 2036 h 128840"/>
                <a:gd name="connsiteX2" fmla="*/ 118169 w 248326"/>
                <a:gd name="connsiteY2" fmla="*/ 54141 h 128840"/>
                <a:gd name="connsiteX3" fmla="*/ 116997 w 248326"/>
                <a:gd name="connsiteY3" fmla="*/ 28142 h 128840"/>
                <a:gd name="connsiteX4" fmla="*/ 248327 w 248326"/>
                <a:gd name="connsiteY4" fmla="*/ 126652 h 128840"/>
                <a:gd name="connsiteX5" fmla="*/ 135165 w 248326"/>
                <a:gd name="connsiteY5" fmla="*/ 78170 h 128840"/>
                <a:gd name="connsiteX6" fmla="*/ 137989 w 248326"/>
                <a:gd name="connsiteY6" fmla="*/ 105394 h 12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24" h="128838">
                  <a:moveTo>
                    <a:pt x="137989" y="105394"/>
                  </a:moveTo>
                  <a:cubicBezTo>
                    <a:pt x="72990" y="106087"/>
                    <a:pt x="34310" y="76411"/>
                    <a:pt x="0" y="2036"/>
                  </a:cubicBezTo>
                  <a:cubicBezTo>
                    <a:pt x="34896" y="-5796"/>
                    <a:pt x="67822" y="8429"/>
                    <a:pt x="118169" y="54141"/>
                  </a:cubicBezTo>
                  <a:cubicBezTo>
                    <a:pt x="117743" y="44178"/>
                    <a:pt x="117371" y="36133"/>
                    <a:pt x="116997" y="28142"/>
                  </a:cubicBezTo>
                  <a:cubicBezTo>
                    <a:pt x="169796" y="22548"/>
                    <a:pt x="217746" y="59096"/>
                    <a:pt x="248327" y="126652"/>
                  </a:cubicBezTo>
                  <a:cubicBezTo>
                    <a:pt x="214442" y="134217"/>
                    <a:pt x="188070" y="123136"/>
                    <a:pt x="135165" y="78170"/>
                  </a:cubicBezTo>
                  <a:cubicBezTo>
                    <a:pt x="136177" y="87919"/>
                    <a:pt x="136977" y="95485"/>
                    <a:pt x="137989" y="1053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" name="任意多边形: 形状 10"/>
            <p:cNvSpPr/>
            <p:nvPr/>
          </p:nvSpPr>
          <p:spPr>
            <a:xfrm>
              <a:off x="10760661" y="6688254"/>
              <a:ext cx="150543" cy="114977"/>
            </a:xfrm>
            <a:custGeom>
              <a:avLst/>
              <a:gdLst>
                <a:gd name="connsiteX0" fmla="*/ 150543 w 150543"/>
                <a:gd name="connsiteY0" fmla="*/ 107836 h 114977"/>
                <a:gd name="connsiteX1" fmla="*/ 354 w 150543"/>
                <a:gd name="connsiteY1" fmla="*/ 23071 h 114977"/>
                <a:gd name="connsiteX2" fmla="*/ 12288 w 150543"/>
                <a:gd name="connsiteY2" fmla="*/ 1920 h 114977"/>
                <a:gd name="connsiteX3" fmla="*/ 150543 w 150543"/>
                <a:gd name="connsiteY3" fmla="*/ 107836 h 11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543" h="114977">
                  <a:moveTo>
                    <a:pt x="150543" y="107836"/>
                  </a:moveTo>
                  <a:cubicBezTo>
                    <a:pt x="63062" y="134155"/>
                    <a:pt x="33599" y="83648"/>
                    <a:pt x="354" y="23071"/>
                  </a:cubicBezTo>
                  <a:cubicBezTo>
                    <a:pt x="-1831" y="19075"/>
                    <a:pt x="6587" y="3305"/>
                    <a:pt x="12288" y="1920"/>
                  </a:cubicBezTo>
                  <a:cubicBezTo>
                    <a:pt x="67270" y="-11506"/>
                    <a:pt x="144683" y="47792"/>
                    <a:pt x="150543" y="1078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" name="任意多边形: 形状 11"/>
            <p:cNvSpPr/>
            <p:nvPr/>
          </p:nvSpPr>
          <p:spPr>
            <a:xfrm>
              <a:off x="10796716" y="6561914"/>
              <a:ext cx="162012" cy="120482"/>
            </a:xfrm>
            <a:custGeom>
              <a:avLst/>
              <a:gdLst>
                <a:gd name="connsiteX0" fmla="*/ 162013 w 162012"/>
                <a:gd name="connsiteY0" fmla="*/ 110519 h 120482"/>
                <a:gd name="connsiteX1" fmla="*/ 49117 w 162012"/>
                <a:gd name="connsiteY1" fmla="*/ 88302 h 120482"/>
                <a:gd name="connsiteX2" fmla="*/ 5376 w 162012"/>
                <a:gd name="connsiteY2" fmla="*/ 28951 h 120482"/>
                <a:gd name="connsiteX3" fmla="*/ 22638 w 162012"/>
                <a:gd name="connsiteY3" fmla="*/ 21 h 120482"/>
                <a:gd name="connsiteX4" fmla="*/ 74691 w 162012"/>
                <a:gd name="connsiteY4" fmla="*/ 12914 h 120482"/>
                <a:gd name="connsiteX5" fmla="*/ 162013 w 162012"/>
                <a:gd name="connsiteY5" fmla="*/ 110519 h 12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012" h="120482">
                  <a:moveTo>
                    <a:pt x="162013" y="110519"/>
                  </a:moveTo>
                  <a:cubicBezTo>
                    <a:pt x="117259" y="129326"/>
                    <a:pt x="76768" y="121281"/>
                    <a:pt x="49117" y="88302"/>
                  </a:cubicBezTo>
                  <a:cubicBezTo>
                    <a:pt x="33400" y="69495"/>
                    <a:pt x="19015" y="49410"/>
                    <a:pt x="5376" y="28951"/>
                  </a:cubicBezTo>
                  <a:cubicBezTo>
                    <a:pt x="-7943" y="8972"/>
                    <a:pt x="5643" y="-511"/>
                    <a:pt x="22638" y="21"/>
                  </a:cubicBezTo>
                  <a:cubicBezTo>
                    <a:pt x="40273" y="554"/>
                    <a:pt x="60146" y="3857"/>
                    <a:pt x="74691" y="12914"/>
                  </a:cubicBezTo>
                  <a:cubicBezTo>
                    <a:pt x="112784" y="36517"/>
                    <a:pt x="146775" y="65393"/>
                    <a:pt x="162013" y="1105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" name="任意多边形: 形状 12"/>
            <p:cNvSpPr/>
            <p:nvPr/>
          </p:nvSpPr>
          <p:spPr>
            <a:xfrm>
              <a:off x="10623754" y="6682503"/>
              <a:ext cx="148230" cy="110084"/>
            </a:xfrm>
            <a:custGeom>
              <a:avLst/>
              <a:gdLst>
                <a:gd name="connsiteX0" fmla="*/ 338 w 148230"/>
                <a:gd name="connsiteY0" fmla="*/ 1597 h 110084"/>
                <a:gd name="connsiteX1" fmla="*/ 140032 w 148230"/>
                <a:gd name="connsiteY1" fmla="*/ 66330 h 110084"/>
                <a:gd name="connsiteX2" fmla="*/ 112061 w 148230"/>
                <a:gd name="connsiteY2" fmla="*/ 109804 h 110084"/>
                <a:gd name="connsiteX3" fmla="*/ 338 w 148230"/>
                <a:gd name="connsiteY3" fmla="*/ 1597 h 11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30" h="110084">
                  <a:moveTo>
                    <a:pt x="338" y="1597"/>
                  </a:moveTo>
                  <a:cubicBezTo>
                    <a:pt x="68320" y="-6394"/>
                    <a:pt x="115897" y="15663"/>
                    <a:pt x="140032" y="66330"/>
                  </a:cubicBezTo>
                  <a:cubicBezTo>
                    <a:pt x="156335" y="100587"/>
                    <a:pt x="148982" y="112095"/>
                    <a:pt x="112061" y="109804"/>
                  </a:cubicBezTo>
                  <a:cubicBezTo>
                    <a:pt x="50046" y="106022"/>
                    <a:pt x="-4830" y="52851"/>
                    <a:pt x="338" y="15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" name="任意多边形: 形状 13"/>
            <p:cNvSpPr/>
            <p:nvPr/>
          </p:nvSpPr>
          <p:spPr>
            <a:xfrm>
              <a:off x="11024866" y="6716654"/>
              <a:ext cx="169456" cy="119127"/>
            </a:xfrm>
            <a:custGeom>
              <a:avLst/>
              <a:gdLst>
                <a:gd name="connsiteX0" fmla="*/ 169456 w 169456"/>
                <a:gd name="connsiteY0" fmla="*/ 110230 h 119127"/>
                <a:gd name="connsiteX1" fmla="*/ 47451 w 169456"/>
                <a:gd name="connsiteY1" fmla="*/ 86255 h 119127"/>
                <a:gd name="connsiteX2" fmla="*/ 6161 w 169456"/>
                <a:gd name="connsiteY2" fmla="*/ 29142 h 119127"/>
                <a:gd name="connsiteX3" fmla="*/ 20759 w 169456"/>
                <a:gd name="connsiteY3" fmla="*/ 212 h 119127"/>
                <a:gd name="connsiteX4" fmla="*/ 89486 w 169456"/>
                <a:gd name="connsiteY4" fmla="*/ 19978 h 119127"/>
                <a:gd name="connsiteX5" fmla="*/ 169456 w 169456"/>
                <a:gd name="connsiteY5" fmla="*/ 110230 h 11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456" h="119126">
                  <a:moveTo>
                    <a:pt x="169456" y="110230"/>
                  </a:moveTo>
                  <a:cubicBezTo>
                    <a:pt x="115273" y="125947"/>
                    <a:pt x="77073" y="122537"/>
                    <a:pt x="47451" y="86255"/>
                  </a:cubicBezTo>
                  <a:cubicBezTo>
                    <a:pt x="32586" y="68088"/>
                    <a:pt x="19533" y="48428"/>
                    <a:pt x="6161" y="29142"/>
                  </a:cubicBezTo>
                  <a:cubicBezTo>
                    <a:pt x="-6520" y="10868"/>
                    <a:pt x="1365" y="-1812"/>
                    <a:pt x="20759" y="212"/>
                  </a:cubicBezTo>
                  <a:cubicBezTo>
                    <a:pt x="44414" y="2716"/>
                    <a:pt x="72385" y="6019"/>
                    <a:pt x="89486" y="19978"/>
                  </a:cubicBezTo>
                  <a:cubicBezTo>
                    <a:pt x="118257" y="43527"/>
                    <a:pt x="139834" y="75813"/>
                    <a:pt x="169456" y="1102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" name="任意多边形: 形状 14"/>
            <p:cNvSpPr/>
            <p:nvPr/>
          </p:nvSpPr>
          <p:spPr>
            <a:xfrm>
              <a:off x="10891865" y="6704249"/>
              <a:ext cx="157279" cy="117893"/>
            </a:xfrm>
            <a:custGeom>
              <a:avLst/>
              <a:gdLst>
                <a:gd name="connsiteX0" fmla="*/ 127920 w 157279"/>
                <a:gd name="connsiteY0" fmla="*/ 117894 h 117893"/>
                <a:gd name="connsiteX1" fmla="*/ 27438 w 157279"/>
                <a:gd name="connsiteY1" fmla="*/ 56518 h 117893"/>
                <a:gd name="connsiteX2" fmla="*/ 17369 w 157279"/>
                <a:gd name="connsiteY2" fmla="*/ 40162 h 117893"/>
                <a:gd name="connsiteX3" fmla="*/ 0 w 157279"/>
                <a:gd name="connsiteY3" fmla="*/ 5638 h 117893"/>
                <a:gd name="connsiteX4" fmla="*/ 45180 w 157279"/>
                <a:gd name="connsiteY4" fmla="*/ 1003 h 117893"/>
                <a:gd name="connsiteX5" fmla="*/ 150509 w 157279"/>
                <a:gd name="connsiteY5" fmla="*/ 79214 h 117893"/>
                <a:gd name="connsiteX6" fmla="*/ 155784 w 157279"/>
                <a:gd name="connsiteY6" fmla="*/ 108410 h 117893"/>
                <a:gd name="connsiteX7" fmla="*/ 127920 w 157279"/>
                <a:gd name="connsiteY7" fmla="*/ 117894 h 11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279" h="117893">
                  <a:moveTo>
                    <a:pt x="127920" y="117894"/>
                  </a:moveTo>
                  <a:cubicBezTo>
                    <a:pt x="82634" y="114697"/>
                    <a:pt x="49015" y="95943"/>
                    <a:pt x="27438" y="56518"/>
                  </a:cubicBezTo>
                  <a:cubicBezTo>
                    <a:pt x="24348" y="50924"/>
                    <a:pt x="20352" y="45809"/>
                    <a:pt x="17369" y="40162"/>
                  </a:cubicBezTo>
                  <a:cubicBezTo>
                    <a:pt x="11348" y="28760"/>
                    <a:pt x="5754" y="17146"/>
                    <a:pt x="0" y="5638"/>
                  </a:cubicBezTo>
                  <a:cubicBezTo>
                    <a:pt x="15131" y="3826"/>
                    <a:pt x="31327" y="-2407"/>
                    <a:pt x="45180" y="1003"/>
                  </a:cubicBezTo>
                  <a:cubicBezTo>
                    <a:pt x="90625" y="12084"/>
                    <a:pt x="126055" y="39256"/>
                    <a:pt x="150509" y="79214"/>
                  </a:cubicBezTo>
                  <a:cubicBezTo>
                    <a:pt x="155571" y="87472"/>
                    <a:pt x="159567" y="101591"/>
                    <a:pt x="155784" y="108410"/>
                  </a:cubicBezTo>
                  <a:cubicBezTo>
                    <a:pt x="152161" y="114750"/>
                    <a:pt x="137616" y="114963"/>
                    <a:pt x="127920" y="1178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" name="任意多边形: 形状 15"/>
            <p:cNvSpPr/>
            <p:nvPr/>
          </p:nvSpPr>
          <p:spPr>
            <a:xfrm>
              <a:off x="10245244" y="6518584"/>
              <a:ext cx="144496" cy="112132"/>
            </a:xfrm>
            <a:custGeom>
              <a:avLst/>
              <a:gdLst>
                <a:gd name="connsiteX0" fmla="*/ 101485 w 144496"/>
                <a:gd name="connsiteY0" fmla="*/ 112132 h 112132"/>
                <a:gd name="connsiteX1" fmla="*/ 44 w 144496"/>
                <a:gd name="connsiteY1" fmla="*/ 21134 h 112132"/>
                <a:gd name="connsiteX2" fmla="*/ 14749 w 144496"/>
                <a:gd name="connsiteY2" fmla="*/ 2273 h 112132"/>
                <a:gd name="connsiteX3" fmla="*/ 144160 w 144496"/>
                <a:gd name="connsiteY3" fmla="*/ 89809 h 112132"/>
                <a:gd name="connsiteX4" fmla="*/ 101485 w 144496"/>
                <a:gd name="connsiteY4" fmla="*/ 112132 h 11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96" h="112132">
                  <a:moveTo>
                    <a:pt x="101485" y="112132"/>
                  </a:moveTo>
                  <a:cubicBezTo>
                    <a:pt x="57584" y="112185"/>
                    <a:pt x="5958" y="66952"/>
                    <a:pt x="44" y="21134"/>
                  </a:cubicBezTo>
                  <a:cubicBezTo>
                    <a:pt x="-702" y="15380"/>
                    <a:pt x="8196" y="4404"/>
                    <a:pt x="14749" y="2273"/>
                  </a:cubicBezTo>
                  <a:cubicBezTo>
                    <a:pt x="58276" y="-11952"/>
                    <a:pt x="138992" y="43404"/>
                    <a:pt x="144160" y="89809"/>
                  </a:cubicBezTo>
                  <a:cubicBezTo>
                    <a:pt x="146238" y="108562"/>
                    <a:pt x="139472" y="112079"/>
                    <a:pt x="101485" y="1121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" name="任意多边形: 形状 16"/>
            <p:cNvSpPr/>
            <p:nvPr/>
          </p:nvSpPr>
          <p:spPr>
            <a:xfrm>
              <a:off x="10330681" y="6663287"/>
              <a:ext cx="149707" cy="110244"/>
            </a:xfrm>
            <a:custGeom>
              <a:avLst/>
              <a:gdLst>
                <a:gd name="connsiteX0" fmla="*/ 116956 w 149707"/>
                <a:gd name="connsiteY0" fmla="*/ 110213 h 110244"/>
                <a:gd name="connsiteX1" fmla="*/ 6618 w 149707"/>
                <a:gd name="connsiteY1" fmla="*/ 38022 h 110244"/>
                <a:gd name="connsiteX2" fmla="*/ 28888 w 149707"/>
                <a:gd name="connsiteY2" fmla="*/ 461 h 110244"/>
                <a:gd name="connsiteX3" fmla="*/ 148975 w 149707"/>
                <a:gd name="connsiteY3" fmla="*/ 88210 h 110244"/>
                <a:gd name="connsiteX4" fmla="*/ 116956 w 149707"/>
                <a:gd name="connsiteY4" fmla="*/ 110213 h 110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707" h="110244">
                  <a:moveTo>
                    <a:pt x="116956" y="110213"/>
                  </a:moveTo>
                  <a:cubicBezTo>
                    <a:pt x="66555" y="107176"/>
                    <a:pt x="31019" y="80165"/>
                    <a:pt x="6618" y="38022"/>
                  </a:cubicBezTo>
                  <a:cubicBezTo>
                    <a:pt x="-7075" y="14420"/>
                    <a:pt x="544" y="3445"/>
                    <a:pt x="28888" y="461"/>
                  </a:cubicBezTo>
                  <a:cubicBezTo>
                    <a:pt x="79928" y="-4920"/>
                    <a:pt x="139492" y="37543"/>
                    <a:pt x="148975" y="88210"/>
                  </a:cubicBezTo>
                  <a:cubicBezTo>
                    <a:pt x="153930" y="114955"/>
                    <a:pt x="132672" y="109521"/>
                    <a:pt x="116956" y="1102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" name="任意多边形: 形状 17"/>
            <p:cNvSpPr/>
            <p:nvPr/>
          </p:nvSpPr>
          <p:spPr>
            <a:xfrm>
              <a:off x="10669620" y="6549445"/>
              <a:ext cx="147504" cy="115694"/>
            </a:xfrm>
            <a:custGeom>
              <a:avLst/>
              <a:gdLst>
                <a:gd name="connsiteX0" fmla="*/ 115583 w 147504"/>
                <a:gd name="connsiteY0" fmla="*/ 115529 h 115694"/>
                <a:gd name="connsiteX1" fmla="*/ 130 w 147504"/>
                <a:gd name="connsiteY1" fmla="*/ 22506 h 115694"/>
                <a:gd name="connsiteX2" fmla="*/ 14409 w 147504"/>
                <a:gd name="connsiteY2" fmla="*/ 1568 h 115694"/>
                <a:gd name="connsiteX3" fmla="*/ 146910 w 147504"/>
                <a:gd name="connsiteY3" fmla="*/ 93206 h 115694"/>
                <a:gd name="connsiteX4" fmla="*/ 115583 w 147504"/>
                <a:gd name="connsiteY4" fmla="*/ 115529 h 115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504" h="115694">
                  <a:moveTo>
                    <a:pt x="115583" y="115529"/>
                  </a:moveTo>
                  <a:cubicBezTo>
                    <a:pt x="67153" y="113398"/>
                    <a:pt x="10519" y="68911"/>
                    <a:pt x="130" y="22506"/>
                  </a:cubicBezTo>
                  <a:cubicBezTo>
                    <a:pt x="-1202" y="16592"/>
                    <a:pt x="7962" y="3273"/>
                    <a:pt x="14409" y="1568"/>
                  </a:cubicBezTo>
                  <a:cubicBezTo>
                    <a:pt x="58895" y="-10206"/>
                    <a:pt x="139717" y="46694"/>
                    <a:pt x="146910" y="93206"/>
                  </a:cubicBezTo>
                  <a:cubicBezTo>
                    <a:pt x="149734" y="111906"/>
                    <a:pt x="143021" y="116701"/>
                    <a:pt x="115583" y="1155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" name="任意多边形: 形状 18"/>
            <p:cNvSpPr/>
            <p:nvPr/>
          </p:nvSpPr>
          <p:spPr>
            <a:xfrm>
              <a:off x="10531069" y="6542073"/>
              <a:ext cx="146805" cy="109931"/>
            </a:xfrm>
            <a:custGeom>
              <a:avLst/>
              <a:gdLst>
                <a:gd name="connsiteX0" fmla="*/ 0 w 146805"/>
                <a:gd name="connsiteY0" fmla="*/ 3772 h 109931"/>
                <a:gd name="connsiteX1" fmla="*/ 144010 w 146805"/>
                <a:gd name="connsiteY1" fmla="*/ 78840 h 109931"/>
                <a:gd name="connsiteX2" fmla="*/ 126108 w 146805"/>
                <a:gd name="connsiteY2" fmla="*/ 109422 h 109931"/>
                <a:gd name="connsiteX3" fmla="*/ 0 w 146805"/>
                <a:gd name="connsiteY3" fmla="*/ 3772 h 10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05" h="109930">
                  <a:moveTo>
                    <a:pt x="0" y="3772"/>
                  </a:moveTo>
                  <a:cubicBezTo>
                    <a:pt x="60150" y="-11892"/>
                    <a:pt x="126002" y="22792"/>
                    <a:pt x="144010" y="78840"/>
                  </a:cubicBezTo>
                  <a:cubicBezTo>
                    <a:pt x="149870" y="97008"/>
                    <a:pt x="147685" y="107184"/>
                    <a:pt x="126108" y="109422"/>
                  </a:cubicBezTo>
                  <a:cubicBezTo>
                    <a:pt x="66863" y="115655"/>
                    <a:pt x="4422" y="63869"/>
                    <a:pt x="0" y="37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" name="任意多边形: 形状 19"/>
            <p:cNvSpPr/>
            <p:nvPr/>
          </p:nvSpPr>
          <p:spPr>
            <a:xfrm>
              <a:off x="10481308" y="6673118"/>
              <a:ext cx="148972" cy="106948"/>
            </a:xfrm>
            <a:custGeom>
              <a:avLst/>
              <a:gdLst>
                <a:gd name="connsiteX0" fmla="*/ 0 w 148972"/>
                <a:gd name="connsiteY0" fmla="*/ 2298 h 106948"/>
                <a:gd name="connsiteX1" fmla="*/ 143157 w 148972"/>
                <a:gd name="connsiteY1" fmla="*/ 72038 h 106948"/>
                <a:gd name="connsiteX2" fmla="*/ 120301 w 148972"/>
                <a:gd name="connsiteY2" fmla="*/ 106935 h 106948"/>
                <a:gd name="connsiteX3" fmla="*/ 0 w 148972"/>
                <a:gd name="connsiteY3" fmla="*/ 2298 h 10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972" h="106948">
                  <a:moveTo>
                    <a:pt x="0" y="2298"/>
                  </a:moveTo>
                  <a:cubicBezTo>
                    <a:pt x="56634" y="-9051"/>
                    <a:pt x="120834" y="22810"/>
                    <a:pt x="143157" y="72038"/>
                  </a:cubicBezTo>
                  <a:cubicBezTo>
                    <a:pt x="154985" y="98091"/>
                    <a:pt x="149444" y="106562"/>
                    <a:pt x="120301" y="106935"/>
                  </a:cubicBezTo>
                  <a:cubicBezTo>
                    <a:pt x="54503" y="107841"/>
                    <a:pt x="2078" y="63194"/>
                    <a:pt x="0" y="22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" name="任意多边形: 形状 20"/>
            <p:cNvSpPr/>
            <p:nvPr/>
          </p:nvSpPr>
          <p:spPr>
            <a:xfrm>
              <a:off x="10097018" y="6517712"/>
              <a:ext cx="139924" cy="105904"/>
            </a:xfrm>
            <a:custGeom>
              <a:avLst/>
              <a:gdLst>
                <a:gd name="connsiteX0" fmla="*/ 31485 w 139924"/>
                <a:gd name="connsiteY0" fmla="*/ 2 h 105904"/>
                <a:gd name="connsiteX1" fmla="*/ 137667 w 139924"/>
                <a:gd name="connsiteY1" fmla="*/ 70808 h 105904"/>
                <a:gd name="connsiteX2" fmla="*/ 112307 w 139924"/>
                <a:gd name="connsiteY2" fmla="*/ 105865 h 105904"/>
                <a:gd name="connsiteX3" fmla="*/ 4953 w 139924"/>
                <a:gd name="connsiteY3" fmla="*/ 37137 h 105904"/>
                <a:gd name="connsiteX4" fmla="*/ 31485 w 139924"/>
                <a:gd name="connsiteY4" fmla="*/ 2 h 10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924" h="105904">
                  <a:moveTo>
                    <a:pt x="31485" y="2"/>
                  </a:moveTo>
                  <a:cubicBezTo>
                    <a:pt x="84123" y="269"/>
                    <a:pt x="125680" y="28239"/>
                    <a:pt x="137667" y="70808"/>
                  </a:cubicBezTo>
                  <a:cubicBezTo>
                    <a:pt x="144114" y="93717"/>
                    <a:pt x="137081" y="105066"/>
                    <a:pt x="112307" y="105865"/>
                  </a:cubicBezTo>
                  <a:cubicBezTo>
                    <a:pt x="70538" y="107197"/>
                    <a:pt x="18645" y="74591"/>
                    <a:pt x="4953" y="37137"/>
                  </a:cubicBezTo>
                  <a:cubicBezTo>
                    <a:pt x="-5756" y="7834"/>
                    <a:pt x="-55" y="-158"/>
                    <a:pt x="31485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" name="任意多边形: 形状 21"/>
            <p:cNvSpPr/>
            <p:nvPr/>
          </p:nvSpPr>
          <p:spPr>
            <a:xfrm>
              <a:off x="10188313" y="6658699"/>
              <a:ext cx="141274" cy="107504"/>
            </a:xfrm>
            <a:custGeom>
              <a:avLst/>
              <a:gdLst>
                <a:gd name="connsiteX0" fmla="*/ 104871 w 141274"/>
                <a:gd name="connsiteY0" fmla="*/ 107502 h 107504"/>
                <a:gd name="connsiteX1" fmla="*/ 2579 w 141274"/>
                <a:gd name="connsiteY1" fmla="*/ 36057 h 107504"/>
                <a:gd name="connsiteX2" fmla="*/ 29857 w 141274"/>
                <a:gd name="connsiteY2" fmla="*/ 254 h 107504"/>
                <a:gd name="connsiteX3" fmla="*/ 132149 w 141274"/>
                <a:gd name="connsiteY3" fmla="*/ 63921 h 107504"/>
                <a:gd name="connsiteX4" fmla="*/ 104871 w 141274"/>
                <a:gd name="connsiteY4" fmla="*/ 107502 h 10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74" h="107504">
                  <a:moveTo>
                    <a:pt x="104871" y="107502"/>
                  </a:moveTo>
                  <a:cubicBezTo>
                    <a:pt x="52606" y="107236"/>
                    <a:pt x="15631" y="81396"/>
                    <a:pt x="2579" y="36057"/>
                  </a:cubicBezTo>
                  <a:cubicBezTo>
                    <a:pt x="-4774" y="10590"/>
                    <a:pt x="3378" y="-1983"/>
                    <a:pt x="29857" y="254"/>
                  </a:cubicBezTo>
                  <a:cubicBezTo>
                    <a:pt x="74184" y="3931"/>
                    <a:pt x="109560" y="25295"/>
                    <a:pt x="132149" y="63921"/>
                  </a:cubicBezTo>
                  <a:cubicBezTo>
                    <a:pt x="150264" y="94982"/>
                    <a:pt x="141526" y="107715"/>
                    <a:pt x="104871" y="1075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" name="任意多边形: 形状 22"/>
            <p:cNvSpPr/>
            <p:nvPr/>
          </p:nvSpPr>
          <p:spPr>
            <a:xfrm>
              <a:off x="10935659" y="6585839"/>
              <a:ext cx="149693" cy="113757"/>
            </a:xfrm>
            <a:custGeom>
              <a:avLst/>
              <a:gdLst>
                <a:gd name="connsiteX0" fmla="*/ 136338 w 149693"/>
                <a:gd name="connsiteY0" fmla="*/ 62832 h 113757"/>
                <a:gd name="connsiteX1" fmla="*/ 149497 w 149693"/>
                <a:gd name="connsiteY1" fmla="*/ 102097 h 113757"/>
                <a:gd name="connsiteX2" fmla="*/ 147845 w 149693"/>
                <a:gd name="connsiteY2" fmla="*/ 111048 h 113757"/>
                <a:gd name="connsiteX3" fmla="*/ 0 w 149693"/>
                <a:gd name="connsiteY3" fmla="*/ 1776 h 113757"/>
                <a:gd name="connsiteX4" fmla="*/ 137456 w 149693"/>
                <a:gd name="connsiteY4" fmla="*/ 63950 h 113757"/>
                <a:gd name="connsiteX5" fmla="*/ 136338 w 149693"/>
                <a:gd name="connsiteY5" fmla="*/ 62832 h 1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693" h="113757">
                  <a:moveTo>
                    <a:pt x="136338" y="62832"/>
                  </a:moveTo>
                  <a:cubicBezTo>
                    <a:pt x="140813" y="75885"/>
                    <a:pt x="145501" y="88884"/>
                    <a:pt x="149497" y="102097"/>
                  </a:cubicBezTo>
                  <a:cubicBezTo>
                    <a:pt x="150296" y="104761"/>
                    <a:pt x="148431" y="108171"/>
                    <a:pt x="147845" y="111048"/>
                  </a:cubicBezTo>
                  <a:cubicBezTo>
                    <a:pt x="85670" y="126978"/>
                    <a:pt x="8205" y="70344"/>
                    <a:pt x="0" y="1776"/>
                  </a:cubicBezTo>
                  <a:cubicBezTo>
                    <a:pt x="59884" y="-7974"/>
                    <a:pt x="100535" y="23779"/>
                    <a:pt x="137456" y="63950"/>
                  </a:cubicBezTo>
                  <a:lnTo>
                    <a:pt x="136338" y="62832"/>
                  </a:ln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" name="任意多边形: 形状 23"/>
            <p:cNvSpPr/>
            <p:nvPr/>
          </p:nvSpPr>
          <p:spPr>
            <a:xfrm>
              <a:off x="10034308" y="6658086"/>
              <a:ext cx="141093" cy="105899"/>
            </a:xfrm>
            <a:custGeom>
              <a:avLst/>
              <a:gdLst>
                <a:gd name="connsiteX0" fmla="*/ 107301 w 141093"/>
                <a:gd name="connsiteY0" fmla="*/ 105877 h 105899"/>
                <a:gd name="connsiteX1" fmla="*/ 5594 w 141093"/>
                <a:gd name="connsiteY1" fmla="*/ 41411 h 105899"/>
                <a:gd name="connsiteX2" fmla="*/ 29623 w 141093"/>
                <a:gd name="connsiteY2" fmla="*/ 281 h 105899"/>
                <a:gd name="connsiteX3" fmla="*/ 135965 w 141093"/>
                <a:gd name="connsiteY3" fmla="*/ 65972 h 105899"/>
                <a:gd name="connsiteX4" fmla="*/ 107301 w 141093"/>
                <a:gd name="connsiteY4" fmla="*/ 105877 h 10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093" h="105897">
                  <a:moveTo>
                    <a:pt x="107301" y="105877"/>
                  </a:moveTo>
                  <a:cubicBezTo>
                    <a:pt x="59352" y="106730"/>
                    <a:pt x="26106" y="83181"/>
                    <a:pt x="5594" y="41411"/>
                  </a:cubicBezTo>
                  <a:cubicBezTo>
                    <a:pt x="-6873" y="16051"/>
                    <a:pt x="1652" y="3105"/>
                    <a:pt x="29623" y="281"/>
                  </a:cubicBezTo>
                  <a:cubicBezTo>
                    <a:pt x="66704" y="-3448"/>
                    <a:pt x="121686" y="30543"/>
                    <a:pt x="135965" y="65972"/>
                  </a:cubicBezTo>
                  <a:cubicBezTo>
                    <a:pt x="147686" y="95275"/>
                    <a:pt x="139801" y="106303"/>
                    <a:pt x="107301" y="1058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" name="任意多边形: 形状 24"/>
            <p:cNvSpPr/>
            <p:nvPr/>
          </p:nvSpPr>
          <p:spPr>
            <a:xfrm>
              <a:off x="10388743" y="6528481"/>
              <a:ext cx="148656" cy="107990"/>
            </a:xfrm>
            <a:custGeom>
              <a:avLst/>
              <a:gdLst>
                <a:gd name="connsiteX0" fmla="*/ 100450 w 148656"/>
                <a:gd name="connsiteY0" fmla="*/ 107990 h 107990"/>
                <a:gd name="connsiteX1" fmla="*/ 8067 w 148656"/>
                <a:gd name="connsiteY1" fmla="*/ 40274 h 107990"/>
                <a:gd name="connsiteX2" fmla="*/ 33214 w 148656"/>
                <a:gd name="connsiteY2" fmla="*/ 369 h 107990"/>
                <a:gd name="connsiteX3" fmla="*/ 139396 w 148656"/>
                <a:gd name="connsiteY3" fmla="*/ 68564 h 107990"/>
                <a:gd name="connsiteX4" fmla="*/ 100450 w 148656"/>
                <a:gd name="connsiteY4" fmla="*/ 107990 h 10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56" h="107990">
                  <a:moveTo>
                    <a:pt x="100450" y="107990"/>
                  </a:moveTo>
                  <a:cubicBezTo>
                    <a:pt x="67045" y="106711"/>
                    <a:pt x="30870" y="83429"/>
                    <a:pt x="8067" y="40274"/>
                  </a:cubicBezTo>
                  <a:cubicBezTo>
                    <a:pt x="-8023" y="9852"/>
                    <a:pt x="-245" y="-2348"/>
                    <a:pt x="33214" y="369"/>
                  </a:cubicBezTo>
                  <a:cubicBezTo>
                    <a:pt x="80311" y="4205"/>
                    <a:pt x="116060" y="27594"/>
                    <a:pt x="139396" y="68564"/>
                  </a:cubicBezTo>
                  <a:cubicBezTo>
                    <a:pt x="157191" y="99785"/>
                    <a:pt x="151969" y="108096"/>
                    <a:pt x="100450" y="1079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" name="任意多边形: 形状 25"/>
            <p:cNvSpPr/>
            <p:nvPr/>
          </p:nvSpPr>
          <p:spPr>
            <a:xfrm>
              <a:off x="10580679" y="6412459"/>
              <a:ext cx="142595" cy="113609"/>
            </a:xfrm>
            <a:custGeom>
              <a:avLst/>
              <a:gdLst>
                <a:gd name="connsiteX0" fmla="*/ 33077 w 142595"/>
                <a:gd name="connsiteY0" fmla="*/ 86 h 113609"/>
                <a:gd name="connsiteX1" fmla="*/ 142509 w 142595"/>
                <a:gd name="connsiteY1" fmla="*/ 91670 h 113609"/>
                <a:gd name="connsiteX2" fmla="*/ 124341 w 142595"/>
                <a:gd name="connsiteY2" fmla="*/ 112928 h 113609"/>
                <a:gd name="connsiteX3" fmla="*/ 1483 w 142595"/>
                <a:gd name="connsiteY3" fmla="*/ 22515 h 113609"/>
                <a:gd name="connsiteX4" fmla="*/ 33077 w 142595"/>
                <a:gd name="connsiteY4" fmla="*/ 86 h 11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595" h="113609">
                  <a:moveTo>
                    <a:pt x="33077" y="86"/>
                  </a:moveTo>
                  <a:cubicBezTo>
                    <a:pt x="79215" y="778"/>
                    <a:pt x="132812" y="44306"/>
                    <a:pt x="142509" y="91670"/>
                  </a:cubicBezTo>
                  <a:cubicBezTo>
                    <a:pt x="143734" y="97584"/>
                    <a:pt x="131747" y="111649"/>
                    <a:pt x="124341" y="112928"/>
                  </a:cubicBezTo>
                  <a:cubicBezTo>
                    <a:pt x="81559" y="120333"/>
                    <a:pt x="9368" y="65937"/>
                    <a:pt x="1483" y="22515"/>
                  </a:cubicBezTo>
                  <a:cubicBezTo>
                    <a:pt x="-2460" y="885"/>
                    <a:pt x="-595" y="-447"/>
                    <a:pt x="33077" y="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" name="任意多边形: 形状 26"/>
            <p:cNvSpPr/>
            <p:nvPr/>
          </p:nvSpPr>
          <p:spPr>
            <a:xfrm>
              <a:off x="10158995" y="6377831"/>
              <a:ext cx="144211" cy="109835"/>
            </a:xfrm>
            <a:custGeom>
              <a:avLst/>
              <a:gdLst>
                <a:gd name="connsiteX0" fmla="*/ 32642 w 144211"/>
                <a:gd name="connsiteY0" fmla="*/ 30 h 109835"/>
                <a:gd name="connsiteX1" fmla="*/ 137066 w 144211"/>
                <a:gd name="connsiteY1" fmla="*/ 69344 h 109835"/>
                <a:gd name="connsiteX2" fmla="*/ 112239 w 144211"/>
                <a:gd name="connsiteY2" fmla="*/ 109835 h 109835"/>
                <a:gd name="connsiteX3" fmla="*/ 5417 w 144211"/>
                <a:gd name="connsiteY3" fmla="*/ 38017 h 109835"/>
                <a:gd name="connsiteX4" fmla="*/ 32642 w 144211"/>
                <a:gd name="connsiteY4" fmla="*/ 30 h 10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211" h="109835">
                  <a:moveTo>
                    <a:pt x="32642" y="30"/>
                  </a:moveTo>
                  <a:cubicBezTo>
                    <a:pt x="80592" y="3120"/>
                    <a:pt x="113784" y="29706"/>
                    <a:pt x="137066" y="69344"/>
                  </a:cubicBezTo>
                  <a:cubicBezTo>
                    <a:pt x="152357" y="95397"/>
                    <a:pt x="142660" y="109675"/>
                    <a:pt x="112239" y="109835"/>
                  </a:cubicBezTo>
                  <a:cubicBezTo>
                    <a:pt x="73773" y="109995"/>
                    <a:pt x="20122" y="73926"/>
                    <a:pt x="5417" y="38017"/>
                  </a:cubicBezTo>
                  <a:cubicBezTo>
                    <a:pt x="-6410" y="8927"/>
                    <a:pt x="463" y="-609"/>
                    <a:pt x="32642" y="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" name="任意多边形: 形状 27"/>
            <p:cNvSpPr/>
            <p:nvPr/>
          </p:nvSpPr>
          <p:spPr>
            <a:xfrm>
              <a:off x="10712404" y="6424331"/>
              <a:ext cx="146855" cy="114816"/>
            </a:xfrm>
            <a:custGeom>
              <a:avLst/>
              <a:gdLst>
                <a:gd name="connsiteX0" fmla="*/ 146855 w 146855"/>
                <a:gd name="connsiteY0" fmla="*/ 114375 h 114816"/>
                <a:gd name="connsiteX1" fmla="*/ 4285 w 146855"/>
                <a:gd name="connsiteY1" fmla="*/ 33180 h 114816"/>
                <a:gd name="connsiteX2" fmla="*/ 15420 w 146855"/>
                <a:gd name="connsiteY2" fmla="*/ 894 h 114816"/>
                <a:gd name="connsiteX3" fmla="*/ 146855 w 146855"/>
                <a:gd name="connsiteY3" fmla="*/ 114375 h 1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55" h="114816">
                  <a:moveTo>
                    <a:pt x="146855" y="114375"/>
                  </a:moveTo>
                  <a:cubicBezTo>
                    <a:pt x="76689" y="118957"/>
                    <a:pt x="22612" y="87630"/>
                    <a:pt x="4285" y="33180"/>
                  </a:cubicBezTo>
                  <a:cubicBezTo>
                    <a:pt x="-191" y="19861"/>
                    <a:pt x="-6105" y="5529"/>
                    <a:pt x="15420" y="894"/>
                  </a:cubicBezTo>
                  <a:cubicBezTo>
                    <a:pt x="61185" y="-8909"/>
                    <a:pt x="146909" y="64081"/>
                    <a:pt x="146855" y="1143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" name="任意多边形: 形状 28"/>
            <p:cNvSpPr/>
            <p:nvPr/>
          </p:nvSpPr>
          <p:spPr>
            <a:xfrm>
              <a:off x="10844984" y="6446736"/>
              <a:ext cx="145628" cy="117366"/>
            </a:xfrm>
            <a:custGeom>
              <a:avLst/>
              <a:gdLst>
                <a:gd name="connsiteX0" fmla="*/ 10279 w 145628"/>
                <a:gd name="connsiteY0" fmla="*/ 13 h 117366"/>
                <a:gd name="connsiteX1" fmla="*/ 143048 w 145628"/>
                <a:gd name="connsiteY1" fmla="*/ 89200 h 117366"/>
                <a:gd name="connsiteX2" fmla="*/ 120937 w 145628"/>
                <a:gd name="connsiteY2" fmla="*/ 117330 h 117366"/>
                <a:gd name="connsiteX3" fmla="*/ 423 w 145628"/>
                <a:gd name="connsiteY3" fmla="*/ 20844 h 117366"/>
                <a:gd name="connsiteX4" fmla="*/ 10279 w 145628"/>
                <a:gd name="connsiteY4" fmla="*/ 13 h 117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28" h="117366">
                  <a:moveTo>
                    <a:pt x="10279" y="13"/>
                  </a:moveTo>
                  <a:cubicBezTo>
                    <a:pt x="64463" y="-893"/>
                    <a:pt x="129781" y="46311"/>
                    <a:pt x="143048" y="89200"/>
                  </a:cubicBezTo>
                  <a:cubicBezTo>
                    <a:pt x="149068" y="108752"/>
                    <a:pt x="145658" y="118023"/>
                    <a:pt x="120937" y="117330"/>
                  </a:cubicBezTo>
                  <a:cubicBezTo>
                    <a:pt x="55512" y="115519"/>
                    <a:pt x="28714" y="67142"/>
                    <a:pt x="423" y="20844"/>
                  </a:cubicBezTo>
                  <a:cubicBezTo>
                    <a:pt x="-2187" y="16582"/>
                    <a:pt x="8042" y="4488"/>
                    <a:pt x="10279" y="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" name="任意多边形: 形状 29"/>
            <p:cNvSpPr/>
            <p:nvPr/>
          </p:nvSpPr>
          <p:spPr>
            <a:xfrm>
              <a:off x="9880259" y="6660527"/>
              <a:ext cx="135934" cy="103466"/>
            </a:xfrm>
            <a:custGeom>
              <a:avLst/>
              <a:gdLst>
                <a:gd name="connsiteX0" fmla="*/ 135935 w 135934"/>
                <a:gd name="connsiteY0" fmla="*/ 97736 h 103466"/>
                <a:gd name="connsiteX1" fmla="*/ 5990 w 135934"/>
                <a:gd name="connsiteY1" fmla="*/ 44191 h 103466"/>
                <a:gd name="connsiteX2" fmla="*/ 32576 w 135934"/>
                <a:gd name="connsiteY2" fmla="*/ 344 h 103466"/>
                <a:gd name="connsiteX3" fmla="*/ 135935 w 135934"/>
                <a:gd name="connsiteY3" fmla="*/ 97736 h 103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34" h="103466">
                  <a:moveTo>
                    <a:pt x="135935" y="97736"/>
                  </a:moveTo>
                  <a:cubicBezTo>
                    <a:pt x="79567" y="114891"/>
                    <a:pt x="26822" y="92514"/>
                    <a:pt x="5990" y="44191"/>
                  </a:cubicBezTo>
                  <a:cubicBezTo>
                    <a:pt x="-6743" y="14676"/>
                    <a:pt x="237" y="3168"/>
                    <a:pt x="32576" y="344"/>
                  </a:cubicBezTo>
                  <a:cubicBezTo>
                    <a:pt x="83989" y="-4184"/>
                    <a:pt x="127783" y="36413"/>
                    <a:pt x="135935" y="977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" name="任意多边形: 形状 30"/>
            <p:cNvSpPr/>
            <p:nvPr/>
          </p:nvSpPr>
          <p:spPr>
            <a:xfrm>
              <a:off x="10305186" y="6385725"/>
              <a:ext cx="137698" cy="109239"/>
            </a:xfrm>
            <a:custGeom>
              <a:avLst/>
              <a:gdLst>
                <a:gd name="connsiteX0" fmla="*/ 121086 w 137698"/>
                <a:gd name="connsiteY0" fmla="*/ 109240 h 109239"/>
                <a:gd name="connsiteX1" fmla="*/ 4035 w 137698"/>
                <a:gd name="connsiteY1" fmla="*/ 38487 h 109239"/>
                <a:gd name="connsiteX2" fmla="*/ 30141 w 137698"/>
                <a:gd name="connsiteY2" fmla="*/ 20 h 109239"/>
                <a:gd name="connsiteX3" fmla="*/ 137655 w 137698"/>
                <a:gd name="connsiteY3" fmla="*/ 88994 h 109239"/>
                <a:gd name="connsiteX4" fmla="*/ 121086 w 137698"/>
                <a:gd name="connsiteY4" fmla="*/ 109240 h 10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698" h="109239">
                  <a:moveTo>
                    <a:pt x="121086" y="109240"/>
                  </a:moveTo>
                  <a:cubicBezTo>
                    <a:pt x="61681" y="108068"/>
                    <a:pt x="17620" y="78392"/>
                    <a:pt x="4035" y="38487"/>
                  </a:cubicBezTo>
                  <a:cubicBezTo>
                    <a:pt x="-5449" y="10570"/>
                    <a:pt x="1211" y="713"/>
                    <a:pt x="30141" y="20"/>
                  </a:cubicBezTo>
                  <a:cubicBezTo>
                    <a:pt x="75800" y="-1098"/>
                    <a:pt x="132274" y="43815"/>
                    <a:pt x="137655" y="88994"/>
                  </a:cubicBezTo>
                  <a:cubicBezTo>
                    <a:pt x="138614" y="96719"/>
                    <a:pt x="123536" y="106363"/>
                    <a:pt x="121086" y="1092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" name="任意多边形: 形状 31"/>
            <p:cNvSpPr/>
            <p:nvPr/>
          </p:nvSpPr>
          <p:spPr>
            <a:xfrm>
              <a:off x="9863484" y="6365679"/>
              <a:ext cx="136678" cy="110692"/>
            </a:xfrm>
            <a:custGeom>
              <a:avLst/>
              <a:gdLst>
                <a:gd name="connsiteX0" fmla="*/ 107370 w 136678"/>
                <a:gd name="connsiteY0" fmla="*/ 110692 h 110692"/>
                <a:gd name="connsiteX1" fmla="*/ 2361 w 136678"/>
                <a:gd name="connsiteY1" fmla="*/ 34665 h 110692"/>
                <a:gd name="connsiteX2" fmla="*/ 19462 w 136678"/>
                <a:gd name="connsiteY2" fmla="*/ 1473 h 110692"/>
                <a:gd name="connsiteX3" fmla="*/ 136673 w 136678"/>
                <a:gd name="connsiteY3" fmla="*/ 86504 h 110692"/>
                <a:gd name="connsiteX4" fmla="*/ 107370 w 136678"/>
                <a:gd name="connsiteY4" fmla="*/ 110692 h 110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78" h="110692">
                  <a:moveTo>
                    <a:pt x="107370" y="110692"/>
                  </a:moveTo>
                  <a:cubicBezTo>
                    <a:pt x="55052" y="103766"/>
                    <a:pt x="14454" y="75210"/>
                    <a:pt x="2361" y="34665"/>
                  </a:cubicBezTo>
                  <a:cubicBezTo>
                    <a:pt x="-2754" y="17457"/>
                    <a:pt x="-623" y="5682"/>
                    <a:pt x="19462" y="1473"/>
                  </a:cubicBezTo>
                  <a:cubicBezTo>
                    <a:pt x="68265" y="-8863"/>
                    <a:pt x="134009" y="36850"/>
                    <a:pt x="136673" y="86504"/>
                  </a:cubicBezTo>
                  <a:cubicBezTo>
                    <a:pt x="137046" y="94016"/>
                    <a:pt x="117600" y="102594"/>
                    <a:pt x="107370" y="1106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" name="任意多边形: 形状 32"/>
            <p:cNvSpPr/>
            <p:nvPr/>
          </p:nvSpPr>
          <p:spPr>
            <a:xfrm>
              <a:off x="10444907" y="6397728"/>
              <a:ext cx="138637" cy="110191"/>
            </a:xfrm>
            <a:custGeom>
              <a:avLst/>
              <a:gdLst>
                <a:gd name="connsiteX0" fmla="*/ 34376 w 138637"/>
                <a:gd name="connsiteY0" fmla="*/ 5 h 110191"/>
                <a:gd name="connsiteX1" fmla="*/ 138587 w 138637"/>
                <a:gd name="connsiteY1" fmla="*/ 89192 h 110191"/>
                <a:gd name="connsiteX2" fmla="*/ 121165 w 138637"/>
                <a:gd name="connsiteY2" fmla="*/ 109651 h 110191"/>
                <a:gd name="connsiteX3" fmla="*/ 7311 w 138637"/>
                <a:gd name="connsiteY3" fmla="*/ 42308 h 110191"/>
                <a:gd name="connsiteX4" fmla="*/ 34376 w 138637"/>
                <a:gd name="connsiteY4" fmla="*/ 5 h 110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637" h="110191">
                  <a:moveTo>
                    <a:pt x="34376" y="5"/>
                  </a:moveTo>
                  <a:cubicBezTo>
                    <a:pt x="79342" y="378"/>
                    <a:pt x="131767" y="44013"/>
                    <a:pt x="138587" y="89192"/>
                  </a:cubicBezTo>
                  <a:cubicBezTo>
                    <a:pt x="139493" y="95319"/>
                    <a:pt x="127984" y="108851"/>
                    <a:pt x="121165" y="109651"/>
                  </a:cubicBezTo>
                  <a:cubicBezTo>
                    <a:pt x="76305" y="114712"/>
                    <a:pt x="25638" y="83598"/>
                    <a:pt x="7311" y="42308"/>
                  </a:cubicBezTo>
                  <a:cubicBezTo>
                    <a:pt x="-7234" y="9489"/>
                    <a:pt x="-1001" y="-261"/>
                    <a:pt x="34376" y="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" name="任意多边形: 形状 33"/>
            <p:cNvSpPr/>
            <p:nvPr/>
          </p:nvSpPr>
          <p:spPr>
            <a:xfrm>
              <a:off x="10219808" y="6243698"/>
              <a:ext cx="136582" cy="110081"/>
            </a:xfrm>
            <a:custGeom>
              <a:avLst/>
              <a:gdLst>
                <a:gd name="connsiteX0" fmla="*/ 108220 w 136582"/>
                <a:gd name="connsiteY0" fmla="*/ 110082 h 110081"/>
                <a:gd name="connsiteX1" fmla="*/ 67 w 136582"/>
                <a:gd name="connsiteY1" fmla="*/ 19456 h 110081"/>
                <a:gd name="connsiteX2" fmla="*/ 14824 w 136582"/>
                <a:gd name="connsiteY2" fmla="*/ 1662 h 110081"/>
                <a:gd name="connsiteX3" fmla="*/ 135605 w 136582"/>
                <a:gd name="connsiteY3" fmla="*/ 87013 h 110081"/>
                <a:gd name="connsiteX4" fmla="*/ 108220 w 136582"/>
                <a:gd name="connsiteY4" fmla="*/ 1100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582" h="110081">
                  <a:moveTo>
                    <a:pt x="108220" y="110082"/>
                  </a:moveTo>
                  <a:cubicBezTo>
                    <a:pt x="58299" y="109336"/>
                    <a:pt x="9017" y="68205"/>
                    <a:pt x="67" y="19456"/>
                  </a:cubicBezTo>
                  <a:cubicBezTo>
                    <a:pt x="-892" y="14395"/>
                    <a:pt x="8698" y="2887"/>
                    <a:pt x="14824" y="1662"/>
                  </a:cubicBezTo>
                  <a:cubicBezTo>
                    <a:pt x="67409" y="-8940"/>
                    <a:pt x="124790" y="32563"/>
                    <a:pt x="135605" y="87013"/>
                  </a:cubicBezTo>
                  <a:cubicBezTo>
                    <a:pt x="141305" y="115409"/>
                    <a:pt x="120740" y="108537"/>
                    <a:pt x="108220" y="11008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" name="任意多边形: 形状 34"/>
            <p:cNvSpPr/>
            <p:nvPr/>
          </p:nvSpPr>
          <p:spPr>
            <a:xfrm>
              <a:off x="11065816" y="6605462"/>
              <a:ext cx="146247" cy="114933"/>
            </a:xfrm>
            <a:custGeom>
              <a:avLst/>
              <a:gdLst>
                <a:gd name="connsiteX0" fmla="*/ 7299 w 146247"/>
                <a:gd name="connsiteY0" fmla="*/ 44380 h 114933"/>
                <a:gd name="connsiteX1" fmla="*/ 0 w 146247"/>
                <a:gd name="connsiteY1" fmla="*/ 0 h 114933"/>
                <a:gd name="connsiteX2" fmla="*/ 51253 w 146247"/>
                <a:gd name="connsiteY2" fmla="*/ 7033 h 114933"/>
                <a:gd name="connsiteX3" fmla="*/ 138575 w 146247"/>
                <a:gd name="connsiteY3" fmla="*/ 79703 h 114933"/>
                <a:gd name="connsiteX4" fmla="*/ 146247 w 146247"/>
                <a:gd name="connsiteY4" fmla="*/ 108899 h 114933"/>
                <a:gd name="connsiteX5" fmla="*/ 113854 w 146247"/>
                <a:gd name="connsiteY5" fmla="*/ 113641 h 114933"/>
                <a:gd name="connsiteX6" fmla="*/ 17688 w 146247"/>
                <a:gd name="connsiteY6" fmla="*/ 54077 h 114933"/>
                <a:gd name="connsiteX7" fmla="*/ 6287 w 146247"/>
                <a:gd name="connsiteY7" fmla="*/ 43368 h 114933"/>
                <a:gd name="connsiteX8" fmla="*/ 7299 w 146247"/>
                <a:gd name="connsiteY8" fmla="*/ 44380 h 11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247" h="114933">
                  <a:moveTo>
                    <a:pt x="7299" y="44380"/>
                  </a:moveTo>
                  <a:cubicBezTo>
                    <a:pt x="4848" y="29569"/>
                    <a:pt x="2398" y="14758"/>
                    <a:pt x="0" y="0"/>
                  </a:cubicBezTo>
                  <a:cubicBezTo>
                    <a:pt x="17315" y="1971"/>
                    <a:pt x="38360" y="-1598"/>
                    <a:pt x="51253" y="7033"/>
                  </a:cubicBezTo>
                  <a:cubicBezTo>
                    <a:pt x="82580" y="28024"/>
                    <a:pt x="110817" y="53917"/>
                    <a:pt x="138575" y="79703"/>
                  </a:cubicBezTo>
                  <a:cubicBezTo>
                    <a:pt x="144809" y="85458"/>
                    <a:pt x="143850" y="98937"/>
                    <a:pt x="146247" y="108899"/>
                  </a:cubicBezTo>
                  <a:cubicBezTo>
                    <a:pt x="135272" y="110764"/>
                    <a:pt x="121526" y="117797"/>
                    <a:pt x="113854" y="113641"/>
                  </a:cubicBezTo>
                  <a:cubicBezTo>
                    <a:pt x="80769" y="95633"/>
                    <a:pt x="49442" y="74429"/>
                    <a:pt x="17688" y="54077"/>
                  </a:cubicBezTo>
                  <a:cubicBezTo>
                    <a:pt x="13373" y="51306"/>
                    <a:pt x="10070" y="46991"/>
                    <a:pt x="6287" y="43368"/>
                  </a:cubicBezTo>
                  <a:cubicBezTo>
                    <a:pt x="6180" y="43208"/>
                    <a:pt x="7299" y="44380"/>
                    <a:pt x="7299" y="443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" name="任意多边形: 形状 35"/>
            <p:cNvSpPr/>
            <p:nvPr/>
          </p:nvSpPr>
          <p:spPr>
            <a:xfrm>
              <a:off x="9947491" y="6516542"/>
              <a:ext cx="138466" cy="102012"/>
            </a:xfrm>
            <a:custGeom>
              <a:avLst/>
              <a:gdLst>
                <a:gd name="connsiteX0" fmla="*/ 34339 w 138466"/>
                <a:gd name="connsiteY0" fmla="*/ 0 h 102012"/>
                <a:gd name="connsiteX1" fmla="*/ 135726 w 138466"/>
                <a:gd name="connsiteY1" fmla="*/ 68515 h 102012"/>
                <a:gd name="connsiteX2" fmla="*/ 117718 w 138466"/>
                <a:gd name="connsiteY2" fmla="*/ 100641 h 102012"/>
                <a:gd name="connsiteX3" fmla="*/ 827 w 138466"/>
                <a:gd name="connsiteY3" fmla="*/ 24348 h 102012"/>
                <a:gd name="connsiteX4" fmla="*/ 34339 w 138466"/>
                <a:gd name="connsiteY4" fmla="*/ 0 h 102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466" h="102012">
                  <a:moveTo>
                    <a:pt x="34339" y="0"/>
                  </a:moveTo>
                  <a:cubicBezTo>
                    <a:pt x="83994" y="1172"/>
                    <a:pt x="120862" y="27704"/>
                    <a:pt x="135726" y="68515"/>
                  </a:cubicBezTo>
                  <a:cubicBezTo>
                    <a:pt x="142919" y="88334"/>
                    <a:pt x="135620" y="96646"/>
                    <a:pt x="117718" y="100641"/>
                  </a:cubicBezTo>
                  <a:cubicBezTo>
                    <a:pt x="74244" y="110231"/>
                    <a:pt x="8553" y="67876"/>
                    <a:pt x="827" y="24348"/>
                  </a:cubicBezTo>
                  <a:cubicBezTo>
                    <a:pt x="-4980" y="-8631"/>
                    <a:pt x="21233" y="3090"/>
                    <a:pt x="3433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" name="任意多边形: 形状 36"/>
            <p:cNvSpPr/>
            <p:nvPr/>
          </p:nvSpPr>
          <p:spPr>
            <a:xfrm>
              <a:off x="9793302" y="6515858"/>
              <a:ext cx="135563" cy="99142"/>
            </a:xfrm>
            <a:custGeom>
              <a:avLst/>
              <a:gdLst>
                <a:gd name="connsiteX0" fmla="*/ 105575 w 135563"/>
                <a:gd name="connsiteY0" fmla="*/ 99142 h 99142"/>
                <a:gd name="connsiteX1" fmla="*/ 2216 w 135563"/>
                <a:gd name="connsiteY1" fmla="*/ 27910 h 99142"/>
                <a:gd name="connsiteX2" fmla="*/ 16814 w 135563"/>
                <a:gd name="connsiteY2" fmla="*/ 685 h 99142"/>
                <a:gd name="connsiteX3" fmla="*/ 124648 w 135563"/>
                <a:gd name="connsiteY3" fmla="*/ 47675 h 99142"/>
                <a:gd name="connsiteX4" fmla="*/ 134398 w 135563"/>
                <a:gd name="connsiteY4" fmla="*/ 87953 h 99142"/>
                <a:gd name="connsiteX5" fmla="*/ 105575 w 135563"/>
                <a:gd name="connsiteY5" fmla="*/ 99142 h 9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563" h="99142">
                  <a:moveTo>
                    <a:pt x="105575" y="99142"/>
                  </a:moveTo>
                  <a:cubicBezTo>
                    <a:pt x="52457" y="99355"/>
                    <a:pt x="14363" y="70372"/>
                    <a:pt x="2216" y="27910"/>
                  </a:cubicBezTo>
                  <a:cubicBezTo>
                    <a:pt x="-2046" y="12992"/>
                    <a:pt x="-1620" y="2230"/>
                    <a:pt x="16814" y="685"/>
                  </a:cubicBezTo>
                  <a:cubicBezTo>
                    <a:pt x="61141" y="-2992"/>
                    <a:pt x="100140" y="7504"/>
                    <a:pt x="124648" y="47675"/>
                  </a:cubicBezTo>
                  <a:cubicBezTo>
                    <a:pt x="131787" y="59343"/>
                    <a:pt x="138287" y="76872"/>
                    <a:pt x="134398" y="87953"/>
                  </a:cubicBezTo>
                  <a:cubicBezTo>
                    <a:pt x="131680" y="95785"/>
                    <a:pt x="110955" y="97330"/>
                    <a:pt x="105575" y="991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" name="任意多边形: 形状 37"/>
            <p:cNvSpPr/>
            <p:nvPr/>
          </p:nvSpPr>
          <p:spPr>
            <a:xfrm>
              <a:off x="9933041" y="6224964"/>
              <a:ext cx="132807" cy="104666"/>
            </a:xfrm>
            <a:custGeom>
              <a:avLst/>
              <a:gdLst>
                <a:gd name="connsiteX0" fmla="*/ 132808 w 132807"/>
                <a:gd name="connsiteY0" fmla="*/ 99619 h 104666"/>
                <a:gd name="connsiteX1" fmla="*/ 3716 w 132807"/>
                <a:gd name="connsiteY1" fmla="*/ 37391 h 104666"/>
                <a:gd name="connsiteX2" fmla="*/ 28490 w 132807"/>
                <a:gd name="connsiteY2" fmla="*/ 150 h 104666"/>
                <a:gd name="connsiteX3" fmla="*/ 132808 w 132807"/>
                <a:gd name="connsiteY3" fmla="*/ 99619 h 104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07" h="104666">
                  <a:moveTo>
                    <a:pt x="132808" y="99619"/>
                  </a:moveTo>
                  <a:cubicBezTo>
                    <a:pt x="75001" y="116402"/>
                    <a:pt x="20765" y="90242"/>
                    <a:pt x="3716" y="37391"/>
                  </a:cubicBezTo>
                  <a:cubicBezTo>
                    <a:pt x="-4968" y="10432"/>
                    <a:pt x="892" y="1588"/>
                    <a:pt x="28490" y="150"/>
                  </a:cubicBezTo>
                  <a:cubicBezTo>
                    <a:pt x="82673" y="-2781"/>
                    <a:pt x="124869" y="37497"/>
                    <a:pt x="132808" y="996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" name="任意多边形: 形状 38"/>
            <p:cNvSpPr/>
            <p:nvPr/>
          </p:nvSpPr>
          <p:spPr>
            <a:xfrm>
              <a:off x="10493649" y="6270787"/>
              <a:ext cx="138807" cy="109065"/>
            </a:xfrm>
            <a:custGeom>
              <a:avLst/>
              <a:gdLst>
                <a:gd name="connsiteX0" fmla="*/ 138807 w 138807"/>
                <a:gd name="connsiteY0" fmla="*/ 106967 h 109065"/>
                <a:gd name="connsiteX1" fmla="*/ 1724 w 138807"/>
                <a:gd name="connsiteY1" fmla="*/ 22628 h 109065"/>
                <a:gd name="connsiteX2" fmla="*/ 22023 w 138807"/>
                <a:gd name="connsiteY2" fmla="*/ 198 h 109065"/>
                <a:gd name="connsiteX3" fmla="*/ 138807 w 138807"/>
                <a:gd name="connsiteY3" fmla="*/ 106967 h 10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807" h="109065">
                  <a:moveTo>
                    <a:pt x="138807" y="106967"/>
                  </a:moveTo>
                  <a:cubicBezTo>
                    <a:pt x="65018" y="116983"/>
                    <a:pt x="24474" y="91516"/>
                    <a:pt x="1724" y="22628"/>
                  </a:cubicBezTo>
                  <a:cubicBezTo>
                    <a:pt x="-4776" y="2862"/>
                    <a:pt x="8224" y="1157"/>
                    <a:pt x="22023" y="198"/>
                  </a:cubicBezTo>
                  <a:cubicBezTo>
                    <a:pt x="75780" y="-3638"/>
                    <a:pt x="134012" y="48734"/>
                    <a:pt x="138807" y="1069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" name="任意多边形: 形状 39"/>
            <p:cNvSpPr/>
            <p:nvPr/>
          </p:nvSpPr>
          <p:spPr>
            <a:xfrm>
              <a:off x="10974232" y="6470439"/>
              <a:ext cx="143733" cy="115696"/>
            </a:xfrm>
            <a:custGeom>
              <a:avLst/>
              <a:gdLst>
                <a:gd name="connsiteX0" fmla="*/ 0 w 143733"/>
                <a:gd name="connsiteY0" fmla="*/ 3641 h 115696"/>
                <a:gd name="connsiteX1" fmla="*/ 108367 w 143733"/>
                <a:gd name="connsiteY1" fmla="*/ 44345 h 115696"/>
                <a:gd name="connsiteX2" fmla="*/ 138362 w 143733"/>
                <a:gd name="connsiteY2" fmla="*/ 86008 h 115696"/>
                <a:gd name="connsiteX3" fmla="*/ 142571 w 143733"/>
                <a:gd name="connsiteY3" fmla="*/ 108811 h 115696"/>
                <a:gd name="connsiteX4" fmla="*/ 120887 w 143733"/>
                <a:gd name="connsiteY4" fmla="*/ 115524 h 115696"/>
                <a:gd name="connsiteX5" fmla="*/ 0 w 143733"/>
                <a:gd name="connsiteY5" fmla="*/ 3641 h 11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733" h="115694">
                  <a:moveTo>
                    <a:pt x="0" y="3641"/>
                  </a:moveTo>
                  <a:cubicBezTo>
                    <a:pt x="45499" y="-6961"/>
                    <a:pt x="81675" y="5292"/>
                    <a:pt x="108367" y="44345"/>
                  </a:cubicBezTo>
                  <a:cubicBezTo>
                    <a:pt x="118010" y="58463"/>
                    <a:pt x="129465" y="71463"/>
                    <a:pt x="138362" y="86008"/>
                  </a:cubicBezTo>
                  <a:cubicBezTo>
                    <a:pt x="142305" y="92454"/>
                    <a:pt x="145554" y="103430"/>
                    <a:pt x="142571" y="108811"/>
                  </a:cubicBezTo>
                  <a:cubicBezTo>
                    <a:pt x="139854" y="113712"/>
                    <a:pt x="128079" y="116429"/>
                    <a:pt x="120887" y="115524"/>
                  </a:cubicBezTo>
                  <a:cubicBezTo>
                    <a:pt x="57060" y="107692"/>
                    <a:pt x="18488" y="71783"/>
                    <a:pt x="0" y="36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" name="任意多边形: 形状 40"/>
            <p:cNvSpPr/>
            <p:nvPr/>
          </p:nvSpPr>
          <p:spPr>
            <a:xfrm>
              <a:off x="9722682" y="6664965"/>
              <a:ext cx="135704" cy="100339"/>
            </a:xfrm>
            <a:custGeom>
              <a:avLst/>
              <a:gdLst>
                <a:gd name="connsiteX0" fmla="*/ 135704 w 135704"/>
                <a:gd name="connsiteY0" fmla="*/ 88823 h 100339"/>
                <a:gd name="connsiteX1" fmla="*/ 2351 w 135704"/>
                <a:gd name="connsiteY1" fmla="*/ 37623 h 100339"/>
                <a:gd name="connsiteX2" fmla="*/ 24248 w 135704"/>
                <a:gd name="connsiteY2" fmla="*/ 1235 h 100339"/>
                <a:gd name="connsiteX3" fmla="*/ 107254 w 135704"/>
                <a:gd name="connsiteY3" fmla="*/ 32668 h 100339"/>
                <a:gd name="connsiteX4" fmla="*/ 135704 w 135704"/>
                <a:gd name="connsiteY4" fmla="*/ 88823 h 10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704" h="100339">
                  <a:moveTo>
                    <a:pt x="135704" y="88823"/>
                  </a:moveTo>
                  <a:cubicBezTo>
                    <a:pt x="78004" y="116794"/>
                    <a:pt x="18440" y="91540"/>
                    <a:pt x="2351" y="37623"/>
                  </a:cubicBezTo>
                  <a:cubicBezTo>
                    <a:pt x="-4363" y="15193"/>
                    <a:pt x="3416" y="4325"/>
                    <a:pt x="24248" y="1235"/>
                  </a:cubicBezTo>
                  <a:cubicBezTo>
                    <a:pt x="57439" y="-3720"/>
                    <a:pt x="87008" y="6136"/>
                    <a:pt x="107254" y="32668"/>
                  </a:cubicBezTo>
                  <a:cubicBezTo>
                    <a:pt x="119774" y="49078"/>
                    <a:pt x="126434" y="70016"/>
                    <a:pt x="135704" y="888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" name="任意多边形: 形状 41"/>
            <p:cNvSpPr/>
            <p:nvPr/>
          </p:nvSpPr>
          <p:spPr>
            <a:xfrm>
              <a:off x="10358379" y="6261086"/>
              <a:ext cx="138393" cy="106453"/>
            </a:xfrm>
            <a:custGeom>
              <a:avLst/>
              <a:gdLst>
                <a:gd name="connsiteX0" fmla="*/ 31238 w 138393"/>
                <a:gd name="connsiteY0" fmla="*/ 257 h 106453"/>
                <a:gd name="connsiteX1" fmla="*/ 136408 w 138393"/>
                <a:gd name="connsiteY1" fmla="*/ 78628 h 106453"/>
                <a:gd name="connsiteX2" fmla="*/ 115416 w 138393"/>
                <a:gd name="connsiteY2" fmla="*/ 106439 h 106453"/>
                <a:gd name="connsiteX3" fmla="*/ 2947 w 138393"/>
                <a:gd name="connsiteY3" fmla="*/ 26896 h 106453"/>
                <a:gd name="connsiteX4" fmla="*/ 31238 w 138393"/>
                <a:gd name="connsiteY4" fmla="*/ 257 h 10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93" h="106453">
                  <a:moveTo>
                    <a:pt x="31238" y="257"/>
                  </a:moveTo>
                  <a:cubicBezTo>
                    <a:pt x="85528" y="3027"/>
                    <a:pt x="123461" y="32223"/>
                    <a:pt x="136408" y="78628"/>
                  </a:cubicBezTo>
                  <a:cubicBezTo>
                    <a:pt x="142268" y="99513"/>
                    <a:pt x="135129" y="106013"/>
                    <a:pt x="115416" y="106439"/>
                  </a:cubicBezTo>
                  <a:cubicBezTo>
                    <a:pt x="75032" y="107345"/>
                    <a:pt x="15254" y="65468"/>
                    <a:pt x="2947" y="26896"/>
                  </a:cubicBezTo>
                  <a:cubicBezTo>
                    <a:pt x="-4405" y="3720"/>
                    <a:pt x="923" y="-1289"/>
                    <a:pt x="31238" y="2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" name="任意多边形: 形状 42"/>
            <p:cNvSpPr/>
            <p:nvPr/>
          </p:nvSpPr>
          <p:spPr>
            <a:xfrm>
              <a:off x="10630804" y="6290975"/>
              <a:ext cx="136764" cy="108161"/>
            </a:xfrm>
            <a:custGeom>
              <a:avLst/>
              <a:gdLst>
                <a:gd name="connsiteX0" fmla="*/ 1 w 136764"/>
                <a:gd name="connsiteY0" fmla="*/ 1162 h 108161"/>
                <a:gd name="connsiteX1" fmla="*/ 114921 w 136764"/>
                <a:gd name="connsiteY1" fmla="*/ 55292 h 108161"/>
                <a:gd name="connsiteX2" fmla="*/ 120728 w 136764"/>
                <a:gd name="connsiteY2" fmla="*/ 66640 h 108161"/>
                <a:gd name="connsiteX3" fmla="*/ 136765 w 136764"/>
                <a:gd name="connsiteY3" fmla="*/ 105266 h 108161"/>
                <a:gd name="connsiteX4" fmla="*/ 89987 w 136764"/>
                <a:gd name="connsiteY4" fmla="*/ 107451 h 108161"/>
                <a:gd name="connsiteX5" fmla="*/ 1 w 136764"/>
                <a:gd name="connsiteY5" fmla="*/ 1162 h 10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764" h="108161">
                  <a:moveTo>
                    <a:pt x="1" y="1162"/>
                  </a:moveTo>
                  <a:cubicBezTo>
                    <a:pt x="52426" y="-5072"/>
                    <a:pt x="91638" y="13895"/>
                    <a:pt x="114921" y="55292"/>
                  </a:cubicBezTo>
                  <a:cubicBezTo>
                    <a:pt x="116999" y="59021"/>
                    <a:pt x="119076" y="62751"/>
                    <a:pt x="120728" y="66640"/>
                  </a:cubicBezTo>
                  <a:cubicBezTo>
                    <a:pt x="126162" y="79480"/>
                    <a:pt x="131437" y="92373"/>
                    <a:pt x="136765" y="105266"/>
                  </a:cubicBezTo>
                  <a:cubicBezTo>
                    <a:pt x="121154" y="106172"/>
                    <a:pt x="105171" y="109635"/>
                    <a:pt x="89987" y="107451"/>
                  </a:cubicBezTo>
                  <a:cubicBezTo>
                    <a:pt x="41611" y="100525"/>
                    <a:pt x="-212" y="50710"/>
                    <a:pt x="1" y="11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" name="任意多边形: 形状 43"/>
            <p:cNvSpPr/>
            <p:nvPr/>
          </p:nvSpPr>
          <p:spPr>
            <a:xfrm>
              <a:off x="10757821" y="6308586"/>
              <a:ext cx="139318" cy="112917"/>
            </a:xfrm>
            <a:custGeom>
              <a:avLst/>
              <a:gdLst>
                <a:gd name="connsiteX0" fmla="*/ 139319 w 139318"/>
                <a:gd name="connsiteY0" fmla="*/ 111577 h 112917"/>
                <a:gd name="connsiteX1" fmla="*/ 1223 w 139318"/>
                <a:gd name="connsiteY1" fmla="*/ 24948 h 112917"/>
                <a:gd name="connsiteX2" fmla="*/ 22428 w 139318"/>
                <a:gd name="connsiteY2" fmla="*/ 14 h 112917"/>
                <a:gd name="connsiteX3" fmla="*/ 139319 w 139318"/>
                <a:gd name="connsiteY3" fmla="*/ 111577 h 1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18" h="112917">
                  <a:moveTo>
                    <a:pt x="139319" y="111577"/>
                  </a:moveTo>
                  <a:cubicBezTo>
                    <a:pt x="85615" y="121487"/>
                    <a:pt x="12731" y="74816"/>
                    <a:pt x="1223" y="24948"/>
                  </a:cubicBezTo>
                  <a:cubicBezTo>
                    <a:pt x="-2986" y="6727"/>
                    <a:pt x="3567" y="-359"/>
                    <a:pt x="22428" y="14"/>
                  </a:cubicBezTo>
                  <a:cubicBezTo>
                    <a:pt x="71710" y="1133"/>
                    <a:pt x="134737" y="59525"/>
                    <a:pt x="139319" y="1115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" name="任意多边形: 形状 44"/>
            <p:cNvSpPr/>
            <p:nvPr/>
          </p:nvSpPr>
          <p:spPr>
            <a:xfrm>
              <a:off x="9712404" y="6364790"/>
              <a:ext cx="130475" cy="101892"/>
            </a:xfrm>
            <a:custGeom>
              <a:avLst/>
              <a:gdLst>
                <a:gd name="connsiteX0" fmla="*/ 97019 w 130475"/>
                <a:gd name="connsiteY0" fmla="*/ 101884 h 101892"/>
                <a:gd name="connsiteX1" fmla="*/ 2771 w 130475"/>
                <a:gd name="connsiteY1" fmla="*/ 37951 h 101892"/>
                <a:gd name="connsiteX2" fmla="*/ 29570 w 130475"/>
                <a:gd name="connsiteY2" fmla="*/ 71 h 101892"/>
                <a:gd name="connsiteX3" fmla="*/ 124777 w 130475"/>
                <a:gd name="connsiteY3" fmla="*/ 61127 h 101892"/>
                <a:gd name="connsiteX4" fmla="*/ 97019 w 130475"/>
                <a:gd name="connsiteY4" fmla="*/ 101884 h 10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75" h="101892">
                  <a:moveTo>
                    <a:pt x="97019" y="101884"/>
                  </a:moveTo>
                  <a:cubicBezTo>
                    <a:pt x="52373" y="101405"/>
                    <a:pt x="14226" y="75512"/>
                    <a:pt x="2771" y="37951"/>
                  </a:cubicBezTo>
                  <a:cubicBezTo>
                    <a:pt x="-4901" y="12751"/>
                    <a:pt x="3144" y="1350"/>
                    <a:pt x="29570" y="71"/>
                  </a:cubicBezTo>
                  <a:cubicBezTo>
                    <a:pt x="64573" y="-1634"/>
                    <a:pt x="110179" y="27615"/>
                    <a:pt x="124777" y="61127"/>
                  </a:cubicBezTo>
                  <a:cubicBezTo>
                    <a:pt x="137457" y="90270"/>
                    <a:pt x="129305" y="102257"/>
                    <a:pt x="97019" y="1018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" name="任意多边形: 形状 45"/>
            <p:cNvSpPr/>
            <p:nvPr/>
          </p:nvSpPr>
          <p:spPr>
            <a:xfrm>
              <a:off x="10081885" y="6237582"/>
              <a:ext cx="126001" cy="101146"/>
            </a:xfrm>
            <a:custGeom>
              <a:avLst/>
              <a:gdLst>
                <a:gd name="connsiteX0" fmla="*/ 0 w 126001"/>
                <a:gd name="connsiteY0" fmla="*/ 2876 h 101146"/>
                <a:gd name="connsiteX1" fmla="*/ 118116 w 126001"/>
                <a:gd name="connsiteY1" fmla="*/ 49174 h 101146"/>
                <a:gd name="connsiteX2" fmla="*/ 126002 w 126001"/>
                <a:gd name="connsiteY2" fmla="*/ 96857 h 101146"/>
                <a:gd name="connsiteX3" fmla="*/ 79970 w 126001"/>
                <a:gd name="connsiteY3" fmla="*/ 100214 h 101146"/>
                <a:gd name="connsiteX4" fmla="*/ 0 w 126001"/>
                <a:gd name="connsiteY4" fmla="*/ 2876 h 10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01" h="101146">
                  <a:moveTo>
                    <a:pt x="0" y="2876"/>
                  </a:moveTo>
                  <a:cubicBezTo>
                    <a:pt x="50720" y="-6235"/>
                    <a:pt x="91957" y="5540"/>
                    <a:pt x="118116" y="49174"/>
                  </a:cubicBezTo>
                  <a:cubicBezTo>
                    <a:pt x="125842" y="62014"/>
                    <a:pt x="123657" y="80820"/>
                    <a:pt x="126002" y="96857"/>
                  </a:cubicBezTo>
                  <a:cubicBezTo>
                    <a:pt x="110604" y="98189"/>
                    <a:pt x="94461" y="103197"/>
                    <a:pt x="79970" y="100214"/>
                  </a:cubicBezTo>
                  <a:cubicBezTo>
                    <a:pt x="33938" y="90677"/>
                    <a:pt x="5274" y="54821"/>
                    <a:pt x="0" y="28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" name="任意多边形: 形状 46"/>
            <p:cNvSpPr/>
            <p:nvPr/>
          </p:nvSpPr>
          <p:spPr>
            <a:xfrm>
              <a:off x="9635294" y="6515074"/>
              <a:ext cx="130868" cy="96261"/>
            </a:xfrm>
            <a:custGeom>
              <a:avLst/>
              <a:gdLst>
                <a:gd name="connsiteX0" fmla="*/ 130869 w 130868"/>
                <a:gd name="connsiteY0" fmla="*/ 90868 h 96261"/>
                <a:gd name="connsiteX1" fmla="*/ 6093 w 130868"/>
                <a:gd name="connsiteY1" fmla="*/ 45795 h 96261"/>
                <a:gd name="connsiteX2" fmla="*/ 33850 w 130868"/>
                <a:gd name="connsiteY2" fmla="*/ 30 h 96261"/>
                <a:gd name="connsiteX3" fmla="*/ 130869 w 130868"/>
                <a:gd name="connsiteY3" fmla="*/ 90868 h 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68" h="96261">
                  <a:moveTo>
                    <a:pt x="130869" y="90868"/>
                  </a:moveTo>
                  <a:cubicBezTo>
                    <a:pt x="74448" y="106158"/>
                    <a:pt x="26338" y="88257"/>
                    <a:pt x="6093" y="45795"/>
                  </a:cubicBezTo>
                  <a:cubicBezTo>
                    <a:pt x="-7706" y="16812"/>
                    <a:pt x="2097" y="-823"/>
                    <a:pt x="33850" y="30"/>
                  </a:cubicBezTo>
                  <a:cubicBezTo>
                    <a:pt x="90165" y="1521"/>
                    <a:pt x="114086" y="20488"/>
                    <a:pt x="130869" y="908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" name="任意多边形: 形状 47"/>
            <p:cNvSpPr/>
            <p:nvPr/>
          </p:nvSpPr>
          <p:spPr>
            <a:xfrm>
              <a:off x="11191445" y="6627409"/>
              <a:ext cx="142997" cy="109994"/>
            </a:xfrm>
            <a:custGeom>
              <a:avLst/>
              <a:gdLst>
                <a:gd name="connsiteX0" fmla="*/ 136924 w 142997"/>
                <a:gd name="connsiteY0" fmla="*/ 70650 h 109994"/>
                <a:gd name="connsiteX1" fmla="*/ 142997 w 142997"/>
                <a:gd name="connsiteY1" fmla="*/ 107358 h 109994"/>
                <a:gd name="connsiteX2" fmla="*/ 0 w 142997"/>
                <a:gd name="connsiteY2" fmla="*/ 2348 h 109994"/>
                <a:gd name="connsiteX3" fmla="*/ 112682 w 142997"/>
                <a:gd name="connsiteY3" fmla="*/ 49978 h 109994"/>
                <a:gd name="connsiteX4" fmla="*/ 137456 w 142997"/>
                <a:gd name="connsiteY4" fmla="*/ 71396 h 109994"/>
                <a:gd name="connsiteX5" fmla="*/ 136924 w 142997"/>
                <a:gd name="connsiteY5" fmla="*/ 70650 h 10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997" h="109994">
                  <a:moveTo>
                    <a:pt x="136924" y="70650"/>
                  </a:moveTo>
                  <a:cubicBezTo>
                    <a:pt x="138948" y="82957"/>
                    <a:pt x="140973" y="95317"/>
                    <a:pt x="142997" y="107358"/>
                  </a:cubicBezTo>
                  <a:cubicBezTo>
                    <a:pt x="78904" y="122809"/>
                    <a:pt x="6766" y="68092"/>
                    <a:pt x="0" y="2348"/>
                  </a:cubicBezTo>
                  <a:cubicBezTo>
                    <a:pt x="40704" y="-7348"/>
                    <a:pt x="89027" y="13856"/>
                    <a:pt x="112682" y="49978"/>
                  </a:cubicBezTo>
                  <a:cubicBezTo>
                    <a:pt x="118436" y="58769"/>
                    <a:pt x="129039" y="64363"/>
                    <a:pt x="137456" y="71396"/>
                  </a:cubicBezTo>
                  <a:cubicBezTo>
                    <a:pt x="137403" y="71396"/>
                    <a:pt x="136924" y="70650"/>
                    <a:pt x="136924" y="706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" name="任意多边形: 形状 48"/>
            <p:cNvSpPr/>
            <p:nvPr/>
          </p:nvSpPr>
          <p:spPr>
            <a:xfrm>
              <a:off x="9630767" y="6212666"/>
              <a:ext cx="125859" cy="101927"/>
            </a:xfrm>
            <a:custGeom>
              <a:avLst/>
              <a:gdLst>
                <a:gd name="connsiteX0" fmla="*/ 125859 w 125859"/>
                <a:gd name="connsiteY0" fmla="*/ 97586 h 101927"/>
                <a:gd name="connsiteX1" fmla="*/ 3747 w 125859"/>
                <a:gd name="connsiteY1" fmla="*/ 40632 h 101927"/>
                <a:gd name="connsiteX2" fmla="*/ 30226 w 125859"/>
                <a:gd name="connsiteY2" fmla="*/ 301 h 101927"/>
                <a:gd name="connsiteX3" fmla="*/ 125859 w 125859"/>
                <a:gd name="connsiteY3" fmla="*/ 97586 h 10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59" h="101927">
                  <a:moveTo>
                    <a:pt x="125859" y="97586"/>
                  </a:moveTo>
                  <a:cubicBezTo>
                    <a:pt x="70024" y="112184"/>
                    <a:pt x="20583" y="89168"/>
                    <a:pt x="3747" y="40632"/>
                  </a:cubicBezTo>
                  <a:cubicBezTo>
                    <a:pt x="-5470" y="14100"/>
                    <a:pt x="1935" y="2805"/>
                    <a:pt x="30226" y="301"/>
                  </a:cubicBezTo>
                  <a:cubicBezTo>
                    <a:pt x="79987" y="-4068"/>
                    <a:pt x="122982" y="39673"/>
                    <a:pt x="125859" y="975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" name="任意多边形: 形状 49"/>
            <p:cNvSpPr/>
            <p:nvPr/>
          </p:nvSpPr>
          <p:spPr>
            <a:xfrm>
              <a:off x="10013856" y="6373978"/>
              <a:ext cx="134083" cy="100101"/>
            </a:xfrm>
            <a:custGeom>
              <a:avLst/>
              <a:gdLst>
                <a:gd name="connsiteX0" fmla="*/ 105804 w 134083"/>
                <a:gd name="connsiteY0" fmla="*/ 100102 h 100101"/>
                <a:gd name="connsiteX1" fmla="*/ 6387 w 134083"/>
                <a:gd name="connsiteY1" fmla="*/ 38193 h 100101"/>
                <a:gd name="connsiteX2" fmla="*/ 30096 w 134083"/>
                <a:gd name="connsiteY2" fmla="*/ 46 h 100101"/>
                <a:gd name="connsiteX3" fmla="*/ 128287 w 134083"/>
                <a:gd name="connsiteY3" fmla="*/ 56787 h 100101"/>
                <a:gd name="connsiteX4" fmla="*/ 133082 w 134083"/>
                <a:gd name="connsiteY4" fmla="*/ 92803 h 100101"/>
                <a:gd name="connsiteX5" fmla="*/ 105804 w 134083"/>
                <a:gd name="connsiteY5" fmla="*/ 100102 h 10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083" h="100101">
                  <a:moveTo>
                    <a:pt x="105804" y="100102"/>
                  </a:moveTo>
                  <a:cubicBezTo>
                    <a:pt x="59665" y="98184"/>
                    <a:pt x="26527" y="78098"/>
                    <a:pt x="6387" y="38193"/>
                  </a:cubicBezTo>
                  <a:cubicBezTo>
                    <a:pt x="-7092" y="11501"/>
                    <a:pt x="740" y="-859"/>
                    <a:pt x="30096" y="46"/>
                  </a:cubicBezTo>
                  <a:cubicBezTo>
                    <a:pt x="72558" y="1272"/>
                    <a:pt x="106603" y="20025"/>
                    <a:pt x="128287" y="56787"/>
                  </a:cubicBezTo>
                  <a:cubicBezTo>
                    <a:pt x="134094" y="66643"/>
                    <a:pt x="135213" y="81348"/>
                    <a:pt x="133082" y="92803"/>
                  </a:cubicBezTo>
                  <a:cubicBezTo>
                    <a:pt x="132336" y="96799"/>
                    <a:pt x="115340" y="97758"/>
                    <a:pt x="105804" y="1001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" name="任意多边形: 形状 50"/>
            <p:cNvSpPr/>
            <p:nvPr/>
          </p:nvSpPr>
          <p:spPr>
            <a:xfrm>
              <a:off x="9478928" y="6520005"/>
              <a:ext cx="126502" cy="98907"/>
            </a:xfrm>
            <a:custGeom>
              <a:avLst/>
              <a:gdLst>
                <a:gd name="connsiteX0" fmla="*/ 34112 w 126502"/>
                <a:gd name="connsiteY0" fmla="*/ 0 h 98907"/>
                <a:gd name="connsiteX1" fmla="*/ 123725 w 126502"/>
                <a:gd name="connsiteY1" fmla="*/ 59671 h 98907"/>
                <a:gd name="connsiteX2" fmla="*/ 100496 w 126502"/>
                <a:gd name="connsiteY2" fmla="*/ 98084 h 98907"/>
                <a:gd name="connsiteX3" fmla="*/ 11096 w 126502"/>
                <a:gd name="connsiteY3" fmla="*/ 59778 h 98907"/>
                <a:gd name="connsiteX4" fmla="*/ 601 w 126502"/>
                <a:gd name="connsiteY4" fmla="*/ 15610 h 98907"/>
                <a:gd name="connsiteX5" fmla="*/ 34112 w 126502"/>
                <a:gd name="connsiteY5" fmla="*/ 0 h 9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02" h="98907">
                  <a:moveTo>
                    <a:pt x="34112" y="0"/>
                  </a:moveTo>
                  <a:cubicBezTo>
                    <a:pt x="73218" y="799"/>
                    <a:pt x="112431" y="25680"/>
                    <a:pt x="123725" y="59671"/>
                  </a:cubicBezTo>
                  <a:cubicBezTo>
                    <a:pt x="130918" y="81408"/>
                    <a:pt x="124471" y="95314"/>
                    <a:pt x="100496" y="98084"/>
                  </a:cubicBezTo>
                  <a:cubicBezTo>
                    <a:pt x="63415" y="102400"/>
                    <a:pt x="32301" y="89773"/>
                    <a:pt x="11096" y="59778"/>
                  </a:cubicBezTo>
                  <a:cubicBezTo>
                    <a:pt x="2732" y="47950"/>
                    <a:pt x="-1690" y="29622"/>
                    <a:pt x="601" y="15610"/>
                  </a:cubicBezTo>
                  <a:cubicBezTo>
                    <a:pt x="1773" y="8791"/>
                    <a:pt x="22338" y="5168"/>
                    <a:pt x="3411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" name="任意多边形: 形状 51"/>
            <p:cNvSpPr/>
            <p:nvPr/>
          </p:nvSpPr>
          <p:spPr>
            <a:xfrm>
              <a:off x="9477068" y="6215084"/>
              <a:ext cx="127280" cy="99236"/>
            </a:xfrm>
            <a:custGeom>
              <a:avLst/>
              <a:gdLst>
                <a:gd name="connsiteX0" fmla="*/ 34268 w 127280"/>
                <a:gd name="connsiteY0" fmla="*/ 14 h 99236"/>
                <a:gd name="connsiteX1" fmla="*/ 123774 w 127280"/>
                <a:gd name="connsiteY1" fmla="*/ 61337 h 99236"/>
                <a:gd name="connsiteX2" fmla="*/ 100758 w 127280"/>
                <a:gd name="connsiteY2" fmla="*/ 98578 h 99236"/>
                <a:gd name="connsiteX3" fmla="*/ 4965 w 127280"/>
                <a:gd name="connsiteY3" fmla="*/ 41251 h 99236"/>
                <a:gd name="connsiteX4" fmla="*/ 34268 w 127280"/>
                <a:gd name="connsiteY4" fmla="*/ 14 h 9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78" h="99236">
                  <a:moveTo>
                    <a:pt x="34268" y="14"/>
                  </a:moveTo>
                  <a:cubicBezTo>
                    <a:pt x="75984" y="653"/>
                    <a:pt x="109443" y="24522"/>
                    <a:pt x="123774" y="61337"/>
                  </a:cubicBezTo>
                  <a:cubicBezTo>
                    <a:pt x="133204" y="85631"/>
                    <a:pt x="122975" y="95168"/>
                    <a:pt x="100758" y="98578"/>
                  </a:cubicBezTo>
                  <a:cubicBezTo>
                    <a:pt x="65595" y="103959"/>
                    <a:pt x="18338" y="75615"/>
                    <a:pt x="4965" y="41251"/>
                  </a:cubicBezTo>
                  <a:cubicBezTo>
                    <a:pt x="-6649" y="11256"/>
                    <a:pt x="1715" y="-466"/>
                    <a:pt x="34268" y="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" name="任意多边形: 形状 52"/>
            <p:cNvSpPr/>
            <p:nvPr/>
          </p:nvSpPr>
          <p:spPr>
            <a:xfrm>
              <a:off x="10141788" y="6097642"/>
              <a:ext cx="125808" cy="106476"/>
            </a:xfrm>
            <a:custGeom>
              <a:avLst/>
              <a:gdLst>
                <a:gd name="connsiteX0" fmla="*/ 125770 w 125808"/>
                <a:gd name="connsiteY0" fmla="*/ 105628 h 106476"/>
                <a:gd name="connsiteX1" fmla="*/ 1100 w 125808"/>
                <a:gd name="connsiteY1" fmla="*/ 28428 h 106476"/>
                <a:gd name="connsiteX2" fmla="*/ 20866 w 125808"/>
                <a:gd name="connsiteY2" fmla="*/ 138 h 106476"/>
                <a:gd name="connsiteX3" fmla="*/ 125770 w 125808"/>
                <a:gd name="connsiteY3" fmla="*/ 105628 h 10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06" h="106476">
                  <a:moveTo>
                    <a:pt x="125770" y="105628"/>
                  </a:moveTo>
                  <a:cubicBezTo>
                    <a:pt x="58853" y="112021"/>
                    <a:pt x="12022" y="81919"/>
                    <a:pt x="1100" y="28428"/>
                  </a:cubicBezTo>
                  <a:cubicBezTo>
                    <a:pt x="-2576" y="10527"/>
                    <a:pt x="2699" y="1310"/>
                    <a:pt x="20866" y="138"/>
                  </a:cubicBezTo>
                  <a:cubicBezTo>
                    <a:pt x="72226" y="-3112"/>
                    <a:pt x="127475" y="51551"/>
                    <a:pt x="125770" y="1056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" name="任意多边形: 形状 53"/>
            <p:cNvSpPr/>
            <p:nvPr/>
          </p:nvSpPr>
          <p:spPr>
            <a:xfrm>
              <a:off x="10280724" y="6116053"/>
              <a:ext cx="127903" cy="107098"/>
            </a:xfrm>
            <a:custGeom>
              <a:avLst/>
              <a:gdLst>
                <a:gd name="connsiteX0" fmla="*/ 29456 w 127903"/>
                <a:gd name="connsiteY0" fmla="*/ 1 h 107098"/>
                <a:gd name="connsiteX1" fmla="*/ 127860 w 127903"/>
                <a:gd name="connsiteY1" fmla="*/ 86365 h 107098"/>
                <a:gd name="connsiteX2" fmla="*/ 109906 w 127903"/>
                <a:gd name="connsiteY2" fmla="*/ 106770 h 107098"/>
                <a:gd name="connsiteX3" fmla="*/ 1112 w 127903"/>
                <a:gd name="connsiteY3" fmla="*/ 24562 h 107098"/>
                <a:gd name="connsiteX4" fmla="*/ 29456 w 127903"/>
                <a:gd name="connsiteY4" fmla="*/ 1 h 10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903" h="107098">
                  <a:moveTo>
                    <a:pt x="29456" y="1"/>
                  </a:moveTo>
                  <a:cubicBezTo>
                    <a:pt x="73357" y="587"/>
                    <a:pt x="121627" y="41611"/>
                    <a:pt x="127860" y="86365"/>
                  </a:cubicBezTo>
                  <a:cubicBezTo>
                    <a:pt x="128712" y="92491"/>
                    <a:pt x="116778" y="106130"/>
                    <a:pt x="109906" y="106770"/>
                  </a:cubicBezTo>
                  <a:cubicBezTo>
                    <a:pt x="63074" y="111192"/>
                    <a:pt x="10969" y="70275"/>
                    <a:pt x="1112" y="24562"/>
                  </a:cubicBezTo>
                  <a:cubicBezTo>
                    <a:pt x="-4641" y="-1916"/>
                    <a:pt x="12994" y="108"/>
                    <a:pt x="29456" y="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" name="任意多边形: 形状 54"/>
            <p:cNvSpPr/>
            <p:nvPr/>
          </p:nvSpPr>
          <p:spPr>
            <a:xfrm>
              <a:off x="9396717" y="6371734"/>
              <a:ext cx="123011" cy="96744"/>
            </a:xfrm>
            <a:custGeom>
              <a:avLst/>
              <a:gdLst>
                <a:gd name="connsiteX0" fmla="*/ 52231 w 123011"/>
                <a:gd name="connsiteY0" fmla="*/ 0 h 96744"/>
                <a:gd name="connsiteX1" fmla="*/ 122877 w 123011"/>
                <a:gd name="connsiteY1" fmla="*/ 74056 h 96744"/>
                <a:gd name="connsiteX2" fmla="*/ 105295 w 123011"/>
                <a:gd name="connsiteY2" fmla="*/ 94568 h 96744"/>
                <a:gd name="connsiteX3" fmla="*/ 9609 w 123011"/>
                <a:gd name="connsiteY3" fmla="*/ 51253 h 96744"/>
                <a:gd name="connsiteX4" fmla="*/ 34969 w 123011"/>
                <a:gd name="connsiteY4" fmla="*/ 1545 h 96744"/>
                <a:gd name="connsiteX5" fmla="*/ 52231 w 123011"/>
                <a:gd name="connsiteY5" fmla="*/ 0 h 9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011" h="96744">
                  <a:moveTo>
                    <a:pt x="52231" y="0"/>
                  </a:moveTo>
                  <a:cubicBezTo>
                    <a:pt x="89578" y="480"/>
                    <a:pt x="125487" y="37774"/>
                    <a:pt x="122877" y="74056"/>
                  </a:cubicBezTo>
                  <a:cubicBezTo>
                    <a:pt x="122344" y="81515"/>
                    <a:pt x="112701" y="92597"/>
                    <a:pt x="105295" y="94568"/>
                  </a:cubicBezTo>
                  <a:cubicBezTo>
                    <a:pt x="70878" y="103732"/>
                    <a:pt x="27403" y="82953"/>
                    <a:pt x="9609" y="51253"/>
                  </a:cubicBezTo>
                  <a:cubicBezTo>
                    <a:pt x="-8506" y="18914"/>
                    <a:pt x="-1527" y="5115"/>
                    <a:pt x="34969" y="1545"/>
                  </a:cubicBezTo>
                  <a:cubicBezTo>
                    <a:pt x="41309" y="906"/>
                    <a:pt x="47702" y="426"/>
                    <a:pt x="5223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" name="任意多边形: 形状 55"/>
            <p:cNvSpPr/>
            <p:nvPr/>
          </p:nvSpPr>
          <p:spPr>
            <a:xfrm>
              <a:off x="9784622" y="6219306"/>
              <a:ext cx="130281" cy="101941"/>
            </a:xfrm>
            <a:custGeom>
              <a:avLst/>
              <a:gdLst>
                <a:gd name="connsiteX0" fmla="*/ 96567 w 130281"/>
                <a:gd name="connsiteY0" fmla="*/ 101921 h 101941"/>
                <a:gd name="connsiteX1" fmla="*/ 4290 w 130281"/>
                <a:gd name="connsiteY1" fmla="*/ 37934 h 101941"/>
                <a:gd name="connsiteX2" fmla="*/ 31088 w 130281"/>
                <a:gd name="connsiteY2" fmla="*/ 214 h 101941"/>
                <a:gd name="connsiteX3" fmla="*/ 122886 w 130281"/>
                <a:gd name="connsiteY3" fmla="*/ 61536 h 101941"/>
                <a:gd name="connsiteX4" fmla="*/ 96567 w 130281"/>
                <a:gd name="connsiteY4" fmla="*/ 101921 h 10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281" h="101941">
                  <a:moveTo>
                    <a:pt x="96567" y="101921"/>
                  </a:moveTo>
                  <a:cubicBezTo>
                    <a:pt x="57461" y="101175"/>
                    <a:pt x="18302" y="74057"/>
                    <a:pt x="4290" y="37934"/>
                  </a:cubicBezTo>
                  <a:cubicBezTo>
                    <a:pt x="-6100" y="11242"/>
                    <a:pt x="2212" y="-1864"/>
                    <a:pt x="31088" y="214"/>
                  </a:cubicBezTo>
                  <a:cubicBezTo>
                    <a:pt x="72645" y="3251"/>
                    <a:pt x="103706" y="24988"/>
                    <a:pt x="122886" y="61536"/>
                  </a:cubicBezTo>
                  <a:cubicBezTo>
                    <a:pt x="138230" y="90786"/>
                    <a:pt x="129812" y="102507"/>
                    <a:pt x="96567" y="1019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" name="任意多边形: 形状 56"/>
            <p:cNvSpPr/>
            <p:nvPr/>
          </p:nvSpPr>
          <p:spPr>
            <a:xfrm>
              <a:off x="9561523" y="6678826"/>
              <a:ext cx="128484" cy="95589"/>
            </a:xfrm>
            <a:custGeom>
              <a:avLst/>
              <a:gdLst>
                <a:gd name="connsiteX0" fmla="*/ 0 w 128484"/>
                <a:gd name="connsiteY0" fmla="*/ 9537 h 95589"/>
                <a:gd name="connsiteX1" fmla="*/ 121739 w 128484"/>
                <a:gd name="connsiteY1" fmla="*/ 47044 h 95589"/>
                <a:gd name="connsiteX2" fmla="*/ 95580 w 128484"/>
                <a:gd name="connsiteY2" fmla="*/ 94994 h 95589"/>
                <a:gd name="connsiteX3" fmla="*/ 0 w 128484"/>
                <a:gd name="connsiteY3" fmla="*/ 9537 h 9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84" h="95589">
                  <a:moveTo>
                    <a:pt x="0" y="9537"/>
                  </a:moveTo>
                  <a:cubicBezTo>
                    <a:pt x="51999" y="-11827"/>
                    <a:pt x="100215" y="3570"/>
                    <a:pt x="121739" y="47044"/>
                  </a:cubicBezTo>
                  <a:cubicBezTo>
                    <a:pt x="136124" y="76081"/>
                    <a:pt x="127547" y="91744"/>
                    <a:pt x="95580" y="94994"/>
                  </a:cubicBezTo>
                  <a:cubicBezTo>
                    <a:pt x="48270" y="99842"/>
                    <a:pt x="20405" y="75388"/>
                    <a:pt x="0" y="95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" name="任意多边形: 形状 57"/>
            <p:cNvSpPr/>
            <p:nvPr/>
          </p:nvSpPr>
          <p:spPr>
            <a:xfrm>
              <a:off x="10544533" y="6149986"/>
              <a:ext cx="132303" cy="108046"/>
            </a:xfrm>
            <a:custGeom>
              <a:avLst/>
              <a:gdLst>
                <a:gd name="connsiteX0" fmla="*/ 132304 w 132303"/>
                <a:gd name="connsiteY0" fmla="*/ 106935 h 108046"/>
                <a:gd name="connsiteX1" fmla="*/ 1987 w 132303"/>
                <a:gd name="connsiteY1" fmla="*/ 28777 h 108046"/>
                <a:gd name="connsiteX2" fmla="*/ 22872 w 132303"/>
                <a:gd name="connsiteY2" fmla="*/ 7 h 108046"/>
                <a:gd name="connsiteX3" fmla="*/ 132304 w 132303"/>
                <a:gd name="connsiteY3" fmla="*/ 106935 h 10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303" h="108046">
                  <a:moveTo>
                    <a:pt x="132304" y="106935"/>
                  </a:moveTo>
                  <a:cubicBezTo>
                    <a:pt x="79559" y="115193"/>
                    <a:pt x="16319" y="76300"/>
                    <a:pt x="1987" y="28777"/>
                  </a:cubicBezTo>
                  <a:cubicBezTo>
                    <a:pt x="-3714" y="9810"/>
                    <a:pt x="2733" y="273"/>
                    <a:pt x="22872" y="7"/>
                  </a:cubicBezTo>
                  <a:cubicBezTo>
                    <a:pt x="73325" y="-686"/>
                    <a:pt x="129960" y="53657"/>
                    <a:pt x="132304" y="1069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" name="任意多边形: 形状 58"/>
            <p:cNvSpPr/>
            <p:nvPr/>
          </p:nvSpPr>
          <p:spPr>
            <a:xfrm>
              <a:off x="10887278" y="6331489"/>
              <a:ext cx="144440" cy="113932"/>
            </a:xfrm>
            <a:custGeom>
              <a:avLst/>
              <a:gdLst>
                <a:gd name="connsiteX0" fmla="*/ 144441 w 144440"/>
                <a:gd name="connsiteY0" fmla="*/ 108600 h 113932"/>
                <a:gd name="connsiteX1" fmla="*/ 1603 w 144440"/>
                <a:gd name="connsiteY1" fmla="*/ 25700 h 113932"/>
                <a:gd name="connsiteX2" fmla="*/ 21743 w 144440"/>
                <a:gd name="connsiteY2" fmla="*/ 1671 h 113932"/>
                <a:gd name="connsiteX3" fmla="*/ 98089 w 144440"/>
                <a:gd name="connsiteY3" fmla="*/ 42216 h 113932"/>
                <a:gd name="connsiteX4" fmla="*/ 144441 w 144440"/>
                <a:gd name="connsiteY4" fmla="*/ 108600 h 11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40" h="113932">
                  <a:moveTo>
                    <a:pt x="144441" y="108600"/>
                  </a:moveTo>
                  <a:cubicBezTo>
                    <a:pt x="90098" y="131509"/>
                    <a:pt x="16521" y="76260"/>
                    <a:pt x="1603" y="25700"/>
                  </a:cubicBezTo>
                  <a:cubicBezTo>
                    <a:pt x="-3884" y="7106"/>
                    <a:pt x="5173" y="-4509"/>
                    <a:pt x="21743" y="1671"/>
                  </a:cubicBezTo>
                  <a:cubicBezTo>
                    <a:pt x="48701" y="11688"/>
                    <a:pt x="76618" y="23888"/>
                    <a:pt x="98089" y="42216"/>
                  </a:cubicBezTo>
                  <a:cubicBezTo>
                    <a:pt x="117216" y="58625"/>
                    <a:pt x="128244" y="84518"/>
                    <a:pt x="144441" y="1086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" name="任意多边形: 形状 59"/>
            <p:cNvSpPr/>
            <p:nvPr/>
          </p:nvSpPr>
          <p:spPr>
            <a:xfrm>
              <a:off x="11099594" y="6497180"/>
              <a:ext cx="137009" cy="112229"/>
            </a:xfrm>
            <a:custGeom>
              <a:avLst/>
              <a:gdLst>
                <a:gd name="connsiteX0" fmla="*/ 0 w 137009"/>
                <a:gd name="connsiteY0" fmla="*/ 1461 h 112229"/>
                <a:gd name="connsiteX1" fmla="*/ 136977 w 137009"/>
                <a:gd name="connsiteY1" fmla="*/ 92939 h 112229"/>
                <a:gd name="connsiteX2" fmla="*/ 121260 w 137009"/>
                <a:gd name="connsiteY2" fmla="*/ 112172 h 112229"/>
                <a:gd name="connsiteX3" fmla="*/ 0 w 137009"/>
                <a:gd name="connsiteY3" fmla="*/ 1461 h 11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009" h="112229">
                  <a:moveTo>
                    <a:pt x="0" y="1461"/>
                  </a:moveTo>
                  <a:cubicBezTo>
                    <a:pt x="54396" y="-9354"/>
                    <a:pt x="130956" y="41739"/>
                    <a:pt x="136977" y="92939"/>
                  </a:cubicBezTo>
                  <a:cubicBezTo>
                    <a:pt x="137669" y="98959"/>
                    <a:pt x="127120" y="111853"/>
                    <a:pt x="121260" y="112172"/>
                  </a:cubicBezTo>
                  <a:cubicBezTo>
                    <a:pt x="77306" y="114410"/>
                    <a:pt x="6979" y="50210"/>
                    <a:pt x="0" y="14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" name="任意多边形: 形状 60"/>
            <p:cNvSpPr/>
            <p:nvPr/>
          </p:nvSpPr>
          <p:spPr>
            <a:xfrm>
              <a:off x="9396535" y="6681934"/>
              <a:ext cx="122499" cy="92660"/>
            </a:xfrm>
            <a:custGeom>
              <a:avLst/>
              <a:gdLst>
                <a:gd name="connsiteX0" fmla="*/ 122046 w 122499"/>
                <a:gd name="connsiteY0" fmla="*/ 86132 h 92660"/>
                <a:gd name="connsiteX1" fmla="*/ 3344 w 122499"/>
                <a:gd name="connsiteY1" fmla="*/ 41326 h 92660"/>
                <a:gd name="connsiteX2" fmla="*/ 32487 w 122499"/>
                <a:gd name="connsiteY2" fmla="*/ 142 h 92660"/>
                <a:gd name="connsiteX3" fmla="*/ 122046 w 122499"/>
                <a:gd name="connsiteY3" fmla="*/ 86132 h 9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499" h="92660">
                  <a:moveTo>
                    <a:pt x="122046" y="86132"/>
                  </a:moveTo>
                  <a:cubicBezTo>
                    <a:pt x="57527" y="102754"/>
                    <a:pt x="17409" y="87570"/>
                    <a:pt x="3344" y="41326"/>
                  </a:cubicBezTo>
                  <a:cubicBezTo>
                    <a:pt x="-5341" y="12715"/>
                    <a:pt x="2385" y="1740"/>
                    <a:pt x="32487" y="142"/>
                  </a:cubicBezTo>
                  <a:cubicBezTo>
                    <a:pt x="85924" y="-2682"/>
                    <a:pt x="127321" y="37063"/>
                    <a:pt x="122046" y="861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" name="任意多边形: 形状 61"/>
            <p:cNvSpPr/>
            <p:nvPr/>
          </p:nvSpPr>
          <p:spPr>
            <a:xfrm>
              <a:off x="9922051" y="5943323"/>
              <a:ext cx="126414" cy="105920"/>
            </a:xfrm>
            <a:custGeom>
              <a:avLst/>
              <a:gdLst>
                <a:gd name="connsiteX0" fmla="*/ 101762 w 126414"/>
                <a:gd name="connsiteY0" fmla="*/ 105921 h 105920"/>
                <a:gd name="connsiteX1" fmla="*/ 2506 w 126414"/>
                <a:gd name="connsiteY1" fmla="*/ 30373 h 105920"/>
                <a:gd name="connsiteX2" fmla="*/ 24084 w 126414"/>
                <a:gd name="connsiteY2" fmla="*/ 5 h 105920"/>
                <a:gd name="connsiteX3" fmla="*/ 124512 w 126414"/>
                <a:gd name="connsiteY3" fmla="*/ 75233 h 105920"/>
                <a:gd name="connsiteX4" fmla="*/ 101762 w 126414"/>
                <a:gd name="connsiteY4" fmla="*/ 105921 h 10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14" h="105920">
                  <a:moveTo>
                    <a:pt x="101762" y="105921"/>
                  </a:moveTo>
                  <a:cubicBezTo>
                    <a:pt x="64361" y="105868"/>
                    <a:pt x="13748" y="66815"/>
                    <a:pt x="2506" y="30373"/>
                  </a:cubicBezTo>
                  <a:cubicBezTo>
                    <a:pt x="-3781" y="9968"/>
                    <a:pt x="1174" y="-261"/>
                    <a:pt x="24084" y="5"/>
                  </a:cubicBezTo>
                  <a:cubicBezTo>
                    <a:pt x="70914" y="538"/>
                    <a:pt x="112471" y="31705"/>
                    <a:pt x="124512" y="75233"/>
                  </a:cubicBezTo>
                  <a:cubicBezTo>
                    <a:pt x="130319" y="96278"/>
                    <a:pt x="122860" y="105761"/>
                    <a:pt x="101762" y="1059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" name="任意多边形: 形状 62"/>
            <p:cNvSpPr/>
            <p:nvPr/>
          </p:nvSpPr>
          <p:spPr>
            <a:xfrm>
              <a:off x="10061838" y="5957668"/>
              <a:ext cx="126963" cy="105217"/>
            </a:xfrm>
            <a:custGeom>
              <a:avLst/>
              <a:gdLst>
                <a:gd name="connsiteX0" fmla="*/ 26867 w 126963"/>
                <a:gd name="connsiteY0" fmla="*/ 46 h 105217"/>
                <a:gd name="connsiteX1" fmla="*/ 124631 w 126963"/>
                <a:gd name="connsiteY1" fmla="*/ 73462 h 105217"/>
                <a:gd name="connsiteX2" fmla="*/ 100230 w 126963"/>
                <a:gd name="connsiteY2" fmla="*/ 105162 h 105217"/>
                <a:gd name="connsiteX3" fmla="*/ 2679 w 126963"/>
                <a:gd name="connsiteY3" fmla="*/ 30201 h 105217"/>
                <a:gd name="connsiteX4" fmla="*/ 26867 w 126963"/>
                <a:gd name="connsiteY4" fmla="*/ 46 h 105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3" h="105217">
                  <a:moveTo>
                    <a:pt x="26867" y="46"/>
                  </a:moveTo>
                  <a:cubicBezTo>
                    <a:pt x="74337" y="1484"/>
                    <a:pt x="111738" y="30361"/>
                    <a:pt x="124631" y="73462"/>
                  </a:cubicBezTo>
                  <a:cubicBezTo>
                    <a:pt x="131717" y="97064"/>
                    <a:pt x="122394" y="106015"/>
                    <a:pt x="100230" y="105162"/>
                  </a:cubicBezTo>
                  <a:cubicBezTo>
                    <a:pt x="66026" y="103884"/>
                    <a:pt x="12855" y="62594"/>
                    <a:pt x="2679" y="30201"/>
                  </a:cubicBezTo>
                  <a:cubicBezTo>
                    <a:pt x="-4407" y="7611"/>
                    <a:pt x="2200" y="-700"/>
                    <a:pt x="26867" y="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" name="任意多边形: 形状 63"/>
            <p:cNvSpPr/>
            <p:nvPr/>
          </p:nvSpPr>
          <p:spPr>
            <a:xfrm>
              <a:off x="10003887" y="6091861"/>
              <a:ext cx="121258" cy="99358"/>
            </a:xfrm>
            <a:custGeom>
              <a:avLst/>
              <a:gdLst>
                <a:gd name="connsiteX0" fmla="*/ 120408 w 121258"/>
                <a:gd name="connsiteY0" fmla="*/ 98302 h 99358"/>
                <a:gd name="connsiteX1" fmla="*/ 7992 w 121258"/>
                <a:gd name="connsiteY1" fmla="*/ 48115 h 99358"/>
                <a:gd name="connsiteX2" fmla="*/ 0 w 121258"/>
                <a:gd name="connsiteY2" fmla="*/ 3468 h 99358"/>
                <a:gd name="connsiteX3" fmla="*/ 45499 w 121258"/>
                <a:gd name="connsiteY3" fmla="*/ 1390 h 99358"/>
                <a:gd name="connsiteX4" fmla="*/ 120408 w 121258"/>
                <a:gd name="connsiteY4" fmla="*/ 98302 h 99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57" h="99358">
                  <a:moveTo>
                    <a:pt x="120408" y="98302"/>
                  </a:moveTo>
                  <a:cubicBezTo>
                    <a:pt x="71978" y="103204"/>
                    <a:pt x="31647" y="91802"/>
                    <a:pt x="7992" y="48115"/>
                  </a:cubicBezTo>
                  <a:cubicBezTo>
                    <a:pt x="1172" y="35488"/>
                    <a:pt x="2451" y="18492"/>
                    <a:pt x="0" y="3468"/>
                  </a:cubicBezTo>
                  <a:cubicBezTo>
                    <a:pt x="15237" y="2509"/>
                    <a:pt x="31487" y="-2339"/>
                    <a:pt x="45499" y="1390"/>
                  </a:cubicBezTo>
                  <a:cubicBezTo>
                    <a:pt x="95633" y="14710"/>
                    <a:pt x="126907" y="56000"/>
                    <a:pt x="120408" y="983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" name="任意多边形: 形状 64"/>
            <p:cNvSpPr/>
            <p:nvPr/>
          </p:nvSpPr>
          <p:spPr>
            <a:xfrm>
              <a:off x="9314016" y="6531700"/>
              <a:ext cx="125359" cy="92361"/>
            </a:xfrm>
            <a:custGeom>
              <a:avLst/>
              <a:gdLst>
                <a:gd name="connsiteX0" fmla="*/ 36474 w 125359"/>
                <a:gd name="connsiteY0" fmla="*/ 27 h 92361"/>
                <a:gd name="connsiteX1" fmla="*/ 122198 w 125359"/>
                <a:gd name="connsiteY1" fmla="*/ 55542 h 92361"/>
                <a:gd name="connsiteX2" fmla="*/ 105895 w 125359"/>
                <a:gd name="connsiteY2" fmla="*/ 87828 h 92361"/>
                <a:gd name="connsiteX3" fmla="*/ 6585 w 125359"/>
                <a:gd name="connsiteY3" fmla="*/ 44673 h 92361"/>
                <a:gd name="connsiteX4" fmla="*/ 36474 w 125359"/>
                <a:gd name="connsiteY4" fmla="*/ 27 h 92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59" h="92361">
                  <a:moveTo>
                    <a:pt x="36474" y="27"/>
                  </a:moveTo>
                  <a:cubicBezTo>
                    <a:pt x="72223" y="-932"/>
                    <a:pt x="110796" y="23948"/>
                    <a:pt x="122198" y="55542"/>
                  </a:cubicBezTo>
                  <a:cubicBezTo>
                    <a:pt x="128112" y="71898"/>
                    <a:pt x="127313" y="82394"/>
                    <a:pt x="105895" y="87828"/>
                  </a:cubicBezTo>
                  <a:cubicBezTo>
                    <a:pt x="56293" y="100349"/>
                    <a:pt x="23048" y="87242"/>
                    <a:pt x="6585" y="44673"/>
                  </a:cubicBezTo>
                  <a:cubicBezTo>
                    <a:pt x="-6894" y="9830"/>
                    <a:pt x="-980" y="1039"/>
                    <a:pt x="36474" y="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" name="任意多边形: 形状 65"/>
            <p:cNvSpPr/>
            <p:nvPr/>
          </p:nvSpPr>
          <p:spPr>
            <a:xfrm>
              <a:off x="9557388" y="6068137"/>
              <a:ext cx="121190" cy="102900"/>
            </a:xfrm>
            <a:custGeom>
              <a:avLst/>
              <a:gdLst>
                <a:gd name="connsiteX0" fmla="*/ 92416 w 121190"/>
                <a:gd name="connsiteY0" fmla="*/ 102900 h 102900"/>
                <a:gd name="connsiteX1" fmla="*/ 33 w 121190"/>
                <a:gd name="connsiteY1" fmla="*/ 23570 h 102900"/>
                <a:gd name="connsiteX2" fmla="*/ 12766 w 121190"/>
                <a:gd name="connsiteY2" fmla="*/ 2951 h 102900"/>
                <a:gd name="connsiteX3" fmla="*/ 120494 w 121190"/>
                <a:gd name="connsiteY3" fmla="*/ 72585 h 102900"/>
                <a:gd name="connsiteX4" fmla="*/ 92416 w 121190"/>
                <a:gd name="connsiteY4" fmla="*/ 102900 h 10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190" h="102900">
                  <a:moveTo>
                    <a:pt x="92416" y="102900"/>
                  </a:moveTo>
                  <a:cubicBezTo>
                    <a:pt x="48089" y="101515"/>
                    <a:pt x="3602" y="63102"/>
                    <a:pt x="33" y="23570"/>
                  </a:cubicBezTo>
                  <a:cubicBezTo>
                    <a:pt x="-553" y="16910"/>
                    <a:pt x="6799" y="4656"/>
                    <a:pt x="12766" y="2951"/>
                  </a:cubicBezTo>
                  <a:cubicBezTo>
                    <a:pt x="59757" y="-10422"/>
                    <a:pt x="111543" y="23197"/>
                    <a:pt x="120494" y="72585"/>
                  </a:cubicBezTo>
                  <a:cubicBezTo>
                    <a:pt x="124809" y="96187"/>
                    <a:pt x="108293" y="101568"/>
                    <a:pt x="92416" y="1029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" name="任意多边形: 形状 66"/>
            <p:cNvSpPr/>
            <p:nvPr/>
          </p:nvSpPr>
          <p:spPr>
            <a:xfrm>
              <a:off x="10675812" y="6171719"/>
              <a:ext cx="131341" cy="109691"/>
            </a:xfrm>
            <a:custGeom>
              <a:avLst/>
              <a:gdLst>
                <a:gd name="connsiteX0" fmla="*/ 131342 w 131341"/>
                <a:gd name="connsiteY0" fmla="*/ 108643 h 109691"/>
                <a:gd name="connsiteX1" fmla="*/ 2144 w 131341"/>
                <a:gd name="connsiteY1" fmla="*/ 26596 h 109691"/>
                <a:gd name="connsiteX2" fmla="*/ 19938 w 131341"/>
                <a:gd name="connsiteY2" fmla="*/ 10 h 109691"/>
                <a:gd name="connsiteX3" fmla="*/ 131342 w 131341"/>
                <a:gd name="connsiteY3" fmla="*/ 108643 h 10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341" h="109691">
                  <a:moveTo>
                    <a:pt x="131342" y="108643"/>
                  </a:moveTo>
                  <a:cubicBezTo>
                    <a:pt x="72203" y="116422"/>
                    <a:pt x="16848" y="80086"/>
                    <a:pt x="2144" y="26596"/>
                  </a:cubicBezTo>
                  <a:cubicBezTo>
                    <a:pt x="-2598" y="9441"/>
                    <a:pt x="-627" y="-363"/>
                    <a:pt x="19938" y="10"/>
                  </a:cubicBezTo>
                  <a:cubicBezTo>
                    <a:pt x="67355" y="969"/>
                    <a:pt x="126334" y="57284"/>
                    <a:pt x="131342" y="1086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" name="任意多边形: 形状 67"/>
            <p:cNvSpPr/>
            <p:nvPr/>
          </p:nvSpPr>
          <p:spPr>
            <a:xfrm>
              <a:off x="10335107" y="5993094"/>
              <a:ext cx="128938" cy="101539"/>
            </a:xfrm>
            <a:custGeom>
              <a:avLst/>
              <a:gdLst>
                <a:gd name="connsiteX0" fmla="*/ 128939 w 128938"/>
                <a:gd name="connsiteY0" fmla="*/ 98772 h 101539"/>
                <a:gd name="connsiteX1" fmla="*/ 7 w 128938"/>
                <a:gd name="connsiteY1" fmla="*/ 2979 h 101539"/>
                <a:gd name="connsiteX2" fmla="*/ 128939 w 128938"/>
                <a:gd name="connsiteY2" fmla="*/ 98772 h 10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937" h="101539">
                  <a:moveTo>
                    <a:pt x="128939" y="98772"/>
                  </a:moveTo>
                  <a:cubicBezTo>
                    <a:pt x="58453" y="113263"/>
                    <a:pt x="-739" y="69309"/>
                    <a:pt x="7" y="2979"/>
                  </a:cubicBezTo>
                  <a:cubicBezTo>
                    <a:pt x="64473" y="-9754"/>
                    <a:pt x="101341" y="17630"/>
                    <a:pt x="128939" y="987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" name="任意多边形: 形状 68"/>
            <p:cNvSpPr/>
            <p:nvPr/>
          </p:nvSpPr>
          <p:spPr>
            <a:xfrm>
              <a:off x="9705209" y="6070049"/>
              <a:ext cx="123128" cy="96838"/>
            </a:xfrm>
            <a:custGeom>
              <a:avLst/>
              <a:gdLst>
                <a:gd name="connsiteX0" fmla="*/ 123128 w 123128"/>
                <a:gd name="connsiteY0" fmla="*/ 92890 h 96838"/>
                <a:gd name="connsiteX1" fmla="*/ 2135 w 123128"/>
                <a:gd name="connsiteY1" fmla="*/ 33698 h 96838"/>
                <a:gd name="connsiteX2" fmla="*/ 23606 w 123128"/>
                <a:gd name="connsiteY2" fmla="*/ 933 h 96838"/>
                <a:gd name="connsiteX3" fmla="*/ 123128 w 123128"/>
                <a:gd name="connsiteY3" fmla="*/ 92890 h 9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128" h="96838">
                  <a:moveTo>
                    <a:pt x="123128" y="92890"/>
                  </a:moveTo>
                  <a:cubicBezTo>
                    <a:pt x="65961" y="107008"/>
                    <a:pt x="16413" y="82341"/>
                    <a:pt x="2135" y="33698"/>
                  </a:cubicBezTo>
                  <a:cubicBezTo>
                    <a:pt x="-3992" y="12920"/>
                    <a:pt x="3040" y="3863"/>
                    <a:pt x="23606" y="933"/>
                  </a:cubicBezTo>
                  <a:cubicBezTo>
                    <a:pt x="75871" y="-6473"/>
                    <a:pt x="116628" y="30768"/>
                    <a:pt x="123128" y="928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" name="任意多边形: 形状 69"/>
            <p:cNvSpPr/>
            <p:nvPr/>
          </p:nvSpPr>
          <p:spPr>
            <a:xfrm>
              <a:off x="9854820" y="6076769"/>
              <a:ext cx="127553" cy="103760"/>
            </a:xfrm>
            <a:custGeom>
              <a:avLst/>
              <a:gdLst>
                <a:gd name="connsiteX0" fmla="*/ 96055 w 127553"/>
                <a:gd name="connsiteY0" fmla="*/ 103698 h 103760"/>
                <a:gd name="connsiteX1" fmla="*/ 4631 w 127553"/>
                <a:gd name="connsiteY1" fmla="*/ 40405 h 103760"/>
                <a:gd name="connsiteX2" fmla="*/ 34253 w 127553"/>
                <a:gd name="connsiteY2" fmla="*/ 1139 h 103760"/>
                <a:gd name="connsiteX3" fmla="*/ 122055 w 127553"/>
                <a:gd name="connsiteY3" fmla="*/ 68588 h 103760"/>
                <a:gd name="connsiteX4" fmla="*/ 96055 w 127553"/>
                <a:gd name="connsiteY4" fmla="*/ 103698 h 103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551" h="103760">
                  <a:moveTo>
                    <a:pt x="96055" y="103698"/>
                  </a:moveTo>
                  <a:cubicBezTo>
                    <a:pt x="53700" y="102313"/>
                    <a:pt x="19069" y="78338"/>
                    <a:pt x="4631" y="40405"/>
                  </a:cubicBezTo>
                  <a:cubicBezTo>
                    <a:pt x="-6877" y="10196"/>
                    <a:pt x="3086" y="-4349"/>
                    <a:pt x="34253" y="1139"/>
                  </a:cubicBezTo>
                  <a:cubicBezTo>
                    <a:pt x="74478" y="8225"/>
                    <a:pt x="104527" y="31827"/>
                    <a:pt x="122055" y="68588"/>
                  </a:cubicBezTo>
                  <a:cubicBezTo>
                    <a:pt x="134469" y="94534"/>
                    <a:pt x="125891" y="104657"/>
                    <a:pt x="96055" y="1036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" name="任意多边形: 形状 70"/>
            <p:cNvSpPr/>
            <p:nvPr/>
          </p:nvSpPr>
          <p:spPr>
            <a:xfrm>
              <a:off x="11312225" y="6650976"/>
              <a:ext cx="153386" cy="116450"/>
            </a:xfrm>
            <a:custGeom>
              <a:avLst/>
              <a:gdLst>
                <a:gd name="connsiteX0" fmla="*/ 16623 w 153386"/>
                <a:gd name="connsiteY0" fmla="*/ 47829 h 116450"/>
                <a:gd name="connsiteX1" fmla="*/ 11827 w 153386"/>
                <a:gd name="connsiteY1" fmla="*/ 30940 h 116450"/>
                <a:gd name="connsiteX2" fmla="*/ 0 w 153386"/>
                <a:gd name="connsiteY2" fmla="*/ 6912 h 116450"/>
                <a:gd name="connsiteX3" fmla="*/ 31860 w 153386"/>
                <a:gd name="connsiteY3" fmla="*/ 1104 h 116450"/>
                <a:gd name="connsiteX4" fmla="*/ 107834 w 153386"/>
                <a:gd name="connsiteY4" fmla="*/ 49321 h 116450"/>
                <a:gd name="connsiteX5" fmla="*/ 153386 w 153386"/>
                <a:gd name="connsiteY5" fmla="*/ 116450 h 116450"/>
                <a:gd name="connsiteX6" fmla="*/ 42409 w 153386"/>
                <a:gd name="connsiteY6" fmla="*/ 74361 h 116450"/>
                <a:gd name="connsiteX7" fmla="*/ 16143 w 153386"/>
                <a:gd name="connsiteY7" fmla="*/ 47136 h 116450"/>
                <a:gd name="connsiteX8" fmla="*/ 16623 w 153386"/>
                <a:gd name="connsiteY8" fmla="*/ 47829 h 11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386" h="116450">
                  <a:moveTo>
                    <a:pt x="16623" y="47829"/>
                  </a:moveTo>
                  <a:cubicBezTo>
                    <a:pt x="15077" y="42181"/>
                    <a:pt x="14119" y="36268"/>
                    <a:pt x="11827" y="30940"/>
                  </a:cubicBezTo>
                  <a:cubicBezTo>
                    <a:pt x="8364" y="22735"/>
                    <a:pt x="3996" y="14903"/>
                    <a:pt x="0" y="6912"/>
                  </a:cubicBezTo>
                  <a:cubicBezTo>
                    <a:pt x="10816" y="4674"/>
                    <a:pt x="24242" y="-2785"/>
                    <a:pt x="31860" y="1104"/>
                  </a:cubicBezTo>
                  <a:cubicBezTo>
                    <a:pt x="58552" y="14743"/>
                    <a:pt x="85777" y="29501"/>
                    <a:pt x="107834" y="49321"/>
                  </a:cubicBezTo>
                  <a:cubicBezTo>
                    <a:pt x="125042" y="64771"/>
                    <a:pt x="134952" y="88426"/>
                    <a:pt x="153386" y="116450"/>
                  </a:cubicBezTo>
                  <a:cubicBezTo>
                    <a:pt x="105383" y="111815"/>
                    <a:pt x="68782" y="107873"/>
                    <a:pt x="42409" y="74361"/>
                  </a:cubicBezTo>
                  <a:cubicBezTo>
                    <a:pt x="34630" y="64505"/>
                    <a:pt x="24988" y="56193"/>
                    <a:pt x="16143" y="47136"/>
                  </a:cubicBezTo>
                  <a:cubicBezTo>
                    <a:pt x="16143" y="47083"/>
                    <a:pt x="16623" y="47829"/>
                    <a:pt x="16623" y="478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" name="任意多边形: 形状 71"/>
            <p:cNvSpPr/>
            <p:nvPr/>
          </p:nvSpPr>
          <p:spPr>
            <a:xfrm>
              <a:off x="10415651" y="6131748"/>
              <a:ext cx="128003" cy="104579"/>
            </a:xfrm>
            <a:custGeom>
              <a:avLst/>
              <a:gdLst>
                <a:gd name="connsiteX0" fmla="*/ 127938 w 128003"/>
                <a:gd name="connsiteY0" fmla="*/ 104235 h 104579"/>
                <a:gd name="connsiteX1" fmla="*/ 4228 w 128003"/>
                <a:gd name="connsiteY1" fmla="*/ 35347 h 104579"/>
                <a:gd name="connsiteX2" fmla="*/ 2470 w 128003"/>
                <a:gd name="connsiteY2" fmla="*/ 6257 h 104579"/>
                <a:gd name="connsiteX3" fmla="*/ 31346 w 128003"/>
                <a:gd name="connsiteY3" fmla="*/ 663 h 104579"/>
                <a:gd name="connsiteX4" fmla="*/ 127938 w 128003"/>
                <a:gd name="connsiteY4" fmla="*/ 104235 h 10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03" h="104579">
                  <a:moveTo>
                    <a:pt x="127938" y="104235"/>
                  </a:moveTo>
                  <a:cubicBezTo>
                    <a:pt x="72583" y="107964"/>
                    <a:pt x="24420" y="81166"/>
                    <a:pt x="4228" y="35347"/>
                  </a:cubicBezTo>
                  <a:cubicBezTo>
                    <a:pt x="392" y="26609"/>
                    <a:pt x="-2112" y="11958"/>
                    <a:pt x="2470" y="6257"/>
                  </a:cubicBezTo>
                  <a:cubicBezTo>
                    <a:pt x="7265" y="290"/>
                    <a:pt x="21863" y="-988"/>
                    <a:pt x="31346" y="663"/>
                  </a:cubicBezTo>
                  <a:cubicBezTo>
                    <a:pt x="84571" y="9880"/>
                    <a:pt x="129963" y="58629"/>
                    <a:pt x="127938" y="1042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" name="任意多边形: 形状 72"/>
            <p:cNvSpPr/>
            <p:nvPr/>
          </p:nvSpPr>
          <p:spPr>
            <a:xfrm>
              <a:off x="9557426" y="6365851"/>
              <a:ext cx="125370" cy="97820"/>
            </a:xfrm>
            <a:custGeom>
              <a:avLst/>
              <a:gdLst>
                <a:gd name="connsiteX0" fmla="*/ 92059 w 125370"/>
                <a:gd name="connsiteY0" fmla="*/ 97733 h 97820"/>
                <a:gd name="connsiteX1" fmla="*/ 2179 w 125370"/>
                <a:gd name="connsiteY1" fmla="*/ 35132 h 97820"/>
                <a:gd name="connsiteX2" fmla="*/ 25568 w 125370"/>
                <a:gd name="connsiteY2" fmla="*/ 341 h 97820"/>
                <a:gd name="connsiteX3" fmla="*/ 124291 w 125370"/>
                <a:gd name="connsiteY3" fmla="*/ 71840 h 97820"/>
                <a:gd name="connsiteX4" fmla="*/ 92059 w 125370"/>
                <a:gd name="connsiteY4" fmla="*/ 97733 h 9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70" h="97820">
                  <a:moveTo>
                    <a:pt x="92059" y="97733"/>
                  </a:moveTo>
                  <a:cubicBezTo>
                    <a:pt x="49010" y="96880"/>
                    <a:pt x="12462" y="70561"/>
                    <a:pt x="2179" y="35132"/>
                  </a:cubicBezTo>
                  <a:cubicBezTo>
                    <a:pt x="-4001" y="13767"/>
                    <a:pt x="2712" y="2579"/>
                    <a:pt x="25568" y="341"/>
                  </a:cubicBezTo>
                  <a:cubicBezTo>
                    <a:pt x="67870" y="-3761"/>
                    <a:pt x="115500" y="29644"/>
                    <a:pt x="124291" y="71840"/>
                  </a:cubicBezTo>
                  <a:cubicBezTo>
                    <a:pt x="130631" y="102634"/>
                    <a:pt x="107615" y="97253"/>
                    <a:pt x="92059" y="977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" name="任意多边形: 形状 73"/>
            <p:cNvSpPr/>
            <p:nvPr/>
          </p:nvSpPr>
          <p:spPr>
            <a:xfrm>
              <a:off x="9398516" y="6063669"/>
              <a:ext cx="124563" cy="96499"/>
            </a:xfrm>
            <a:custGeom>
              <a:avLst/>
              <a:gdLst>
                <a:gd name="connsiteX0" fmla="*/ 92680 w 124563"/>
                <a:gd name="connsiteY0" fmla="*/ 96500 h 96499"/>
                <a:gd name="connsiteX1" fmla="*/ 2641 w 124563"/>
                <a:gd name="connsiteY1" fmla="*/ 37148 h 96499"/>
                <a:gd name="connsiteX2" fmla="*/ 27042 w 124563"/>
                <a:gd name="connsiteY2" fmla="*/ 227 h 96499"/>
                <a:gd name="connsiteX3" fmla="*/ 120012 w 124563"/>
                <a:gd name="connsiteY3" fmla="*/ 57287 h 96499"/>
                <a:gd name="connsiteX4" fmla="*/ 92680 w 124563"/>
                <a:gd name="connsiteY4" fmla="*/ 96500 h 9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61" h="96499">
                  <a:moveTo>
                    <a:pt x="92680" y="96500"/>
                  </a:moveTo>
                  <a:cubicBezTo>
                    <a:pt x="51017" y="96446"/>
                    <a:pt x="13776" y="71779"/>
                    <a:pt x="2641" y="37148"/>
                  </a:cubicBezTo>
                  <a:cubicBezTo>
                    <a:pt x="-4605" y="14559"/>
                    <a:pt x="2907" y="2411"/>
                    <a:pt x="27042" y="227"/>
                  </a:cubicBezTo>
                  <a:cubicBezTo>
                    <a:pt x="61353" y="-2810"/>
                    <a:pt x="107385" y="25054"/>
                    <a:pt x="120012" y="57287"/>
                  </a:cubicBezTo>
                  <a:cubicBezTo>
                    <a:pt x="130827" y="84725"/>
                    <a:pt x="122622" y="96553"/>
                    <a:pt x="92680" y="965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" name="任意多边形: 形状 74"/>
            <p:cNvSpPr/>
            <p:nvPr/>
          </p:nvSpPr>
          <p:spPr>
            <a:xfrm>
              <a:off x="9630666" y="5922976"/>
              <a:ext cx="123315" cy="100263"/>
            </a:xfrm>
            <a:custGeom>
              <a:avLst/>
              <a:gdLst>
                <a:gd name="connsiteX0" fmla="*/ 94793 w 123315"/>
                <a:gd name="connsiteY0" fmla="*/ 100056 h 100263"/>
                <a:gd name="connsiteX1" fmla="*/ 1930 w 123315"/>
                <a:gd name="connsiteY1" fmla="*/ 32020 h 100263"/>
                <a:gd name="connsiteX2" fmla="*/ 26970 w 123315"/>
                <a:gd name="connsiteY2" fmla="*/ 0 h 100263"/>
                <a:gd name="connsiteX3" fmla="*/ 119993 w 123315"/>
                <a:gd name="connsiteY3" fmla="*/ 63987 h 100263"/>
                <a:gd name="connsiteX4" fmla="*/ 94793 w 123315"/>
                <a:gd name="connsiteY4" fmla="*/ 100056 h 100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15" h="100263">
                  <a:moveTo>
                    <a:pt x="94793" y="100056"/>
                  </a:moveTo>
                  <a:cubicBezTo>
                    <a:pt x="41249" y="95740"/>
                    <a:pt x="13704" y="75122"/>
                    <a:pt x="1930" y="32020"/>
                  </a:cubicBezTo>
                  <a:cubicBezTo>
                    <a:pt x="-4304" y="9164"/>
                    <a:pt x="4700" y="54"/>
                    <a:pt x="26970" y="0"/>
                  </a:cubicBezTo>
                  <a:cubicBezTo>
                    <a:pt x="60908" y="-106"/>
                    <a:pt x="109071" y="32872"/>
                    <a:pt x="119993" y="63987"/>
                  </a:cubicBezTo>
                  <a:cubicBezTo>
                    <a:pt x="128837" y="89240"/>
                    <a:pt x="119886" y="102080"/>
                    <a:pt x="94793" y="1000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" name="任意多边形: 形状 75"/>
            <p:cNvSpPr/>
            <p:nvPr/>
          </p:nvSpPr>
          <p:spPr>
            <a:xfrm>
              <a:off x="11008643" y="6355897"/>
              <a:ext cx="136983" cy="114158"/>
            </a:xfrm>
            <a:custGeom>
              <a:avLst/>
              <a:gdLst>
                <a:gd name="connsiteX0" fmla="*/ 136983 w 136983"/>
                <a:gd name="connsiteY0" fmla="*/ 111044 h 114158"/>
                <a:gd name="connsiteX1" fmla="*/ 44600 w 136983"/>
                <a:gd name="connsiteY1" fmla="*/ 82967 h 114158"/>
                <a:gd name="connsiteX2" fmla="*/ 2777 w 136983"/>
                <a:gd name="connsiteY2" fmla="*/ 26599 h 114158"/>
                <a:gd name="connsiteX3" fmla="*/ 2137 w 136983"/>
                <a:gd name="connsiteY3" fmla="*/ 6460 h 114158"/>
                <a:gd name="connsiteX4" fmla="*/ 21371 w 136983"/>
                <a:gd name="connsiteY4" fmla="*/ 280 h 114158"/>
                <a:gd name="connsiteX5" fmla="*/ 136983 w 136983"/>
                <a:gd name="connsiteY5" fmla="*/ 111044 h 11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3" h="114158">
                  <a:moveTo>
                    <a:pt x="136983" y="111044"/>
                  </a:moveTo>
                  <a:cubicBezTo>
                    <a:pt x="98250" y="119835"/>
                    <a:pt x="68149" y="109872"/>
                    <a:pt x="44600" y="82967"/>
                  </a:cubicBezTo>
                  <a:cubicBezTo>
                    <a:pt x="29203" y="65438"/>
                    <a:pt x="15670" y="46099"/>
                    <a:pt x="2777" y="26599"/>
                  </a:cubicBezTo>
                  <a:cubicBezTo>
                    <a:pt x="-526" y="21591"/>
                    <a:pt x="-1059" y="10989"/>
                    <a:pt x="2137" y="6460"/>
                  </a:cubicBezTo>
                  <a:cubicBezTo>
                    <a:pt x="5334" y="1985"/>
                    <a:pt x="15351" y="-945"/>
                    <a:pt x="21371" y="280"/>
                  </a:cubicBezTo>
                  <a:cubicBezTo>
                    <a:pt x="80775" y="12907"/>
                    <a:pt x="117697" y="50041"/>
                    <a:pt x="136983" y="1110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" name="任意多边形: 形状 76"/>
            <p:cNvSpPr/>
            <p:nvPr/>
          </p:nvSpPr>
          <p:spPr>
            <a:xfrm>
              <a:off x="9156791" y="6223793"/>
              <a:ext cx="122045" cy="91267"/>
            </a:xfrm>
            <a:custGeom>
              <a:avLst/>
              <a:gdLst>
                <a:gd name="connsiteX0" fmla="*/ 34666 w 122045"/>
                <a:gd name="connsiteY0" fmla="*/ 42 h 91267"/>
                <a:gd name="connsiteX1" fmla="*/ 118631 w 122045"/>
                <a:gd name="connsiteY1" fmla="*/ 53267 h 91267"/>
                <a:gd name="connsiteX2" fmla="*/ 101050 w 122045"/>
                <a:gd name="connsiteY2" fmla="*/ 88004 h 91267"/>
                <a:gd name="connsiteX3" fmla="*/ 3924 w 122045"/>
                <a:gd name="connsiteY3" fmla="*/ 39308 h 91267"/>
                <a:gd name="connsiteX4" fmla="*/ 34666 w 122045"/>
                <a:gd name="connsiteY4" fmla="*/ 42 h 9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44" h="91267">
                  <a:moveTo>
                    <a:pt x="34666" y="42"/>
                  </a:moveTo>
                  <a:cubicBezTo>
                    <a:pt x="74251" y="841"/>
                    <a:pt x="107017" y="21673"/>
                    <a:pt x="118631" y="53267"/>
                  </a:cubicBezTo>
                  <a:cubicBezTo>
                    <a:pt x="125237" y="71275"/>
                    <a:pt x="123693" y="82676"/>
                    <a:pt x="101050" y="88004"/>
                  </a:cubicBezTo>
                  <a:cubicBezTo>
                    <a:pt x="53526" y="99139"/>
                    <a:pt x="15965" y="81504"/>
                    <a:pt x="3924" y="39308"/>
                  </a:cubicBezTo>
                  <a:cubicBezTo>
                    <a:pt x="-5346" y="6968"/>
                    <a:pt x="621" y="-650"/>
                    <a:pt x="34666" y="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" name="任意多边形: 形状 77"/>
            <p:cNvSpPr/>
            <p:nvPr/>
          </p:nvSpPr>
          <p:spPr>
            <a:xfrm>
              <a:off x="10470206" y="6015311"/>
              <a:ext cx="122966" cy="106115"/>
            </a:xfrm>
            <a:custGeom>
              <a:avLst/>
              <a:gdLst>
                <a:gd name="connsiteX0" fmla="*/ 73 w 122966"/>
                <a:gd name="connsiteY0" fmla="*/ 741 h 106115"/>
                <a:gd name="connsiteX1" fmla="*/ 122931 w 122966"/>
                <a:gd name="connsiteY1" fmla="*/ 85186 h 106115"/>
                <a:gd name="connsiteX2" fmla="*/ 107321 w 122966"/>
                <a:gd name="connsiteY2" fmla="*/ 105325 h 106115"/>
                <a:gd name="connsiteX3" fmla="*/ 73 w 122966"/>
                <a:gd name="connsiteY3" fmla="*/ 741 h 10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66" h="106115">
                  <a:moveTo>
                    <a:pt x="73" y="741"/>
                  </a:moveTo>
                  <a:cubicBezTo>
                    <a:pt x="47330" y="-6611"/>
                    <a:pt x="118030" y="42138"/>
                    <a:pt x="122931" y="85186"/>
                  </a:cubicBezTo>
                  <a:cubicBezTo>
                    <a:pt x="123624" y="91526"/>
                    <a:pt x="113768" y="104260"/>
                    <a:pt x="107321" y="105325"/>
                  </a:cubicBezTo>
                  <a:cubicBezTo>
                    <a:pt x="57133" y="113583"/>
                    <a:pt x="-2378" y="55617"/>
                    <a:pt x="73" y="7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" name="任意多边形: 形状 78"/>
            <p:cNvSpPr/>
            <p:nvPr/>
          </p:nvSpPr>
          <p:spPr>
            <a:xfrm>
              <a:off x="10199833" y="5972575"/>
              <a:ext cx="126159" cy="103734"/>
            </a:xfrm>
            <a:custGeom>
              <a:avLst/>
              <a:gdLst>
                <a:gd name="connsiteX0" fmla="*/ 111998 w 126159"/>
                <a:gd name="connsiteY0" fmla="*/ 103735 h 103734"/>
                <a:gd name="connsiteX1" fmla="*/ 3525 w 126159"/>
                <a:gd name="connsiteY1" fmla="*/ 32502 h 103734"/>
                <a:gd name="connsiteX2" fmla="*/ 25209 w 126159"/>
                <a:gd name="connsiteY2" fmla="*/ 3 h 103734"/>
                <a:gd name="connsiteX3" fmla="*/ 126117 w 126159"/>
                <a:gd name="connsiteY3" fmla="*/ 84821 h 103734"/>
                <a:gd name="connsiteX4" fmla="*/ 111998 w 126159"/>
                <a:gd name="connsiteY4" fmla="*/ 103735 h 10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59" h="103734">
                  <a:moveTo>
                    <a:pt x="111998" y="103735"/>
                  </a:moveTo>
                  <a:cubicBezTo>
                    <a:pt x="61278" y="101816"/>
                    <a:pt x="17377" y="69850"/>
                    <a:pt x="3525" y="32502"/>
                  </a:cubicBezTo>
                  <a:cubicBezTo>
                    <a:pt x="-4520" y="10819"/>
                    <a:pt x="595" y="-210"/>
                    <a:pt x="25209" y="3"/>
                  </a:cubicBezTo>
                  <a:cubicBezTo>
                    <a:pt x="67938" y="323"/>
                    <a:pt x="120629" y="42838"/>
                    <a:pt x="126117" y="84821"/>
                  </a:cubicBezTo>
                  <a:cubicBezTo>
                    <a:pt x="126969" y="91747"/>
                    <a:pt x="114662" y="100378"/>
                    <a:pt x="111998" y="1037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" name="任意多边形: 形状 79"/>
            <p:cNvSpPr/>
            <p:nvPr/>
          </p:nvSpPr>
          <p:spPr>
            <a:xfrm>
              <a:off x="9054957" y="6709435"/>
              <a:ext cx="116105" cy="87986"/>
            </a:xfrm>
            <a:custGeom>
              <a:avLst/>
              <a:gdLst>
                <a:gd name="connsiteX0" fmla="*/ 95157 w 116105"/>
                <a:gd name="connsiteY0" fmla="*/ 87987 h 87986"/>
                <a:gd name="connsiteX1" fmla="*/ 323 w 116105"/>
                <a:gd name="connsiteY1" fmla="*/ 30127 h 87986"/>
                <a:gd name="connsiteX2" fmla="*/ 5064 w 116105"/>
                <a:gd name="connsiteY2" fmla="*/ 8443 h 87986"/>
                <a:gd name="connsiteX3" fmla="*/ 75284 w 116105"/>
                <a:gd name="connsiteY3" fmla="*/ 4075 h 87986"/>
                <a:gd name="connsiteX4" fmla="*/ 115988 w 116105"/>
                <a:gd name="connsiteY4" fmla="*/ 67848 h 87986"/>
                <a:gd name="connsiteX5" fmla="*/ 95157 w 116105"/>
                <a:gd name="connsiteY5" fmla="*/ 87987 h 87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105" h="87986">
                  <a:moveTo>
                    <a:pt x="95157" y="87987"/>
                  </a:moveTo>
                  <a:cubicBezTo>
                    <a:pt x="40920" y="87987"/>
                    <a:pt x="7302" y="64918"/>
                    <a:pt x="323" y="30127"/>
                  </a:cubicBezTo>
                  <a:cubicBezTo>
                    <a:pt x="-1063" y="23148"/>
                    <a:pt x="2294" y="8870"/>
                    <a:pt x="5064" y="8443"/>
                  </a:cubicBezTo>
                  <a:cubicBezTo>
                    <a:pt x="28720" y="4767"/>
                    <a:pt x="58076" y="-5729"/>
                    <a:pt x="75284" y="4075"/>
                  </a:cubicBezTo>
                  <a:cubicBezTo>
                    <a:pt x="94997" y="15316"/>
                    <a:pt x="105653" y="44565"/>
                    <a:pt x="115988" y="67848"/>
                  </a:cubicBezTo>
                  <a:cubicBezTo>
                    <a:pt x="117800" y="71844"/>
                    <a:pt x="98087" y="85270"/>
                    <a:pt x="95157" y="879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" name="任意多边形: 形状 80"/>
            <p:cNvSpPr/>
            <p:nvPr/>
          </p:nvSpPr>
          <p:spPr>
            <a:xfrm>
              <a:off x="9234435" y="6378658"/>
              <a:ext cx="120585" cy="92693"/>
            </a:xfrm>
            <a:custGeom>
              <a:avLst/>
              <a:gdLst>
                <a:gd name="connsiteX0" fmla="*/ 35234 w 120585"/>
                <a:gd name="connsiteY0" fmla="*/ 55 h 92693"/>
                <a:gd name="connsiteX1" fmla="*/ 114138 w 120585"/>
                <a:gd name="connsiteY1" fmla="*/ 48005 h 92693"/>
                <a:gd name="connsiteX2" fmla="*/ 88884 w 120585"/>
                <a:gd name="connsiteY2" fmla="*/ 91852 h 92693"/>
                <a:gd name="connsiteX3" fmla="*/ 7529 w 120585"/>
                <a:gd name="connsiteY3" fmla="*/ 46140 h 92693"/>
                <a:gd name="connsiteX4" fmla="*/ 35234 w 120585"/>
                <a:gd name="connsiteY4" fmla="*/ 55 h 92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585" h="92693">
                  <a:moveTo>
                    <a:pt x="35234" y="55"/>
                  </a:moveTo>
                  <a:cubicBezTo>
                    <a:pt x="71835" y="-1064"/>
                    <a:pt x="98527" y="14973"/>
                    <a:pt x="114138" y="48005"/>
                  </a:cubicBezTo>
                  <a:cubicBezTo>
                    <a:pt x="127617" y="76562"/>
                    <a:pt x="120318" y="88442"/>
                    <a:pt x="88884" y="91852"/>
                  </a:cubicBezTo>
                  <a:cubicBezTo>
                    <a:pt x="48074" y="96327"/>
                    <a:pt x="24738" y="83221"/>
                    <a:pt x="7529" y="46140"/>
                  </a:cubicBezTo>
                  <a:cubicBezTo>
                    <a:pt x="-7815" y="13108"/>
                    <a:pt x="-249" y="481"/>
                    <a:pt x="35234" y="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2" name="任意多边形: 形状 81"/>
            <p:cNvSpPr/>
            <p:nvPr/>
          </p:nvSpPr>
          <p:spPr>
            <a:xfrm>
              <a:off x="9228774" y="6693613"/>
              <a:ext cx="118737" cy="97415"/>
            </a:xfrm>
            <a:custGeom>
              <a:avLst/>
              <a:gdLst>
                <a:gd name="connsiteX0" fmla="*/ 84049 w 118737"/>
                <a:gd name="connsiteY0" fmla="*/ 97415 h 97415"/>
                <a:gd name="connsiteX1" fmla="*/ 350 w 118737"/>
                <a:gd name="connsiteY1" fmla="*/ 35240 h 97415"/>
                <a:gd name="connsiteX2" fmla="*/ 12551 w 118737"/>
                <a:gd name="connsiteY2" fmla="*/ 5245 h 97415"/>
                <a:gd name="connsiteX3" fmla="*/ 118680 w 118737"/>
                <a:gd name="connsiteY3" fmla="*/ 71416 h 97415"/>
                <a:gd name="connsiteX4" fmla="*/ 84049 w 118737"/>
                <a:gd name="connsiteY4" fmla="*/ 97415 h 97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737" h="97415">
                  <a:moveTo>
                    <a:pt x="84049" y="97415"/>
                  </a:moveTo>
                  <a:cubicBezTo>
                    <a:pt x="42226" y="92460"/>
                    <a:pt x="8022" y="69871"/>
                    <a:pt x="350" y="35240"/>
                  </a:cubicBezTo>
                  <a:cubicBezTo>
                    <a:pt x="-1621" y="26236"/>
                    <a:pt x="5039" y="8921"/>
                    <a:pt x="12551" y="5245"/>
                  </a:cubicBezTo>
                  <a:cubicBezTo>
                    <a:pt x="53841" y="-14894"/>
                    <a:pt x="120971" y="26343"/>
                    <a:pt x="118680" y="71416"/>
                  </a:cubicBezTo>
                  <a:cubicBezTo>
                    <a:pt x="118200" y="80686"/>
                    <a:pt x="96143" y="88784"/>
                    <a:pt x="84049" y="974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3" name="任意多边形: 形状 82"/>
            <p:cNvSpPr/>
            <p:nvPr/>
          </p:nvSpPr>
          <p:spPr>
            <a:xfrm>
              <a:off x="9148035" y="6541324"/>
              <a:ext cx="118666" cy="92045"/>
            </a:xfrm>
            <a:custGeom>
              <a:avLst/>
              <a:gdLst>
                <a:gd name="connsiteX0" fmla="*/ 0 w 118666"/>
                <a:gd name="connsiteY0" fmla="*/ 4202 h 92045"/>
                <a:gd name="connsiteX1" fmla="*/ 113428 w 118666"/>
                <a:gd name="connsiteY1" fmla="*/ 47357 h 92045"/>
                <a:gd name="connsiteX2" fmla="*/ 88388 w 118666"/>
                <a:gd name="connsiteY2" fmla="*/ 91364 h 92045"/>
                <a:gd name="connsiteX3" fmla="*/ 0 w 118666"/>
                <a:gd name="connsiteY3" fmla="*/ 4202 h 92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666" h="92045">
                  <a:moveTo>
                    <a:pt x="0" y="4202"/>
                  </a:moveTo>
                  <a:cubicBezTo>
                    <a:pt x="58286" y="-8052"/>
                    <a:pt x="95687" y="6546"/>
                    <a:pt x="113428" y="47357"/>
                  </a:cubicBezTo>
                  <a:cubicBezTo>
                    <a:pt x="125149" y="74368"/>
                    <a:pt x="117371" y="88061"/>
                    <a:pt x="88388" y="91364"/>
                  </a:cubicBezTo>
                  <a:cubicBezTo>
                    <a:pt x="37135" y="97118"/>
                    <a:pt x="5061" y="66270"/>
                    <a:pt x="0" y="42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4" name="任意多边形: 形状 83"/>
            <p:cNvSpPr/>
            <p:nvPr/>
          </p:nvSpPr>
          <p:spPr>
            <a:xfrm>
              <a:off x="10793834" y="6199357"/>
              <a:ext cx="139518" cy="109479"/>
            </a:xfrm>
            <a:custGeom>
              <a:avLst/>
              <a:gdLst>
                <a:gd name="connsiteX0" fmla="*/ 0 w 139518"/>
                <a:gd name="connsiteY0" fmla="*/ 4233 h 109479"/>
                <a:gd name="connsiteX1" fmla="*/ 32819 w 139518"/>
                <a:gd name="connsiteY1" fmla="*/ 397 h 109479"/>
                <a:gd name="connsiteX2" fmla="*/ 135965 w 139518"/>
                <a:gd name="connsiteY2" fmla="*/ 82338 h 109479"/>
                <a:gd name="connsiteX3" fmla="*/ 116252 w 139518"/>
                <a:gd name="connsiteY3" fmla="*/ 108018 h 109479"/>
                <a:gd name="connsiteX4" fmla="*/ 47737 w 139518"/>
                <a:gd name="connsiteY4" fmla="*/ 74453 h 109479"/>
                <a:gd name="connsiteX5" fmla="*/ 0 w 139518"/>
                <a:gd name="connsiteY5" fmla="*/ 4233 h 10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518" h="109479">
                  <a:moveTo>
                    <a:pt x="0" y="4233"/>
                  </a:moveTo>
                  <a:cubicBezTo>
                    <a:pt x="13852" y="2422"/>
                    <a:pt x="23815" y="-1201"/>
                    <a:pt x="32819" y="397"/>
                  </a:cubicBezTo>
                  <a:cubicBezTo>
                    <a:pt x="81675" y="9028"/>
                    <a:pt x="114813" y="38810"/>
                    <a:pt x="135965" y="82338"/>
                  </a:cubicBezTo>
                  <a:cubicBezTo>
                    <a:pt x="145394" y="101731"/>
                    <a:pt x="135112" y="113825"/>
                    <a:pt x="116252" y="108018"/>
                  </a:cubicBezTo>
                  <a:cubicBezTo>
                    <a:pt x="92011" y="100559"/>
                    <a:pt x="66117" y="90809"/>
                    <a:pt x="47737" y="74453"/>
                  </a:cubicBezTo>
                  <a:cubicBezTo>
                    <a:pt x="28663" y="57457"/>
                    <a:pt x="17742" y="31405"/>
                    <a:pt x="0" y="42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5" name="任意多边形: 形状 84"/>
            <p:cNvSpPr/>
            <p:nvPr/>
          </p:nvSpPr>
          <p:spPr>
            <a:xfrm>
              <a:off x="9481402" y="5918665"/>
              <a:ext cx="121780" cy="96176"/>
            </a:xfrm>
            <a:custGeom>
              <a:avLst/>
              <a:gdLst>
                <a:gd name="connsiteX0" fmla="*/ 85076 w 121780"/>
                <a:gd name="connsiteY0" fmla="*/ 96003 h 96176"/>
                <a:gd name="connsiteX1" fmla="*/ 3402 w 121780"/>
                <a:gd name="connsiteY1" fmla="*/ 36918 h 96176"/>
                <a:gd name="connsiteX2" fmla="*/ 31213 w 121780"/>
                <a:gd name="connsiteY2" fmla="*/ 263 h 96176"/>
                <a:gd name="connsiteX3" fmla="*/ 114379 w 121780"/>
                <a:gd name="connsiteY3" fmla="*/ 51516 h 96176"/>
                <a:gd name="connsiteX4" fmla="*/ 85076 w 121780"/>
                <a:gd name="connsiteY4" fmla="*/ 96003 h 9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780" h="96176">
                  <a:moveTo>
                    <a:pt x="85076" y="96003"/>
                  </a:moveTo>
                  <a:cubicBezTo>
                    <a:pt x="51884" y="94138"/>
                    <a:pt x="13418" y="66327"/>
                    <a:pt x="3402" y="36918"/>
                  </a:cubicBezTo>
                  <a:cubicBezTo>
                    <a:pt x="-5762" y="10066"/>
                    <a:pt x="3615" y="-1975"/>
                    <a:pt x="31213" y="263"/>
                  </a:cubicBezTo>
                  <a:cubicBezTo>
                    <a:pt x="67708" y="3246"/>
                    <a:pt x="97223" y="17578"/>
                    <a:pt x="114379" y="51516"/>
                  </a:cubicBezTo>
                  <a:cubicBezTo>
                    <a:pt x="130362" y="83163"/>
                    <a:pt x="120399" y="97974"/>
                    <a:pt x="85076" y="960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6" name="任意多边形: 形状 85"/>
            <p:cNvSpPr/>
            <p:nvPr/>
          </p:nvSpPr>
          <p:spPr>
            <a:xfrm>
              <a:off x="10122748" y="5831310"/>
              <a:ext cx="126429" cy="99816"/>
            </a:xfrm>
            <a:custGeom>
              <a:avLst/>
              <a:gdLst>
                <a:gd name="connsiteX0" fmla="*/ 126429 w 126429"/>
                <a:gd name="connsiteY0" fmla="*/ 95555 h 99816"/>
                <a:gd name="connsiteX1" fmla="*/ 1 w 126429"/>
                <a:gd name="connsiteY1" fmla="*/ 16545 h 99816"/>
                <a:gd name="connsiteX2" fmla="*/ 17263 w 126429"/>
                <a:gd name="connsiteY2" fmla="*/ 828 h 99816"/>
                <a:gd name="connsiteX3" fmla="*/ 105171 w 126429"/>
                <a:gd name="connsiteY3" fmla="*/ 50749 h 99816"/>
                <a:gd name="connsiteX4" fmla="*/ 126429 w 126429"/>
                <a:gd name="connsiteY4" fmla="*/ 95555 h 9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29" h="99816">
                  <a:moveTo>
                    <a:pt x="126429" y="95555"/>
                  </a:moveTo>
                  <a:cubicBezTo>
                    <a:pt x="74057" y="114629"/>
                    <a:pt x="-319" y="66359"/>
                    <a:pt x="1" y="16545"/>
                  </a:cubicBezTo>
                  <a:cubicBezTo>
                    <a:pt x="54" y="11057"/>
                    <a:pt x="10710" y="1627"/>
                    <a:pt x="17263" y="828"/>
                  </a:cubicBezTo>
                  <a:cubicBezTo>
                    <a:pt x="57807" y="-4180"/>
                    <a:pt x="87749" y="13668"/>
                    <a:pt x="105171" y="50749"/>
                  </a:cubicBezTo>
                  <a:cubicBezTo>
                    <a:pt x="111937" y="65134"/>
                    <a:pt x="118810" y="79466"/>
                    <a:pt x="126429" y="955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7" name="任意多边形: 形状 86"/>
            <p:cNvSpPr/>
            <p:nvPr/>
          </p:nvSpPr>
          <p:spPr>
            <a:xfrm>
              <a:off x="9850590" y="5795526"/>
              <a:ext cx="115630" cy="102095"/>
            </a:xfrm>
            <a:custGeom>
              <a:avLst/>
              <a:gdLst>
                <a:gd name="connsiteX0" fmla="*/ 100233 w 115630"/>
                <a:gd name="connsiteY0" fmla="*/ 102090 h 102095"/>
                <a:gd name="connsiteX1" fmla="*/ 17 w 115630"/>
                <a:gd name="connsiteY1" fmla="*/ 18391 h 102095"/>
                <a:gd name="connsiteX2" fmla="*/ 22873 w 115630"/>
                <a:gd name="connsiteY2" fmla="*/ 277 h 102095"/>
                <a:gd name="connsiteX3" fmla="*/ 115630 w 115630"/>
                <a:gd name="connsiteY3" fmla="*/ 81472 h 102095"/>
                <a:gd name="connsiteX4" fmla="*/ 100233 w 115630"/>
                <a:gd name="connsiteY4" fmla="*/ 102090 h 10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630" h="102093">
                  <a:moveTo>
                    <a:pt x="100233" y="102090"/>
                  </a:moveTo>
                  <a:cubicBezTo>
                    <a:pt x="46955" y="102623"/>
                    <a:pt x="-1048" y="59309"/>
                    <a:pt x="17" y="18391"/>
                  </a:cubicBezTo>
                  <a:cubicBezTo>
                    <a:pt x="177" y="11891"/>
                    <a:pt x="14349" y="1182"/>
                    <a:pt x="22873" y="277"/>
                  </a:cubicBezTo>
                  <a:cubicBezTo>
                    <a:pt x="62459" y="-3985"/>
                    <a:pt x="115150" y="41780"/>
                    <a:pt x="115630" y="81472"/>
                  </a:cubicBezTo>
                  <a:cubicBezTo>
                    <a:pt x="115736" y="89943"/>
                    <a:pt x="103003" y="98627"/>
                    <a:pt x="100233" y="1020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8" name="任意多边形: 形状 87"/>
            <p:cNvSpPr/>
            <p:nvPr/>
          </p:nvSpPr>
          <p:spPr>
            <a:xfrm>
              <a:off x="11220641" y="6522267"/>
              <a:ext cx="134259" cy="106497"/>
            </a:xfrm>
            <a:custGeom>
              <a:avLst/>
              <a:gdLst>
                <a:gd name="connsiteX0" fmla="*/ 0 w 134259"/>
                <a:gd name="connsiteY0" fmla="*/ 136 h 106497"/>
                <a:gd name="connsiteX1" fmla="*/ 134260 w 134259"/>
                <a:gd name="connsiteY1" fmla="*/ 104880 h 106497"/>
                <a:gd name="connsiteX2" fmla="*/ 0 w 134259"/>
                <a:gd name="connsiteY2" fmla="*/ 136 h 1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259" h="106497">
                  <a:moveTo>
                    <a:pt x="0" y="136"/>
                  </a:moveTo>
                  <a:cubicBezTo>
                    <a:pt x="67982" y="-2581"/>
                    <a:pt x="115826" y="35565"/>
                    <a:pt x="134260" y="104880"/>
                  </a:cubicBezTo>
                  <a:cubicBezTo>
                    <a:pt x="74695" y="115588"/>
                    <a:pt x="18381" y="72274"/>
                    <a:pt x="0" y="1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9" name="任意多边形: 形状 88"/>
            <p:cNvSpPr/>
            <p:nvPr/>
          </p:nvSpPr>
          <p:spPr>
            <a:xfrm>
              <a:off x="9170135" y="5909563"/>
              <a:ext cx="116593" cy="95476"/>
            </a:xfrm>
            <a:custGeom>
              <a:avLst/>
              <a:gdLst>
                <a:gd name="connsiteX0" fmla="*/ 83764 w 116593"/>
                <a:gd name="connsiteY0" fmla="*/ 95461 h 95476"/>
                <a:gd name="connsiteX1" fmla="*/ 970 w 116593"/>
                <a:gd name="connsiteY1" fmla="*/ 33446 h 95476"/>
                <a:gd name="connsiteX2" fmla="*/ 24838 w 116593"/>
                <a:gd name="connsiteY2" fmla="*/ 520 h 95476"/>
                <a:gd name="connsiteX3" fmla="*/ 112693 w 116593"/>
                <a:gd name="connsiteY3" fmla="*/ 56621 h 95476"/>
                <a:gd name="connsiteX4" fmla="*/ 83764 w 116593"/>
                <a:gd name="connsiteY4" fmla="*/ 95461 h 9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593" h="95476">
                  <a:moveTo>
                    <a:pt x="83764" y="95461"/>
                  </a:moveTo>
                  <a:cubicBezTo>
                    <a:pt x="43272" y="94822"/>
                    <a:pt x="7683" y="67810"/>
                    <a:pt x="970" y="33446"/>
                  </a:cubicBezTo>
                  <a:cubicBezTo>
                    <a:pt x="-2972" y="13253"/>
                    <a:pt x="5126" y="3184"/>
                    <a:pt x="24838" y="520"/>
                  </a:cubicBezTo>
                  <a:cubicBezTo>
                    <a:pt x="58989" y="-4115"/>
                    <a:pt x="101399" y="22844"/>
                    <a:pt x="112693" y="56621"/>
                  </a:cubicBezTo>
                  <a:cubicBezTo>
                    <a:pt x="122337" y="85551"/>
                    <a:pt x="114611" y="95940"/>
                    <a:pt x="83764" y="954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0" name="任意多边形: 形状 89"/>
            <p:cNvSpPr/>
            <p:nvPr/>
          </p:nvSpPr>
          <p:spPr>
            <a:xfrm>
              <a:off x="9780470" y="5931202"/>
              <a:ext cx="120964" cy="96309"/>
            </a:xfrm>
            <a:custGeom>
              <a:avLst/>
              <a:gdLst>
                <a:gd name="connsiteX0" fmla="*/ 120964 w 120964"/>
                <a:gd name="connsiteY0" fmla="*/ 89219 h 96309"/>
                <a:gd name="connsiteX1" fmla="*/ 77 w 120964"/>
                <a:gd name="connsiteY1" fmla="*/ 28003 h 96309"/>
                <a:gd name="connsiteX2" fmla="*/ 15634 w 120964"/>
                <a:gd name="connsiteY2" fmla="*/ 3815 h 96309"/>
                <a:gd name="connsiteX3" fmla="*/ 98055 w 120964"/>
                <a:gd name="connsiteY3" fmla="*/ 37007 h 96309"/>
                <a:gd name="connsiteX4" fmla="*/ 120964 w 120964"/>
                <a:gd name="connsiteY4" fmla="*/ 89219 h 9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964" h="96309">
                  <a:moveTo>
                    <a:pt x="120964" y="89219"/>
                  </a:moveTo>
                  <a:cubicBezTo>
                    <a:pt x="71043" y="111489"/>
                    <a:pt x="6844" y="78617"/>
                    <a:pt x="77" y="28003"/>
                  </a:cubicBezTo>
                  <a:cubicBezTo>
                    <a:pt x="-935" y="20491"/>
                    <a:pt x="8176" y="6479"/>
                    <a:pt x="15634" y="3815"/>
                  </a:cubicBezTo>
                  <a:cubicBezTo>
                    <a:pt x="46589" y="-7373"/>
                    <a:pt x="80740" y="6746"/>
                    <a:pt x="98055" y="37007"/>
                  </a:cubicBezTo>
                  <a:cubicBezTo>
                    <a:pt x="107432" y="53417"/>
                    <a:pt x="113452" y="71798"/>
                    <a:pt x="120964" y="892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1" name="任意多边形: 形状 90"/>
            <p:cNvSpPr/>
            <p:nvPr/>
          </p:nvSpPr>
          <p:spPr>
            <a:xfrm>
              <a:off x="9704965" y="5785893"/>
              <a:ext cx="118307" cy="101343"/>
            </a:xfrm>
            <a:custGeom>
              <a:avLst/>
              <a:gdLst>
                <a:gd name="connsiteX0" fmla="*/ 20813 w 118307"/>
                <a:gd name="connsiteY0" fmla="*/ 0 h 101343"/>
                <a:gd name="connsiteX1" fmla="*/ 116606 w 118307"/>
                <a:gd name="connsiteY1" fmla="*/ 70753 h 101343"/>
                <a:gd name="connsiteX2" fmla="*/ 93377 w 118307"/>
                <a:gd name="connsiteY2" fmla="*/ 101334 h 101343"/>
                <a:gd name="connsiteX3" fmla="*/ 24063 w 118307"/>
                <a:gd name="connsiteY3" fmla="*/ 62921 h 101343"/>
                <a:gd name="connsiteX4" fmla="*/ 8346 w 118307"/>
                <a:gd name="connsiteY4" fmla="*/ 35216 h 101343"/>
                <a:gd name="connsiteX5" fmla="*/ 941 w 118307"/>
                <a:gd name="connsiteY5" fmla="*/ 7512 h 101343"/>
                <a:gd name="connsiteX6" fmla="*/ 20813 w 118307"/>
                <a:gd name="connsiteY6" fmla="*/ 0 h 10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307" h="101343">
                  <a:moveTo>
                    <a:pt x="20813" y="0"/>
                  </a:moveTo>
                  <a:cubicBezTo>
                    <a:pt x="76435" y="3463"/>
                    <a:pt x="104992" y="27065"/>
                    <a:pt x="116606" y="70753"/>
                  </a:cubicBezTo>
                  <a:cubicBezTo>
                    <a:pt x="122360" y="92437"/>
                    <a:pt x="113250" y="101014"/>
                    <a:pt x="93377" y="101334"/>
                  </a:cubicBezTo>
                  <a:cubicBezTo>
                    <a:pt x="63222" y="101760"/>
                    <a:pt x="40366" y="87748"/>
                    <a:pt x="24063" y="62921"/>
                  </a:cubicBezTo>
                  <a:cubicBezTo>
                    <a:pt x="18202" y="54077"/>
                    <a:pt x="12608" y="44860"/>
                    <a:pt x="8346" y="35216"/>
                  </a:cubicBezTo>
                  <a:cubicBezTo>
                    <a:pt x="4404" y="26159"/>
                    <a:pt x="-2523" y="13319"/>
                    <a:pt x="941" y="7512"/>
                  </a:cubicBezTo>
                  <a:cubicBezTo>
                    <a:pt x="4723" y="1012"/>
                    <a:pt x="18788" y="639"/>
                    <a:pt x="2081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2" name="任意多边形: 形状 91"/>
            <p:cNvSpPr/>
            <p:nvPr/>
          </p:nvSpPr>
          <p:spPr>
            <a:xfrm>
              <a:off x="9559581" y="5773016"/>
              <a:ext cx="116175" cy="97475"/>
            </a:xfrm>
            <a:custGeom>
              <a:avLst/>
              <a:gdLst>
                <a:gd name="connsiteX0" fmla="*/ 26343 w 116175"/>
                <a:gd name="connsiteY0" fmla="*/ 517 h 97475"/>
                <a:gd name="connsiteX1" fmla="*/ 114731 w 116175"/>
                <a:gd name="connsiteY1" fmla="*/ 68179 h 97475"/>
                <a:gd name="connsiteX2" fmla="*/ 93526 w 116175"/>
                <a:gd name="connsiteY2" fmla="*/ 97429 h 97475"/>
                <a:gd name="connsiteX3" fmla="*/ 717 w 116175"/>
                <a:gd name="connsiteY3" fmla="*/ 23266 h 97475"/>
                <a:gd name="connsiteX4" fmla="*/ 26343 w 116175"/>
                <a:gd name="connsiteY4" fmla="*/ 517 h 9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175" h="97475">
                  <a:moveTo>
                    <a:pt x="26343" y="517"/>
                  </a:moveTo>
                  <a:cubicBezTo>
                    <a:pt x="70191" y="2222"/>
                    <a:pt x="106207" y="30192"/>
                    <a:pt x="114731" y="68179"/>
                  </a:cubicBezTo>
                  <a:cubicBezTo>
                    <a:pt x="118780" y="86080"/>
                    <a:pt x="115104" y="96789"/>
                    <a:pt x="93526" y="97429"/>
                  </a:cubicBezTo>
                  <a:cubicBezTo>
                    <a:pt x="46429" y="98814"/>
                    <a:pt x="8815" y="69245"/>
                    <a:pt x="717" y="23266"/>
                  </a:cubicBezTo>
                  <a:cubicBezTo>
                    <a:pt x="-3386" y="-336"/>
                    <a:pt x="10786" y="-1082"/>
                    <a:pt x="26343" y="5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3" name="任意多边形: 形状 92"/>
            <p:cNvSpPr/>
            <p:nvPr/>
          </p:nvSpPr>
          <p:spPr>
            <a:xfrm>
              <a:off x="10261165" y="5852964"/>
              <a:ext cx="116677" cy="101117"/>
            </a:xfrm>
            <a:custGeom>
              <a:avLst/>
              <a:gdLst>
                <a:gd name="connsiteX0" fmla="*/ 0 w 116677"/>
                <a:gd name="connsiteY0" fmla="*/ 1071 h 101117"/>
                <a:gd name="connsiteX1" fmla="*/ 116678 w 116677"/>
                <a:gd name="connsiteY1" fmla="*/ 97397 h 101117"/>
                <a:gd name="connsiteX2" fmla="*/ 0 w 116677"/>
                <a:gd name="connsiteY2" fmla="*/ 1071 h 10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677" h="101117">
                  <a:moveTo>
                    <a:pt x="0" y="1071"/>
                  </a:moveTo>
                  <a:cubicBezTo>
                    <a:pt x="68621" y="-6761"/>
                    <a:pt x="110657" y="28669"/>
                    <a:pt x="116678" y="97397"/>
                  </a:cubicBezTo>
                  <a:cubicBezTo>
                    <a:pt x="61855" y="115405"/>
                    <a:pt x="106" y="65590"/>
                    <a:pt x="0" y="10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4" name="任意多边形: 形状 93"/>
            <p:cNvSpPr/>
            <p:nvPr/>
          </p:nvSpPr>
          <p:spPr>
            <a:xfrm>
              <a:off x="9011586" y="5910229"/>
              <a:ext cx="110651" cy="94688"/>
            </a:xfrm>
            <a:custGeom>
              <a:avLst/>
              <a:gdLst>
                <a:gd name="connsiteX0" fmla="*/ 79921 w 110651"/>
                <a:gd name="connsiteY0" fmla="*/ 94689 h 94688"/>
                <a:gd name="connsiteX1" fmla="*/ 1284 w 110651"/>
                <a:gd name="connsiteY1" fmla="*/ 36563 h 94688"/>
                <a:gd name="connsiteX2" fmla="*/ 27976 w 110651"/>
                <a:gd name="connsiteY2" fmla="*/ 121 h 94688"/>
                <a:gd name="connsiteX3" fmla="*/ 108691 w 110651"/>
                <a:gd name="connsiteY3" fmla="*/ 59632 h 94688"/>
                <a:gd name="connsiteX4" fmla="*/ 79921 w 110651"/>
                <a:gd name="connsiteY4" fmla="*/ 94689 h 9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651" h="94688">
                  <a:moveTo>
                    <a:pt x="79921" y="94689"/>
                  </a:moveTo>
                  <a:cubicBezTo>
                    <a:pt x="42148" y="94689"/>
                    <a:pt x="7997" y="69542"/>
                    <a:pt x="1284" y="36563"/>
                  </a:cubicBezTo>
                  <a:cubicBezTo>
                    <a:pt x="-3138" y="14826"/>
                    <a:pt x="3415" y="1560"/>
                    <a:pt x="27976" y="121"/>
                  </a:cubicBezTo>
                  <a:cubicBezTo>
                    <a:pt x="64524" y="-2010"/>
                    <a:pt x="100966" y="24256"/>
                    <a:pt x="108691" y="59632"/>
                  </a:cubicBezTo>
                  <a:cubicBezTo>
                    <a:pt x="114605" y="86271"/>
                    <a:pt x="107733" y="94635"/>
                    <a:pt x="79921" y="946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5" name="任意多边形: 形状 94"/>
            <p:cNvSpPr/>
            <p:nvPr/>
          </p:nvSpPr>
          <p:spPr>
            <a:xfrm>
              <a:off x="10597613" y="6038836"/>
              <a:ext cx="127013" cy="102202"/>
            </a:xfrm>
            <a:custGeom>
              <a:avLst/>
              <a:gdLst>
                <a:gd name="connsiteX0" fmla="*/ 127014 w 127013"/>
                <a:gd name="connsiteY0" fmla="*/ 98743 h 102202"/>
                <a:gd name="connsiteX1" fmla="*/ 0 w 127013"/>
                <a:gd name="connsiteY1" fmla="*/ 2896 h 102202"/>
                <a:gd name="connsiteX2" fmla="*/ 127014 w 127013"/>
                <a:gd name="connsiteY2" fmla="*/ 98743 h 10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13" h="102202">
                  <a:moveTo>
                    <a:pt x="127014" y="98743"/>
                  </a:moveTo>
                  <a:cubicBezTo>
                    <a:pt x="68995" y="116431"/>
                    <a:pt x="480" y="63526"/>
                    <a:pt x="0" y="2896"/>
                  </a:cubicBezTo>
                  <a:cubicBezTo>
                    <a:pt x="56581" y="-9837"/>
                    <a:pt x="95420" y="18933"/>
                    <a:pt x="127014" y="987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6" name="任意多边形: 形状 95"/>
            <p:cNvSpPr/>
            <p:nvPr/>
          </p:nvSpPr>
          <p:spPr>
            <a:xfrm>
              <a:off x="9327339" y="5909911"/>
              <a:ext cx="117006" cy="95766"/>
            </a:xfrm>
            <a:custGeom>
              <a:avLst/>
              <a:gdLst>
                <a:gd name="connsiteX0" fmla="*/ 84101 w 117006"/>
                <a:gd name="connsiteY0" fmla="*/ 95752 h 95766"/>
                <a:gd name="connsiteX1" fmla="*/ 3119 w 117006"/>
                <a:gd name="connsiteY1" fmla="*/ 37520 h 95766"/>
                <a:gd name="connsiteX2" fmla="*/ 29385 w 117006"/>
                <a:gd name="connsiteY2" fmla="*/ 12 h 95766"/>
                <a:gd name="connsiteX3" fmla="*/ 110527 w 117006"/>
                <a:gd name="connsiteY3" fmla="*/ 54409 h 95766"/>
                <a:gd name="connsiteX4" fmla="*/ 84101 w 117006"/>
                <a:gd name="connsiteY4" fmla="*/ 95752 h 9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6" h="95766">
                  <a:moveTo>
                    <a:pt x="84101" y="95752"/>
                  </a:moveTo>
                  <a:cubicBezTo>
                    <a:pt x="49737" y="95273"/>
                    <a:pt x="14094" y="69646"/>
                    <a:pt x="3119" y="37520"/>
                  </a:cubicBezTo>
                  <a:cubicBezTo>
                    <a:pt x="-5299" y="12799"/>
                    <a:pt x="3279" y="545"/>
                    <a:pt x="29385" y="12"/>
                  </a:cubicBezTo>
                  <a:cubicBezTo>
                    <a:pt x="60126" y="-627"/>
                    <a:pt x="96941" y="24094"/>
                    <a:pt x="110527" y="54409"/>
                  </a:cubicBezTo>
                  <a:cubicBezTo>
                    <a:pt x="124112" y="84830"/>
                    <a:pt x="116813" y="96231"/>
                    <a:pt x="84101" y="957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7" name="任意多边形: 形状 96"/>
            <p:cNvSpPr/>
            <p:nvPr/>
          </p:nvSpPr>
          <p:spPr>
            <a:xfrm>
              <a:off x="9774669" y="5651631"/>
              <a:ext cx="116382" cy="96664"/>
            </a:xfrm>
            <a:custGeom>
              <a:avLst/>
              <a:gdLst>
                <a:gd name="connsiteX0" fmla="*/ 30173 w 116382"/>
                <a:gd name="connsiteY0" fmla="*/ 2 h 96664"/>
                <a:gd name="connsiteX1" fmla="*/ 116376 w 116382"/>
                <a:gd name="connsiteY1" fmla="*/ 80132 h 96664"/>
                <a:gd name="connsiteX2" fmla="*/ 98582 w 116382"/>
                <a:gd name="connsiteY2" fmla="*/ 95849 h 96664"/>
                <a:gd name="connsiteX3" fmla="*/ 764 w 116382"/>
                <a:gd name="connsiteY3" fmla="*/ 25309 h 96664"/>
                <a:gd name="connsiteX4" fmla="*/ 30173 w 116382"/>
                <a:gd name="connsiteY4" fmla="*/ 2 h 96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380" h="96664">
                  <a:moveTo>
                    <a:pt x="30173" y="2"/>
                  </a:moveTo>
                  <a:cubicBezTo>
                    <a:pt x="69971" y="-371"/>
                    <a:pt x="117016" y="42305"/>
                    <a:pt x="116376" y="80132"/>
                  </a:cubicBezTo>
                  <a:cubicBezTo>
                    <a:pt x="116270" y="85673"/>
                    <a:pt x="105508" y="94624"/>
                    <a:pt x="98582" y="95849"/>
                  </a:cubicBezTo>
                  <a:cubicBezTo>
                    <a:pt x="58837" y="102721"/>
                    <a:pt x="7690" y="65055"/>
                    <a:pt x="764" y="25309"/>
                  </a:cubicBezTo>
                  <a:cubicBezTo>
                    <a:pt x="-2539" y="6236"/>
                    <a:pt x="4440" y="215"/>
                    <a:pt x="30173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8" name="任意多边形: 形状 97"/>
            <p:cNvSpPr/>
            <p:nvPr/>
          </p:nvSpPr>
          <p:spPr>
            <a:xfrm>
              <a:off x="9988113" y="5814271"/>
              <a:ext cx="119796" cy="100784"/>
            </a:xfrm>
            <a:custGeom>
              <a:avLst/>
              <a:gdLst>
                <a:gd name="connsiteX0" fmla="*/ 94944 w 119796"/>
                <a:gd name="connsiteY0" fmla="*/ 100767 h 100784"/>
                <a:gd name="connsiteX1" fmla="*/ 4 w 119796"/>
                <a:gd name="connsiteY1" fmla="*/ 15843 h 100784"/>
                <a:gd name="connsiteX2" fmla="*/ 15028 w 119796"/>
                <a:gd name="connsiteY2" fmla="*/ 552 h 100784"/>
                <a:gd name="connsiteX3" fmla="*/ 116788 w 119796"/>
                <a:gd name="connsiteY3" fmla="*/ 66137 h 100784"/>
                <a:gd name="connsiteX4" fmla="*/ 94944 w 119796"/>
                <a:gd name="connsiteY4" fmla="*/ 100767 h 100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796" h="100784">
                  <a:moveTo>
                    <a:pt x="94944" y="100767"/>
                  </a:moveTo>
                  <a:cubicBezTo>
                    <a:pt x="51630" y="101780"/>
                    <a:pt x="1708" y="56547"/>
                    <a:pt x="4" y="15843"/>
                  </a:cubicBezTo>
                  <a:cubicBezTo>
                    <a:pt x="-210" y="10728"/>
                    <a:pt x="9167" y="1404"/>
                    <a:pt x="15028" y="552"/>
                  </a:cubicBezTo>
                  <a:cubicBezTo>
                    <a:pt x="51896" y="-4829"/>
                    <a:pt x="104428" y="30015"/>
                    <a:pt x="116788" y="66137"/>
                  </a:cubicBezTo>
                  <a:cubicBezTo>
                    <a:pt x="124726" y="89526"/>
                    <a:pt x="116788" y="101194"/>
                    <a:pt x="94944" y="1007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9" name="任意多边形: 形状 98"/>
            <p:cNvSpPr/>
            <p:nvPr/>
          </p:nvSpPr>
          <p:spPr>
            <a:xfrm>
              <a:off x="8800625" y="6560603"/>
              <a:ext cx="109422" cy="93516"/>
            </a:xfrm>
            <a:custGeom>
              <a:avLst/>
              <a:gdLst>
                <a:gd name="connsiteX0" fmla="*/ 44634 w 109422"/>
                <a:gd name="connsiteY0" fmla="*/ 0 h 93516"/>
                <a:gd name="connsiteX1" fmla="*/ 87575 w 109422"/>
                <a:gd name="connsiteY1" fmla="*/ 23389 h 93516"/>
                <a:gd name="connsiteX2" fmla="*/ 109419 w 109422"/>
                <a:gd name="connsiteY2" fmla="*/ 78371 h 93516"/>
                <a:gd name="connsiteX3" fmla="*/ 36482 w 109422"/>
                <a:gd name="connsiteY3" fmla="*/ 88281 h 93516"/>
                <a:gd name="connsiteX4" fmla="*/ 9257 w 109422"/>
                <a:gd name="connsiteY4" fmla="*/ 57806 h 93516"/>
                <a:gd name="connsiteX5" fmla="*/ 44634 w 109422"/>
                <a:gd name="connsiteY5" fmla="*/ 0 h 9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422" h="93516">
                  <a:moveTo>
                    <a:pt x="44634" y="0"/>
                  </a:moveTo>
                  <a:cubicBezTo>
                    <a:pt x="59285" y="7512"/>
                    <a:pt x="78252" y="11614"/>
                    <a:pt x="87575" y="23389"/>
                  </a:cubicBezTo>
                  <a:cubicBezTo>
                    <a:pt x="99509" y="38467"/>
                    <a:pt x="108620" y="59511"/>
                    <a:pt x="109419" y="78371"/>
                  </a:cubicBezTo>
                  <a:cubicBezTo>
                    <a:pt x="109952" y="90998"/>
                    <a:pt x="51666" y="99523"/>
                    <a:pt x="36482" y="88281"/>
                  </a:cubicBezTo>
                  <a:cubicBezTo>
                    <a:pt x="25667" y="80343"/>
                    <a:pt x="15491" y="69581"/>
                    <a:pt x="9257" y="57806"/>
                  </a:cubicBezTo>
                  <a:cubicBezTo>
                    <a:pt x="-10242" y="21258"/>
                    <a:pt x="839" y="4529"/>
                    <a:pt x="4463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0" name="任意多边形: 形状 99"/>
            <p:cNvSpPr/>
            <p:nvPr/>
          </p:nvSpPr>
          <p:spPr>
            <a:xfrm>
              <a:off x="9410739" y="5769766"/>
              <a:ext cx="115517" cy="95864"/>
            </a:xfrm>
            <a:custGeom>
              <a:avLst/>
              <a:gdLst>
                <a:gd name="connsiteX0" fmla="*/ 26914 w 115517"/>
                <a:gd name="connsiteY0" fmla="*/ 1636 h 95864"/>
                <a:gd name="connsiteX1" fmla="*/ 113010 w 115517"/>
                <a:gd name="connsiteY1" fmla="*/ 60082 h 95864"/>
                <a:gd name="connsiteX2" fmla="*/ 87703 w 115517"/>
                <a:gd name="connsiteY2" fmla="*/ 95831 h 95864"/>
                <a:gd name="connsiteX3" fmla="*/ 1500 w 115517"/>
                <a:gd name="connsiteY3" fmla="*/ 31045 h 95864"/>
                <a:gd name="connsiteX4" fmla="*/ 26914 w 115517"/>
                <a:gd name="connsiteY4" fmla="*/ 1636 h 95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517" h="95864">
                  <a:moveTo>
                    <a:pt x="26914" y="1636"/>
                  </a:moveTo>
                  <a:cubicBezTo>
                    <a:pt x="71241" y="4779"/>
                    <a:pt x="102515" y="25984"/>
                    <a:pt x="113010" y="60082"/>
                  </a:cubicBezTo>
                  <a:cubicBezTo>
                    <a:pt x="120096" y="83098"/>
                    <a:pt x="112317" y="94978"/>
                    <a:pt x="87703" y="95831"/>
                  </a:cubicBezTo>
                  <a:cubicBezTo>
                    <a:pt x="51687" y="97056"/>
                    <a:pt x="7680" y="64930"/>
                    <a:pt x="1500" y="31045"/>
                  </a:cubicBezTo>
                  <a:cubicBezTo>
                    <a:pt x="-1803" y="12771"/>
                    <a:pt x="-2069" y="-5663"/>
                    <a:pt x="26914" y="16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1" name="任意多边形: 形状 100"/>
            <p:cNvSpPr/>
            <p:nvPr/>
          </p:nvSpPr>
          <p:spPr>
            <a:xfrm>
              <a:off x="10389740" y="5871043"/>
              <a:ext cx="120367" cy="107719"/>
            </a:xfrm>
            <a:custGeom>
              <a:avLst/>
              <a:gdLst>
                <a:gd name="connsiteX0" fmla="*/ 120071 w 120367"/>
                <a:gd name="connsiteY0" fmla="*/ 107661 h 107719"/>
                <a:gd name="connsiteX1" fmla="*/ 2274 w 120367"/>
                <a:gd name="connsiteY1" fmla="*/ 27585 h 107719"/>
                <a:gd name="connsiteX2" fmla="*/ 16979 w 120367"/>
                <a:gd name="connsiteY2" fmla="*/ 147 h 107719"/>
                <a:gd name="connsiteX3" fmla="*/ 120071 w 120367"/>
                <a:gd name="connsiteY3" fmla="*/ 107661 h 10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367" h="107719">
                  <a:moveTo>
                    <a:pt x="120071" y="107661"/>
                  </a:moveTo>
                  <a:cubicBezTo>
                    <a:pt x="69830" y="109419"/>
                    <a:pt x="14368" y="71166"/>
                    <a:pt x="2274" y="27585"/>
                  </a:cubicBezTo>
                  <a:cubicBezTo>
                    <a:pt x="-1455" y="14212"/>
                    <a:pt x="-2947" y="1799"/>
                    <a:pt x="16979" y="147"/>
                  </a:cubicBezTo>
                  <a:cubicBezTo>
                    <a:pt x="60400" y="-3529"/>
                    <a:pt x="125292" y="62428"/>
                    <a:pt x="120071" y="1076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2" name="任意多边形: 形状 101"/>
            <p:cNvSpPr/>
            <p:nvPr/>
          </p:nvSpPr>
          <p:spPr>
            <a:xfrm>
              <a:off x="10051998" y="5686335"/>
              <a:ext cx="111340" cy="98910"/>
            </a:xfrm>
            <a:custGeom>
              <a:avLst/>
              <a:gdLst>
                <a:gd name="connsiteX0" fmla="*/ 111030 w 111340"/>
                <a:gd name="connsiteY0" fmla="*/ 96734 h 98910"/>
                <a:gd name="connsiteX1" fmla="*/ 53 w 111340"/>
                <a:gd name="connsiteY1" fmla="*/ 19109 h 98910"/>
                <a:gd name="connsiteX2" fmla="*/ 16515 w 111340"/>
                <a:gd name="connsiteY2" fmla="*/ 408 h 98910"/>
                <a:gd name="connsiteX3" fmla="*/ 111030 w 111340"/>
                <a:gd name="connsiteY3" fmla="*/ 96734 h 9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340" h="98910">
                  <a:moveTo>
                    <a:pt x="111030" y="96734"/>
                  </a:moveTo>
                  <a:cubicBezTo>
                    <a:pt x="53490" y="107496"/>
                    <a:pt x="9962" y="77821"/>
                    <a:pt x="53" y="19109"/>
                  </a:cubicBezTo>
                  <a:cubicBezTo>
                    <a:pt x="-853" y="13675"/>
                    <a:pt x="10175" y="1101"/>
                    <a:pt x="16515" y="408"/>
                  </a:cubicBezTo>
                  <a:cubicBezTo>
                    <a:pt x="67821" y="-5026"/>
                    <a:pt x="115665" y="44682"/>
                    <a:pt x="111030" y="967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3" name="任意多边形: 形状 102"/>
            <p:cNvSpPr/>
            <p:nvPr/>
          </p:nvSpPr>
          <p:spPr>
            <a:xfrm>
              <a:off x="9188028" y="5608526"/>
              <a:ext cx="113157" cy="94021"/>
            </a:xfrm>
            <a:custGeom>
              <a:avLst/>
              <a:gdLst>
                <a:gd name="connsiteX0" fmla="*/ 41948 w 113157"/>
                <a:gd name="connsiteY0" fmla="*/ 326 h 94021"/>
                <a:gd name="connsiteX1" fmla="*/ 108545 w 113157"/>
                <a:gd name="connsiteY1" fmla="*/ 56800 h 94021"/>
                <a:gd name="connsiteX2" fmla="*/ 86702 w 113157"/>
                <a:gd name="connsiteY2" fmla="*/ 93721 h 94021"/>
                <a:gd name="connsiteX3" fmla="*/ 2789 w 113157"/>
                <a:gd name="connsiteY3" fmla="*/ 33091 h 94021"/>
                <a:gd name="connsiteX4" fmla="*/ 41948 w 113157"/>
                <a:gd name="connsiteY4" fmla="*/ 326 h 9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157" h="94021">
                  <a:moveTo>
                    <a:pt x="41948" y="326"/>
                  </a:moveTo>
                  <a:cubicBezTo>
                    <a:pt x="67415" y="3096"/>
                    <a:pt x="92669" y="24194"/>
                    <a:pt x="108545" y="56800"/>
                  </a:cubicBezTo>
                  <a:cubicBezTo>
                    <a:pt x="119254" y="78857"/>
                    <a:pt x="111049" y="91377"/>
                    <a:pt x="86702" y="93721"/>
                  </a:cubicBezTo>
                  <a:cubicBezTo>
                    <a:pt x="50686" y="97237"/>
                    <a:pt x="12273" y="69480"/>
                    <a:pt x="2789" y="33091"/>
                  </a:cubicBezTo>
                  <a:cubicBezTo>
                    <a:pt x="-4563" y="4854"/>
                    <a:pt x="711" y="-1646"/>
                    <a:pt x="41948" y="3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4" name="任意多边形: 形状 103"/>
            <p:cNvSpPr/>
            <p:nvPr/>
          </p:nvSpPr>
          <p:spPr>
            <a:xfrm>
              <a:off x="9327299" y="6219324"/>
              <a:ext cx="117332" cy="91351"/>
            </a:xfrm>
            <a:custGeom>
              <a:avLst/>
              <a:gdLst>
                <a:gd name="connsiteX0" fmla="*/ 117333 w 117332"/>
                <a:gd name="connsiteY0" fmla="*/ 81071 h 91351"/>
                <a:gd name="connsiteX1" fmla="*/ 12962 w 117332"/>
                <a:gd name="connsiteY1" fmla="*/ 70629 h 91351"/>
                <a:gd name="connsiteX2" fmla="*/ 16052 w 117332"/>
                <a:gd name="connsiteY2" fmla="*/ 16019 h 91351"/>
                <a:gd name="connsiteX3" fmla="*/ 85686 w 117332"/>
                <a:gd name="connsiteY3" fmla="*/ 16872 h 91351"/>
                <a:gd name="connsiteX4" fmla="*/ 94850 w 117332"/>
                <a:gd name="connsiteY4" fmla="*/ 33654 h 91351"/>
                <a:gd name="connsiteX5" fmla="*/ 117333 w 117332"/>
                <a:gd name="connsiteY5" fmla="*/ 81071 h 9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32" h="91351">
                  <a:moveTo>
                    <a:pt x="117333" y="81071"/>
                  </a:moveTo>
                  <a:cubicBezTo>
                    <a:pt x="70981" y="98280"/>
                    <a:pt x="31502" y="93272"/>
                    <a:pt x="12962" y="70629"/>
                  </a:cubicBezTo>
                  <a:cubicBezTo>
                    <a:pt x="-2808" y="51342"/>
                    <a:pt x="-6857" y="32855"/>
                    <a:pt x="16052" y="16019"/>
                  </a:cubicBezTo>
                  <a:cubicBezTo>
                    <a:pt x="45461" y="-5611"/>
                    <a:pt x="70235" y="-5345"/>
                    <a:pt x="85686" y="16872"/>
                  </a:cubicBezTo>
                  <a:cubicBezTo>
                    <a:pt x="89309" y="22093"/>
                    <a:pt x="92132" y="27900"/>
                    <a:pt x="94850" y="33654"/>
                  </a:cubicBezTo>
                  <a:cubicBezTo>
                    <a:pt x="102202" y="48732"/>
                    <a:pt x="109288" y="63969"/>
                    <a:pt x="117333" y="810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5" name="任意多边形: 形状 104"/>
            <p:cNvSpPr/>
            <p:nvPr/>
          </p:nvSpPr>
          <p:spPr>
            <a:xfrm>
              <a:off x="9083083" y="6068641"/>
              <a:ext cx="112609" cy="91053"/>
            </a:xfrm>
            <a:custGeom>
              <a:avLst/>
              <a:gdLst>
                <a:gd name="connsiteX0" fmla="*/ 95481 w 112609"/>
                <a:gd name="connsiteY0" fmla="*/ 91048 h 91053"/>
                <a:gd name="connsiteX1" fmla="*/ 1233 w 112609"/>
                <a:gd name="connsiteY1" fmla="*/ 32389 h 91053"/>
                <a:gd name="connsiteX2" fmla="*/ 22330 w 112609"/>
                <a:gd name="connsiteY2" fmla="*/ 1062 h 91053"/>
                <a:gd name="connsiteX3" fmla="*/ 112583 w 112609"/>
                <a:gd name="connsiteY3" fmla="*/ 69684 h 91053"/>
                <a:gd name="connsiteX4" fmla="*/ 95481 w 112609"/>
                <a:gd name="connsiteY4" fmla="*/ 91048 h 9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09" h="91053">
                  <a:moveTo>
                    <a:pt x="95481" y="91048"/>
                  </a:moveTo>
                  <a:cubicBezTo>
                    <a:pt x="44601" y="91474"/>
                    <a:pt x="8745" y="65848"/>
                    <a:pt x="1233" y="32389"/>
                  </a:cubicBezTo>
                  <a:cubicBezTo>
                    <a:pt x="-2816" y="14275"/>
                    <a:pt x="2831" y="4152"/>
                    <a:pt x="22330" y="1062"/>
                  </a:cubicBezTo>
                  <a:cubicBezTo>
                    <a:pt x="67190" y="-6077"/>
                    <a:pt x="108747" y="23439"/>
                    <a:pt x="112583" y="69684"/>
                  </a:cubicBezTo>
                  <a:cubicBezTo>
                    <a:pt x="113329" y="78102"/>
                    <a:pt x="98198" y="87851"/>
                    <a:pt x="95481" y="910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6" name="任意多边形: 形状 105"/>
            <p:cNvSpPr/>
            <p:nvPr/>
          </p:nvSpPr>
          <p:spPr>
            <a:xfrm>
              <a:off x="8881195" y="6724788"/>
              <a:ext cx="112803" cy="91547"/>
            </a:xfrm>
            <a:custGeom>
              <a:avLst/>
              <a:gdLst>
                <a:gd name="connsiteX0" fmla="*/ 66357 w 112803"/>
                <a:gd name="connsiteY0" fmla="*/ 86805 h 91547"/>
                <a:gd name="connsiteX1" fmla="*/ 56714 w 112803"/>
                <a:gd name="connsiteY1" fmla="*/ 86752 h 91547"/>
                <a:gd name="connsiteX2" fmla="*/ 932 w 112803"/>
                <a:gd name="connsiteY2" fmla="*/ 20901 h 91547"/>
                <a:gd name="connsiteX3" fmla="*/ 59431 w 112803"/>
                <a:gd name="connsiteY3" fmla="*/ 4598 h 91547"/>
                <a:gd name="connsiteX4" fmla="*/ 90066 w 112803"/>
                <a:gd name="connsiteY4" fmla="*/ 18557 h 91547"/>
                <a:gd name="connsiteX5" fmla="*/ 112709 w 112803"/>
                <a:gd name="connsiteY5" fmla="*/ 68158 h 91547"/>
                <a:gd name="connsiteX6" fmla="*/ 68542 w 112803"/>
                <a:gd name="connsiteY6" fmla="*/ 91547 h 91547"/>
                <a:gd name="connsiteX7" fmla="*/ 66357 w 112803"/>
                <a:gd name="connsiteY7" fmla="*/ 86805 h 9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803" h="91547">
                  <a:moveTo>
                    <a:pt x="66357" y="86805"/>
                  </a:moveTo>
                  <a:cubicBezTo>
                    <a:pt x="63161" y="86805"/>
                    <a:pt x="59911" y="87019"/>
                    <a:pt x="56714" y="86752"/>
                  </a:cubicBezTo>
                  <a:cubicBezTo>
                    <a:pt x="23362" y="83875"/>
                    <a:pt x="-5621" y="52281"/>
                    <a:pt x="932" y="20901"/>
                  </a:cubicBezTo>
                  <a:cubicBezTo>
                    <a:pt x="8711" y="-16606"/>
                    <a:pt x="39612" y="8647"/>
                    <a:pt x="59431" y="4598"/>
                  </a:cubicBezTo>
                  <a:cubicBezTo>
                    <a:pt x="68595" y="2680"/>
                    <a:pt x="83939" y="10405"/>
                    <a:pt x="90066" y="18557"/>
                  </a:cubicBezTo>
                  <a:cubicBezTo>
                    <a:pt x="101041" y="33261"/>
                    <a:pt x="114041" y="52122"/>
                    <a:pt x="112709" y="68158"/>
                  </a:cubicBezTo>
                  <a:cubicBezTo>
                    <a:pt x="111963" y="77109"/>
                    <a:pt x="84152" y="83822"/>
                    <a:pt x="68542" y="91547"/>
                  </a:cubicBezTo>
                  <a:cubicBezTo>
                    <a:pt x="67796" y="89949"/>
                    <a:pt x="67050" y="88404"/>
                    <a:pt x="66357" y="868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7" name="任意多边形: 形状 106"/>
            <p:cNvSpPr/>
            <p:nvPr/>
          </p:nvSpPr>
          <p:spPr>
            <a:xfrm>
              <a:off x="10927401" y="6227656"/>
              <a:ext cx="123337" cy="102797"/>
            </a:xfrm>
            <a:custGeom>
              <a:avLst/>
              <a:gdLst>
                <a:gd name="connsiteX0" fmla="*/ 123337 w 123337"/>
                <a:gd name="connsiteY0" fmla="*/ 101989 h 102797"/>
                <a:gd name="connsiteX1" fmla="*/ 0 w 123337"/>
                <a:gd name="connsiteY1" fmla="*/ 1400 h 102797"/>
                <a:gd name="connsiteX2" fmla="*/ 123337 w 123337"/>
                <a:gd name="connsiteY2" fmla="*/ 101989 h 10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337" h="102797">
                  <a:moveTo>
                    <a:pt x="123337" y="101989"/>
                  </a:moveTo>
                  <a:cubicBezTo>
                    <a:pt x="63667" y="109874"/>
                    <a:pt x="1225" y="58940"/>
                    <a:pt x="0" y="1400"/>
                  </a:cubicBezTo>
                  <a:cubicBezTo>
                    <a:pt x="51786" y="-9735"/>
                    <a:pt x="122059" y="47539"/>
                    <a:pt x="123337" y="1019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8" name="任意多边形: 形状 107"/>
            <p:cNvSpPr/>
            <p:nvPr/>
          </p:nvSpPr>
          <p:spPr>
            <a:xfrm>
              <a:off x="9258129" y="5762169"/>
              <a:ext cx="112561" cy="92814"/>
            </a:xfrm>
            <a:custGeom>
              <a:avLst/>
              <a:gdLst>
                <a:gd name="connsiteX0" fmla="*/ 18998 w 112561"/>
                <a:gd name="connsiteY0" fmla="*/ 15 h 92814"/>
                <a:gd name="connsiteX1" fmla="*/ 112447 w 112561"/>
                <a:gd name="connsiteY1" fmla="*/ 63788 h 92814"/>
                <a:gd name="connsiteX2" fmla="*/ 99340 w 112561"/>
                <a:gd name="connsiteY2" fmla="*/ 90001 h 92814"/>
                <a:gd name="connsiteX3" fmla="*/ 244 w 112561"/>
                <a:gd name="connsiteY3" fmla="*/ 16478 h 92814"/>
                <a:gd name="connsiteX4" fmla="*/ 18998 w 112561"/>
                <a:gd name="connsiteY4" fmla="*/ 15 h 9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61" h="92814">
                  <a:moveTo>
                    <a:pt x="18998" y="15"/>
                  </a:moveTo>
                  <a:cubicBezTo>
                    <a:pt x="70677" y="-731"/>
                    <a:pt x="107226" y="25802"/>
                    <a:pt x="112447" y="63788"/>
                  </a:cubicBezTo>
                  <a:cubicBezTo>
                    <a:pt x="113566" y="72100"/>
                    <a:pt x="106320" y="87390"/>
                    <a:pt x="99340" y="90001"/>
                  </a:cubicBezTo>
                  <a:cubicBezTo>
                    <a:pt x="59436" y="104919"/>
                    <a:pt x="-4444" y="57608"/>
                    <a:pt x="244" y="16478"/>
                  </a:cubicBezTo>
                  <a:cubicBezTo>
                    <a:pt x="1150" y="8593"/>
                    <a:pt x="16228" y="2306"/>
                    <a:pt x="18998" y="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9" name="任意多边形: 形状 108"/>
            <p:cNvSpPr/>
            <p:nvPr/>
          </p:nvSpPr>
          <p:spPr>
            <a:xfrm>
              <a:off x="9069711" y="6383719"/>
              <a:ext cx="115459" cy="87632"/>
            </a:xfrm>
            <a:custGeom>
              <a:avLst/>
              <a:gdLst>
                <a:gd name="connsiteX0" fmla="*/ 115459 w 115459"/>
                <a:gd name="connsiteY0" fmla="*/ 87217 h 87632"/>
                <a:gd name="connsiteX1" fmla="*/ 46518 w 115459"/>
                <a:gd name="connsiteY1" fmla="*/ 86898 h 87632"/>
                <a:gd name="connsiteX2" fmla="*/ 1552 w 115459"/>
                <a:gd name="connsiteY2" fmla="*/ 19288 h 87632"/>
                <a:gd name="connsiteX3" fmla="*/ 35809 w 115459"/>
                <a:gd name="connsiteY3" fmla="*/ 2 h 87632"/>
                <a:gd name="connsiteX4" fmla="*/ 115459 w 115459"/>
                <a:gd name="connsiteY4" fmla="*/ 87217 h 8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59" h="87632">
                  <a:moveTo>
                    <a:pt x="115459" y="87217"/>
                  </a:moveTo>
                  <a:cubicBezTo>
                    <a:pt x="90739" y="87217"/>
                    <a:pt x="68522" y="88336"/>
                    <a:pt x="46518" y="86898"/>
                  </a:cubicBezTo>
                  <a:cubicBezTo>
                    <a:pt x="25527" y="85513"/>
                    <a:pt x="-7559" y="38149"/>
                    <a:pt x="1552" y="19288"/>
                  </a:cubicBezTo>
                  <a:cubicBezTo>
                    <a:pt x="6400" y="9326"/>
                    <a:pt x="24088" y="-158"/>
                    <a:pt x="35809" y="2"/>
                  </a:cubicBezTo>
                  <a:cubicBezTo>
                    <a:pt x="79817" y="588"/>
                    <a:pt x="108853" y="31809"/>
                    <a:pt x="115459" y="872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0" name="任意多边形: 形状 109"/>
            <p:cNvSpPr/>
            <p:nvPr/>
          </p:nvSpPr>
          <p:spPr>
            <a:xfrm>
              <a:off x="8981452" y="6554420"/>
              <a:ext cx="112186" cy="85304"/>
            </a:xfrm>
            <a:custGeom>
              <a:avLst/>
              <a:gdLst>
                <a:gd name="connsiteX0" fmla="*/ 112187 w 112186"/>
                <a:gd name="connsiteY0" fmla="*/ 72993 h 85304"/>
                <a:gd name="connsiteX1" fmla="*/ 8349 w 112186"/>
                <a:gd name="connsiteY1" fmla="*/ 56157 h 85304"/>
                <a:gd name="connsiteX2" fmla="*/ 677 w 112186"/>
                <a:gd name="connsiteY2" fmla="*/ 8527 h 85304"/>
                <a:gd name="connsiteX3" fmla="*/ 37012 w 112186"/>
                <a:gd name="connsiteY3" fmla="*/ 3 h 85304"/>
                <a:gd name="connsiteX4" fmla="*/ 112187 w 112186"/>
                <a:gd name="connsiteY4" fmla="*/ 72993 h 8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86" h="85304">
                  <a:moveTo>
                    <a:pt x="112187" y="72993"/>
                  </a:moveTo>
                  <a:cubicBezTo>
                    <a:pt x="54540" y="92866"/>
                    <a:pt x="27901" y="89669"/>
                    <a:pt x="8349" y="56157"/>
                  </a:cubicBezTo>
                  <a:cubicBezTo>
                    <a:pt x="623" y="42891"/>
                    <a:pt x="-1188" y="24084"/>
                    <a:pt x="677" y="8527"/>
                  </a:cubicBezTo>
                  <a:cubicBezTo>
                    <a:pt x="1209" y="4158"/>
                    <a:pt x="24279" y="109"/>
                    <a:pt x="37012" y="3"/>
                  </a:cubicBezTo>
                  <a:cubicBezTo>
                    <a:pt x="77290" y="-317"/>
                    <a:pt x="105580" y="27441"/>
                    <a:pt x="112187" y="729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1" name="任意多边形: 形状 110"/>
            <p:cNvSpPr/>
            <p:nvPr/>
          </p:nvSpPr>
          <p:spPr>
            <a:xfrm>
              <a:off x="8823524" y="6234277"/>
              <a:ext cx="111206" cy="85514"/>
            </a:xfrm>
            <a:custGeom>
              <a:avLst/>
              <a:gdLst>
                <a:gd name="connsiteX0" fmla="*/ 37505 w 111206"/>
                <a:gd name="connsiteY0" fmla="*/ 0 h 85514"/>
                <a:gd name="connsiteX1" fmla="*/ 80980 w 111206"/>
                <a:gd name="connsiteY1" fmla="*/ 17369 h 85514"/>
                <a:gd name="connsiteX2" fmla="*/ 106820 w 111206"/>
                <a:gd name="connsiteY2" fmla="*/ 79330 h 85514"/>
                <a:gd name="connsiteX3" fmla="*/ 34042 w 111206"/>
                <a:gd name="connsiteY3" fmla="*/ 82634 h 85514"/>
                <a:gd name="connsiteX4" fmla="*/ 5805 w 111206"/>
                <a:gd name="connsiteY4" fmla="*/ 46352 h 85514"/>
                <a:gd name="connsiteX5" fmla="*/ 37505 w 111206"/>
                <a:gd name="connsiteY5" fmla="*/ 0 h 8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4" h="85514">
                  <a:moveTo>
                    <a:pt x="37505" y="0"/>
                  </a:moveTo>
                  <a:cubicBezTo>
                    <a:pt x="52104" y="5647"/>
                    <a:pt x="68034" y="9111"/>
                    <a:pt x="80980" y="17369"/>
                  </a:cubicBezTo>
                  <a:cubicBezTo>
                    <a:pt x="103463" y="31647"/>
                    <a:pt x="119287" y="75654"/>
                    <a:pt x="106820" y="79330"/>
                  </a:cubicBezTo>
                  <a:cubicBezTo>
                    <a:pt x="83964" y="86097"/>
                    <a:pt x="57378" y="87482"/>
                    <a:pt x="34042" y="82634"/>
                  </a:cubicBezTo>
                  <a:cubicBezTo>
                    <a:pt x="22428" y="80236"/>
                    <a:pt x="11506" y="60470"/>
                    <a:pt x="5805" y="46352"/>
                  </a:cubicBezTo>
                  <a:cubicBezTo>
                    <a:pt x="-7301" y="13852"/>
                    <a:pt x="1170" y="3463"/>
                    <a:pt x="3750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2" name="任意多边形: 形状 111"/>
            <p:cNvSpPr/>
            <p:nvPr/>
          </p:nvSpPr>
          <p:spPr>
            <a:xfrm>
              <a:off x="9915047" y="5667724"/>
              <a:ext cx="112312" cy="98603"/>
            </a:xfrm>
            <a:custGeom>
              <a:avLst/>
              <a:gdLst>
                <a:gd name="connsiteX0" fmla="*/ 111963 w 112312"/>
                <a:gd name="connsiteY0" fmla="*/ 96752 h 98603"/>
                <a:gd name="connsiteX1" fmla="*/ 26 w 112312"/>
                <a:gd name="connsiteY1" fmla="*/ 22056 h 98603"/>
                <a:gd name="connsiteX2" fmla="*/ 17235 w 112312"/>
                <a:gd name="connsiteY2" fmla="*/ 372 h 98603"/>
                <a:gd name="connsiteX3" fmla="*/ 111963 w 112312"/>
                <a:gd name="connsiteY3" fmla="*/ 96752 h 9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312" h="98603">
                  <a:moveTo>
                    <a:pt x="111963" y="96752"/>
                  </a:moveTo>
                  <a:cubicBezTo>
                    <a:pt x="66996" y="107887"/>
                    <a:pt x="4182" y="67023"/>
                    <a:pt x="26" y="22056"/>
                  </a:cubicBezTo>
                  <a:cubicBezTo>
                    <a:pt x="-613" y="15130"/>
                    <a:pt x="10522" y="1118"/>
                    <a:pt x="17235" y="372"/>
                  </a:cubicBezTo>
                  <a:cubicBezTo>
                    <a:pt x="67316" y="-4902"/>
                    <a:pt x="116971" y="46777"/>
                    <a:pt x="111963" y="967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3" name="任意多边形: 形状 112"/>
            <p:cNvSpPr/>
            <p:nvPr/>
          </p:nvSpPr>
          <p:spPr>
            <a:xfrm>
              <a:off x="10721909" y="6064443"/>
              <a:ext cx="117903" cy="101666"/>
            </a:xfrm>
            <a:custGeom>
              <a:avLst/>
              <a:gdLst>
                <a:gd name="connsiteX0" fmla="*/ 117903 w 117903"/>
                <a:gd name="connsiteY0" fmla="*/ 99934 h 101666"/>
                <a:gd name="connsiteX1" fmla="*/ 0 w 117903"/>
                <a:gd name="connsiteY1" fmla="*/ 2649 h 101666"/>
                <a:gd name="connsiteX2" fmla="*/ 117903 w 117903"/>
                <a:gd name="connsiteY2" fmla="*/ 99934 h 10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903" h="101664">
                  <a:moveTo>
                    <a:pt x="117903" y="99934"/>
                  </a:moveTo>
                  <a:cubicBezTo>
                    <a:pt x="59032" y="109950"/>
                    <a:pt x="18381" y="76386"/>
                    <a:pt x="0" y="2649"/>
                  </a:cubicBezTo>
                  <a:cubicBezTo>
                    <a:pt x="55196" y="-11949"/>
                    <a:pt x="112842" y="35628"/>
                    <a:pt x="117903" y="999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4" name="任意多边形: 形状 113"/>
            <p:cNvSpPr/>
            <p:nvPr/>
          </p:nvSpPr>
          <p:spPr>
            <a:xfrm>
              <a:off x="10519242" y="5900333"/>
              <a:ext cx="115345" cy="99012"/>
            </a:xfrm>
            <a:custGeom>
              <a:avLst/>
              <a:gdLst>
                <a:gd name="connsiteX0" fmla="*/ 115346 w 115345"/>
                <a:gd name="connsiteY0" fmla="*/ 98457 h 99012"/>
                <a:gd name="connsiteX1" fmla="*/ 3996 w 115345"/>
                <a:gd name="connsiteY1" fmla="*/ 34790 h 99012"/>
                <a:gd name="connsiteX2" fmla="*/ 0 w 115345"/>
                <a:gd name="connsiteY2" fmla="*/ 1492 h 99012"/>
                <a:gd name="connsiteX3" fmla="*/ 36229 w 115345"/>
                <a:gd name="connsiteY3" fmla="*/ 1332 h 99012"/>
                <a:gd name="connsiteX4" fmla="*/ 115346 w 115345"/>
                <a:gd name="connsiteY4" fmla="*/ 98457 h 9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45" h="99012">
                  <a:moveTo>
                    <a:pt x="115346" y="98457"/>
                  </a:moveTo>
                  <a:cubicBezTo>
                    <a:pt x="61109" y="102932"/>
                    <a:pt x="21311" y="80236"/>
                    <a:pt x="3996" y="34790"/>
                  </a:cubicBezTo>
                  <a:cubicBezTo>
                    <a:pt x="160" y="24668"/>
                    <a:pt x="1225" y="12627"/>
                    <a:pt x="0" y="1492"/>
                  </a:cubicBezTo>
                  <a:cubicBezTo>
                    <a:pt x="12147" y="1279"/>
                    <a:pt x="24987" y="-1652"/>
                    <a:pt x="36229" y="1332"/>
                  </a:cubicBezTo>
                  <a:cubicBezTo>
                    <a:pt x="77732" y="12360"/>
                    <a:pt x="105063" y="46618"/>
                    <a:pt x="115346" y="984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5" name="任意多边形: 形状 114"/>
            <p:cNvSpPr/>
            <p:nvPr/>
          </p:nvSpPr>
          <p:spPr>
            <a:xfrm>
              <a:off x="8991919" y="6228053"/>
              <a:ext cx="109336" cy="88003"/>
            </a:xfrm>
            <a:custGeom>
              <a:avLst/>
              <a:gdLst>
                <a:gd name="connsiteX0" fmla="*/ 109233 w 109336"/>
                <a:gd name="connsiteY0" fmla="*/ 82464 h 88003"/>
                <a:gd name="connsiteX1" fmla="*/ 4542 w 109336"/>
                <a:gd name="connsiteY1" fmla="*/ 43199 h 88003"/>
                <a:gd name="connsiteX2" fmla="*/ 28783 w 109336"/>
                <a:gd name="connsiteY2" fmla="*/ 843 h 88003"/>
                <a:gd name="connsiteX3" fmla="*/ 109233 w 109336"/>
                <a:gd name="connsiteY3" fmla="*/ 82464 h 8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336" h="88003">
                  <a:moveTo>
                    <a:pt x="109233" y="82464"/>
                  </a:moveTo>
                  <a:cubicBezTo>
                    <a:pt x="59471" y="97062"/>
                    <a:pt x="20472" y="82411"/>
                    <a:pt x="4542" y="43199"/>
                  </a:cubicBezTo>
                  <a:cubicBezTo>
                    <a:pt x="-5900" y="17466"/>
                    <a:pt x="1452" y="4626"/>
                    <a:pt x="28783" y="843"/>
                  </a:cubicBezTo>
                  <a:cubicBezTo>
                    <a:pt x="77373" y="-5923"/>
                    <a:pt x="111470" y="28654"/>
                    <a:pt x="109233" y="824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6" name="任意多边形: 形状 115"/>
            <p:cNvSpPr/>
            <p:nvPr/>
          </p:nvSpPr>
          <p:spPr>
            <a:xfrm>
              <a:off x="9567046" y="5491775"/>
              <a:ext cx="105746" cy="90967"/>
            </a:xfrm>
            <a:custGeom>
              <a:avLst/>
              <a:gdLst>
                <a:gd name="connsiteX0" fmla="*/ 105668 w 105746"/>
                <a:gd name="connsiteY0" fmla="*/ 90064 h 90967"/>
                <a:gd name="connsiteX1" fmla="*/ 71 w 105746"/>
                <a:gd name="connsiteY1" fmla="*/ 5246 h 90967"/>
                <a:gd name="connsiteX2" fmla="*/ 105668 w 105746"/>
                <a:gd name="connsiteY2" fmla="*/ 90064 h 9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746" h="90967">
                  <a:moveTo>
                    <a:pt x="105668" y="90064"/>
                  </a:moveTo>
                  <a:cubicBezTo>
                    <a:pt x="41415" y="97204"/>
                    <a:pt x="-2006" y="61401"/>
                    <a:pt x="71" y="5246"/>
                  </a:cubicBezTo>
                  <a:cubicBezTo>
                    <a:pt x="62140" y="-14200"/>
                    <a:pt x="107905" y="21816"/>
                    <a:pt x="105668" y="900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7" name="任意多边形: 形状 116"/>
            <p:cNvSpPr/>
            <p:nvPr/>
          </p:nvSpPr>
          <p:spPr>
            <a:xfrm>
              <a:off x="8919103" y="6078167"/>
              <a:ext cx="109503" cy="83652"/>
            </a:xfrm>
            <a:custGeom>
              <a:avLst/>
              <a:gdLst>
                <a:gd name="connsiteX0" fmla="*/ 79009 w 109503"/>
                <a:gd name="connsiteY0" fmla="*/ 83653 h 83652"/>
                <a:gd name="connsiteX1" fmla="*/ 48161 w 109503"/>
                <a:gd name="connsiteY1" fmla="*/ 81575 h 83652"/>
                <a:gd name="connsiteX2" fmla="*/ 4687 w 109503"/>
                <a:gd name="connsiteY2" fmla="*/ 7998 h 83652"/>
                <a:gd name="connsiteX3" fmla="*/ 67394 w 109503"/>
                <a:gd name="connsiteY3" fmla="*/ 2511 h 83652"/>
                <a:gd name="connsiteX4" fmla="*/ 96644 w 109503"/>
                <a:gd name="connsiteY4" fmla="*/ 25260 h 83652"/>
                <a:gd name="connsiteX5" fmla="*/ 108738 w 109503"/>
                <a:gd name="connsiteY5" fmla="*/ 68841 h 83652"/>
                <a:gd name="connsiteX6" fmla="*/ 79009 w 109503"/>
                <a:gd name="connsiteY6" fmla="*/ 83653 h 8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501" h="83652">
                  <a:moveTo>
                    <a:pt x="79009" y="83653"/>
                  </a:moveTo>
                  <a:cubicBezTo>
                    <a:pt x="62972" y="82640"/>
                    <a:pt x="55300" y="83173"/>
                    <a:pt x="48161" y="81575"/>
                  </a:cubicBezTo>
                  <a:cubicBezTo>
                    <a:pt x="19871" y="75128"/>
                    <a:pt x="-12202" y="25207"/>
                    <a:pt x="4687" y="7998"/>
                  </a:cubicBezTo>
                  <a:cubicBezTo>
                    <a:pt x="16035" y="-3616"/>
                    <a:pt x="46243" y="166"/>
                    <a:pt x="67394" y="2511"/>
                  </a:cubicBezTo>
                  <a:cubicBezTo>
                    <a:pt x="78103" y="3683"/>
                    <a:pt x="90623" y="15084"/>
                    <a:pt x="96644" y="25260"/>
                  </a:cubicBezTo>
                  <a:cubicBezTo>
                    <a:pt x="104316" y="38207"/>
                    <a:pt x="111988" y="55948"/>
                    <a:pt x="108738" y="68841"/>
                  </a:cubicBezTo>
                  <a:cubicBezTo>
                    <a:pt x="106553" y="77366"/>
                    <a:pt x="85082" y="80935"/>
                    <a:pt x="79009" y="836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8" name="任意多边形: 形状 117"/>
            <p:cNvSpPr/>
            <p:nvPr/>
          </p:nvSpPr>
          <p:spPr>
            <a:xfrm>
              <a:off x="11132946" y="6391466"/>
              <a:ext cx="128345" cy="102362"/>
            </a:xfrm>
            <a:custGeom>
              <a:avLst/>
              <a:gdLst>
                <a:gd name="connsiteX0" fmla="*/ 128346 w 128345"/>
                <a:gd name="connsiteY0" fmla="*/ 101741 h 102362"/>
                <a:gd name="connsiteX1" fmla="*/ 0 w 128345"/>
                <a:gd name="connsiteY1" fmla="*/ 4562 h 102362"/>
                <a:gd name="connsiteX2" fmla="*/ 128346 w 128345"/>
                <a:gd name="connsiteY2" fmla="*/ 101741 h 10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345" h="102362">
                  <a:moveTo>
                    <a:pt x="128346" y="101741"/>
                  </a:moveTo>
                  <a:cubicBezTo>
                    <a:pt x="67876" y="107761"/>
                    <a:pt x="18381" y="69668"/>
                    <a:pt x="0" y="4562"/>
                  </a:cubicBezTo>
                  <a:cubicBezTo>
                    <a:pt x="39692" y="-17122"/>
                    <a:pt x="119981" y="42336"/>
                    <a:pt x="128346" y="1017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9" name="任意多边形: 形状 118"/>
            <p:cNvSpPr/>
            <p:nvPr/>
          </p:nvSpPr>
          <p:spPr>
            <a:xfrm>
              <a:off x="8902197" y="6399203"/>
              <a:ext cx="107562" cy="83525"/>
            </a:xfrm>
            <a:custGeom>
              <a:avLst/>
              <a:gdLst>
                <a:gd name="connsiteX0" fmla="*/ 3265 w 107562"/>
                <a:gd name="connsiteY0" fmla="*/ 1727 h 83525"/>
                <a:gd name="connsiteX1" fmla="*/ 93784 w 107562"/>
                <a:gd name="connsiteY1" fmla="*/ 25115 h 83525"/>
                <a:gd name="connsiteX2" fmla="*/ 106997 w 107562"/>
                <a:gd name="connsiteY2" fmla="*/ 68057 h 83525"/>
                <a:gd name="connsiteX3" fmla="*/ 69543 w 107562"/>
                <a:gd name="connsiteY3" fmla="*/ 83188 h 83525"/>
                <a:gd name="connsiteX4" fmla="*/ 3265 w 107562"/>
                <a:gd name="connsiteY4" fmla="*/ 1727 h 8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562" h="83525">
                  <a:moveTo>
                    <a:pt x="3265" y="1727"/>
                  </a:moveTo>
                  <a:cubicBezTo>
                    <a:pt x="35978" y="-245"/>
                    <a:pt x="70662" y="-5999"/>
                    <a:pt x="93784" y="25115"/>
                  </a:cubicBezTo>
                  <a:cubicBezTo>
                    <a:pt x="102522" y="36890"/>
                    <a:pt x="109661" y="54951"/>
                    <a:pt x="106997" y="68057"/>
                  </a:cubicBezTo>
                  <a:cubicBezTo>
                    <a:pt x="105505" y="75516"/>
                    <a:pt x="83075" y="82069"/>
                    <a:pt x="69543" y="83188"/>
                  </a:cubicBezTo>
                  <a:cubicBezTo>
                    <a:pt x="19781" y="87503"/>
                    <a:pt x="-10320" y="49889"/>
                    <a:pt x="3265" y="17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0" name="任意多边形: 形状 119"/>
            <p:cNvSpPr/>
            <p:nvPr/>
          </p:nvSpPr>
          <p:spPr>
            <a:xfrm>
              <a:off x="10187097" y="5709114"/>
              <a:ext cx="117382" cy="97072"/>
            </a:xfrm>
            <a:custGeom>
              <a:avLst/>
              <a:gdLst>
                <a:gd name="connsiteX0" fmla="*/ 117382 w 117382"/>
                <a:gd name="connsiteY0" fmla="*/ 93881 h 97072"/>
                <a:gd name="connsiteX1" fmla="*/ 12 w 117382"/>
                <a:gd name="connsiteY1" fmla="*/ 18387 h 97072"/>
                <a:gd name="connsiteX2" fmla="*/ 16315 w 117382"/>
                <a:gd name="connsiteY2" fmla="*/ 6 h 97072"/>
                <a:gd name="connsiteX3" fmla="*/ 95325 w 117382"/>
                <a:gd name="connsiteY3" fmla="*/ 49021 h 97072"/>
                <a:gd name="connsiteX4" fmla="*/ 117382 w 117382"/>
                <a:gd name="connsiteY4" fmla="*/ 93881 h 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382" h="97072">
                  <a:moveTo>
                    <a:pt x="117382" y="93881"/>
                  </a:moveTo>
                  <a:cubicBezTo>
                    <a:pt x="63092" y="108905"/>
                    <a:pt x="3634" y="68734"/>
                    <a:pt x="12" y="18387"/>
                  </a:cubicBezTo>
                  <a:cubicBezTo>
                    <a:pt x="-415" y="12366"/>
                    <a:pt x="10987" y="-314"/>
                    <a:pt x="16315" y="6"/>
                  </a:cubicBezTo>
                  <a:cubicBezTo>
                    <a:pt x="50838" y="1977"/>
                    <a:pt x="81846" y="11247"/>
                    <a:pt x="95325" y="49021"/>
                  </a:cubicBezTo>
                  <a:cubicBezTo>
                    <a:pt x="100546" y="63779"/>
                    <a:pt x="109071" y="77365"/>
                    <a:pt x="117382" y="938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1" name="任意多边形: 形状 120"/>
            <p:cNvSpPr/>
            <p:nvPr/>
          </p:nvSpPr>
          <p:spPr>
            <a:xfrm>
              <a:off x="9491710" y="5627392"/>
              <a:ext cx="111631" cy="95142"/>
            </a:xfrm>
            <a:custGeom>
              <a:avLst/>
              <a:gdLst>
                <a:gd name="connsiteX0" fmla="*/ 10461 w 111631"/>
                <a:gd name="connsiteY0" fmla="*/ 0 h 95142"/>
                <a:gd name="connsiteX1" fmla="*/ 109025 w 111631"/>
                <a:gd name="connsiteY1" fmla="*/ 63827 h 95142"/>
                <a:gd name="connsiteX2" fmla="*/ 87821 w 111631"/>
                <a:gd name="connsiteY2" fmla="*/ 95101 h 95142"/>
                <a:gd name="connsiteX3" fmla="*/ 126 w 111631"/>
                <a:gd name="connsiteY3" fmla="*/ 26426 h 95142"/>
                <a:gd name="connsiteX4" fmla="*/ 10461 w 111631"/>
                <a:gd name="connsiteY4" fmla="*/ 0 h 9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631" h="95142">
                  <a:moveTo>
                    <a:pt x="10461" y="0"/>
                  </a:moveTo>
                  <a:cubicBezTo>
                    <a:pt x="67096" y="1119"/>
                    <a:pt x="95439" y="22217"/>
                    <a:pt x="109025" y="63827"/>
                  </a:cubicBezTo>
                  <a:cubicBezTo>
                    <a:pt x="116111" y="85404"/>
                    <a:pt x="108652" y="94088"/>
                    <a:pt x="87821" y="95101"/>
                  </a:cubicBezTo>
                  <a:cubicBezTo>
                    <a:pt x="56014" y="96593"/>
                    <a:pt x="4601" y="57913"/>
                    <a:pt x="126" y="26426"/>
                  </a:cubicBezTo>
                  <a:cubicBezTo>
                    <a:pt x="-1153" y="17209"/>
                    <a:pt x="7691" y="6607"/>
                    <a:pt x="1046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2" name="任意多边形: 形状 121"/>
            <p:cNvSpPr/>
            <p:nvPr/>
          </p:nvSpPr>
          <p:spPr>
            <a:xfrm>
              <a:off x="8725062" y="6402848"/>
              <a:ext cx="110493" cy="91491"/>
            </a:xfrm>
            <a:custGeom>
              <a:avLst/>
              <a:gdLst>
                <a:gd name="connsiteX0" fmla="*/ 40387 w 110493"/>
                <a:gd name="connsiteY0" fmla="*/ 0 h 91491"/>
                <a:gd name="connsiteX1" fmla="*/ 96222 w 110493"/>
                <a:gd name="connsiteY1" fmla="*/ 36442 h 91491"/>
                <a:gd name="connsiteX2" fmla="*/ 109062 w 110493"/>
                <a:gd name="connsiteY2" fmla="*/ 74962 h 91491"/>
                <a:gd name="connsiteX3" fmla="*/ 68677 w 110493"/>
                <a:gd name="connsiteY3" fmla="*/ 90945 h 91491"/>
                <a:gd name="connsiteX4" fmla="*/ 11510 w 110493"/>
                <a:gd name="connsiteY4" fmla="*/ 60523 h 91491"/>
                <a:gd name="connsiteX5" fmla="*/ 961 w 110493"/>
                <a:gd name="connsiteY5" fmla="*/ 20245 h 91491"/>
                <a:gd name="connsiteX6" fmla="*/ 40387 w 110493"/>
                <a:gd name="connsiteY6" fmla="*/ 0 h 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493" h="91491">
                  <a:moveTo>
                    <a:pt x="40387" y="0"/>
                  </a:moveTo>
                  <a:cubicBezTo>
                    <a:pt x="59247" y="11827"/>
                    <a:pt x="80292" y="21364"/>
                    <a:pt x="96222" y="36442"/>
                  </a:cubicBezTo>
                  <a:cubicBezTo>
                    <a:pt x="105439" y="45126"/>
                    <a:pt x="113963" y="68036"/>
                    <a:pt x="109062" y="74962"/>
                  </a:cubicBezTo>
                  <a:cubicBezTo>
                    <a:pt x="101869" y="85244"/>
                    <a:pt x="80984" y="93768"/>
                    <a:pt x="68677" y="90945"/>
                  </a:cubicBezTo>
                  <a:cubicBezTo>
                    <a:pt x="48165" y="86203"/>
                    <a:pt x="27387" y="74642"/>
                    <a:pt x="11510" y="60523"/>
                  </a:cubicBezTo>
                  <a:cubicBezTo>
                    <a:pt x="2453" y="52478"/>
                    <a:pt x="-2129" y="32393"/>
                    <a:pt x="961" y="20245"/>
                  </a:cubicBezTo>
                  <a:cubicBezTo>
                    <a:pt x="3039" y="12200"/>
                    <a:pt x="22432" y="8578"/>
                    <a:pt x="4038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3" name="任意多边形: 形状 122"/>
            <p:cNvSpPr/>
            <p:nvPr/>
          </p:nvSpPr>
          <p:spPr>
            <a:xfrm>
              <a:off x="9342232" y="5618876"/>
              <a:ext cx="109195" cy="88709"/>
            </a:xfrm>
            <a:custGeom>
              <a:avLst/>
              <a:gdLst>
                <a:gd name="connsiteX0" fmla="*/ 0 w 109195"/>
                <a:gd name="connsiteY0" fmla="*/ 3135 h 88709"/>
                <a:gd name="connsiteX1" fmla="*/ 104850 w 109195"/>
                <a:gd name="connsiteY1" fmla="*/ 49859 h 88709"/>
                <a:gd name="connsiteX2" fmla="*/ 79384 w 109195"/>
                <a:gd name="connsiteY2" fmla="*/ 88645 h 88709"/>
                <a:gd name="connsiteX3" fmla="*/ 0 w 109195"/>
                <a:gd name="connsiteY3" fmla="*/ 3135 h 8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195" h="88709">
                  <a:moveTo>
                    <a:pt x="0" y="3135"/>
                  </a:moveTo>
                  <a:cubicBezTo>
                    <a:pt x="50454" y="-7840"/>
                    <a:pt x="90572" y="10540"/>
                    <a:pt x="104850" y="49859"/>
                  </a:cubicBezTo>
                  <a:cubicBezTo>
                    <a:pt x="114867" y="77350"/>
                    <a:pt x="108047" y="87740"/>
                    <a:pt x="79384" y="88645"/>
                  </a:cubicBezTo>
                  <a:cubicBezTo>
                    <a:pt x="30209" y="90244"/>
                    <a:pt x="3250" y="61847"/>
                    <a:pt x="0" y="31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4" name="任意多边形: 形状 123"/>
            <p:cNvSpPr/>
            <p:nvPr/>
          </p:nvSpPr>
          <p:spPr>
            <a:xfrm>
              <a:off x="9707826" y="5504040"/>
              <a:ext cx="107568" cy="95464"/>
            </a:xfrm>
            <a:custGeom>
              <a:avLst/>
              <a:gdLst>
                <a:gd name="connsiteX0" fmla="*/ 29140 w 107568"/>
                <a:gd name="connsiteY0" fmla="*/ 15 h 95464"/>
                <a:gd name="connsiteX1" fmla="*/ 107511 w 107568"/>
                <a:gd name="connsiteY1" fmla="*/ 77853 h 95464"/>
                <a:gd name="connsiteX2" fmla="*/ 91528 w 107568"/>
                <a:gd name="connsiteY2" fmla="*/ 94902 h 95464"/>
                <a:gd name="connsiteX3" fmla="*/ 850 w 107568"/>
                <a:gd name="connsiteY3" fmla="*/ 25215 h 95464"/>
                <a:gd name="connsiteX4" fmla="*/ 29140 w 107568"/>
                <a:gd name="connsiteY4" fmla="*/ 15 h 95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568" h="95464">
                  <a:moveTo>
                    <a:pt x="29140" y="15"/>
                  </a:moveTo>
                  <a:cubicBezTo>
                    <a:pt x="68246" y="494"/>
                    <a:pt x="109323" y="40239"/>
                    <a:pt x="107511" y="77853"/>
                  </a:cubicBezTo>
                  <a:cubicBezTo>
                    <a:pt x="107191" y="84034"/>
                    <a:pt x="97762" y="94050"/>
                    <a:pt x="91528" y="94902"/>
                  </a:cubicBezTo>
                  <a:cubicBezTo>
                    <a:pt x="52103" y="100390"/>
                    <a:pt x="6976" y="64854"/>
                    <a:pt x="850" y="25215"/>
                  </a:cubicBezTo>
                  <a:cubicBezTo>
                    <a:pt x="-2400" y="4490"/>
                    <a:pt x="2980" y="-305"/>
                    <a:pt x="29140" y="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5" name="任意多边形: 形状 124"/>
            <p:cNvSpPr/>
            <p:nvPr/>
          </p:nvSpPr>
          <p:spPr>
            <a:xfrm>
              <a:off x="9632861" y="5635917"/>
              <a:ext cx="113748" cy="97512"/>
            </a:xfrm>
            <a:custGeom>
              <a:avLst/>
              <a:gdLst>
                <a:gd name="connsiteX0" fmla="*/ 25521 w 113748"/>
                <a:gd name="connsiteY0" fmla="*/ 0 h 97512"/>
                <a:gd name="connsiteX1" fmla="*/ 111884 w 113748"/>
                <a:gd name="connsiteY1" fmla="*/ 66650 h 97512"/>
                <a:gd name="connsiteX2" fmla="*/ 86577 w 113748"/>
                <a:gd name="connsiteY2" fmla="*/ 96912 h 97512"/>
                <a:gd name="connsiteX3" fmla="*/ 3038 w 113748"/>
                <a:gd name="connsiteY3" fmla="*/ 31434 h 97512"/>
                <a:gd name="connsiteX4" fmla="*/ 25521 w 113748"/>
                <a:gd name="connsiteY4" fmla="*/ 0 h 9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748" h="97512">
                  <a:moveTo>
                    <a:pt x="25521" y="0"/>
                  </a:moveTo>
                  <a:cubicBezTo>
                    <a:pt x="58020" y="1012"/>
                    <a:pt x="104532" y="37188"/>
                    <a:pt x="111884" y="66650"/>
                  </a:cubicBezTo>
                  <a:cubicBezTo>
                    <a:pt x="117052" y="87429"/>
                    <a:pt x="112363" y="100535"/>
                    <a:pt x="86577" y="96912"/>
                  </a:cubicBezTo>
                  <a:cubicBezTo>
                    <a:pt x="45766" y="91211"/>
                    <a:pt x="17689" y="70966"/>
                    <a:pt x="3038" y="31434"/>
                  </a:cubicBezTo>
                  <a:cubicBezTo>
                    <a:pt x="-6446" y="5754"/>
                    <a:pt x="7726" y="1492"/>
                    <a:pt x="2552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6" name="任意多边形: 形状 125"/>
            <p:cNvSpPr/>
            <p:nvPr/>
          </p:nvSpPr>
          <p:spPr>
            <a:xfrm>
              <a:off x="8850978" y="5915992"/>
              <a:ext cx="105537" cy="89565"/>
            </a:xfrm>
            <a:custGeom>
              <a:avLst/>
              <a:gdLst>
                <a:gd name="connsiteX0" fmla="*/ 64714 w 105537"/>
                <a:gd name="connsiteY0" fmla="*/ 89565 h 89565"/>
                <a:gd name="connsiteX1" fmla="*/ 301 w 105537"/>
                <a:gd name="connsiteY1" fmla="*/ 20304 h 89565"/>
                <a:gd name="connsiteX2" fmla="*/ 11170 w 105537"/>
                <a:gd name="connsiteY2" fmla="*/ 3682 h 89565"/>
                <a:gd name="connsiteX3" fmla="*/ 100143 w 105537"/>
                <a:gd name="connsiteY3" fmla="*/ 43480 h 89565"/>
                <a:gd name="connsiteX4" fmla="*/ 64714 w 105537"/>
                <a:gd name="connsiteY4" fmla="*/ 89565 h 89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37" h="89565">
                  <a:moveTo>
                    <a:pt x="64714" y="89565"/>
                  </a:moveTo>
                  <a:cubicBezTo>
                    <a:pt x="28964" y="89725"/>
                    <a:pt x="-3482" y="55414"/>
                    <a:pt x="301" y="20304"/>
                  </a:cubicBezTo>
                  <a:cubicBezTo>
                    <a:pt x="940" y="14284"/>
                    <a:pt x="5949" y="5919"/>
                    <a:pt x="11170" y="3682"/>
                  </a:cubicBezTo>
                  <a:cubicBezTo>
                    <a:pt x="40472" y="-9052"/>
                    <a:pt x="88209" y="12952"/>
                    <a:pt x="100143" y="43480"/>
                  </a:cubicBezTo>
                  <a:cubicBezTo>
                    <a:pt x="113090" y="76672"/>
                    <a:pt x="103286" y="89405"/>
                    <a:pt x="64714" y="8956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7" name="任意多边形: 形状 126"/>
            <p:cNvSpPr/>
            <p:nvPr/>
          </p:nvSpPr>
          <p:spPr>
            <a:xfrm>
              <a:off x="11345994" y="6552025"/>
              <a:ext cx="127289" cy="102298"/>
            </a:xfrm>
            <a:custGeom>
              <a:avLst/>
              <a:gdLst>
                <a:gd name="connsiteX0" fmla="*/ 127290 w 127289"/>
                <a:gd name="connsiteY0" fmla="*/ 101973 h 102298"/>
                <a:gd name="connsiteX1" fmla="*/ 329 w 127289"/>
                <a:gd name="connsiteY1" fmla="*/ 0 h 102298"/>
                <a:gd name="connsiteX2" fmla="*/ 127290 w 127289"/>
                <a:gd name="connsiteY2" fmla="*/ 101973 h 10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289" h="102298">
                  <a:moveTo>
                    <a:pt x="127290" y="101973"/>
                  </a:moveTo>
                  <a:cubicBezTo>
                    <a:pt x="60053" y="106928"/>
                    <a:pt x="-5212" y="54450"/>
                    <a:pt x="329" y="0"/>
                  </a:cubicBezTo>
                  <a:cubicBezTo>
                    <a:pt x="59627" y="852"/>
                    <a:pt x="100438" y="33618"/>
                    <a:pt x="127290" y="1019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8" name="任意多边形: 形状 127"/>
            <p:cNvSpPr/>
            <p:nvPr/>
          </p:nvSpPr>
          <p:spPr>
            <a:xfrm>
              <a:off x="9843130" y="5523160"/>
              <a:ext cx="112819" cy="96560"/>
            </a:xfrm>
            <a:custGeom>
              <a:avLst/>
              <a:gdLst>
                <a:gd name="connsiteX0" fmla="*/ 27509 w 112819"/>
                <a:gd name="connsiteY0" fmla="*/ 181 h 96560"/>
                <a:gd name="connsiteX1" fmla="*/ 111528 w 112819"/>
                <a:gd name="connsiteY1" fmla="*/ 70614 h 96560"/>
                <a:gd name="connsiteX2" fmla="*/ 91283 w 112819"/>
                <a:gd name="connsiteY2" fmla="*/ 96560 h 96560"/>
                <a:gd name="connsiteX3" fmla="*/ 871 w 112819"/>
                <a:gd name="connsiteY3" fmla="*/ 23836 h 96560"/>
                <a:gd name="connsiteX4" fmla="*/ 27509 w 112819"/>
                <a:gd name="connsiteY4" fmla="*/ 181 h 96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19" h="96560">
                  <a:moveTo>
                    <a:pt x="27509" y="181"/>
                  </a:moveTo>
                  <a:cubicBezTo>
                    <a:pt x="69705" y="1140"/>
                    <a:pt x="102311" y="29377"/>
                    <a:pt x="111528" y="70614"/>
                  </a:cubicBezTo>
                  <a:cubicBezTo>
                    <a:pt x="115737" y="89474"/>
                    <a:pt x="109823" y="96614"/>
                    <a:pt x="91283" y="96560"/>
                  </a:cubicBezTo>
                  <a:cubicBezTo>
                    <a:pt x="59316" y="96400"/>
                    <a:pt x="6891" y="54471"/>
                    <a:pt x="871" y="23836"/>
                  </a:cubicBezTo>
                  <a:cubicBezTo>
                    <a:pt x="-3765" y="607"/>
                    <a:pt x="10833" y="-671"/>
                    <a:pt x="27509" y="1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9" name="任意多边形: 形状 128"/>
            <p:cNvSpPr/>
            <p:nvPr/>
          </p:nvSpPr>
          <p:spPr>
            <a:xfrm>
              <a:off x="8751792" y="6081739"/>
              <a:ext cx="106616" cy="88510"/>
            </a:xfrm>
            <a:custGeom>
              <a:avLst/>
              <a:gdLst>
                <a:gd name="connsiteX0" fmla="*/ 36567 w 106616"/>
                <a:gd name="connsiteY0" fmla="*/ 5 h 88510"/>
                <a:gd name="connsiteX1" fmla="*/ 106414 w 106616"/>
                <a:gd name="connsiteY1" fmla="*/ 53282 h 88510"/>
                <a:gd name="connsiteX2" fmla="*/ 93254 w 106616"/>
                <a:gd name="connsiteY2" fmla="*/ 83118 h 88510"/>
                <a:gd name="connsiteX3" fmla="*/ 7371 w 106616"/>
                <a:gd name="connsiteY3" fmla="*/ 47901 h 88510"/>
                <a:gd name="connsiteX4" fmla="*/ 36567 w 106616"/>
                <a:gd name="connsiteY4" fmla="*/ 5 h 8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16" h="88510">
                  <a:moveTo>
                    <a:pt x="36567" y="5"/>
                  </a:moveTo>
                  <a:cubicBezTo>
                    <a:pt x="70398" y="-368"/>
                    <a:pt x="101459" y="21529"/>
                    <a:pt x="106414" y="53282"/>
                  </a:cubicBezTo>
                  <a:cubicBezTo>
                    <a:pt x="107905" y="62659"/>
                    <a:pt x="100926" y="79388"/>
                    <a:pt x="93254" y="83118"/>
                  </a:cubicBezTo>
                  <a:cubicBezTo>
                    <a:pt x="61980" y="98142"/>
                    <a:pt x="22075" y="80294"/>
                    <a:pt x="7371" y="47901"/>
                  </a:cubicBezTo>
                  <a:cubicBezTo>
                    <a:pt x="-8026" y="13963"/>
                    <a:pt x="232" y="431"/>
                    <a:pt x="36567" y="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0" name="任意多边形: 形状 129"/>
            <p:cNvSpPr/>
            <p:nvPr/>
          </p:nvSpPr>
          <p:spPr>
            <a:xfrm>
              <a:off x="10843968" y="6093230"/>
              <a:ext cx="119022" cy="102594"/>
            </a:xfrm>
            <a:custGeom>
              <a:avLst/>
              <a:gdLst>
                <a:gd name="connsiteX0" fmla="*/ 0 w 119022"/>
                <a:gd name="connsiteY0" fmla="*/ 1460 h 102594"/>
                <a:gd name="connsiteX1" fmla="*/ 119022 w 119022"/>
                <a:gd name="connsiteY1" fmla="*/ 100450 h 102594"/>
                <a:gd name="connsiteX2" fmla="*/ 0 w 119022"/>
                <a:gd name="connsiteY2" fmla="*/ 1460 h 1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22" h="102593">
                  <a:moveTo>
                    <a:pt x="0" y="1460"/>
                  </a:moveTo>
                  <a:cubicBezTo>
                    <a:pt x="49601" y="-9941"/>
                    <a:pt x="118703" y="47545"/>
                    <a:pt x="119022" y="100450"/>
                  </a:cubicBezTo>
                  <a:cubicBezTo>
                    <a:pt x="68089" y="112597"/>
                    <a:pt x="16037" y="72266"/>
                    <a:pt x="0" y="14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1" name="任意多边形: 形状 130"/>
            <p:cNvSpPr/>
            <p:nvPr/>
          </p:nvSpPr>
          <p:spPr>
            <a:xfrm>
              <a:off x="10314437" y="5730909"/>
              <a:ext cx="112793" cy="100499"/>
            </a:xfrm>
            <a:custGeom>
              <a:avLst/>
              <a:gdLst>
                <a:gd name="connsiteX0" fmla="*/ 112794 w 112793"/>
                <a:gd name="connsiteY0" fmla="*/ 100110 h 100499"/>
                <a:gd name="connsiteX1" fmla="*/ 1550 w 112793"/>
                <a:gd name="connsiteY1" fmla="*/ 25042 h 100499"/>
                <a:gd name="connsiteX2" fmla="*/ 19292 w 112793"/>
                <a:gd name="connsiteY2" fmla="*/ 2 h 100499"/>
                <a:gd name="connsiteX3" fmla="*/ 112794 w 112793"/>
                <a:gd name="connsiteY3" fmla="*/ 100110 h 10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791" h="100499">
                  <a:moveTo>
                    <a:pt x="112794" y="100110"/>
                  </a:moveTo>
                  <a:cubicBezTo>
                    <a:pt x="59782" y="104426"/>
                    <a:pt x="14230" y="72406"/>
                    <a:pt x="1550" y="25042"/>
                  </a:cubicBezTo>
                  <a:cubicBezTo>
                    <a:pt x="-2925" y="8260"/>
                    <a:pt x="2083" y="108"/>
                    <a:pt x="19292" y="2"/>
                  </a:cubicBezTo>
                  <a:cubicBezTo>
                    <a:pt x="60209" y="-371"/>
                    <a:pt x="112794" y="55091"/>
                    <a:pt x="112794" y="10011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2" name="任意多边形: 形状 131"/>
            <p:cNvSpPr/>
            <p:nvPr/>
          </p:nvSpPr>
          <p:spPr>
            <a:xfrm>
              <a:off x="9979909" y="5539655"/>
              <a:ext cx="112578" cy="97528"/>
            </a:xfrm>
            <a:custGeom>
              <a:avLst/>
              <a:gdLst>
                <a:gd name="connsiteX0" fmla="*/ 112579 w 112578"/>
                <a:gd name="connsiteY0" fmla="*/ 96315 h 97528"/>
                <a:gd name="connsiteX1" fmla="*/ 802 w 112578"/>
                <a:gd name="connsiteY1" fmla="*/ 23112 h 97528"/>
                <a:gd name="connsiteX2" fmla="*/ 20941 w 112578"/>
                <a:gd name="connsiteY2" fmla="*/ 43 h 97528"/>
                <a:gd name="connsiteX3" fmla="*/ 112579 w 112578"/>
                <a:gd name="connsiteY3" fmla="*/ 96315 h 9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76" h="97528">
                  <a:moveTo>
                    <a:pt x="112579" y="96315"/>
                  </a:moveTo>
                  <a:cubicBezTo>
                    <a:pt x="59834" y="104467"/>
                    <a:pt x="9700" y="70582"/>
                    <a:pt x="802" y="23112"/>
                  </a:cubicBezTo>
                  <a:cubicBezTo>
                    <a:pt x="-2448" y="5903"/>
                    <a:pt x="4159" y="-597"/>
                    <a:pt x="20941" y="43"/>
                  </a:cubicBezTo>
                  <a:cubicBezTo>
                    <a:pt x="65002" y="1748"/>
                    <a:pt x="110607" y="48472"/>
                    <a:pt x="112579" y="963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3" name="任意多边形: 形状 132"/>
            <p:cNvSpPr/>
            <p:nvPr/>
          </p:nvSpPr>
          <p:spPr>
            <a:xfrm>
              <a:off x="10445361" y="5760736"/>
              <a:ext cx="113183" cy="103536"/>
            </a:xfrm>
            <a:custGeom>
              <a:avLst/>
              <a:gdLst>
                <a:gd name="connsiteX0" fmla="*/ 38 w 113183"/>
                <a:gd name="connsiteY0" fmla="*/ 10 h 103536"/>
                <a:gd name="connsiteX1" fmla="*/ 110749 w 113183"/>
                <a:gd name="connsiteY1" fmla="*/ 76037 h 103536"/>
                <a:gd name="connsiteX2" fmla="*/ 93274 w 113183"/>
                <a:gd name="connsiteY2" fmla="*/ 103528 h 103536"/>
                <a:gd name="connsiteX3" fmla="*/ 38 w 113183"/>
                <a:gd name="connsiteY3" fmla="*/ 10 h 103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183" h="103536">
                  <a:moveTo>
                    <a:pt x="38" y="10"/>
                  </a:moveTo>
                  <a:cubicBezTo>
                    <a:pt x="46230" y="-683"/>
                    <a:pt x="98761" y="36079"/>
                    <a:pt x="110749" y="76037"/>
                  </a:cubicBezTo>
                  <a:cubicBezTo>
                    <a:pt x="115437" y="91541"/>
                    <a:pt x="115171" y="103901"/>
                    <a:pt x="93274" y="103528"/>
                  </a:cubicBezTo>
                  <a:cubicBezTo>
                    <a:pt x="51131" y="102782"/>
                    <a:pt x="-1614" y="45775"/>
                    <a:pt x="38" y="1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4" name="任意多边形: 形状 133"/>
            <p:cNvSpPr/>
            <p:nvPr/>
          </p:nvSpPr>
          <p:spPr>
            <a:xfrm>
              <a:off x="9104916" y="5755365"/>
              <a:ext cx="105767" cy="94936"/>
            </a:xfrm>
            <a:custGeom>
              <a:avLst/>
              <a:gdLst>
                <a:gd name="connsiteX0" fmla="*/ 34063 w 105767"/>
                <a:gd name="connsiteY0" fmla="*/ 0 h 94936"/>
                <a:gd name="connsiteX1" fmla="*/ 105508 w 105767"/>
                <a:gd name="connsiteY1" fmla="*/ 65585 h 94936"/>
                <a:gd name="connsiteX2" fmla="*/ 75353 w 105767"/>
                <a:gd name="connsiteY2" fmla="*/ 94834 h 94936"/>
                <a:gd name="connsiteX3" fmla="*/ 231 w 105767"/>
                <a:gd name="connsiteY3" fmla="*/ 21578 h 94936"/>
                <a:gd name="connsiteX4" fmla="*/ 34063 w 105767"/>
                <a:gd name="connsiteY4" fmla="*/ 0 h 9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67" h="94936">
                  <a:moveTo>
                    <a:pt x="34063" y="0"/>
                  </a:moveTo>
                  <a:cubicBezTo>
                    <a:pt x="70185" y="6234"/>
                    <a:pt x="101778" y="33246"/>
                    <a:pt x="105508" y="65585"/>
                  </a:cubicBezTo>
                  <a:cubicBezTo>
                    <a:pt x="107959" y="87056"/>
                    <a:pt x="92668" y="93662"/>
                    <a:pt x="75353" y="94834"/>
                  </a:cubicBezTo>
                  <a:cubicBezTo>
                    <a:pt x="39816" y="97232"/>
                    <a:pt x="-3551" y="56954"/>
                    <a:pt x="231" y="21578"/>
                  </a:cubicBezTo>
                  <a:cubicBezTo>
                    <a:pt x="1137" y="13266"/>
                    <a:pt x="22235" y="7139"/>
                    <a:pt x="340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5" name="任意多边形: 形状 134"/>
            <p:cNvSpPr/>
            <p:nvPr/>
          </p:nvSpPr>
          <p:spPr>
            <a:xfrm>
              <a:off x="9778150" y="5375368"/>
              <a:ext cx="106095" cy="94938"/>
            </a:xfrm>
            <a:custGeom>
              <a:avLst/>
              <a:gdLst>
                <a:gd name="connsiteX0" fmla="*/ 0 w 106095"/>
                <a:gd name="connsiteY0" fmla="*/ 12222 h 94938"/>
                <a:gd name="connsiteX1" fmla="*/ 20192 w 106095"/>
                <a:gd name="connsiteY1" fmla="*/ 287 h 94938"/>
                <a:gd name="connsiteX2" fmla="*/ 106076 w 106095"/>
                <a:gd name="connsiteY2" fmla="*/ 71893 h 94938"/>
                <a:gd name="connsiteX3" fmla="*/ 94301 w 106095"/>
                <a:gd name="connsiteY3" fmla="*/ 93097 h 94938"/>
                <a:gd name="connsiteX4" fmla="*/ 0 w 106095"/>
                <a:gd name="connsiteY4" fmla="*/ 12222 h 9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95" h="94938">
                  <a:moveTo>
                    <a:pt x="0" y="12222"/>
                  </a:moveTo>
                  <a:cubicBezTo>
                    <a:pt x="4209" y="9611"/>
                    <a:pt x="11774" y="1246"/>
                    <a:pt x="20192" y="287"/>
                  </a:cubicBezTo>
                  <a:cubicBezTo>
                    <a:pt x="56421" y="-3762"/>
                    <a:pt x="103785" y="35717"/>
                    <a:pt x="106076" y="71893"/>
                  </a:cubicBezTo>
                  <a:cubicBezTo>
                    <a:pt x="106502" y="78925"/>
                    <a:pt x="100056" y="91339"/>
                    <a:pt x="94301" y="93097"/>
                  </a:cubicBezTo>
                  <a:cubicBezTo>
                    <a:pt x="57220" y="104498"/>
                    <a:pt x="1865" y="61184"/>
                    <a:pt x="0" y="122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6" name="任意多边形: 形状 135"/>
            <p:cNvSpPr/>
            <p:nvPr/>
          </p:nvSpPr>
          <p:spPr>
            <a:xfrm>
              <a:off x="8701656" y="6742850"/>
              <a:ext cx="110087" cy="80562"/>
            </a:xfrm>
            <a:custGeom>
              <a:avLst/>
              <a:gdLst>
                <a:gd name="connsiteX0" fmla="*/ 70932 w 110087"/>
                <a:gd name="connsiteY0" fmla="*/ 80465 h 80562"/>
                <a:gd name="connsiteX1" fmla="*/ 393 w 110087"/>
                <a:gd name="connsiteY1" fmla="*/ 33315 h 80562"/>
                <a:gd name="connsiteX2" fmla="*/ 9716 w 110087"/>
                <a:gd name="connsiteY2" fmla="*/ 6782 h 80562"/>
                <a:gd name="connsiteX3" fmla="*/ 109718 w 110087"/>
                <a:gd name="connsiteY3" fmla="*/ 52921 h 80562"/>
                <a:gd name="connsiteX4" fmla="*/ 70932 w 110087"/>
                <a:gd name="connsiteY4" fmla="*/ 80465 h 8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087" h="80562">
                  <a:moveTo>
                    <a:pt x="70932" y="80465"/>
                  </a:moveTo>
                  <a:cubicBezTo>
                    <a:pt x="38593" y="82170"/>
                    <a:pt x="6786" y="61285"/>
                    <a:pt x="393" y="33315"/>
                  </a:cubicBezTo>
                  <a:cubicBezTo>
                    <a:pt x="-1419" y="25323"/>
                    <a:pt x="3269" y="10831"/>
                    <a:pt x="9716" y="6782"/>
                  </a:cubicBezTo>
                  <a:cubicBezTo>
                    <a:pt x="42109" y="-13730"/>
                    <a:pt x="105403" y="15360"/>
                    <a:pt x="109718" y="52921"/>
                  </a:cubicBezTo>
                  <a:cubicBezTo>
                    <a:pt x="113554" y="85953"/>
                    <a:pt x="86649" y="78707"/>
                    <a:pt x="70932" y="8046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7" name="任意多边形: 形状 136"/>
            <p:cNvSpPr/>
            <p:nvPr/>
          </p:nvSpPr>
          <p:spPr>
            <a:xfrm>
              <a:off x="11049780" y="6259770"/>
              <a:ext cx="118649" cy="98103"/>
            </a:xfrm>
            <a:custGeom>
              <a:avLst/>
              <a:gdLst>
                <a:gd name="connsiteX0" fmla="*/ 0 w 118649"/>
                <a:gd name="connsiteY0" fmla="*/ 773 h 98103"/>
                <a:gd name="connsiteX1" fmla="*/ 118649 w 118649"/>
                <a:gd name="connsiteY1" fmla="*/ 97153 h 98103"/>
                <a:gd name="connsiteX2" fmla="*/ 0 w 118649"/>
                <a:gd name="connsiteY2" fmla="*/ 773 h 9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649" h="98103">
                  <a:moveTo>
                    <a:pt x="0" y="773"/>
                  </a:moveTo>
                  <a:cubicBezTo>
                    <a:pt x="56581" y="-5940"/>
                    <a:pt x="102613" y="31461"/>
                    <a:pt x="118649" y="97153"/>
                  </a:cubicBezTo>
                  <a:cubicBezTo>
                    <a:pt x="61483" y="105357"/>
                    <a:pt x="4848" y="59379"/>
                    <a:pt x="0" y="7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8" name="任意多边形: 形状 137"/>
            <p:cNvSpPr/>
            <p:nvPr/>
          </p:nvSpPr>
          <p:spPr>
            <a:xfrm>
              <a:off x="10643479" y="5925402"/>
              <a:ext cx="112420" cy="99687"/>
            </a:xfrm>
            <a:custGeom>
              <a:avLst/>
              <a:gdLst>
                <a:gd name="connsiteX0" fmla="*/ 112369 w 112420"/>
                <a:gd name="connsiteY0" fmla="*/ 99228 h 99687"/>
                <a:gd name="connsiteX1" fmla="*/ 59 w 112420"/>
                <a:gd name="connsiteY1" fmla="*/ 20644 h 99687"/>
                <a:gd name="connsiteX2" fmla="*/ 14444 w 112420"/>
                <a:gd name="connsiteY2" fmla="*/ 132 h 99687"/>
                <a:gd name="connsiteX3" fmla="*/ 112369 w 112420"/>
                <a:gd name="connsiteY3" fmla="*/ 99228 h 9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19" h="99687">
                  <a:moveTo>
                    <a:pt x="112369" y="99228"/>
                  </a:moveTo>
                  <a:cubicBezTo>
                    <a:pt x="66070" y="104503"/>
                    <a:pt x="6026" y="63479"/>
                    <a:pt x="59" y="20644"/>
                  </a:cubicBezTo>
                  <a:cubicBezTo>
                    <a:pt x="-846" y="14304"/>
                    <a:pt x="8850" y="558"/>
                    <a:pt x="14444" y="132"/>
                  </a:cubicBezTo>
                  <a:cubicBezTo>
                    <a:pt x="56800" y="-3171"/>
                    <a:pt x="114393" y="56287"/>
                    <a:pt x="112369" y="992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9" name="任意多边形: 形状 138"/>
            <p:cNvSpPr/>
            <p:nvPr/>
          </p:nvSpPr>
          <p:spPr>
            <a:xfrm>
              <a:off x="8941941" y="5755640"/>
              <a:ext cx="106972" cy="85357"/>
            </a:xfrm>
            <a:custGeom>
              <a:avLst/>
              <a:gdLst>
                <a:gd name="connsiteX0" fmla="*/ 74499 w 106972"/>
                <a:gd name="connsiteY0" fmla="*/ 85236 h 85357"/>
                <a:gd name="connsiteX1" fmla="*/ 2627 w 106972"/>
                <a:gd name="connsiteY1" fmla="*/ 38352 h 85357"/>
                <a:gd name="connsiteX2" fmla="*/ 26869 w 106972"/>
                <a:gd name="connsiteY2" fmla="*/ 471 h 85357"/>
                <a:gd name="connsiteX3" fmla="*/ 106412 w 106972"/>
                <a:gd name="connsiteY3" fmla="*/ 61048 h 85357"/>
                <a:gd name="connsiteX4" fmla="*/ 74499 w 106972"/>
                <a:gd name="connsiteY4" fmla="*/ 85236 h 8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970" h="85357">
                  <a:moveTo>
                    <a:pt x="74499" y="85236"/>
                  </a:moveTo>
                  <a:cubicBezTo>
                    <a:pt x="36671" y="83851"/>
                    <a:pt x="12377" y="67654"/>
                    <a:pt x="2627" y="38352"/>
                  </a:cubicBezTo>
                  <a:cubicBezTo>
                    <a:pt x="-5151" y="15123"/>
                    <a:pt x="4758" y="3721"/>
                    <a:pt x="26869" y="471"/>
                  </a:cubicBezTo>
                  <a:cubicBezTo>
                    <a:pt x="59474" y="-4323"/>
                    <a:pt x="101936" y="28282"/>
                    <a:pt x="106412" y="61048"/>
                  </a:cubicBezTo>
                  <a:cubicBezTo>
                    <a:pt x="109129" y="81187"/>
                    <a:pt x="102522" y="86248"/>
                    <a:pt x="74499" y="852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0" name="任意多边形: 形状 139"/>
            <p:cNvSpPr/>
            <p:nvPr/>
          </p:nvSpPr>
          <p:spPr>
            <a:xfrm>
              <a:off x="9421386" y="5475658"/>
              <a:ext cx="106298" cy="90934"/>
            </a:xfrm>
            <a:custGeom>
              <a:avLst/>
              <a:gdLst>
                <a:gd name="connsiteX0" fmla="*/ 14881 w 106298"/>
                <a:gd name="connsiteY0" fmla="*/ 0 h 90934"/>
                <a:gd name="connsiteX1" fmla="*/ 106252 w 106298"/>
                <a:gd name="connsiteY1" fmla="*/ 64999 h 90934"/>
                <a:gd name="connsiteX2" fmla="*/ 91868 w 106298"/>
                <a:gd name="connsiteY2" fmla="*/ 89613 h 90934"/>
                <a:gd name="connsiteX3" fmla="*/ 17 w 106298"/>
                <a:gd name="connsiteY3" fmla="*/ 16090 h 90934"/>
                <a:gd name="connsiteX4" fmla="*/ 14881 w 106298"/>
                <a:gd name="connsiteY4" fmla="*/ 0 h 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98" h="90934">
                  <a:moveTo>
                    <a:pt x="14881" y="0"/>
                  </a:moveTo>
                  <a:cubicBezTo>
                    <a:pt x="70237" y="1971"/>
                    <a:pt x="102523" y="26266"/>
                    <a:pt x="106252" y="64999"/>
                  </a:cubicBezTo>
                  <a:cubicBezTo>
                    <a:pt x="106998" y="72990"/>
                    <a:pt x="98634" y="87855"/>
                    <a:pt x="91868" y="89613"/>
                  </a:cubicBezTo>
                  <a:cubicBezTo>
                    <a:pt x="54360" y="99203"/>
                    <a:pt x="-1102" y="54769"/>
                    <a:pt x="17" y="16090"/>
                  </a:cubicBezTo>
                  <a:cubicBezTo>
                    <a:pt x="230" y="9057"/>
                    <a:pt x="12590" y="2344"/>
                    <a:pt x="1488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1" name="任意多边形: 形状 140"/>
            <p:cNvSpPr/>
            <p:nvPr/>
          </p:nvSpPr>
          <p:spPr>
            <a:xfrm>
              <a:off x="10238586" y="5587741"/>
              <a:ext cx="111393" cy="99914"/>
            </a:xfrm>
            <a:custGeom>
              <a:avLst/>
              <a:gdLst>
                <a:gd name="connsiteX0" fmla="*/ 111393 w 111393"/>
                <a:gd name="connsiteY0" fmla="*/ 99376 h 99914"/>
                <a:gd name="connsiteX1" fmla="*/ 789 w 111393"/>
                <a:gd name="connsiteY1" fmla="*/ 23508 h 99914"/>
                <a:gd name="connsiteX2" fmla="*/ 24550 w 111393"/>
                <a:gd name="connsiteY2" fmla="*/ 226 h 99914"/>
                <a:gd name="connsiteX3" fmla="*/ 111393 w 111393"/>
                <a:gd name="connsiteY3" fmla="*/ 99376 h 9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393" h="99914">
                  <a:moveTo>
                    <a:pt x="111393" y="99376"/>
                  </a:moveTo>
                  <a:cubicBezTo>
                    <a:pt x="67066" y="105130"/>
                    <a:pt x="8567" y="63839"/>
                    <a:pt x="789" y="23508"/>
                  </a:cubicBezTo>
                  <a:cubicBezTo>
                    <a:pt x="-3154" y="3050"/>
                    <a:pt x="8141" y="-1106"/>
                    <a:pt x="24550" y="226"/>
                  </a:cubicBezTo>
                  <a:cubicBezTo>
                    <a:pt x="64349" y="3476"/>
                    <a:pt x="111606" y="56487"/>
                    <a:pt x="111393" y="993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2" name="任意多边形: 形状 141"/>
            <p:cNvSpPr/>
            <p:nvPr/>
          </p:nvSpPr>
          <p:spPr>
            <a:xfrm>
              <a:off x="9035158" y="5606784"/>
              <a:ext cx="105488" cy="87948"/>
            </a:xfrm>
            <a:custGeom>
              <a:avLst/>
              <a:gdLst>
                <a:gd name="connsiteX0" fmla="*/ 26514 w 105488"/>
                <a:gd name="connsiteY0" fmla="*/ 1109 h 87948"/>
                <a:gd name="connsiteX1" fmla="*/ 103127 w 105488"/>
                <a:gd name="connsiteY1" fmla="*/ 51563 h 87948"/>
                <a:gd name="connsiteX2" fmla="*/ 77980 w 105488"/>
                <a:gd name="connsiteY2" fmla="*/ 87791 h 87948"/>
                <a:gd name="connsiteX3" fmla="*/ 2646 w 105488"/>
                <a:gd name="connsiteY3" fmla="*/ 34674 h 87948"/>
                <a:gd name="connsiteX4" fmla="*/ 26514 w 105488"/>
                <a:gd name="connsiteY4" fmla="*/ 1109 h 87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88" h="87948">
                  <a:moveTo>
                    <a:pt x="26514" y="1109"/>
                  </a:moveTo>
                  <a:cubicBezTo>
                    <a:pt x="65726" y="2014"/>
                    <a:pt x="93910" y="21621"/>
                    <a:pt x="103127" y="51563"/>
                  </a:cubicBezTo>
                  <a:cubicBezTo>
                    <a:pt x="110213" y="74685"/>
                    <a:pt x="101209" y="86033"/>
                    <a:pt x="77980" y="87791"/>
                  </a:cubicBezTo>
                  <a:cubicBezTo>
                    <a:pt x="46760" y="90189"/>
                    <a:pt x="10584" y="64829"/>
                    <a:pt x="2646" y="34674"/>
                  </a:cubicBezTo>
                  <a:cubicBezTo>
                    <a:pt x="-3428" y="11764"/>
                    <a:pt x="-444" y="-4485"/>
                    <a:pt x="26514" y="1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3" name="任意多边形: 形状 142"/>
            <p:cNvSpPr/>
            <p:nvPr/>
          </p:nvSpPr>
          <p:spPr>
            <a:xfrm>
              <a:off x="10565433" y="5789571"/>
              <a:ext cx="113854" cy="95579"/>
            </a:xfrm>
            <a:custGeom>
              <a:avLst/>
              <a:gdLst>
                <a:gd name="connsiteX0" fmla="*/ 113854 w 113854"/>
                <a:gd name="connsiteY0" fmla="*/ 90463 h 95579"/>
                <a:gd name="connsiteX1" fmla="*/ 0 w 113854"/>
                <a:gd name="connsiteY1" fmla="*/ 2129 h 95579"/>
                <a:gd name="connsiteX2" fmla="*/ 113854 w 113854"/>
                <a:gd name="connsiteY2" fmla="*/ 90463 h 9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854" h="95579">
                  <a:moveTo>
                    <a:pt x="113854" y="90463"/>
                  </a:moveTo>
                  <a:cubicBezTo>
                    <a:pt x="65851" y="112360"/>
                    <a:pt x="533" y="60415"/>
                    <a:pt x="0" y="2129"/>
                  </a:cubicBezTo>
                  <a:cubicBezTo>
                    <a:pt x="50827" y="-7354"/>
                    <a:pt x="78158" y="13584"/>
                    <a:pt x="113854" y="9046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4" name="任意多边形: 形状 143"/>
            <p:cNvSpPr/>
            <p:nvPr/>
          </p:nvSpPr>
          <p:spPr>
            <a:xfrm>
              <a:off x="8682331" y="5922550"/>
              <a:ext cx="106956" cy="82313"/>
            </a:xfrm>
            <a:custGeom>
              <a:avLst/>
              <a:gdLst>
                <a:gd name="connsiteX0" fmla="*/ 88659 w 106956"/>
                <a:gd name="connsiteY0" fmla="*/ 82314 h 82313"/>
                <a:gd name="connsiteX1" fmla="*/ 4 w 106956"/>
                <a:gd name="connsiteY1" fmla="*/ 24348 h 82313"/>
                <a:gd name="connsiteX2" fmla="*/ 33143 w 106956"/>
                <a:gd name="connsiteY2" fmla="*/ 0 h 82313"/>
                <a:gd name="connsiteX3" fmla="*/ 106720 w 106956"/>
                <a:gd name="connsiteY3" fmla="*/ 62708 h 82313"/>
                <a:gd name="connsiteX4" fmla="*/ 88659 w 106956"/>
                <a:gd name="connsiteY4" fmla="*/ 82314 h 82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956" h="82313">
                  <a:moveTo>
                    <a:pt x="88659" y="82314"/>
                  </a:moveTo>
                  <a:cubicBezTo>
                    <a:pt x="31758" y="81515"/>
                    <a:pt x="431" y="57433"/>
                    <a:pt x="4" y="24348"/>
                  </a:cubicBezTo>
                  <a:cubicBezTo>
                    <a:pt x="-315" y="426"/>
                    <a:pt x="16520" y="0"/>
                    <a:pt x="33143" y="0"/>
                  </a:cubicBezTo>
                  <a:cubicBezTo>
                    <a:pt x="69372" y="53"/>
                    <a:pt x="110449" y="33458"/>
                    <a:pt x="106720" y="62708"/>
                  </a:cubicBezTo>
                  <a:cubicBezTo>
                    <a:pt x="105494" y="72191"/>
                    <a:pt x="90896" y="80023"/>
                    <a:pt x="88659" y="823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5" name="任意多边形: 形状 144"/>
            <p:cNvSpPr/>
            <p:nvPr/>
          </p:nvSpPr>
          <p:spPr>
            <a:xfrm>
              <a:off x="11253567" y="6422987"/>
              <a:ext cx="124137" cy="101805"/>
            </a:xfrm>
            <a:custGeom>
              <a:avLst/>
              <a:gdLst>
                <a:gd name="connsiteX0" fmla="*/ 0 w 124137"/>
                <a:gd name="connsiteY0" fmla="*/ 0 h 101805"/>
                <a:gd name="connsiteX1" fmla="*/ 124137 w 124137"/>
                <a:gd name="connsiteY1" fmla="*/ 100748 h 101805"/>
                <a:gd name="connsiteX2" fmla="*/ 0 w 124137"/>
                <a:gd name="connsiteY2" fmla="*/ 0 h 101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137" h="101805">
                  <a:moveTo>
                    <a:pt x="0" y="0"/>
                  </a:moveTo>
                  <a:cubicBezTo>
                    <a:pt x="62975" y="1385"/>
                    <a:pt x="115613" y="44966"/>
                    <a:pt x="124137" y="100748"/>
                  </a:cubicBezTo>
                  <a:cubicBezTo>
                    <a:pt x="78318" y="110391"/>
                    <a:pt x="5168" y="5226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6" name="任意多边形: 形状 145"/>
            <p:cNvSpPr/>
            <p:nvPr/>
          </p:nvSpPr>
          <p:spPr>
            <a:xfrm>
              <a:off x="8623817" y="6588134"/>
              <a:ext cx="106838" cy="82007"/>
            </a:xfrm>
            <a:custGeom>
              <a:avLst/>
              <a:gdLst>
                <a:gd name="connsiteX0" fmla="*/ 70986 w 106838"/>
                <a:gd name="connsiteY0" fmla="*/ 82008 h 82007"/>
                <a:gd name="connsiteX1" fmla="*/ 28897 w 106838"/>
                <a:gd name="connsiteY1" fmla="*/ 66930 h 82007"/>
                <a:gd name="connsiteX2" fmla="*/ 3697 w 106838"/>
                <a:gd name="connsiteY2" fmla="*/ 11415 h 82007"/>
                <a:gd name="connsiteX3" fmla="*/ 53724 w 106838"/>
                <a:gd name="connsiteY3" fmla="*/ 120 h 82007"/>
                <a:gd name="connsiteX4" fmla="*/ 77273 w 106838"/>
                <a:gd name="connsiteY4" fmla="*/ 8112 h 82007"/>
                <a:gd name="connsiteX5" fmla="*/ 106789 w 106838"/>
                <a:gd name="connsiteY5" fmla="*/ 55955 h 82007"/>
                <a:gd name="connsiteX6" fmla="*/ 70986 w 106838"/>
                <a:gd name="connsiteY6" fmla="*/ 82008 h 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838" h="82007">
                  <a:moveTo>
                    <a:pt x="70986" y="82008"/>
                  </a:moveTo>
                  <a:cubicBezTo>
                    <a:pt x="52179" y="75508"/>
                    <a:pt x="39126" y="73430"/>
                    <a:pt x="28897" y="66930"/>
                  </a:cubicBezTo>
                  <a:cubicBezTo>
                    <a:pt x="8758" y="54197"/>
                    <a:pt x="-7598" y="33472"/>
                    <a:pt x="3697" y="11415"/>
                  </a:cubicBezTo>
                  <a:cubicBezTo>
                    <a:pt x="8758" y="1505"/>
                    <a:pt x="36196" y="1878"/>
                    <a:pt x="53724" y="120"/>
                  </a:cubicBezTo>
                  <a:cubicBezTo>
                    <a:pt x="61449" y="-679"/>
                    <a:pt x="72638" y="2571"/>
                    <a:pt x="77273" y="8112"/>
                  </a:cubicBezTo>
                  <a:cubicBezTo>
                    <a:pt x="89367" y="22656"/>
                    <a:pt x="102846" y="38533"/>
                    <a:pt x="106789" y="55955"/>
                  </a:cubicBezTo>
                  <a:cubicBezTo>
                    <a:pt x="108121" y="61869"/>
                    <a:pt x="82654" y="73856"/>
                    <a:pt x="70986" y="820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7" name="任意多边形: 形状 146"/>
            <p:cNvSpPr/>
            <p:nvPr/>
          </p:nvSpPr>
          <p:spPr>
            <a:xfrm>
              <a:off x="8651945" y="6249619"/>
              <a:ext cx="108089" cy="81421"/>
            </a:xfrm>
            <a:custGeom>
              <a:avLst/>
              <a:gdLst>
                <a:gd name="connsiteX0" fmla="*/ 39395 w 108089"/>
                <a:gd name="connsiteY0" fmla="*/ 802 h 81421"/>
                <a:gd name="connsiteX1" fmla="*/ 107963 w 108089"/>
                <a:gd name="connsiteY1" fmla="*/ 60366 h 81421"/>
                <a:gd name="connsiteX2" fmla="*/ 69603 w 108089"/>
                <a:gd name="connsiteY2" fmla="*/ 80399 h 81421"/>
                <a:gd name="connsiteX3" fmla="*/ 23 w 108089"/>
                <a:gd name="connsiteY3" fmla="*/ 23658 h 81421"/>
                <a:gd name="connsiteX4" fmla="*/ 39395 w 108089"/>
                <a:gd name="connsiteY4" fmla="*/ 802 h 8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89" h="81421">
                  <a:moveTo>
                    <a:pt x="39395" y="802"/>
                  </a:moveTo>
                  <a:cubicBezTo>
                    <a:pt x="79833" y="2507"/>
                    <a:pt x="110307" y="28932"/>
                    <a:pt x="107963" y="60366"/>
                  </a:cubicBezTo>
                  <a:cubicBezTo>
                    <a:pt x="105939" y="87378"/>
                    <a:pt x="85640" y="80878"/>
                    <a:pt x="69603" y="80399"/>
                  </a:cubicBezTo>
                  <a:cubicBezTo>
                    <a:pt x="32096" y="79333"/>
                    <a:pt x="-990" y="52214"/>
                    <a:pt x="23" y="23658"/>
                  </a:cubicBezTo>
                  <a:cubicBezTo>
                    <a:pt x="982" y="-4153"/>
                    <a:pt x="21174" y="-264"/>
                    <a:pt x="39395" y="8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8" name="任意多边形: 形状 147"/>
            <p:cNvSpPr/>
            <p:nvPr/>
          </p:nvSpPr>
          <p:spPr>
            <a:xfrm>
              <a:off x="10960060" y="6125924"/>
              <a:ext cx="122271" cy="99134"/>
            </a:xfrm>
            <a:custGeom>
              <a:avLst/>
              <a:gdLst>
                <a:gd name="connsiteX0" fmla="*/ 0 w 122271"/>
                <a:gd name="connsiteY0" fmla="*/ 359 h 99134"/>
                <a:gd name="connsiteX1" fmla="*/ 122272 w 122271"/>
                <a:gd name="connsiteY1" fmla="*/ 97591 h 99134"/>
                <a:gd name="connsiteX2" fmla="*/ 0 w 122271"/>
                <a:gd name="connsiteY2" fmla="*/ 359 h 9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271" h="99134">
                  <a:moveTo>
                    <a:pt x="0" y="359"/>
                  </a:moveTo>
                  <a:cubicBezTo>
                    <a:pt x="61749" y="-4542"/>
                    <a:pt x="119502" y="41383"/>
                    <a:pt x="122272" y="97591"/>
                  </a:cubicBezTo>
                  <a:cubicBezTo>
                    <a:pt x="71338" y="106488"/>
                    <a:pt x="34577" y="77292"/>
                    <a:pt x="0" y="3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9" name="任意多边形: 形状 148"/>
            <p:cNvSpPr/>
            <p:nvPr/>
          </p:nvSpPr>
          <p:spPr>
            <a:xfrm>
              <a:off x="8548275" y="6423068"/>
              <a:ext cx="103393" cy="82120"/>
            </a:xfrm>
            <a:custGeom>
              <a:avLst/>
              <a:gdLst>
                <a:gd name="connsiteX0" fmla="*/ 63468 w 103393"/>
                <a:gd name="connsiteY0" fmla="*/ 80847 h 82120"/>
                <a:gd name="connsiteX1" fmla="*/ 334 w 103393"/>
                <a:gd name="connsiteY1" fmla="*/ 21549 h 82120"/>
                <a:gd name="connsiteX2" fmla="*/ 45887 w 103393"/>
                <a:gd name="connsiteY2" fmla="*/ 2262 h 82120"/>
                <a:gd name="connsiteX3" fmla="*/ 103373 w 103393"/>
                <a:gd name="connsiteY3" fmla="*/ 57245 h 82120"/>
                <a:gd name="connsiteX4" fmla="*/ 63468 w 103393"/>
                <a:gd name="connsiteY4" fmla="*/ 80847 h 82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93" h="82120">
                  <a:moveTo>
                    <a:pt x="63468" y="80847"/>
                  </a:moveTo>
                  <a:cubicBezTo>
                    <a:pt x="26174" y="78503"/>
                    <a:pt x="-3502" y="51758"/>
                    <a:pt x="334" y="21549"/>
                  </a:cubicBezTo>
                  <a:cubicBezTo>
                    <a:pt x="4330" y="-9672"/>
                    <a:pt x="29264" y="2209"/>
                    <a:pt x="45887" y="2262"/>
                  </a:cubicBezTo>
                  <a:cubicBezTo>
                    <a:pt x="81689" y="2369"/>
                    <a:pt x="104173" y="25918"/>
                    <a:pt x="103373" y="57245"/>
                  </a:cubicBezTo>
                  <a:cubicBezTo>
                    <a:pt x="102734" y="85535"/>
                    <a:pt x="84087" y="83138"/>
                    <a:pt x="63468" y="808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0" name="任意多边形: 形状 149"/>
            <p:cNvSpPr/>
            <p:nvPr/>
          </p:nvSpPr>
          <p:spPr>
            <a:xfrm>
              <a:off x="8780545" y="5757748"/>
              <a:ext cx="100613" cy="83238"/>
            </a:xfrm>
            <a:custGeom>
              <a:avLst/>
              <a:gdLst>
                <a:gd name="connsiteX0" fmla="*/ 99398 w 100613"/>
                <a:gd name="connsiteY0" fmla="*/ 79878 h 83238"/>
                <a:gd name="connsiteX1" fmla="*/ 3658 w 100613"/>
                <a:gd name="connsiteY1" fmla="*/ 40932 h 83238"/>
                <a:gd name="connsiteX2" fmla="*/ 29924 w 100613"/>
                <a:gd name="connsiteY2" fmla="*/ 228 h 83238"/>
                <a:gd name="connsiteX3" fmla="*/ 99398 w 100613"/>
                <a:gd name="connsiteY3" fmla="*/ 79878 h 8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613" h="83238">
                  <a:moveTo>
                    <a:pt x="99398" y="79878"/>
                  </a:moveTo>
                  <a:cubicBezTo>
                    <a:pt x="48944" y="90107"/>
                    <a:pt x="16658" y="76947"/>
                    <a:pt x="3658" y="40932"/>
                  </a:cubicBezTo>
                  <a:cubicBezTo>
                    <a:pt x="-5612" y="15199"/>
                    <a:pt x="2592" y="2465"/>
                    <a:pt x="29924" y="228"/>
                  </a:cubicBezTo>
                  <a:cubicBezTo>
                    <a:pt x="73612" y="-3342"/>
                    <a:pt x="107549" y="35551"/>
                    <a:pt x="99398" y="798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1" name="任意多边形: 形状 150"/>
            <p:cNvSpPr/>
            <p:nvPr/>
          </p:nvSpPr>
          <p:spPr>
            <a:xfrm>
              <a:off x="10113451" y="5562164"/>
              <a:ext cx="107622" cy="101038"/>
            </a:xfrm>
            <a:custGeom>
              <a:avLst/>
              <a:gdLst>
                <a:gd name="connsiteX0" fmla="*/ 107542 w 107622"/>
                <a:gd name="connsiteY0" fmla="*/ 99432 h 101038"/>
                <a:gd name="connsiteX1" fmla="*/ 2106 w 107622"/>
                <a:gd name="connsiteY1" fmla="*/ 27614 h 101038"/>
                <a:gd name="connsiteX2" fmla="*/ 19741 w 107622"/>
                <a:gd name="connsiteY2" fmla="*/ 16 h 101038"/>
                <a:gd name="connsiteX3" fmla="*/ 107542 w 107622"/>
                <a:gd name="connsiteY3" fmla="*/ 99432 h 10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622" h="101038">
                  <a:moveTo>
                    <a:pt x="107542" y="99432"/>
                  </a:moveTo>
                  <a:cubicBezTo>
                    <a:pt x="64387" y="109288"/>
                    <a:pt x="13986" y="72367"/>
                    <a:pt x="2106" y="27614"/>
                  </a:cubicBezTo>
                  <a:cubicBezTo>
                    <a:pt x="-1944" y="12376"/>
                    <a:pt x="-2103" y="-517"/>
                    <a:pt x="19741" y="16"/>
                  </a:cubicBezTo>
                  <a:cubicBezTo>
                    <a:pt x="60391" y="1082"/>
                    <a:pt x="109886" y="55744"/>
                    <a:pt x="107542" y="994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2" name="任意多边形: 形状 151"/>
            <p:cNvSpPr/>
            <p:nvPr/>
          </p:nvSpPr>
          <p:spPr>
            <a:xfrm>
              <a:off x="8408064" y="6097272"/>
              <a:ext cx="100604" cy="83195"/>
            </a:xfrm>
            <a:custGeom>
              <a:avLst/>
              <a:gdLst>
                <a:gd name="connsiteX0" fmla="*/ 53382 w 100604"/>
                <a:gd name="connsiteY0" fmla="*/ 83195 h 83195"/>
                <a:gd name="connsiteX1" fmla="*/ 26744 w 100604"/>
                <a:gd name="connsiteY1" fmla="*/ 73925 h 83195"/>
                <a:gd name="connsiteX2" fmla="*/ 52 w 100604"/>
                <a:gd name="connsiteY2" fmla="*/ 23151 h 83195"/>
                <a:gd name="connsiteX3" fmla="*/ 26744 w 100604"/>
                <a:gd name="connsiteY3" fmla="*/ 3758 h 83195"/>
                <a:gd name="connsiteX4" fmla="*/ 82632 w 100604"/>
                <a:gd name="connsiteY4" fmla="*/ 20914 h 83195"/>
                <a:gd name="connsiteX5" fmla="*/ 91849 w 100604"/>
                <a:gd name="connsiteY5" fmla="*/ 37749 h 83195"/>
                <a:gd name="connsiteX6" fmla="*/ 53382 w 100604"/>
                <a:gd name="connsiteY6" fmla="*/ 83195 h 8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604" h="83195">
                  <a:moveTo>
                    <a:pt x="53382" y="83195"/>
                  </a:moveTo>
                  <a:cubicBezTo>
                    <a:pt x="49759" y="82076"/>
                    <a:pt x="33723" y="81917"/>
                    <a:pt x="26744" y="73925"/>
                  </a:cubicBezTo>
                  <a:cubicBezTo>
                    <a:pt x="14437" y="59700"/>
                    <a:pt x="5965" y="41213"/>
                    <a:pt x="52" y="23151"/>
                  </a:cubicBezTo>
                  <a:cubicBezTo>
                    <a:pt x="-1067" y="19742"/>
                    <a:pt x="16301" y="7275"/>
                    <a:pt x="26744" y="3758"/>
                  </a:cubicBezTo>
                  <a:cubicBezTo>
                    <a:pt x="48374" y="-3487"/>
                    <a:pt x="69206" y="-1516"/>
                    <a:pt x="82632" y="20914"/>
                  </a:cubicBezTo>
                  <a:cubicBezTo>
                    <a:pt x="85935" y="26401"/>
                    <a:pt x="89025" y="31995"/>
                    <a:pt x="91849" y="37749"/>
                  </a:cubicBezTo>
                  <a:cubicBezTo>
                    <a:pt x="109271" y="72966"/>
                    <a:pt x="102771" y="82982"/>
                    <a:pt x="53382" y="831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3" name="任意多边形: 形状 152"/>
            <p:cNvSpPr/>
            <p:nvPr/>
          </p:nvSpPr>
          <p:spPr>
            <a:xfrm>
              <a:off x="9910608" y="5398428"/>
              <a:ext cx="104570" cy="93106"/>
            </a:xfrm>
            <a:custGeom>
              <a:avLst/>
              <a:gdLst>
                <a:gd name="connsiteX0" fmla="*/ 104361 w 104570"/>
                <a:gd name="connsiteY0" fmla="*/ 90389 h 93106"/>
                <a:gd name="connsiteX1" fmla="*/ 1428 w 104570"/>
                <a:gd name="connsiteY1" fmla="*/ 26137 h 93106"/>
                <a:gd name="connsiteX2" fmla="*/ 21408 w 104570"/>
                <a:gd name="connsiteY2" fmla="*/ 31 h 93106"/>
                <a:gd name="connsiteX3" fmla="*/ 104361 w 104570"/>
                <a:gd name="connsiteY3" fmla="*/ 90389 h 9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68" h="93106">
                  <a:moveTo>
                    <a:pt x="104361" y="90389"/>
                  </a:moveTo>
                  <a:cubicBezTo>
                    <a:pt x="55825" y="104561"/>
                    <a:pt x="9527" y="60341"/>
                    <a:pt x="1428" y="26137"/>
                  </a:cubicBezTo>
                  <a:cubicBezTo>
                    <a:pt x="-3100" y="7063"/>
                    <a:pt x="3027" y="563"/>
                    <a:pt x="21408" y="31"/>
                  </a:cubicBezTo>
                  <a:cubicBezTo>
                    <a:pt x="67866" y="-1301"/>
                    <a:pt x="107824" y="41161"/>
                    <a:pt x="104361" y="903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4" name="任意多边形: 形状 153"/>
            <p:cNvSpPr/>
            <p:nvPr/>
          </p:nvSpPr>
          <p:spPr>
            <a:xfrm>
              <a:off x="8518020" y="6763657"/>
              <a:ext cx="107235" cy="79689"/>
            </a:xfrm>
            <a:custGeom>
              <a:avLst/>
              <a:gdLst>
                <a:gd name="connsiteX0" fmla="*/ 70121 w 107235"/>
                <a:gd name="connsiteY0" fmla="*/ 79690 h 79689"/>
                <a:gd name="connsiteX1" fmla="*/ 1180 w 107235"/>
                <a:gd name="connsiteY1" fmla="*/ 24228 h 79689"/>
                <a:gd name="connsiteX2" fmla="*/ 49183 w 107235"/>
                <a:gd name="connsiteY2" fmla="*/ 359 h 79689"/>
                <a:gd name="connsiteX3" fmla="*/ 107203 w 107235"/>
                <a:gd name="connsiteY3" fmla="*/ 56407 h 79689"/>
                <a:gd name="connsiteX4" fmla="*/ 70121 w 107235"/>
                <a:gd name="connsiteY4" fmla="*/ 79690 h 7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235" h="79689">
                  <a:moveTo>
                    <a:pt x="70121" y="79690"/>
                  </a:moveTo>
                  <a:cubicBezTo>
                    <a:pt x="31815" y="79104"/>
                    <a:pt x="-7344" y="50014"/>
                    <a:pt x="1180" y="24228"/>
                  </a:cubicBezTo>
                  <a:cubicBezTo>
                    <a:pt x="5229" y="11974"/>
                    <a:pt x="31708" y="2864"/>
                    <a:pt x="49183" y="359"/>
                  </a:cubicBezTo>
                  <a:cubicBezTo>
                    <a:pt x="77527" y="-3690"/>
                    <a:pt x="106297" y="27211"/>
                    <a:pt x="107203" y="56407"/>
                  </a:cubicBezTo>
                  <a:cubicBezTo>
                    <a:pt x="108215" y="87255"/>
                    <a:pt x="85305" y="77825"/>
                    <a:pt x="70121" y="796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5" name="任意多边形: 形状 154"/>
            <p:cNvSpPr/>
            <p:nvPr/>
          </p:nvSpPr>
          <p:spPr>
            <a:xfrm>
              <a:off x="8478112" y="6259416"/>
              <a:ext cx="101967" cy="83176"/>
            </a:xfrm>
            <a:custGeom>
              <a:avLst/>
              <a:gdLst>
                <a:gd name="connsiteX0" fmla="*/ 51636 w 101967"/>
                <a:gd name="connsiteY0" fmla="*/ 83175 h 83176"/>
                <a:gd name="connsiteX1" fmla="*/ 23186 w 101967"/>
                <a:gd name="connsiteY1" fmla="*/ 69322 h 83176"/>
                <a:gd name="connsiteX2" fmla="*/ 64 w 101967"/>
                <a:gd name="connsiteY2" fmla="*/ 20040 h 83176"/>
                <a:gd name="connsiteX3" fmla="*/ 18817 w 101967"/>
                <a:gd name="connsiteY3" fmla="*/ 3791 h 83176"/>
                <a:gd name="connsiteX4" fmla="*/ 82644 w 101967"/>
                <a:gd name="connsiteY4" fmla="*/ 17856 h 83176"/>
                <a:gd name="connsiteX5" fmla="*/ 90796 w 101967"/>
                <a:gd name="connsiteY5" fmla="*/ 31602 h 83176"/>
                <a:gd name="connsiteX6" fmla="*/ 51636 w 101967"/>
                <a:gd name="connsiteY6" fmla="*/ 83175 h 8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965" h="83176">
                  <a:moveTo>
                    <a:pt x="51636" y="83175"/>
                  </a:moveTo>
                  <a:cubicBezTo>
                    <a:pt x="46735" y="80990"/>
                    <a:pt x="30698" y="78593"/>
                    <a:pt x="23186" y="69322"/>
                  </a:cubicBezTo>
                  <a:cubicBezTo>
                    <a:pt x="11998" y="55577"/>
                    <a:pt x="5445" y="37356"/>
                    <a:pt x="64" y="20040"/>
                  </a:cubicBezTo>
                  <a:cubicBezTo>
                    <a:pt x="-1002" y="16684"/>
                    <a:pt x="11572" y="4856"/>
                    <a:pt x="18817" y="3791"/>
                  </a:cubicBezTo>
                  <a:cubicBezTo>
                    <a:pt x="41301" y="488"/>
                    <a:pt x="66075" y="-7344"/>
                    <a:pt x="82644" y="17856"/>
                  </a:cubicBezTo>
                  <a:cubicBezTo>
                    <a:pt x="85574" y="22278"/>
                    <a:pt x="88185" y="26913"/>
                    <a:pt x="90796" y="31602"/>
                  </a:cubicBezTo>
                  <a:cubicBezTo>
                    <a:pt x="112320" y="70175"/>
                    <a:pt x="104541" y="83334"/>
                    <a:pt x="51636" y="831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6" name="任意多边形: 形状 155"/>
            <p:cNvSpPr/>
            <p:nvPr/>
          </p:nvSpPr>
          <p:spPr>
            <a:xfrm>
              <a:off x="8581641" y="6090297"/>
              <a:ext cx="103483" cy="84096"/>
            </a:xfrm>
            <a:custGeom>
              <a:avLst/>
              <a:gdLst>
                <a:gd name="connsiteX0" fmla="*/ 70273 w 103483"/>
                <a:gd name="connsiteY0" fmla="*/ 84096 h 84096"/>
                <a:gd name="connsiteX1" fmla="*/ 0 w 103483"/>
                <a:gd name="connsiteY1" fmla="*/ 25704 h 84096"/>
                <a:gd name="connsiteX2" fmla="*/ 38413 w 103483"/>
                <a:gd name="connsiteY2" fmla="*/ 77 h 84096"/>
                <a:gd name="connsiteX3" fmla="*/ 103199 w 103483"/>
                <a:gd name="connsiteY3" fmla="*/ 58629 h 84096"/>
                <a:gd name="connsiteX4" fmla="*/ 70273 w 103483"/>
                <a:gd name="connsiteY4" fmla="*/ 84096 h 8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481" h="84096">
                  <a:moveTo>
                    <a:pt x="70273" y="84096"/>
                  </a:moveTo>
                  <a:cubicBezTo>
                    <a:pt x="29036" y="77383"/>
                    <a:pt x="-53" y="54740"/>
                    <a:pt x="0" y="25704"/>
                  </a:cubicBezTo>
                  <a:cubicBezTo>
                    <a:pt x="0" y="-1521"/>
                    <a:pt x="19447" y="-136"/>
                    <a:pt x="38413" y="77"/>
                  </a:cubicBezTo>
                  <a:cubicBezTo>
                    <a:pt x="77200" y="450"/>
                    <a:pt x="106715" y="24372"/>
                    <a:pt x="103199" y="58629"/>
                  </a:cubicBezTo>
                  <a:cubicBezTo>
                    <a:pt x="102187" y="68166"/>
                    <a:pt x="81781" y="75678"/>
                    <a:pt x="70273" y="8409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7" name="任意多边形: 形状 156"/>
            <p:cNvSpPr/>
            <p:nvPr/>
          </p:nvSpPr>
          <p:spPr>
            <a:xfrm>
              <a:off x="8443052" y="6603058"/>
              <a:ext cx="103718" cy="78218"/>
            </a:xfrm>
            <a:custGeom>
              <a:avLst/>
              <a:gdLst>
                <a:gd name="connsiteX0" fmla="*/ 79824 w 103718"/>
                <a:gd name="connsiteY0" fmla="*/ 78218 h 78218"/>
                <a:gd name="connsiteX1" fmla="*/ 14 w 103718"/>
                <a:gd name="connsiteY1" fmla="*/ 27498 h 78218"/>
                <a:gd name="connsiteX2" fmla="*/ 47431 w 103718"/>
                <a:gd name="connsiteY2" fmla="*/ 60 h 78218"/>
                <a:gd name="connsiteX3" fmla="*/ 103213 w 103718"/>
                <a:gd name="connsiteY3" fmla="*/ 55042 h 78218"/>
                <a:gd name="connsiteX4" fmla="*/ 79824 w 103718"/>
                <a:gd name="connsiteY4" fmla="*/ 78218 h 7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718" h="78218">
                  <a:moveTo>
                    <a:pt x="79824" y="78218"/>
                  </a:moveTo>
                  <a:cubicBezTo>
                    <a:pt x="33046" y="77845"/>
                    <a:pt x="-785" y="53231"/>
                    <a:pt x="14" y="27498"/>
                  </a:cubicBezTo>
                  <a:cubicBezTo>
                    <a:pt x="1026" y="-5588"/>
                    <a:pt x="27825" y="966"/>
                    <a:pt x="47431" y="60"/>
                  </a:cubicBezTo>
                  <a:cubicBezTo>
                    <a:pt x="79291" y="-1432"/>
                    <a:pt x="107901" y="25207"/>
                    <a:pt x="103213" y="55042"/>
                  </a:cubicBezTo>
                  <a:cubicBezTo>
                    <a:pt x="101454" y="66124"/>
                    <a:pt x="83713" y="74648"/>
                    <a:pt x="79824" y="782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8" name="任意多边形: 形状 157"/>
            <p:cNvSpPr/>
            <p:nvPr/>
          </p:nvSpPr>
          <p:spPr>
            <a:xfrm>
              <a:off x="9275505" y="5467171"/>
              <a:ext cx="103974" cy="88628"/>
            </a:xfrm>
            <a:custGeom>
              <a:avLst/>
              <a:gdLst>
                <a:gd name="connsiteX0" fmla="*/ 26183 w 103974"/>
                <a:gd name="connsiteY0" fmla="*/ 1614 h 88628"/>
                <a:gd name="connsiteX1" fmla="*/ 102743 w 103974"/>
                <a:gd name="connsiteY1" fmla="*/ 57343 h 88628"/>
                <a:gd name="connsiteX2" fmla="*/ 78821 w 103974"/>
                <a:gd name="connsiteY2" fmla="*/ 88617 h 88628"/>
                <a:gd name="connsiteX3" fmla="*/ 1782 w 103974"/>
                <a:gd name="connsiteY3" fmla="*/ 30810 h 88628"/>
                <a:gd name="connsiteX4" fmla="*/ 26183 w 103974"/>
                <a:gd name="connsiteY4" fmla="*/ 1614 h 8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974" h="88628">
                  <a:moveTo>
                    <a:pt x="26183" y="1614"/>
                  </a:moveTo>
                  <a:cubicBezTo>
                    <a:pt x="66941" y="4172"/>
                    <a:pt x="96030" y="25376"/>
                    <a:pt x="102743" y="57343"/>
                  </a:cubicBezTo>
                  <a:cubicBezTo>
                    <a:pt x="106899" y="77055"/>
                    <a:pt x="100932" y="88084"/>
                    <a:pt x="78821" y="88617"/>
                  </a:cubicBezTo>
                  <a:cubicBezTo>
                    <a:pt x="47814" y="89309"/>
                    <a:pt x="8069" y="61019"/>
                    <a:pt x="1782" y="30810"/>
                  </a:cubicBezTo>
                  <a:cubicBezTo>
                    <a:pt x="-2001" y="12536"/>
                    <a:pt x="-2161" y="-5578"/>
                    <a:pt x="26183" y="16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9" name="任意多边形: 形状 158"/>
            <p:cNvSpPr/>
            <p:nvPr/>
          </p:nvSpPr>
          <p:spPr>
            <a:xfrm>
              <a:off x="8970154" y="5447385"/>
              <a:ext cx="100583" cy="89312"/>
            </a:xfrm>
            <a:custGeom>
              <a:avLst/>
              <a:gdLst>
                <a:gd name="connsiteX0" fmla="*/ 72711 w 100583"/>
                <a:gd name="connsiteY0" fmla="*/ 89275 h 89312"/>
                <a:gd name="connsiteX1" fmla="*/ 2118 w 100583"/>
                <a:gd name="connsiteY1" fmla="*/ 35412 h 89312"/>
                <a:gd name="connsiteX2" fmla="*/ 28384 w 100583"/>
                <a:gd name="connsiteY2" fmla="*/ 35 h 89312"/>
                <a:gd name="connsiteX3" fmla="*/ 99403 w 100583"/>
                <a:gd name="connsiteY3" fmla="*/ 59600 h 89312"/>
                <a:gd name="connsiteX4" fmla="*/ 72711 w 100583"/>
                <a:gd name="connsiteY4" fmla="*/ 89275 h 8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89312">
                  <a:moveTo>
                    <a:pt x="72711" y="89275"/>
                  </a:moveTo>
                  <a:cubicBezTo>
                    <a:pt x="37441" y="88476"/>
                    <a:pt x="11282" y="67698"/>
                    <a:pt x="2118" y="35412"/>
                  </a:cubicBezTo>
                  <a:cubicBezTo>
                    <a:pt x="-4861" y="10904"/>
                    <a:pt x="5794" y="941"/>
                    <a:pt x="28384" y="35"/>
                  </a:cubicBezTo>
                  <a:cubicBezTo>
                    <a:pt x="58006" y="-1190"/>
                    <a:pt x="94448" y="29817"/>
                    <a:pt x="99403" y="59600"/>
                  </a:cubicBezTo>
                  <a:cubicBezTo>
                    <a:pt x="103399" y="83681"/>
                    <a:pt x="97911" y="89861"/>
                    <a:pt x="72711" y="892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0" name="任意多边形: 形状 159"/>
            <p:cNvSpPr/>
            <p:nvPr/>
          </p:nvSpPr>
          <p:spPr>
            <a:xfrm>
              <a:off x="8878735" y="5600540"/>
              <a:ext cx="99371" cy="90031"/>
            </a:xfrm>
            <a:custGeom>
              <a:avLst/>
              <a:gdLst>
                <a:gd name="connsiteX0" fmla="*/ 35572 w 99371"/>
                <a:gd name="connsiteY0" fmla="*/ 0 h 90031"/>
                <a:gd name="connsiteX1" fmla="*/ 99345 w 99371"/>
                <a:gd name="connsiteY1" fmla="*/ 62282 h 90031"/>
                <a:gd name="connsiteX2" fmla="*/ 78194 w 99371"/>
                <a:gd name="connsiteY2" fmla="*/ 88441 h 90031"/>
                <a:gd name="connsiteX3" fmla="*/ 302 w 99371"/>
                <a:gd name="connsiteY3" fmla="*/ 23495 h 90031"/>
                <a:gd name="connsiteX4" fmla="*/ 35572 w 99371"/>
                <a:gd name="connsiteY4" fmla="*/ 0 h 9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371" h="90031">
                  <a:moveTo>
                    <a:pt x="35572" y="0"/>
                  </a:moveTo>
                  <a:cubicBezTo>
                    <a:pt x="71801" y="6447"/>
                    <a:pt x="100358" y="31114"/>
                    <a:pt x="99345" y="62282"/>
                  </a:cubicBezTo>
                  <a:cubicBezTo>
                    <a:pt x="99026" y="71552"/>
                    <a:pt x="87358" y="85724"/>
                    <a:pt x="78194" y="88441"/>
                  </a:cubicBezTo>
                  <a:cubicBezTo>
                    <a:pt x="44256" y="98510"/>
                    <a:pt x="-4280" y="58872"/>
                    <a:pt x="302" y="23495"/>
                  </a:cubicBezTo>
                  <a:cubicBezTo>
                    <a:pt x="1474" y="14332"/>
                    <a:pt x="23265" y="7778"/>
                    <a:pt x="3557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1" name="任意多边形: 形状 160"/>
            <p:cNvSpPr/>
            <p:nvPr/>
          </p:nvSpPr>
          <p:spPr>
            <a:xfrm>
              <a:off x="9499930" y="5338885"/>
              <a:ext cx="103564" cy="92493"/>
            </a:xfrm>
            <a:custGeom>
              <a:avLst/>
              <a:gdLst>
                <a:gd name="connsiteX0" fmla="*/ 23127 w 103564"/>
                <a:gd name="connsiteY0" fmla="*/ 116 h 92493"/>
                <a:gd name="connsiteX1" fmla="*/ 101764 w 103564"/>
                <a:gd name="connsiteY1" fmla="*/ 57336 h 92493"/>
                <a:gd name="connsiteX2" fmla="*/ 99474 w 103564"/>
                <a:gd name="connsiteY2" fmla="*/ 86852 h 92493"/>
                <a:gd name="connsiteX3" fmla="*/ 73154 w 103564"/>
                <a:gd name="connsiteY3" fmla="*/ 91593 h 92493"/>
                <a:gd name="connsiteX4" fmla="*/ 3041 w 103564"/>
                <a:gd name="connsiteY4" fmla="*/ 31816 h 92493"/>
                <a:gd name="connsiteX5" fmla="*/ 23127 w 103564"/>
                <a:gd name="connsiteY5" fmla="*/ 116 h 9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564" h="92493">
                  <a:moveTo>
                    <a:pt x="23127" y="116"/>
                  </a:moveTo>
                  <a:cubicBezTo>
                    <a:pt x="57064" y="1927"/>
                    <a:pt x="92760" y="26808"/>
                    <a:pt x="101764" y="57336"/>
                  </a:cubicBezTo>
                  <a:cubicBezTo>
                    <a:pt x="104482" y="66499"/>
                    <a:pt x="104428" y="79765"/>
                    <a:pt x="99474" y="86852"/>
                  </a:cubicBezTo>
                  <a:cubicBezTo>
                    <a:pt x="95744" y="92179"/>
                    <a:pt x="81412" y="93671"/>
                    <a:pt x="73154" y="91593"/>
                  </a:cubicBezTo>
                  <a:cubicBezTo>
                    <a:pt x="40442" y="83229"/>
                    <a:pt x="14762" y="64262"/>
                    <a:pt x="3041" y="31816"/>
                  </a:cubicBezTo>
                  <a:cubicBezTo>
                    <a:pt x="-2660" y="15886"/>
                    <a:pt x="-2553" y="-1589"/>
                    <a:pt x="23127" y="1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2" name="任意多边形: 形状 161"/>
            <p:cNvSpPr/>
            <p:nvPr/>
          </p:nvSpPr>
          <p:spPr>
            <a:xfrm>
              <a:off x="10882823" y="5985022"/>
              <a:ext cx="116364" cy="107131"/>
            </a:xfrm>
            <a:custGeom>
              <a:avLst/>
              <a:gdLst>
                <a:gd name="connsiteX0" fmla="*/ 7177 w 116364"/>
                <a:gd name="connsiteY0" fmla="*/ 23 h 107131"/>
                <a:gd name="connsiteX1" fmla="*/ 116343 w 116364"/>
                <a:gd name="connsiteY1" fmla="*/ 92300 h 107131"/>
                <a:gd name="connsiteX2" fmla="*/ 95671 w 116364"/>
                <a:gd name="connsiteY2" fmla="*/ 107111 h 107131"/>
                <a:gd name="connsiteX3" fmla="*/ 91 w 116364"/>
                <a:gd name="connsiteY3" fmla="*/ 18670 h 107131"/>
                <a:gd name="connsiteX4" fmla="*/ 7177 w 116364"/>
                <a:gd name="connsiteY4" fmla="*/ 23 h 107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364" h="107131">
                  <a:moveTo>
                    <a:pt x="7177" y="23"/>
                  </a:moveTo>
                  <a:cubicBezTo>
                    <a:pt x="42020" y="-1416"/>
                    <a:pt x="117834" y="65021"/>
                    <a:pt x="116343" y="92300"/>
                  </a:cubicBezTo>
                  <a:cubicBezTo>
                    <a:pt x="116023" y="97894"/>
                    <a:pt x="102490" y="107644"/>
                    <a:pt x="95671" y="107111"/>
                  </a:cubicBezTo>
                  <a:cubicBezTo>
                    <a:pt x="66048" y="104873"/>
                    <a:pt x="4193" y="47014"/>
                    <a:pt x="91" y="18670"/>
                  </a:cubicBezTo>
                  <a:cubicBezTo>
                    <a:pt x="-815" y="12223"/>
                    <a:pt x="5312" y="4711"/>
                    <a:pt x="7177" y="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3" name="任意多边形: 形状 162"/>
            <p:cNvSpPr/>
            <p:nvPr/>
          </p:nvSpPr>
          <p:spPr>
            <a:xfrm>
              <a:off x="8814197" y="5443851"/>
              <a:ext cx="95773" cy="85723"/>
            </a:xfrm>
            <a:custGeom>
              <a:avLst/>
              <a:gdLst>
                <a:gd name="connsiteX0" fmla="*/ 73843 w 95773"/>
                <a:gd name="connsiteY0" fmla="*/ 85723 h 85723"/>
                <a:gd name="connsiteX1" fmla="*/ 107 w 95773"/>
                <a:gd name="connsiteY1" fmla="*/ 21897 h 85723"/>
                <a:gd name="connsiteX2" fmla="*/ 12095 w 95773"/>
                <a:gd name="connsiteY2" fmla="*/ 2877 h 85723"/>
                <a:gd name="connsiteX3" fmla="*/ 95634 w 95773"/>
                <a:gd name="connsiteY3" fmla="*/ 63187 h 85723"/>
                <a:gd name="connsiteX4" fmla="*/ 73843 w 95773"/>
                <a:gd name="connsiteY4" fmla="*/ 85723 h 8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773" h="85723">
                  <a:moveTo>
                    <a:pt x="73843" y="85723"/>
                  </a:moveTo>
                  <a:cubicBezTo>
                    <a:pt x="26213" y="85457"/>
                    <a:pt x="-1970" y="56634"/>
                    <a:pt x="107" y="21897"/>
                  </a:cubicBezTo>
                  <a:cubicBezTo>
                    <a:pt x="533" y="15131"/>
                    <a:pt x="6341" y="5008"/>
                    <a:pt x="12095" y="2877"/>
                  </a:cubicBezTo>
                  <a:cubicBezTo>
                    <a:pt x="48004" y="-10496"/>
                    <a:pt x="98777" y="24987"/>
                    <a:pt x="95634" y="63187"/>
                  </a:cubicBezTo>
                  <a:cubicBezTo>
                    <a:pt x="94782" y="73576"/>
                    <a:pt x="77040" y="82633"/>
                    <a:pt x="73843" y="857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4" name="任意多边形: 形状 163"/>
            <p:cNvSpPr/>
            <p:nvPr/>
          </p:nvSpPr>
          <p:spPr>
            <a:xfrm>
              <a:off x="11462362" y="6588586"/>
              <a:ext cx="123443" cy="97593"/>
            </a:xfrm>
            <a:custGeom>
              <a:avLst/>
              <a:gdLst>
                <a:gd name="connsiteX0" fmla="*/ 123444 w 123443"/>
                <a:gd name="connsiteY0" fmla="*/ 95088 h 97593"/>
                <a:gd name="connsiteX1" fmla="*/ 0 w 123443"/>
                <a:gd name="connsiteY1" fmla="*/ 1479 h 97593"/>
                <a:gd name="connsiteX2" fmla="*/ 123444 w 123443"/>
                <a:gd name="connsiteY2" fmla="*/ 95088 h 9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443" h="97593">
                  <a:moveTo>
                    <a:pt x="123444" y="95088"/>
                  </a:moveTo>
                  <a:cubicBezTo>
                    <a:pt x="75228" y="108087"/>
                    <a:pt x="24454" y="69568"/>
                    <a:pt x="0" y="1479"/>
                  </a:cubicBezTo>
                  <a:cubicBezTo>
                    <a:pt x="47630" y="-8644"/>
                    <a:pt x="104371" y="34351"/>
                    <a:pt x="123444" y="9508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5" name="任意多边形: 形状 164"/>
            <p:cNvSpPr/>
            <p:nvPr/>
          </p:nvSpPr>
          <p:spPr>
            <a:xfrm>
              <a:off x="9121826" y="5454201"/>
              <a:ext cx="107029" cy="87840"/>
            </a:xfrm>
            <a:custGeom>
              <a:avLst/>
              <a:gdLst>
                <a:gd name="connsiteX0" fmla="*/ 89557 w 107029"/>
                <a:gd name="connsiteY0" fmla="*/ 87841 h 87840"/>
                <a:gd name="connsiteX1" fmla="*/ 1915 w 107029"/>
                <a:gd name="connsiteY1" fmla="*/ 32858 h 87840"/>
                <a:gd name="connsiteX2" fmla="*/ 21201 w 107029"/>
                <a:gd name="connsiteY2" fmla="*/ 839 h 87840"/>
                <a:gd name="connsiteX3" fmla="*/ 106765 w 107029"/>
                <a:gd name="connsiteY3" fmla="*/ 73829 h 87840"/>
                <a:gd name="connsiteX4" fmla="*/ 89557 w 107029"/>
                <a:gd name="connsiteY4" fmla="*/ 87841 h 87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027" h="87840">
                  <a:moveTo>
                    <a:pt x="89557" y="87841"/>
                  </a:moveTo>
                  <a:cubicBezTo>
                    <a:pt x="40861" y="85230"/>
                    <a:pt x="11238" y="64132"/>
                    <a:pt x="1915" y="32858"/>
                  </a:cubicBezTo>
                  <a:cubicBezTo>
                    <a:pt x="-3626" y="14264"/>
                    <a:pt x="2874" y="4728"/>
                    <a:pt x="21201" y="839"/>
                  </a:cubicBezTo>
                  <a:cubicBezTo>
                    <a:pt x="56631" y="-6727"/>
                    <a:pt x="111294" y="38453"/>
                    <a:pt x="106765" y="73829"/>
                  </a:cubicBezTo>
                  <a:cubicBezTo>
                    <a:pt x="105806" y="80808"/>
                    <a:pt x="91847" y="86083"/>
                    <a:pt x="89557" y="878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6" name="任意多边形: 形状 165"/>
            <p:cNvSpPr/>
            <p:nvPr/>
          </p:nvSpPr>
          <p:spPr>
            <a:xfrm>
              <a:off x="11366302" y="6446269"/>
              <a:ext cx="125349" cy="114920"/>
            </a:xfrm>
            <a:custGeom>
              <a:avLst/>
              <a:gdLst>
                <a:gd name="connsiteX0" fmla="*/ 6233 w 125349"/>
                <a:gd name="connsiteY0" fmla="*/ 0 h 114920"/>
                <a:gd name="connsiteX1" fmla="*/ 78478 w 125349"/>
                <a:gd name="connsiteY1" fmla="*/ 37934 h 114920"/>
                <a:gd name="connsiteX2" fmla="*/ 122059 w 125349"/>
                <a:gd name="connsiteY2" fmla="*/ 92384 h 114920"/>
                <a:gd name="connsiteX3" fmla="*/ 124084 w 125349"/>
                <a:gd name="connsiteY3" fmla="*/ 109272 h 114920"/>
                <a:gd name="connsiteX4" fmla="*/ 105063 w 125349"/>
                <a:gd name="connsiteY4" fmla="*/ 114441 h 114920"/>
                <a:gd name="connsiteX5" fmla="*/ 0 w 125349"/>
                <a:gd name="connsiteY5" fmla="*/ 10922 h 114920"/>
                <a:gd name="connsiteX6" fmla="*/ 6233 w 125349"/>
                <a:gd name="connsiteY6" fmla="*/ 0 h 114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348" h="114920">
                  <a:moveTo>
                    <a:pt x="6233" y="0"/>
                  </a:moveTo>
                  <a:cubicBezTo>
                    <a:pt x="30528" y="12307"/>
                    <a:pt x="57220" y="21578"/>
                    <a:pt x="78478" y="37934"/>
                  </a:cubicBezTo>
                  <a:cubicBezTo>
                    <a:pt x="96379" y="51733"/>
                    <a:pt x="108420" y="73417"/>
                    <a:pt x="122059" y="92384"/>
                  </a:cubicBezTo>
                  <a:cubicBezTo>
                    <a:pt x="125096" y="96646"/>
                    <a:pt x="126588" y="106982"/>
                    <a:pt x="124084" y="109272"/>
                  </a:cubicBezTo>
                  <a:cubicBezTo>
                    <a:pt x="119608" y="113268"/>
                    <a:pt x="110658" y="116092"/>
                    <a:pt x="105063" y="114441"/>
                  </a:cubicBezTo>
                  <a:cubicBezTo>
                    <a:pt x="51306" y="98351"/>
                    <a:pt x="20618" y="59351"/>
                    <a:pt x="0" y="10922"/>
                  </a:cubicBezTo>
                  <a:cubicBezTo>
                    <a:pt x="2025" y="7246"/>
                    <a:pt x="4102" y="3623"/>
                    <a:pt x="623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7" name="任意多边形: 形状 166"/>
            <p:cNvSpPr/>
            <p:nvPr/>
          </p:nvSpPr>
          <p:spPr>
            <a:xfrm>
              <a:off x="9642083" y="5354478"/>
              <a:ext cx="105178" cy="90870"/>
            </a:xfrm>
            <a:custGeom>
              <a:avLst/>
              <a:gdLst>
                <a:gd name="connsiteX0" fmla="*/ 75650 w 105178"/>
                <a:gd name="connsiteY0" fmla="*/ 90811 h 90870"/>
                <a:gd name="connsiteX1" fmla="*/ 1754 w 105178"/>
                <a:gd name="connsiteY1" fmla="*/ 34816 h 90870"/>
                <a:gd name="connsiteX2" fmla="*/ 4205 w 105178"/>
                <a:gd name="connsiteY2" fmla="*/ 5194 h 90870"/>
                <a:gd name="connsiteX3" fmla="*/ 33028 w 105178"/>
                <a:gd name="connsiteY3" fmla="*/ 2637 h 90870"/>
                <a:gd name="connsiteX4" fmla="*/ 96748 w 105178"/>
                <a:gd name="connsiteY4" fmla="*/ 57619 h 90870"/>
                <a:gd name="connsiteX5" fmla="*/ 75650 w 105178"/>
                <a:gd name="connsiteY5" fmla="*/ 90811 h 90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178" h="90870">
                  <a:moveTo>
                    <a:pt x="75650" y="90811"/>
                  </a:moveTo>
                  <a:cubicBezTo>
                    <a:pt x="42671" y="89639"/>
                    <a:pt x="9479" y="65451"/>
                    <a:pt x="1754" y="34816"/>
                  </a:cubicBezTo>
                  <a:cubicBezTo>
                    <a:pt x="-643" y="25333"/>
                    <a:pt x="-1230" y="10895"/>
                    <a:pt x="4205" y="5194"/>
                  </a:cubicBezTo>
                  <a:cubicBezTo>
                    <a:pt x="9426" y="-294"/>
                    <a:pt x="26635" y="-1892"/>
                    <a:pt x="33028" y="2637"/>
                  </a:cubicBezTo>
                  <a:cubicBezTo>
                    <a:pt x="55884" y="18886"/>
                    <a:pt x="79966" y="35775"/>
                    <a:pt x="96748" y="57619"/>
                  </a:cubicBezTo>
                  <a:cubicBezTo>
                    <a:pt x="113744" y="79783"/>
                    <a:pt x="104207" y="91823"/>
                    <a:pt x="75650" y="9081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8" name="任意多边形: 形状 167"/>
            <p:cNvSpPr/>
            <p:nvPr/>
          </p:nvSpPr>
          <p:spPr>
            <a:xfrm>
              <a:off x="9210674" y="5311083"/>
              <a:ext cx="99894" cy="88431"/>
            </a:xfrm>
            <a:custGeom>
              <a:avLst/>
              <a:gdLst>
                <a:gd name="connsiteX0" fmla="*/ 75138 w 99894"/>
                <a:gd name="connsiteY0" fmla="*/ 87748 h 88431"/>
                <a:gd name="connsiteX1" fmla="*/ 1561 w 99894"/>
                <a:gd name="connsiteY1" fmla="*/ 32819 h 88431"/>
                <a:gd name="connsiteX2" fmla="*/ 29532 w 99894"/>
                <a:gd name="connsiteY2" fmla="*/ 213 h 88431"/>
                <a:gd name="connsiteX3" fmla="*/ 97567 w 99894"/>
                <a:gd name="connsiteY3" fmla="*/ 55036 h 88431"/>
                <a:gd name="connsiteX4" fmla="*/ 75138 w 99894"/>
                <a:gd name="connsiteY4" fmla="*/ 87748 h 8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94" h="88431">
                  <a:moveTo>
                    <a:pt x="75138" y="87748"/>
                  </a:moveTo>
                  <a:cubicBezTo>
                    <a:pt x="40188" y="86843"/>
                    <a:pt x="8221" y="62015"/>
                    <a:pt x="1561" y="32819"/>
                  </a:cubicBezTo>
                  <a:cubicBezTo>
                    <a:pt x="-3926" y="8684"/>
                    <a:pt x="4971" y="-1652"/>
                    <a:pt x="29532" y="213"/>
                  </a:cubicBezTo>
                  <a:cubicBezTo>
                    <a:pt x="59474" y="2451"/>
                    <a:pt x="90535" y="27385"/>
                    <a:pt x="97567" y="55036"/>
                  </a:cubicBezTo>
                  <a:cubicBezTo>
                    <a:pt x="103055" y="76613"/>
                    <a:pt x="100072" y="91904"/>
                    <a:pt x="75138" y="877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9" name="任意多边形: 形状 168"/>
            <p:cNvSpPr/>
            <p:nvPr/>
          </p:nvSpPr>
          <p:spPr>
            <a:xfrm>
              <a:off x="10169474" y="5449240"/>
              <a:ext cx="107354" cy="93134"/>
            </a:xfrm>
            <a:custGeom>
              <a:avLst/>
              <a:gdLst>
                <a:gd name="connsiteX0" fmla="*/ 107355 w 107354"/>
                <a:gd name="connsiteY0" fmla="*/ 90351 h 93134"/>
                <a:gd name="connsiteX1" fmla="*/ 0 w 107354"/>
                <a:gd name="connsiteY1" fmla="*/ 4148 h 93134"/>
                <a:gd name="connsiteX2" fmla="*/ 107355 w 107354"/>
                <a:gd name="connsiteY2" fmla="*/ 90351 h 9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354" h="93134">
                  <a:moveTo>
                    <a:pt x="107355" y="90351"/>
                  </a:moveTo>
                  <a:cubicBezTo>
                    <a:pt x="52745" y="101965"/>
                    <a:pt x="22856" y="77991"/>
                    <a:pt x="0" y="4148"/>
                  </a:cubicBezTo>
                  <a:cubicBezTo>
                    <a:pt x="43048" y="-15085"/>
                    <a:pt x="106395" y="35795"/>
                    <a:pt x="107355" y="903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0" name="任意多边形: 形状 169"/>
            <p:cNvSpPr/>
            <p:nvPr/>
          </p:nvSpPr>
          <p:spPr>
            <a:xfrm>
              <a:off x="11168425" y="6288301"/>
              <a:ext cx="119559" cy="107674"/>
            </a:xfrm>
            <a:custGeom>
              <a:avLst/>
              <a:gdLst>
                <a:gd name="connsiteX0" fmla="*/ 119559 w 119559"/>
                <a:gd name="connsiteY0" fmla="*/ 107674 h 107674"/>
                <a:gd name="connsiteX1" fmla="*/ 1176 w 119559"/>
                <a:gd name="connsiteY1" fmla="*/ 20352 h 107674"/>
                <a:gd name="connsiteX2" fmla="*/ 1390 w 119559"/>
                <a:gd name="connsiteY2" fmla="*/ 0 h 107674"/>
                <a:gd name="connsiteX3" fmla="*/ 21688 w 119559"/>
                <a:gd name="connsiteY3" fmla="*/ 1598 h 107674"/>
                <a:gd name="connsiteX4" fmla="*/ 119559 w 119559"/>
                <a:gd name="connsiteY4" fmla="*/ 107674 h 107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559" h="107674">
                  <a:moveTo>
                    <a:pt x="119559" y="107674"/>
                  </a:moveTo>
                  <a:cubicBezTo>
                    <a:pt x="58024" y="101920"/>
                    <a:pt x="24245" y="67876"/>
                    <a:pt x="1176" y="20352"/>
                  </a:cubicBezTo>
                  <a:cubicBezTo>
                    <a:pt x="-1488" y="14918"/>
                    <a:pt x="1176" y="6873"/>
                    <a:pt x="1390" y="0"/>
                  </a:cubicBezTo>
                  <a:cubicBezTo>
                    <a:pt x="8156" y="479"/>
                    <a:pt x="15188" y="-53"/>
                    <a:pt x="21688" y="1598"/>
                  </a:cubicBezTo>
                  <a:cubicBezTo>
                    <a:pt x="74966" y="15344"/>
                    <a:pt x="100805" y="54876"/>
                    <a:pt x="119559" y="1076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1" name="任意多边形: 形状 170"/>
            <p:cNvSpPr/>
            <p:nvPr/>
          </p:nvSpPr>
          <p:spPr>
            <a:xfrm>
              <a:off x="8616092" y="5764510"/>
              <a:ext cx="102928" cy="77439"/>
            </a:xfrm>
            <a:custGeom>
              <a:avLst/>
              <a:gdLst>
                <a:gd name="connsiteX0" fmla="*/ 64646 w 102928"/>
                <a:gd name="connsiteY0" fmla="*/ 76312 h 77439"/>
                <a:gd name="connsiteX1" fmla="*/ 73 w 102928"/>
                <a:gd name="connsiteY1" fmla="*/ 24792 h 77439"/>
                <a:gd name="connsiteX2" fmla="*/ 32999 w 102928"/>
                <a:gd name="connsiteY2" fmla="*/ 231 h 77439"/>
                <a:gd name="connsiteX3" fmla="*/ 102846 w 102928"/>
                <a:gd name="connsiteY3" fmla="*/ 56865 h 77439"/>
                <a:gd name="connsiteX4" fmla="*/ 64646 w 102928"/>
                <a:gd name="connsiteY4" fmla="*/ 76312 h 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928" h="77439">
                  <a:moveTo>
                    <a:pt x="64646" y="76312"/>
                  </a:moveTo>
                  <a:cubicBezTo>
                    <a:pt x="25913" y="77484"/>
                    <a:pt x="1938" y="58730"/>
                    <a:pt x="73" y="24792"/>
                  </a:cubicBezTo>
                  <a:cubicBezTo>
                    <a:pt x="-1365" y="-515"/>
                    <a:pt x="18720" y="1510"/>
                    <a:pt x="32999" y="231"/>
                  </a:cubicBezTo>
                  <a:cubicBezTo>
                    <a:pt x="67522" y="-2859"/>
                    <a:pt x="101247" y="25485"/>
                    <a:pt x="102846" y="56865"/>
                  </a:cubicBezTo>
                  <a:cubicBezTo>
                    <a:pt x="104497" y="88246"/>
                    <a:pt x="81002" y="73648"/>
                    <a:pt x="64646" y="7631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2" name="任意多边形: 形状 171"/>
            <p:cNvSpPr/>
            <p:nvPr/>
          </p:nvSpPr>
          <p:spPr>
            <a:xfrm>
              <a:off x="9256076" y="6080103"/>
              <a:ext cx="105380" cy="81664"/>
            </a:xfrm>
            <a:custGeom>
              <a:avLst/>
              <a:gdLst>
                <a:gd name="connsiteX0" fmla="*/ 46678 w 105380"/>
                <a:gd name="connsiteY0" fmla="*/ 81664 h 81664"/>
                <a:gd name="connsiteX1" fmla="*/ 10289 w 105380"/>
                <a:gd name="connsiteY1" fmla="*/ 54972 h 81664"/>
                <a:gd name="connsiteX2" fmla="*/ 24940 w 105380"/>
                <a:gd name="connsiteY2" fmla="*/ 11231 h 81664"/>
                <a:gd name="connsiteX3" fmla="*/ 95214 w 105380"/>
                <a:gd name="connsiteY3" fmla="*/ 27161 h 81664"/>
                <a:gd name="connsiteX4" fmla="*/ 71505 w 105380"/>
                <a:gd name="connsiteY4" fmla="*/ 75644 h 81664"/>
                <a:gd name="connsiteX5" fmla="*/ 46678 w 105380"/>
                <a:gd name="connsiteY5" fmla="*/ 81664 h 81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380" h="81664">
                  <a:moveTo>
                    <a:pt x="46678" y="81664"/>
                  </a:moveTo>
                  <a:cubicBezTo>
                    <a:pt x="36342" y="74365"/>
                    <a:pt x="20252" y="67173"/>
                    <a:pt x="10289" y="54972"/>
                  </a:cubicBezTo>
                  <a:cubicBezTo>
                    <a:pt x="-7506" y="33181"/>
                    <a:pt x="-1965" y="20395"/>
                    <a:pt x="24940" y="11231"/>
                  </a:cubicBezTo>
                  <a:cubicBezTo>
                    <a:pt x="75874" y="-6084"/>
                    <a:pt x="79337" y="-5285"/>
                    <a:pt x="95214" y="27161"/>
                  </a:cubicBezTo>
                  <a:cubicBezTo>
                    <a:pt x="112369" y="62218"/>
                    <a:pt x="109918" y="67226"/>
                    <a:pt x="71505" y="75644"/>
                  </a:cubicBezTo>
                  <a:cubicBezTo>
                    <a:pt x="65325" y="76976"/>
                    <a:pt x="59198" y="78627"/>
                    <a:pt x="46678" y="816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3" name="任意多边形: 形状 172"/>
            <p:cNvSpPr/>
            <p:nvPr/>
          </p:nvSpPr>
          <p:spPr>
            <a:xfrm>
              <a:off x="10766396" y="5961623"/>
              <a:ext cx="111190" cy="93416"/>
            </a:xfrm>
            <a:custGeom>
              <a:avLst/>
              <a:gdLst>
                <a:gd name="connsiteX0" fmla="*/ 111190 w 111190"/>
                <a:gd name="connsiteY0" fmla="*/ 92363 h 93416"/>
                <a:gd name="connsiteX1" fmla="*/ 0 w 111190"/>
                <a:gd name="connsiteY1" fmla="*/ 2057 h 93416"/>
                <a:gd name="connsiteX2" fmla="*/ 111190 w 111190"/>
                <a:gd name="connsiteY2" fmla="*/ 92363 h 93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89" h="93416">
                  <a:moveTo>
                    <a:pt x="111190" y="92363"/>
                  </a:moveTo>
                  <a:cubicBezTo>
                    <a:pt x="54450" y="99289"/>
                    <a:pt x="21364" y="72384"/>
                    <a:pt x="0" y="2057"/>
                  </a:cubicBezTo>
                  <a:cubicBezTo>
                    <a:pt x="55356" y="-8812"/>
                    <a:pt x="95367" y="23688"/>
                    <a:pt x="111190" y="9236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4" name="任意多边形: 形状 173"/>
            <p:cNvSpPr/>
            <p:nvPr/>
          </p:nvSpPr>
          <p:spPr>
            <a:xfrm>
              <a:off x="10369366" y="5618527"/>
              <a:ext cx="108691" cy="101570"/>
            </a:xfrm>
            <a:custGeom>
              <a:avLst/>
              <a:gdLst>
                <a:gd name="connsiteX0" fmla="*/ 108692 w 108691"/>
                <a:gd name="connsiteY0" fmla="*/ 90806 h 101570"/>
                <a:gd name="connsiteX1" fmla="*/ 88340 w 108691"/>
                <a:gd name="connsiteY1" fmla="*/ 101568 h 101570"/>
                <a:gd name="connsiteX2" fmla="*/ 6 w 108691"/>
                <a:gd name="connsiteY2" fmla="*/ 18029 h 101570"/>
                <a:gd name="connsiteX3" fmla="*/ 14551 w 108691"/>
                <a:gd name="connsiteY3" fmla="*/ 288 h 101570"/>
                <a:gd name="connsiteX4" fmla="*/ 108692 w 108691"/>
                <a:gd name="connsiteY4" fmla="*/ 90806 h 101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691" h="101570">
                  <a:moveTo>
                    <a:pt x="108692" y="90806"/>
                  </a:moveTo>
                  <a:cubicBezTo>
                    <a:pt x="103737" y="93577"/>
                    <a:pt x="95959" y="101728"/>
                    <a:pt x="88340" y="101568"/>
                  </a:cubicBezTo>
                  <a:cubicBezTo>
                    <a:pt x="58345" y="100876"/>
                    <a:pt x="1284" y="46906"/>
                    <a:pt x="6" y="18029"/>
                  </a:cubicBezTo>
                  <a:cubicBezTo>
                    <a:pt x="-261" y="12062"/>
                    <a:pt x="8637" y="1193"/>
                    <a:pt x="14551" y="288"/>
                  </a:cubicBezTo>
                  <a:cubicBezTo>
                    <a:pt x="44919" y="-4561"/>
                    <a:pt x="107946" y="52979"/>
                    <a:pt x="108692" y="9080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5" name="任意多边形: 形状 174"/>
            <p:cNvSpPr/>
            <p:nvPr/>
          </p:nvSpPr>
          <p:spPr>
            <a:xfrm>
              <a:off x="8258013" y="6624869"/>
              <a:ext cx="101527" cy="76860"/>
            </a:xfrm>
            <a:custGeom>
              <a:avLst/>
              <a:gdLst>
                <a:gd name="connsiteX0" fmla="*/ 60011 w 101527"/>
                <a:gd name="connsiteY0" fmla="*/ 76813 h 76860"/>
                <a:gd name="connsiteX1" fmla="*/ 20 w 101527"/>
                <a:gd name="connsiteY1" fmla="*/ 26572 h 76860"/>
                <a:gd name="connsiteX2" fmla="*/ 42323 w 101527"/>
                <a:gd name="connsiteY2" fmla="*/ 40 h 76860"/>
                <a:gd name="connsiteX3" fmla="*/ 101461 w 101527"/>
                <a:gd name="connsiteY3" fmla="*/ 48949 h 76860"/>
                <a:gd name="connsiteX4" fmla="*/ 60011 w 101527"/>
                <a:gd name="connsiteY4" fmla="*/ 76813 h 7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27" h="76860">
                  <a:moveTo>
                    <a:pt x="60011" y="76813"/>
                  </a:moveTo>
                  <a:cubicBezTo>
                    <a:pt x="32360" y="77079"/>
                    <a:pt x="-939" y="50174"/>
                    <a:pt x="20" y="26572"/>
                  </a:cubicBezTo>
                  <a:cubicBezTo>
                    <a:pt x="1139" y="-1345"/>
                    <a:pt x="23516" y="679"/>
                    <a:pt x="42323" y="40"/>
                  </a:cubicBezTo>
                  <a:cubicBezTo>
                    <a:pt x="75621" y="-1079"/>
                    <a:pt x="103059" y="21564"/>
                    <a:pt x="101461" y="48949"/>
                  </a:cubicBezTo>
                  <a:cubicBezTo>
                    <a:pt x="99969" y="75374"/>
                    <a:pt x="80469" y="77239"/>
                    <a:pt x="60011" y="768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6" name="任意多边形: 形状 175"/>
            <p:cNvSpPr/>
            <p:nvPr/>
          </p:nvSpPr>
          <p:spPr>
            <a:xfrm>
              <a:off x="8445081" y="5769004"/>
              <a:ext cx="99017" cy="80695"/>
            </a:xfrm>
            <a:custGeom>
              <a:avLst/>
              <a:gdLst>
                <a:gd name="connsiteX0" fmla="*/ 42419 w 99017"/>
                <a:gd name="connsiteY0" fmla="*/ 0 h 80695"/>
                <a:gd name="connsiteX1" fmla="*/ 98254 w 99017"/>
                <a:gd name="connsiteY1" fmla="*/ 62601 h 80695"/>
                <a:gd name="connsiteX2" fmla="*/ 82804 w 99017"/>
                <a:gd name="connsiteY2" fmla="*/ 78798 h 80695"/>
                <a:gd name="connsiteX3" fmla="*/ 756 w 99017"/>
                <a:gd name="connsiteY3" fmla="*/ 28610 h 80695"/>
                <a:gd name="connsiteX4" fmla="*/ 42419 w 99017"/>
                <a:gd name="connsiteY4" fmla="*/ 0 h 8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17" h="80695">
                  <a:moveTo>
                    <a:pt x="42419" y="0"/>
                  </a:moveTo>
                  <a:cubicBezTo>
                    <a:pt x="77529" y="-53"/>
                    <a:pt x="103901" y="28610"/>
                    <a:pt x="98254" y="62601"/>
                  </a:cubicBezTo>
                  <a:cubicBezTo>
                    <a:pt x="97242" y="68835"/>
                    <a:pt x="89197" y="76667"/>
                    <a:pt x="82804" y="78798"/>
                  </a:cubicBezTo>
                  <a:cubicBezTo>
                    <a:pt x="53394" y="88494"/>
                    <a:pt x="7043" y="59405"/>
                    <a:pt x="756" y="28610"/>
                  </a:cubicBezTo>
                  <a:cubicBezTo>
                    <a:pt x="-3346" y="8525"/>
                    <a:pt x="9067" y="53"/>
                    <a:pt x="424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7" name="任意多边形: 形状 176"/>
            <p:cNvSpPr/>
            <p:nvPr/>
          </p:nvSpPr>
          <p:spPr>
            <a:xfrm>
              <a:off x="11666841" y="6750473"/>
              <a:ext cx="126640" cy="98894"/>
            </a:xfrm>
            <a:custGeom>
              <a:avLst/>
              <a:gdLst>
                <a:gd name="connsiteX0" fmla="*/ 0 w 126640"/>
                <a:gd name="connsiteY0" fmla="*/ 1024 h 98894"/>
                <a:gd name="connsiteX1" fmla="*/ 126640 w 126640"/>
                <a:gd name="connsiteY1" fmla="*/ 98895 h 98894"/>
                <a:gd name="connsiteX2" fmla="*/ 0 w 126640"/>
                <a:gd name="connsiteY2" fmla="*/ 1024 h 9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640" h="98894">
                  <a:moveTo>
                    <a:pt x="0" y="1024"/>
                  </a:moveTo>
                  <a:cubicBezTo>
                    <a:pt x="53810" y="-7767"/>
                    <a:pt x="117211" y="41355"/>
                    <a:pt x="126640" y="98895"/>
                  </a:cubicBezTo>
                  <a:cubicBezTo>
                    <a:pt x="60257" y="96604"/>
                    <a:pt x="28663" y="51957"/>
                    <a:pt x="0" y="10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8" name="任意多边形: 形状 177"/>
            <p:cNvSpPr/>
            <p:nvPr/>
          </p:nvSpPr>
          <p:spPr>
            <a:xfrm>
              <a:off x="10687439" y="5823466"/>
              <a:ext cx="107441" cy="96100"/>
            </a:xfrm>
            <a:custGeom>
              <a:avLst/>
              <a:gdLst>
                <a:gd name="connsiteX0" fmla="*/ 106715 w 107441"/>
                <a:gd name="connsiteY0" fmla="*/ 96100 h 96100"/>
                <a:gd name="connsiteX1" fmla="*/ 0 w 107441"/>
                <a:gd name="connsiteY1" fmla="*/ 4037 h 96100"/>
                <a:gd name="connsiteX2" fmla="*/ 72458 w 107441"/>
                <a:gd name="connsiteY2" fmla="*/ 22098 h 96100"/>
                <a:gd name="connsiteX3" fmla="*/ 106715 w 107441"/>
                <a:gd name="connsiteY3" fmla="*/ 96100 h 9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41" h="96100">
                  <a:moveTo>
                    <a:pt x="106715" y="96100"/>
                  </a:moveTo>
                  <a:cubicBezTo>
                    <a:pt x="42462" y="94929"/>
                    <a:pt x="16836" y="54278"/>
                    <a:pt x="0" y="4037"/>
                  </a:cubicBezTo>
                  <a:cubicBezTo>
                    <a:pt x="20299" y="-4967"/>
                    <a:pt x="47204" y="1107"/>
                    <a:pt x="72458" y="22098"/>
                  </a:cubicBezTo>
                  <a:cubicBezTo>
                    <a:pt x="95260" y="41012"/>
                    <a:pt x="111084" y="63441"/>
                    <a:pt x="106715" y="961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9" name="任意多边形: 形状 178"/>
            <p:cNvSpPr/>
            <p:nvPr/>
          </p:nvSpPr>
          <p:spPr>
            <a:xfrm>
              <a:off x="9355765" y="5329523"/>
              <a:ext cx="102269" cy="85837"/>
            </a:xfrm>
            <a:custGeom>
              <a:avLst/>
              <a:gdLst>
                <a:gd name="connsiteX0" fmla="*/ 0 w 102269"/>
                <a:gd name="connsiteY0" fmla="*/ 4203 h 85837"/>
                <a:gd name="connsiteX1" fmla="*/ 100055 w 102269"/>
                <a:gd name="connsiteY1" fmla="*/ 54870 h 85837"/>
                <a:gd name="connsiteX2" fmla="*/ 75281 w 102269"/>
                <a:gd name="connsiteY2" fmla="*/ 85824 h 85837"/>
                <a:gd name="connsiteX3" fmla="*/ 0 w 102269"/>
                <a:gd name="connsiteY3" fmla="*/ 4203 h 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69" h="85837">
                  <a:moveTo>
                    <a:pt x="0" y="4203"/>
                  </a:moveTo>
                  <a:cubicBezTo>
                    <a:pt x="62015" y="-7784"/>
                    <a:pt x="85404" y="4896"/>
                    <a:pt x="100055" y="54870"/>
                  </a:cubicBezTo>
                  <a:cubicBezTo>
                    <a:pt x="107035" y="78632"/>
                    <a:pt x="97178" y="86197"/>
                    <a:pt x="75281" y="85824"/>
                  </a:cubicBezTo>
                  <a:cubicBezTo>
                    <a:pt x="40065" y="85185"/>
                    <a:pt x="15397" y="59132"/>
                    <a:pt x="0" y="42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0" name="任意多边形: 形状 179"/>
            <p:cNvSpPr/>
            <p:nvPr/>
          </p:nvSpPr>
          <p:spPr>
            <a:xfrm>
              <a:off x="8339920" y="5939807"/>
              <a:ext cx="98094" cy="78803"/>
            </a:xfrm>
            <a:custGeom>
              <a:avLst/>
              <a:gdLst>
                <a:gd name="connsiteX0" fmla="*/ 73737 w 98094"/>
                <a:gd name="connsiteY0" fmla="*/ 78803 h 78803"/>
                <a:gd name="connsiteX1" fmla="*/ 1 w 98094"/>
                <a:gd name="connsiteY1" fmla="*/ 26804 h 78803"/>
                <a:gd name="connsiteX2" fmla="*/ 47631 w 98094"/>
                <a:gd name="connsiteY2" fmla="*/ 219 h 78803"/>
                <a:gd name="connsiteX3" fmla="*/ 97445 w 98094"/>
                <a:gd name="connsiteY3" fmla="*/ 58930 h 78803"/>
                <a:gd name="connsiteX4" fmla="*/ 73737 w 98094"/>
                <a:gd name="connsiteY4" fmla="*/ 78803 h 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094" h="78803">
                  <a:moveTo>
                    <a:pt x="73737" y="78803"/>
                  </a:moveTo>
                  <a:cubicBezTo>
                    <a:pt x="27545" y="78590"/>
                    <a:pt x="-159" y="55734"/>
                    <a:pt x="1" y="26804"/>
                  </a:cubicBezTo>
                  <a:cubicBezTo>
                    <a:pt x="161" y="-8732"/>
                    <a:pt x="29889" y="2829"/>
                    <a:pt x="47631" y="219"/>
                  </a:cubicBezTo>
                  <a:cubicBezTo>
                    <a:pt x="70700" y="-3191"/>
                    <a:pt x="103093" y="34050"/>
                    <a:pt x="97445" y="58930"/>
                  </a:cubicBezTo>
                  <a:cubicBezTo>
                    <a:pt x="95048" y="69373"/>
                    <a:pt x="77040" y="76246"/>
                    <a:pt x="73737" y="788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1" name="任意多边形: 形状 180"/>
            <p:cNvSpPr/>
            <p:nvPr/>
          </p:nvSpPr>
          <p:spPr>
            <a:xfrm>
              <a:off x="9436649" y="5188551"/>
              <a:ext cx="97881" cy="93282"/>
            </a:xfrm>
            <a:custGeom>
              <a:avLst/>
              <a:gdLst>
                <a:gd name="connsiteX0" fmla="*/ 84596 w 97881"/>
                <a:gd name="connsiteY0" fmla="*/ 93282 h 93282"/>
                <a:gd name="connsiteX1" fmla="*/ 1323 w 97881"/>
                <a:gd name="connsiteY1" fmla="*/ 28550 h 93282"/>
                <a:gd name="connsiteX2" fmla="*/ 25938 w 97881"/>
                <a:gd name="connsiteY2" fmla="*/ 260 h 93282"/>
                <a:gd name="connsiteX3" fmla="*/ 97862 w 97881"/>
                <a:gd name="connsiteY3" fmla="*/ 68828 h 93282"/>
                <a:gd name="connsiteX4" fmla="*/ 84596 w 97881"/>
                <a:gd name="connsiteY4" fmla="*/ 93282 h 9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881" h="93282">
                  <a:moveTo>
                    <a:pt x="84596" y="93282"/>
                  </a:moveTo>
                  <a:cubicBezTo>
                    <a:pt x="45490" y="90139"/>
                    <a:pt x="7610" y="57266"/>
                    <a:pt x="1323" y="28550"/>
                  </a:cubicBezTo>
                  <a:cubicBezTo>
                    <a:pt x="-3152" y="8091"/>
                    <a:pt x="3401" y="-1765"/>
                    <a:pt x="25938" y="260"/>
                  </a:cubicBezTo>
                  <a:cubicBezTo>
                    <a:pt x="55507" y="2977"/>
                    <a:pt x="96104" y="38832"/>
                    <a:pt x="97862" y="68828"/>
                  </a:cubicBezTo>
                  <a:cubicBezTo>
                    <a:pt x="98395" y="77832"/>
                    <a:pt x="87953" y="87528"/>
                    <a:pt x="84596" y="9328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2" name="任意多边形: 形状 181"/>
            <p:cNvSpPr/>
            <p:nvPr/>
          </p:nvSpPr>
          <p:spPr>
            <a:xfrm>
              <a:off x="8372185" y="6441413"/>
              <a:ext cx="98298" cy="75608"/>
            </a:xfrm>
            <a:custGeom>
              <a:avLst/>
              <a:gdLst>
                <a:gd name="connsiteX0" fmla="*/ 74291 w 98298"/>
                <a:gd name="connsiteY0" fmla="*/ 75609 h 75608"/>
                <a:gd name="connsiteX1" fmla="*/ 22 w 98298"/>
                <a:gd name="connsiteY1" fmla="*/ 26487 h 75608"/>
                <a:gd name="connsiteX2" fmla="*/ 44136 w 98298"/>
                <a:gd name="connsiteY2" fmla="*/ 327 h 75608"/>
                <a:gd name="connsiteX3" fmla="*/ 97787 w 98298"/>
                <a:gd name="connsiteY3" fmla="*/ 53818 h 75608"/>
                <a:gd name="connsiteX4" fmla="*/ 74291 w 98298"/>
                <a:gd name="connsiteY4" fmla="*/ 75609 h 7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298" h="75608">
                  <a:moveTo>
                    <a:pt x="74291" y="75609"/>
                  </a:moveTo>
                  <a:cubicBezTo>
                    <a:pt x="22718" y="75449"/>
                    <a:pt x="-830" y="56695"/>
                    <a:pt x="22" y="26487"/>
                  </a:cubicBezTo>
                  <a:cubicBezTo>
                    <a:pt x="928" y="-5373"/>
                    <a:pt x="24743" y="487"/>
                    <a:pt x="44136" y="327"/>
                  </a:cubicBezTo>
                  <a:cubicBezTo>
                    <a:pt x="73545" y="114"/>
                    <a:pt x="102528" y="26487"/>
                    <a:pt x="97787" y="53818"/>
                  </a:cubicBezTo>
                  <a:cubicBezTo>
                    <a:pt x="95922" y="64634"/>
                    <a:pt x="77754" y="72572"/>
                    <a:pt x="74291" y="756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3" name="任意多边形: 形状 182"/>
            <p:cNvSpPr/>
            <p:nvPr/>
          </p:nvSpPr>
          <p:spPr>
            <a:xfrm>
              <a:off x="8188551" y="6453195"/>
              <a:ext cx="95016" cy="85902"/>
            </a:xfrm>
            <a:custGeom>
              <a:avLst/>
              <a:gdLst>
                <a:gd name="connsiteX0" fmla="*/ 32987 w 95016"/>
                <a:gd name="connsiteY0" fmla="*/ 0 h 85902"/>
                <a:gd name="connsiteX1" fmla="*/ 95002 w 95016"/>
                <a:gd name="connsiteY1" fmla="*/ 55515 h 85902"/>
                <a:gd name="connsiteX2" fmla="*/ 45774 w 95016"/>
                <a:gd name="connsiteY2" fmla="*/ 85457 h 85902"/>
                <a:gd name="connsiteX3" fmla="*/ 594 w 95016"/>
                <a:gd name="connsiteY3" fmla="*/ 30901 h 85902"/>
                <a:gd name="connsiteX4" fmla="*/ 32987 w 95016"/>
                <a:gd name="connsiteY4" fmla="*/ 0 h 85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016" h="85902">
                  <a:moveTo>
                    <a:pt x="32987" y="0"/>
                  </a:moveTo>
                  <a:cubicBezTo>
                    <a:pt x="71773" y="6713"/>
                    <a:pt x="94363" y="26266"/>
                    <a:pt x="95002" y="55515"/>
                  </a:cubicBezTo>
                  <a:cubicBezTo>
                    <a:pt x="95801" y="92756"/>
                    <a:pt x="63782" y="81728"/>
                    <a:pt x="45774" y="85457"/>
                  </a:cubicBezTo>
                  <a:cubicBezTo>
                    <a:pt x="23237" y="90092"/>
                    <a:pt x="-4414" y="57646"/>
                    <a:pt x="594" y="30901"/>
                  </a:cubicBezTo>
                  <a:cubicBezTo>
                    <a:pt x="2832" y="18967"/>
                    <a:pt x="21692" y="10176"/>
                    <a:pt x="3298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4" name="任意多边形: 形状 183"/>
            <p:cNvSpPr/>
            <p:nvPr/>
          </p:nvSpPr>
          <p:spPr>
            <a:xfrm>
              <a:off x="10494094" y="5651620"/>
              <a:ext cx="102772" cy="91094"/>
            </a:xfrm>
            <a:custGeom>
              <a:avLst/>
              <a:gdLst>
                <a:gd name="connsiteX0" fmla="*/ 0 w 102772"/>
                <a:gd name="connsiteY0" fmla="*/ 2251 h 91094"/>
                <a:gd name="connsiteX1" fmla="*/ 102772 w 102772"/>
                <a:gd name="connsiteY1" fmla="*/ 87921 h 91094"/>
                <a:gd name="connsiteX2" fmla="*/ 0 w 102772"/>
                <a:gd name="connsiteY2" fmla="*/ 2251 h 9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72" h="91094">
                  <a:moveTo>
                    <a:pt x="0" y="2251"/>
                  </a:moveTo>
                  <a:cubicBezTo>
                    <a:pt x="56527" y="-10589"/>
                    <a:pt x="87588" y="33312"/>
                    <a:pt x="102772" y="87921"/>
                  </a:cubicBezTo>
                  <a:cubicBezTo>
                    <a:pt x="51786" y="103212"/>
                    <a:pt x="586" y="61389"/>
                    <a:pt x="0" y="22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5" name="任意多边形: 形状 184"/>
            <p:cNvSpPr/>
            <p:nvPr/>
          </p:nvSpPr>
          <p:spPr>
            <a:xfrm>
              <a:off x="10047681" y="5425381"/>
              <a:ext cx="97231" cy="87561"/>
            </a:xfrm>
            <a:custGeom>
              <a:avLst/>
              <a:gdLst>
                <a:gd name="connsiteX0" fmla="*/ 97232 w 97231"/>
                <a:gd name="connsiteY0" fmla="*/ 84268 h 87561"/>
                <a:gd name="connsiteX1" fmla="*/ 0 w 97231"/>
                <a:gd name="connsiteY1" fmla="*/ 2860 h 87561"/>
                <a:gd name="connsiteX2" fmla="*/ 97232 w 97231"/>
                <a:gd name="connsiteY2" fmla="*/ 84268 h 8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231" h="87561">
                  <a:moveTo>
                    <a:pt x="97232" y="84268"/>
                  </a:moveTo>
                  <a:cubicBezTo>
                    <a:pt x="38040" y="97534"/>
                    <a:pt x="6979" y="70789"/>
                    <a:pt x="0" y="2860"/>
                  </a:cubicBezTo>
                  <a:cubicBezTo>
                    <a:pt x="54396" y="-9075"/>
                    <a:pt x="85084" y="16019"/>
                    <a:pt x="97232" y="842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6" name="任意多边形: 形状 185"/>
            <p:cNvSpPr/>
            <p:nvPr/>
          </p:nvSpPr>
          <p:spPr>
            <a:xfrm>
              <a:off x="8653402" y="5437884"/>
              <a:ext cx="91641" cy="84470"/>
            </a:xfrm>
            <a:custGeom>
              <a:avLst/>
              <a:gdLst>
                <a:gd name="connsiteX0" fmla="*/ 25791 w 91641"/>
                <a:gd name="connsiteY0" fmla="*/ 0 h 84470"/>
                <a:gd name="connsiteX1" fmla="*/ 75232 w 91641"/>
                <a:gd name="connsiteY1" fmla="*/ 25786 h 84470"/>
                <a:gd name="connsiteX2" fmla="*/ 91642 w 91641"/>
                <a:gd name="connsiteY2" fmla="*/ 79916 h 84470"/>
                <a:gd name="connsiteX3" fmla="*/ 32344 w 91641"/>
                <a:gd name="connsiteY3" fmla="*/ 80502 h 84470"/>
                <a:gd name="connsiteX4" fmla="*/ 111 w 91641"/>
                <a:gd name="connsiteY4" fmla="*/ 25520 h 84470"/>
                <a:gd name="connsiteX5" fmla="*/ 25791 w 91641"/>
                <a:gd name="connsiteY5" fmla="*/ 0 h 8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641" h="84470">
                  <a:moveTo>
                    <a:pt x="25791" y="0"/>
                  </a:moveTo>
                  <a:cubicBezTo>
                    <a:pt x="47155" y="10496"/>
                    <a:pt x="66868" y="14119"/>
                    <a:pt x="75232" y="25786"/>
                  </a:cubicBezTo>
                  <a:cubicBezTo>
                    <a:pt x="85622" y="40331"/>
                    <a:pt x="86581" y="61589"/>
                    <a:pt x="91642" y="79916"/>
                  </a:cubicBezTo>
                  <a:cubicBezTo>
                    <a:pt x="71450" y="80769"/>
                    <a:pt x="46516" y="89347"/>
                    <a:pt x="32344" y="80502"/>
                  </a:cubicBezTo>
                  <a:cubicBezTo>
                    <a:pt x="16094" y="70380"/>
                    <a:pt x="7570" y="45606"/>
                    <a:pt x="111" y="25520"/>
                  </a:cubicBezTo>
                  <a:cubicBezTo>
                    <a:pt x="-1541" y="21098"/>
                    <a:pt x="15615" y="9696"/>
                    <a:pt x="2579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7" name="任意多边形: 形状 186"/>
            <p:cNvSpPr/>
            <p:nvPr/>
          </p:nvSpPr>
          <p:spPr>
            <a:xfrm>
              <a:off x="9296054" y="5173714"/>
              <a:ext cx="94495" cy="83492"/>
            </a:xfrm>
            <a:custGeom>
              <a:avLst/>
              <a:gdLst>
                <a:gd name="connsiteX0" fmla="*/ 93702 w 94495"/>
                <a:gd name="connsiteY0" fmla="*/ 81960 h 83492"/>
                <a:gd name="connsiteX1" fmla="*/ 40 w 94495"/>
                <a:gd name="connsiteY1" fmla="*/ 26764 h 83492"/>
                <a:gd name="connsiteX2" fmla="*/ 16449 w 94495"/>
                <a:gd name="connsiteY2" fmla="*/ 871 h 83492"/>
                <a:gd name="connsiteX3" fmla="*/ 93702 w 94495"/>
                <a:gd name="connsiteY3" fmla="*/ 81960 h 8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495" h="83492">
                  <a:moveTo>
                    <a:pt x="93702" y="81960"/>
                  </a:moveTo>
                  <a:cubicBezTo>
                    <a:pt x="41436" y="89579"/>
                    <a:pt x="3875" y="68427"/>
                    <a:pt x="40" y="26764"/>
                  </a:cubicBezTo>
                  <a:cubicBezTo>
                    <a:pt x="-706" y="18346"/>
                    <a:pt x="9256" y="2257"/>
                    <a:pt x="16449" y="871"/>
                  </a:cubicBezTo>
                  <a:cubicBezTo>
                    <a:pt x="57952" y="-6960"/>
                    <a:pt x="100894" y="39444"/>
                    <a:pt x="93702" y="819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8" name="任意多边形: 形状 187"/>
            <p:cNvSpPr/>
            <p:nvPr/>
          </p:nvSpPr>
          <p:spPr>
            <a:xfrm>
              <a:off x="10612957" y="5680363"/>
              <a:ext cx="105010" cy="96255"/>
            </a:xfrm>
            <a:custGeom>
              <a:avLst/>
              <a:gdLst>
                <a:gd name="connsiteX0" fmla="*/ 105010 w 105010"/>
                <a:gd name="connsiteY0" fmla="*/ 94928 h 96255"/>
                <a:gd name="connsiteX1" fmla="*/ 22110 w 105010"/>
                <a:gd name="connsiteY1" fmla="*/ 60404 h 96255"/>
                <a:gd name="connsiteX2" fmla="*/ 3729 w 105010"/>
                <a:gd name="connsiteY2" fmla="*/ 26786 h 96255"/>
                <a:gd name="connsiteX3" fmla="*/ 0 w 105010"/>
                <a:gd name="connsiteY3" fmla="*/ 3770 h 96255"/>
                <a:gd name="connsiteX4" fmla="*/ 26532 w 105010"/>
                <a:gd name="connsiteY4" fmla="*/ 840 h 96255"/>
                <a:gd name="connsiteX5" fmla="*/ 105010 w 105010"/>
                <a:gd name="connsiteY5" fmla="*/ 94928 h 9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010" h="96255">
                  <a:moveTo>
                    <a:pt x="105010" y="94928"/>
                  </a:moveTo>
                  <a:cubicBezTo>
                    <a:pt x="70646" y="100948"/>
                    <a:pt x="35856" y="85977"/>
                    <a:pt x="22110" y="60404"/>
                  </a:cubicBezTo>
                  <a:cubicBezTo>
                    <a:pt x="16037" y="49163"/>
                    <a:pt x="8738" y="38507"/>
                    <a:pt x="3729" y="26786"/>
                  </a:cubicBezTo>
                  <a:cubicBezTo>
                    <a:pt x="746" y="19860"/>
                    <a:pt x="1119" y="11495"/>
                    <a:pt x="0" y="3770"/>
                  </a:cubicBezTo>
                  <a:cubicBezTo>
                    <a:pt x="8897" y="2598"/>
                    <a:pt x="18913" y="-1824"/>
                    <a:pt x="26532" y="840"/>
                  </a:cubicBezTo>
                  <a:cubicBezTo>
                    <a:pt x="71179" y="16344"/>
                    <a:pt x="92064" y="52146"/>
                    <a:pt x="105010" y="949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9" name="任意多边形: 形状 188"/>
            <p:cNvSpPr/>
            <p:nvPr/>
          </p:nvSpPr>
          <p:spPr>
            <a:xfrm>
              <a:off x="8750182" y="5285616"/>
              <a:ext cx="98759" cy="83821"/>
            </a:xfrm>
            <a:custGeom>
              <a:avLst/>
              <a:gdLst>
                <a:gd name="connsiteX0" fmla="*/ 33168 w 98759"/>
                <a:gd name="connsiteY0" fmla="*/ 0 h 83821"/>
                <a:gd name="connsiteX1" fmla="*/ 82343 w 98759"/>
                <a:gd name="connsiteY1" fmla="*/ 30315 h 83821"/>
                <a:gd name="connsiteX2" fmla="*/ 86659 w 98759"/>
                <a:gd name="connsiteY2" fmla="*/ 81568 h 83821"/>
                <a:gd name="connsiteX3" fmla="*/ 20808 w 98759"/>
                <a:gd name="connsiteY3" fmla="*/ 68302 h 83821"/>
                <a:gd name="connsiteX4" fmla="*/ 6955 w 98759"/>
                <a:gd name="connsiteY4" fmla="*/ 40544 h 83821"/>
                <a:gd name="connsiteX5" fmla="*/ 33168 w 98759"/>
                <a:gd name="connsiteY5" fmla="*/ 0 h 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59" h="83821">
                  <a:moveTo>
                    <a:pt x="33168" y="0"/>
                  </a:moveTo>
                  <a:cubicBezTo>
                    <a:pt x="49791" y="9910"/>
                    <a:pt x="68651" y="17369"/>
                    <a:pt x="82343" y="30315"/>
                  </a:cubicBezTo>
                  <a:cubicBezTo>
                    <a:pt x="97581" y="44647"/>
                    <a:pt x="108023" y="72191"/>
                    <a:pt x="86659" y="81568"/>
                  </a:cubicBezTo>
                  <a:cubicBezTo>
                    <a:pt x="69663" y="89027"/>
                    <a:pt x="42119" y="76240"/>
                    <a:pt x="20808" y="68302"/>
                  </a:cubicBezTo>
                  <a:cubicBezTo>
                    <a:pt x="13722" y="65638"/>
                    <a:pt x="11005" y="50347"/>
                    <a:pt x="6955" y="40544"/>
                  </a:cubicBezTo>
                  <a:cubicBezTo>
                    <a:pt x="-5884" y="9430"/>
                    <a:pt x="-3007" y="5168"/>
                    <a:pt x="3316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0" name="任意多边形: 形状 189"/>
            <p:cNvSpPr/>
            <p:nvPr/>
          </p:nvSpPr>
          <p:spPr>
            <a:xfrm>
              <a:off x="9149421" y="5164163"/>
              <a:ext cx="94354" cy="81672"/>
            </a:xfrm>
            <a:custGeom>
              <a:avLst/>
              <a:gdLst>
                <a:gd name="connsiteX0" fmla="*/ 0 w 94354"/>
                <a:gd name="connsiteY0" fmla="*/ 2218 h 81672"/>
                <a:gd name="connsiteX1" fmla="*/ 93289 w 94354"/>
                <a:gd name="connsiteY1" fmla="*/ 53045 h 81672"/>
                <a:gd name="connsiteX2" fmla="*/ 70593 w 94354"/>
                <a:gd name="connsiteY2" fmla="*/ 81602 h 81672"/>
                <a:gd name="connsiteX3" fmla="*/ 0 w 94354"/>
                <a:gd name="connsiteY3" fmla="*/ 2218 h 81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54" h="81672">
                  <a:moveTo>
                    <a:pt x="0" y="2218"/>
                  </a:moveTo>
                  <a:cubicBezTo>
                    <a:pt x="52159" y="-6786"/>
                    <a:pt x="85085" y="11914"/>
                    <a:pt x="93289" y="53045"/>
                  </a:cubicBezTo>
                  <a:cubicBezTo>
                    <a:pt x="97125" y="72171"/>
                    <a:pt x="90838" y="80802"/>
                    <a:pt x="70593" y="81602"/>
                  </a:cubicBezTo>
                  <a:cubicBezTo>
                    <a:pt x="28504" y="83147"/>
                    <a:pt x="6234" y="59385"/>
                    <a:pt x="0" y="22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1" name="任意多边形: 形状 190"/>
            <p:cNvSpPr/>
            <p:nvPr/>
          </p:nvSpPr>
          <p:spPr>
            <a:xfrm>
              <a:off x="9713197" y="5228328"/>
              <a:ext cx="100541" cy="91178"/>
            </a:xfrm>
            <a:custGeom>
              <a:avLst/>
              <a:gdLst>
                <a:gd name="connsiteX0" fmla="*/ 100542 w 100541"/>
                <a:gd name="connsiteY0" fmla="*/ 83821 h 91178"/>
                <a:gd name="connsiteX1" fmla="*/ 60 w 100541"/>
                <a:gd name="connsiteY1" fmla="*/ 18928 h 91178"/>
                <a:gd name="connsiteX2" fmla="*/ 24994 w 100541"/>
                <a:gd name="connsiteY2" fmla="*/ 1134 h 91178"/>
                <a:gd name="connsiteX3" fmla="*/ 100542 w 100541"/>
                <a:gd name="connsiteY3" fmla="*/ 83821 h 9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41" h="91178">
                  <a:moveTo>
                    <a:pt x="100542" y="83821"/>
                  </a:moveTo>
                  <a:cubicBezTo>
                    <a:pt x="60956" y="109074"/>
                    <a:pt x="2298" y="64854"/>
                    <a:pt x="60" y="18928"/>
                  </a:cubicBezTo>
                  <a:cubicBezTo>
                    <a:pt x="-899" y="-92"/>
                    <a:pt x="9703" y="-1797"/>
                    <a:pt x="24994" y="1134"/>
                  </a:cubicBezTo>
                  <a:cubicBezTo>
                    <a:pt x="68149" y="9445"/>
                    <a:pt x="86476" y="29211"/>
                    <a:pt x="100542" y="838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2" name="任意多边形: 形状 191"/>
            <p:cNvSpPr/>
            <p:nvPr/>
          </p:nvSpPr>
          <p:spPr>
            <a:xfrm>
              <a:off x="9063755" y="5306831"/>
              <a:ext cx="98048" cy="81259"/>
            </a:xfrm>
            <a:custGeom>
              <a:avLst/>
              <a:gdLst>
                <a:gd name="connsiteX0" fmla="*/ 1860 w 98048"/>
                <a:gd name="connsiteY0" fmla="*/ 1535 h 81259"/>
                <a:gd name="connsiteX1" fmla="*/ 93551 w 98048"/>
                <a:gd name="connsiteY1" fmla="*/ 46235 h 81259"/>
                <a:gd name="connsiteX2" fmla="*/ 74318 w 98048"/>
                <a:gd name="connsiteY2" fmla="*/ 80865 h 81259"/>
                <a:gd name="connsiteX3" fmla="*/ 1860 w 98048"/>
                <a:gd name="connsiteY3" fmla="*/ 1535 h 8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048" h="81259">
                  <a:moveTo>
                    <a:pt x="1860" y="1535"/>
                  </a:moveTo>
                  <a:cubicBezTo>
                    <a:pt x="42618" y="-5445"/>
                    <a:pt x="78420" y="11711"/>
                    <a:pt x="93551" y="46235"/>
                  </a:cubicBezTo>
                  <a:cubicBezTo>
                    <a:pt x="101969" y="65415"/>
                    <a:pt x="100157" y="78255"/>
                    <a:pt x="74318" y="80865"/>
                  </a:cubicBezTo>
                  <a:cubicBezTo>
                    <a:pt x="30204" y="85287"/>
                    <a:pt x="-9115" y="52149"/>
                    <a:pt x="1860" y="15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3" name="任意多边形: 形状 192"/>
            <p:cNvSpPr/>
            <p:nvPr/>
          </p:nvSpPr>
          <p:spPr>
            <a:xfrm>
              <a:off x="9846749" y="5252371"/>
              <a:ext cx="99027" cy="90840"/>
            </a:xfrm>
            <a:custGeom>
              <a:avLst/>
              <a:gdLst>
                <a:gd name="connsiteX0" fmla="*/ 10891 w 99027"/>
                <a:gd name="connsiteY0" fmla="*/ 0 h 90840"/>
                <a:gd name="connsiteX1" fmla="*/ 98427 w 99027"/>
                <a:gd name="connsiteY1" fmla="*/ 67076 h 90840"/>
                <a:gd name="connsiteX2" fmla="*/ 75251 w 99027"/>
                <a:gd name="connsiteY2" fmla="*/ 90572 h 90840"/>
                <a:gd name="connsiteX3" fmla="*/ 129 w 99027"/>
                <a:gd name="connsiteY3" fmla="*/ 25147 h 90840"/>
                <a:gd name="connsiteX4" fmla="*/ 10891 w 99027"/>
                <a:gd name="connsiteY4" fmla="*/ 0 h 90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27" h="90840">
                  <a:moveTo>
                    <a:pt x="10891" y="0"/>
                  </a:moveTo>
                  <a:cubicBezTo>
                    <a:pt x="50849" y="53"/>
                    <a:pt x="93738" y="37081"/>
                    <a:pt x="98427" y="67076"/>
                  </a:cubicBezTo>
                  <a:cubicBezTo>
                    <a:pt x="101304" y="85564"/>
                    <a:pt x="93898" y="92330"/>
                    <a:pt x="75251" y="90572"/>
                  </a:cubicBezTo>
                  <a:cubicBezTo>
                    <a:pt x="43604" y="87642"/>
                    <a:pt x="4765" y="56474"/>
                    <a:pt x="129" y="25147"/>
                  </a:cubicBezTo>
                  <a:cubicBezTo>
                    <a:pt x="-1203" y="16356"/>
                    <a:pt x="8121" y="5967"/>
                    <a:pt x="1089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4" name="任意多边形: 形状 193"/>
            <p:cNvSpPr/>
            <p:nvPr/>
          </p:nvSpPr>
          <p:spPr>
            <a:xfrm>
              <a:off x="8512843" y="5934644"/>
              <a:ext cx="99590" cy="73433"/>
            </a:xfrm>
            <a:custGeom>
              <a:avLst/>
              <a:gdLst>
                <a:gd name="connsiteX0" fmla="*/ 21914 w 99590"/>
                <a:gd name="connsiteY0" fmla="*/ 0 h 73433"/>
                <a:gd name="connsiteX1" fmla="*/ 99539 w 99590"/>
                <a:gd name="connsiteY1" fmla="*/ 49175 h 73433"/>
                <a:gd name="connsiteX2" fmla="*/ 81585 w 99590"/>
                <a:gd name="connsiteY2" fmla="*/ 70806 h 73433"/>
                <a:gd name="connsiteX3" fmla="*/ 7742 w 99590"/>
                <a:gd name="connsiteY3" fmla="*/ 41716 h 73433"/>
                <a:gd name="connsiteX4" fmla="*/ 1242 w 99590"/>
                <a:gd name="connsiteY4" fmla="*/ 9270 h 73433"/>
                <a:gd name="connsiteX5" fmla="*/ 21914 w 99590"/>
                <a:gd name="connsiteY5" fmla="*/ 0 h 7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90" h="73433">
                  <a:moveTo>
                    <a:pt x="21914" y="0"/>
                  </a:moveTo>
                  <a:cubicBezTo>
                    <a:pt x="76257" y="586"/>
                    <a:pt x="100871" y="17262"/>
                    <a:pt x="99539" y="49175"/>
                  </a:cubicBezTo>
                  <a:cubicBezTo>
                    <a:pt x="99219" y="56900"/>
                    <a:pt x="89150" y="69048"/>
                    <a:pt x="81585" y="70806"/>
                  </a:cubicBezTo>
                  <a:cubicBezTo>
                    <a:pt x="51323" y="77839"/>
                    <a:pt x="23672" y="71605"/>
                    <a:pt x="7742" y="41716"/>
                  </a:cubicBezTo>
                  <a:cubicBezTo>
                    <a:pt x="2574" y="32020"/>
                    <a:pt x="-2381" y="17795"/>
                    <a:pt x="1242" y="9270"/>
                  </a:cubicBezTo>
                  <a:cubicBezTo>
                    <a:pt x="4225" y="2344"/>
                    <a:pt x="19996" y="799"/>
                    <a:pt x="219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5" name="任意多边形: 形状 194"/>
            <p:cNvSpPr/>
            <p:nvPr/>
          </p:nvSpPr>
          <p:spPr>
            <a:xfrm>
              <a:off x="8382861" y="5607360"/>
              <a:ext cx="94244" cy="79185"/>
            </a:xfrm>
            <a:custGeom>
              <a:avLst/>
              <a:gdLst>
                <a:gd name="connsiteX0" fmla="*/ 41185 w 94244"/>
                <a:gd name="connsiteY0" fmla="*/ 0 h 79185"/>
                <a:gd name="connsiteX1" fmla="*/ 94196 w 94244"/>
                <a:gd name="connsiteY1" fmla="*/ 56687 h 79185"/>
                <a:gd name="connsiteX2" fmla="*/ 60791 w 94244"/>
                <a:gd name="connsiteY2" fmla="*/ 79117 h 79185"/>
                <a:gd name="connsiteX3" fmla="*/ 1 w 94244"/>
                <a:gd name="connsiteY3" fmla="*/ 26266 h 79185"/>
                <a:gd name="connsiteX4" fmla="*/ 41185 w 94244"/>
                <a:gd name="connsiteY4" fmla="*/ 0 h 7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44" h="79185">
                  <a:moveTo>
                    <a:pt x="41185" y="0"/>
                  </a:moveTo>
                  <a:cubicBezTo>
                    <a:pt x="69475" y="373"/>
                    <a:pt x="92864" y="26053"/>
                    <a:pt x="94196" y="56687"/>
                  </a:cubicBezTo>
                  <a:cubicBezTo>
                    <a:pt x="95368" y="83273"/>
                    <a:pt x="74910" y="78478"/>
                    <a:pt x="60791" y="79117"/>
                  </a:cubicBezTo>
                  <a:cubicBezTo>
                    <a:pt x="27653" y="80662"/>
                    <a:pt x="161" y="55941"/>
                    <a:pt x="1" y="26266"/>
                  </a:cubicBezTo>
                  <a:cubicBezTo>
                    <a:pt x="-212" y="-3836"/>
                    <a:pt x="22804" y="1492"/>
                    <a:pt x="4118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6" name="任意多边形: 形状 195"/>
            <p:cNvSpPr/>
            <p:nvPr/>
          </p:nvSpPr>
          <p:spPr>
            <a:xfrm>
              <a:off x="8717411" y="5606934"/>
              <a:ext cx="96576" cy="77019"/>
            </a:xfrm>
            <a:custGeom>
              <a:avLst/>
              <a:gdLst>
                <a:gd name="connsiteX0" fmla="*/ 18416 w 96576"/>
                <a:gd name="connsiteY0" fmla="*/ 0 h 77019"/>
                <a:gd name="connsiteX1" fmla="*/ 96574 w 96576"/>
                <a:gd name="connsiteY1" fmla="*/ 54823 h 77019"/>
                <a:gd name="connsiteX2" fmla="*/ 70148 w 96576"/>
                <a:gd name="connsiteY2" fmla="*/ 76986 h 77019"/>
                <a:gd name="connsiteX3" fmla="*/ 302 w 96576"/>
                <a:gd name="connsiteY3" fmla="*/ 19180 h 77019"/>
                <a:gd name="connsiteX4" fmla="*/ 18416 w 96576"/>
                <a:gd name="connsiteY4" fmla="*/ 0 h 7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76" h="77019">
                  <a:moveTo>
                    <a:pt x="18416" y="0"/>
                  </a:moveTo>
                  <a:cubicBezTo>
                    <a:pt x="70415" y="906"/>
                    <a:pt x="96255" y="22856"/>
                    <a:pt x="96574" y="54823"/>
                  </a:cubicBezTo>
                  <a:cubicBezTo>
                    <a:pt x="96734" y="73949"/>
                    <a:pt x="86771" y="77413"/>
                    <a:pt x="70148" y="76986"/>
                  </a:cubicBezTo>
                  <a:cubicBezTo>
                    <a:pt x="28805" y="75921"/>
                    <a:pt x="-3481" y="51573"/>
                    <a:pt x="302" y="19180"/>
                  </a:cubicBezTo>
                  <a:cubicBezTo>
                    <a:pt x="1367" y="9910"/>
                    <a:pt x="16125" y="2238"/>
                    <a:pt x="1841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7" name="任意多边形: 形状 196"/>
            <p:cNvSpPr/>
            <p:nvPr/>
          </p:nvSpPr>
          <p:spPr>
            <a:xfrm>
              <a:off x="8232429" y="6116662"/>
              <a:ext cx="92681" cy="75435"/>
            </a:xfrm>
            <a:custGeom>
              <a:avLst/>
              <a:gdLst>
                <a:gd name="connsiteX0" fmla="*/ 39829 w 92681"/>
                <a:gd name="connsiteY0" fmla="*/ 671 h 75435"/>
                <a:gd name="connsiteX1" fmla="*/ 92681 w 92681"/>
                <a:gd name="connsiteY1" fmla="*/ 53789 h 75435"/>
                <a:gd name="connsiteX2" fmla="*/ 58689 w 92681"/>
                <a:gd name="connsiteY2" fmla="*/ 74781 h 75435"/>
                <a:gd name="connsiteX3" fmla="*/ 84 w 92681"/>
                <a:gd name="connsiteY3" fmla="*/ 24487 h 75435"/>
                <a:gd name="connsiteX4" fmla="*/ 39829 w 92681"/>
                <a:gd name="connsiteY4" fmla="*/ 671 h 75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81" h="75435">
                  <a:moveTo>
                    <a:pt x="39829" y="671"/>
                  </a:moveTo>
                  <a:cubicBezTo>
                    <a:pt x="77443" y="2110"/>
                    <a:pt x="92467" y="17720"/>
                    <a:pt x="92681" y="53789"/>
                  </a:cubicBezTo>
                  <a:cubicBezTo>
                    <a:pt x="92840" y="80375"/>
                    <a:pt x="73820" y="75154"/>
                    <a:pt x="58689" y="74781"/>
                  </a:cubicBezTo>
                  <a:cubicBezTo>
                    <a:pt x="22780" y="73875"/>
                    <a:pt x="-1621" y="52297"/>
                    <a:pt x="84" y="24487"/>
                  </a:cubicBezTo>
                  <a:cubicBezTo>
                    <a:pt x="1789" y="-2898"/>
                    <a:pt x="21075" y="-607"/>
                    <a:pt x="39829" y="6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8" name="任意多边形: 形状 197"/>
            <p:cNvSpPr/>
            <p:nvPr/>
          </p:nvSpPr>
          <p:spPr>
            <a:xfrm>
              <a:off x="11284042" y="6326174"/>
              <a:ext cx="113641" cy="94380"/>
            </a:xfrm>
            <a:custGeom>
              <a:avLst/>
              <a:gdLst>
                <a:gd name="connsiteX0" fmla="*/ 0 w 113641"/>
                <a:gd name="connsiteY0" fmla="*/ 60 h 94380"/>
                <a:gd name="connsiteX1" fmla="*/ 113641 w 113641"/>
                <a:gd name="connsiteY1" fmla="*/ 93723 h 94380"/>
                <a:gd name="connsiteX2" fmla="*/ 0 w 113641"/>
                <a:gd name="connsiteY2" fmla="*/ 60 h 9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41" h="94380">
                  <a:moveTo>
                    <a:pt x="0" y="60"/>
                  </a:moveTo>
                  <a:cubicBezTo>
                    <a:pt x="50347" y="-1538"/>
                    <a:pt x="86842" y="28564"/>
                    <a:pt x="113641" y="93723"/>
                  </a:cubicBezTo>
                  <a:cubicBezTo>
                    <a:pt x="56740" y="99956"/>
                    <a:pt x="9963" y="61383"/>
                    <a:pt x="0" y="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9" name="任意多边形: 形状 198"/>
            <p:cNvSpPr/>
            <p:nvPr/>
          </p:nvSpPr>
          <p:spPr>
            <a:xfrm>
              <a:off x="8909865" y="5292556"/>
              <a:ext cx="93230" cy="82353"/>
            </a:xfrm>
            <a:custGeom>
              <a:avLst/>
              <a:gdLst>
                <a:gd name="connsiteX0" fmla="*/ 62301 w 93230"/>
                <a:gd name="connsiteY0" fmla="*/ 82354 h 82353"/>
                <a:gd name="connsiteX1" fmla="*/ 20 w 93230"/>
                <a:gd name="connsiteY1" fmla="*/ 30408 h 82353"/>
                <a:gd name="connsiteX2" fmla="*/ 16003 w 93230"/>
                <a:gd name="connsiteY2" fmla="*/ 2651 h 82353"/>
                <a:gd name="connsiteX3" fmla="*/ 85690 w 93230"/>
                <a:gd name="connsiteY3" fmla="*/ 39625 h 82353"/>
                <a:gd name="connsiteX4" fmla="*/ 62301 w 93230"/>
                <a:gd name="connsiteY4" fmla="*/ 82354 h 82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230" h="82353">
                  <a:moveTo>
                    <a:pt x="62301" y="82354"/>
                  </a:moveTo>
                  <a:cubicBezTo>
                    <a:pt x="31294" y="82354"/>
                    <a:pt x="1405" y="59231"/>
                    <a:pt x="20" y="30408"/>
                  </a:cubicBezTo>
                  <a:cubicBezTo>
                    <a:pt x="-460" y="21085"/>
                    <a:pt x="7905" y="6007"/>
                    <a:pt x="16003" y="2651"/>
                  </a:cubicBezTo>
                  <a:cubicBezTo>
                    <a:pt x="39711" y="-7206"/>
                    <a:pt x="71891" y="11601"/>
                    <a:pt x="85690" y="39625"/>
                  </a:cubicBezTo>
                  <a:cubicBezTo>
                    <a:pt x="100555" y="69940"/>
                    <a:pt x="93788" y="82354"/>
                    <a:pt x="62301" y="823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0" name="任意多边形: 形状 199"/>
            <p:cNvSpPr/>
            <p:nvPr/>
          </p:nvSpPr>
          <p:spPr>
            <a:xfrm>
              <a:off x="8999638" y="5147247"/>
              <a:ext cx="93371" cy="86264"/>
            </a:xfrm>
            <a:custGeom>
              <a:avLst/>
              <a:gdLst>
                <a:gd name="connsiteX0" fmla="*/ 76047 w 93371"/>
                <a:gd name="connsiteY0" fmla="*/ 86264 h 86264"/>
                <a:gd name="connsiteX1" fmla="*/ 393 w 93371"/>
                <a:gd name="connsiteY1" fmla="*/ 26327 h 86264"/>
                <a:gd name="connsiteX2" fmla="*/ 23302 w 93371"/>
                <a:gd name="connsiteY2" fmla="*/ 8 h 86264"/>
                <a:gd name="connsiteX3" fmla="*/ 93362 w 93371"/>
                <a:gd name="connsiteY3" fmla="*/ 66285 h 86264"/>
                <a:gd name="connsiteX4" fmla="*/ 76047 w 93371"/>
                <a:gd name="connsiteY4" fmla="*/ 86264 h 8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71" h="86264">
                  <a:moveTo>
                    <a:pt x="76047" y="86264"/>
                  </a:moveTo>
                  <a:cubicBezTo>
                    <a:pt x="31027" y="84346"/>
                    <a:pt x="4708" y="60638"/>
                    <a:pt x="393" y="26327"/>
                  </a:cubicBezTo>
                  <a:cubicBezTo>
                    <a:pt x="-1739" y="9385"/>
                    <a:pt x="4655" y="-312"/>
                    <a:pt x="23302" y="8"/>
                  </a:cubicBezTo>
                  <a:cubicBezTo>
                    <a:pt x="58145" y="540"/>
                    <a:pt x="94055" y="32294"/>
                    <a:pt x="93362" y="66285"/>
                  </a:cubicBezTo>
                  <a:cubicBezTo>
                    <a:pt x="93202" y="74703"/>
                    <a:pt x="79243" y="82801"/>
                    <a:pt x="76047" y="862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1" name="任意多边形: 形状 200"/>
            <p:cNvSpPr/>
            <p:nvPr/>
          </p:nvSpPr>
          <p:spPr>
            <a:xfrm>
              <a:off x="8553794" y="5605402"/>
              <a:ext cx="94198" cy="78304"/>
            </a:xfrm>
            <a:custGeom>
              <a:avLst/>
              <a:gdLst>
                <a:gd name="connsiteX0" fmla="*/ 72068 w 94198"/>
                <a:gd name="connsiteY0" fmla="*/ 78305 h 78304"/>
                <a:gd name="connsiteX1" fmla="*/ 197 w 94198"/>
                <a:gd name="connsiteY1" fmla="*/ 31154 h 78304"/>
                <a:gd name="connsiteX2" fmla="*/ 8242 w 94198"/>
                <a:gd name="connsiteY2" fmla="*/ 3929 h 78304"/>
                <a:gd name="connsiteX3" fmla="*/ 87039 w 94198"/>
                <a:gd name="connsiteY3" fmla="*/ 33125 h 78304"/>
                <a:gd name="connsiteX4" fmla="*/ 92793 w 94198"/>
                <a:gd name="connsiteY4" fmla="*/ 68342 h 78304"/>
                <a:gd name="connsiteX5" fmla="*/ 72068 w 94198"/>
                <a:gd name="connsiteY5" fmla="*/ 78305 h 7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98" h="78304">
                  <a:moveTo>
                    <a:pt x="72068" y="78305"/>
                  </a:moveTo>
                  <a:cubicBezTo>
                    <a:pt x="24385" y="76600"/>
                    <a:pt x="3606" y="61948"/>
                    <a:pt x="197" y="31154"/>
                  </a:cubicBezTo>
                  <a:cubicBezTo>
                    <a:pt x="-816" y="22150"/>
                    <a:pt x="2114" y="7658"/>
                    <a:pt x="8242" y="3929"/>
                  </a:cubicBezTo>
                  <a:cubicBezTo>
                    <a:pt x="27688" y="-8005"/>
                    <a:pt x="72974" y="8830"/>
                    <a:pt x="87039" y="33125"/>
                  </a:cubicBezTo>
                  <a:cubicBezTo>
                    <a:pt x="92793" y="43088"/>
                    <a:pt x="96309" y="58325"/>
                    <a:pt x="92793" y="68342"/>
                  </a:cubicBezTo>
                  <a:cubicBezTo>
                    <a:pt x="90289" y="75268"/>
                    <a:pt x="74093" y="77399"/>
                    <a:pt x="72068" y="783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2" name="任意多边形: 形状 201"/>
            <p:cNvSpPr/>
            <p:nvPr/>
          </p:nvSpPr>
          <p:spPr>
            <a:xfrm>
              <a:off x="11575630" y="6621139"/>
              <a:ext cx="123763" cy="102067"/>
            </a:xfrm>
            <a:custGeom>
              <a:avLst/>
              <a:gdLst>
                <a:gd name="connsiteX0" fmla="*/ 123764 w 123763"/>
                <a:gd name="connsiteY0" fmla="*/ 102067 h 102067"/>
                <a:gd name="connsiteX1" fmla="*/ 0 w 123763"/>
                <a:gd name="connsiteY1" fmla="*/ 946 h 102067"/>
                <a:gd name="connsiteX2" fmla="*/ 123764 w 123763"/>
                <a:gd name="connsiteY2" fmla="*/ 102067 h 10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761" h="102065">
                  <a:moveTo>
                    <a:pt x="123764" y="102067"/>
                  </a:moveTo>
                  <a:cubicBezTo>
                    <a:pt x="64998" y="96206"/>
                    <a:pt x="11295" y="52306"/>
                    <a:pt x="0" y="946"/>
                  </a:cubicBezTo>
                  <a:cubicBezTo>
                    <a:pt x="44859" y="-7152"/>
                    <a:pt x="99576" y="37601"/>
                    <a:pt x="123764" y="1020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3" name="任意多边形: 形状 202"/>
            <p:cNvSpPr/>
            <p:nvPr/>
          </p:nvSpPr>
          <p:spPr>
            <a:xfrm>
              <a:off x="11081000" y="6161513"/>
              <a:ext cx="113161" cy="94199"/>
            </a:xfrm>
            <a:custGeom>
              <a:avLst/>
              <a:gdLst>
                <a:gd name="connsiteX0" fmla="*/ 0 w 113161"/>
                <a:gd name="connsiteY0" fmla="*/ 1372 h 94199"/>
                <a:gd name="connsiteX1" fmla="*/ 113162 w 113161"/>
                <a:gd name="connsiteY1" fmla="*/ 92477 h 94199"/>
                <a:gd name="connsiteX2" fmla="*/ 0 w 113161"/>
                <a:gd name="connsiteY2" fmla="*/ 1372 h 9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161" h="94199">
                  <a:moveTo>
                    <a:pt x="0" y="1372"/>
                  </a:moveTo>
                  <a:cubicBezTo>
                    <a:pt x="54450" y="-6566"/>
                    <a:pt x="86683" y="19433"/>
                    <a:pt x="113162" y="92477"/>
                  </a:cubicBezTo>
                  <a:cubicBezTo>
                    <a:pt x="67609" y="102706"/>
                    <a:pt x="22963" y="66744"/>
                    <a:pt x="0" y="13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4" name="任意多边形: 形状 203"/>
            <p:cNvSpPr/>
            <p:nvPr/>
          </p:nvSpPr>
          <p:spPr>
            <a:xfrm>
              <a:off x="8301763" y="6279904"/>
              <a:ext cx="95223" cy="74218"/>
            </a:xfrm>
            <a:custGeom>
              <a:avLst/>
              <a:gdLst>
                <a:gd name="connsiteX0" fmla="*/ 39702 w 95223"/>
                <a:gd name="connsiteY0" fmla="*/ 619 h 74218"/>
                <a:gd name="connsiteX1" fmla="*/ 95218 w 95223"/>
                <a:gd name="connsiteY1" fmla="*/ 52458 h 74218"/>
                <a:gd name="connsiteX2" fmla="*/ 61386 w 95223"/>
                <a:gd name="connsiteY2" fmla="*/ 73982 h 74218"/>
                <a:gd name="connsiteX3" fmla="*/ 11 w 95223"/>
                <a:gd name="connsiteY3" fmla="*/ 27577 h 74218"/>
                <a:gd name="connsiteX4" fmla="*/ 39702 w 95223"/>
                <a:gd name="connsiteY4" fmla="*/ 619 h 7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23" h="74218">
                  <a:moveTo>
                    <a:pt x="39702" y="619"/>
                  </a:moveTo>
                  <a:cubicBezTo>
                    <a:pt x="73534" y="885"/>
                    <a:pt x="95644" y="21823"/>
                    <a:pt x="95218" y="52458"/>
                  </a:cubicBezTo>
                  <a:cubicBezTo>
                    <a:pt x="94845" y="77339"/>
                    <a:pt x="77476" y="74195"/>
                    <a:pt x="61386" y="73982"/>
                  </a:cubicBezTo>
                  <a:cubicBezTo>
                    <a:pt x="23719" y="73502"/>
                    <a:pt x="490" y="55974"/>
                    <a:pt x="11" y="27577"/>
                  </a:cubicBezTo>
                  <a:cubicBezTo>
                    <a:pt x="-522" y="-1672"/>
                    <a:pt x="19244" y="-980"/>
                    <a:pt x="39702" y="6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5" name="任意多边形: 形状 204"/>
            <p:cNvSpPr/>
            <p:nvPr/>
          </p:nvSpPr>
          <p:spPr>
            <a:xfrm>
              <a:off x="9978953" y="5284126"/>
              <a:ext cx="94445" cy="86594"/>
            </a:xfrm>
            <a:custGeom>
              <a:avLst/>
              <a:gdLst>
                <a:gd name="connsiteX0" fmla="*/ 0 w 94445"/>
                <a:gd name="connsiteY0" fmla="*/ 2876 h 86594"/>
                <a:gd name="connsiteX1" fmla="*/ 94301 w 94445"/>
                <a:gd name="connsiteY1" fmla="*/ 70379 h 86594"/>
                <a:gd name="connsiteX2" fmla="*/ 72564 w 94445"/>
                <a:gd name="connsiteY2" fmla="*/ 86575 h 86594"/>
                <a:gd name="connsiteX3" fmla="*/ 0 w 94445"/>
                <a:gd name="connsiteY3" fmla="*/ 2876 h 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445" h="86594">
                  <a:moveTo>
                    <a:pt x="0" y="2876"/>
                  </a:moveTo>
                  <a:cubicBezTo>
                    <a:pt x="45286" y="-10870"/>
                    <a:pt x="97551" y="26798"/>
                    <a:pt x="94301" y="70379"/>
                  </a:cubicBezTo>
                  <a:cubicBezTo>
                    <a:pt x="93822" y="76559"/>
                    <a:pt x="79703" y="87108"/>
                    <a:pt x="72564" y="86575"/>
                  </a:cubicBezTo>
                  <a:cubicBezTo>
                    <a:pt x="36282" y="83805"/>
                    <a:pt x="9004" y="51518"/>
                    <a:pt x="0" y="28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6" name="任意多边形: 形状 205"/>
            <p:cNvSpPr/>
            <p:nvPr/>
          </p:nvSpPr>
          <p:spPr>
            <a:xfrm>
              <a:off x="8592211" y="5285069"/>
              <a:ext cx="91263" cy="80836"/>
            </a:xfrm>
            <a:custGeom>
              <a:avLst/>
              <a:gdLst>
                <a:gd name="connsiteX0" fmla="*/ 71584 w 91263"/>
                <a:gd name="connsiteY0" fmla="*/ 80837 h 80836"/>
                <a:gd name="connsiteX1" fmla="*/ 32 w 91263"/>
                <a:gd name="connsiteY1" fmla="*/ 23350 h 80836"/>
                <a:gd name="connsiteX2" fmla="*/ 34183 w 91263"/>
                <a:gd name="connsiteY2" fmla="*/ 121 h 80836"/>
                <a:gd name="connsiteX3" fmla="*/ 90498 w 91263"/>
                <a:gd name="connsiteY3" fmla="*/ 60911 h 80836"/>
                <a:gd name="connsiteX4" fmla="*/ 71584 w 91263"/>
                <a:gd name="connsiteY4" fmla="*/ 80837 h 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263" h="80836">
                  <a:moveTo>
                    <a:pt x="71584" y="80837"/>
                  </a:moveTo>
                  <a:cubicBezTo>
                    <a:pt x="24327" y="77587"/>
                    <a:pt x="-1033" y="53825"/>
                    <a:pt x="32" y="23350"/>
                  </a:cubicBezTo>
                  <a:cubicBezTo>
                    <a:pt x="885" y="-572"/>
                    <a:pt x="17773" y="-358"/>
                    <a:pt x="34183" y="121"/>
                  </a:cubicBezTo>
                  <a:cubicBezTo>
                    <a:pt x="67162" y="1133"/>
                    <a:pt x="96411" y="31235"/>
                    <a:pt x="90498" y="60911"/>
                  </a:cubicBezTo>
                  <a:cubicBezTo>
                    <a:pt x="88686" y="70288"/>
                    <a:pt x="75100" y="77374"/>
                    <a:pt x="71584" y="808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7" name="任意多边形: 形状 206"/>
            <p:cNvSpPr/>
            <p:nvPr/>
          </p:nvSpPr>
          <p:spPr>
            <a:xfrm>
              <a:off x="10299683" y="5477735"/>
              <a:ext cx="98527" cy="97254"/>
            </a:xfrm>
            <a:custGeom>
              <a:avLst/>
              <a:gdLst>
                <a:gd name="connsiteX0" fmla="*/ 8419 w 98527"/>
                <a:gd name="connsiteY0" fmla="*/ 0 h 97254"/>
                <a:gd name="connsiteX1" fmla="*/ 97872 w 98527"/>
                <a:gd name="connsiteY1" fmla="*/ 73790 h 97254"/>
                <a:gd name="connsiteX2" fmla="*/ 75069 w 98527"/>
                <a:gd name="connsiteY2" fmla="*/ 95420 h 97254"/>
                <a:gd name="connsiteX3" fmla="*/ 374 w 98527"/>
                <a:gd name="connsiteY3" fmla="*/ 22856 h 97254"/>
                <a:gd name="connsiteX4" fmla="*/ 8419 w 98527"/>
                <a:gd name="connsiteY4" fmla="*/ 0 h 9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527" h="97254">
                  <a:moveTo>
                    <a:pt x="8419" y="0"/>
                  </a:moveTo>
                  <a:cubicBezTo>
                    <a:pt x="48804" y="1225"/>
                    <a:pt x="92811" y="42143"/>
                    <a:pt x="97872" y="73790"/>
                  </a:cubicBezTo>
                  <a:cubicBezTo>
                    <a:pt x="101016" y="93236"/>
                    <a:pt x="92758" y="101174"/>
                    <a:pt x="75069" y="95420"/>
                  </a:cubicBezTo>
                  <a:cubicBezTo>
                    <a:pt x="38787" y="83486"/>
                    <a:pt x="12096" y="59777"/>
                    <a:pt x="374" y="22856"/>
                  </a:cubicBezTo>
                  <a:cubicBezTo>
                    <a:pt x="-1810" y="15930"/>
                    <a:pt x="6182" y="5807"/>
                    <a:pt x="84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8" name="任意多边形: 形状 207"/>
            <p:cNvSpPr/>
            <p:nvPr/>
          </p:nvSpPr>
          <p:spPr>
            <a:xfrm>
              <a:off x="9580639" y="5211020"/>
              <a:ext cx="93096" cy="86544"/>
            </a:xfrm>
            <a:custGeom>
              <a:avLst/>
              <a:gdLst>
                <a:gd name="connsiteX0" fmla="*/ 863 w 93096"/>
                <a:gd name="connsiteY0" fmla="*/ 328 h 86544"/>
                <a:gd name="connsiteX1" fmla="*/ 89464 w 93096"/>
                <a:gd name="connsiteY1" fmla="*/ 52327 h 86544"/>
                <a:gd name="connsiteX2" fmla="*/ 90423 w 93096"/>
                <a:gd name="connsiteY2" fmla="*/ 81576 h 86544"/>
                <a:gd name="connsiteX3" fmla="*/ 64157 w 93096"/>
                <a:gd name="connsiteY3" fmla="*/ 86105 h 86544"/>
                <a:gd name="connsiteX4" fmla="*/ 863 w 93096"/>
                <a:gd name="connsiteY4" fmla="*/ 328 h 8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096" h="86544">
                  <a:moveTo>
                    <a:pt x="863" y="328"/>
                  </a:moveTo>
                  <a:cubicBezTo>
                    <a:pt x="44178" y="-2869"/>
                    <a:pt x="71669" y="17536"/>
                    <a:pt x="89464" y="52327"/>
                  </a:cubicBezTo>
                  <a:cubicBezTo>
                    <a:pt x="93672" y="60531"/>
                    <a:pt x="94525" y="74117"/>
                    <a:pt x="90423" y="81576"/>
                  </a:cubicBezTo>
                  <a:cubicBezTo>
                    <a:pt x="87652" y="86531"/>
                    <a:pt x="73054" y="87170"/>
                    <a:pt x="64157" y="86105"/>
                  </a:cubicBezTo>
                  <a:cubicBezTo>
                    <a:pt x="23346" y="81470"/>
                    <a:pt x="-5424" y="43269"/>
                    <a:pt x="863" y="3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9" name="任意多边形: 形状 208"/>
            <p:cNvSpPr/>
            <p:nvPr/>
          </p:nvSpPr>
          <p:spPr>
            <a:xfrm>
              <a:off x="10104756" y="5303446"/>
              <a:ext cx="100094" cy="89259"/>
            </a:xfrm>
            <a:custGeom>
              <a:avLst/>
              <a:gdLst>
                <a:gd name="connsiteX0" fmla="*/ 100095 w 100094"/>
                <a:gd name="connsiteY0" fmla="*/ 88566 h 89259"/>
                <a:gd name="connsiteX1" fmla="*/ 2064 w 100094"/>
                <a:gd name="connsiteY1" fmla="*/ 31932 h 89259"/>
                <a:gd name="connsiteX2" fmla="*/ 28329 w 100094"/>
                <a:gd name="connsiteY2" fmla="*/ 3748 h 89259"/>
                <a:gd name="connsiteX3" fmla="*/ 84324 w 100094"/>
                <a:gd name="connsiteY3" fmla="*/ 51058 h 89259"/>
                <a:gd name="connsiteX4" fmla="*/ 100095 w 100094"/>
                <a:gd name="connsiteY4" fmla="*/ 88566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94" h="89259">
                  <a:moveTo>
                    <a:pt x="100095" y="88566"/>
                  </a:moveTo>
                  <a:cubicBezTo>
                    <a:pt x="50067" y="93627"/>
                    <a:pt x="11973" y="70611"/>
                    <a:pt x="2064" y="31932"/>
                  </a:cubicBezTo>
                  <a:cubicBezTo>
                    <a:pt x="-4596" y="5986"/>
                    <a:pt x="5047" y="-6908"/>
                    <a:pt x="28329" y="3748"/>
                  </a:cubicBezTo>
                  <a:cubicBezTo>
                    <a:pt x="49800" y="13551"/>
                    <a:pt x="67595" y="33210"/>
                    <a:pt x="84324" y="51058"/>
                  </a:cubicBezTo>
                  <a:cubicBezTo>
                    <a:pt x="92369" y="59583"/>
                    <a:pt x="94287" y="73968"/>
                    <a:pt x="100095" y="885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0" name="任意多边形: 形状 209"/>
            <p:cNvSpPr/>
            <p:nvPr/>
          </p:nvSpPr>
          <p:spPr>
            <a:xfrm>
              <a:off x="8847453" y="5142625"/>
              <a:ext cx="91429" cy="77065"/>
            </a:xfrm>
            <a:custGeom>
              <a:avLst/>
              <a:gdLst>
                <a:gd name="connsiteX0" fmla="*/ 76657 w 91429"/>
                <a:gd name="connsiteY0" fmla="*/ 77033 h 77065"/>
                <a:gd name="connsiteX1" fmla="*/ 97 w 91429"/>
                <a:gd name="connsiteY1" fmla="*/ 19174 h 77065"/>
                <a:gd name="connsiteX2" fmla="*/ 20769 w 91429"/>
                <a:gd name="connsiteY2" fmla="*/ 207 h 77065"/>
                <a:gd name="connsiteX3" fmla="*/ 91415 w 91429"/>
                <a:gd name="connsiteY3" fmla="*/ 53378 h 77065"/>
                <a:gd name="connsiteX4" fmla="*/ 76657 w 91429"/>
                <a:gd name="connsiteY4" fmla="*/ 77033 h 7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29" h="77065">
                  <a:moveTo>
                    <a:pt x="76657" y="77033"/>
                  </a:moveTo>
                  <a:cubicBezTo>
                    <a:pt x="29453" y="78099"/>
                    <a:pt x="-1981" y="52100"/>
                    <a:pt x="97" y="19174"/>
                  </a:cubicBezTo>
                  <a:cubicBezTo>
                    <a:pt x="523" y="12141"/>
                    <a:pt x="13150" y="740"/>
                    <a:pt x="20769" y="207"/>
                  </a:cubicBezTo>
                  <a:cubicBezTo>
                    <a:pt x="59715" y="-2510"/>
                    <a:pt x="92214" y="21838"/>
                    <a:pt x="91415" y="53378"/>
                  </a:cubicBezTo>
                  <a:cubicBezTo>
                    <a:pt x="91202" y="62915"/>
                    <a:pt x="79854" y="72238"/>
                    <a:pt x="76657" y="770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1" name="任意多边形: 形状 210"/>
            <p:cNvSpPr/>
            <p:nvPr/>
          </p:nvSpPr>
          <p:spPr>
            <a:xfrm>
              <a:off x="8047624" y="6131254"/>
              <a:ext cx="93099" cy="74415"/>
            </a:xfrm>
            <a:custGeom>
              <a:avLst/>
              <a:gdLst>
                <a:gd name="connsiteX0" fmla="*/ 60858 w 93099"/>
                <a:gd name="connsiteY0" fmla="*/ 73987 h 74415"/>
                <a:gd name="connsiteX1" fmla="*/ 69 w 93099"/>
                <a:gd name="connsiteY1" fmla="*/ 25878 h 74415"/>
                <a:gd name="connsiteX2" fmla="*/ 49830 w 93099"/>
                <a:gd name="connsiteY2" fmla="*/ 251 h 74415"/>
                <a:gd name="connsiteX3" fmla="*/ 93091 w 93099"/>
                <a:gd name="connsiteY3" fmla="*/ 49639 h 74415"/>
                <a:gd name="connsiteX4" fmla="*/ 60858 w 93099"/>
                <a:gd name="connsiteY4" fmla="*/ 73987 h 74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099" h="74415">
                  <a:moveTo>
                    <a:pt x="60858" y="73987"/>
                  </a:moveTo>
                  <a:cubicBezTo>
                    <a:pt x="28679" y="72975"/>
                    <a:pt x="-1636" y="49213"/>
                    <a:pt x="69" y="25878"/>
                  </a:cubicBezTo>
                  <a:cubicBezTo>
                    <a:pt x="2519" y="-7048"/>
                    <a:pt x="31716" y="2542"/>
                    <a:pt x="49830" y="251"/>
                  </a:cubicBezTo>
                  <a:cubicBezTo>
                    <a:pt x="73645" y="-2786"/>
                    <a:pt x="92665" y="22201"/>
                    <a:pt x="93091" y="49639"/>
                  </a:cubicBezTo>
                  <a:cubicBezTo>
                    <a:pt x="93518" y="75319"/>
                    <a:pt x="76415" y="75266"/>
                    <a:pt x="60858" y="739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2" name="任意多边形: 形状 211"/>
            <p:cNvSpPr/>
            <p:nvPr/>
          </p:nvSpPr>
          <p:spPr>
            <a:xfrm>
              <a:off x="10807448" y="5853805"/>
              <a:ext cx="103224" cy="98756"/>
            </a:xfrm>
            <a:custGeom>
              <a:avLst/>
              <a:gdLst>
                <a:gd name="connsiteX0" fmla="*/ 103224 w 103224"/>
                <a:gd name="connsiteY0" fmla="*/ 98740 h 98756"/>
                <a:gd name="connsiteX1" fmla="*/ 25 w 103224"/>
                <a:gd name="connsiteY1" fmla="*/ 16639 h 98756"/>
                <a:gd name="connsiteX2" fmla="*/ 19205 w 103224"/>
                <a:gd name="connsiteY2" fmla="*/ 17 h 98756"/>
                <a:gd name="connsiteX3" fmla="*/ 103224 w 103224"/>
                <a:gd name="connsiteY3" fmla="*/ 98740 h 9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223" h="98756">
                  <a:moveTo>
                    <a:pt x="103224" y="98740"/>
                  </a:moveTo>
                  <a:cubicBezTo>
                    <a:pt x="62520" y="99752"/>
                    <a:pt x="5193" y="54360"/>
                    <a:pt x="25" y="16639"/>
                  </a:cubicBezTo>
                  <a:cubicBezTo>
                    <a:pt x="-667" y="11791"/>
                    <a:pt x="13025" y="-516"/>
                    <a:pt x="19205" y="17"/>
                  </a:cubicBezTo>
                  <a:cubicBezTo>
                    <a:pt x="55008" y="3267"/>
                    <a:pt x="100507" y="57184"/>
                    <a:pt x="103224" y="987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3" name="任意多边形: 形状 212"/>
            <p:cNvSpPr/>
            <p:nvPr/>
          </p:nvSpPr>
          <p:spPr>
            <a:xfrm>
              <a:off x="8489364" y="5445792"/>
              <a:ext cx="90592" cy="77336"/>
            </a:xfrm>
            <a:custGeom>
              <a:avLst/>
              <a:gdLst>
                <a:gd name="connsiteX0" fmla="*/ 70593 w 90592"/>
                <a:gd name="connsiteY0" fmla="*/ 77336 h 77336"/>
                <a:gd name="connsiteX1" fmla="*/ 0 w 90592"/>
                <a:gd name="connsiteY1" fmla="*/ 18304 h 77336"/>
                <a:gd name="connsiteX2" fmla="*/ 25946 w 90592"/>
                <a:gd name="connsiteY2" fmla="*/ 30 h 77336"/>
                <a:gd name="connsiteX3" fmla="*/ 90252 w 90592"/>
                <a:gd name="connsiteY3" fmla="*/ 54853 h 77336"/>
                <a:gd name="connsiteX4" fmla="*/ 70593 w 90592"/>
                <a:gd name="connsiteY4" fmla="*/ 77336 h 7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92" h="77336">
                  <a:moveTo>
                    <a:pt x="70593" y="77336"/>
                  </a:moveTo>
                  <a:cubicBezTo>
                    <a:pt x="25307" y="77442"/>
                    <a:pt x="53" y="50750"/>
                    <a:pt x="0" y="18304"/>
                  </a:cubicBezTo>
                  <a:cubicBezTo>
                    <a:pt x="0" y="-2154"/>
                    <a:pt x="12840" y="137"/>
                    <a:pt x="25946" y="30"/>
                  </a:cubicBezTo>
                  <a:cubicBezTo>
                    <a:pt x="64199" y="-290"/>
                    <a:pt x="94142" y="23206"/>
                    <a:pt x="90252" y="54853"/>
                  </a:cubicBezTo>
                  <a:cubicBezTo>
                    <a:pt x="88974" y="65295"/>
                    <a:pt x="73683" y="74033"/>
                    <a:pt x="70593" y="773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4" name="任意多边形: 形状 213"/>
            <p:cNvSpPr/>
            <p:nvPr/>
          </p:nvSpPr>
          <p:spPr>
            <a:xfrm>
              <a:off x="8695389" y="5137179"/>
              <a:ext cx="83889" cy="82159"/>
            </a:xfrm>
            <a:custGeom>
              <a:avLst/>
              <a:gdLst>
                <a:gd name="connsiteX0" fmla="*/ 63667 w 83889"/>
                <a:gd name="connsiteY0" fmla="*/ 82160 h 82159"/>
                <a:gd name="connsiteX1" fmla="*/ 14705 w 83889"/>
                <a:gd name="connsiteY1" fmla="*/ 55041 h 82159"/>
                <a:gd name="connsiteX2" fmla="*/ 0 w 83889"/>
                <a:gd name="connsiteY2" fmla="*/ 1657 h 82159"/>
                <a:gd name="connsiteX3" fmla="*/ 59085 w 83889"/>
                <a:gd name="connsiteY3" fmla="*/ 5333 h 82159"/>
                <a:gd name="connsiteX4" fmla="*/ 83806 w 83889"/>
                <a:gd name="connsiteY4" fmla="*/ 60529 h 82159"/>
                <a:gd name="connsiteX5" fmla="*/ 63667 w 83889"/>
                <a:gd name="connsiteY5" fmla="*/ 82160 h 8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889" h="82159">
                  <a:moveTo>
                    <a:pt x="63667" y="82160"/>
                  </a:moveTo>
                  <a:cubicBezTo>
                    <a:pt x="44380" y="72143"/>
                    <a:pt x="24028" y="67721"/>
                    <a:pt x="14705" y="55041"/>
                  </a:cubicBezTo>
                  <a:cubicBezTo>
                    <a:pt x="4475" y="41189"/>
                    <a:pt x="4475" y="19772"/>
                    <a:pt x="0" y="1657"/>
                  </a:cubicBezTo>
                  <a:cubicBezTo>
                    <a:pt x="20139" y="2243"/>
                    <a:pt x="45392" y="-4363"/>
                    <a:pt x="59085" y="5333"/>
                  </a:cubicBezTo>
                  <a:cubicBezTo>
                    <a:pt x="73416" y="15456"/>
                    <a:pt x="78105" y="40869"/>
                    <a:pt x="83806" y="60529"/>
                  </a:cubicBezTo>
                  <a:cubicBezTo>
                    <a:pt x="85031" y="64791"/>
                    <a:pt x="72511" y="73049"/>
                    <a:pt x="63667" y="821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5" name="任意多边形: 形状 214"/>
            <p:cNvSpPr/>
            <p:nvPr/>
          </p:nvSpPr>
          <p:spPr>
            <a:xfrm>
              <a:off x="8116685" y="6296666"/>
              <a:ext cx="93588" cy="73485"/>
            </a:xfrm>
            <a:custGeom>
              <a:avLst/>
              <a:gdLst>
                <a:gd name="connsiteX0" fmla="*/ 36711 w 93588"/>
                <a:gd name="connsiteY0" fmla="*/ 0 h 73485"/>
                <a:gd name="connsiteX1" fmla="*/ 93558 w 93588"/>
                <a:gd name="connsiteY1" fmla="*/ 48909 h 73485"/>
                <a:gd name="connsiteX2" fmla="*/ 54612 w 93588"/>
                <a:gd name="connsiteY2" fmla="*/ 73257 h 73485"/>
                <a:gd name="connsiteX3" fmla="*/ 2 w 93588"/>
                <a:gd name="connsiteY3" fmla="*/ 25413 h 73485"/>
                <a:gd name="connsiteX4" fmla="*/ 36711 w 93588"/>
                <a:gd name="connsiteY4" fmla="*/ 0 h 7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88" h="73485">
                  <a:moveTo>
                    <a:pt x="36711" y="0"/>
                  </a:moveTo>
                  <a:cubicBezTo>
                    <a:pt x="72407" y="53"/>
                    <a:pt x="92546" y="18221"/>
                    <a:pt x="93558" y="48909"/>
                  </a:cubicBezTo>
                  <a:cubicBezTo>
                    <a:pt x="94570" y="79437"/>
                    <a:pt x="69690" y="71552"/>
                    <a:pt x="54612" y="73257"/>
                  </a:cubicBezTo>
                  <a:cubicBezTo>
                    <a:pt x="28666" y="76240"/>
                    <a:pt x="269" y="49548"/>
                    <a:pt x="2" y="25413"/>
                  </a:cubicBezTo>
                  <a:cubicBezTo>
                    <a:pt x="-264" y="-2771"/>
                    <a:pt x="20887" y="1119"/>
                    <a:pt x="3671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6" name="任意多边形: 形状 215"/>
            <p:cNvSpPr/>
            <p:nvPr/>
          </p:nvSpPr>
          <p:spPr>
            <a:xfrm>
              <a:off x="11192244" y="6195278"/>
              <a:ext cx="111176" cy="98510"/>
            </a:xfrm>
            <a:custGeom>
              <a:avLst/>
              <a:gdLst>
                <a:gd name="connsiteX0" fmla="*/ 0 w 111176"/>
                <a:gd name="connsiteY0" fmla="*/ 0 h 98510"/>
                <a:gd name="connsiteX1" fmla="*/ 110924 w 111176"/>
                <a:gd name="connsiteY1" fmla="*/ 98510 h 98510"/>
                <a:gd name="connsiteX2" fmla="*/ 0 w 111176"/>
                <a:gd name="connsiteY2" fmla="*/ 0 h 9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75" h="98510">
                  <a:moveTo>
                    <a:pt x="0" y="0"/>
                  </a:moveTo>
                  <a:cubicBezTo>
                    <a:pt x="66171" y="4795"/>
                    <a:pt x="115133" y="49335"/>
                    <a:pt x="110924" y="98510"/>
                  </a:cubicBezTo>
                  <a:cubicBezTo>
                    <a:pt x="48909" y="95367"/>
                    <a:pt x="24828" y="4981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7" name="任意多边形: 形状 216"/>
            <p:cNvSpPr/>
            <p:nvPr/>
          </p:nvSpPr>
          <p:spPr>
            <a:xfrm>
              <a:off x="8277744" y="5779184"/>
              <a:ext cx="93193" cy="75452"/>
            </a:xfrm>
            <a:custGeom>
              <a:avLst/>
              <a:gdLst>
                <a:gd name="connsiteX0" fmla="*/ 31489 w 93193"/>
                <a:gd name="connsiteY0" fmla="*/ 849 h 75452"/>
                <a:gd name="connsiteX1" fmla="*/ 93184 w 93193"/>
                <a:gd name="connsiteY1" fmla="*/ 52368 h 75452"/>
                <a:gd name="connsiteX2" fmla="*/ 53066 w 93193"/>
                <a:gd name="connsiteY2" fmla="*/ 75171 h 75452"/>
                <a:gd name="connsiteX3" fmla="*/ 1 w 93193"/>
                <a:gd name="connsiteY3" fmla="*/ 23492 h 75452"/>
                <a:gd name="connsiteX4" fmla="*/ 31489 w 93193"/>
                <a:gd name="connsiteY4" fmla="*/ 849 h 75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93" h="75452">
                  <a:moveTo>
                    <a:pt x="31489" y="849"/>
                  </a:moveTo>
                  <a:cubicBezTo>
                    <a:pt x="68250" y="2394"/>
                    <a:pt x="93770" y="23864"/>
                    <a:pt x="93184" y="52368"/>
                  </a:cubicBezTo>
                  <a:cubicBezTo>
                    <a:pt x="92598" y="81777"/>
                    <a:pt x="68676" y="74372"/>
                    <a:pt x="53066" y="75171"/>
                  </a:cubicBezTo>
                  <a:cubicBezTo>
                    <a:pt x="23124" y="76663"/>
                    <a:pt x="-212" y="51729"/>
                    <a:pt x="1" y="23492"/>
                  </a:cubicBezTo>
                  <a:cubicBezTo>
                    <a:pt x="215" y="-57"/>
                    <a:pt x="14653" y="-1602"/>
                    <a:pt x="31489" y="8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8" name="任意多边形: 形状 217"/>
            <p:cNvSpPr/>
            <p:nvPr/>
          </p:nvSpPr>
          <p:spPr>
            <a:xfrm>
              <a:off x="8323422" y="5446098"/>
              <a:ext cx="91587" cy="78202"/>
            </a:xfrm>
            <a:custGeom>
              <a:avLst/>
              <a:gdLst>
                <a:gd name="connsiteX0" fmla="*/ 69510 w 91587"/>
                <a:gd name="connsiteY0" fmla="*/ 78202 h 78202"/>
                <a:gd name="connsiteX1" fmla="*/ 89 w 91587"/>
                <a:gd name="connsiteY1" fmla="*/ 22740 h 78202"/>
                <a:gd name="connsiteX2" fmla="*/ 31203 w 91587"/>
                <a:gd name="connsiteY2" fmla="*/ 150 h 78202"/>
                <a:gd name="connsiteX3" fmla="*/ 91141 w 91587"/>
                <a:gd name="connsiteY3" fmla="*/ 56252 h 78202"/>
                <a:gd name="connsiteX4" fmla="*/ 69510 w 91587"/>
                <a:gd name="connsiteY4" fmla="*/ 78202 h 78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587" h="78202">
                  <a:moveTo>
                    <a:pt x="69510" y="78202"/>
                  </a:moveTo>
                  <a:cubicBezTo>
                    <a:pt x="21081" y="76550"/>
                    <a:pt x="-1616" y="54387"/>
                    <a:pt x="89" y="22740"/>
                  </a:cubicBezTo>
                  <a:cubicBezTo>
                    <a:pt x="1208" y="1909"/>
                    <a:pt x="14634" y="-755"/>
                    <a:pt x="31203" y="150"/>
                  </a:cubicBezTo>
                  <a:cubicBezTo>
                    <a:pt x="59600" y="1695"/>
                    <a:pt x="96042" y="33183"/>
                    <a:pt x="91141" y="56252"/>
                  </a:cubicBezTo>
                  <a:cubicBezTo>
                    <a:pt x="88796" y="67067"/>
                    <a:pt x="72867" y="75005"/>
                    <a:pt x="69510" y="782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9" name="任意多边形: 形状 218"/>
            <p:cNvSpPr/>
            <p:nvPr/>
          </p:nvSpPr>
          <p:spPr>
            <a:xfrm>
              <a:off x="8073184" y="6641212"/>
              <a:ext cx="90838" cy="79868"/>
            </a:xfrm>
            <a:custGeom>
              <a:avLst/>
              <a:gdLst>
                <a:gd name="connsiteX0" fmla="*/ 35672 w 90838"/>
                <a:gd name="connsiteY0" fmla="*/ 0 h 79868"/>
                <a:gd name="connsiteX1" fmla="*/ 90761 w 90838"/>
                <a:gd name="connsiteY1" fmla="*/ 52745 h 79868"/>
                <a:gd name="connsiteX2" fmla="*/ 47339 w 90838"/>
                <a:gd name="connsiteY2" fmla="*/ 79490 h 79868"/>
                <a:gd name="connsiteX3" fmla="*/ 615 w 90838"/>
                <a:gd name="connsiteY3" fmla="*/ 32073 h 79868"/>
                <a:gd name="connsiteX4" fmla="*/ 35672 w 90838"/>
                <a:gd name="connsiteY4" fmla="*/ 0 h 7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838" h="79868">
                  <a:moveTo>
                    <a:pt x="35672" y="0"/>
                  </a:moveTo>
                  <a:cubicBezTo>
                    <a:pt x="72433" y="5914"/>
                    <a:pt x="89162" y="21577"/>
                    <a:pt x="90761" y="52745"/>
                  </a:cubicBezTo>
                  <a:cubicBezTo>
                    <a:pt x="92519" y="87642"/>
                    <a:pt x="64069" y="77040"/>
                    <a:pt x="47339" y="79490"/>
                  </a:cubicBezTo>
                  <a:cubicBezTo>
                    <a:pt x="21500" y="83220"/>
                    <a:pt x="-4340" y="58765"/>
                    <a:pt x="615" y="32073"/>
                  </a:cubicBezTo>
                  <a:cubicBezTo>
                    <a:pt x="2853" y="19606"/>
                    <a:pt x="23418" y="10602"/>
                    <a:pt x="3567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0" name="任意多边形: 形状 219"/>
            <p:cNvSpPr/>
            <p:nvPr/>
          </p:nvSpPr>
          <p:spPr>
            <a:xfrm>
              <a:off x="10998154" y="6026423"/>
              <a:ext cx="111190" cy="93527"/>
            </a:xfrm>
            <a:custGeom>
              <a:avLst/>
              <a:gdLst>
                <a:gd name="connsiteX0" fmla="*/ 0 w 111190"/>
                <a:gd name="connsiteY0" fmla="*/ 72 h 93527"/>
                <a:gd name="connsiteX1" fmla="*/ 111190 w 111190"/>
                <a:gd name="connsiteY1" fmla="*/ 89632 h 93527"/>
                <a:gd name="connsiteX2" fmla="*/ 0 w 111190"/>
                <a:gd name="connsiteY2" fmla="*/ 72 h 93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89" h="93527">
                  <a:moveTo>
                    <a:pt x="0" y="72"/>
                  </a:moveTo>
                  <a:cubicBezTo>
                    <a:pt x="54556" y="-1580"/>
                    <a:pt x="86896" y="25059"/>
                    <a:pt x="111190" y="89632"/>
                  </a:cubicBezTo>
                  <a:cubicBezTo>
                    <a:pt x="65531" y="104443"/>
                    <a:pt x="31541" y="77538"/>
                    <a:pt x="0" y="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1" name="任意多边形: 形状 220"/>
            <p:cNvSpPr/>
            <p:nvPr/>
          </p:nvSpPr>
          <p:spPr>
            <a:xfrm>
              <a:off x="10232337" y="5339038"/>
              <a:ext cx="93827" cy="90907"/>
            </a:xfrm>
            <a:custGeom>
              <a:avLst/>
              <a:gdLst>
                <a:gd name="connsiteX0" fmla="*/ 270 w 93827"/>
                <a:gd name="connsiteY0" fmla="*/ 495 h 90907"/>
                <a:gd name="connsiteX1" fmla="*/ 93826 w 93827"/>
                <a:gd name="connsiteY1" fmla="*/ 72686 h 90907"/>
                <a:gd name="connsiteX2" fmla="*/ 76671 w 93827"/>
                <a:gd name="connsiteY2" fmla="*/ 90907 h 90907"/>
                <a:gd name="connsiteX3" fmla="*/ 270 w 93827"/>
                <a:gd name="connsiteY3" fmla="*/ 495 h 90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827" h="90907">
                  <a:moveTo>
                    <a:pt x="270" y="495"/>
                  </a:moveTo>
                  <a:cubicBezTo>
                    <a:pt x="38151" y="-4993"/>
                    <a:pt x="92920" y="36191"/>
                    <a:pt x="93826" y="72686"/>
                  </a:cubicBezTo>
                  <a:cubicBezTo>
                    <a:pt x="93986" y="78920"/>
                    <a:pt x="82638" y="90960"/>
                    <a:pt x="76671" y="90907"/>
                  </a:cubicBezTo>
                  <a:cubicBezTo>
                    <a:pt x="39536" y="90641"/>
                    <a:pt x="-3832" y="37896"/>
                    <a:pt x="270" y="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2" name="任意多边形: 形状 221"/>
            <p:cNvSpPr/>
            <p:nvPr/>
          </p:nvSpPr>
          <p:spPr>
            <a:xfrm>
              <a:off x="8162674" y="5955009"/>
              <a:ext cx="93112" cy="72605"/>
            </a:xfrm>
            <a:custGeom>
              <a:avLst/>
              <a:gdLst>
                <a:gd name="connsiteX0" fmla="*/ 74741 w 93112"/>
                <a:gd name="connsiteY0" fmla="*/ 72605 h 72605"/>
                <a:gd name="connsiteX1" fmla="*/ 99 w 93112"/>
                <a:gd name="connsiteY1" fmla="*/ 20766 h 72605"/>
                <a:gd name="connsiteX2" fmla="*/ 35901 w 93112"/>
                <a:gd name="connsiteY2" fmla="*/ 307 h 72605"/>
                <a:gd name="connsiteX3" fmla="*/ 92855 w 93112"/>
                <a:gd name="connsiteY3" fmla="*/ 50974 h 72605"/>
                <a:gd name="connsiteX4" fmla="*/ 74741 w 93112"/>
                <a:gd name="connsiteY4" fmla="*/ 72605 h 7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12" h="72605">
                  <a:moveTo>
                    <a:pt x="74741" y="72605"/>
                  </a:moveTo>
                  <a:cubicBezTo>
                    <a:pt x="28869" y="72125"/>
                    <a:pt x="-1979" y="47032"/>
                    <a:pt x="99" y="20766"/>
                  </a:cubicBezTo>
                  <a:cubicBezTo>
                    <a:pt x="2017" y="-2996"/>
                    <a:pt x="19545" y="-66"/>
                    <a:pt x="35901" y="307"/>
                  </a:cubicBezTo>
                  <a:cubicBezTo>
                    <a:pt x="76765" y="1160"/>
                    <a:pt x="95572" y="15971"/>
                    <a:pt x="92855" y="50974"/>
                  </a:cubicBezTo>
                  <a:cubicBezTo>
                    <a:pt x="92163" y="60671"/>
                    <a:pt x="77724" y="69302"/>
                    <a:pt x="74741" y="726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3" name="任意多边形: 形状 222"/>
            <p:cNvSpPr/>
            <p:nvPr/>
          </p:nvSpPr>
          <p:spPr>
            <a:xfrm>
              <a:off x="9374932" y="5039242"/>
              <a:ext cx="91631" cy="82492"/>
            </a:xfrm>
            <a:custGeom>
              <a:avLst/>
              <a:gdLst>
                <a:gd name="connsiteX0" fmla="*/ 75454 w 91631"/>
                <a:gd name="connsiteY0" fmla="*/ 82492 h 82492"/>
                <a:gd name="connsiteX1" fmla="*/ 13 w 91631"/>
                <a:gd name="connsiteY1" fmla="*/ 17760 h 82492"/>
                <a:gd name="connsiteX2" fmla="*/ 13066 w 91631"/>
                <a:gd name="connsiteY2" fmla="*/ 1244 h 82492"/>
                <a:gd name="connsiteX3" fmla="*/ 91437 w 91631"/>
                <a:gd name="connsiteY3" fmla="*/ 66935 h 82492"/>
                <a:gd name="connsiteX4" fmla="*/ 75454 w 91631"/>
                <a:gd name="connsiteY4" fmla="*/ 82492 h 82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31" h="82492">
                  <a:moveTo>
                    <a:pt x="75454" y="82492"/>
                  </a:moveTo>
                  <a:cubicBezTo>
                    <a:pt x="30488" y="80521"/>
                    <a:pt x="2357" y="53616"/>
                    <a:pt x="13" y="17760"/>
                  </a:cubicBezTo>
                  <a:cubicBezTo>
                    <a:pt x="-360" y="12379"/>
                    <a:pt x="7419" y="2789"/>
                    <a:pt x="13066" y="1244"/>
                  </a:cubicBezTo>
                  <a:cubicBezTo>
                    <a:pt x="45938" y="-7654"/>
                    <a:pt x="95113" y="32944"/>
                    <a:pt x="91437" y="66935"/>
                  </a:cubicBezTo>
                  <a:cubicBezTo>
                    <a:pt x="90638" y="74447"/>
                    <a:pt x="77425" y="80681"/>
                    <a:pt x="75454" y="824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4" name="任意多边形: 形状 223"/>
            <p:cNvSpPr/>
            <p:nvPr/>
          </p:nvSpPr>
          <p:spPr>
            <a:xfrm>
              <a:off x="9088331" y="5003235"/>
              <a:ext cx="88934" cy="82186"/>
            </a:xfrm>
            <a:custGeom>
              <a:avLst/>
              <a:gdLst>
                <a:gd name="connsiteX0" fmla="*/ 88848 w 88934"/>
                <a:gd name="connsiteY0" fmla="*/ 78221 h 82186"/>
                <a:gd name="connsiteX1" fmla="*/ 247 w 88934"/>
                <a:gd name="connsiteY1" fmla="*/ 27554 h 82186"/>
                <a:gd name="connsiteX2" fmla="*/ 28324 w 88934"/>
                <a:gd name="connsiteY2" fmla="*/ 649 h 82186"/>
                <a:gd name="connsiteX3" fmla="*/ 88848 w 88934"/>
                <a:gd name="connsiteY3" fmla="*/ 78221 h 82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34" h="82186">
                  <a:moveTo>
                    <a:pt x="88848" y="78221"/>
                  </a:moveTo>
                  <a:cubicBezTo>
                    <a:pt x="45000" y="92074"/>
                    <a:pt x="3816" y="68312"/>
                    <a:pt x="247" y="27554"/>
                  </a:cubicBezTo>
                  <a:cubicBezTo>
                    <a:pt x="-1618" y="6350"/>
                    <a:pt x="7013" y="-2601"/>
                    <a:pt x="28324" y="649"/>
                  </a:cubicBezTo>
                  <a:cubicBezTo>
                    <a:pt x="65405" y="6297"/>
                    <a:pt x="90606" y="38423"/>
                    <a:pt x="88848" y="782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5" name="任意多边形: 形状 224"/>
            <p:cNvSpPr/>
            <p:nvPr/>
          </p:nvSpPr>
          <p:spPr>
            <a:xfrm>
              <a:off x="9651556" y="5080262"/>
              <a:ext cx="91588" cy="86598"/>
            </a:xfrm>
            <a:custGeom>
              <a:avLst/>
              <a:gdLst>
                <a:gd name="connsiteX0" fmla="*/ 82266 w 91588"/>
                <a:gd name="connsiteY0" fmla="*/ 86598 h 86598"/>
                <a:gd name="connsiteX1" fmla="*/ 1498 w 91588"/>
                <a:gd name="connsiteY1" fmla="*/ 27780 h 86598"/>
                <a:gd name="connsiteX2" fmla="*/ 26058 w 91588"/>
                <a:gd name="connsiteY2" fmla="*/ 1620 h 86598"/>
                <a:gd name="connsiteX3" fmla="*/ 91164 w 91588"/>
                <a:gd name="connsiteY3" fmla="*/ 61558 h 86598"/>
                <a:gd name="connsiteX4" fmla="*/ 82266 w 91588"/>
                <a:gd name="connsiteY4" fmla="*/ 86598 h 8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588" h="86598">
                  <a:moveTo>
                    <a:pt x="82266" y="86598"/>
                  </a:moveTo>
                  <a:cubicBezTo>
                    <a:pt x="38526" y="85106"/>
                    <a:pt x="9329" y="60759"/>
                    <a:pt x="1498" y="27780"/>
                  </a:cubicBezTo>
                  <a:cubicBezTo>
                    <a:pt x="-3617" y="6096"/>
                    <a:pt x="4321" y="-4240"/>
                    <a:pt x="26058" y="1620"/>
                  </a:cubicBezTo>
                  <a:cubicBezTo>
                    <a:pt x="57705" y="10092"/>
                    <a:pt x="80828" y="30390"/>
                    <a:pt x="91164" y="61558"/>
                  </a:cubicBezTo>
                  <a:cubicBezTo>
                    <a:pt x="93614" y="68963"/>
                    <a:pt x="84771" y="80152"/>
                    <a:pt x="82266" y="865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6" name="任意多边形: 形状 225"/>
            <p:cNvSpPr/>
            <p:nvPr/>
          </p:nvSpPr>
          <p:spPr>
            <a:xfrm>
              <a:off x="8000307" y="6482338"/>
              <a:ext cx="91304" cy="70822"/>
            </a:xfrm>
            <a:custGeom>
              <a:avLst/>
              <a:gdLst>
                <a:gd name="connsiteX0" fmla="*/ 36997 w 91304"/>
                <a:gd name="connsiteY0" fmla="*/ 0 h 70822"/>
                <a:gd name="connsiteX1" fmla="*/ 91181 w 91304"/>
                <a:gd name="connsiteY1" fmla="*/ 45499 h 70822"/>
                <a:gd name="connsiteX2" fmla="*/ 54579 w 91304"/>
                <a:gd name="connsiteY2" fmla="*/ 70699 h 70822"/>
                <a:gd name="connsiteX3" fmla="*/ 22 w 91304"/>
                <a:gd name="connsiteY3" fmla="*/ 24241 h 70822"/>
                <a:gd name="connsiteX4" fmla="*/ 36997 w 91304"/>
                <a:gd name="connsiteY4" fmla="*/ 0 h 7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304" h="70822">
                  <a:moveTo>
                    <a:pt x="36997" y="0"/>
                  </a:moveTo>
                  <a:cubicBezTo>
                    <a:pt x="74931" y="0"/>
                    <a:pt x="89103" y="13586"/>
                    <a:pt x="91181" y="45499"/>
                  </a:cubicBezTo>
                  <a:cubicBezTo>
                    <a:pt x="93152" y="76134"/>
                    <a:pt x="71148" y="70114"/>
                    <a:pt x="54579" y="70699"/>
                  </a:cubicBezTo>
                  <a:cubicBezTo>
                    <a:pt x="25756" y="71765"/>
                    <a:pt x="-883" y="48429"/>
                    <a:pt x="22" y="24241"/>
                  </a:cubicBezTo>
                  <a:cubicBezTo>
                    <a:pt x="1035" y="-3197"/>
                    <a:pt x="21760" y="586"/>
                    <a:pt x="3699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7" name="任意多边形: 形状 226"/>
            <p:cNvSpPr/>
            <p:nvPr/>
          </p:nvSpPr>
          <p:spPr>
            <a:xfrm>
              <a:off x="10724946" y="5720632"/>
              <a:ext cx="104477" cy="95522"/>
            </a:xfrm>
            <a:custGeom>
              <a:avLst/>
              <a:gdLst>
                <a:gd name="connsiteX0" fmla="*/ 104477 w 104477"/>
                <a:gd name="connsiteY0" fmla="*/ 95523 h 95522"/>
                <a:gd name="connsiteX1" fmla="*/ 0 w 104477"/>
                <a:gd name="connsiteY1" fmla="*/ 1701 h 95522"/>
                <a:gd name="connsiteX2" fmla="*/ 104477 w 104477"/>
                <a:gd name="connsiteY2" fmla="*/ 95523 h 9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477" h="95522">
                  <a:moveTo>
                    <a:pt x="104477" y="95523"/>
                  </a:moveTo>
                  <a:cubicBezTo>
                    <a:pt x="41556" y="92326"/>
                    <a:pt x="23442" y="45388"/>
                    <a:pt x="0" y="1701"/>
                  </a:cubicBezTo>
                  <a:cubicBezTo>
                    <a:pt x="47151" y="-10074"/>
                    <a:pt x="104371" y="41233"/>
                    <a:pt x="104477" y="955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8" name="任意多边形: 形状 227"/>
            <p:cNvSpPr/>
            <p:nvPr/>
          </p:nvSpPr>
          <p:spPr>
            <a:xfrm>
              <a:off x="9785375" y="5105590"/>
              <a:ext cx="87078" cy="85991"/>
            </a:xfrm>
            <a:custGeom>
              <a:avLst/>
              <a:gdLst>
                <a:gd name="connsiteX0" fmla="*/ 85584 w 87078"/>
                <a:gd name="connsiteY0" fmla="*/ 85991 h 85991"/>
                <a:gd name="connsiteX1" fmla="*/ 21 w 87078"/>
                <a:gd name="connsiteY1" fmla="*/ 22911 h 85991"/>
                <a:gd name="connsiteX2" fmla="*/ 15738 w 87078"/>
                <a:gd name="connsiteY2" fmla="*/ 268 h 85991"/>
                <a:gd name="connsiteX3" fmla="*/ 85584 w 87078"/>
                <a:gd name="connsiteY3" fmla="*/ 85991 h 8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78" h="85991">
                  <a:moveTo>
                    <a:pt x="85584" y="85991"/>
                  </a:moveTo>
                  <a:cubicBezTo>
                    <a:pt x="36782" y="85618"/>
                    <a:pt x="2844" y="61697"/>
                    <a:pt x="21" y="22911"/>
                  </a:cubicBezTo>
                  <a:cubicBezTo>
                    <a:pt x="-512" y="15452"/>
                    <a:pt x="9398" y="960"/>
                    <a:pt x="15738" y="268"/>
                  </a:cubicBezTo>
                  <a:cubicBezTo>
                    <a:pt x="54737" y="-4155"/>
                    <a:pt x="95441" y="47152"/>
                    <a:pt x="85584" y="859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9" name="任意多边形: 形状 228"/>
            <p:cNvSpPr/>
            <p:nvPr/>
          </p:nvSpPr>
          <p:spPr>
            <a:xfrm>
              <a:off x="7987429" y="5967727"/>
              <a:ext cx="87922" cy="70872"/>
            </a:xfrm>
            <a:custGeom>
              <a:avLst/>
              <a:gdLst>
                <a:gd name="connsiteX0" fmla="*/ 48756 w 87922"/>
                <a:gd name="connsiteY0" fmla="*/ 70862 h 70872"/>
                <a:gd name="connsiteX1" fmla="*/ 167 w 87922"/>
                <a:gd name="connsiteY1" fmla="*/ 24937 h 70872"/>
                <a:gd name="connsiteX2" fmla="*/ 30535 w 87922"/>
                <a:gd name="connsiteY2" fmla="*/ 3 h 70872"/>
                <a:gd name="connsiteX3" fmla="*/ 87915 w 87922"/>
                <a:gd name="connsiteY3" fmla="*/ 45715 h 70872"/>
                <a:gd name="connsiteX4" fmla="*/ 48756 w 87922"/>
                <a:gd name="connsiteY4" fmla="*/ 70862 h 70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22" h="70872">
                  <a:moveTo>
                    <a:pt x="48756" y="70862"/>
                  </a:moveTo>
                  <a:cubicBezTo>
                    <a:pt x="17429" y="71341"/>
                    <a:pt x="2618" y="56317"/>
                    <a:pt x="167" y="24937"/>
                  </a:cubicBezTo>
                  <a:cubicBezTo>
                    <a:pt x="-1751" y="429"/>
                    <a:pt x="13114" y="-51"/>
                    <a:pt x="30535" y="3"/>
                  </a:cubicBezTo>
                  <a:cubicBezTo>
                    <a:pt x="65805" y="56"/>
                    <a:pt x="88395" y="17744"/>
                    <a:pt x="87915" y="45715"/>
                  </a:cubicBezTo>
                  <a:cubicBezTo>
                    <a:pt x="87542" y="64895"/>
                    <a:pt x="78965" y="70382"/>
                    <a:pt x="48756" y="708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0" name="任意多边形: 形状 229"/>
            <p:cNvSpPr/>
            <p:nvPr/>
          </p:nvSpPr>
          <p:spPr>
            <a:xfrm>
              <a:off x="9315129" y="4885586"/>
              <a:ext cx="89576" cy="84580"/>
            </a:xfrm>
            <a:custGeom>
              <a:avLst/>
              <a:gdLst>
                <a:gd name="connsiteX0" fmla="*/ 68341 w 89576"/>
                <a:gd name="connsiteY0" fmla="*/ 83881 h 84580"/>
                <a:gd name="connsiteX1" fmla="*/ 625 w 89576"/>
                <a:gd name="connsiteY1" fmla="*/ 27033 h 84580"/>
                <a:gd name="connsiteX2" fmla="*/ 25239 w 89576"/>
                <a:gd name="connsiteY2" fmla="*/ 182 h 84580"/>
                <a:gd name="connsiteX3" fmla="*/ 88586 w 89576"/>
                <a:gd name="connsiteY3" fmla="*/ 57348 h 84580"/>
                <a:gd name="connsiteX4" fmla="*/ 68341 w 89576"/>
                <a:gd name="connsiteY4" fmla="*/ 83881 h 8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76" h="84580">
                  <a:moveTo>
                    <a:pt x="68341" y="83881"/>
                  </a:moveTo>
                  <a:cubicBezTo>
                    <a:pt x="32485" y="82975"/>
                    <a:pt x="5526" y="59053"/>
                    <a:pt x="625" y="27033"/>
                  </a:cubicBezTo>
                  <a:cubicBezTo>
                    <a:pt x="-2359" y="7534"/>
                    <a:pt x="5260" y="-1417"/>
                    <a:pt x="25239" y="182"/>
                  </a:cubicBezTo>
                  <a:cubicBezTo>
                    <a:pt x="50972" y="2259"/>
                    <a:pt x="83844" y="31456"/>
                    <a:pt x="88586" y="57348"/>
                  </a:cubicBezTo>
                  <a:cubicBezTo>
                    <a:pt x="91943" y="75729"/>
                    <a:pt x="87148" y="87663"/>
                    <a:pt x="68341" y="838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1" name="任意多边形: 形状 230"/>
            <p:cNvSpPr/>
            <p:nvPr/>
          </p:nvSpPr>
          <p:spPr>
            <a:xfrm>
              <a:off x="7930586" y="6315952"/>
              <a:ext cx="90464" cy="70523"/>
            </a:xfrm>
            <a:custGeom>
              <a:avLst/>
              <a:gdLst>
                <a:gd name="connsiteX0" fmla="*/ 41400 w 90464"/>
                <a:gd name="connsiteY0" fmla="*/ 0 h 70523"/>
                <a:gd name="connsiteX1" fmla="*/ 90361 w 90464"/>
                <a:gd name="connsiteY1" fmla="*/ 45073 h 70523"/>
                <a:gd name="connsiteX2" fmla="*/ 53813 w 90464"/>
                <a:gd name="connsiteY2" fmla="*/ 70433 h 70523"/>
                <a:gd name="connsiteX3" fmla="*/ 3 w 90464"/>
                <a:gd name="connsiteY3" fmla="*/ 26532 h 70523"/>
                <a:gd name="connsiteX4" fmla="*/ 41400 w 90464"/>
                <a:gd name="connsiteY4" fmla="*/ 0 h 7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64" h="70523">
                  <a:moveTo>
                    <a:pt x="41400" y="0"/>
                  </a:moveTo>
                  <a:cubicBezTo>
                    <a:pt x="74378" y="213"/>
                    <a:pt x="88603" y="14278"/>
                    <a:pt x="90361" y="45073"/>
                  </a:cubicBezTo>
                  <a:cubicBezTo>
                    <a:pt x="92120" y="75121"/>
                    <a:pt x="71075" y="70007"/>
                    <a:pt x="53813" y="70433"/>
                  </a:cubicBezTo>
                  <a:cubicBezTo>
                    <a:pt x="27760" y="71072"/>
                    <a:pt x="-317" y="48749"/>
                    <a:pt x="3" y="26532"/>
                  </a:cubicBezTo>
                  <a:cubicBezTo>
                    <a:pt x="322" y="-1865"/>
                    <a:pt x="22060" y="320"/>
                    <a:pt x="4140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2" name="任意多边形: 形状 231"/>
            <p:cNvSpPr/>
            <p:nvPr/>
          </p:nvSpPr>
          <p:spPr>
            <a:xfrm>
              <a:off x="8429014" y="5285055"/>
              <a:ext cx="88975" cy="77014"/>
            </a:xfrm>
            <a:custGeom>
              <a:avLst/>
              <a:gdLst>
                <a:gd name="connsiteX0" fmla="*/ 67436 w 88975"/>
                <a:gd name="connsiteY0" fmla="*/ 77015 h 77014"/>
                <a:gd name="connsiteX1" fmla="*/ 147 w 88975"/>
                <a:gd name="connsiteY1" fmla="*/ 21819 h 77014"/>
                <a:gd name="connsiteX2" fmla="*/ 35576 w 88975"/>
                <a:gd name="connsiteY2" fmla="*/ 455 h 77014"/>
                <a:gd name="connsiteX3" fmla="*/ 88108 w 88975"/>
                <a:gd name="connsiteY3" fmla="*/ 56716 h 77014"/>
                <a:gd name="connsiteX4" fmla="*/ 67436 w 88975"/>
                <a:gd name="connsiteY4" fmla="*/ 77015 h 7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975" h="77014">
                  <a:moveTo>
                    <a:pt x="67436" y="77015"/>
                  </a:moveTo>
                  <a:cubicBezTo>
                    <a:pt x="22523" y="74351"/>
                    <a:pt x="-2145" y="50216"/>
                    <a:pt x="147" y="21819"/>
                  </a:cubicBezTo>
                  <a:cubicBezTo>
                    <a:pt x="2064" y="-1783"/>
                    <a:pt x="19220" y="-611"/>
                    <a:pt x="35576" y="455"/>
                  </a:cubicBezTo>
                  <a:cubicBezTo>
                    <a:pt x="67969" y="2586"/>
                    <a:pt x="94128" y="28692"/>
                    <a:pt x="88108" y="56716"/>
                  </a:cubicBezTo>
                  <a:cubicBezTo>
                    <a:pt x="85977" y="66732"/>
                    <a:pt x="70739" y="73978"/>
                    <a:pt x="67436" y="770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3" name="任意多边形: 形状 232"/>
            <p:cNvSpPr/>
            <p:nvPr/>
          </p:nvSpPr>
          <p:spPr>
            <a:xfrm>
              <a:off x="9513904" y="5058796"/>
              <a:ext cx="89594" cy="82147"/>
            </a:xfrm>
            <a:custGeom>
              <a:avLst/>
              <a:gdLst>
                <a:gd name="connsiteX0" fmla="*/ 89335 w 89594"/>
                <a:gd name="connsiteY0" fmla="*/ 81639 h 82147"/>
                <a:gd name="connsiteX1" fmla="*/ 1534 w 89594"/>
                <a:gd name="connsiteY1" fmla="*/ 28575 h 82147"/>
                <a:gd name="connsiteX2" fmla="*/ 25402 w 89594"/>
                <a:gd name="connsiteY2" fmla="*/ 284 h 82147"/>
                <a:gd name="connsiteX3" fmla="*/ 89335 w 89594"/>
                <a:gd name="connsiteY3" fmla="*/ 81639 h 82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594" h="82147">
                  <a:moveTo>
                    <a:pt x="89335" y="81639"/>
                  </a:moveTo>
                  <a:cubicBezTo>
                    <a:pt x="44795" y="85795"/>
                    <a:pt x="9898" y="64164"/>
                    <a:pt x="1534" y="28575"/>
                  </a:cubicBezTo>
                  <a:cubicBezTo>
                    <a:pt x="-3155" y="8596"/>
                    <a:pt x="2386" y="-1900"/>
                    <a:pt x="25402" y="284"/>
                  </a:cubicBezTo>
                  <a:cubicBezTo>
                    <a:pt x="63975" y="3960"/>
                    <a:pt x="92638" y="38804"/>
                    <a:pt x="89335" y="8163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4" name="任意多边形: 形状 233"/>
            <p:cNvSpPr/>
            <p:nvPr/>
          </p:nvSpPr>
          <p:spPr>
            <a:xfrm>
              <a:off x="8212436" y="5617696"/>
              <a:ext cx="90290" cy="73241"/>
            </a:xfrm>
            <a:custGeom>
              <a:avLst/>
              <a:gdLst>
                <a:gd name="connsiteX0" fmla="*/ 21675 w 90290"/>
                <a:gd name="connsiteY0" fmla="*/ 0 h 73241"/>
                <a:gd name="connsiteX1" fmla="*/ 90243 w 90290"/>
                <a:gd name="connsiteY1" fmla="*/ 52478 h 73241"/>
                <a:gd name="connsiteX2" fmla="*/ 54920 w 90290"/>
                <a:gd name="connsiteY2" fmla="*/ 72617 h 73241"/>
                <a:gd name="connsiteX3" fmla="*/ 524 w 90290"/>
                <a:gd name="connsiteY3" fmla="*/ 21950 h 73241"/>
                <a:gd name="connsiteX4" fmla="*/ 21675 w 90290"/>
                <a:gd name="connsiteY4" fmla="*/ 0 h 7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290" h="73241">
                  <a:moveTo>
                    <a:pt x="21675" y="0"/>
                  </a:moveTo>
                  <a:cubicBezTo>
                    <a:pt x="68879" y="1279"/>
                    <a:pt x="91469" y="22643"/>
                    <a:pt x="90243" y="52478"/>
                  </a:cubicBezTo>
                  <a:cubicBezTo>
                    <a:pt x="89124" y="78531"/>
                    <a:pt x="69625" y="72724"/>
                    <a:pt x="54920" y="72617"/>
                  </a:cubicBezTo>
                  <a:cubicBezTo>
                    <a:pt x="24658" y="72404"/>
                    <a:pt x="-4271" y="46991"/>
                    <a:pt x="524" y="21950"/>
                  </a:cubicBezTo>
                  <a:cubicBezTo>
                    <a:pt x="2548" y="11295"/>
                    <a:pt x="18372" y="3250"/>
                    <a:pt x="2167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5" name="任意多边形: 形状 234"/>
            <p:cNvSpPr/>
            <p:nvPr/>
          </p:nvSpPr>
          <p:spPr>
            <a:xfrm>
              <a:off x="10425490" y="5512964"/>
              <a:ext cx="93132" cy="91481"/>
            </a:xfrm>
            <a:custGeom>
              <a:avLst/>
              <a:gdLst>
                <a:gd name="connsiteX0" fmla="*/ 93058 w 93132"/>
                <a:gd name="connsiteY0" fmla="*/ 90986 h 91481"/>
                <a:gd name="connsiteX1" fmla="*/ 462 w 93132"/>
                <a:gd name="connsiteY1" fmla="*/ 41 h 91481"/>
                <a:gd name="connsiteX2" fmla="*/ 93058 w 93132"/>
                <a:gd name="connsiteY2" fmla="*/ 90986 h 9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132" h="91481">
                  <a:moveTo>
                    <a:pt x="93058" y="90986"/>
                  </a:moveTo>
                  <a:cubicBezTo>
                    <a:pt x="44629" y="96953"/>
                    <a:pt x="-5346" y="47938"/>
                    <a:pt x="462" y="41"/>
                  </a:cubicBezTo>
                  <a:cubicBezTo>
                    <a:pt x="49104" y="-1557"/>
                    <a:pt x="95243" y="43782"/>
                    <a:pt x="93058" y="909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6" name="任意多边形: 形状 235"/>
            <p:cNvSpPr/>
            <p:nvPr/>
          </p:nvSpPr>
          <p:spPr>
            <a:xfrm>
              <a:off x="8790244" y="4978594"/>
              <a:ext cx="83195" cy="81394"/>
            </a:xfrm>
            <a:custGeom>
              <a:avLst/>
              <a:gdLst>
                <a:gd name="connsiteX0" fmla="*/ 83145 w 83195"/>
                <a:gd name="connsiteY0" fmla="*/ 77289 h 81394"/>
                <a:gd name="connsiteX1" fmla="*/ 1524 w 83195"/>
                <a:gd name="connsiteY1" fmla="*/ 33655 h 81394"/>
                <a:gd name="connsiteX2" fmla="*/ 32212 w 83195"/>
                <a:gd name="connsiteY2" fmla="*/ 516 h 81394"/>
                <a:gd name="connsiteX3" fmla="*/ 83145 w 83195"/>
                <a:gd name="connsiteY3" fmla="*/ 77289 h 8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195" h="81394">
                  <a:moveTo>
                    <a:pt x="83145" y="77289"/>
                  </a:moveTo>
                  <a:cubicBezTo>
                    <a:pt x="34556" y="88744"/>
                    <a:pt x="12340" y="76863"/>
                    <a:pt x="1524" y="33655"/>
                  </a:cubicBezTo>
                  <a:cubicBezTo>
                    <a:pt x="-4443" y="9946"/>
                    <a:pt x="7385" y="-2787"/>
                    <a:pt x="32212" y="516"/>
                  </a:cubicBezTo>
                  <a:cubicBezTo>
                    <a:pt x="63060" y="4618"/>
                    <a:pt x="84371" y="36798"/>
                    <a:pt x="83145" y="772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7" name="任意多边形: 形状 236"/>
            <p:cNvSpPr/>
            <p:nvPr/>
          </p:nvSpPr>
          <p:spPr>
            <a:xfrm>
              <a:off x="11487189" y="6497225"/>
              <a:ext cx="106661" cy="87794"/>
            </a:xfrm>
            <a:custGeom>
              <a:avLst/>
              <a:gdLst>
                <a:gd name="connsiteX0" fmla="*/ 106662 w 106661"/>
                <a:gd name="connsiteY0" fmla="*/ 87566 h 87794"/>
                <a:gd name="connsiteX1" fmla="*/ 0 w 106661"/>
                <a:gd name="connsiteY1" fmla="*/ 457 h 87794"/>
                <a:gd name="connsiteX2" fmla="*/ 106662 w 106661"/>
                <a:gd name="connsiteY2" fmla="*/ 87566 h 8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61" h="87794">
                  <a:moveTo>
                    <a:pt x="106662" y="87566"/>
                  </a:moveTo>
                  <a:cubicBezTo>
                    <a:pt x="53970" y="90763"/>
                    <a:pt x="16783" y="60394"/>
                    <a:pt x="0" y="457"/>
                  </a:cubicBezTo>
                  <a:cubicBezTo>
                    <a:pt x="51839" y="-4231"/>
                    <a:pt x="90413" y="27309"/>
                    <a:pt x="106662" y="875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8" name="任意多边形: 形状 237"/>
            <p:cNvSpPr/>
            <p:nvPr/>
          </p:nvSpPr>
          <p:spPr>
            <a:xfrm>
              <a:off x="8153341" y="5453855"/>
              <a:ext cx="86669" cy="74387"/>
            </a:xfrm>
            <a:custGeom>
              <a:avLst/>
              <a:gdLst>
                <a:gd name="connsiteX0" fmla="*/ 65640 w 86669"/>
                <a:gd name="connsiteY0" fmla="*/ 74388 h 74387"/>
                <a:gd name="connsiteX1" fmla="*/ 2 w 86669"/>
                <a:gd name="connsiteY1" fmla="*/ 23561 h 74387"/>
                <a:gd name="connsiteX2" fmla="*/ 29571 w 86669"/>
                <a:gd name="connsiteY2" fmla="*/ 66 h 74387"/>
                <a:gd name="connsiteX3" fmla="*/ 86045 w 86669"/>
                <a:gd name="connsiteY3" fmla="*/ 50413 h 74387"/>
                <a:gd name="connsiteX4" fmla="*/ 65640 w 86669"/>
                <a:gd name="connsiteY4" fmla="*/ 74388 h 7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69" h="74387">
                  <a:moveTo>
                    <a:pt x="65640" y="74388"/>
                  </a:moveTo>
                  <a:cubicBezTo>
                    <a:pt x="19768" y="73269"/>
                    <a:pt x="-211" y="53823"/>
                    <a:pt x="2" y="23561"/>
                  </a:cubicBezTo>
                  <a:cubicBezTo>
                    <a:pt x="162" y="2463"/>
                    <a:pt x="12575" y="-520"/>
                    <a:pt x="29571" y="66"/>
                  </a:cubicBezTo>
                  <a:cubicBezTo>
                    <a:pt x="65373" y="1291"/>
                    <a:pt x="91053" y="21909"/>
                    <a:pt x="86045" y="50413"/>
                  </a:cubicBezTo>
                  <a:cubicBezTo>
                    <a:pt x="84074" y="61495"/>
                    <a:pt x="69316" y="70339"/>
                    <a:pt x="65640" y="7438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9" name="任意多边形: 形状 238"/>
            <p:cNvSpPr/>
            <p:nvPr/>
          </p:nvSpPr>
          <p:spPr>
            <a:xfrm>
              <a:off x="10919303" y="5893491"/>
              <a:ext cx="107407" cy="91288"/>
            </a:xfrm>
            <a:custGeom>
              <a:avLst/>
              <a:gdLst>
                <a:gd name="connsiteX0" fmla="*/ 107408 w 107407"/>
                <a:gd name="connsiteY0" fmla="*/ 90755 h 91288"/>
                <a:gd name="connsiteX1" fmla="*/ 0 w 107407"/>
                <a:gd name="connsiteY1" fmla="*/ 23 h 91288"/>
                <a:gd name="connsiteX2" fmla="*/ 107408 w 107407"/>
                <a:gd name="connsiteY2" fmla="*/ 90755 h 91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407" h="91288">
                  <a:moveTo>
                    <a:pt x="107408" y="90755"/>
                  </a:moveTo>
                  <a:cubicBezTo>
                    <a:pt x="55622" y="95123"/>
                    <a:pt x="30422" y="73386"/>
                    <a:pt x="0" y="23"/>
                  </a:cubicBezTo>
                  <a:cubicBezTo>
                    <a:pt x="51466" y="-1096"/>
                    <a:pt x="100535" y="39395"/>
                    <a:pt x="107408" y="907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0" name="任意多边形: 形状 239"/>
            <p:cNvSpPr/>
            <p:nvPr/>
          </p:nvSpPr>
          <p:spPr>
            <a:xfrm>
              <a:off x="8940931" y="4993787"/>
              <a:ext cx="85684" cy="77517"/>
            </a:xfrm>
            <a:custGeom>
              <a:avLst/>
              <a:gdLst>
                <a:gd name="connsiteX0" fmla="*/ 85685 w 85684"/>
                <a:gd name="connsiteY0" fmla="*/ 73338 h 77517"/>
                <a:gd name="connsiteX1" fmla="*/ 654 w 85684"/>
                <a:gd name="connsiteY1" fmla="*/ 24855 h 77517"/>
                <a:gd name="connsiteX2" fmla="*/ 20100 w 85684"/>
                <a:gd name="connsiteY2" fmla="*/ 241 h 77517"/>
                <a:gd name="connsiteX3" fmla="*/ 85685 w 85684"/>
                <a:gd name="connsiteY3" fmla="*/ 73338 h 77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84" h="77517">
                  <a:moveTo>
                    <a:pt x="85685" y="73338"/>
                  </a:moveTo>
                  <a:cubicBezTo>
                    <a:pt x="30649" y="85379"/>
                    <a:pt x="8219" y="72059"/>
                    <a:pt x="654" y="24855"/>
                  </a:cubicBezTo>
                  <a:cubicBezTo>
                    <a:pt x="-1904" y="8925"/>
                    <a:pt x="2732" y="1360"/>
                    <a:pt x="20100" y="241"/>
                  </a:cubicBezTo>
                  <a:cubicBezTo>
                    <a:pt x="62136" y="-2370"/>
                    <a:pt x="79505" y="15851"/>
                    <a:pt x="85685" y="733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1" name="任意多边形: 形状 240"/>
            <p:cNvSpPr/>
            <p:nvPr/>
          </p:nvSpPr>
          <p:spPr>
            <a:xfrm>
              <a:off x="8101796" y="5793525"/>
              <a:ext cx="86789" cy="66346"/>
            </a:xfrm>
            <a:custGeom>
              <a:avLst/>
              <a:gdLst>
                <a:gd name="connsiteX0" fmla="*/ 2744 w 86789"/>
                <a:gd name="connsiteY0" fmla="*/ 1158 h 66346"/>
                <a:gd name="connsiteX1" fmla="*/ 84951 w 86789"/>
                <a:gd name="connsiteY1" fmla="*/ 29182 h 66346"/>
                <a:gd name="connsiteX2" fmla="*/ 83726 w 86789"/>
                <a:gd name="connsiteY2" fmla="*/ 63547 h 66346"/>
                <a:gd name="connsiteX3" fmla="*/ 26612 w 86789"/>
                <a:gd name="connsiteY3" fmla="*/ 62481 h 66346"/>
                <a:gd name="connsiteX4" fmla="*/ 2744 w 86789"/>
                <a:gd name="connsiteY4" fmla="*/ 1158 h 6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789" h="66346">
                  <a:moveTo>
                    <a:pt x="2744" y="1158"/>
                  </a:moveTo>
                  <a:cubicBezTo>
                    <a:pt x="35350" y="2224"/>
                    <a:pt x="70140" y="-10616"/>
                    <a:pt x="84951" y="29182"/>
                  </a:cubicBezTo>
                  <a:cubicBezTo>
                    <a:pt x="88840" y="39625"/>
                    <a:pt x="85644" y="63334"/>
                    <a:pt x="83726" y="63547"/>
                  </a:cubicBezTo>
                  <a:cubicBezTo>
                    <a:pt x="64759" y="65678"/>
                    <a:pt x="43501" y="69087"/>
                    <a:pt x="26612" y="62481"/>
                  </a:cubicBezTo>
                  <a:cubicBezTo>
                    <a:pt x="2318" y="52998"/>
                    <a:pt x="-4502" y="30088"/>
                    <a:pt x="2744" y="11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2" name="任意多边形: 形状 241"/>
            <p:cNvSpPr/>
            <p:nvPr/>
          </p:nvSpPr>
          <p:spPr>
            <a:xfrm>
              <a:off x="10041448" y="5166869"/>
              <a:ext cx="87920" cy="82952"/>
            </a:xfrm>
            <a:custGeom>
              <a:avLst/>
              <a:gdLst>
                <a:gd name="connsiteX0" fmla="*/ 87215 w 87920"/>
                <a:gd name="connsiteY0" fmla="*/ 82252 h 82952"/>
                <a:gd name="connsiteX1" fmla="*/ 0 w 87920"/>
                <a:gd name="connsiteY1" fmla="*/ 1963 h 82952"/>
                <a:gd name="connsiteX2" fmla="*/ 87215 w 87920"/>
                <a:gd name="connsiteY2" fmla="*/ 82252 h 8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0" h="82952">
                  <a:moveTo>
                    <a:pt x="87215" y="82252"/>
                  </a:moveTo>
                  <a:cubicBezTo>
                    <a:pt x="40172" y="88433"/>
                    <a:pt x="1705" y="53056"/>
                    <a:pt x="0" y="1963"/>
                  </a:cubicBezTo>
                  <a:cubicBezTo>
                    <a:pt x="48962" y="-9652"/>
                    <a:pt x="94142" y="31958"/>
                    <a:pt x="87215" y="822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3" name="任意多边形: 形状 242"/>
            <p:cNvSpPr/>
            <p:nvPr/>
          </p:nvSpPr>
          <p:spPr>
            <a:xfrm>
              <a:off x="9235304" y="5028063"/>
              <a:ext cx="91566" cy="77210"/>
            </a:xfrm>
            <a:custGeom>
              <a:avLst/>
              <a:gdLst>
                <a:gd name="connsiteX0" fmla="*/ 0 w 91566"/>
                <a:gd name="connsiteY0" fmla="*/ 3153 h 77210"/>
                <a:gd name="connsiteX1" fmla="*/ 89453 w 91566"/>
                <a:gd name="connsiteY1" fmla="*/ 48918 h 77210"/>
                <a:gd name="connsiteX2" fmla="*/ 68835 w 91566"/>
                <a:gd name="connsiteY2" fmla="*/ 77209 h 77210"/>
                <a:gd name="connsiteX3" fmla="*/ 0 w 91566"/>
                <a:gd name="connsiteY3" fmla="*/ 3153 h 7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566" h="77210">
                  <a:moveTo>
                    <a:pt x="0" y="3153"/>
                  </a:moveTo>
                  <a:cubicBezTo>
                    <a:pt x="42835" y="-7929"/>
                    <a:pt x="78371" y="10878"/>
                    <a:pt x="89453" y="48918"/>
                  </a:cubicBezTo>
                  <a:cubicBezTo>
                    <a:pt x="94834" y="67353"/>
                    <a:pt x="90625" y="77369"/>
                    <a:pt x="68835" y="77209"/>
                  </a:cubicBezTo>
                  <a:cubicBezTo>
                    <a:pt x="28504" y="76836"/>
                    <a:pt x="6020" y="53980"/>
                    <a:pt x="0" y="31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4" name="任意多边形: 形状 243"/>
            <p:cNvSpPr/>
            <p:nvPr/>
          </p:nvSpPr>
          <p:spPr>
            <a:xfrm>
              <a:off x="11397043" y="6363252"/>
              <a:ext cx="105649" cy="95423"/>
            </a:xfrm>
            <a:custGeom>
              <a:avLst/>
              <a:gdLst>
                <a:gd name="connsiteX0" fmla="*/ 105649 w 105649"/>
                <a:gd name="connsiteY0" fmla="*/ 95324 h 95423"/>
                <a:gd name="connsiteX1" fmla="*/ 0 w 105649"/>
                <a:gd name="connsiteY1" fmla="*/ 10 h 95423"/>
                <a:gd name="connsiteX2" fmla="*/ 105649 w 105649"/>
                <a:gd name="connsiteY2" fmla="*/ 95324 h 9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649" h="95423">
                  <a:moveTo>
                    <a:pt x="105649" y="95324"/>
                  </a:moveTo>
                  <a:cubicBezTo>
                    <a:pt x="58552" y="97721"/>
                    <a:pt x="13053" y="56644"/>
                    <a:pt x="0" y="10"/>
                  </a:cubicBezTo>
                  <a:cubicBezTo>
                    <a:pt x="46671" y="-789"/>
                    <a:pt x="97178" y="44817"/>
                    <a:pt x="105649" y="953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5" name="任意多边形: 形状 244"/>
            <p:cNvSpPr/>
            <p:nvPr/>
          </p:nvSpPr>
          <p:spPr>
            <a:xfrm>
              <a:off x="7744111" y="6337333"/>
              <a:ext cx="87658" cy="74944"/>
            </a:xfrm>
            <a:custGeom>
              <a:avLst/>
              <a:gdLst>
                <a:gd name="connsiteX0" fmla="*/ 57067 w 87658"/>
                <a:gd name="connsiteY0" fmla="*/ 74945 h 74944"/>
                <a:gd name="connsiteX1" fmla="*/ 6 w 87658"/>
                <a:gd name="connsiteY1" fmla="*/ 26569 h 74944"/>
                <a:gd name="connsiteX2" fmla="*/ 45505 w 87658"/>
                <a:gd name="connsiteY2" fmla="*/ 356 h 74944"/>
                <a:gd name="connsiteX3" fmla="*/ 86955 w 87658"/>
                <a:gd name="connsiteY3" fmla="*/ 46121 h 74944"/>
                <a:gd name="connsiteX4" fmla="*/ 57067 w 87658"/>
                <a:gd name="connsiteY4" fmla="*/ 74945 h 7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58" h="74944">
                  <a:moveTo>
                    <a:pt x="57067" y="74945"/>
                  </a:moveTo>
                  <a:cubicBezTo>
                    <a:pt x="15990" y="68232"/>
                    <a:pt x="-367" y="55019"/>
                    <a:pt x="6" y="26569"/>
                  </a:cubicBezTo>
                  <a:cubicBezTo>
                    <a:pt x="433" y="-6623"/>
                    <a:pt x="28776" y="3180"/>
                    <a:pt x="45505" y="356"/>
                  </a:cubicBezTo>
                  <a:cubicBezTo>
                    <a:pt x="67829" y="-3373"/>
                    <a:pt x="92123" y="22892"/>
                    <a:pt x="86955" y="46121"/>
                  </a:cubicBezTo>
                  <a:cubicBezTo>
                    <a:pt x="84451" y="57363"/>
                    <a:pt x="67509" y="65408"/>
                    <a:pt x="57067" y="749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6" name="任意多边形: 形状 245"/>
            <p:cNvSpPr/>
            <p:nvPr/>
          </p:nvSpPr>
          <p:spPr>
            <a:xfrm>
              <a:off x="8264321" y="5286521"/>
              <a:ext cx="83285" cy="74859"/>
            </a:xfrm>
            <a:custGeom>
              <a:avLst/>
              <a:gdLst>
                <a:gd name="connsiteX0" fmla="*/ 68035 w 83285"/>
                <a:gd name="connsiteY0" fmla="*/ 74856 h 74859"/>
                <a:gd name="connsiteX1" fmla="*/ 106 w 83285"/>
                <a:gd name="connsiteY1" fmla="*/ 26160 h 74859"/>
                <a:gd name="connsiteX2" fmla="*/ 31007 w 83285"/>
                <a:gd name="connsiteY2" fmla="*/ 1 h 74859"/>
                <a:gd name="connsiteX3" fmla="*/ 83059 w 83285"/>
                <a:gd name="connsiteY3" fmla="*/ 51627 h 74859"/>
                <a:gd name="connsiteX4" fmla="*/ 68035 w 83285"/>
                <a:gd name="connsiteY4" fmla="*/ 74856 h 7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285" h="74859">
                  <a:moveTo>
                    <a:pt x="68035" y="74856"/>
                  </a:moveTo>
                  <a:cubicBezTo>
                    <a:pt x="27597" y="75175"/>
                    <a:pt x="1811" y="53118"/>
                    <a:pt x="106" y="26160"/>
                  </a:cubicBezTo>
                  <a:cubicBezTo>
                    <a:pt x="-1386" y="2878"/>
                    <a:pt x="13105" y="-53"/>
                    <a:pt x="31007" y="1"/>
                  </a:cubicBezTo>
                  <a:cubicBezTo>
                    <a:pt x="62920" y="54"/>
                    <a:pt x="85829" y="20992"/>
                    <a:pt x="83059" y="51627"/>
                  </a:cubicBezTo>
                  <a:cubicBezTo>
                    <a:pt x="82207" y="61376"/>
                    <a:pt x="71231" y="70221"/>
                    <a:pt x="68035" y="748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7" name="任意多边形: 形状 246"/>
            <p:cNvSpPr/>
            <p:nvPr/>
          </p:nvSpPr>
          <p:spPr>
            <a:xfrm>
              <a:off x="10540925" y="5543054"/>
              <a:ext cx="93875" cy="90039"/>
            </a:xfrm>
            <a:custGeom>
              <a:avLst/>
              <a:gdLst>
                <a:gd name="connsiteX0" fmla="*/ 0 w 93875"/>
                <a:gd name="connsiteY0" fmla="*/ 0 h 90039"/>
                <a:gd name="connsiteX1" fmla="*/ 93875 w 93875"/>
                <a:gd name="connsiteY1" fmla="*/ 90039 h 90039"/>
                <a:gd name="connsiteX2" fmla="*/ 0 w 93875"/>
                <a:gd name="connsiteY2" fmla="*/ 0 h 9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875" h="90039">
                  <a:moveTo>
                    <a:pt x="0" y="0"/>
                  </a:moveTo>
                  <a:cubicBezTo>
                    <a:pt x="50720" y="106"/>
                    <a:pt x="88175" y="36921"/>
                    <a:pt x="93875" y="90039"/>
                  </a:cubicBezTo>
                  <a:cubicBezTo>
                    <a:pt x="36495" y="88814"/>
                    <a:pt x="1332" y="5583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8" name="任意多边形: 形状 247"/>
            <p:cNvSpPr/>
            <p:nvPr/>
          </p:nvSpPr>
          <p:spPr>
            <a:xfrm>
              <a:off x="9910204" y="5131891"/>
              <a:ext cx="93896" cy="89435"/>
            </a:xfrm>
            <a:custGeom>
              <a:avLst/>
              <a:gdLst>
                <a:gd name="connsiteX0" fmla="*/ 93896 w 93896"/>
                <a:gd name="connsiteY0" fmla="*/ 80948 h 89435"/>
                <a:gd name="connsiteX1" fmla="*/ 72798 w 93896"/>
                <a:gd name="connsiteY1" fmla="*/ 89153 h 89435"/>
                <a:gd name="connsiteX2" fmla="*/ 2472 w 93896"/>
                <a:gd name="connsiteY2" fmla="*/ 24208 h 89435"/>
                <a:gd name="connsiteX3" fmla="*/ 20267 w 93896"/>
                <a:gd name="connsiteY3" fmla="*/ 20 h 89435"/>
                <a:gd name="connsiteX4" fmla="*/ 93896 w 93896"/>
                <a:gd name="connsiteY4" fmla="*/ 80948 h 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896" h="89435">
                  <a:moveTo>
                    <a:pt x="93896" y="80948"/>
                  </a:moveTo>
                  <a:cubicBezTo>
                    <a:pt x="88728" y="83133"/>
                    <a:pt x="79351" y="91018"/>
                    <a:pt x="72798" y="89153"/>
                  </a:cubicBezTo>
                  <a:cubicBezTo>
                    <a:pt x="39020" y="79510"/>
                    <a:pt x="15738" y="56601"/>
                    <a:pt x="2472" y="24208"/>
                  </a:cubicBezTo>
                  <a:cubicBezTo>
                    <a:pt x="-4241" y="7851"/>
                    <a:pt x="3058" y="-460"/>
                    <a:pt x="20267" y="20"/>
                  </a:cubicBezTo>
                  <a:cubicBezTo>
                    <a:pt x="50209" y="925"/>
                    <a:pt x="92298" y="42375"/>
                    <a:pt x="93896" y="809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9" name="任意多边形: 形状 248"/>
            <p:cNvSpPr/>
            <p:nvPr/>
          </p:nvSpPr>
          <p:spPr>
            <a:xfrm>
              <a:off x="7923827" y="5801907"/>
              <a:ext cx="83977" cy="70511"/>
            </a:xfrm>
            <a:custGeom>
              <a:avLst/>
              <a:gdLst>
                <a:gd name="connsiteX0" fmla="*/ 38462 w 83977"/>
                <a:gd name="connsiteY0" fmla="*/ 22 h 70511"/>
                <a:gd name="connsiteX1" fmla="*/ 83748 w 83977"/>
                <a:gd name="connsiteY1" fmla="*/ 46107 h 70511"/>
                <a:gd name="connsiteX2" fmla="*/ 49384 w 83977"/>
                <a:gd name="connsiteY2" fmla="*/ 70349 h 70511"/>
                <a:gd name="connsiteX3" fmla="*/ 49 w 83977"/>
                <a:gd name="connsiteY3" fmla="*/ 24850 h 70511"/>
                <a:gd name="connsiteX4" fmla="*/ 38462 w 83977"/>
                <a:gd name="connsiteY4" fmla="*/ 22 h 7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977" h="70511">
                  <a:moveTo>
                    <a:pt x="38462" y="22"/>
                  </a:moveTo>
                  <a:cubicBezTo>
                    <a:pt x="66966" y="-670"/>
                    <a:pt x="80871" y="14674"/>
                    <a:pt x="83748" y="46107"/>
                  </a:cubicBezTo>
                  <a:cubicBezTo>
                    <a:pt x="86465" y="75730"/>
                    <a:pt x="64408" y="69336"/>
                    <a:pt x="49384" y="70349"/>
                  </a:cubicBezTo>
                  <a:cubicBezTo>
                    <a:pt x="18430" y="72373"/>
                    <a:pt x="1115" y="55431"/>
                    <a:pt x="49" y="24850"/>
                  </a:cubicBezTo>
                  <a:cubicBezTo>
                    <a:pt x="-644" y="4871"/>
                    <a:pt x="5696" y="768"/>
                    <a:pt x="38462" y="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0" name="任意多边形: 形状 249"/>
            <p:cNvSpPr/>
            <p:nvPr/>
          </p:nvSpPr>
          <p:spPr>
            <a:xfrm>
              <a:off x="9176033" y="4868822"/>
              <a:ext cx="83346" cy="81519"/>
            </a:xfrm>
            <a:custGeom>
              <a:avLst/>
              <a:gdLst>
                <a:gd name="connsiteX0" fmla="*/ 71258 w 83346"/>
                <a:gd name="connsiteY0" fmla="*/ 81519 h 81519"/>
                <a:gd name="connsiteX1" fmla="*/ 80 w 83346"/>
                <a:gd name="connsiteY1" fmla="*/ 19024 h 81519"/>
                <a:gd name="connsiteX2" fmla="*/ 21551 w 83346"/>
                <a:gd name="connsiteY2" fmla="*/ 57 h 81519"/>
                <a:gd name="connsiteX3" fmla="*/ 83246 w 83346"/>
                <a:gd name="connsiteY3" fmla="*/ 64310 h 81519"/>
                <a:gd name="connsiteX4" fmla="*/ 71258 w 83346"/>
                <a:gd name="connsiteY4" fmla="*/ 81519 h 8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6" h="81519">
                  <a:moveTo>
                    <a:pt x="71258" y="81519"/>
                  </a:moveTo>
                  <a:cubicBezTo>
                    <a:pt x="29329" y="81678"/>
                    <a:pt x="-1785" y="52695"/>
                    <a:pt x="80" y="19024"/>
                  </a:cubicBezTo>
                  <a:cubicBezTo>
                    <a:pt x="453" y="11991"/>
                    <a:pt x="13772" y="430"/>
                    <a:pt x="21551" y="57"/>
                  </a:cubicBezTo>
                  <a:cubicBezTo>
                    <a:pt x="54796" y="-1541"/>
                    <a:pt x="85324" y="30692"/>
                    <a:pt x="83246" y="64310"/>
                  </a:cubicBezTo>
                  <a:cubicBezTo>
                    <a:pt x="82767" y="71556"/>
                    <a:pt x="73656" y="78269"/>
                    <a:pt x="71258" y="815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1" name="任意多边形: 形状 250"/>
            <p:cNvSpPr/>
            <p:nvPr/>
          </p:nvSpPr>
          <p:spPr>
            <a:xfrm>
              <a:off x="9722377" y="4955075"/>
              <a:ext cx="87687" cy="92337"/>
            </a:xfrm>
            <a:custGeom>
              <a:avLst/>
              <a:gdLst>
                <a:gd name="connsiteX0" fmla="*/ 77510 w 87687"/>
                <a:gd name="connsiteY0" fmla="*/ 92337 h 92337"/>
                <a:gd name="connsiteX1" fmla="*/ 150 w 87687"/>
                <a:gd name="connsiteY1" fmla="*/ 23769 h 92337"/>
                <a:gd name="connsiteX2" fmla="*/ 24339 w 87687"/>
                <a:gd name="connsiteY2" fmla="*/ 3790 h 92337"/>
                <a:gd name="connsiteX3" fmla="*/ 87100 w 87687"/>
                <a:gd name="connsiteY3" fmla="*/ 67563 h 92337"/>
                <a:gd name="connsiteX4" fmla="*/ 77510 w 87687"/>
                <a:gd name="connsiteY4" fmla="*/ 92337 h 92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7" h="92337">
                  <a:moveTo>
                    <a:pt x="77510" y="92337"/>
                  </a:moveTo>
                  <a:cubicBezTo>
                    <a:pt x="38830" y="89887"/>
                    <a:pt x="2761" y="53605"/>
                    <a:pt x="150" y="23769"/>
                  </a:cubicBezTo>
                  <a:cubicBezTo>
                    <a:pt x="-1501" y="4855"/>
                    <a:pt x="10699" y="-6280"/>
                    <a:pt x="24339" y="3790"/>
                  </a:cubicBezTo>
                  <a:cubicBezTo>
                    <a:pt x="48100" y="21372"/>
                    <a:pt x="68079" y="44601"/>
                    <a:pt x="87100" y="67563"/>
                  </a:cubicBezTo>
                  <a:cubicBezTo>
                    <a:pt x="90190" y="71240"/>
                    <a:pt x="80227" y="85731"/>
                    <a:pt x="77510" y="923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2" name="任意多边形: 形状 251"/>
            <p:cNvSpPr/>
            <p:nvPr/>
          </p:nvSpPr>
          <p:spPr>
            <a:xfrm>
              <a:off x="7804295" y="5981388"/>
              <a:ext cx="82042" cy="74995"/>
            </a:xfrm>
            <a:custGeom>
              <a:avLst/>
              <a:gdLst>
                <a:gd name="connsiteX0" fmla="*/ 55648 w 82042"/>
                <a:gd name="connsiteY0" fmla="*/ 74996 h 74995"/>
                <a:gd name="connsiteX1" fmla="*/ 133 w 82042"/>
                <a:gd name="connsiteY1" fmla="*/ 26087 h 74995"/>
                <a:gd name="connsiteX2" fmla="*/ 34337 w 82042"/>
                <a:gd name="connsiteY2" fmla="*/ 87 h 74995"/>
                <a:gd name="connsiteX3" fmla="*/ 81861 w 82042"/>
                <a:gd name="connsiteY3" fmla="*/ 49103 h 74995"/>
                <a:gd name="connsiteX4" fmla="*/ 55648 w 82042"/>
                <a:gd name="connsiteY4" fmla="*/ 74996 h 74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042" h="74995">
                  <a:moveTo>
                    <a:pt x="55648" y="74996"/>
                  </a:moveTo>
                  <a:cubicBezTo>
                    <a:pt x="14678" y="69828"/>
                    <a:pt x="2477" y="58959"/>
                    <a:pt x="133" y="26087"/>
                  </a:cubicBezTo>
                  <a:cubicBezTo>
                    <a:pt x="-1785" y="-818"/>
                    <a:pt x="17448" y="833"/>
                    <a:pt x="34337" y="87"/>
                  </a:cubicBezTo>
                  <a:cubicBezTo>
                    <a:pt x="66410" y="-1351"/>
                    <a:pt x="84045" y="14952"/>
                    <a:pt x="81861" y="49103"/>
                  </a:cubicBezTo>
                  <a:cubicBezTo>
                    <a:pt x="81221" y="58267"/>
                    <a:pt x="64812" y="66418"/>
                    <a:pt x="55648" y="7499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3" name="任意多边形: 形状 252"/>
            <p:cNvSpPr/>
            <p:nvPr/>
          </p:nvSpPr>
          <p:spPr>
            <a:xfrm>
              <a:off x="7868019" y="6148765"/>
              <a:ext cx="85056" cy="70475"/>
            </a:xfrm>
            <a:custGeom>
              <a:avLst/>
              <a:gdLst>
                <a:gd name="connsiteX0" fmla="*/ 22026 w 85056"/>
                <a:gd name="connsiteY0" fmla="*/ 2 h 70475"/>
                <a:gd name="connsiteX1" fmla="*/ 85053 w 85056"/>
                <a:gd name="connsiteY1" fmla="*/ 44542 h 70475"/>
                <a:gd name="connsiteX2" fmla="*/ 43177 w 85056"/>
                <a:gd name="connsiteY2" fmla="*/ 70329 h 70475"/>
                <a:gd name="connsiteX3" fmla="*/ 449 w 85056"/>
                <a:gd name="connsiteY3" fmla="*/ 25788 h 70475"/>
                <a:gd name="connsiteX4" fmla="*/ 22026 w 85056"/>
                <a:gd name="connsiteY4" fmla="*/ 2 h 70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56" h="70475">
                  <a:moveTo>
                    <a:pt x="22026" y="2"/>
                  </a:moveTo>
                  <a:cubicBezTo>
                    <a:pt x="67312" y="-211"/>
                    <a:pt x="84787" y="15186"/>
                    <a:pt x="85053" y="44542"/>
                  </a:cubicBezTo>
                  <a:cubicBezTo>
                    <a:pt x="85373" y="75869"/>
                    <a:pt x="60173" y="68837"/>
                    <a:pt x="43177" y="70329"/>
                  </a:cubicBezTo>
                  <a:cubicBezTo>
                    <a:pt x="18563" y="72460"/>
                    <a:pt x="-3441" y="51095"/>
                    <a:pt x="449" y="25788"/>
                  </a:cubicBezTo>
                  <a:cubicBezTo>
                    <a:pt x="2260" y="13961"/>
                    <a:pt x="18190" y="4318"/>
                    <a:pt x="22026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4" name="任意多边形: 形状 253"/>
            <p:cNvSpPr/>
            <p:nvPr/>
          </p:nvSpPr>
          <p:spPr>
            <a:xfrm>
              <a:off x="8536742" y="5127089"/>
              <a:ext cx="81135" cy="75441"/>
            </a:xfrm>
            <a:custGeom>
              <a:avLst/>
              <a:gdLst>
                <a:gd name="connsiteX0" fmla="*/ 80648 w 81135"/>
                <a:gd name="connsiteY0" fmla="*/ 70779 h 75441"/>
                <a:gd name="connsiteX1" fmla="*/ 3129 w 81135"/>
                <a:gd name="connsiteY1" fmla="*/ 40677 h 75441"/>
                <a:gd name="connsiteX2" fmla="*/ 3342 w 81135"/>
                <a:gd name="connsiteY2" fmla="*/ 9137 h 75441"/>
                <a:gd name="connsiteX3" fmla="*/ 41436 w 81135"/>
                <a:gd name="connsiteY3" fmla="*/ 613 h 75441"/>
                <a:gd name="connsiteX4" fmla="*/ 80648 w 81135"/>
                <a:gd name="connsiteY4" fmla="*/ 70779 h 75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35" h="75441">
                  <a:moveTo>
                    <a:pt x="80648" y="70779"/>
                  </a:moveTo>
                  <a:cubicBezTo>
                    <a:pt x="31633" y="81168"/>
                    <a:pt x="15223" y="75468"/>
                    <a:pt x="3129" y="40677"/>
                  </a:cubicBezTo>
                  <a:cubicBezTo>
                    <a:pt x="-281" y="30874"/>
                    <a:pt x="-1826" y="12866"/>
                    <a:pt x="3342" y="9137"/>
                  </a:cubicBezTo>
                  <a:cubicBezTo>
                    <a:pt x="13199" y="2051"/>
                    <a:pt x="29235" y="-1519"/>
                    <a:pt x="41436" y="613"/>
                  </a:cubicBezTo>
                  <a:cubicBezTo>
                    <a:pt x="68394" y="5354"/>
                    <a:pt x="84164" y="36309"/>
                    <a:pt x="80648" y="707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5" name="任意多边形: 形状 254"/>
            <p:cNvSpPr/>
            <p:nvPr/>
          </p:nvSpPr>
          <p:spPr>
            <a:xfrm>
              <a:off x="9456777" y="4911607"/>
              <a:ext cx="85563" cy="81858"/>
            </a:xfrm>
            <a:custGeom>
              <a:avLst/>
              <a:gdLst>
                <a:gd name="connsiteX0" fmla="*/ 481 w 85563"/>
                <a:gd name="connsiteY0" fmla="*/ 374 h 81858"/>
                <a:gd name="connsiteX1" fmla="*/ 84340 w 85563"/>
                <a:gd name="connsiteY1" fmla="*/ 53491 h 81858"/>
                <a:gd name="connsiteX2" fmla="*/ 59406 w 85563"/>
                <a:gd name="connsiteY2" fmla="*/ 81409 h 81858"/>
                <a:gd name="connsiteX3" fmla="*/ 481 w 85563"/>
                <a:gd name="connsiteY3" fmla="*/ 374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563" h="81858">
                  <a:moveTo>
                    <a:pt x="481" y="374"/>
                  </a:moveTo>
                  <a:cubicBezTo>
                    <a:pt x="44062" y="-3143"/>
                    <a:pt x="76988" y="18435"/>
                    <a:pt x="84340" y="53491"/>
                  </a:cubicBezTo>
                  <a:cubicBezTo>
                    <a:pt x="88762" y="74483"/>
                    <a:pt x="81357" y="84126"/>
                    <a:pt x="59406" y="81409"/>
                  </a:cubicBezTo>
                  <a:cubicBezTo>
                    <a:pt x="20620" y="76561"/>
                    <a:pt x="-3781" y="44008"/>
                    <a:pt x="481" y="3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6" name="任意多边形: 形状 255"/>
            <p:cNvSpPr/>
            <p:nvPr/>
          </p:nvSpPr>
          <p:spPr>
            <a:xfrm>
              <a:off x="9586883" y="4936357"/>
              <a:ext cx="89457" cy="80471"/>
            </a:xfrm>
            <a:custGeom>
              <a:avLst/>
              <a:gdLst>
                <a:gd name="connsiteX0" fmla="*/ 0 w 89457"/>
                <a:gd name="connsiteY0" fmla="*/ 2742 h 80471"/>
                <a:gd name="connsiteX1" fmla="*/ 87375 w 89457"/>
                <a:gd name="connsiteY1" fmla="*/ 50425 h 80471"/>
                <a:gd name="connsiteX2" fmla="*/ 60363 w 89457"/>
                <a:gd name="connsiteY2" fmla="*/ 79249 h 80471"/>
                <a:gd name="connsiteX3" fmla="*/ 0 w 89457"/>
                <a:gd name="connsiteY3" fmla="*/ 2742 h 80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457" h="80471">
                  <a:moveTo>
                    <a:pt x="0" y="2742"/>
                  </a:moveTo>
                  <a:cubicBezTo>
                    <a:pt x="49654" y="-6901"/>
                    <a:pt x="77412" y="8869"/>
                    <a:pt x="87375" y="50425"/>
                  </a:cubicBezTo>
                  <a:cubicBezTo>
                    <a:pt x="93608" y="76318"/>
                    <a:pt x="86203" y="83724"/>
                    <a:pt x="60363" y="79249"/>
                  </a:cubicBezTo>
                  <a:cubicBezTo>
                    <a:pt x="18327" y="71950"/>
                    <a:pt x="10869" y="37958"/>
                    <a:pt x="0" y="27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7" name="任意多边形: 形状 256"/>
            <p:cNvSpPr/>
            <p:nvPr/>
          </p:nvSpPr>
          <p:spPr>
            <a:xfrm>
              <a:off x="11115205" y="6059847"/>
              <a:ext cx="103625" cy="97526"/>
            </a:xfrm>
            <a:custGeom>
              <a:avLst/>
              <a:gdLst>
                <a:gd name="connsiteX0" fmla="*/ 0 w 103625"/>
                <a:gd name="connsiteY0" fmla="*/ 0 h 97526"/>
                <a:gd name="connsiteX1" fmla="*/ 103625 w 103625"/>
                <a:gd name="connsiteY1" fmla="*/ 97285 h 97526"/>
                <a:gd name="connsiteX2" fmla="*/ 0 w 103625"/>
                <a:gd name="connsiteY2" fmla="*/ 0 h 9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623" h="97526">
                  <a:moveTo>
                    <a:pt x="0" y="0"/>
                  </a:moveTo>
                  <a:cubicBezTo>
                    <a:pt x="52532" y="11934"/>
                    <a:pt x="101334" y="58552"/>
                    <a:pt x="103625" y="97285"/>
                  </a:cubicBezTo>
                  <a:cubicBezTo>
                    <a:pt x="59564" y="101600"/>
                    <a:pt x="160" y="4725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8" name="任意多边形: 形状 257"/>
            <p:cNvSpPr/>
            <p:nvPr/>
          </p:nvSpPr>
          <p:spPr>
            <a:xfrm>
              <a:off x="9026234" y="4845543"/>
              <a:ext cx="87152" cy="84804"/>
            </a:xfrm>
            <a:custGeom>
              <a:avLst/>
              <a:gdLst>
                <a:gd name="connsiteX0" fmla="*/ 33201 w 87152"/>
                <a:gd name="connsiteY0" fmla="*/ 0 h 84804"/>
                <a:gd name="connsiteX1" fmla="*/ 83921 w 87152"/>
                <a:gd name="connsiteY1" fmla="*/ 47097 h 84804"/>
                <a:gd name="connsiteX2" fmla="*/ 85945 w 87152"/>
                <a:gd name="connsiteY2" fmla="*/ 82740 h 84804"/>
                <a:gd name="connsiteX3" fmla="*/ 49343 w 87152"/>
                <a:gd name="connsiteY3" fmla="*/ 82101 h 84804"/>
                <a:gd name="connsiteX4" fmla="*/ 6668 w 87152"/>
                <a:gd name="connsiteY4" fmla="*/ 40544 h 84804"/>
                <a:gd name="connsiteX5" fmla="*/ 33201 w 87152"/>
                <a:gd name="connsiteY5" fmla="*/ 0 h 8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152" h="84804">
                  <a:moveTo>
                    <a:pt x="33201" y="0"/>
                  </a:moveTo>
                  <a:cubicBezTo>
                    <a:pt x="50409" y="15451"/>
                    <a:pt x="69642" y="29250"/>
                    <a:pt x="83921" y="47097"/>
                  </a:cubicBezTo>
                  <a:cubicBezTo>
                    <a:pt x="89994" y="54663"/>
                    <a:pt x="85572" y="70593"/>
                    <a:pt x="85945" y="82740"/>
                  </a:cubicBezTo>
                  <a:cubicBezTo>
                    <a:pt x="73531" y="82900"/>
                    <a:pt x="58134" y="87695"/>
                    <a:pt x="49343" y="82101"/>
                  </a:cubicBezTo>
                  <a:cubicBezTo>
                    <a:pt x="32828" y="71552"/>
                    <a:pt x="17324" y="56901"/>
                    <a:pt x="6668" y="40544"/>
                  </a:cubicBezTo>
                  <a:cubicBezTo>
                    <a:pt x="-7664" y="18594"/>
                    <a:pt x="1074" y="6607"/>
                    <a:pt x="3320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9" name="任意多边形: 形状 258"/>
            <p:cNvSpPr/>
            <p:nvPr/>
          </p:nvSpPr>
          <p:spPr>
            <a:xfrm>
              <a:off x="8039414" y="5630046"/>
              <a:ext cx="85812" cy="70386"/>
            </a:xfrm>
            <a:custGeom>
              <a:avLst/>
              <a:gdLst>
                <a:gd name="connsiteX0" fmla="*/ 36356 w 85812"/>
                <a:gd name="connsiteY0" fmla="*/ 597 h 70386"/>
                <a:gd name="connsiteX1" fmla="*/ 85318 w 85812"/>
                <a:gd name="connsiteY1" fmla="*/ 42846 h 70386"/>
                <a:gd name="connsiteX2" fmla="*/ 59851 w 85812"/>
                <a:gd name="connsiteY2" fmla="*/ 70070 h 70386"/>
                <a:gd name="connsiteX3" fmla="*/ 394 w 85812"/>
                <a:gd name="connsiteY3" fmla="*/ 24678 h 70386"/>
                <a:gd name="connsiteX4" fmla="*/ 36356 w 85812"/>
                <a:gd name="connsiteY4" fmla="*/ 597 h 7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12" h="70386">
                  <a:moveTo>
                    <a:pt x="36356" y="597"/>
                  </a:moveTo>
                  <a:cubicBezTo>
                    <a:pt x="68855" y="-2866"/>
                    <a:pt x="80417" y="8428"/>
                    <a:pt x="85318" y="42846"/>
                  </a:cubicBezTo>
                  <a:cubicBezTo>
                    <a:pt x="88461" y="64903"/>
                    <a:pt x="76208" y="68419"/>
                    <a:pt x="59851" y="70070"/>
                  </a:cubicBezTo>
                  <a:cubicBezTo>
                    <a:pt x="29323" y="73161"/>
                    <a:pt x="3750" y="53288"/>
                    <a:pt x="394" y="24678"/>
                  </a:cubicBezTo>
                  <a:cubicBezTo>
                    <a:pt x="-3283" y="-6916"/>
                    <a:pt x="19574" y="1556"/>
                    <a:pt x="36356" y="5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0" name="任意多边形: 形状 259"/>
            <p:cNvSpPr/>
            <p:nvPr/>
          </p:nvSpPr>
          <p:spPr>
            <a:xfrm>
              <a:off x="11681279" y="6662880"/>
              <a:ext cx="119501" cy="90484"/>
            </a:xfrm>
            <a:custGeom>
              <a:avLst/>
              <a:gdLst>
                <a:gd name="connsiteX0" fmla="*/ 0 w 119501"/>
                <a:gd name="connsiteY0" fmla="*/ 495 h 90484"/>
                <a:gd name="connsiteX1" fmla="*/ 119501 w 119501"/>
                <a:gd name="connsiteY1" fmla="*/ 90481 h 90484"/>
                <a:gd name="connsiteX2" fmla="*/ 0 w 119501"/>
                <a:gd name="connsiteY2" fmla="*/ 495 h 9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499" h="90484">
                  <a:moveTo>
                    <a:pt x="0" y="495"/>
                  </a:moveTo>
                  <a:cubicBezTo>
                    <a:pt x="56101" y="-4353"/>
                    <a:pt x="95793" y="26442"/>
                    <a:pt x="119501" y="90481"/>
                  </a:cubicBezTo>
                  <a:cubicBezTo>
                    <a:pt x="56900" y="90908"/>
                    <a:pt x="33724" y="42745"/>
                    <a:pt x="0" y="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1" name="任意多边形: 形状 260"/>
            <p:cNvSpPr/>
            <p:nvPr/>
          </p:nvSpPr>
          <p:spPr>
            <a:xfrm>
              <a:off x="10355818" y="5370008"/>
              <a:ext cx="84363" cy="90571"/>
            </a:xfrm>
            <a:custGeom>
              <a:avLst/>
              <a:gdLst>
                <a:gd name="connsiteX0" fmla="*/ 447 w 84363"/>
                <a:gd name="connsiteY0" fmla="*/ 0 h 90571"/>
                <a:gd name="connsiteX1" fmla="*/ 84147 w 84363"/>
                <a:gd name="connsiteY1" fmla="*/ 90572 h 90571"/>
                <a:gd name="connsiteX2" fmla="*/ 447 w 84363"/>
                <a:gd name="connsiteY2" fmla="*/ 0 h 9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363" h="90571">
                  <a:moveTo>
                    <a:pt x="447" y="0"/>
                  </a:moveTo>
                  <a:cubicBezTo>
                    <a:pt x="62409" y="12201"/>
                    <a:pt x="86970" y="39372"/>
                    <a:pt x="84147" y="90572"/>
                  </a:cubicBezTo>
                  <a:cubicBezTo>
                    <a:pt x="34758" y="90519"/>
                    <a:pt x="-4667" y="49069"/>
                    <a:pt x="44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2" name="任意多边形: 形状 261"/>
            <p:cNvSpPr/>
            <p:nvPr/>
          </p:nvSpPr>
          <p:spPr>
            <a:xfrm>
              <a:off x="7884438" y="6675129"/>
              <a:ext cx="89565" cy="68799"/>
            </a:xfrm>
            <a:custGeom>
              <a:avLst/>
              <a:gdLst>
                <a:gd name="connsiteX0" fmla="*/ 39598 w 89565"/>
                <a:gd name="connsiteY0" fmla="*/ 21 h 68799"/>
                <a:gd name="connsiteX1" fmla="*/ 89519 w 89565"/>
                <a:gd name="connsiteY1" fmla="*/ 43016 h 68799"/>
                <a:gd name="connsiteX2" fmla="*/ 42368 w 89565"/>
                <a:gd name="connsiteY2" fmla="*/ 68110 h 68799"/>
                <a:gd name="connsiteX3" fmla="*/ 65 w 89565"/>
                <a:gd name="connsiteY3" fmla="*/ 26819 h 68799"/>
                <a:gd name="connsiteX4" fmla="*/ 39598 w 89565"/>
                <a:gd name="connsiteY4" fmla="*/ 21 h 6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65" h="68799">
                  <a:moveTo>
                    <a:pt x="39598" y="21"/>
                  </a:moveTo>
                  <a:cubicBezTo>
                    <a:pt x="63626" y="-778"/>
                    <a:pt x="90851" y="21758"/>
                    <a:pt x="89519" y="43016"/>
                  </a:cubicBezTo>
                  <a:cubicBezTo>
                    <a:pt x="87494" y="74982"/>
                    <a:pt x="59257" y="64540"/>
                    <a:pt x="42368" y="68110"/>
                  </a:cubicBezTo>
                  <a:cubicBezTo>
                    <a:pt x="19618" y="72904"/>
                    <a:pt x="971" y="52020"/>
                    <a:pt x="65" y="26819"/>
                  </a:cubicBezTo>
                  <a:cubicBezTo>
                    <a:pt x="-680" y="4762"/>
                    <a:pt x="4487" y="1246"/>
                    <a:pt x="39598" y="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3" name="任意多边形: 形状 262"/>
            <p:cNvSpPr/>
            <p:nvPr/>
          </p:nvSpPr>
          <p:spPr>
            <a:xfrm>
              <a:off x="7813686" y="6506325"/>
              <a:ext cx="87147" cy="67922"/>
            </a:xfrm>
            <a:custGeom>
              <a:avLst/>
              <a:gdLst>
                <a:gd name="connsiteX0" fmla="*/ 47908 w 87147"/>
                <a:gd name="connsiteY0" fmla="*/ 67864 h 67922"/>
                <a:gd name="connsiteX1" fmla="*/ 225 w 87147"/>
                <a:gd name="connsiteY1" fmla="*/ 27266 h 67922"/>
                <a:gd name="connsiteX2" fmla="*/ 38851 w 87147"/>
                <a:gd name="connsiteY2" fmla="*/ 148 h 67922"/>
                <a:gd name="connsiteX3" fmla="*/ 87014 w 87147"/>
                <a:gd name="connsiteY3" fmla="*/ 41705 h 67922"/>
                <a:gd name="connsiteX4" fmla="*/ 47908 w 87147"/>
                <a:gd name="connsiteY4" fmla="*/ 67864 h 6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147" h="67922">
                  <a:moveTo>
                    <a:pt x="47908" y="67864"/>
                  </a:moveTo>
                  <a:cubicBezTo>
                    <a:pt x="19032" y="68983"/>
                    <a:pt x="2515" y="54118"/>
                    <a:pt x="225" y="27266"/>
                  </a:cubicBezTo>
                  <a:cubicBezTo>
                    <a:pt x="-2546" y="-4540"/>
                    <a:pt x="20896" y="1213"/>
                    <a:pt x="38851" y="148"/>
                  </a:cubicBezTo>
                  <a:cubicBezTo>
                    <a:pt x="69006" y="-1610"/>
                    <a:pt x="84936" y="12295"/>
                    <a:pt x="87014" y="41705"/>
                  </a:cubicBezTo>
                  <a:cubicBezTo>
                    <a:pt x="89251" y="74257"/>
                    <a:pt x="62826" y="63389"/>
                    <a:pt x="47908" y="678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4" name="任意多边形: 形状 263"/>
            <p:cNvSpPr/>
            <p:nvPr/>
          </p:nvSpPr>
          <p:spPr>
            <a:xfrm>
              <a:off x="10655472" y="5583438"/>
              <a:ext cx="99202" cy="89553"/>
            </a:xfrm>
            <a:custGeom>
              <a:avLst/>
              <a:gdLst>
                <a:gd name="connsiteX0" fmla="*/ 0 w 99202"/>
                <a:gd name="connsiteY0" fmla="*/ 746 h 89553"/>
                <a:gd name="connsiteX1" fmla="*/ 99203 w 99202"/>
                <a:gd name="connsiteY1" fmla="*/ 89080 h 89553"/>
                <a:gd name="connsiteX2" fmla="*/ 0 w 99202"/>
                <a:gd name="connsiteY2" fmla="*/ 746 h 8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202" h="89553">
                  <a:moveTo>
                    <a:pt x="0" y="746"/>
                  </a:moveTo>
                  <a:cubicBezTo>
                    <a:pt x="50028" y="-4475"/>
                    <a:pt x="73470" y="16943"/>
                    <a:pt x="99203" y="89080"/>
                  </a:cubicBezTo>
                  <a:cubicBezTo>
                    <a:pt x="54237" y="93929"/>
                    <a:pt x="16836" y="61270"/>
                    <a:pt x="0" y="7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5" name="任意多边形: 形状 264"/>
            <p:cNvSpPr/>
            <p:nvPr/>
          </p:nvSpPr>
          <p:spPr>
            <a:xfrm>
              <a:off x="10166235" y="5195785"/>
              <a:ext cx="87897" cy="83998"/>
            </a:xfrm>
            <a:custGeom>
              <a:avLst/>
              <a:gdLst>
                <a:gd name="connsiteX0" fmla="*/ 1907 w 87897"/>
                <a:gd name="connsiteY0" fmla="*/ 378 h 83998"/>
                <a:gd name="connsiteX1" fmla="*/ 87897 w 87897"/>
                <a:gd name="connsiteY1" fmla="*/ 79442 h 83998"/>
                <a:gd name="connsiteX2" fmla="*/ 1907 w 87897"/>
                <a:gd name="connsiteY2" fmla="*/ 378 h 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897" h="83998">
                  <a:moveTo>
                    <a:pt x="1907" y="378"/>
                  </a:moveTo>
                  <a:cubicBezTo>
                    <a:pt x="45381" y="-3458"/>
                    <a:pt x="72926" y="21849"/>
                    <a:pt x="87897" y="79442"/>
                  </a:cubicBezTo>
                  <a:cubicBezTo>
                    <a:pt x="40853" y="99634"/>
                    <a:pt x="-10613" y="49020"/>
                    <a:pt x="1907" y="3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6" name="任意多边形: 形状 265"/>
            <p:cNvSpPr/>
            <p:nvPr/>
          </p:nvSpPr>
          <p:spPr>
            <a:xfrm>
              <a:off x="7680884" y="6168051"/>
              <a:ext cx="83258" cy="69082"/>
            </a:xfrm>
            <a:custGeom>
              <a:avLst/>
              <a:gdLst>
                <a:gd name="connsiteX0" fmla="*/ 49061 w 83258"/>
                <a:gd name="connsiteY0" fmla="*/ 69050 h 69082"/>
                <a:gd name="connsiteX1" fmla="*/ 46 w 83258"/>
                <a:gd name="connsiteY1" fmla="*/ 27280 h 69082"/>
                <a:gd name="connsiteX2" fmla="*/ 34410 w 83258"/>
                <a:gd name="connsiteY2" fmla="*/ 55 h 69082"/>
                <a:gd name="connsiteX3" fmla="*/ 82999 w 83258"/>
                <a:gd name="connsiteY3" fmla="*/ 46513 h 69082"/>
                <a:gd name="connsiteX4" fmla="*/ 49061 w 83258"/>
                <a:gd name="connsiteY4" fmla="*/ 69050 h 6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258" h="69082">
                  <a:moveTo>
                    <a:pt x="49061" y="69050"/>
                  </a:moveTo>
                  <a:cubicBezTo>
                    <a:pt x="17894" y="69849"/>
                    <a:pt x="1325" y="55784"/>
                    <a:pt x="46" y="27280"/>
                  </a:cubicBezTo>
                  <a:cubicBezTo>
                    <a:pt x="-1020" y="2719"/>
                    <a:pt x="16562" y="748"/>
                    <a:pt x="34410" y="55"/>
                  </a:cubicBezTo>
                  <a:cubicBezTo>
                    <a:pt x="64778" y="-1063"/>
                    <a:pt x="79909" y="14760"/>
                    <a:pt x="82999" y="46513"/>
                  </a:cubicBezTo>
                  <a:cubicBezTo>
                    <a:pt x="85983" y="77787"/>
                    <a:pt x="62541" y="65480"/>
                    <a:pt x="49061" y="690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7" name="任意多边形: 形状 266"/>
            <p:cNvSpPr/>
            <p:nvPr/>
          </p:nvSpPr>
          <p:spPr>
            <a:xfrm>
              <a:off x="10098152" y="5049898"/>
              <a:ext cx="90608" cy="90010"/>
            </a:xfrm>
            <a:custGeom>
              <a:avLst/>
              <a:gdLst>
                <a:gd name="connsiteX0" fmla="*/ 90608 w 90608"/>
                <a:gd name="connsiteY0" fmla="*/ 82386 h 90010"/>
                <a:gd name="connsiteX1" fmla="*/ 69883 w 90608"/>
                <a:gd name="connsiteY1" fmla="*/ 89472 h 90010"/>
                <a:gd name="connsiteX2" fmla="*/ 36 w 90608"/>
                <a:gd name="connsiteY2" fmla="*/ 17920 h 90010"/>
                <a:gd name="connsiteX3" fmla="*/ 16020 w 90608"/>
                <a:gd name="connsiteY3" fmla="*/ 19 h 90010"/>
                <a:gd name="connsiteX4" fmla="*/ 90608 w 90608"/>
                <a:gd name="connsiteY4" fmla="*/ 82386 h 9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8" h="90010">
                  <a:moveTo>
                    <a:pt x="90608" y="82386"/>
                  </a:moveTo>
                  <a:cubicBezTo>
                    <a:pt x="85014" y="84464"/>
                    <a:pt x="72707" y="92082"/>
                    <a:pt x="69883" y="89472"/>
                  </a:cubicBezTo>
                  <a:cubicBezTo>
                    <a:pt x="45376" y="66882"/>
                    <a:pt x="22360" y="42641"/>
                    <a:pt x="36" y="17920"/>
                  </a:cubicBezTo>
                  <a:cubicBezTo>
                    <a:pt x="-710" y="17121"/>
                    <a:pt x="10212" y="232"/>
                    <a:pt x="16020" y="19"/>
                  </a:cubicBezTo>
                  <a:cubicBezTo>
                    <a:pt x="43085" y="-1100"/>
                    <a:pt x="90448" y="48661"/>
                    <a:pt x="90608" y="823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8" name="任意多边形: 形状 267"/>
            <p:cNvSpPr/>
            <p:nvPr/>
          </p:nvSpPr>
          <p:spPr>
            <a:xfrm>
              <a:off x="11589589" y="6532842"/>
              <a:ext cx="112415" cy="96914"/>
            </a:xfrm>
            <a:custGeom>
              <a:avLst/>
              <a:gdLst>
                <a:gd name="connsiteX0" fmla="*/ 0 w 112415"/>
                <a:gd name="connsiteY0" fmla="*/ 109 h 96914"/>
                <a:gd name="connsiteX1" fmla="*/ 112416 w 112415"/>
                <a:gd name="connsiteY1" fmla="*/ 96915 h 96914"/>
                <a:gd name="connsiteX2" fmla="*/ 0 w 112415"/>
                <a:gd name="connsiteY2" fmla="*/ 109 h 9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15" h="96914">
                  <a:moveTo>
                    <a:pt x="0" y="109"/>
                  </a:moveTo>
                  <a:cubicBezTo>
                    <a:pt x="53278" y="-2288"/>
                    <a:pt x="96379" y="34900"/>
                    <a:pt x="112416" y="96915"/>
                  </a:cubicBezTo>
                  <a:cubicBezTo>
                    <a:pt x="54716" y="86153"/>
                    <a:pt x="26319" y="46141"/>
                    <a:pt x="0" y="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9" name="任意多边形: 形状 268"/>
            <p:cNvSpPr/>
            <p:nvPr/>
          </p:nvSpPr>
          <p:spPr>
            <a:xfrm>
              <a:off x="8886068" y="4837495"/>
              <a:ext cx="78073" cy="75559"/>
            </a:xfrm>
            <a:custGeom>
              <a:avLst/>
              <a:gdLst>
                <a:gd name="connsiteX0" fmla="*/ 78000 w 78073"/>
                <a:gd name="connsiteY0" fmla="*/ 72728 h 75559"/>
                <a:gd name="connsiteX1" fmla="*/ 2292 w 78073"/>
                <a:gd name="connsiteY1" fmla="*/ 36552 h 75559"/>
                <a:gd name="connsiteX2" fmla="*/ 3624 w 78073"/>
                <a:gd name="connsiteY2" fmla="*/ 7889 h 75559"/>
                <a:gd name="connsiteX3" fmla="*/ 35857 w 78073"/>
                <a:gd name="connsiteY3" fmla="*/ 483 h 75559"/>
                <a:gd name="connsiteX4" fmla="*/ 78000 w 78073"/>
                <a:gd name="connsiteY4" fmla="*/ 72728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073" h="75559">
                  <a:moveTo>
                    <a:pt x="78000" y="72728"/>
                  </a:moveTo>
                  <a:cubicBezTo>
                    <a:pt x="35005" y="81145"/>
                    <a:pt x="13001" y="71289"/>
                    <a:pt x="2292" y="36552"/>
                  </a:cubicBezTo>
                  <a:cubicBezTo>
                    <a:pt x="-478" y="27548"/>
                    <a:pt x="-1491" y="12257"/>
                    <a:pt x="3624" y="7889"/>
                  </a:cubicBezTo>
                  <a:cubicBezTo>
                    <a:pt x="11190" y="1442"/>
                    <a:pt x="25361" y="-1168"/>
                    <a:pt x="35857" y="483"/>
                  </a:cubicBezTo>
                  <a:cubicBezTo>
                    <a:pt x="65266" y="5065"/>
                    <a:pt x="79225" y="30745"/>
                    <a:pt x="78000" y="727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0" name="任意多边形: 形状 269"/>
            <p:cNvSpPr/>
            <p:nvPr/>
          </p:nvSpPr>
          <p:spPr>
            <a:xfrm>
              <a:off x="7982961" y="5464939"/>
              <a:ext cx="92116" cy="68435"/>
            </a:xfrm>
            <a:custGeom>
              <a:avLst/>
              <a:gdLst>
                <a:gd name="connsiteX0" fmla="*/ 92117 w 92116"/>
                <a:gd name="connsiteY0" fmla="*/ 60214 h 68435"/>
                <a:gd name="connsiteX1" fmla="*/ 5488 w 92116"/>
                <a:gd name="connsiteY1" fmla="*/ 46468 h 68435"/>
                <a:gd name="connsiteX2" fmla="*/ 0 w 92116"/>
                <a:gd name="connsiteY2" fmla="*/ 4325 h 68435"/>
                <a:gd name="connsiteX3" fmla="*/ 55196 w 92116"/>
                <a:gd name="connsiteY3" fmla="*/ 3633 h 68435"/>
                <a:gd name="connsiteX4" fmla="*/ 92117 w 92116"/>
                <a:gd name="connsiteY4" fmla="*/ 60214 h 68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16" h="68435">
                  <a:moveTo>
                    <a:pt x="92117" y="60214"/>
                  </a:moveTo>
                  <a:cubicBezTo>
                    <a:pt x="51573" y="67619"/>
                    <a:pt x="22536" y="79287"/>
                    <a:pt x="5488" y="46468"/>
                  </a:cubicBezTo>
                  <a:cubicBezTo>
                    <a:pt x="-639" y="34640"/>
                    <a:pt x="1598" y="18497"/>
                    <a:pt x="0" y="4325"/>
                  </a:cubicBezTo>
                  <a:cubicBezTo>
                    <a:pt x="18807" y="3473"/>
                    <a:pt x="41983" y="-4519"/>
                    <a:pt x="55196" y="3633"/>
                  </a:cubicBezTo>
                  <a:cubicBezTo>
                    <a:pt x="70806" y="13223"/>
                    <a:pt x="77785" y="36825"/>
                    <a:pt x="92117" y="602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1" name="任意多边形: 形状 270"/>
            <p:cNvSpPr/>
            <p:nvPr/>
          </p:nvSpPr>
          <p:spPr>
            <a:xfrm>
              <a:off x="8092218" y="5292211"/>
              <a:ext cx="87138" cy="69752"/>
            </a:xfrm>
            <a:custGeom>
              <a:avLst/>
              <a:gdLst>
                <a:gd name="connsiteX0" fmla="*/ 68424 w 87138"/>
                <a:gd name="connsiteY0" fmla="*/ 69752 h 69752"/>
                <a:gd name="connsiteX1" fmla="*/ 15 w 87138"/>
                <a:gd name="connsiteY1" fmla="*/ 21270 h 69752"/>
                <a:gd name="connsiteX2" fmla="*/ 32355 w 87138"/>
                <a:gd name="connsiteY2" fmla="*/ 12 h 69752"/>
                <a:gd name="connsiteX3" fmla="*/ 86858 w 87138"/>
                <a:gd name="connsiteY3" fmla="*/ 47216 h 69752"/>
                <a:gd name="connsiteX4" fmla="*/ 68424 w 87138"/>
                <a:gd name="connsiteY4" fmla="*/ 69752 h 6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138" h="69752">
                  <a:moveTo>
                    <a:pt x="68424" y="69752"/>
                  </a:moveTo>
                  <a:cubicBezTo>
                    <a:pt x="25855" y="69859"/>
                    <a:pt x="-731" y="47322"/>
                    <a:pt x="15" y="21270"/>
                  </a:cubicBezTo>
                  <a:cubicBezTo>
                    <a:pt x="655" y="-947"/>
                    <a:pt x="17863" y="332"/>
                    <a:pt x="32355" y="12"/>
                  </a:cubicBezTo>
                  <a:cubicBezTo>
                    <a:pt x="59207" y="-628"/>
                    <a:pt x="90427" y="24839"/>
                    <a:pt x="86858" y="47216"/>
                  </a:cubicBezTo>
                  <a:cubicBezTo>
                    <a:pt x="85259" y="57605"/>
                    <a:pt x="71674" y="66076"/>
                    <a:pt x="68424" y="697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2" name="任意多边形: 形状 271"/>
            <p:cNvSpPr/>
            <p:nvPr/>
          </p:nvSpPr>
          <p:spPr>
            <a:xfrm>
              <a:off x="7690502" y="6701679"/>
              <a:ext cx="81995" cy="67710"/>
            </a:xfrm>
            <a:custGeom>
              <a:avLst/>
              <a:gdLst>
                <a:gd name="connsiteX0" fmla="*/ 40616 w 81995"/>
                <a:gd name="connsiteY0" fmla="*/ 749 h 67710"/>
                <a:gd name="connsiteX1" fmla="*/ 81746 w 81995"/>
                <a:gd name="connsiteY1" fmla="*/ 39855 h 67710"/>
                <a:gd name="connsiteX2" fmla="*/ 44931 w 81995"/>
                <a:gd name="connsiteY2" fmla="*/ 67559 h 67710"/>
                <a:gd name="connsiteX3" fmla="*/ 18 w 81995"/>
                <a:gd name="connsiteY3" fmla="*/ 23232 h 67710"/>
                <a:gd name="connsiteX4" fmla="*/ 40616 w 81995"/>
                <a:gd name="connsiteY4" fmla="*/ 749 h 6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95" h="67710">
                  <a:moveTo>
                    <a:pt x="40616" y="749"/>
                  </a:moveTo>
                  <a:cubicBezTo>
                    <a:pt x="69545" y="-4099"/>
                    <a:pt x="79242" y="15241"/>
                    <a:pt x="81746" y="39855"/>
                  </a:cubicBezTo>
                  <a:cubicBezTo>
                    <a:pt x="84570" y="67453"/>
                    <a:pt x="62832" y="66494"/>
                    <a:pt x="44931" y="67559"/>
                  </a:cubicBezTo>
                  <a:cubicBezTo>
                    <a:pt x="14563" y="69371"/>
                    <a:pt x="391" y="54879"/>
                    <a:pt x="18" y="23232"/>
                  </a:cubicBezTo>
                  <a:cubicBezTo>
                    <a:pt x="-248" y="2987"/>
                    <a:pt x="1936" y="1761"/>
                    <a:pt x="40616" y="7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3" name="任意多边形: 形状 272"/>
            <p:cNvSpPr/>
            <p:nvPr/>
          </p:nvSpPr>
          <p:spPr>
            <a:xfrm>
              <a:off x="11311959" y="6235022"/>
              <a:ext cx="106129" cy="90179"/>
            </a:xfrm>
            <a:custGeom>
              <a:avLst/>
              <a:gdLst>
                <a:gd name="connsiteX0" fmla="*/ 0 w 106129"/>
                <a:gd name="connsiteY0" fmla="*/ 2 h 90179"/>
                <a:gd name="connsiteX1" fmla="*/ 106129 w 106129"/>
                <a:gd name="connsiteY1" fmla="*/ 89827 h 90179"/>
                <a:gd name="connsiteX2" fmla="*/ 0 w 106129"/>
                <a:gd name="connsiteY2" fmla="*/ 2 h 9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27" h="90179">
                  <a:moveTo>
                    <a:pt x="0" y="2"/>
                  </a:moveTo>
                  <a:cubicBezTo>
                    <a:pt x="63667" y="-318"/>
                    <a:pt x="78372" y="50402"/>
                    <a:pt x="106129" y="89827"/>
                  </a:cubicBezTo>
                  <a:cubicBezTo>
                    <a:pt x="52905" y="94196"/>
                    <a:pt x="10016" y="57595"/>
                    <a:pt x="0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4" name="任意多边形: 形状 273"/>
            <p:cNvSpPr/>
            <p:nvPr/>
          </p:nvSpPr>
          <p:spPr>
            <a:xfrm>
              <a:off x="9850247" y="4987935"/>
              <a:ext cx="84858" cy="80577"/>
            </a:xfrm>
            <a:custGeom>
              <a:avLst/>
              <a:gdLst>
                <a:gd name="connsiteX0" fmla="*/ 84859 w 84858"/>
                <a:gd name="connsiteY0" fmla="*/ 80149 h 80577"/>
                <a:gd name="connsiteX1" fmla="*/ 1426 w 84858"/>
                <a:gd name="connsiteY1" fmla="*/ 26392 h 80577"/>
                <a:gd name="connsiteX2" fmla="*/ 23749 w 84858"/>
                <a:gd name="connsiteY2" fmla="*/ 286 h 80577"/>
                <a:gd name="connsiteX3" fmla="*/ 84859 w 84858"/>
                <a:gd name="connsiteY3" fmla="*/ 80149 h 8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858" h="80577">
                  <a:moveTo>
                    <a:pt x="84859" y="80149"/>
                  </a:moveTo>
                  <a:cubicBezTo>
                    <a:pt x="38827" y="83772"/>
                    <a:pt x="10057" y="64325"/>
                    <a:pt x="1426" y="26392"/>
                  </a:cubicBezTo>
                  <a:cubicBezTo>
                    <a:pt x="-2996" y="6999"/>
                    <a:pt x="2438" y="-1739"/>
                    <a:pt x="23749" y="286"/>
                  </a:cubicBezTo>
                  <a:cubicBezTo>
                    <a:pt x="57208" y="3482"/>
                    <a:pt x="77293" y="28470"/>
                    <a:pt x="84859" y="801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5" name="任意多边形: 形状 274"/>
            <p:cNvSpPr/>
            <p:nvPr/>
          </p:nvSpPr>
          <p:spPr>
            <a:xfrm>
              <a:off x="10471597" y="5402987"/>
              <a:ext cx="88586" cy="89619"/>
            </a:xfrm>
            <a:custGeom>
              <a:avLst/>
              <a:gdLst>
                <a:gd name="connsiteX0" fmla="*/ 67 w 88586"/>
                <a:gd name="connsiteY0" fmla="*/ 0 h 89619"/>
                <a:gd name="connsiteX1" fmla="*/ 88561 w 88586"/>
                <a:gd name="connsiteY1" fmla="*/ 73097 h 89619"/>
                <a:gd name="connsiteX2" fmla="*/ 72311 w 88586"/>
                <a:gd name="connsiteY2" fmla="*/ 89613 h 89619"/>
                <a:gd name="connsiteX3" fmla="*/ 67 w 88586"/>
                <a:gd name="connsiteY3" fmla="*/ 0 h 8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6" h="89619">
                  <a:moveTo>
                    <a:pt x="67" y="0"/>
                  </a:moveTo>
                  <a:cubicBezTo>
                    <a:pt x="37415" y="1705"/>
                    <a:pt x="84352" y="40065"/>
                    <a:pt x="88561" y="73097"/>
                  </a:cubicBezTo>
                  <a:cubicBezTo>
                    <a:pt x="89201" y="78105"/>
                    <a:pt x="77692" y="89933"/>
                    <a:pt x="72311" y="89613"/>
                  </a:cubicBezTo>
                  <a:cubicBezTo>
                    <a:pt x="35657" y="87535"/>
                    <a:pt x="-1798" y="41077"/>
                    <a:pt x="6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6" name="任意多边形: 形状 275"/>
            <p:cNvSpPr/>
            <p:nvPr/>
          </p:nvSpPr>
          <p:spPr>
            <a:xfrm>
              <a:off x="11031293" y="5930598"/>
              <a:ext cx="105969" cy="92261"/>
            </a:xfrm>
            <a:custGeom>
              <a:avLst/>
              <a:gdLst>
                <a:gd name="connsiteX0" fmla="*/ 0 w 105969"/>
                <a:gd name="connsiteY0" fmla="*/ 210 h 92261"/>
                <a:gd name="connsiteX1" fmla="*/ 105969 w 105969"/>
                <a:gd name="connsiteY1" fmla="*/ 92167 h 92261"/>
                <a:gd name="connsiteX2" fmla="*/ 0 w 105969"/>
                <a:gd name="connsiteY2" fmla="*/ 210 h 9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969" h="92261">
                  <a:moveTo>
                    <a:pt x="0" y="210"/>
                  </a:moveTo>
                  <a:cubicBezTo>
                    <a:pt x="48589" y="-2667"/>
                    <a:pt x="79117" y="23812"/>
                    <a:pt x="105969" y="92167"/>
                  </a:cubicBezTo>
                  <a:cubicBezTo>
                    <a:pt x="59937" y="94298"/>
                    <a:pt x="20831" y="60361"/>
                    <a:pt x="0" y="21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7" name="任意多边形: 形状 276"/>
            <p:cNvSpPr/>
            <p:nvPr/>
          </p:nvSpPr>
          <p:spPr>
            <a:xfrm>
              <a:off x="8632746" y="4977821"/>
              <a:ext cx="87770" cy="70123"/>
            </a:xfrm>
            <a:custGeom>
              <a:avLst/>
              <a:gdLst>
                <a:gd name="connsiteX0" fmla="*/ 70794 w 87770"/>
                <a:gd name="connsiteY0" fmla="*/ 70124 h 70123"/>
                <a:gd name="connsiteX1" fmla="*/ 148 w 87770"/>
                <a:gd name="connsiteY1" fmla="*/ 17112 h 70123"/>
                <a:gd name="connsiteX2" fmla="*/ 21779 w 87770"/>
                <a:gd name="connsiteY2" fmla="*/ 10 h 70123"/>
                <a:gd name="connsiteX3" fmla="*/ 87416 w 87770"/>
                <a:gd name="connsiteY3" fmla="*/ 53554 h 70123"/>
                <a:gd name="connsiteX4" fmla="*/ 70794 w 87770"/>
                <a:gd name="connsiteY4" fmla="*/ 70124 h 7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770" h="70123">
                  <a:moveTo>
                    <a:pt x="70794" y="70124"/>
                  </a:moveTo>
                  <a:cubicBezTo>
                    <a:pt x="29877" y="69271"/>
                    <a:pt x="-2463" y="42792"/>
                    <a:pt x="148" y="17112"/>
                  </a:cubicBezTo>
                  <a:cubicBezTo>
                    <a:pt x="840" y="10453"/>
                    <a:pt x="14160" y="117"/>
                    <a:pt x="21779" y="10"/>
                  </a:cubicBezTo>
                  <a:cubicBezTo>
                    <a:pt x="61097" y="-576"/>
                    <a:pt x="91412" y="24145"/>
                    <a:pt x="87416" y="53554"/>
                  </a:cubicBezTo>
                  <a:cubicBezTo>
                    <a:pt x="86351" y="61493"/>
                    <a:pt x="73298" y="67779"/>
                    <a:pt x="70794" y="701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8" name="任意多边形: 形状 277"/>
            <p:cNvSpPr/>
            <p:nvPr/>
          </p:nvSpPr>
          <p:spPr>
            <a:xfrm>
              <a:off x="8373112" y="5126849"/>
              <a:ext cx="82306" cy="72048"/>
            </a:xfrm>
            <a:custGeom>
              <a:avLst/>
              <a:gdLst>
                <a:gd name="connsiteX0" fmla="*/ 20672 w 82306"/>
                <a:gd name="connsiteY0" fmla="*/ 0 h 72048"/>
                <a:gd name="connsiteX1" fmla="*/ 81835 w 82306"/>
                <a:gd name="connsiteY1" fmla="*/ 54929 h 72048"/>
                <a:gd name="connsiteX2" fmla="*/ 54876 w 82306"/>
                <a:gd name="connsiteY2" fmla="*/ 71978 h 72048"/>
                <a:gd name="connsiteX3" fmla="*/ 373 w 82306"/>
                <a:gd name="connsiteY3" fmla="*/ 22270 h 72048"/>
                <a:gd name="connsiteX4" fmla="*/ 20672 w 82306"/>
                <a:gd name="connsiteY4" fmla="*/ 0 h 72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306" h="72048">
                  <a:moveTo>
                    <a:pt x="20672" y="0"/>
                  </a:moveTo>
                  <a:cubicBezTo>
                    <a:pt x="61802" y="533"/>
                    <a:pt x="86044" y="25467"/>
                    <a:pt x="81835" y="54929"/>
                  </a:cubicBezTo>
                  <a:cubicBezTo>
                    <a:pt x="80823" y="62015"/>
                    <a:pt x="64520" y="71498"/>
                    <a:pt x="54876" y="71978"/>
                  </a:cubicBezTo>
                  <a:cubicBezTo>
                    <a:pt x="23549" y="73523"/>
                    <a:pt x="-3516" y="49442"/>
                    <a:pt x="373" y="22270"/>
                  </a:cubicBezTo>
                  <a:cubicBezTo>
                    <a:pt x="1812" y="11828"/>
                    <a:pt x="17369" y="3410"/>
                    <a:pt x="2067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9" name="任意多边形: 形状 278"/>
            <p:cNvSpPr/>
            <p:nvPr/>
          </p:nvSpPr>
          <p:spPr>
            <a:xfrm>
              <a:off x="10849888" y="5752008"/>
              <a:ext cx="94509" cy="93235"/>
            </a:xfrm>
            <a:custGeom>
              <a:avLst/>
              <a:gdLst>
                <a:gd name="connsiteX0" fmla="*/ 94509 w 94509"/>
                <a:gd name="connsiteY0" fmla="*/ 93236 h 93235"/>
                <a:gd name="connsiteX1" fmla="*/ 474 w 94509"/>
                <a:gd name="connsiteY1" fmla="*/ 0 h 93235"/>
                <a:gd name="connsiteX2" fmla="*/ 94509 w 94509"/>
                <a:gd name="connsiteY2" fmla="*/ 93236 h 9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09" h="93235">
                  <a:moveTo>
                    <a:pt x="94509" y="93236"/>
                  </a:moveTo>
                  <a:cubicBezTo>
                    <a:pt x="32760" y="90572"/>
                    <a:pt x="-4694" y="52265"/>
                    <a:pt x="474" y="0"/>
                  </a:cubicBezTo>
                  <a:cubicBezTo>
                    <a:pt x="52793" y="8951"/>
                    <a:pt x="77194" y="45339"/>
                    <a:pt x="94509" y="932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0" name="任意多边形: 形状 279"/>
            <p:cNvSpPr/>
            <p:nvPr/>
          </p:nvSpPr>
          <p:spPr>
            <a:xfrm>
              <a:off x="7861327" y="5635962"/>
              <a:ext cx="84024" cy="64626"/>
            </a:xfrm>
            <a:custGeom>
              <a:avLst/>
              <a:gdLst>
                <a:gd name="connsiteX0" fmla="*/ 83540 w 84024"/>
                <a:gd name="connsiteY0" fmla="*/ 64474 h 64626"/>
                <a:gd name="connsiteX1" fmla="*/ 0 w 84024"/>
                <a:gd name="connsiteY1" fmla="*/ 23077 h 64626"/>
                <a:gd name="connsiteX2" fmla="*/ 43155 w 84024"/>
                <a:gd name="connsiteY2" fmla="*/ 1820 h 64626"/>
                <a:gd name="connsiteX3" fmla="*/ 83540 w 84024"/>
                <a:gd name="connsiteY3" fmla="*/ 64474 h 6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024" h="64626">
                  <a:moveTo>
                    <a:pt x="83540" y="64474"/>
                  </a:moveTo>
                  <a:cubicBezTo>
                    <a:pt x="17529" y="65913"/>
                    <a:pt x="-106" y="57548"/>
                    <a:pt x="0" y="23077"/>
                  </a:cubicBezTo>
                  <a:cubicBezTo>
                    <a:pt x="54" y="-9902"/>
                    <a:pt x="27172" y="2299"/>
                    <a:pt x="43155" y="1820"/>
                  </a:cubicBezTo>
                  <a:cubicBezTo>
                    <a:pt x="73737" y="861"/>
                    <a:pt x="86790" y="22331"/>
                    <a:pt x="83540" y="644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1" name="任意多边形: 形状 280"/>
            <p:cNvSpPr/>
            <p:nvPr/>
          </p:nvSpPr>
          <p:spPr>
            <a:xfrm>
              <a:off x="8477280" y="4969201"/>
              <a:ext cx="81378" cy="72250"/>
            </a:xfrm>
            <a:custGeom>
              <a:avLst/>
              <a:gdLst>
                <a:gd name="connsiteX0" fmla="*/ 16719 w 81378"/>
                <a:gd name="connsiteY0" fmla="*/ 0 h 72250"/>
                <a:gd name="connsiteX1" fmla="*/ 80866 w 81378"/>
                <a:gd name="connsiteY1" fmla="*/ 53597 h 72250"/>
                <a:gd name="connsiteX2" fmla="*/ 56251 w 81378"/>
                <a:gd name="connsiteY2" fmla="*/ 72244 h 72250"/>
                <a:gd name="connsiteX3" fmla="*/ 310 w 81378"/>
                <a:gd name="connsiteY3" fmla="*/ 20778 h 72250"/>
                <a:gd name="connsiteX4" fmla="*/ 16719 w 81378"/>
                <a:gd name="connsiteY4" fmla="*/ 0 h 7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8" h="72250">
                  <a:moveTo>
                    <a:pt x="16719" y="0"/>
                  </a:moveTo>
                  <a:cubicBezTo>
                    <a:pt x="60247" y="1438"/>
                    <a:pt x="85341" y="24401"/>
                    <a:pt x="80866" y="53597"/>
                  </a:cubicBezTo>
                  <a:cubicBezTo>
                    <a:pt x="79694" y="61216"/>
                    <a:pt x="64882" y="72138"/>
                    <a:pt x="56251" y="72244"/>
                  </a:cubicBezTo>
                  <a:cubicBezTo>
                    <a:pt x="22846" y="72671"/>
                    <a:pt x="-3153" y="48589"/>
                    <a:pt x="310" y="20778"/>
                  </a:cubicBezTo>
                  <a:cubicBezTo>
                    <a:pt x="1535" y="11561"/>
                    <a:pt x="13629" y="3729"/>
                    <a:pt x="167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2" name="任意多边形: 形状 281"/>
            <p:cNvSpPr/>
            <p:nvPr/>
          </p:nvSpPr>
          <p:spPr>
            <a:xfrm>
              <a:off x="7743598" y="5818233"/>
              <a:ext cx="81701" cy="70145"/>
            </a:xfrm>
            <a:custGeom>
              <a:avLst/>
              <a:gdLst>
                <a:gd name="connsiteX0" fmla="*/ 17621 w 81701"/>
                <a:gd name="connsiteY0" fmla="*/ 0 h 70145"/>
                <a:gd name="connsiteX1" fmla="*/ 81555 w 81701"/>
                <a:gd name="connsiteY1" fmla="*/ 46085 h 70145"/>
                <a:gd name="connsiteX2" fmla="*/ 43248 w 81701"/>
                <a:gd name="connsiteY2" fmla="*/ 70060 h 70145"/>
                <a:gd name="connsiteX3" fmla="*/ 359 w 81701"/>
                <a:gd name="connsiteY3" fmla="*/ 21524 h 70145"/>
                <a:gd name="connsiteX4" fmla="*/ 17621 w 81701"/>
                <a:gd name="connsiteY4" fmla="*/ 0 h 7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01" h="70145">
                  <a:moveTo>
                    <a:pt x="17621" y="0"/>
                  </a:moveTo>
                  <a:cubicBezTo>
                    <a:pt x="59231" y="1385"/>
                    <a:pt x="83846" y="22590"/>
                    <a:pt x="81555" y="46085"/>
                  </a:cubicBezTo>
                  <a:cubicBezTo>
                    <a:pt x="79210" y="69794"/>
                    <a:pt x="60883" y="70540"/>
                    <a:pt x="43248" y="70060"/>
                  </a:cubicBezTo>
                  <a:cubicBezTo>
                    <a:pt x="15597" y="69261"/>
                    <a:pt x="-2837" y="50241"/>
                    <a:pt x="359" y="21524"/>
                  </a:cubicBezTo>
                  <a:cubicBezTo>
                    <a:pt x="1425" y="11721"/>
                    <a:pt x="14745" y="3303"/>
                    <a:pt x="1762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3" name="任意多边形: 形状 282"/>
            <p:cNvSpPr/>
            <p:nvPr/>
          </p:nvSpPr>
          <p:spPr>
            <a:xfrm>
              <a:off x="8731664" y="4826204"/>
              <a:ext cx="82076" cy="75216"/>
            </a:xfrm>
            <a:custGeom>
              <a:avLst/>
              <a:gdLst>
                <a:gd name="connsiteX0" fmla="*/ 17962 w 82076"/>
                <a:gd name="connsiteY0" fmla="*/ 0 h 75216"/>
                <a:gd name="connsiteX1" fmla="*/ 81948 w 82076"/>
                <a:gd name="connsiteY1" fmla="*/ 54769 h 75216"/>
                <a:gd name="connsiteX2" fmla="*/ 61916 w 82076"/>
                <a:gd name="connsiteY2" fmla="*/ 75121 h 75216"/>
                <a:gd name="connsiteX3" fmla="*/ 380 w 82076"/>
                <a:gd name="connsiteY3" fmla="*/ 18381 h 75216"/>
                <a:gd name="connsiteX4" fmla="*/ 17962 w 82076"/>
                <a:gd name="connsiteY4" fmla="*/ 0 h 7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076" h="75216">
                  <a:moveTo>
                    <a:pt x="17962" y="0"/>
                  </a:moveTo>
                  <a:cubicBezTo>
                    <a:pt x="58186" y="852"/>
                    <a:pt x="84132" y="25040"/>
                    <a:pt x="81948" y="54769"/>
                  </a:cubicBezTo>
                  <a:cubicBezTo>
                    <a:pt x="81415" y="62335"/>
                    <a:pt x="69321" y="74589"/>
                    <a:pt x="61916" y="75121"/>
                  </a:cubicBezTo>
                  <a:cubicBezTo>
                    <a:pt x="30961" y="77199"/>
                    <a:pt x="-4042" y="44860"/>
                    <a:pt x="380" y="18381"/>
                  </a:cubicBezTo>
                  <a:cubicBezTo>
                    <a:pt x="1872" y="9750"/>
                    <a:pt x="14818" y="3037"/>
                    <a:pt x="1796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4" name="任意多边形: 形状 283"/>
            <p:cNvSpPr/>
            <p:nvPr/>
          </p:nvSpPr>
          <p:spPr>
            <a:xfrm>
              <a:off x="8315959" y="4965522"/>
              <a:ext cx="78737" cy="69961"/>
            </a:xfrm>
            <a:custGeom>
              <a:avLst/>
              <a:gdLst>
                <a:gd name="connsiteX0" fmla="*/ 146 w 78737"/>
                <a:gd name="connsiteY0" fmla="*/ 10551 h 69961"/>
                <a:gd name="connsiteX1" fmla="*/ 27318 w 78737"/>
                <a:gd name="connsiteY1" fmla="*/ 2 h 69961"/>
                <a:gd name="connsiteX2" fmla="*/ 77985 w 78737"/>
                <a:gd name="connsiteY2" fmla="*/ 52214 h 69961"/>
                <a:gd name="connsiteX3" fmla="*/ 52518 w 78737"/>
                <a:gd name="connsiteY3" fmla="*/ 69956 h 69961"/>
                <a:gd name="connsiteX4" fmla="*/ 146 w 78737"/>
                <a:gd name="connsiteY4" fmla="*/ 10551 h 69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737" h="69961">
                  <a:moveTo>
                    <a:pt x="146" y="10551"/>
                  </a:moveTo>
                  <a:cubicBezTo>
                    <a:pt x="6753" y="7834"/>
                    <a:pt x="17088" y="-157"/>
                    <a:pt x="27318" y="2"/>
                  </a:cubicBezTo>
                  <a:cubicBezTo>
                    <a:pt x="60243" y="429"/>
                    <a:pt x="83259" y="23764"/>
                    <a:pt x="77985" y="52214"/>
                  </a:cubicBezTo>
                  <a:cubicBezTo>
                    <a:pt x="76599" y="59727"/>
                    <a:pt x="61469" y="69849"/>
                    <a:pt x="52518" y="69956"/>
                  </a:cubicBezTo>
                  <a:cubicBezTo>
                    <a:pt x="17195" y="70329"/>
                    <a:pt x="-1878" y="50723"/>
                    <a:pt x="146" y="105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5" name="任意多边形: 形状 284"/>
            <p:cNvSpPr/>
            <p:nvPr/>
          </p:nvSpPr>
          <p:spPr>
            <a:xfrm>
              <a:off x="7491682" y="6728001"/>
              <a:ext cx="80926" cy="68199"/>
            </a:xfrm>
            <a:custGeom>
              <a:avLst/>
              <a:gdLst>
                <a:gd name="connsiteX0" fmla="*/ 38898 w 80926"/>
                <a:gd name="connsiteY0" fmla="*/ 0 h 68199"/>
                <a:gd name="connsiteX1" fmla="*/ 80828 w 80926"/>
                <a:gd name="connsiteY1" fmla="*/ 44167 h 68199"/>
                <a:gd name="connsiteX2" fmla="*/ 39484 w 80926"/>
                <a:gd name="connsiteY2" fmla="*/ 68142 h 68199"/>
                <a:gd name="connsiteX3" fmla="*/ 6 w 80926"/>
                <a:gd name="connsiteY3" fmla="*/ 27491 h 68199"/>
                <a:gd name="connsiteX4" fmla="*/ 38898 w 80926"/>
                <a:gd name="connsiteY4" fmla="*/ 0 h 6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26" h="68199">
                  <a:moveTo>
                    <a:pt x="38898" y="0"/>
                  </a:moveTo>
                  <a:cubicBezTo>
                    <a:pt x="65644" y="533"/>
                    <a:pt x="82373" y="18647"/>
                    <a:pt x="80828" y="44167"/>
                  </a:cubicBezTo>
                  <a:cubicBezTo>
                    <a:pt x="79176" y="71605"/>
                    <a:pt x="54935" y="67396"/>
                    <a:pt x="39484" y="68142"/>
                  </a:cubicBezTo>
                  <a:cubicBezTo>
                    <a:pt x="14497" y="69314"/>
                    <a:pt x="432" y="52425"/>
                    <a:pt x="6" y="27491"/>
                  </a:cubicBezTo>
                  <a:cubicBezTo>
                    <a:pt x="-421" y="-1758"/>
                    <a:pt x="23448" y="2931"/>
                    <a:pt x="3889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6" name="任意多边形: 形状 285"/>
            <p:cNvSpPr/>
            <p:nvPr/>
          </p:nvSpPr>
          <p:spPr>
            <a:xfrm>
              <a:off x="10400219" y="5261499"/>
              <a:ext cx="91158" cy="90289"/>
            </a:xfrm>
            <a:custGeom>
              <a:avLst/>
              <a:gdLst>
                <a:gd name="connsiteX0" fmla="*/ 91158 w 91158"/>
                <a:gd name="connsiteY0" fmla="*/ 82137 h 90289"/>
                <a:gd name="connsiteX1" fmla="*/ 72138 w 91158"/>
                <a:gd name="connsiteY1" fmla="*/ 90288 h 90289"/>
                <a:gd name="connsiteX2" fmla="*/ 0 w 91158"/>
                <a:gd name="connsiteY2" fmla="*/ 15913 h 90289"/>
                <a:gd name="connsiteX3" fmla="*/ 13586 w 91158"/>
                <a:gd name="connsiteY3" fmla="*/ 36 h 90289"/>
                <a:gd name="connsiteX4" fmla="*/ 91158 w 91158"/>
                <a:gd name="connsiteY4" fmla="*/ 82137 h 9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58" h="90289">
                  <a:moveTo>
                    <a:pt x="91158" y="82137"/>
                  </a:moveTo>
                  <a:cubicBezTo>
                    <a:pt x="86257" y="84375"/>
                    <a:pt x="79117" y="90395"/>
                    <a:pt x="72138" y="90288"/>
                  </a:cubicBezTo>
                  <a:cubicBezTo>
                    <a:pt x="46511" y="89862"/>
                    <a:pt x="-106" y="42019"/>
                    <a:pt x="0" y="15913"/>
                  </a:cubicBezTo>
                  <a:cubicBezTo>
                    <a:pt x="0" y="10372"/>
                    <a:pt x="8418" y="462"/>
                    <a:pt x="13586" y="36"/>
                  </a:cubicBezTo>
                  <a:cubicBezTo>
                    <a:pt x="34950" y="-1615"/>
                    <a:pt x="89826" y="53740"/>
                    <a:pt x="91158" y="821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7" name="任意多边形: 形状 286"/>
            <p:cNvSpPr/>
            <p:nvPr/>
          </p:nvSpPr>
          <p:spPr>
            <a:xfrm>
              <a:off x="10583334" y="5448325"/>
              <a:ext cx="94694" cy="88500"/>
            </a:xfrm>
            <a:custGeom>
              <a:avLst/>
              <a:gdLst>
                <a:gd name="connsiteX0" fmla="*/ 0 w 94694"/>
                <a:gd name="connsiteY0" fmla="*/ 640 h 88500"/>
                <a:gd name="connsiteX1" fmla="*/ 94621 w 94694"/>
                <a:gd name="connsiteY1" fmla="*/ 71553 h 88500"/>
                <a:gd name="connsiteX2" fmla="*/ 71605 w 94694"/>
                <a:gd name="connsiteY2" fmla="*/ 84978 h 88500"/>
                <a:gd name="connsiteX3" fmla="*/ 0 w 94694"/>
                <a:gd name="connsiteY3" fmla="*/ 640 h 8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694" h="88500">
                  <a:moveTo>
                    <a:pt x="0" y="640"/>
                  </a:moveTo>
                  <a:cubicBezTo>
                    <a:pt x="42302" y="-5540"/>
                    <a:pt x="92330" y="34152"/>
                    <a:pt x="94621" y="71553"/>
                  </a:cubicBezTo>
                  <a:cubicBezTo>
                    <a:pt x="95793" y="90946"/>
                    <a:pt x="82740" y="90999"/>
                    <a:pt x="71605" y="84978"/>
                  </a:cubicBezTo>
                  <a:cubicBezTo>
                    <a:pt x="38040" y="66917"/>
                    <a:pt x="11188" y="42250"/>
                    <a:pt x="0" y="6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8" name="任意多边形: 形状 287"/>
            <p:cNvSpPr/>
            <p:nvPr/>
          </p:nvSpPr>
          <p:spPr>
            <a:xfrm>
              <a:off x="10960750" y="5796069"/>
              <a:ext cx="88053" cy="90844"/>
            </a:xfrm>
            <a:custGeom>
              <a:avLst/>
              <a:gdLst>
                <a:gd name="connsiteX0" fmla="*/ 3 w 88053"/>
                <a:gd name="connsiteY0" fmla="*/ 0 h 90844"/>
                <a:gd name="connsiteX1" fmla="*/ 88018 w 88053"/>
                <a:gd name="connsiteY1" fmla="*/ 73363 h 90844"/>
                <a:gd name="connsiteX2" fmla="*/ 72940 w 88053"/>
                <a:gd name="connsiteY2" fmla="*/ 90838 h 90844"/>
                <a:gd name="connsiteX3" fmla="*/ 3 w 88053"/>
                <a:gd name="connsiteY3" fmla="*/ 0 h 9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053" h="90844">
                  <a:moveTo>
                    <a:pt x="3" y="0"/>
                  </a:moveTo>
                  <a:cubicBezTo>
                    <a:pt x="36711" y="2185"/>
                    <a:pt x="83329" y="40704"/>
                    <a:pt x="88018" y="73363"/>
                  </a:cubicBezTo>
                  <a:cubicBezTo>
                    <a:pt x="88764" y="78638"/>
                    <a:pt x="77842" y="91158"/>
                    <a:pt x="72940" y="90838"/>
                  </a:cubicBezTo>
                  <a:cubicBezTo>
                    <a:pt x="41773" y="88654"/>
                    <a:pt x="-423" y="35962"/>
                    <a:pt x="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9" name="任意多边形: 形状 288"/>
            <p:cNvSpPr/>
            <p:nvPr/>
          </p:nvSpPr>
          <p:spPr>
            <a:xfrm>
              <a:off x="9397746" y="4759526"/>
              <a:ext cx="81488" cy="80849"/>
            </a:xfrm>
            <a:custGeom>
              <a:avLst/>
              <a:gdLst>
                <a:gd name="connsiteX0" fmla="*/ 68356 w 81488"/>
                <a:gd name="connsiteY0" fmla="*/ 80849 h 80849"/>
                <a:gd name="connsiteX1" fmla="*/ 53439 w 81488"/>
                <a:gd name="connsiteY1" fmla="*/ 79357 h 80849"/>
                <a:gd name="connsiteX2" fmla="*/ 481 w 81488"/>
                <a:gd name="connsiteY2" fmla="*/ 15584 h 80849"/>
                <a:gd name="connsiteX3" fmla="*/ 18276 w 81488"/>
                <a:gd name="connsiteY3" fmla="*/ 27 h 80849"/>
                <a:gd name="connsiteX4" fmla="*/ 81463 w 81488"/>
                <a:gd name="connsiteY4" fmla="*/ 61350 h 80849"/>
                <a:gd name="connsiteX5" fmla="*/ 68356 w 81488"/>
                <a:gd name="connsiteY5" fmla="*/ 80849 h 8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88" h="80849">
                  <a:moveTo>
                    <a:pt x="68356" y="80849"/>
                  </a:moveTo>
                  <a:cubicBezTo>
                    <a:pt x="57647" y="79784"/>
                    <a:pt x="55517" y="79784"/>
                    <a:pt x="53439" y="79357"/>
                  </a:cubicBezTo>
                  <a:cubicBezTo>
                    <a:pt x="25575" y="74083"/>
                    <a:pt x="-4154" y="39825"/>
                    <a:pt x="481" y="15584"/>
                  </a:cubicBezTo>
                  <a:cubicBezTo>
                    <a:pt x="1706" y="9244"/>
                    <a:pt x="11935" y="240"/>
                    <a:pt x="18276" y="27"/>
                  </a:cubicBezTo>
                  <a:cubicBezTo>
                    <a:pt x="47525" y="-1092"/>
                    <a:pt x="82582" y="32739"/>
                    <a:pt x="81463" y="61350"/>
                  </a:cubicBezTo>
                  <a:cubicBezTo>
                    <a:pt x="81143" y="69181"/>
                    <a:pt x="71286" y="76640"/>
                    <a:pt x="68356" y="808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0" name="任意多边形: 形状 289"/>
            <p:cNvSpPr/>
            <p:nvPr/>
          </p:nvSpPr>
          <p:spPr>
            <a:xfrm>
              <a:off x="8208835" y="5127702"/>
              <a:ext cx="81165" cy="70755"/>
            </a:xfrm>
            <a:custGeom>
              <a:avLst/>
              <a:gdLst>
                <a:gd name="connsiteX0" fmla="*/ 16859 w 81165"/>
                <a:gd name="connsiteY0" fmla="*/ 0 h 70755"/>
                <a:gd name="connsiteX1" fmla="*/ 81165 w 81165"/>
                <a:gd name="connsiteY1" fmla="*/ 47577 h 70755"/>
                <a:gd name="connsiteX2" fmla="*/ 50424 w 81165"/>
                <a:gd name="connsiteY2" fmla="*/ 70753 h 70755"/>
                <a:gd name="connsiteX3" fmla="*/ 130 w 81165"/>
                <a:gd name="connsiteY3" fmla="*/ 21684 h 70755"/>
                <a:gd name="connsiteX4" fmla="*/ 16859 w 81165"/>
                <a:gd name="connsiteY4" fmla="*/ 0 h 7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65" h="70755">
                  <a:moveTo>
                    <a:pt x="16859" y="0"/>
                  </a:moveTo>
                  <a:cubicBezTo>
                    <a:pt x="55698" y="746"/>
                    <a:pt x="81325" y="23122"/>
                    <a:pt x="81165" y="47577"/>
                  </a:cubicBezTo>
                  <a:cubicBezTo>
                    <a:pt x="81005" y="68941"/>
                    <a:pt x="66141" y="70646"/>
                    <a:pt x="50424" y="70753"/>
                  </a:cubicBezTo>
                  <a:cubicBezTo>
                    <a:pt x="20002" y="71019"/>
                    <a:pt x="-1895" y="51360"/>
                    <a:pt x="130" y="21684"/>
                  </a:cubicBezTo>
                  <a:cubicBezTo>
                    <a:pt x="822" y="12467"/>
                    <a:pt x="13502" y="4102"/>
                    <a:pt x="1685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1" name="任意多边形: 形状 290"/>
            <p:cNvSpPr/>
            <p:nvPr/>
          </p:nvSpPr>
          <p:spPr>
            <a:xfrm>
              <a:off x="8827434" y="4681338"/>
              <a:ext cx="80049" cy="75025"/>
            </a:xfrm>
            <a:custGeom>
              <a:avLst/>
              <a:gdLst>
                <a:gd name="connsiteX0" fmla="*/ 67160 w 80049"/>
                <a:gd name="connsiteY0" fmla="*/ 75019 h 75025"/>
                <a:gd name="connsiteX1" fmla="*/ 190 w 80049"/>
                <a:gd name="connsiteY1" fmla="*/ 20143 h 75025"/>
                <a:gd name="connsiteX2" fmla="*/ 21129 w 80049"/>
                <a:gd name="connsiteY2" fmla="*/ 110 h 75025"/>
                <a:gd name="connsiteX3" fmla="*/ 79894 w 80049"/>
                <a:gd name="connsiteY3" fmla="*/ 56158 h 75025"/>
                <a:gd name="connsiteX4" fmla="*/ 67160 w 80049"/>
                <a:gd name="connsiteY4" fmla="*/ 75019 h 7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49" h="75025">
                  <a:moveTo>
                    <a:pt x="67160" y="75019"/>
                  </a:moveTo>
                  <a:cubicBezTo>
                    <a:pt x="25124" y="75498"/>
                    <a:pt x="-2580" y="50724"/>
                    <a:pt x="190" y="20143"/>
                  </a:cubicBezTo>
                  <a:cubicBezTo>
                    <a:pt x="883" y="12577"/>
                    <a:pt x="13350" y="696"/>
                    <a:pt x="21129" y="110"/>
                  </a:cubicBezTo>
                  <a:cubicBezTo>
                    <a:pt x="49366" y="-2127"/>
                    <a:pt x="82611" y="30106"/>
                    <a:pt x="79894" y="56158"/>
                  </a:cubicBezTo>
                  <a:cubicBezTo>
                    <a:pt x="79041" y="64363"/>
                    <a:pt x="69558" y="71662"/>
                    <a:pt x="67160" y="750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2" name="任意多边形: 形状 291"/>
            <p:cNvSpPr/>
            <p:nvPr/>
          </p:nvSpPr>
          <p:spPr>
            <a:xfrm>
              <a:off x="11223145" y="6099751"/>
              <a:ext cx="107727" cy="91702"/>
            </a:xfrm>
            <a:custGeom>
              <a:avLst/>
              <a:gdLst>
                <a:gd name="connsiteX0" fmla="*/ 107727 w 107727"/>
                <a:gd name="connsiteY0" fmla="*/ 91425 h 91702"/>
                <a:gd name="connsiteX1" fmla="*/ 0 w 107727"/>
                <a:gd name="connsiteY1" fmla="*/ 0 h 91702"/>
                <a:gd name="connsiteX2" fmla="*/ 107727 w 107727"/>
                <a:gd name="connsiteY2" fmla="*/ 91425 h 9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727" h="91702">
                  <a:moveTo>
                    <a:pt x="107727" y="91425"/>
                  </a:moveTo>
                  <a:cubicBezTo>
                    <a:pt x="52905" y="94674"/>
                    <a:pt x="24241" y="69687"/>
                    <a:pt x="0" y="0"/>
                  </a:cubicBezTo>
                  <a:cubicBezTo>
                    <a:pt x="57646" y="4209"/>
                    <a:pt x="80556" y="46831"/>
                    <a:pt x="107727" y="914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3" name="任意多边形: 形状 292"/>
            <p:cNvSpPr/>
            <p:nvPr/>
          </p:nvSpPr>
          <p:spPr>
            <a:xfrm>
              <a:off x="7805738" y="5470280"/>
              <a:ext cx="77642" cy="69561"/>
            </a:xfrm>
            <a:custGeom>
              <a:avLst/>
              <a:gdLst>
                <a:gd name="connsiteX0" fmla="*/ 40352 w 77642"/>
                <a:gd name="connsiteY0" fmla="*/ 69523 h 69561"/>
                <a:gd name="connsiteX1" fmla="*/ 128 w 77642"/>
                <a:gd name="connsiteY1" fmla="*/ 24024 h 69561"/>
                <a:gd name="connsiteX2" fmla="*/ 28365 w 77642"/>
                <a:gd name="connsiteY2" fmla="*/ 103 h 69561"/>
                <a:gd name="connsiteX3" fmla="*/ 77593 w 77642"/>
                <a:gd name="connsiteY3" fmla="*/ 45122 h 69561"/>
                <a:gd name="connsiteX4" fmla="*/ 40352 w 77642"/>
                <a:gd name="connsiteY4" fmla="*/ 69523 h 6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642" h="69561">
                  <a:moveTo>
                    <a:pt x="40352" y="69523"/>
                  </a:moveTo>
                  <a:cubicBezTo>
                    <a:pt x="12754" y="70376"/>
                    <a:pt x="2472" y="56897"/>
                    <a:pt x="128" y="24024"/>
                  </a:cubicBezTo>
                  <a:cubicBezTo>
                    <a:pt x="-1524" y="849"/>
                    <a:pt x="13127" y="902"/>
                    <a:pt x="28365" y="103"/>
                  </a:cubicBezTo>
                  <a:cubicBezTo>
                    <a:pt x="58946" y="-1442"/>
                    <a:pt x="76261" y="14488"/>
                    <a:pt x="77593" y="45122"/>
                  </a:cubicBezTo>
                  <a:cubicBezTo>
                    <a:pt x="78872" y="75491"/>
                    <a:pt x="54950" y="66114"/>
                    <a:pt x="40352" y="695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4" name="任意多边形: 形状 293"/>
            <p:cNvSpPr/>
            <p:nvPr/>
          </p:nvSpPr>
          <p:spPr>
            <a:xfrm>
              <a:off x="8584405" y="4813176"/>
              <a:ext cx="76619" cy="77759"/>
            </a:xfrm>
            <a:custGeom>
              <a:avLst/>
              <a:gdLst>
                <a:gd name="connsiteX0" fmla="*/ 70440 w 76619"/>
                <a:gd name="connsiteY0" fmla="*/ 77760 h 77759"/>
                <a:gd name="connsiteX1" fmla="*/ 7252 w 76619"/>
                <a:gd name="connsiteY1" fmla="*/ 54104 h 77759"/>
                <a:gd name="connsiteX2" fmla="*/ 4269 w 76619"/>
                <a:gd name="connsiteY2" fmla="*/ 6900 h 77759"/>
                <a:gd name="connsiteX3" fmla="*/ 61808 w 76619"/>
                <a:gd name="connsiteY3" fmla="*/ 20380 h 77759"/>
                <a:gd name="connsiteX4" fmla="*/ 76620 w 76619"/>
                <a:gd name="connsiteY4" fmla="*/ 67957 h 77759"/>
                <a:gd name="connsiteX5" fmla="*/ 70440 w 76619"/>
                <a:gd name="connsiteY5" fmla="*/ 77760 h 7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619" h="77759">
                  <a:moveTo>
                    <a:pt x="70440" y="77760"/>
                  </a:moveTo>
                  <a:cubicBezTo>
                    <a:pt x="48915" y="70461"/>
                    <a:pt x="24194" y="67317"/>
                    <a:pt x="7252" y="54104"/>
                  </a:cubicBezTo>
                  <a:cubicBezTo>
                    <a:pt x="-1432" y="47338"/>
                    <a:pt x="-2178" y="19687"/>
                    <a:pt x="4269" y="6900"/>
                  </a:cubicBezTo>
                  <a:cubicBezTo>
                    <a:pt x="11568" y="-7538"/>
                    <a:pt x="53071" y="2478"/>
                    <a:pt x="61808" y="20380"/>
                  </a:cubicBezTo>
                  <a:cubicBezTo>
                    <a:pt x="69001" y="35138"/>
                    <a:pt x="71825" y="52027"/>
                    <a:pt x="76620" y="67957"/>
                  </a:cubicBezTo>
                  <a:cubicBezTo>
                    <a:pt x="74542" y="71260"/>
                    <a:pt x="72517" y="74510"/>
                    <a:pt x="70440" y="777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5" name="任意多边形: 形状 294"/>
            <p:cNvSpPr/>
            <p:nvPr/>
          </p:nvSpPr>
          <p:spPr>
            <a:xfrm>
              <a:off x="7491252" y="6192113"/>
              <a:ext cx="77489" cy="68406"/>
            </a:xfrm>
            <a:custGeom>
              <a:avLst/>
              <a:gdLst>
                <a:gd name="connsiteX0" fmla="*/ 23238 w 77489"/>
                <a:gd name="connsiteY0" fmla="*/ 22 h 68406"/>
                <a:gd name="connsiteX1" fmla="*/ 77422 w 77489"/>
                <a:gd name="connsiteY1" fmla="*/ 40992 h 68406"/>
                <a:gd name="connsiteX2" fmla="*/ 39488 w 77489"/>
                <a:gd name="connsiteY2" fmla="*/ 68217 h 68406"/>
                <a:gd name="connsiteX3" fmla="*/ 702 w 77489"/>
                <a:gd name="connsiteY3" fmla="*/ 24210 h 68406"/>
                <a:gd name="connsiteX4" fmla="*/ 23238 w 77489"/>
                <a:gd name="connsiteY4" fmla="*/ 22 h 6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89" h="68406">
                  <a:moveTo>
                    <a:pt x="23238" y="22"/>
                  </a:moveTo>
                  <a:cubicBezTo>
                    <a:pt x="63143" y="-618"/>
                    <a:pt x="76037" y="12861"/>
                    <a:pt x="77422" y="40992"/>
                  </a:cubicBezTo>
                  <a:cubicBezTo>
                    <a:pt x="78914" y="70348"/>
                    <a:pt x="55578" y="66512"/>
                    <a:pt x="39488" y="68217"/>
                  </a:cubicBezTo>
                  <a:cubicBezTo>
                    <a:pt x="16419" y="70668"/>
                    <a:pt x="-4093" y="48931"/>
                    <a:pt x="702" y="24210"/>
                  </a:cubicBezTo>
                  <a:cubicBezTo>
                    <a:pt x="2993" y="12542"/>
                    <a:pt x="19562" y="3698"/>
                    <a:pt x="23238" y="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6" name="任意多边形: 形状 295"/>
            <p:cNvSpPr/>
            <p:nvPr/>
          </p:nvSpPr>
          <p:spPr>
            <a:xfrm>
              <a:off x="9791682" y="4841150"/>
              <a:ext cx="81223" cy="81649"/>
            </a:xfrm>
            <a:custGeom>
              <a:avLst/>
              <a:gdLst>
                <a:gd name="connsiteX0" fmla="*/ 0 w 81223"/>
                <a:gd name="connsiteY0" fmla="*/ 8442 h 81649"/>
                <a:gd name="connsiteX1" fmla="*/ 22057 w 81223"/>
                <a:gd name="connsiteY1" fmla="*/ 24 h 81649"/>
                <a:gd name="connsiteX2" fmla="*/ 81195 w 81223"/>
                <a:gd name="connsiteY2" fmla="*/ 63425 h 81649"/>
                <a:gd name="connsiteX3" fmla="*/ 60683 w 81223"/>
                <a:gd name="connsiteY3" fmla="*/ 81646 h 81649"/>
                <a:gd name="connsiteX4" fmla="*/ 0 w 81223"/>
                <a:gd name="connsiteY4" fmla="*/ 8442 h 8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23" h="81649">
                  <a:moveTo>
                    <a:pt x="0" y="8442"/>
                  </a:moveTo>
                  <a:cubicBezTo>
                    <a:pt x="5328" y="6258"/>
                    <a:pt x="13906" y="-455"/>
                    <a:pt x="22057" y="24"/>
                  </a:cubicBezTo>
                  <a:cubicBezTo>
                    <a:pt x="46192" y="1463"/>
                    <a:pt x="82367" y="39503"/>
                    <a:pt x="81195" y="63425"/>
                  </a:cubicBezTo>
                  <a:cubicBezTo>
                    <a:pt x="80876" y="70138"/>
                    <a:pt x="67982" y="81539"/>
                    <a:pt x="60683" y="81646"/>
                  </a:cubicBezTo>
                  <a:cubicBezTo>
                    <a:pt x="33352" y="82072"/>
                    <a:pt x="-53" y="44724"/>
                    <a:pt x="0" y="84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7" name="任意多边形: 形状 296"/>
            <p:cNvSpPr/>
            <p:nvPr/>
          </p:nvSpPr>
          <p:spPr>
            <a:xfrm>
              <a:off x="9119138" y="4706116"/>
              <a:ext cx="76368" cy="83592"/>
            </a:xfrm>
            <a:custGeom>
              <a:avLst/>
              <a:gdLst>
                <a:gd name="connsiteX0" fmla="*/ 13714 w 76368"/>
                <a:gd name="connsiteY0" fmla="*/ 0 h 83592"/>
                <a:gd name="connsiteX1" fmla="*/ 66938 w 76368"/>
                <a:gd name="connsiteY1" fmla="*/ 37401 h 83592"/>
                <a:gd name="connsiteX2" fmla="*/ 76368 w 76368"/>
                <a:gd name="connsiteY2" fmla="*/ 83593 h 83592"/>
                <a:gd name="connsiteX3" fmla="*/ 29004 w 76368"/>
                <a:gd name="connsiteY3" fmla="*/ 75921 h 83592"/>
                <a:gd name="connsiteX4" fmla="*/ 501 w 76368"/>
                <a:gd name="connsiteY4" fmla="*/ 35962 h 83592"/>
                <a:gd name="connsiteX5" fmla="*/ 13714 w 76368"/>
                <a:gd name="connsiteY5" fmla="*/ 0 h 8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8" h="83592">
                  <a:moveTo>
                    <a:pt x="13714" y="0"/>
                  </a:moveTo>
                  <a:cubicBezTo>
                    <a:pt x="37635" y="16036"/>
                    <a:pt x="56602" y="23495"/>
                    <a:pt x="66938" y="37401"/>
                  </a:cubicBezTo>
                  <a:cubicBezTo>
                    <a:pt x="75409" y="48802"/>
                    <a:pt x="73598" y="67929"/>
                    <a:pt x="76368" y="83593"/>
                  </a:cubicBezTo>
                  <a:cubicBezTo>
                    <a:pt x="60332" y="81462"/>
                    <a:pt x="41525" y="83752"/>
                    <a:pt x="29004" y="75921"/>
                  </a:cubicBezTo>
                  <a:cubicBezTo>
                    <a:pt x="16005" y="67822"/>
                    <a:pt x="6361" y="51040"/>
                    <a:pt x="501" y="35962"/>
                  </a:cubicBezTo>
                  <a:cubicBezTo>
                    <a:pt x="-2270" y="28823"/>
                    <a:pt x="7054" y="16942"/>
                    <a:pt x="137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8" name="任意多边形: 形状 297"/>
            <p:cNvSpPr/>
            <p:nvPr/>
          </p:nvSpPr>
          <p:spPr>
            <a:xfrm>
              <a:off x="10283564" y="5227544"/>
              <a:ext cx="90583" cy="89400"/>
            </a:xfrm>
            <a:custGeom>
              <a:avLst/>
              <a:gdLst>
                <a:gd name="connsiteX0" fmla="*/ 8236 w 90583"/>
                <a:gd name="connsiteY0" fmla="*/ 0 h 89400"/>
                <a:gd name="connsiteX1" fmla="*/ 90549 w 90583"/>
                <a:gd name="connsiteY1" fmla="*/ 75707 h 89400"/>
                <a:gd name="connsiteX2" fmla="*/ 72222 w 90583"/>
                <a:gd name="connsiteY2" fmla="*/ 89400 h 89400"/>
                <a:gd name="connsiteX3" fmla="*/ 31 w 90583"/>
                <a:gd name="connsiteY3" fmla="*/ 18541 h 89400"/>
                <a:gd name="connsiteX4" fmla="*/ 8236 w 90583"/>
                <a:gd name="connsiteY4" fmla="*/ 0 h 8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83" h="89400">
                  <a:moveTo>
                    <a:pt x="8236" y="0"/>
                  </a:moveTo>
                  <a:cubicBezTo>
                    <a:pt x="38018" y="586"/>
                    <a:pt x="92148" y="52745"/>
                    <a:pt x="90549" y="75707"/>
                  </a:cubicBezTo>
                  <a:cubicBezTo>
                    <a:pt x="90176" y="80929"/>
                    <a:pt x="78509" y="89506"/>
                    <a:pt x="72222" y="89400"/>
                  </a:cubicBezTo>
                  <a:cubicBezTo>
                    <a:pt x="48673" y="88920"/>
                    <a:pt x="2002" y="42888"/>
                    <a:pt x="31" y="18541"/>
                  </a:cubicBezTo>
                  <a:cubicBezTo>
                    <a:pt x="-502" y="11881"/>
                    <a:pt x="6051" y="4635"/>
                    <a:pt x="823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9" name="任意多边形: 形状 298"/>
            <p:cNvSpPr/>
            <p:nvPr/>
          </p:nvSpPr>
          <p:spPr>
            <a:xfrm>
              <a:off x="8420342" y="4811973"/>
              <a:ext cx="81377" cy="71024"/>
            </a:xfrm>
            <a:custGeom>
              <a:avLst/>
              <a:gdLst>
                <a:gd name="connsiteX0" fmla="*/ 63375 w 81377"/>
                <a:gd name="connsiteY0" fmla="*/ 71024 h 71024"/>
                <a:gd name="connsiteX1" fmla="*/ 401 w 81377"/>
                <a:gd name="connsiteY1" fmla="*/ 17534 h 71024"/>
                <a:gd name="connsiteX2" fmla="*/ 26294 w 81377"/>
                <a:gd name="connsiteY2" fmla="*/ 5 h 71024"/>
                <a:gd name="connsiteX3" fmla="*/ 80850 w 81377"/>
                <a:gd name="connsiteY3" fmla="*/ 50140 h 71024"/>
                <a:gd name="connsiteX4" fmla="*/ 63375 w 81377"/>
                <a:gd name="connsiteY4" fmla="*/ 71024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7" h="71024">
                  <a:moveTo>
                    <a:pt x="63375" y="71024"/>
                  </a:moveTo>
                  <a:cubicBezTo>
                    <a:pt x="27253" y="69586"/>
                    <a:pt x="-3915" y="41189"/>
                    <a:pt x="401" y="17534"/>
                  </a:cubicBezTo>
                  <a:cubicBezTo>
                    <a:pt x="1786" y="10075"/>
                    <a:pt x="17183" y="165"/>
                    <a:pt x="26294" y="5"/>
                  </a:cubicBezTo>
                  <a:cubicBezTo>
                    <a:pt x="58314" y="-421"/>
                    <a:pt x="85538" y="24833"/>
                    <a:pt x="80850" y="50140"/>
                  </a:cubicBezTo>
                  <a:cubicBezTo>
                    <a:pt x="79092" y="59463"/>
                    <a:pt x="67051" y="66869"/>
                    <a:pt x="63375" y="710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0" name="任意多边形: 形状 299"/>
            <p:cNvSpPr/>
            <p:nvPr/>
          </p:nvSpPr>
          <p:spPr>
            <a:xfrm>
              <a:off x="7923905" y="5298291"/>
              <a:ext cx="76932" cy="68052"/>
            </a:xfrm>
            <a:custGeom>
              <a:avLst/>
              <a:gdLst>
                <a:gd name="connsiteX0" fmla="*/ 49785 w 76932"/>
                <a:gd name="connsiteY0" fmla="*/ 67935 h 68052"/>
                <a:gd name="connsiteX1" fmla="*/ 131 w 76932"/>
                <a:gd name="connsiteY1" fmla="*/ 24673 h 68052"/>
                <a:gd name="connsiteX2" fmla="*/ 27995 w 76932"/>
                <a:gd name="connsiteY2" fmla="*/ 6 h 68052"/>
                <a:gd name="connsiteX3" fmla="*/ 76691 w 76932"/>
                <a:gd name="connsiteY3" fmla="*/ 41775 h 68052"/>
                <a:gd name="connsiteX4" fmla="*/ 49785 w 76932"/>
                <a:gd name="connsiteY4" fmla="*/ 67935 h 6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32" h="68052">
                  <a:moveTo>
                    <a:pt x="49785" y="67935"/>
                  </a:moveTo>
                  <a:cubicBezTo>
                    <a:pt x="17819" y="68787"/>
                    <a:pt x="2315" y="54083"/>
                    <a:pt x="131" y="24673"/>
                  </a:cubicBezTo>
                  <a:cubicBezTo>
                    <a:pt x="-1414" y="3362"/>
                    <a:pt x="10893" y="166"/>
                    <a:pt x="27995" y="6"/>
                  </a:cubicBezTo>
                  <a:cubicBezTo>
                    <a:pt x="59535" y="-314"/>
                    <a:pt x="73974" y="12526"/>
                    <a:pt x="76691" y="41775"/>
                  </a:cubicBezTo>
                  <a:cubicBezTo>
                    <a:pt x="78875" y="64951"/>
                    <a:pt x="65982" y="68841"/>
                    <a:pt x="49785" y="679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1" name="任意多边形: 形状 300"/>
            <p:cNvSpPr/>
            <p:nvPr/>
          </p:nvSpPr>
          <p:spPr>
            <a:xfrm>
              <a:off x="7747364" y="5304583"/>
              <a:ext cx="76437" cy="69851"/>
            </a:xfrm>
            <a:custGeom>
              <a:avLst/>
              <a:gdLst>
                <a:gd name="connsiteX0" fmla="*/ 23445 w 76437"/>
                <a:gd name="connsiteY0" fmla="*/ 0 h 69851"/>
                <a:gd name="connsiteX1" fmla="*/ 76403 w 76437"/>
                <a:gd name="connsiteY1" fmla="*/ 45765 h 69851"/>
                <a:gd name="connsiteX2" fmla="*/ 43904 w 76437"/>
                <a:gd name="connsiteY2" fmla="*/ 69847 h 69851"/>
                <a:gd name="connsiteX3" fmla="*/ 642 w 76437"/>
                <a:gd name="connsiteY3" fmla="*/ 19659 h 69851"/>
                <a:gd name="connsiteX4" fmla="*/ 23445 w 76437"/>
                <a:gd name="connsiteY4" fmla="*/ 0 h 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37" h="69851">
                  <a:moveTo>
                    <a:pt x="23445" y="0"/>
                  </a:moveTo>
                  <a:cubicBezTo>
                    <a:pt x="61538" y="373"/>
                    <a:pt x="75231" y="15770"/>
                    <a:pt x="76403" y="45765"/>
                  </a:cubicBezTo>
                  <a:cubicBezTo>
                    <a:pt x="77309" y="69794"/>
                    <a:pt x="60206" y="69634"/>
                    <a:pt x="43904" y="69847"/>
                  </a:cubicBezTo>
                  <a:cubicBezTo>
                    <a:pt x="16572" y="70220"/>
                    <a:pt x="-3940" y="49229"/>
                    <a:pt x="642" y="19659"/>
                  </a:cubicBezTo>
                  <a:cubicBezTo>
                    <a:pt x="2134" y="9856"/>
                    <a:pt x="20195" y="2557"/>
                    <a:pt x="2344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2" name="任意多边形: 形状 301"/>
            <p:cNvSpPr/>
            <p:nvPr/>
          </p:nvSpPr>
          <p:spPr>
            <a:xfrm>
              <a:off x="10517910" y="5308473"/>
              <a:ext cx="86948" cy="82853"/>
            </a:xfrm>
            <a:custGeom>
              <a:avLst/>
              <a:gdLst>
                <a:gd name="connsiteX0" fmla="*/ 86949 w 86948"/>
                <a:gd name="connsiteY0" fmla="*/ 82367 h 82853"/>
                <a:gd name="connsiteX1" fmla="*/ 0 w 86948"/>
                <a:gd name="connsiteY1" fmla="*/ 2184 h 82853"/>
                <a:gd name="connsiteX2" fmla="*/ 86949 w 86948"/>
                <a:gd name="connsiteY2" fmla="*/ 82367 h 8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948" h="82853">
                  <a:moveTo>
                    <a:pt x="86949" y="82367"/>
                  </a:moveTo>
                  <a:cubicBezTo>
                    <a:pt x="49335" y="87748"/>
                    <a:pt x="5860" y="47683"/>
                    <a:pt x="0" y="2184"/>
                  </a:cubicBezTo>
                  <a:cubicBezTo>
                    <a:pt x="40065" y="-10230"/>
                    <a:pt x="85936" y="32126"/>
                    <a:pt x="86949" y="823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3" name="任意多边形: 形状 302"/>
            <p:cNvSpPr/>
            <p:nvPr/>
          </p:nvSpPr>
          <p:spPr>
            <a:xfrm>
              <a:off x="11794441" y="6698272"/>
              <a:ext cx="116358" cy="94887"/>
            </a:xfrm>
            <a:custGeom>
              <a:avLst/>
              <a:gdLst>
                <a:gd name="connsiteX0" fmla="*/ 116358 w 116358"/>
                <a:gd name="connsiteY0" fmla="*/ 94887 h 94887"/>
                <a:gd name="connsiteX1" fmla="*/ 0 w 116358"/>
                <a:gd name="connsiteY1" fmla="*/ 0 h 94887"/>
                <a:gd name="connsiteX2" fmla="*/ 116358 w 116358"/>
                <a:gd name="connsiteY2" fmla="*/ 94887 h 9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58" h="94887">
                  <a:moveTo>
                    <a:pt x="116358" y="94887"/>
                  </a:moveTo>
                  <a:cubicBezTo>
                    <a:pt x="64040" y="88228"/>
                    <a:pt x="21204" y="53278"/>
                    <a:pt x="0" y="0"/>
                  </a:cubicBezTo>
                  <a:cubicBezTo>
                    <a:pt x="46245" y="1438"/>
                    <a:pt x="83433" y="31807"/>
                    <a:pt x="116358" y="948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4" name="任意多边形: 形状 303"/>
            <p:cNvSpPr/>
            <p:nvPr/>
          </p:nvSpPr>
          <p:spPr>
            <a:xfrm>
              <a:off x="8152865" y="4964591"/>
              <a:ext cx="77808" cy="68544"/>
            </a:xfrm>
            <a:custGeom>
              <a:avLst/>
              <a:gdLst>
                <a:gd name="connsiteX0" fmla="*/ 60841 w 77808"/>
                <a:gd name="connsiteY0" fmla="*/ 68543 h 68544"/>
                <a:gd name="connsiteX1" fmla="*/ 105 w 77808"/>
                <a:gd name="connsiteY1" fmla="*/ 18249 h 68544"/>
                <a:gd name="connsiteX2" fmla="*/ 21949 w 77808"/>
                <a:gd name="connsiteY2" fmla="*/ 241 h 68544"/>
                <a:gd name="connsiteX3" fmla="*/ 77677 w 77808"/>
                <a:gd name="connsiteY3" fmla="*/ 45314 h 68544"/>
                <a:gd name="connsiteX4" fmla="*/ 60841 w 77808"/>
                <a:gd name="connsiteY4" fmla="*/ 68543 h 6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08" h="68544">
                  <a:moveTo>
                    <a:pt x="60841" y="68543"/>
                  </a:moveTo>
                  <a:cubicBezTo>
                    <a:pt x="18699" y="68703"/>
                    <a:pt x="-1653" y="49470"/>
                    <a:pt x="105" y="18249"/>
                  </a:cubicBezTo>
                  <a:cubicBezTo>
                    <a:pt x="478" y="11589"/>
                    <a:pt x="13797" y="1040"/>
                    <a:pt x="21949" y="241"/>
                  </a:cubicBezTo>
                  <a:cubicBezTo>
                    <a:pt x="50719" y="-2636"/>
                    <a:pt x="80021" y="20700"/>
                    <a:pt x="77677" y="45314"/>
                  </a:cubicBezTo>
                  <a:cubicBezTo>
                    <a:pt x="76718" y="55543"/>
                    <a:pt x="63878" y="64654"/>
                    <a:pt x="60841" y="685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5" name="任意多边形: 形状 304"/>
            <p:cNvSpPr/>
            <p:nvPr/>
          </p:nvSpPr>
          <p:spPr>
            <a:xfrm>
              <a:off x="9981327" y="5021382"/>
              <a:ext cx="81680" cy="83271"/>
            </a:xfrm>
            <a:custGeom>
              <a:avLst/>
              <a:gdLst>
                <a:gd name="connsiteX0" fmla="*/ 449 w 81680"/>
                <a:gd name="connsiteY0" fmla="*/ 243 h 83271"/>
                <a:gd name="connsiteX1" fmla="*/ 81218 w 81680"/>
                <a:gd name="connsiteY1" fmla="*/ 61939 h 83271"/>
                <a:gd name="connsiteX2" fmla="*/ 59108 w 81680"/>
                <a:gd name="connsiteY2" fmla="*/ 82717 h 83271"/>
                <a:gd name="connsiteX3" fmla="*/ 449 w 81680"/>
                <a:gd name="connsiteY3" fmla="*/ 243 h 8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680" h="83271">
                  <a:moveTo>
                    <a:pt x="449" y="243"/>
                  </a:moveTo>
                  <a:cubicBezTo>
                    <a:pt x="35240" y="-3113"/>
                    <a:pt x="76476" y="28800"/>
                    <a:pt x="81218" y="61939"/>
                  </a:cubicBezTo>
                  <a:cubicBezTo>
                    <a:pt x="83829" y="80320"/>
                    <a:pt x="75251" y="85061"/>
                    <a:pt x="59108" y="82717"/>
                  </a:cubicBezTo>
                  <a:cubicBezTo>
                    <a:pt x="25596" y="77869"/>
                    <a:pt x="-4026" y="36312"/>
                    <a:pt x="449" y="2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6" name="任意多边形: 形状 305"/>
            <p:cNvSpPr/>
            <p:nvPr/>
          </p:nvSpPr>
          <p:spPr>
            <a:xfrm>
              <a:off x="9257314" y="4736333"/>
              <a:ext cx="81509" cy="76966"/>
            </a:xfrm>
            <a:custGeom>
              <a:avLst/>
              <a:gdLst>
                <a:gd name="connsiteX0" fmla="*/ 81136 w 81509"/>
                <a:gd name="connsiteY0" fmla="*/ 76551 h 76966"/>
                <a:gd name="connsiteX1" fmla="*/ 2338 w 81509"/>
                <a:gd name="connsiteY1" fmla="*/ 29667 h 76966"/>
                <a:gd name="connsiteX2" fmla="*/ 27645 w 81509"/>
                <a:gd name="connsiteY2" fmla="*/ 684 h 76966"/>
                <a:gd name="connsiteX3" fmla="*/ 81136 w 81509"/>
                <a:gd name="connsiteY3" fmla="*/ 76551 h 7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509" h="76966">
                  <a:moveTo>
                    <a:pt x="81136" y="76551"/>
                  </a:moveTo>
                  <a:cubicBezTo>
                    <a:pt x="41177" y="79961"/>
                    <a:pt x="12301" y="62219"/>
                    <a:pt x="2338" y="29667"/>
                  </a:cubicBezTo>
                  <a:cubicBezTo>
                    <a:pt x="-4588" y="6917"/>
                    <a:pt x="3883" y="-2779"/>
                    <a:pt x="27645" y="684"/>
                  </a:cubicBezTo>
                  <a:cubicBezTo>
                    <a:pt x="60997" y="5639"/>
                    <a:pt x="84812" y="38404"/>
                    <a:pt x="81136" y="765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7" name="任意多边形: 形状 306"/>
            <p:cNvSpPr/>
            <p:nvPr/>
          </p:nvSpPr>
          <p:spPr>
            <a:xfrm>
              <a:off x="10219856" y="5085879"/>
              <a:ext cx="84708" cy="86111"/>
            </a:xfrm>
            <a:custGeom>
              <a:avLst/>
              <a:gdLst>
                <a:gd name="connsiteX0" fmla="*/ 8809 w 84708"/>
                <a:gd name="connsiteY0" fmla="*/ 0 h 86111"/>
                <a:gd name="connsiteX1" fmla="*/ 84677 w 84708"/>
                <a:gd name="connsiteY1" fmla="*/ 72351 h 86111"/>
                <a:gd name="connsiteX2" fmla="*/ 67361 w 84708"/>
                <a:gd name="connsiteY2" fmla="*/ 86097 h 86111"/>
                <a:gd name="connsiteX3" fmla="*/ 19 w 84708"/>
                <a:gd name="connsiteY3" fmla="*/ 17209 h 86111"/>
                <a:gd name="connsiteX4" fmla="*/ 8809 w 84708"/>
                <a:gd name="connsiteY4" fmla="*/ 0 h 8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08" h="86111">
                  <a:moveTo>
                    <a:pt x="8809" y="0"/>
                  </a:moveTo>
                  <a:cubicBezTo>
                    <a:pt x="39284" y="1811"/>
                    <a:pt x="86115" y="48642"/>
                    <a:pt x="84677" y="72351"/>
                  </a:cubicBezTo>
                  <a:cubicBezTo>
                    <a:pt x="84357" y="77519"/>
                    <a:pt x="73062" y="86523"/>
                    <a:pt x="67361" y="86097"/>
                  </a:cubicBezTo>
                  <a:cubicBezTo>
                    <a:pt x="39444" y="84072"/>
                    <a:pt x="2043" y="45552"/>
                    <a:pt x="19" y="17209"/>
                  </a:cubicBezTo>
                  <a:cubicBezTo>
                    <a:pt x="-408" y="10922"/>
                    <a:pt x="6572" y="4156"/>
                    <a:pt x="880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8" name="任意多边形: 形状 307"/>
            <p:cNvSpPr/>
            <p:nvPr/>
          </p:nvSpPr>
          <p:spPr>
            <a:xfrm>
              <a:off x="8981459" y="4701747"/>
              <a:ext cx="80533" cy="68890"/>
            </a:xfrm>
            <a:custGeom>
              <a:avLst/>
              <a:gdLst>
                <a:gd name="connsiteX0" fmla="*/ 80534 w 80533"/>
                <a:gd name="connsiteY0" fmla="*/ 66544 h 68890"/>
                <a:gd name="connsiteX1" fmla="*/ 1736 w 80533"/>
                <a:gd name="connsiteY1" fmla="*/ 40065 h 68890"/>
                <a:gd name="connsiteX2" fmla="*/ 2216 w 80533"/>
                <a:gd name="connsiteY2" fmla="*/ 0 h 68890"/>
                <a:gd name="connsiteX3" fmla="*/ 48993 w 80533"/>
                <a:gd name="connsiteY3" fmla="*/ 6926 h 68890"/>
                <a:gd name="connsiteX4" fmla="*/ 80534 w 80533"/>
                <a:gd name="connsiteY4" fmla="*/ 66544 h 6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533" h="68890">
                  <a:moveTo>
                    <a:pt x="80534" y="66544"/>
                  </a:moveTo>
                  <a:cubicBezTo>
                    <a:pt x="42920" y="69740"/>
                    <a:pt x="13510" y="75121"/>
                    <a:pt x="1736" y="40065"/>
                  </a:cubicBezTo>
                  <a:cubicBezTo>
                    <a:pt x="-2260" y="28131"/>
                    <a:pt x="1843" y="13426"/>
                    <a:pt x="2216" y="0"/>
                  </a:cubicBezTo>
                  <a:cubicBezTo>
                    <a:pt x="18252" y="1865"/>
                    <a:pt x="39670" y="-1918"/>
                    <a:pt x="48993" y="6926"/>
                  </a:cubicBezTo>
                  <a:cubicBezTo>
                    <a:pt x="63058" y="20245"/>
                    <a:pt x="68600" y="42462"/>
                    <a:pt x="80534" y="665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9" name="任意多边形: 形状 308"/>
            <p:cNvSpPr/>
            <p:nvPr/>
          </p:nvSpPr>
          <p:spPr>
            <a:xfrm>
              <a:off x="7621888" y="6532543"/>
              <a:ext cx="79637" cy="72067"/>
            </a:xfrm>
            <a:custGeom>
              <a:avLst/>
              <a:gdLst>
                <a:gd name="connsiteX0" fmla="*/ 45989 w 79637"/>
                <a:gd name="connsiteY0" fmla="*/ 72068 h 72067"/>
                <a:gd name="connsiteX1" fmla="*/ 117 w 79637"/>
                <a:gd name="connsiteY1" fmla="*/ 25982 h 72067"/>
                <a:gd name="connsiteX2" fmla="*/ 38370 w 79637"/>
                <a:gd name="connsiteY2" fmla="*/ 196 h 72067"/>
                <a:gd name="connsiteX3" fmla="*/ 78915 w 79637"/>
                <a:gd name="connsiteY3" fmla="*/ 39994 h 72067"/>
                <a:gd name="connsiteX4" fmla="*/ 45989 w 79637"/>
                <a:gd name="connsiteY4" fmla="*/ 72068 h 7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637" h="72067">
                  <a:moveTo>
                    <a:pt x="45989" y="72068"/>
                  </a:moveTo>
                  <a:cubicBezTo>
                    <a:pt x="12957" y="66580"/>
                    <a:pt x="1769" y="49904"/>
                    <a:pt x="117" y="25982"/>
                  </a:cubicBezTo>
                  <a:cubicBezTo>
                    <a:pt x="-1854" y="-2681"/>
                    <a:pt x="21481" y="1634"/>
                    <a:pt x="38370" y="196"/>
                  </a:cubicBezTo>
                  <a:cubicBezTo>
                    <a:pt x="64476" y="-1989"/>
                    <a:pt x="83656" y="14261"/>
                    <a:pt x="78915" y="39994"/>
                  </a:cubicBezTo>
                  <a:cubicBezTo>
                    <a:pt x="76624" y="52301"/>
                    <a:pt x="57497" y="61465"/>
                    <a:pt x="45989" y="720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0" name="任意多边形: 形状 309"/>
            <p:cNvSpPr/>
            <p:nvPr/>
          </p:nvSpPr>
          <p:spPr>
            <a:xfrm>
              <a:off x="11502479" y="6407231"/>
              <a:ext cx="104530" cy="87467"/>
            </a:xfrm>
            <a:custGeom>
              <a:avLst/>
              <a:gdLst>
                <a:gd name="connsiteX0" fmla="*/ 104531 w 104530"/>
                <a:gd name="connsiteY0" fmla="*/ 87468 h 87467"/>
                <a:gd name="connsiteX1" fmla="*/ 0 w 104530"/>
                <a:gd name="connsiteY1" fmla="*/ 146 h 87467"/>
                <a:gd name="connsiteX2" fmla="*/ 104531 w 104530"/>
                <a:gd name="connsiteY2" fmla="*/ 87468 h 8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530" h="87467">
                  <a:moveTo>
                    <a:pt x="104531" y="87468"/>
                  </a:moveTo>
                  <a:cubicBezTo>
                    <a:pt x="44061" y="85284"/>
                    <a:pt x="24295" y="42129"/>
                    <a:pt x="0" y="146"/>
                  </a:cubicBezTo>
                  <a:cubicBezTo>
                    <a:pt x="51253" y="-2411"/>
                    <a:pt x="88015" y="28756"/>
                    <a:pt x="104531" y="874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1" name="任意多边形: 形状 310"/>
            <p:cNvSpPr/>
            <p:nvPr/>
          </p:nvSpPr>
          <p:spPr>
            <a:xfrm>
              <a:off x="11413506" y="6275141"/>
              <a:ext cx="104051" cy="93182"/>
            </a:xfrm>
            <a:custGeom>
              <a:avLst/>
              <a:gdLst>
                <a:gd name="connsiteX0" fmla="*/ 104051 w 104051"/>
                <a:gd name="connsiteY0" fmla="*/ 93183 h 93182"/>
                <a:gd name="connsiteX1" fmla="*/ 0 w 104051"/>
                <a:gd name="connsiteY1" fmla="*/ 0 h 93182"/>
                <a:gd name="connsiteX2" fmla="*/ 104051 w 104051"/>
                <a:gd name="connsiteY2" fmla="*/ 93183 h 9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051" h="93182">
                  <a:moveTo>
                    <a:pt x="104051" y="93183"/>
                  </a:moveTo>
                  <a:cubicBezTo>
                    <a:pt x="45553" y="84339"/>
                    <a:pt x="22430" y="43954"/>
                    <a:pt x="0" y="0"/>
                  </a:cubicBezTo>
                  <a:cubicBezTo>
                    <a:pt x="47790" y="53"/>
                    <a:pt x="92757" y="39426"/>
                    <a:pt x="104051" y="9318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2" name="任意多边形: 形状 311"/>
            <p:cNvSpPr/>
            <p:nvPr/>
          </p:nvSpPr>
          <p:spPr>
            <a:xfrm>
              <a:off x="8676990" y="4671332"/>
              <a:ext cx="79799" cy="76180"/>
            </a:xfrm>
            <a:custGeom>
              <a:avLst/>
              <a:gdLst>
                <a:gd name="connsiteX0" fmla="*/ 63951 w 79799"/>
                <a:gd name="connsiteY0" fmla="*/ 76180 h 76180"/>
                <a:gd name="connsiteX1" fmla="*/ 35874 w 79799"/>
                <a:gd name="connsiteY1" fmla="*/ 66644 h 76180"/>
                <a:gd name="connsiteX2" fmla="*/ 870 w 79799"/>
                <a:gd name="connsiteY2" fmla="*/ 8784 h 76180"/>
                <a:gd name="connsiteX3" fmla="*/ 23513 w 79799"/>
                <a:gd name="connsiteY3" fmla="*/ 47 h 76180"/>
                <a:gd name="connsiteX4" fmla="*/ 79721 w 79799"/>
                <a:gd name="connsiteY4" fmla="*/ 50341 h 76180"/>
                <a:gd name="connsiteX5" fmla="*/ 63951 w 79799"/>
                <a:gd name="connsiteY5" fmla="*/ 76180 h 76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799" h="76180">
                  <a:moveTo>
                    <a:pt x="63951" y="76180"/>
                  </a:moveTo>
                  <a:cubicBezTo>
                    <a:pt x="49673" y="71439"/>
                    <a:pt x="42214" y="70107"/>
                    <a:pt x="35874" y="66644"/>
                  </a:cubicBezTo>
                  <a:cubicBezTo>
                    <a:pt x="13124" y="54230"/>
                    <a:pt x="-4138" y="37128"/>
                    <a:pt x="870" y="8784"/>
                  </a:cubicBezTo>
                  <a:cubicBezTo>
                    <a:pt x="1616" y="4522"/>
                    <a:pt x="15895" y="-539"/>
                    <a:pt x="23513" y="47"/>
                  </a:cubicBezTo>
                  <a:cubicBezTo>
                    <a:pt x="55000" y="2391"/>
                    <a:pt x="81426" y="25567"/>
                    <a:pt x="79721" y="50341"/>
                  </a:cubicBezTo>
                  <a:cubicBezTo>
                    <a:pt x="79029" y="59451"/>
                    <a:pt x="69225" y="67922"/>
                    <a:pt x="63951" y="761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3" name="任意多边形: 形状 312"/>
            <p:cNvSpPr/>
            <p:nvPr/>
          </p:nvSpPr>
          <p:spPr>
            <a:xfrm>
              <a:off x="10771990" y="5622537"/>
              <a:ext cx="91651" cy="87565"/>
            </a:xfrm>
            <a:custGeom>
              <a:avLst/>
              <a:gdLst>
                <a:gd name="connsiteX0" fmla="*/ 0 w 91651"/>
                <a:gd name="connsiteY0" fmla="*/ 113 h 87565"/>
                <a:gd name="connsiteX1" fmla="*/ 91638 w 91651"/>
                <a:gd name="connsiteY1" fmla="*/ 75927 h 87565"/>
                <a:gd name="connsiteX2" fmla="*/ 73257 w 91651"/>
                <a:gd name="connsiteY2" fmla="*/ 87489 h 87565"/>
                <a:gd name="connsiteX3" fmla="*/ 0 w 91651"/>
                <a:gd name="connsiteY3" fmla="*/ 113 h 8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51" h="87565">
                  <a:moveTo>
                    <a:pt x="0" y="113"/>
                  </a:moveTo>
                  <a:cubicBezTo>
                    <a:pt x="34204" y="-2657"/>
                    <a:pt x="92703" y="46039"/>
                    <a:pt x="91638" y="75927"/>
                  </a:cubicBezTo>
                  <a:cubicBezTo>
                    <a:pt x="91478" y="80243"/>
                    <a:pt x="78798" y="88448"/>
                    <a:pt x="73257" y="87489"/>
                  </a:cubicBezTo>
                  <a:cubicBezTo>
                    <a:pt x="44380" y="82267"/>
                    <a:pt x="4795" y="34531"/>
                    <a:pt x="0" y="1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4" name="任意多边形: 形状 313"/>
            <p:cNvSpPr/>
            <p:nvPr/>
          </p:nvSpPr>
          <p:spPr>
            <a:xfrm>
              <a:off x="7556142" y="6361688"/>
              <a:ext cx="78337" cy="63387"/>
            </a:xfrm>
            <a:custGeom>
              <a:avLst/>
              <a:gdLst>
                <a:gd name="connsiteX0" fmla="*/ 45724 w 78337"/>
                <a:gd name="connsiteY0" fmla="*/ 62525 h 63387"/>
                <a:gd name="connsiteX1" fmla="*/ 171 w 78337"/>
                <a:gd name="connsiteY1" fmla="*/ 28214 h 63387"/>
                <a:gd name="connsiteX2" fmla="*/ 36507 w 78337"/>
                <a:gd name="connsiteY2" fmla="*/ 243 h 63387"/>
                <a:gd name="connsiteX3" fmla="*/ 78063 w 78337"/>
                <a:gd name="connsiteY3" fmla="*/ 41213 h 63387"/>
                <a:gd name="connsiteX4" fmla="*/ 45724 w 78337"/>
                <a:gd name="connsiteY4" fmla="*/ 62525 h 6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37" h="63387">
                  <a:moveTo>
                    <a:pt x="45724" y="62525"/>
                  </a:moveTo>
                  <a:cubicBezTo>
                    <a:pt x="16208" y="66840"/>
                    <a:pt x="2302" y="54906"/>
                    <a:pt x="171" y="28214"/>
                  </a:cubicBezTo>
                  <a:cubicBezTo>
                    <a:pt x="-2066" y="30"/>
                    <a:pt x="18019" y="1788"/>
                    <a:pt x="36507" y="243"/>
                  </a:cubicBezTo>
                  <a:cubicBezTo>
                    <a:pt x="66768" y="-2315"/>
                    <a:pt x="75559" y="15587"/>
                    <a:pt x="78063" y="41213"/>
                  </a:cubicBezTo>
                  <a:cubicBezTo>
                    <a:pt x="81207" y="73127"/>
                    <a:pt x="56539" y="58848"/>
                    <a:pt x="45724" y="625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5" name="任意多边形: 形状 314"/>
            <p:cNvSpPr/>
            <p:nvPr/>
          </p:nvSpPr>
          <p:spPr>
            <a:xfrm>
              <a:off x="9534349" y="4786067"/>
              <a:ext cx="76881" cy="73701"/>
            </a:xfrm>
            <a:custGeom>
              <a:avLst/>
              <a:gdLst>
                <a:gd name="connsiteX0" fmla="*/ 76882 w 76881"/>
                <a:gd name="connsiteY0" fmla="*/ 71357 h 73701"/>
                <a:gd name="connsiteX1" fmla="*/ 109 w 76881"/>
                <a:gd name="connsiteY1" fmla="*/ 1457 h 73701"/>
                <a:gd name="connsiteX2" fmla="*/ 76882 w 76881"/>
                <a:gd name="connsiteY2" fmla="*/ 71357 h 7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81" h="73701">
                  <a:moveTo>
                    <a:pt x="76882" y="71357"/>
                  </a:moveTo>
                  <a:cubicBezTo>
                    <a:pt x="21473" y="81373"/>
                    <a:pt x="-1809" y="59529"/>
                    <a:pt x="109" y="1457"/>
                  </a:cubicBezTo>
                  <a:cubicBezTo>
                    <a:pt x="45502" y="-6269"/>
                    <a:pt x="71395" y="16694"/>
                    <a:pt x="76882" y="713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6" name="任意多边形: 形状 315"/>
            <p:cNvSpPr/>
            <p:nvPr/>
          </p:nvSpPr>
          <p:spPr>
            <a:xfrm>
              <a:off x="9914908" y="4874870"/>
              <a:ext cx="85249" cy="75211"/>
            </a:xfrm>
            <a:custGeom>
              <a:avLst/>
              <a:gdLst>
                <a:gd name="connsiteX0" fmla="*/ 85249 w 85249"/>
                <a:gd name="connsiteY0" fmla="*/ 73286 h 75211"/>
                <a:gd name="connsiteX1" fmla="*/ 5 w 85249"/>
                <a:gd name="connsiteY1" fmla="*/ 2800 h 75211"/>
                <a:gd name="connsiteX2" fmla="*/ 85249 w 85249"/>
                <a:gd name="connsiteY2" fmla="*/ 73286 h 7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249" h="75211">
                  <a:moveTo>
                    <a:pt x="85249" y="73286"/>
                  </a:moveTo>
                  <a:cubicBezTo>
                    <a:pt x="33037" y="83142"/>
                    <a:pt x="-474" y="54479"/>
                    <a:pt x="5" y="2800"/>
                  </a:cubicBezTo>
                  <a:cubicBezTo>
                    <a:pt x="40816" y="-7376"/>
                    <a:pt x="60902" y="8873"/>
                    <a:pt x="85249" y="732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7" name="任意多边形: 形状 316"/>
            <p:cNvSpPr/>
            <p:nvPr/>
          </p:nvSpPr>
          <p:spPr>
            <a:xfrm>
              <a:off x="7613267" y="6001348"/>
              <a:ext cx="81174" cy="69842"/>
            </a:xfrm>
            <a:custGeom>
              <a:avLst/>
              <a:gdLst>
                <a:gd name="connsiteX0" fmla="*/ 10283 w 81174"/>
                <a:gd name="connsiteY0" fmla="*/ 0 h 69842"/>
                <a:gd name="connsiteX1" fmla="*/ 75175 w 81174"/>
                <a:gd name="connsiteY1" fmla="*/ 18221 h 69842"/>
                <a:gd name="connsiteX2" fmla="*/ 76560 w 81174"/>
                <a:gd name="connsiteY2" fmla="*/ 60150 h 69842"/>
                <a:gd name="connsiteX3" fmla="*/ 30155 w 81174"/>
                <a:gd name="connsiteY3" fmla="*/ 66277 h 69842"/>
                <a:gd name="connsiteX4" fmla="*/ 0 w 81174"/>
                <a:gd name="connsiteY4" fmla="*/ 13426 h 69842"/>
                <a:gd name="connsiteX5" fmla="*/ 10283 w 81174"/>
                <a:gd name="connsiteY5" fmla="*/ 0 h 6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74" h="69842">
                  <a:moveTo>
                    <a:pt x="10283" y="0"/>
                  </a:moveTo>
                  <a:cubicBezTo>
                    <a:pt x="32233" y="5487"/>
                    <a:pt x="56155" y="7512"/>
                    <a:pt x="75175" y="18221"/>
                  </a:cubicBezTo>
                  <a:cubicBezTo>
                    <a:pt x="82154" y="22163"/>
                    <a:pt x="83593" y="54556"/>
                    <a:pt x="76560" y="60150"/>
                  </a:cubicBezTo>
                  <a:cubicBezTo>
                    <a:pt x="65532" y="68941"/>
                    <a:pt x="39053" y="73470"/>
                    <a:pt x="30155" y="66277"/>
                  </a:cubicBezTo>
                  <a:cubicBezTo>
                    <a:pt x="15450" y="54396"/>
                    <a:pt x="9590" y="31647"/>
                    <a:pt x="0" y="13426"/>
                  </a:cubicBezTo>
                  <a:cubicBezTo>
                    <a:pt x="3357" y="8951"/>
                    <a:pt x="6820" y="4475"/>
                    <a:pt x="1028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8" name="任意多边形: 形状 317"/>
            <p:cNvSpPr/>
            <p:nvPr/>
          </p:nvSpPr>
          <p:spPr>
            <a:xfrm>
              <a:off x="9665003" y="4815594"/>
              <a:ext cx="81110" cy="77944"/>
            </a:xfrm>
            <a:custGeom>
              <a:avLst/>
              <a:gdLst>
                <a:gd name="connsiteX0" fmla="*/ 465 w 81110"/>
                <a:gd name="connsiteY0" fmla="*/ 114 h 77944"/>
                <a:gd name="connsiteX1" fmla="*/ 78889 w 81110"/>
                <a:gd name="connsiteY1" fmla="*/ 50568 h 77944"/>
                <a:gd name="connsiteX2" fmla="*/ 55554 w 81110"/>
                <a:gd name="connsiteY2" fmla="*/ 76674 h 77944"/>
                <a:gd name="connsiteX3" fmla="*/ 465 w 81110"/>
                <a:gd name="connsiteY3" fmla="*/ 114 h 77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110" h="77944">
                  <a:moveTo>
                    <a:pt x="465" y="114"/>
                  </a:moveTo>
                  <a:cubicBezTo>
                    <a:pt x="38292" y="-1698"/>
                    <a:pt x="69566" y="18228"/>
                    <a:pt x="78889" y="50568"/>
                  </a:cubicBezTo>
                  <a:cubicBezTo>
                    <a:pt x="84803" y="71133"/>
                    <a:pt x="79529" y="81788"/>
                    <a:pt x="55554" y="76674"/>
                  </a:cubicBezTo>
                  <a:cubicBezTo>
                    <a:pt x="20444" y="69162"/>
                    <a:pt x="-3691" y="36129"/>
                    <a:pt x="465" y="1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9" name="任意多边形: 形状 318"/>
            <p:cNvSpPr/>
            <p:nvPr/>
          </p:nvSpPr>
          <p:spPr>
            <a:xfrm>
              <a:off x="9063973" y="4559176"/>
              <a:ext cx="75980" cy="78585"/>
            </a:xfrm>
            <a:custGeom>
              <a:avLst/>
              <a:gdLst>
                <a:gd name="connsiteX0" fmla="*/ 15015 w 75980"/>
                <a:gd name="connsiteY0" fmla="*/ 0 h 78585"/>
                <a:gd name="connsiteX1" fmla="*/ 75325 w 75980"/>
                <a:gd name="connsiteY1" fmla="*/ 59564 h 78585"/>
                <a:gd name="connsiteX2" fmla="*/ 56359 w 75980"/>
                <a:gd name="connsiteY2" fmla="*/ 78584 h 78585"/>
                <a:gd name="connsiteX3" fmla="*/ 310 w 75980"/>
                <a:gd name="connsiteY3" fmla="*/ 17315 h 78585"/>
                <a:gd name="connsiteX4" fmla="*/ 15015 w 75980"/>
                <a:gd name="connsiteY4" fmla="*/ 0 h 7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80" h="78585">
                  <a:moveTo>
                    <a:pt x="15015" y="0"/>
                  </a:moveTo>
                  <a:cubicBezTo>
                    <a:pt x="52256" y="4582"/>
                    <a:pt x="80707" y="35270"/>
                    <a:pt x="75325" y="59564"/>
                  </a:cubicBezTo>
                  <a:cubicBezTo>
                    <a:pt x="73621" y="67236"/>
                    <a:pt x="62965" y="78531"/>
                    <a:pt x="56359" y="78584"/>
                  </a:cubicBezTo>
                  <a:cubicBezTo>
                    <a:pt x="28015" y="78744"/>
                    <a:pt x="-3472" y="44114"/>
                    <a:pt x="310" y="17315"/>
                  </a:cubicBezTo>
                  <a:cubicBezTo>
                    <a:pt x="1376" y="9590"/>
                    <a:pt x="12085" y="3197"/>
                    <a:pt x="1501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0" name="任意多边形: 形状 319"/>
            <p:cNvSpPr/>
            <p:nvPr/>
          </p:nvSpPr>
          <p:spPr>
            <a:xfrm>
              <a:off x="10338044" y="5125547"/>
              <a:ext cx="82207" cy="82843"/>
            </a:xfrm>
            <a:custGeom>
              <a:avLst/>
              <a:gdLst>
                <a:gd name="connsiteX0" fmla="*/ 0 w 82207"/>
                <a:gd name="connsiteY0" fmla="*/ 450 h 82843"/>
                <a:gd name="connsiteX1" fmla="*/ 82207 w 82207"/>
                <a:gd name="connsiteY1" fmla="*/ 80686 h 82843"/>
                <a:gd name="connsiteX2" fmla="*/ 0 w 82207"/>
                <a:gd name="connsiteY2" fmla="*/ 450 h 8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207" h="82843">
                  <a:moveTo>
                    <a:pt x="0" y="450"/>
                  </a:moveTo>
                  <a:cubicBezTo>
                    <a:pt x="40278" y="-4079"/>
                    <a:pt x="70912" y="25810"/>
                    <a:pt x="82207" y="80686"/>
                  </a:cubicBezTo>
                  <a:cubicBezTo>
                    <a:pt x="41876" y="92780"/>
                    <a:pt x="479" y="52395"/>
                    <a:pt x="0" y="4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1" name="任意多边形: 形状 320"/>
            <p:cNvSpPr/>
            <p:nvPr/>
          </p:nvSpPr>
          <p:spPr>
            <a:xfrm>
              <a:off x="8040754" y="5129644"/>
              <a:ext cx="85097" cy="66585"/>
            </a:xfrm>
            <a:custGeom>
              <a:avLst/>
              <a:gdLst>
                <a:gd name="connsiteX0" fmla="*/ 85097 w 85097"/>
                <a:gd name="connsiteY0" fmla="*/ 61512 h 66585"/>
                <a:gd name="connsiteX1" fmla="*/ 4062 w 85097"/>
                <a:gd name="connsiteY1" fmla="*/ 44356 h 66585"/>
                <a:gd name="connsiteX2" fmla="*/ 2943 w 85097"/>
                <a:gd name="connsiteY2" fmla="*/ 6849 h 66585"/>
                <a:gd name="connsiteX3" fmla="*/ 50520 w 85097"/>
                <a:gd name="connsiteY3" fmla="*/ 3812 h 66585"/>
                <a:gd name="connsiteX4" fmla="*/ 85097 w 85097"/>
                <a:gd name="connsiteY4" fmla="*/ 61512 h 6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97" h="66585">
                  <a:moveTo>
                    <a:pt x="85097" y="61512"/>
                  </a:moveTo>
                  <a:cubicBezTo>
                    <a:pt x="45512" y="67905"/>
                    <a:pt x="18607" y="73339"/>
                    <a:pt x="4062" y="44356"/>
                  </a:cubicBezTo>
                  <a:cubicBezTo>
                    <a:pt x="-1319" y="33647"/>
                    <a:pt x="-999" y="8341"/>
                    <a:pt x="2943" y="6849"/>
                  </a:cubicBezTo>
                  <a:cubicBezTo>
                    <a:pt x="17808" y="1468"/>
                    <a:pt x="40717" y="-3807"/>
                    <a:pt x="50520" y="3812"/>
                  </a:cubicBezTo>
                  <a:cubicBezTo>
                    <a:pt x="65438" y="15480"/>
                    <a:pt x="71831" y="37910"/>
                    <a:pt x="85097" y="6151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2" name="任意多边形: 形状 321"/>
            <p:cNvSpPr/>
            <p:nvPr/>
          </p:nvSpPr>
          <p:spPr>
            <a:xfrm>
              <a:off x="9206672" y="4585399"/>
              <a:ext cx="72689" cy="73827"/>
            </a:xfrm>
            <a:custGeom>
              <a:avLst/>
              <a:gdLst>
                <a:gd name="connsiteX0" fmla="*/ 1087 w 72689"/>
                <a:gd name="connsiteY0" fmla="*/ 895 h 73827"/>
                <a:gd name="connsiteX1" fmla="*/ 71041 w 72689"/>
                <a:gd name="connsiteY1" fmla="*/ 39362 h 73827"/>
                <a:gd name="connsiteX2" fmla="*/ 67844 w 72689"/>
                <a:gd name="connsiteY2" fmla="*/ 68238 h 73827"/>
                <a:gd name="connsiteX3" fmla="*/ 40086 w 72689"/>
                <a:gd name="connsiteY3" fmla="*/ 72554 h 73827"/>
                <a:gd name="connsiteX4" fmla="*/ 1087 w 72689"/>
                <a:gd name="connsiteY4" fmla="*/ 895 h 7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89" h="73827">
                  <a:moveTo>
                    <a:pt x="1087" y="895"/>
                  </a:moveTo>
                  <a:cubicBezTo>
                    <a:pt x="33959" y="-3846"/>
                    <a:pt x="61771" y="10432"/>
                    <a:pt x="71041" y="39362"/>
                  </a:cubicBezTo>
                  <a:cubicBezTo>
                    <a:pt x="73865" y="48153"/>
                    <a:pt x="73225" y="62164"/>
                    <a:pt x="67844" y="68238"/>
                  </a:cubicBezTo>
                  <a:cubicBezTo>
                    <a:pt x="62942" y="73779"/>
                    <a:pt x="48504" y="75164"/>
                    <a:pt x="40086" y="72554"/>
                  </a:cubicBezTo>
                  <a:cubicBezTo>
                    <a:pt x="5829" y="62005"/>
                    <a:pt x="-3495" y="43411"/>
                    <a:pt x="1087" y="8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3" name="任意多边形: 形状 322"/>
            <p:cNvSpPr/>
            <p:nvPr/>
          </p:nvSpPr>
          <p:spPr>
            <a:xfrm>
              <a:off x="7683683" y="5652711"/>
              <a:ext cx="79849" cy="64081"/>
            </a:xfrm>
            <a:custGeom>
              <a:avLst/>
              <a:gdLst>
                <a:gd name="connsiteX0" fmla="*/ 55799 w 79849"/>
                <a:gd name="connsiteY0" fmla="*/ 64081 h 64081"/>
                <a:gd name="connsiteX1" fmla="*/ 17 w 79849"/>
                <a:gd name="connsiteY1" fmla="*/ 20607 h 64081"/>
                <a:gd name="connsiteX2" fmla="*/ 24152 w 79849"/>
                <a:gd name="connsiteY2" fmla="*/ 42 h 64081"/>
                <a:gd name="connsiteX3" fmla="*/ 79454 w 79849"/>
                <a:gd name="connsiteY3" fmla="*/ 40959 h 64081"/>
                <a:gd name="connsiteX4" fmla="*/ 55799 w 79849"/>
                <a:gd name="connsiteY4" fmla="*/ 64081 h 6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849" h="64081">
                  <a:moveTo>
                    <a:pt x="55799" y="64081"/>
                  </a:moveTo>
                  <a:cubicBezTo>
                    <a:pt x="14189" y="63762"/>
                    <a:pt x="763" y="49430"/>
                    <a:pt x="17" y="20607"/>
                  </a:cubicBezTo>
                  <a:cubicBezTo>
                    <a:pt x="-462" y="2173"/>
                    <a:pt x="8968" y="-384"/>
                    <a:pt x="24152" y="42"/>
                  </a:cubicBezTo>
                  <a:cubicBezTo>
                    <a:pt x="55053" y="894"/>
                    <a:pt x="83557" y="18955"/>
                    <a:pt x="79454" y="40959"/>
                  </a:cubicBezTo>
                  <a:cubicBezTo>
                    <a:pt x="77376" y="52201"/>
                    <a:pt x="59635" y="60619"/>
                    <a:pt x="55799" y="640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4" name="任意多边形: 形状 323"/>
            <p:cNvSpPr/>
            <p:nvPr/>
          </p:nvSpPr>
          <p:spPr>
            <a:xfrm>
              <a:off x="8256541" y="4803149"/>
              <a:ext cx="76972" cy="72329"/>
            </a:xfrm>
            <a:custGeom>
              <a:avLst/>
              <a:gdLst>
                <a:gd name="connsiteX0" fmla="*/ 0 w 76972"/>
                <a:gd name="connsiteY0" fmla="*/ 7870 h 72329"/>
                <a:gd name="connsiteX1" fmla="*/ 67982 w 76972"/>
                <a:gd name="connsiteY1" fmla="*/ 17514 h 72329"/>
                <a:gd name="connsiteX2" fmla="*/ 73949 w 76972"/>
                <a:gd name="connsiteY2" fmla="*/ 66209 h 72329"/>
                <a:gd name="connsiteX3" fmla="*/ 13959 w 76972"/>
                <a:gd name="connsiteY3" fmla="*/ 49480 h 72329"/>
                <a:gd name="connsiteX4" fmla="*/ 0 w 76972"/>
                <a:gd name="connsiteY4" fmla="*/ 7870 h 72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72" h="72329">
                  <a:moveTo>
                    <a:pt x="0" y="7870"/>
                  </a:moveTo>
                  <a:cubicBezTo>
                    <a:pt x="28397" y="-1720"/>
                    <a:pt x="53171" y="-6568"/>
                    <a:pt x="67982" y="17514"/>
                  </a:cubicBezTo>
                  <a:cubicBezTo>
                    <a:pt x="76080" y="30620"/>
                    <a:pt x="80183" y="53689"/>
                    <a:pt x="73949" y="66209"/>
                  </a:cubicBezTo>
                  <a:cubicBezTo>
                    <a:pt x="66757" y="80541"/>
                    <a:pt x="22643" y="67541"/>
                    <a:pt x="13959" y="49480"/>
                  </a:cubicBezTo>
                  <a:cubicBezTo>
                    <a:pt x="8151" y="37333"/>
                    <a:pt x="5221" y="23694"/>
                    <a:pt x="0" y="78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5" name="任意多边形: 形状 324"/>
            <p:cNvSpPr/>
            <p:nvPr/>
          </p:nvSpPr>
          <p:spPr>
            <a:xfrm>
              <a:off x="11699234" y="6567050"/>
              <a:ext cx="109005" cy="92636"/>
            </a:xfrm>
            <a:custGeom>
              <a:avLst/>
              <a:gdLst>
                <a:gd name="connsiteX0" fmla="*/ 0 w 109005"/>
                <a:gd name="connsiteY0" fmla="*/ 0 h 92636"/>
                <a:gd name="connsiteX1" fmla="*/ 109006 w 109005"/>
                <a:gd name="connsiteY1" fmla="*/ 92010 h 92636"/>
                <a:gd name="connsiteX2" fmla="*/ 0 w 109005"/>
                <a:gd name="connsiteY2" fmla="*/ 0 h 9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005" h="92636">
                  <a:moveTo>
                    <a:pt x="0" y="0"/>
                  </a:moveTo>
                  <a:cubicBezTo>
                    <a:pt x="55888" y="9270"/>
                    <a:pt x="83859" y="48056"/>
                    <a:pt x="109006" y="92010"/>
                  </a:cubicBezTo>
                  <a:cubicBezTo>
                    <a:pt x="66597" y="97924"/>
                    <a:pt x="23549" y="6153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6" name="任意多边形: 形状 325"/>
            <p:cNvSpPr/>
            <p:nvPr/>
          </p:nvSpPr>
          <p:spPr>
            <a:xfrm>
              <a:off x="11147761" y="5970926"/>
              <a:ext cx="89982" cy="91743"/>
            </a:xfrm>
            <a:custGeom>
              <a:avLst/>
              <a:gdLst>
                <a:gd name="connsiteX0" fmla="*/ 89983 w 89982"/>
                <a:gd name="connsiteY0" fmla="*/ 91744 h 91743"/>
                <a:gd name="connsiteX1" fmla="*/ 103 w 89982"/>
                <a:gd name="connsiteY1" fmla="*/ 0 h 91743"/>
                <a:gd name="connsiteX2" fmla="*/ 89983 w 89982"/>
                <a:gd name="connsiteY2" fmla="*/ 91744 h 9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82" h="91743">
                  <a:moveTo>
                    <a:pt x="89983" y="91744"/>
                  </a:moveTo>
                  <a:cubicBezTo>
                    <a:pt x="40967" y="83806"/>
                    <a:pt x="-2401" y="38466"/>
                    <a:pt x="103" y="0"/>
                  </a:cubicBezTo>
                  <a:cubicBezTo>
                    <a:pt x="39742" y="3037"/>
                    <a:pt x="89024" y="52052"/>
                    <a:pt x="89983" y="917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7" name="任意多边形: 形状 326"/>
            <p:cNvSpPr/>
            <p:nvPr/>
          </p:nvSpPr>
          <p:spPr>
            <a:xfrm>
              <a:off x="9471750" y="4632779"/>
              <a:ext cx="80716" cy="78504"/>
            </a:xfrm>
            <a:custGeom>
              <a:avLst/>
              <a:gdLst>
                <a:gd name="connsiteX0" fmla="*/ 80716 w 80716"/>
                <a:gd name="connsiteY0" fmla="*/ 69500 h 78504"/>
                <a:gd name="connsiteX1" fmla="*/ 59885 w 80716"/>
                <a:gd name="connsiteY1" fmla="*/ 78504 h 78504"/>
                <a:gd name="connsiteX2" fmla="*/ 1 w 80716"/>
                <a:gd name="connsiteY2" fmla="*/ 19473 h 78504"/>
                <a:gd name="connsiteX3" fmla="*/ 17103 w 80716"/>
                <a:gd name="connsiteY3" fmla="*/ 133 h 78504"/>
                <a:gd name="connsiteX4" fmla="*/ 80716 w 80716"/>
                <a:gd name="connsiteY4" fmla="*/ 69500 h 7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716" h="78504">
                  <a:moveTo>
                    <a:pt x="80716" y="69500"/>
                  </a:moveTo>
                  <a:cubicBezTo>
                    <a:pt x="75495" y="71898"/>
                    <a:pt x="67716" y="78504"/>
                    <a:pt x="59885" y="78504"/>
                  </a:cubicBezTo>
                  <a:cubicBezTo>
                    <a:pt x="36709" y="78504"/>
                    <a:pt x="-159" y="42755"/>
                    <a:pt x="1" y="19473"/>
                  </a:cubicBezTo>
                  <a:cubicBezTo>
                    <a:pt x="54" y="12707"/>
                    <a:pt x="10496" y="826"/>
                    <a:pt x="17103" y="133"/>
                  </a:cubicBezTo>
                  <a:cubicBezTo>
                    <a:pt x="42197" y="-2584"/>
                    <a:pt x="80610" y="36895"/>
                    <a:pt x="80716" y="695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8" name="任意多边形: 形状 327"/>
            <p:cNvSpPr/>
            <p:nvPr/>
          </p:nvSpPr>
          <p:spPr>
            <a:xfrm>
              <a:off x="9604763" y="4662318"/>
              <a:ext cx="77913" cy="80936"/>
            </a:xfrm>
            <a:custGeom>
              <a:avLst/>
              <a:gdLst>
                <a:gd name="connsiteX0" fmla="*/ 77913 w 77913"/>
                <a:gd name="connsiteY0" fmla="*/ 73154 h 80936"/>
                <a:gd name="connsiteX1" fmla="*/ 53299 w 77913"/>
                <a:gd name="connsiteY1" fmla="*/ 80506 h 80936"/>
                <a:gd name="connsiteX2" fmla="*/ 874 w 77913"/>
                <a:gd name="connsiteY2" fmla="*/ 21741 h 80936"/>
                <a:gd name="connsiteX3" fmla="*/ 22345 w 77913"/>
                <a:gd name="connsiteY3" fmla="*/ 750 h 80936"/>
                <a:gd name="connsiteX4" fmla="*/ 77913 w 77913"/>
                <a:gd name="connsiteY4" fmla="*/ 73154 h 80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913" h="80936">
                  <a:moveTo>
                    <a:pt x="77913" y="73154"/>
                  </a:moveTo>
                  <a:cubicBezTo>
                    <a:pt x="71413" y="75285"/>
                    <a:pt x="60864" y="82797"/>
                    <a:pt x="53299" y="80506"/>
                  </a:cubicBezTo>
                  <a:cubicBezTo>
                    <a:pt x="24849" y="71822"/>
                    <a:pt x="7374" y="50404"/>
                    <a:pt x="874" y="21741"/>
                  </a:cubicBezTo>
                  <a:cubicBezTo>
                    <a:pt x="-2589" y="6397"/>
                    <a:pt x="4177" y="-2767"/>
                    <a:pt x="22345" y="750"/>
                  </a:cubicBezTo>
                  <a:cubicBezTo>
                    <a:pt x="48504" y="5864"/>
                    <a:pt x="77594" y="38417"/>
                    <a:pt x="77913" y="731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9" name="任意多边形: 形状 328"/>
            <p:cNvSpPr/>
            <p:nvPr/>
          </p:nvSpPr>
          <p:spPr>
            <a:xfrm>
              <a:off x="7868442" y="5133261"/>
              <a:ext cx="73712" cy="65697"/>
            </a:xfrm>
            <a:custGeom>
              <a:avLst/>
              <a:gdLst>
                <a:gd name="connsiteX0" fmla="*/ 58630 w 73712"/>
                <a:gd name="connsiteY0" fmla="*/ 65673 h 65697"/>
                <a:gd name="connsiteX1" fmla="*/ 25 w 73712"/>
                <a:gd name="connsiteY1" fmla="*/ 21879 h 65697"/>
                <a:gd name="connsiteX2" fmla="*/ 27463 w 73712"/>
                <a:gd name="connsiteY2" fmla="*/ 88 h 65697"/>
                <a:gd name="connsiteX3" fmla="*/ 73655 w 73712"/>
                <a:gd name="connsiteY3" fmla="*/ 42551 h 65697"/>
                <a:gd name="connsiteX4" fmla="*/ 58630 w 73712"/>
                <a:gd name="connsiteY4" fmla="*/ 65673 h 6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12" h="65697">
                  <a:moveTo>
                    <a:pt x="58630" y="65673"/>
                  </a:moveTo>
                  <a:cubicBezTo>
                    <a:pt x="17553" y="66419"/>
                    <a:pt x="984" y="50276"/>
                    <a:pt x="25" y="21879"/>
                  </a:cubicBezTo>
                  <a:cubicBezTo>
                    <a:pt x="-668" y="1261"/>
                    <a:pt x="13238" y="728"/>
                    <a:pt x="27463" y="88"/>
                  </a:cubicBezTo>
                  <a:cubicBezTo>
                    <a:pt x="58044" y="-1244"/>
                    <a:pt x="74827" y="12449"/>
                    <a:pt x="73655" y="42551"/>
                  </a:cubicBezTo>
                  <a:cubicBezTo>
                    <a:pt x="73228" y="52407"/>
                    <a:pt x="61347" y="61731"/>
                    <a:pt x="58630" y="656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0" name="任意多边形: 形状 329"/>
            <p:cNvSpPr/>
            <p:nvPr/>
          </p:nvSpPr>
          <p:spPr>
            <a:xfrm>
              <a:off x="8921681" y="4543253"/>
              <a:ext cx="74953" cy="70322"/>
            </a:xfrm>
            <a:custGeom>
              <a:avLst/>
              <a:gdLst>
                <a:gd name="connsiteX0" fmla="*/ 74619 w 74953"/>
                <a:gd name="connsiteY0" fmla="*/ 69520 h 70322"/>
                <a:gd name="connsiteX1" fmla="*/ 1896 w 74953"/>
                <a:gd name="connsiteY1" fmla="*/ 36115 h 70322"/>
                <a:gd name="connsiteX2" fmla="*/ 4560 w 74953"/>
                <a:gd name="connsiteY2" fmla="*/ 3775 h 70322"/>
                <a:gd name="connsiteX3" fmla="*/ 33809 w 74953"/>
                <a:gd name="connsiteY3" fmla="*/ 1964 h 70322"/>
                <a:gd name="connsiteX4" fmla="*/ 74619 w 74953"/>
                <a:gd name="connsiteY4" fmla="*/ 69520 h 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53" h="70322">
                  <a:moveTo>
                    <a:pt x="74619" y="69520"/>
                  </a:moveTo>
                  <a:cubicBezTo>
                    <a:pt x="35300" y="73569"/>
                    <a:pt x="9514" y="62274"/>
                    <a:pt x="1896" y="36115"/>
                  </a:cubicBezTo>
                  <a:cubicBezTo>
                    <a:pt x="-1035" y="26046"/>
                    <a:pt x="-875" y="11554"/>
                    <a:pt x="4560" y="3775"/>
                  </a:cubicBezTo>
                  <a:cubicBezTo>
                    <a:pt x="8129" y="-1339"/>
                    <a:pt x="24379" y="-540"/>
                    <a:pt x="33809" y="1964"/>
                  </a:cubicBezTo>
                  <a:cubicBezTo>
                    <a:pt x="62259" y="9583"/>
                    <a:pt x="77443" y="35422"/>
                    <a:pt x="74619" y="695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1" name="任意多边形: 形状 330"/>
            <p:cNvSpPr/>
            <p:nvPr/>
          </p:nvSpPr>
          <p:spPr>
            <a:xfrm>
              <a:off x="9341390" y="4609599"/>
              <a:ext cx="76399" cy="74733"/>
            </a:xfrm>
            <a:custGeom>
              <a:avLst/>
              <a:gdLst>
                <a:gd name="connsiteX0" fmla="*/ 97 w 76399"/>
                <a:gd name="connsiteY0" fmla="*/ 564 h 74733"/>
                <a:gd name="connsiteX1" fmla="*/ 74259 w 76399"/>
                <a:gd name="connsiteY1" fmla="*/ 43932 h 74733"/>
                <a:gd name="connsiteX2" fmla="*/ 72981 w 76399"/>
                <a:gd name="connsiteY2" fmla="*/ 70518 h 74733"/>
                <a:gd name="connsiteX3" fmla="*/ 46608 w 76399"/>
                <a:gd name="connsiteY3" fmla="*/ 73341 h 74733"/>
                <a:gd name="connsiteX4" fmla="*/ 97 w 76399"/>
                <a:gd name="connsiteY4" fmla="*/ 564 h 7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99" h="74733">
                  <a:moveTo>
                    <a:pt x="97" y="564"/>
                  </a:moveTo>
                  <a:cubicBezTo>
                    <a:pt x="36166" y="-3325"/>
                    <a:pt x="64456" y="13084"/>
                    <a:pt x="74259" y="43932"/>
                  </a:cubicBezTo>
                  <a:cubicBezTo>
                    <a:pt x="76923" y="52244"/>
                    <a:pt x="77722" y="65456"/>
                    <a:pt x="72981" y="70518"/>
                  </a:cubicBezTo>
                  <a:cubicBezTo>
                    <a:pt x="68346" y="75526"/>
                    <a:pt x="54973" y="75526"/>
                    <a:pt x="46608" y="73341"/>
                  </a:cubicBezTo>
                  <a:cubicBezTo>
                    <a:pt x="16826" y="65510"/>
                    <a:pt x="-1502" y="36473"/>
                    <a:pt x="97" y="5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2" name="任意多边形: 形状 331"/>
            <p:cNvSpPr/>
            <p:nvPr/>
          </p:nvSpPr>
          <p:spPr>
            <a:xfrm>
              <a:off x="10702996" y="5486585"/>
              <a:ext cx="85030" cy="81484"/>
            </a:xfrm>
            <a:custGeom>
              <a:avLst/>
              <a:gdLst>
                <a:gd name="connsiteX0" fmla="*/ 0 w 85030"/>
                <a:gd name="connsiteY0" fmla="*/ 207 h 81484"/>
                <a:gd name="connsiteX1" fmla="*/ 85031 w 85030"/>
                <a:gd name="connsiteY1" fmla="*/ 78472 h 81484"/>
                <a:gd name="connsiteX2" fmla="*/ 0 w 85030"/>
                <a:gd name="connsiteY2" fmla="*/ 207 h 8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30" h="81484">
                  <a:moveTo>
                    <a:pt x="0" y="207"/>
                  </a:moveTo>
                  <a:cubicBezTo>
                    <a:pt x="40651" y="-2350"/>
                    <a:pt x="63294" y="18481"/>
                    <a:pt x="85031" y="78472"/>
                  </a:cubicBezTo>
                  <a:cubicBezTo>
                    <a:pt x="40012" y="93496"/>
                    <a:pt x="5914" y="49968"/>
                    <a:pt x="0" y="2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3" name="任意多边形: 形状 332"/>
            <p:cNvSpPr/>
            <p:nvPr/>
          </p:nvSpPr>
          <p:spPr>
            <a:xfrm>
              <a:off x="10448435" y="5170324"/>
              <a:ext cx="86290" cy="78168"/>
            </a:xfrm>
            <a:custGeom>
              <a:avLst/>
              <a:gdLst>
                <a:gd name="connsiteX0" fmla="*/ 0 w 86290"/>
                <a:gd name="connsiteY0" fmla="*/ 0 h 78168"/>
                <a:gd name="connsiteX1" fmla="*/ 84285 w 86290"/>
                <a:gd name="connsiteY1" fmla="*/ 51999 h 78168"/>
                <a:gd name="connsiteX2" fmla="*/ 83539 w 86290"/>
                <a:gd name="connsiteY2" fmla="*/ 75121 h 78168"/>
                <a:gd name="connsiteX3" fmla="*/ 61003 w 86290"/>
                <a:gd name="connsiteY3" fmla="*/ 76400 h 78168"/>
                <a:gd name="connsiteX4" fmla="*/ 0 w 86290"/>
                <a:gd name="connsiteY4" fmla="*/ 0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90" h="78168">
                  <a:moveTo>
                    <a:pt x="0" y="0"/>
                  </a:moveTo>
                  <a:cubicBezTo>
                    <a:pt x="42302" y="906"/>
                    <a:pt x="74322" y="21204"/>
                    <a:pt x="84285" y="51999"/>
                  </a:cubicBezTo>
                  <a:cubicBezTo>
                    <a:pt x="86629" y="59245"/>
                    <a:pt x="87535" y="70540"/>
                    <a:pt x="83539" y="75121"/>
                  </a:cubicBezTo>
                  <a:cubicBezTo>
                    <a:pt x="80023" y="79170"/>
                    <a:pt x="67982" y="78744"/>
                    <a:pt x="61003" y="76400"/>
                  </a:cubicBezTo>
                  <a:cubicBezTo>
                    <a:pt x="25254" y="64679"/>
                    <a:pt x="15397" y="3186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4" name="任意多边形: 形状 333"/>
            <p:cNvSpPr/>
            <p:nvPr/>
          </p:nvSpPr>
          <p:spPr>
            <a:xfrm>
              <a:off x="8772668" y="4524971"/>
              <a:ext cx="76608" cy="72138"/>
            </a:xfrm>
            <a:custGeom>
              <a:avLst/>
              <a:gdLst>
                <a:gd name="connsiteX0" fmla="*/ 61136 w 76608"/>
                <a:gd name="connsiteY0" fmla="*/ 72139 h 72138"/>
                <a:gd name="connsiteX1" fmla="*/ 613 w 76608"/>
                <a:gd name="connsiteY1" fmla="*/ 12894 h 72138"/>
                <a:gd name="connsiteX2" fmla="*/ 12493 w 76608"/>
                <a:gd name="connsiteY2" fmla="*/ 1066 h 72138"/>
                <a:gd name="connsiteX3" fmla="*/ 76586 w 76608"/>
                <a:gd name="connsiteY3" fmla="*/ 50029 h 72138"/>
                <a:gd name="connsiteX4" fmla="*/ 61136 w 76608"/>
                <a:gd name="connsiteY4" fmla="*/ 72139 h 7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08" h="72138">
                  <a:moveTo>
                    <a:pt x="61136" y="72139"/>
                  </a:moveTo>
                  <a:cubicBezTo>
                    <a:pt x="24854" y="71819"/>
                    <a:pt x="-4662" y="37881"/>
                    <a:pt x="613" y="12894"/>
                  </a:cubicBezTo>
                  <a:cubicBezTo>
                    <a:pt x="1625" y="8206"/>
                    <a:pt x="7699" y="2345"/>
                    <a:pt x="12493" y="1066"/>
                  </a:cubicBezTo>
                  <a:cubicBezTo>
                    <a:pt x="39345" y="-5860"/>
                    <a:pt x="77652" y="22164"/>
                    <a:pt x="76586" y="50029"/>
                  </a:cubicBezTo>
                  <a:cubicBezTo>
                    <a:pt x="76267" y="59192"/>
                    <a:pt x="64226" y="67983"/>
                    <a:pt x="61136" y="7213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5" name="任意多边形: 形状 334"/>
            <p:cNvSpPr/>
            <p:nvPr/>
          </p:nvSpPr>
          <p:spPr>
            <a:xfrm>
              <a:off x="11334815" y="6142800"/>
              <a:ext cx="95846" cy="87287"/>
            </a:xfrm>
            <a:custGeom>
              <a:avLst/>
              <a:gdLst>
                <a:gd name="connsiteX0" fmla="*/ 0 w 95846"/>
                <a:gd name="connsiteY0" fmla="*/ 0 h 87287"/>
                <a:gd name="connsiteX1" fmla="*/ 95846 w 95846"/>
                <a:gd name="connsiteY1" fmla="*/ 87269 h 87287"/>
                <a:gd name="connsiteX2" fmla="*/ 0 w 95846"/>
                <a:gd name="connsiteY2" fmla="*/ 0 h 8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846" h="87287">
                  <a:moveTo>
                    <a:pt x="0" y="0"/>
                  </a:moveTo>
                  <a:cubicBezTo>
                    <a:pt x="55409" y="6127"/>
                    <a:pt x="73789" y="46725"/>
                    <a:pt x="95846" y="87269"/>
                  </a:cubicBezTo>
                  <a:cubicBezTo>
                    <a:pt x="44913" y="88281"/>
                    <a:pt x="1066" y="4858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6" name="任意多边形: 形状 335"/>
            <p:cNvSpPr/>
            <p:nvPr/>
          </p:nvSpPr>
          <p:spPr>
            <a:xfrm>
              <a:off x="8525023" y="4655530"/>
              <a:ext cx="76544" cy="70240"/>
            </a:xfrm>
            <a:custGeom>
              <a:avLst/>
              <a:gdLst>
                <a:gd name="connsiteX0" fmla="*/ 76545 w 76544"/>
                <a:gd name="connsiteY0" fmla="*/ 64544 h 70240"/>
                <a:gd name="connsiteX1" fmla="*/ 2222 w 76544"/>
                <a:gd name="connsiteY1" fmla="*/ 29008 h 70240"/>
                <a:gd name="connsiteX2" fmla="*/ 28381 w 76544"/>
                <a:gd name="connsiteY2" fmla="*/ 504 h 70240"/>
                <a:gd name="connsiteX3" fmla="*/ 76545 w 76544"/>
                <a:gd name="connsiteY3" fmla="*/ 64544 h 7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544" h="70240">
                  <a:moveTo>
                    <a:pt x="76545" y="64544"/>
                  </a:moveTo>
                  <a:cubicBezTo>
                    <a:pt x="27476" y="77224"/>
                    <a:pt x="14370" y="70138"/>
                    <a:pt x="2222" y="29008"/>
                  </a:cubicBezTo>
                  <a:cubicBezTo>
                    <a:pt x="-5610" y="2422"/>
                    <a:pt x="8242" y="-1680"/>
                    <a:pt x="28381" y="504"/>
                  </a:cubicBezTo>
                  <a:cubicBezTo>
                    <a:pt x="58057" y="3701"/>
                    <a:pt x="74733" y="26717"/>
                    <a:pt x="76545" y="645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7" name="任意多边形: 形状 336"/>
            <p:cNvSpPr/>
            <p:nvPr/>
          </p:nvSpPr>
          <p:spPr>
            <a:xfrm>
              <a:off x="10879291" y="5661062"/>
              <a:ext cx="90198" cy="85254"/>
            </a:xfrm>
            <a:custGeom>
              <a:avLst/>
              <a:gdLst>
                <a:gd name="connsiteX0" fmla="*/ 90199 w 90198"/>
                <a:gd name="connsiteY0" fmla="*/ 84820 h 85254"/>
                <a:gd name="connsiteX1" fmla="*/ 0 w 90198"/>
                <a:gd name="connsiteY1" fmla="*/ 2 h 85254"/>
                <a:gd name="connsiteX2" fmla="*/ 90199 w 90198"/>
                <a:gd name="connsiteY2" fmla="*/ 84820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198" h="85254">
                  <a:moveTo>
                    <a:pt x="90199" y="84820"/>
                  </a:moveTo>
                  <a:cubicBezTo>
                    <a:pt x="47204" y="88869"/>
                    <a:pt x="21737" y="64894"/>
                    <a:pt x="0" y="2"/>
                  </a:cubicBezTo>
                  <a:cubicBezTo>
                    <a:pt x="44061" y="-318"/>
                    <a:pt x="83166" y="36497"/>
                    <a:pt x="90199" y="848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8" name="任意多边形: 形状 337"/>
            <p:cNvSpPr/>
            <p:nvPr/>
          </p:nvSpPr>
          <p:spPr>
            <a:xfrm>
              <a:off x="8626783" y="4512284"/>
              <a:ext cx="69954" cy="70175"/>
            </a:xfrm>
            <a:custGeom>
              <a:avLst/>
              <a:gdLst>
                <a:gd name="connsiteX0" fmla="*/ 57791 w 69954"/>
                <a:gd name="connsiteY0" fmla="*/ 70174 h 70175"/>
                <a:gd name="connsiteX1" fmla="*/ 38 w 69954"/>
                <a:gd name="connsiteY1" fmla="*/ 21159 h 70175"/>
                <a:gd name="connsiteX2" fmla="*/ 27582 w 69954"/>
                <a:gd name="connsiteY2" fmla="*/ 8 h 70175"/>
                <a:gd name="connsiteX3" fmla="*/ 69885 w 69954"/>
                <a:gd name="connsiteY3" fmla="*/ 47798 h 70175"/>
                <a:gd name="connsiteX4" fmla="*/ 57791 w 69954"/>
                <a:gd name="connsiteY4" fmla="*/ 70174 h 7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54" h="70175">
                  <a:moveTo>
                    <a:pt x="57791" y="70174"/>
                  </a:moveTo>
                  <a:cubicBezTo>
                    <a:pt x="21828" y="70334"/>
                    <a:pt x="1210" y="49236"/>
                    <a:pt x="38" y="21159"/>
                  </a:cubicBezTo>
                  <a:cubicBezTo>
                    <a:pt x="-815" y="647"/>
                    <a:pt x="12878" y="-99"/>
                    <a:pt x="27582" y="8"/>
                  </a:cubicBezTo>
                  <a:cubicBezTo>
                    <a:pt x="54754" y="221"/>
                    <a:pt x="71163" y="17216"/>
                    <a:pt x="69885" y="47798"/>
                  </a:cubicBezTo>
                  <a:cubicBezTo>
                    <a:pt x="69458" y="56748"/>
                    <a:pt x="60508" y="65379"/>
                    <a:pt x="57791" y="701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9" name="任意多边形: 形状 338"/>
            <p:cNvSpPr/>
            <p:nvPr/>
          </p:nvSpPr>
          <p:spPr>
            <a:xfrm>
              <a:off x="7300650" y="6214936"/>
              <a:ext cx="69760" cy="67304"/>
            </a:xfrm>
            <a:custGeom>
              <a:avLst/>
              <a:gdLst>
                <a:gd name="connsiteX0" fmla="*/ 22734 w 69760"/>
                <a:gd name="connsiteY0" fmla="*/ 2 h 67304"/>
                <a:gd name="connsiteX1" fmla="*/ 69618 w 69760"/>
                <a:gd name="connsiteY1" fmla="*/ 39428 h 67304"/>
                <a:gd name="connsiteX2" fmla="*/ 38824 w 69760"/>
                <a:gd name="connsiteY2" fmla="*/ 67025 h 67304"/>
                <a:gd name="connsiteX3" fmla="*/ 91 w 69760"/>
                <a:gd name="connsiteY3" fmla="*/ 27813 h 67304"/>
                <a:gd name="connsiteX4" fmla="*/ 22734 w 69760"/>
                <a:gd name="connsiteY4" fmla="*/ 2 h 67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60" h="67304">
                  <a:moveTo>
                    <a:pt x="22734" y="2"/>
                  </a:moveTo>
                  <a:cubicBezTo>
                    <a:pt x="60295" y="-211"/>
                    <a:pt x="67807" y="16785"/>
                    <a:pt x="69618" y="39428"/>
                  </a:cubicBezTo>
                  <a:cubicBezTo>
                    <a:pt x="71430" y="62337"/>
                    <a:pt x="55713" y="65374"/>
                    <a:pt x="38824" y="67025"/>
                  </a:cubicBezTo>
                  <a:cubicBezTo>
                    <a:pt x="9947" y="69902"/>
                    <a:pt x="-1134" y="50136"/>
                    <a:pt x="91" y="27813"/>
                  </a:cubicBezTo>
                  <a:cubicBezTo>
                    <a:pt x="730" y="16305"/>
                    <a:pt x="17779" y="5703"/>
                    <a:pt x="22734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0" name="任意多边形: 形状 339"/>
            <p:cNvSpPr/>
            <p:nvPr/>
          </p:nvSpPr>
          <p:spPr>
            <a:xfrm>
              <a:off x="7362118" y="6388164"/>
              <a:ext cx="76404" cy="61514"/>
            </a:xfrm>
            <a:custGeom>
              <a:avLst/>
              <a:gdLst>
                <a:gd name="connsiteX0" fmla="*/ 33404 w 76404"/>
                <a:gd name="connsiteY0" fmla="*/ 61515 h 61514"/>
                <a:gd name="connsiteX1" fmla="*/ 52 w 76404"/>
                <a:gd name="connsiteY1" fmla="*/ 24487 h 61514"/>
                <a:gd name="connsiteX2" fmla="*/ 35588 w 76404"/>
                <a:gd name="connsiteY2" fmla="*/ 32 h 61514"/>
                <a:gd name="connsiteX3" fmla="*/ 76239 w 76404"/>
                <a:gd name="connsiteY3" fmla="*/ 42388 h 61514"/>
                <a:gd name="connsiteX4" fmla="*/ 33404 w 76404"/>
                <a:gd name="connsiteY4" fmla="*/ 61515 h 6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04" h="61514">
                  <a:moveTo>
                    <a:pt x="33404" y="61515"/>
                  </a:moveTo>
                  <a:cubicBezTo>
                    <a:pt x="7937" y="59757"/>
                    <a:pt x="1011" y="44466"/>
                    <a:pt x="52" y="24487"/>
                  </a:cubicBezTo>
                  <a:cubicBezTo>
                    <a:pt x="-1173" y="-2205"/>
                    <a:pt x="19498" y="618"/>
                    <a:pt x="35588" y="32"/>
                  </a:cubicBezTo>
                  <a:cubicBezTo>
                    <a:pt x="60629" y="-873"/>
                    <a:pt x="78317" y="17348"/>
                    <a:pt x="76239" y="42388"/>
                  </a:cubicBezTo>
                  <a:cubicBezTo>
                    <a:pt x="73469" y="76113"/>
                    <a:pt x="42195" y="45052"/>
                    <a:pt x="33404" y="615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1" name="任意多边形: 形状 340"/>
            <p:cNvSpPr/>
            <p:nvPr/>
          </p:nvSpPr>
          <p:spPr>
            <a:xfrm>
              <a:off x="10040489" y="4913557"/>
              <a:ext cx="76537" cy="74328"/>
            </a:xfrm>
            <a:custGeom>
              <a:avLst/>
              <a:gdLst>
                <a:gd name="connsiteX0" fmla="*/ 0 w 76537"/>
                <a:gd name="connsiteY0" fmla="*/ 22 h 74328"/>
                <a:gd name="connsiteX1" fmla="*/ 76400 w 76537"/>
                <a:gd name="connsiteY1" fmla="*/ 72799 h 74328"/>
                <a:gd name="connsiteX2" fmla="*/ 0 w 76537"/>
                <a:gd name="connsiteY2" fmla="*/ 22 h 7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537" h="74328">
                  <a:moveTo>
                    <a:pt x="0" y="22"/>
                  </a:moveTo>
                  <a:cubicBezTo>
                    <a:pt x="50933" y="-884"/>
                    <a:pt x="78744" y="26607"/>
                    <a:pt x="76400" y="72799"/>
                  </a:cubicBezTo>
                  <a:cubicBezTo>
                    <a:pt x="32979" y="80258"/>
                    <a:pt x="12414" y="61131"/>
                    <a:pt x="0" y="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2" name="任意多边形: 形状 341"/>
            <p:cNvSpPr/>
            <p:nvPr/>
          </p:nvSpPr>
          <p:spPr>
            <a:xfrm>
              <a:off x="7431737" y="6020155"/>
              <a:ext cx="75056" cy="66498"/>
            </a:xfrm>
            <a:custGeom>
              <a:avLst/>
              <a:gdLst>
                <a:gd name="connsiteX0" fmla="*/ 30328 w 75056"/>
                <a:gd name="connsiteY0" fmla="*/ 6979 h 66498"/>
                <a:gd name="connsiteX1" fmla="*/ 74975 w 75056"/>
                <a:gd name="connsiteY1" fmla="*/ 42995 h 66498"/>
                <a:gd name="connsiteX2" fmla="*/ 35496 w 75056"/>
                <a:gd name="connsiteY2" fmla="*/ 66118 h 66498"/>
                <a:gd name="connsiteX3" fmla="*/ 120 w 75056"/>
                <a:gd name="connsiteY3" fmla="*/ 24668 h 66498"/>
                <a:gd name="connsiteX4" fmla="*/ 24574 w 75056"/>
                <a:gd name="connsiteY4" fmla="*/ 0 h 66498"/>
                <a:gd name="connsiteX5" fmla="*/ 30328 w 75056"/>
                <a:gd name="connsiteY5" fmla="*/ 6979 h 66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056" h="66498">
                  <a:moveTo>
                    <a:pt x="30328" y="6979"/>
                  </a:moveTo>
                  <a:cubicBezTo>
                    <a:pt x="59205" y="1971"/>
                    <a:pt x="73430" y="15877"/>
                    <a:pt x="74975" y="42995"/>
                  </a:cubicBezTo>
                  <a:cubicBezTo>
                    <a:pt x="76733" y="73949"/>
                    <a:pt x="49828" y="64306"/>
                    <a:pt x="35496" y="66118"/>
                  </a:cubicBezTo>
                  <a:cubicBezTo>
                    <a:pt x="6833" y="69741"/>
                    <a:pt x="-1106" y="46884"/>
                    <a:pt x="120" y="24668"/>
                  </a:cubicBezTo>
                  <a:cubicBezTo>
                    <a:pt x="599" y="16037"/>
                    <a:pt x="15996" y="8205"/>
                    <a:pt x="24574" y="0"/>
                  </a:cubicBezTo>
                  <a:cubicBezTo>
                    <a:pt x="26492" y="2344"/>
                    <a:pt x="28410" y="4635"/>
                    <a:pt x="30328" y="69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3" name="任意多边形: 形状 342"/>
            <p:cNvSpPr/>
            <p:nvPr/>
          </p:nvSpPr>
          <p:spPr>
            <a:xfrm>
              <a:off x="7499406" y="5666274"/>
              <a:ext cx="76648" cy="61593"/>
            </a:xfrm>
            <a:custGeom>
              <a:avLst/>
              <a:gdLst>
                <a:gd name="connsiteX0" fmla="*/ 42256 w 76648"/>
                <a:gd name="connsiteY0" fmla="*/ 60374 h 61593"/>
                <a:gd name="connsiteX1" fmla="*/ 593 w 76648"/>
                <a:gd name="connsiteY1" fmla="*/ 25317 h 61593"/>
                <a:gd name="connsiteX2" fmla="*/ 27605 w 76648"/>
                <a:gd name="connsiteY2" fmla="*/ 64 h 61593"/>
                <a:gd name="connsiteX3" fmla="*/ 76354 w 76648"/>
                <a:gd name="connsiteY3" fmla="*/ 37731 h 61593"/>
                <a:gd name="connsiteX4" fmla="*/ 42256 w 76648"/>
                <a:gd name="connsiteY4" fmla="*/ 60374 h 6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48" h="61593">
                  <a:moveTo>
                    <a:pt x="42256" y="60374"/>
                  </a:moveTo>
                  <a:cubicBezTo>
                    <a:pt x="13486" y="66554"/>
                    <a:pt x="4589" y="48387"/>
                    <a:pt x="593" y="25317"/>
                  </a:cubicBezTo>
                  <a:cubicBezTo>
                    <a:pt x="-3083" y="3900"/>
                    <a:pt x="10875" y="650"/>
                    <a:pt x="27605" y="64"/>
                  </a:cubicBezTo>
                  <a:cubicBezTo>
                    <a:pt x="58346" y="-1002"/>
                    <a:pt x="73636" y="11305"/>
                    <a:pt x="76354" y="37731"/>
                  </a:cubicBezTo>
                  <a:cubicBezTo>
                    <a:pt x="79497" y="68099"/>
                    <a:pt x="56801" y="57604"/>
                    <a:pt x="42256" y="603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4" name="任意多边形: 形状 343"/>
            <p:cNvSpPr/>
            <p:nvPr/>
          </p:nvSpPr>
          <p:spPr>
            <a:xfrm>
              <a:off x="11253983" y="6011684"/>
              <a:ext cx="91115" cy="90571"/>
            </a:xfrm>
            <a:custGeom>
              <a:avLst/>
              <a:gdLst>
                <a:gd name="connsiteX0" fmla="*/ 91115 w 91115"/>
                <a:gd name="connsiteY0" fmla="*/ 90572 h 90571"/>
                <a:gd name="connsiteX1" fmla="*/ 117 w 91115"/>
                <a:gd name="connsiteY1" fmla="*/ 0 h 90571"/>
                <a:gd name="connsiteX2" fmla="*/ 91115 w 91115"/>
                <a:gd name="connsiteY2" fmla="*/ 90572 h 9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115" h="90571">
                  <a:moveTo>
                    <a:pt x="91115" y="90572"/>
                  </a:moveTo>
                  <a:cubicBezTo>
                    <a:pt x="42526" y="87002"/>
                    <a:pt x="-2600" y="40491"/>
                    <a:pt x="117" y="0"/>
                  </a:cubicBezTo>
                  <a:cubicBezTo>
                    <a:pt x="45030" y="10016"/>
                    <a:pt x="72148" y="36602"/>
                    <a:pt x="91115" y="905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5" name="任意多边形: 形状 344"/>
            <p:cNvSpPr/>
            <p:nvPr/>
          </p:nvSpPr>
          <p:spPr>
            <a:xfrm>
              <a:off x="8371093" y="4652998"/>
              <a:ext cx="71517" cy="67315"/>
            </a:xfrm>
            <a:custGeom>
              <a:avLst/>
              <a:gdLst>
                <a:gd name="connsiteX0" fmla="*/ 15606 w 71517"/>
                <a:gd name="connsiteY0" fmla="*/ 0 h 67315"/>
                <a:gd name="connsiteX1" fmla="*/ 71068 w 71517"/>
                <a:gd name="connsiteY1" fmla="*/ 47683 h 67315"/>
                <a:gd name="connsiteX2" fmla="*/ 49650 w 71517"/>
                <a:gd name="connsiteY2" fmla="*/ 67183 h 67315"/>
                <a:gd name="connsiteX3" fmla="*/ 102 w 71517"/>
                <a:gd name="connsiteY3" fmla="*/ 20299 h 67315"/>
                <a:gd name="connsiteX4" fmla="*/ 15606 w 71517"/>
                <a:gd name="connsiteY4" fmla="*/ 0 h 6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517" h="67315">
                  <a:moveTo>
                    <a:pt x="15606" y="0"/>
                  </a:moveTo>
                  <a:cubicBezTo>
                    <a:pt x="57056" y="160"/>
                    <a:pt x="74637" y="17209"/>
                    <a:pt x="71068" y="47683"/>
                  </a:cubicBezTo>
                  <a:cubicBezTo>
                    <a:pt x="70162" y="55249"/>
                    <a:pt x="57535" y="66544"/>
                    <a:pt x="49650" y="67183"/>
                  </a:cubicBezTo>
                  <a:cubicBezTo>
                    <a:pt x="22265" y="69261"/>
                    <a:pt x="-1763" y="46671"/>
                    <a:pt x="102" y="20299"/>
                  </a:cubicBezTo>
                  <a:cubicBezTo>
                    <a:pt x="741" y="11401"/>
                    <a:pt x="12942" y="3303"/>
                    <a:pt x="1560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6" name="任意多边形: 形状 345"/>
            <p:cNvSpPr/>
            <p:nvPr/>
          </p:nvSpPr>
          <p:spPr>
            <a:xfrm>
              <a:off x="7558726" y="5831019"/>
              <a:ext cx="75927" cy="68297"/>
            </a:xfrm>
            <a:custGeom>
              <a:avLst/>
              <a:gdLst>
                <a:gd name="connsiteX0" fmla="*/ 26837 w 75927"/>
                <a:gd name="connsiteY0" fmla="*/ 0 h 68297"/>
                <a:gd name="connsiteX1" fmla="*/ 75746 w 75927"/>
                <a:gd name="connsiteY1" fmla="*/ 44061 h 68297"/>
                <a:gd name="connsiteX2" fmla="*/ 38079 w 75927"/>
                <a:gd name="connsiteY2" fmla="*/ 67876 h 68297"/>
                <a:gd name="connsiteX3" fmla="*/ 145 w 75927"/>
                <a:gd name="connsiteY3" fmla="*/ 27758 h 68297"/>
                <a:gd name="connsiteX4" fmla="*/ 26837 w 75927"/>
                <a:gd name="connsiteY4" fmla="*/ 0 h 6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27" h="68297">
                  <a:moveTo>
                    <a:pt x="26837" y="0"/>
                  </a:moveTo>
                  <a:cubicBezTo>
                    <a:pt x="62107" y="2131"/>
                    <a:pt x="73562" y="17156"/>
                    <a:pt x="75746" y="44061"/>
                  </a:cubicBezTo>
                  <a:cubicBezTo>
                    <a:pt x="78356" y="76187"/>
                    <a:pt x="52197" y="66650"/>
                    <a:pt x="38079" y="67876"/>
                  </a:cubicBezTo>
                  <a:cubicBezTo>
                    <a:pt x="11813" y="70273"/>
                    <a:pt x="-1560" y="51093"/>
                    <a:pt x="145" y="27758"/>
                  </a:cubicBezTo>
                  <a:cubicBezTo>
                    <a:pt x="838" y="17955"/>
                    <a:pt x="17460" y="9270"/>
                    <a:pt x="2683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7" name="任意多边形: 形状 346"/>
            <p:cNvSpPr/>
            <p:nvPr/>
          </p:nvSpPr>
          <p:spPr>
            <a:xfrm>
              <a:off x="9283994" y="4456254"/>
              <a:ext cx="78483" cy="74047"/>
            </a:xfrm>
            <a:custGeom>
              <a:avLst/>
              <a:gdLst>
                <a:gd name="connsiteX0" fmla="*/ 78483 w 78483"/>
                <a:gd name="connsiteY0" fmla="*/ 64189 h 74047"/>
                <a:gd name="connsiteX1" fmla="*/ 53496 w 78483"/>
                <a:gd name="connsiteY1" fmla="*/ 74046 h 74047"/>
                <a:gd name="connsiteX2" fmla="*/ 31120 w 78483"/>
                <a:gd name="connsiteY2" fmla="*/ 63390 h 74047"/>
                <a:gd name="connsiteX3" fmla="*/ 6 w 78483"/>
                <a:gd name="connsiteY3" fmla="*/ 10112 h 74047"/>
                <a:gd name="connsiteX4" fmla="*/ 15776 w 78483"/>
                <a:gd name="connsiteY4" fmla="*/ 150 h 74047"/>
                <a:gd name="connsiteX5" fmla="*/ 71451 w 78483"/>
                <a:gd name="connsiteY5" fmla="*/ 38403 h 74047"/>
                <a:gd name="connsiteX6" fmla="*/ 78483 w 78483"/>
                <a:gd name="connsiteY6" fmla="*/ 64189 h 7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483" h="74047">
                  <a:moveTo>
                    <a:pt x="78483" y="64189"/>
                  </a:moveTo>
                  <a:cubicBezTo>
                    <a:pt x="70385" y="67652"/>
                    <a:pt x="61967" y="73886"/>
                    <a:pt x="53496" y="74046"/>
                  </a:cubicBezTo>
                  <a:cubicBezTo>
                    <a:pt x="45931" y="74152"/>
                    <a:pt x="35489" y="69464"/>
                    <a:pt x="31120" y="63390"/>
                  </a:cubicBezTo>
                  <a:cubicBezTo>
                    <a:pt x="19132" y="46714"/>
                    <a:pt x="9542" y="28333"/>
                    <a:pt x="6" y="10112"/>
                  </a:cubicBezTo>
                  <a:cubicBezTo>
                    <a:pt x="-314" y="9526"/>
                    <a:pt x="13218" y="-1396"/>
                    <a:pt x="15776" y="150"/>
                  </a:cubicBezTo>
                  <a:cubicBezTo>
                    <a:pt x="35062" y="11658"/>
                    <a:pt x="53709" y="24497"/>
                    <a:pt x="71451" y="38403"/>
                  </a:cubicBezTo>
                  <a:cubicBezTo>
                    <a:pt x="75340" y="41440"/>
                    <a:pt x="74914" y="50177"/>
                    <a:pt x="78483" y="641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8" name="任意多边形: 形状 347"/>
            <p:cNvSpPr/>
            <p:nvPr/>
          </p:nvSpPr>
          <p:spPr>
            <a:xfrm>
              <a:off x="7626529" y="5484897"/>
              <a:ext cx="73695" cy="63537"/>
            </a:xfrm>
            <a:custGeom>
              <a:avLst/>
              <a:gdLst>
                <a:gd name="connsiteX0" fmla="*/ 54880 w 73695"/>
                <a:gd name="connsiteY0" fmla="*/ 63538 h 63537"/>
                <a:gd name="connsiteX1" fmla="*/ 4 w 73695"/>
                <a:gd name="connsiteY1" fmla="*/ 23420 h 63537"/>
                <a:gd name="connsiteX2" fmla="*/ 33675 w 73695"/>
                <a:gd name="connsiteY2" fmla="*/ 84 h 63537"/>
                <a:gd name="connsiteX3" fmla="*/ 73208 w 73695"/>
                <a:gd name="connsiteY3" fmla="*/ 42227 h 63537"/>
                <a:gd name="connsiteX4" fmla="*/ 54880 w 73695"/>
                <a:gd name="connsiteY4" fmla="*/ 63538 h 6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695" h="63537">
                  <a:moveTo>
                    <a:pt x="54880" y="63538"/>
                  </a:moveTo>
                  <a:cubicBezTo>
                    <a:pt x="15082" y="63271"/>
                    <a:pt x="324" y="48887"/>
                    <a:pt x="4" y="23420"/>
                  </a:cubicBezTo>
                  <a:cubicBezTo>
                    <a:pt x="-316" y="-1780"/>
                    <a:pt x="18598" y="883"/>
                    <a:pt x="33675" y="84"/>
                  </a:cubicBezTo>
                  <a:cubicBezTo>
                    <a:pt x="59409" y="-1354"/>
                    <a:pt x="76884" y="15748"/>
                    <a:pt x="73208" y="42227"/>
                  </a:cubicBezTo>
                  <a:cubicBezTo>
                    <a:pt x="71876" y="52190"/>
                    <a:pt x="57757" y="60448"/>
                    <a:pt x="54880" y="635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9" name="任意多边形: 形状 348"/>
            <p:cNvSpPr/>
            <p:nvPr/>
          </p:nvSpPr>
          <p:spPr>
            <a:xfrm>
              <a:off x="7428178" y="6564561"/>
              <a:ext cx="76030" cy="58686"/>
            </a:xfrm>
            <a:custGeom>
              <a:avLst/>
              <a:gdLst>
                <a:gd name="connsiteX0" fmla="*/ 376 w 76030"/>
                <a:gd name="connsiteY0" fmla="*/ 2967 h 58686"/>
                <a:gd name="connsiteX1" fmla="*/ 75764 w 76030"/>
                <a:gd name="connsiteY1" fmla="*/ 31311 h 58686"/>
                <a:gd name="connsiteX2" fmla="*/ 36019 w 76030"/>
                <a:gd name="connsiteY2" fmla="*/ 58483 h 58686"/>
                <a:gd name="connsiteX3" fmla="*/ 376 w 76030"/>
                <a:gd name="connsiteY3" fmla="*/ 2967 h 5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30" h="58686">
                  <a:moveTo>
                    <a:pt x="376" y="2967"/>
                  </a:moveTo>
                  <a:cubicBezTo>
                    <a:pt x="57649" y="-4545"/>
                    <a:pt x="72833" y="1262"/>
                    <a:pt x="75764" y="31311"/>
                  </a:cubicBezTo>
                  <a:cubicBezTo>
                    <a:pt x="78961" y="63704"/>
                    <a:pt x="52695" y="57044"/>
                    <a:pt x="36019" y="58483"/>
                  </a:cubicBezTo>
                  <a:cubicBezTo>
                    <a:pt x="8155" y="60774"/>
                    <a:pt x="-2181" y="43832"/>
                    <a:pt x="376" y="29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0" name="任意多边形: 形状 349"/>
            <p:cNvSpPr/>
            <p:nvPr/>
          </p:nvSpPr>
          <p:spPr>
            <a:xfrm>
              <a:off x="7441277" y="5497940"/>
              <a:ext cx="72737" cy="63654"/>
            </a:xfrm>
            <a:custGeom>
              <a:avLst/>
              <a:gdLst>
                <a:gd name="connsiteX0" fmla="*/ 54513 w 72737"/>
                <a:gd name="connsiteY0" fmla="*/ 63655 h 63654"/>
                <a:gd name="connsiteX1" fmla="*/ 117 w 72737"/>
                <a:gd name="connsiteY1" fmla="*/ 19221 h 63654"/>
                <a:gd name="connsiteX2" fmla="*/ 36825 w 72737"/>
                <a:gd name="connsiteY2" fmla="*/ 308 h 63654"/>
                <a:gd name="connsiteX3" fmla="*/ 72734 w 72737"/>
                <a:gd name="connsiteY3" fmla="*/ 41598 h 63654"/>
                <a:gd name="connsiteX4" fmla="*/ 54513 w 72737"/>
                <a:gd name="connsiteY4" fmla="*/ 63655 h 63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37" h="63653">
                  <a:moveTo>
                    <a:pt x="54513" y="63655"/>
                  </a:moveTo>
                  <a:cubicBezTo>
                    <a:pt x="17645" y="63388"/>
                    <a:pt x="-1695" y="44262"/>
                    <a:pt x="117" y="19221"/>
                  </a:cubicBezTo>
                  <a:cubicBezTo>
                    <a:pt x="1928" y="-5499"/>
                    <a:pt x="22600" y="1853"/>
                    <a:pt x="36825" y="308"/>
                  </a:cubicBezTo>
                  <a:cubicBezTo>
                    <a:pt x="67353" y="-2995"/>
                    <a:pt x="72255" y="20926"/>
                    <a:pt x="72734" y="41598"/>
                  </a:cubicBezTo>
                  <a:cubicBezTo>
                    <a:pt x="73001" y="50655"/>
                    <a:pt x="57763" y="60032"/>
                    <a:pt x="54513" y="636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1" name="任意多边形: 形状 350"/>
            <p:cNvSpPr/>
            <p:nvPr/>
          </p:nvSpPr>
          <p:spPr>
            <a:xfrm>
              <a:off x="11516758" y="6311317"/>
              <a:ext cx="102346" cy="91191"/>
            </a:xfrm>
            <a:custGeom>
              <a:avLst/>
              <a:gdLst>
                <a:gd name="connsiteX0" fmla="*/ 0 w 102346"/>
                <a:gd name="connsiteY0" fmla="*/ 0 h 91191"/>
                <a:gd name="connsiteX1" fmla="*/ 102346 w 102346"/>
                <a:gd name="connsiteY1" fmla="*/ 90625 h 91191"/>
                <a:gd name="connsiteX2" fmla="*/ 0 w 102346"/>
                <a:gd name="connsiteY2" fmla="*/ 0 h 91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346" h="91191">
                  <a:moveTo>
                    <a:pt x="0" y="0"/>
                  </a:moveTo>
                  <a:cubicBezTo>
                    <a:pt x="53650" y="14811"/>
                    <a:pt x="78744" y="37561"/>
                    <a:pt x="102346" y="90625"/>
                  </a:cubicBezTo>
                  <a:cubicBezTo>
                    <a:pt x="63773" y="95686"/>
                    <a:pt x="30528" y="6691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2" name="任意多边形: 形状 351"/>
            <p:cNvSpPr/>
            <p:nvPr/>
          </p:nvSpPr>
          <p:spPr>
            <a:xfrm>
              <a:off x="8472837" y="4499206"/>
              <a:ext cx="73096" cy="69034"/>
            </a:xfrm>
            <a:custGeom>
              <a:avLst/>
              <a:gdLst>
                <a:gd name="connsiteX0" fmla="*/ 12691 w 73096"/>
                <a:gd name="connsiteY0" fmla="*/ 33 h 69034"/>
                <a:gd name="connsiteX1" fmla="*/ 72895 w 73096"/>
                <a:gd name="connsiteY1" fmla="*/ 44786 h 69034"/>
                <a:gd name="connsiteX2" fmla="*/ 53768 w 73096"/>
                <a:gd name="connsiteY2" fmla="*/ 68601 h 69034"/>
                <a:gd name="connsiteX3" fmla="*/ 118 w 73096"/>
                <a:gd name="connsiteY3" fmla="*/ 16815 h 69034"/>
                <a:gd name="connsiteX4" fmla="*/ 12691 w 73096"/>
                <a:gd name="connsiteY4" fmla="*/ 33 h 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96" h="69034">
                  <a:moveTo>
                    <a:pt x="12691" y="33"/>
                  </a:moveTo>
                  <a:cubicBezTo>
                    <a:pt x="47481" y="-979"/>
                    <a:pt x="75772" y="21610"/>
                    <a:pt x="72895" y="44786"/>
                  </a:cubicBezTo>
                  <a:cubicBezTo>
                    <a:pt x="71776" y="53737"/>
                    <a:pt x="61653" y="67109"/>
                    <a:pt x="53768" y="68601"/>
                  </a:cubicBezTo>
                  <a:cubicBezTo>
                    <a:pt x="29473" y="73077"/>
                    <a:pt x="-2173" y="41962"/>
                    <a:pt x="118" y="16815"/>
                  </a:cubicBezTo>
                  <a:cubicBezTo>
                    <a:pt x="757" y="9516"/>
                    <a:pt x="10294" y="3016"/>
                    <a:pt x="12691" y="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3" name="任意多边形: 形状 352"/>
            <p:cNvSpPr/>
            <p:nvPr/>
          </p:nvSpPr>
          <p:spPr>
            <a:xfrm>
              <a:off x="11066243" y="5840609"/>
              <a:ext cx="89186" cy="86576"/>
            </a:xfrm>
            <a:custGeom>
              <a:avLst/>
              <a:gdLst>
                <a:gd name="connsiteX0" fmla="*/ 0 w 89186"/>
                <a:gd name="connsiteY0" fmla="*/ 0 h 86576"/>
                <a:gd name="connsiteX1" fmla="*/ 89187 w 89186"/>
                <a:gd name="connsiteY1" fmla="*/ 86576 h 86576"/>
                <a:gd name="connsiteX2" fmla="*/ 0 w 89186"/>
                <a:gd name="connsiteY2" fmla="*/ 0 h 8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86" h="86576">
                  <a:moveTo>
                    <a:pt x="0" y="0"/>
                  </a:moveTo>
                  <a:cubicBezTo>
                    <a:pt x="45552" y="426"/>
                    <a:pt x="83539" y="38307"/>
                    <a:pt x="89187" y="86576"/>
                  </a:cubicBezTo>
                  <a:cubicBezTo>
                    <a:pt x="47044" y="84499"/>
                    <a:pt x="19286" y="5807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4" name="任意多边形: 形状 353"/>
            <p:cNvSpPr/>
            <p:nvPr/>
          </p:nvSpPr>
          <p:spPr>
            <a:xfrm>
              <a:off x="7313458" y="5678113"/>
              <a:ext cx="70402" cy="69767"/>
            </a:xfrm>
            <a:custGeom>
              <a:avLst/>
              <a:gdLst>
                <a:gd name="connsiteX0" fmla="*/ 25856 w 70402"/>
                <a:gd name="connsiteY0" fmla="*/ 0 h 69767"/>
                <a:gd name="connsiteX1" fmla="*/ 70342 w 70402"/>
                <a:gd name="connsiteY1" fmla="*/ 45073 h 69767"/>
                <a:gd name="connsiteX2" fmla="*/ 37630 w 70402"/>
                <a:gd name="connsiteY2" fmla="*/ 69740 h 69767"/>
                <a:gd name="connsiteX3" fmla="*/ 762 w 70402"/>
                <a:gd name="connsiteY3" fmla="*/ 26159 h 69767"/>
                <a:gd name="connsiteX4" fmla="*/ 25856 w 70402"/>
                <a:gd name="connsiteY4" fmla="*/ 0 h 6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02" h="69767">
                  <a:moveTo>
                    <a:pt x="25856" y="0"/>
                  </a:moveTo>
                  <a:cubicBezTo>
                    <a:pt x="60966" y="2930"/>
                    <a:pt x="69064" y="21364"/>
                    <a:pt x="70342" y="45073"/>
                  </a:cubicBezTo>
                  <a:cubicBezTo>
                    <a:pt x="71568" y="68355"/>
                    <a:pt x="53986" y="69208"/>
                    <a:pt x="37630" y="69740"/>
                  </a:cubicBezTo>
                  <a:cubicBezTo>
                    <a:pt x="12323" y="70540"/>
                    <a:pt x="-3767" y="53757"/>
                    <a:pt x="762" y="26159"/>
                  </a:cubicBezTo>
                  <a:cubicBezTo>
                    <a:pt x="2360" y="16303"/>
                    <a:pt x="17118" y="8631"/>
                    <a:pt x="258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5" name="任意多边形: 形状 354"/>
            <p:cNvSpPr/>
            <p:nvPr/>
          </p:nvSpPr>
          <p:spPr>
            <a:xfrm>
              <a:off x="8097202" y="4802701"/>
              <a:ext cx="74937" cy="62981"/>
            </a:xfrm>
            <a:custGeom>
              <a:avLst/>
              <a:gdLst>
                <a:gd name="connsiteX0" fmla="*/ 61788 w 74937"/>
                <a:gd name="connsiteY0" fmla="*/ 62981 h 62981"/>
                <a:gd name="connsiteX1" fmla="*/ 412 w 74937"/>
                <a:gd name="connsiteY1" fmla="*/ 19400 h 62981"/>
                <a:gd name="connsiteX2" fmla="*/ 28436 w 74937"/>
                <a:gd name="connsiteY2" fmla="*/ 220 h 62981"/>
                <a:gd name="connsiteX3" fmla="*/ 74681 w 74937"/>
                <a:gd name="connsiteY3" fmla="*/ 47104 h 62981"/>
                <a:gd name="connsiteX4" fmla="*/ 61788 w 74937"/>
                <a:gd name="connsiteY4" fmla="*/ 62981 h 6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37" h="62981">
                  <a:moveTo>
                    <a:pt x="61788" y="62981"/>
                  </a:moveTo>
                  <a:cubicBezTo>
                    <a:pt x="26305" y="62821"/>
                    <a:pt x="-3903" y="40232"/>
                    <a:pt x="412" y="19400"/>
                  </a:cubicBezTo>
                  <a:cubicBezTo>
                    <a:pt x="2117" y="11089"/>
                    <a:pt x="18207" y="1073"/>
                    <a:pt x="28436" y="220"/>
                  </a:cubicBezTo>
                  <a:cubicBezTo>
                    <a:pt x="58271" y="-2337"/>
                    <a:pt x="77398" y="17642"/>
                    <a:pt x="74681" y="47104"/>
                  </a:cubicBezTo>
                  <a:cubicBezTo>
                    <a:pt x="74095" y="54084"/>
                    <a:pt x="64132" y="60264"/>
                    <a:pt x="61788" y="629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6" name="任意多边形: 形状 355"/>
            <p:cNvSpPr/>
            <p:nvPr/>
          </p:nvSpPr>
          <p:spPr>
            <a:xfrm>
              <a:off x="11613297" y="6444138"/>
              <a:ext cx="102399" cy="88285"/>
            </a:xfrm>
            <a:custGeom>
              <a:avLst/>
              <a:gdLst>
                <a:gd name="connsiteX0" fmla="*/ 0 w 102399"/>
                <a:gd name="connsiteY0" fmla="*/ 0 h 88285"/>
                <a:gd name="connsiteX1" fmla="*/ 102399 w 102399"/>
                <a:gd name="connsiteY1" fmla="*/ 88281 h 88285"/>
                <a:gd name="connsiteX2" fmla="*/ 0 w 102399"/>
                <a:gd name="connsiteY2" fmla="*/ 0 h 8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399" h="88285">
                  <a:moveTo>
                    <a:pt x="0" y="0"/>
                  </a:moveTo>
                  <a:cubicBezTo>
                    <a:pt x="56421" y="7779"/>
                    <a:pt x="77572" y="48855"/>
                    <a:pt x="102399" y="88281"/>
                  </a:cubicBezTo>
                  <a:cubicBezTo>
                    <a:pt x="55089" y="88707"/>
                    <a:pt x="17795" y="5727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7" name="任意多边形: 形状 356"/>
            <p:cNvSpPr/>
            <p:nvPr/>
          </p:nvSpPr>
          <p:spPr>
            <a:xfrm>
              <a:off x="9858343" y="4725935"/>
              <a:ext cx="74347" cy="81426"/>
            </a:xfrm>
            <a:custGeom>
              <a:avLst/>
              <a:gdLst>
                <a:gd name="connsiteX0" fmla="*/ 363 w 74347"/>
                <a:gd name="connsiteY0" fmla="*/ 0 h 81426"/>
                <a:gd name="connsiteX1" fmla="*/ 73992 w 74347"/>
                <a:gd name="connsiteY1" fmla="*/ 60683 h 81426"/>
                <a:gd name="connsiteX2" fmla="*/ 51456 w 74347"/>
                <a:gd name="connsiteY2" fmla="*/ 80129 h 81426"/>
                <a:gd name="connsiteX3" fmla="*/ 363 w 74347"/>
                <a:gd name="connsiteY3" fmla="*/ 0 h 81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347" h="81426">
                  <a:moveTo>
                    <a:pt x="363" y="0"/>
                  </a:moveTo>
                  <a:cubicBezTo>
                    <a:pt x="34301" y="1119"/>
                    <a:pt x="70423" y="31594"/>
                    <a:pt x="73992" y="60683"/>
                  </a:cubicBezTo>
                  <a:cubicBezTo>
                    <a:pt x="76177" y="78212"/>
                    <a:pt x="68238" y="84392"/>
                    <a:pt x="51456" y="80129"/>
                  </a:cubicBezTo>
                  <a:cubicBezTo>
                    <a:pt x="21461" y="72617"/>
                    <a:pt x="-3313" y="35110"/>
                    <a:pt x="3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8" name="任意多边形: 形状 357"/>
            <p:cNvSpPr/>
            <p:nvPr/>
          </p:nvSpPr>
          <p:spPr>
            <a:xfrm>
              <a:off x="8866476" y="4385349"/>
              <a:ext cx="73005" cy="71640"/>
            </a:xfrm>
            <a:custGeom>
              <a:avLst/>
              <a:gdLst>
                <a:gd name="connsiteX0" fmla="*/ 72978 w 73005"/>
                <a:gd name="connsiteY0" fmla="*/ 62317 h 71640"/>
                <a:gd name="connsiteX1" fmla="*/ 53531 w 73005"/>
                <a:gd name="connsiteY1" fmla="*/ 71641 h 71640"/>
                <a:gd name="connsiteX2" fmla="*/ 414 w 73005"/>
                <a:gd name="connsiteY2" fmla="*/ 21560 h 71640"/>
                <a:gd name="connsiteX3" fmla="*/ 22364 w 73005"/>
                <a:gd name="connsiteY3" fmla="*/ 142 h 71640"/>
                <a:gd name="connsiteX4" fmla="*/ 72978 w 73005"/>
                <a:gd name="connsiteY4" fmla="*/ 62317 h 7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05" h="71640">
                  <a:moveTo>
                    <a:pt x="72978" y="62317"/>
                  </a:moveTo>
                  <a:cubicBezTo>
                    <a:pt x="68556" y="64555"/>
                    <a:pt x="60990" y="71694"/>
                    <a:pt x="53531" y="71641"/>
                  </a:cubicBezTo>
                  <a:cubicBezTo>
                    <a:pt x="28704" y="71481"/>
                    <a:pt x="-4062" y="41166"/>
                    <a:pt x="414" y="21560"/>
                  </a:cubicBezTo>
                  <a:cubicBezTo>
                    <a:pt x="2385" y="12875"/>
                    <a:pt x="14106" y="995"/>
                    <a:pt x="22364" y="142"/>
                  </a:cubicBezTo>
                  <a:cubicBezTo>
                    <a:pt x="47298" y="-2362"/>
                    <a:pt x="73990" y="28592"/>
                    <a:pt x="72978" y="623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9" name="任意多边形: 形状 358"/>
            <p:cNvSpPr/>
            <p:nvPr/>
          </p:nvSpPr>
          <p:spPr>
            <a:xfrm>
              <a:off x="8573312" y="4349675"/>
              <a:ext cx="69168" cy="68547"/>
            </a:xfrm>
            <a:custGeom>
              <a:avLst/>
              <a:gdLst>
                <a:gd name="connsiteX0" fmla="*/ 68427 w 69168"/>
                <a:gd name="connsiteY0" fmla="*/ 67249 h 68547"/>
                <a:gd name="connsiteX1" fmla="*/ 1030 w 69168"/>
                <a:gd name="connsiteY1" fmla="*/ 32139 h 68547"/>
                <a:gd name="connsiteX2" fmla="*/ 33157 w 69168"/>
                <a:gd name="connsiteY2" fmla="*/ 2037 h 68547"/>
                <a:gd name="connsiteX3" fmla="*/ 68427 w 69168"/>
                <a:gd name="connsiteY3" fmla="*/ 67249 h 6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68" h="68547">
                  <a:moveTo>
                    <a:pt x="68427" y="67249"/>
                  </a:moveTo>
                  <a:cubicBezTo>
                    <a:pt x="31878" y="72950"/>
                    <a:pt x="6305" y="59631"/>
                    <a:pt x="1030" y="32139"/>
                  </a:cubicBezTo>
                  <a:cubicBezTo>
                    <a:pt x="-3818" y="6673"/>
                    <a:pt x="8702" y="-5048"/>
                    <a:pt x="33157" y="2037"/>
                  </a:cubicBezTo>
                  <a:cubicBezTo>
                    <a:pt x="60595" y="10029"/>
                    <a:pt x="72369" y="31766"/>
                    <a:pt x="68427" y="672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0" name="任意多边形: 形状 359"/>
            <p:cNvSpPr/>
            <p:nvPr/>
          </p:nvSpPr>
          <p:spPr>
            <a:xfrm>
              <a:off x="10159513" y="4944746"/>
              <a:ext cx="75837" cy="81503"/>
            </a:xfrm>
            <a:custGeom>
              <a:avLst/>
              <a:gdLst>
                <a:gd name="connsiteX0" fmla="*/ 265 w 75837"/>
                <a:gd name="connsiteY0" fmla="*/ 0 h 81503"/>
                <a:gd name="connsiteX1" fmla="*/ 74480 w 75837"/>
                <a:gd name="connsiteY1" fmla="*/ 58286 h 81503"/>
                <a:gd name="connsiteX2" fmla="*/ 52317 w 75837"/>
                <a:gd name="connsiteY2" fmla="*/ 80289 h 81503"/>
                <a:gd name="connsiteX3" fmla="*/ 265 w 75837"/>
                <a:gd name="connsiteY3" fmla="*/ 0 h 8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37" h="81503">
                  <a:moveTo>
                    <a:pt x="265" y="0"/>
                  </a:moveTo>
                  <a:cubicBezTo>
                    <a:pt x="33031" y="2238"/>
                    <a:pt x="67288" y="29622"/>
                    <a:pt x="74480" y="58286"/>
                  </a:cubicBezTo>
                  <a:cubicBezTo>
                    <a:pt x="79329" y="77679"/>
                    <a:pt x="71017" y="84552"/>
                    <a:pt x="52317" y="80289"/>
                  </a:cubicBezTo>
                  <a:cubicBezTo>
                    <a:pt x="22428" y="73523"/>
                    <a:pt x="-2879" y="35802"/>
                    <a:pt x="26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1" name="任意多边形: 形状 360"/>
            <p:cNvSpPr/>
            <p:nvPr/>
          </p:nvSpPr>
          <p:spPr>
            <a:xfrm>
              <a:off x="9150151" y="4430404"/>
              <a:ext cx="72368" cy="72868"/>
            </a:xfrm>
            <a:custGeom>
              <a:avLst/>
              <a:gdLst>
                <a:gd name="connsiteX0" fmla="*/ 11098 w 72368"/>
                <a:gd name="connsiteY0" fmla="*/ 0 h 72868"/>
                <a:gd name="connsiteX1" fmla="*/ 71941 w 72368"/>
                <a:gd name="connsiteY1" fmla="*/ 59777 h 72868"/>
                <a:gd name="connsiteX2" fmla="*/ 51908 w 72368"/>
                <a:gd name="connsiteY2" fmla="*/ 72777 h 72868"/>
                <a:gd name="connsiteX3" fmla="*/ 176 w 72368"/>
                <a:gd name="connsiteY3" fmla="*/ 22696 h 72868"/>
                <a:gd name="connsiteX4" fmla="*/ 11098 w 72368"/>
                <a:gd name="connsiteY4" fmla="*/ 0 h 7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68" h="72868">
                  <a:moveTo>
                    <a:pt x="11098" y="0"/>
                  </a:moveTo>
                  <a:cubicBezTo>
                    <a:pt x="47326" y="2770"/>
                    <a:pt x="76256" y="34471"/>
                    <a:pt x="71941" y="59777"/>
                  </a:cubicBezTo>
                  <a:cubicBezTo>
                    <a:pt x="70982" y="65372"/>
                    <a:pt x="57982" y="73843"/>
                    <a:pt x="51908" y="72777"/>
                  </a:cubicBezTo>
                  <a:cubicBezTo>
                    <a:pt x="24098" y="68089"/>
                    <a:pt x="6090" y="49655"/>
                    <a:pt x="176" y="22696"/>
                  </a:cubicBezTo>
                  <a:cubicBezTo>
                    <a:pt x="-1423" y="15291"/>
                    <a:pt x="8327" y="5381"/>
                    <a:pt x="1109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2" name="任意多边形: 形状 361"/>
            <p:cNvSpPr/>
            <p:nvPr/>
          </p:nvSpPr>
          <p:spPr>
            <a:xfrm>
              <a:off x="9734996" y="4696845"/>
              <a:ext cx="73634" cy="70954"/>
            </a:xfrm>
            <a:custGeom>
              <a:avLst/>
              <a:gdLst>
                <a:gd name="connsiteX0" fmla="*/ 73629 w 73634"/>
                <a:gd name="connsiteY0" fmla="*/ 70220 h 70954"/>
                <a:gd name="connsiteX1" fmla="*/ 2343 w 73634"/>
                <a:gd name="connsiteY1" fmla="*/ 0 h 70954"/>
                <a:gd name="connsiteX2" fmla="*/ 73629 w 73634"/>
                <a:gd name="connsiteY2" fmla="*/ 70220 h 7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34" h="70954">
                  <a:moveTo>
                    <a:pt x="73629" y="70220"/>
                  </a:moveTo>
                  <a:cubicBezTo>
                    <a:pt x="21843" y="76134"/>
                    <a:pt x="-9005" y="45766"/>
                    <a:pt x="2343" y="0"/>
                  </a:cubicBezTo>
                  <a:cubicBezTo>
                    <a:pt x="44806" y="1225"/>
                    <a:pt x="74108" y="30049"/>
                    <a:pt x="73629" y="702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3" name="任意多边形: 形状 362"/>
            <p:cNvSpPr/>
            <p:nvPr/>
          </p:nvSpPr>
          <p:spPr>
            <a:xfrm>
              <a:off x="8208594" y="4642396"/>
              <a:ext cx="71303" cy="65876"/>
            </a:xfrm>
            <a:custGeom>
              <a:avLst/>
              <a:gdLst>
                <a:gd name="connsiteX0" fmla="*/ 16140 w 71303"/>
                <a:gd name="connsiteY0" fmla="*/ 0 h 65876"/>
                <a:gd name="connsiteX1" fmla="*/ 71069 w 71303"/>
                <a:gd name="connsiteY1" fmla="*/ 45446 h 65876"/>
                <a:gd name="connsiteX2" fmla="*/ 48000 w 71303"/>
                <a:gd name="connsiteY2" fmla="*/ 65798 h 65876"/>
                <a:gd name="connsiteX3" fmla="*/ 263 w 71303"/>
                <a:gd name="connsiteY3" fmla="*/ 20672 h 65876"/>
                <a:gd name="connsiteX4" fmla="*/ 16140 w 71303"/>
                <a:gd name="connsiteY4" fmla="*/ 0 h 6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03" h="65876">
                  <a:moveTo>
                    <a:pt x="16140" y="0"/>
                  </a:moveTo>
                  <a:cubicBezTo>
                    <a:pt x="53541" y="533"/>
                    <a:pt x="73733" y="18487"/>
                    <a:pt x="71069" y="45446"/>
                  </a:cubicBezTo>
                  <a:cubicBezTo>
                    <a:pt x="70324" y="53278"/>
                    <a:pt x="56471" y="65265"/>
                    <a:pt x="48000" y="65798"/>
                  </a:cubicBezTo>
                  <a:cubicBezTo>
                    <a:pt x="22640" y="67449"/>
                    <a:pt x="-2880" y="42888"/>
                    <a:pt x="263" y="20672"/>
                  </a:cubicBezTo>
                  <a:cubicBezTo>
                    <a:pt x="1595" y="11614"/>
                    <a:pt x="12944" y="3942"/>
                    <a:pt x="1614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4" name="任意多边形: 形状 363"/>
            <p:cNvSpPr/>
            <p:nvPr/>
          </p:nvSpPr>
          <p:spPr>
            <a:xfrm>
              <a:off x="7293569" y="6762442"/>
              <a:ext cx="74579" cy="60499"/>
            </a:xfrm>
            <a:custGeom>
              <a:avLst/>
              <a:gdLst>
                <a:gd name="connsiteX0" fmla="*/ 33278 w 74579"/>
                <a:gd name="connsiteY0" fmla="*/ 60499 h 60499"/>
                <a:gd name="connsiteX1" fmla="*/ 33 w 74579"/>
                <a:gd name="connsiteY1" fmla="*/ 23898 h 60499"/>
                <a:gd name="connsiteX2" fmla="*/ 37167 w 74579"/>
                <a:gd name="connsiteY2" fmla="*/ 136 h 60499"/>
                <a:gd name="connsiteX3" fmla="*/ 74568 w 74579"/>
                <a:gd name="connsiteY3" fmla="*/ 38283 h 60499"/>
                <a:gd name="connsiteX4" fmla="*/ 33278 w 74579"/>
                <a:gd name="connsiteY4" fmla="*/ 60499 h 6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579" h="60499">
                  <a:moveTo>
                    <a:pt x="33278" y="60499"/>
                  </a:moveTo>
                  <a:cubicBezTo>
                    <a:pt x="6533" y="60393"/>
                    <a:pt x="779" y="42598"/>
                    <a:pt x="33" y="23898"/>
                  </a:cubicBezTo>
                  <a:cubicBezTo>
                    <a:pt x="-979" y="-2315"/>
                    <a:pt x="21610" y="1308"/>
                    <a:pt x="37167" y="136"/>
                  </a:cubicBezTo>
                  <a:cubicBezTo>
                    <a:pt x="62954" y="-1729"/>
                    <a:pt x="74036" y="15800"/>
                    <a:pt x="74568" y="38283"/>
                  </a:cubicBezTo>
                  <a:cubicBezTo>
                    <a:pt x="75261" y="72913"/>
                    <a:pt x="42975" y="47287"/>
                    <a:pt x="33278" y="604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5" name="任意多边形: 形状 364"/>
            <p:cNvSpPr/>
            <p:nvPr/>
          </p:nvSpPr>
          <p:spPr>
            <a:xfrm>
              <a:off x="9423151" y="4486346"/>
              <a:ext cx="66691" cy="73125"/>
            </a:xfrm>
            <a:custGeom>
              <a:avLst/>
              <a:gdLst>
                <a:gd name="connsiteX0" fmla="*/ 1289 w 66691"/>
                <a:gd name="connsiteY0" fmla="*/ 0 h 73125"/>
                <a:gd name="connsiteX1" fmla="*/ 66554 w 66691"/>
                <a:gd name="connsiteY1" fmla="*/ 50880 h 73125"/>
                <a:gd name="connsiteX2" fmla="*/ 41620 w 66691"/>
                <a:gd name="connsiteY2" fmla="*/ 71605 h 73125"/>
                <a:gd name="connsiteX3" fmla="*/ 1289 w 66691"/>
                <a:gd name="connsiteY3" fmla="*/ 0 h 7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91" h="73125">
                  <a:moveTo>
                    <a:pt x="1289" y="0"/>
                  </a:moveTo>
                  <a:cubicBezTo>
                    <a:pt x="41673" y="1012"/>
                    <a:pt x="64370" y="18913"/>
                    <a:pt x="66554" y="50880"/>
                  </a:cubicBezTo>
                  <a:cubicBezTo>
                    <a:pt x="67833" y="69954"/>
                    <a:pt x="60267" y="76400"/>
                    <a:pt x="41620" y="71605"/>
                  </a:cubicBezTo>
                  <a:cubicBezTo>
                    <a:pt x="10612" y="63667"/>
                    <a:pt x="-4732" y="36868"/>
                    <a:pt x="128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6" name="任意多边形: 形状 365"/>
            <p:cNvSpPr/>
            <p:nvPr/>
          </p:nvSpPr>
          <p:spPr>
            <a:xfrm>
              <a:off x="10981744" y="5702194"/>
              <a:ext cx="97764" cy="90465"/>
            </a:xfrm>
            <a:custGeom>
              <a:avLst/>
              <a:gdLst>
                <a:gd name="connsiteX0" fmla="*/ 0 w 97764"/>
                <a:gd name="connsiteY0" fmla="*/ 0 h 90465"/>
                <a:gd name="connsiteX1" fmla="*/ 97764 w 97764"/>
                <a:gd name="connsiteY1" fmla="*/ 90465 h 90465"/>
                <a:gd name="connsiteX2" fmla="*/ 0 w 97764"/>
                <a:gd name="connsiteY2" fmla="*/ 0 h 9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4" h="90465">
                  <a:moveTo>
                    <a:pt x="0" y="0"/>
                  </a:moveTo>
                  <a:cubicBezTo>
                    <a:pt x="59191" y="6340"/>
                    <a:pt x="80396" y="43954"/>
                    <a:pt x="97764" y="90465"/>
                  </a:cubicBezTo>
                  <a:cubicBezTo>
                    <a:pt x="39372" y="88654"/>
                    <a:pt x="26266" y="4198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7" name="任意多边形: 形状 366"/>
            <p:cNvSpPr/>
            <p:nvPr/>
          </p:nvSpPr>
          <p:spPr>
            <a:xfrm>
              <a:off x="8723375" y="4370893"/>
              <a:ext cx="68486" cy="68311"/>
            </a:xfrm>
            <a:custGeom>
              <a:avLst/>
              <a:gdLst>
                <a:gd name="connsiteX0" fmla="*/ 15222 w 68486"/>
                <a:gd name="connsiteY0" fmla="*/ 0 h 68311"/>
                <a:gd name="connsiteX1" fmla="*/ 68180 w 68486"/>
                <a:gd name="connsiteY1" fmla="*/ 49015 h 68311"/>
                <a:gd name="connsiteX2" fmla="*/ 51131 w 68486"/>
                <a:gd name="connsiteY2" fmla="*/ 68142 h 68311"/>
                <a:gd name="connsiteX3" fmla="*/ 91 w 68486"/>
                <a:gd name="connsiteY3" fmla="*/ 17742 h 68311"/>
                <a:gd name="connsiteX4" fmla="*/ 15222 w 68486"/>
                <a:gd name="connsiteY4" fmla="*/ 0 h 68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86" h="68311">
                  <a:moveTo>
                    <a:pt x="15222" y="0"/>
                  </a:moveTo>
                  <a:cubicBezTo>
                    <a:pt x="54381" y="160"/>
                    <a:pt x="71004" y="17582"/>
                    <a:pt x="68180" y="49015"/>
                  </a:cubicBezTo>
                  <a:cubicBezTo>
                    <a:pt x="67540" y="56155"/>
                    <a:pt x="57684" y="67449"/>
                    <a:pt x="51131" y="68142"/>
                  </a:cubicBezTo>
                  <a:cubicBezTo>
                    <a:pt x="26996" y="70753"/>
                    <a:pt x="-1827" y="42675"/>
                    <a:pt x="91" y="17742"/>
                  </a:cubicBezTo>
                  <a:cubicBezTo>
                    <a:pt x="730" y="9803"/>
                    <a:pt x="12718" y="2717"/>
                    <a:pt x="1522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8" name="任意多边形: 形状 367"/>
            <p:cNvSpPr/>
            <p:nvPr/>
          </p:nvSpPr>
          <p:spPr>
            <a:xfrm>
              <a:off x="7571122" y="5317774"/>
              <a:ext cx="72842" cy="57898"/>
            </a:xfrm>
            <a:custGeom>
              <a:avLst/>
              <a:gdLst>
                <a:gd name="connsiteX0" fmla="*/ 72779 w 72842"/>
                <a:gd name="connsiteY0" fmla="*/ 53992 h 57898"/>
                <a:gd name="connsiteX1" fmla="*/ 2 w 72842"/>
                <a:gd name="connsiteY1" fmla="*/ 21333 h 57898"/>
                <a:gd name="connsiteX2" fmla="*/ 22219 w 72842"/>
                <a:gd name="connsiteY2" fmla="*/ 501 h 57898"/>
                <a:gd name="connsiteX3" fmla="*/ 72779 w 72842"/>
                <a:gd name="connsiteY3" fmla="*/ 53992 h 5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42" h="57897">
                  <a:moveTo>
                    <a:pt x="72779" y="53992"/>
                  </a:moveTo>
                  <a:cubicBezTo>
                    <a:pt x="14600" y="63369"/>
                    <a:pt x="-211" y="57135"/>
                    <a:pt x="2" y="21333"/>
                  </a:cubicBezTo>
                  <a:cubicBezTo>
                    <a:pt x="56" y="14034"/>
                    <a:pt x="13695" y="1513"/>
                    <a:pt x="22219" y="501"/>
                  </a:cubicBezTo>
                  <a:cubicBezTo>
                    <a:pt x="55837" y="-3495"/>
                    <a:pt x="74058" y="16591"/>
                    <a:pt x="72779" y="539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9" name="任意多边形: 形状 368"/>
            <p:cNvSpPr/>
            <p:nvPr/>
          </p:nvSpPr>
          <p:spPr>
            <a:xfrm>
              <a:off x="7229523" y="6586975"/>
              <a:ext cx="69251" cy="63079"/>
            </a:xfrm>
            <a:custGeom>
              <a:avLst/>
              <a:gdLst>
                <a:gd name="connsiteX0" fmla="*/ 22256 w 69251"/>
                <a:gd name="connsiteY0" fmla="*/ 0 h 63079"/>
                <a:gd name="connsiteX1" fmla="*/ 69247 w 69251"/>
                <a:gd name="connsiteY1" fmla="*/ 39905 h 63079"/>
                <a:gd name="connsiteX2" fmla="*/ 35096 w 69251"/>
                <a:gd name="connsiteY2" fmla="*/ 62921 h 63079"/>
                <a:gd name="connsiteX3" fmla="*/ 305 w 69251"/>
                <a:gd name="connsiteY3" fmla="*/ 27491 h 63079"/>
                <a:gd name="connsiteX4" fmla="*/ 22256 w 69251"/>
                <a:gd name="connsiteY4" fmla="*/ 0 h 6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51" h="63079">
                  <a:moveTo>
                    <a:pt x="22256" y="0"/>
                  </a:moveTo>
                  <a:cubicBezTo>
                    <a:pt x="60296" y="426"/>
                    <a:pt x="68874" y="16569"/>
                    <a:pt x="69247" y="39905"/>
                  </a:cubicBezTo>
                  <a:cubicBezTo>
                    <a:pt x="69620" y="64892"/>
                    <a:pt x="50120" y="61749"/>
                    <a:pt x="35096" y="62921"/>
                  </a:cubicBezTo>
                  <a:cubicBezTo>
                    <a:pt x="10215" y="64892"/>
                    <a:pt x="-2145" y="48216"/>
                    <a:pt x="305" y="27491"/>
                  </a:cubicBezTo>
                  <a:cubicBezTo>
                    <a:pt x="1691" y="15557"/>
                    <a:pt x="17674" y="5328"/>
                    <a:pt x="222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0" name="任意多边形: 形状 369"/>
            <p:cNvSpPr/>
            <p:nvPr/>
          </p:nvSpPr>
          <p:spPr>
            <a:xfrm>
              <a:off x="10809391" y="5526911"/>
              <a:ext cx="84018" cy="82899"/>
            </a:xfrm>
            <a:custGeom>
              <a:avLst/>
              <a:gdLst>
                <a:gd name="connsiteX0" fmla="*/ 84019 w 84018"/>
                <a:gd name="connsiteY0" fmla="*/ 82900 h 82899"/>
                <a:gd name="connsiteX1" fmla="*/ 0 w 84018"/>
                <a:gd name="connsiteY1" fmla="*/ 0 h 82899"/>
                <a:gd name="connsiteX2" fmla="*/ 84019 w 84018"/>
                <a:gd name="connsiteY2" fmla="*/ 82900 h 82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018" h="82899">
                  <a:moveTo>
                    <a:pt x="84019" y="82900"/>
                  </a:moveTo>
                  <a:cubicBezTo>
                    <a:pt x="37880" y="80023"/>
                    <a:pt x="18381" y="60257"/>
                    <a:pt x="0" y="0"/>
                  </a:cubicBezTo>
                  <a:cubicBezTo>
                    <a:pt x="40704" y="1172"/>
                    <a:pt x="71072" y="30421"/>
                    <a:pt x="84019" y="829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1" name="任意多边形: 形状 370"/>
            <p:cNvSpPr/>
            <p:nvPr/>
          </p:nvSpPr>
          <p:spPr>
            <a:xfrm>
              <a:off x="11801420" y="6613454"/>
              <a:ext cx="106981" cy="85650"/>
            </a:xfrm>
            <a:custGeom>
              <a:avLst/>
              <a:gdLst>
                <a:gd name="connsiteX0" fmla="*/ 0 w 106981"/>
                <a:gd name="connsiteY0" fmla="*/ 0 h 85650"/>
                <a:gd name="connsiteX1" fmla="*/ 106982 w 106981"/>
                <a:gd name="connsiteY1" fmla="*/ 84658 h 85650"/>
                <a:gd name="connsiteX2" fmla="*/ 0 w 106981"/>
                <a:gd name="connsiteY2" fmla="*/ 0 h 8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981" h="85650">
                  <a:moveTo>
                    <a:pt x="0" y="0"/>
                  </a:moveTo>
                  <a:cubicBezTo>
                    <a:pt x="46725" y="6234"/>
                    <a:pt x="70114" y="25254"/>
                    <a:pt x="106982" y="84658"/>
                  </a:cubicBezTo>
                  <a:cubicBezTo>
                    <a:pt x="69474" y="90998"/>
                    <a:pt x="39266" y="6745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2" name="任意多边形: 形状 371"/>
            <p:cNvSpPr/>
            <p:nvPr/>
          </p:nvSpPr>
          <p:spPr>
            <a:xfrm>
              <a:off x="7986165" y="4966076"/>
              <a:ext cx="70929" cy="64606"/>
            </a:xfrm>
            <a:custGeom>
              <a:avLst/>
              <a:gdLst>
                <a:gd name="connsiteX0" fmla="*/ 50766 w 70929"/>
                <a:gd name="connsiteY0" fmla="*/ 64607 h 64606"/>
                <a:gd name="connsiteX1" fmla="*/ 685 w 70929"/>
                <a:gd name="connsiteY1" fmla="*/ 17243 h 64606"/>
                <a:gd name="connsiteX2" fmla="*/ 26898 w 70929"/>
                <a:gd name="connsiteY2" fmla="*/ 141 h 64606"/>
                <a:gd name="connsiteX3" fmla="*/ 70372 w 70929"/>
                <a:gd name="connsiteY3" fmla="*/ 41964 h 64606"/>
                <a:gd name="connsiteX4" fmla="*/ 50766 w 70929"/>
                <a:gd name="connsiteY4" fmla="*/ 64607 h 64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929" h="64604">
                  <a:moveTo>
                    <a:pt x="50766" y="64607"/>
                  </a:moveTo>
                  <a:cubicBezTo>
                    <a:pt x="15656" y="63595"/>
                    <a:pt x="-4003" y="42550"/>
                    <a:pt x="685" y="17243"/>
                  </a:cubicBezTo>
                  <a:cubicBezTo>
                    <a:pt x="2071" y="9891"/>
                    <a:pt x="17415" y="834"/>
                    <a:pt x="26898" y="141"/>
                  </a:cubicBezTo>
                  <a:cubicBezTo>
                    <a:pt x="54442" y="-1830"/>
                    <a:pt x="74581" y="17083"/>
                    <a:pt x="70372" y="41964"/>
                  </a:cubicBezTo>
                  <a:cubicBezTo>
                    <a:pt x="68614" y="52300"/>
                    <a:pt x="54496" y="60558"/>
                    <a:pt x="50766" y="646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3" name="任意多边形: 形状 372"/>
            <p:cNvSpPr/>
            <p:nvPr/>
          </p:nvSpPr>
          <p:spPr>
            <a:xfrm>
              <a:off x="9549589" y="4516671"/>
              <a:ext cx="71957" cy="69849"/>
            </a:xfrm>
            <a:custGeom>
              <a:avLst/>
              <a:gdLst>
                <a:gd name="connsiteX0" fmla="*/ 0 w 71957"/>
                <a:gd name="connsiteY0" fmla="*/ 789 h 69849"/>
                <a:gd name="connsiteX1" fmla="*/ 71925 w 71957"/>
                <a:gd name="connsiteY1" fmla="*/ 54972 h 69849"/>
                <a:gd name="connsiteX2" fmla="*/ 52372 w 71957"/>
                <a:gd name="connsiteY2" fmla="*/ 69837 h 69849"/>
                <a:gd name="connsiteX3" fmla="*/ 0 w 71957"/>
                <a:gd name="connsiteY3" fmla="*/ 789 h 6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957" h="69849">
                  <a:moveTo>
                    <a:pt x="0" y="789"/>
                  </a:moveTo>
                  <a:cubicBezTo>
                    <a:pt x="33299" y="-5285"/>
                    <a:pt x="73257" y="24764"/>
                    <a:pt x="71925" y="54972"/>
                  </a:cubicBezTo>
                  <a:cubicBezTo>
                    <a:pt x="71711" y="60460"/>
                    <a:pt x="58818" y="70263"/>
                    <a:pt x="52372" y="69837"/>
                  </a:cubicBezTo>
                  <a:cubicBezTo>
                    <a:pt x="18221" y="67279"/>
                    <a:pt x="7938" y="52841"/>
                    <a:pt x="0" y="7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4" name="任意多边形: 形状 373"/>
            <p:cNvSpPr/>
            <p:nvPr/>
          </p:nvSpPr>
          <p:spPr>
            <a:xfrm>
              <a:off x="10637413" y="5348697"/>
              <a:ext cx="74480" cy="82207"/>
            </a:xfrm>
            <a:custGeom>
              <a:avLst/>
              <a:gdLst>
                <a:gd name="connsiteX0" fmla="*/ 74481 w 74480"/>
                <a:gd name="connsiteY0" fmla="*/ 82207 h 82207"/>
                <a:gd name="connsiteX1" fmla="*/ 105 w 74480"/>
                <a:gd name="connsiteY1" fmla="*/ 0 h 82207"/>
                <a:gd name="connsiteX2" fmla="*/ 74481 w 74480"/>
                <a:gd name="connsiteY2" fmla="*/ 82207 h 8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0" h="82207">
                  <a:moveTo>
                    <a:pt x="74481" y="82207"/>
                  </a:moveTo>
                  <a:cubicBezTo>
                    <a:pt x="25412" y="77359"/>
                    <a:pt x="-1920" y="46085"/>
                    <a:pt x="105" y="0"/>
                  </a:cubicBezTo>
                  <a:cubicBezTo>
                    <a:pt x="41129" y="2771"/>
                    <a:pt x="65530" y="29036"/>
                    <a:pt x="74481" y="822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5" name="任意多边形: 形状 374"/>
            <p:cNvSpPr/>
            <p:nvPr/>
          </p:nvSpPr>
          <p:spPr>
            <a:xfrm>
              <a:off x="7930568" y="4800476"/>
              <a:ext cx="70627" cy="59954"/>
            </a:xfrm>
            <a:custGeom>
              <a:avLst/>
              <a:gdLst>
                <a:gd name="connsiteX0" fmla="*/ 69335 w 70627"/>
                <a:gd name="connsiteY0" fmla="*/ 59399 h 59954"/>
                <a:gd name="connsiteX1" fmla="*/ 21 w 70627"/>
                <a:gd name="connsiteY1" fmla="*/ 19228 h 59954"/>
                <a:gd name="connsiteX2" fmla="*/ 35930 w 70627"/>
                <a:gd name="connsiteY2" fmla="*/ 1806 h 59954"/>
                <a:gd name="connsiteX3" fmla="*/ 69335 w 70627"/>
                <a:gd name="connsiteY3" fmla="*/ 59399 h 5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27" h="59954">
                  <a:moveTo>
                    <a:pt x="69335" y="59399"/>
                  </a:moveTo>
                  <a:cubicBezTo>
                    <a:pt x="18295" y="62649"/>
                    <a:pt x="-725" y="51940"/>
                    <a:pt x="21" y="19228"/>
                  </a:cubicBezTo>
                  <a:cubicBezTo>
                    <a:pt x="660" y="-8210"/>
                    <a:pt x="22664" y="1753"/>
                    <a:pt x="35930" y="1806"/>
                  </a:cubicBezTo>
                  <a:cubicBezTo>
                    <a:pt x="64327" y="1913"/>
                    <a:pt x="74503" y="21040"/>
                    <a:pt x="69335" y="593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6" name="任意多边形: 形状 375"/>
            <p:cNvSpPr/>
            <p:nvPr/>
          </p:nvSpPr>
          <p:spPr>
            <a:xfrm>
              <a:off x="11899132" y="6741848"/>
              <a:ext cx="101706" cy="84556"/>
            </a:xfrm>
            <a:custGeom>
              <a:avLst/>
              <a:gdLst>
                <a:gd name="connsiteX0" fmla="*/ 0 w 101706"/>
                <a:gd name="connsiteY0" fmla="*/ 58 h 84556"/>
                <a:gd name="connsiteX1" fmla="*/ 101707 w 101706"/>
                <a:gd name="connsiteY1" fmla="*/ 84557 h 84556"/>
                <a:gd name="connsiteX2" fmla="*/ 0 w 101706"/>
                <a:gd name="connsiteY2" fmla="*/ 58 h 8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706" h="84556">
                  <a:moveTo>
                    <a:pt x="0" y="58"/>
                  </a:moveTo>
                  <a:cubicBezTo>
                    <a:pt x="42409" y="-1647"/>
                    <a:pt x="84178" y="34156"/>
                    <a:pt x="101707" y="84557"/>
                  </a:cubicBezTo>
                  <a:cubicBezTo>
                    <a:pt x="64040" y="82852"/>
                    <a:pt x="34896" y="59090"/>
                    <a:pt x="0" y="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7" name="任意多边形: 形状 376"/>
            <p:cNvSpPr/>
            <p:nvPr/>
          </p:nvSpPr>
          <p:spPr>
            <a:xfrm>
              <a:off x="8318494" y="4490235"/>
              <a:ext cx="70600" cy="65673"/>
            </a:xfrm>
            <a:custGeom>
              <a:avLst/>
              <a:gdLst>
                <a:gd name="connsiteX0" fmla="*/ 116 w 70600"/>
                <a:gd name="connsiteY0" fmla="*/ 3569 h 65673"/>
                <a:gd name="connsiteX1" fmla="*/ 66819 w 70600"/>
                <a:gd name="connsiteY1" fmla="*/ 28823 h 65673"/>
                <a:gd name="connsiteX2" fmla="*/ 67672 w 70600"/>
                <a:gd name="connsiteY2" fmla="*/ 57167 h 65673"/>
                <a:gd name="connsiteX3" fmla="*/ 39967 w 70600"/>
                <a:gd name="connsiteY3" fmla="*/ 65318 h 65673"/>
                <a:gd name="connsiteX4" fmla="*/ 116 w 70600"/>
                <a:gd name="connsiteY4" fmla="*/ 3569 h 6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00" h="65673">
                  <a:moveTo>
                    <a:pt x="116" y="3569"/>
                  </a:moveTo>
                  <a:cubicBezTo>
                    <a:pt x="31017" y="-5914"/>
                    <a:pt x="52807" y="3836"/>
                    <a:pt x="66819" y="28823"/>
                  </a:cubicBezTo>
                  <a:cubicBezTo>
                    <a:pt x="71135" y="36495"/>
                    <a:pt x="72200" y="51146"/>
                    <a:pt x="67672" y="57167"/>
                  </a:cubicBezTo>
                  <a:cubicBezTo>
                    <a:pt x="62877" y="63507"/>
                    <a:pt x="48918" y="66810"/>
                    <a:pt x="39967" y="65318"/>
                  </a:cubicBezTo>
                  <a:cubicBezTo>
                    <a:pt x="7095" y="59884"/>
                    <a:pt x="-1110" y="35909"/>
                    <a:pt x="116" y="35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8" name="任意多边形: 形状 377"/>
            <p:cNvSpPr/>
            <p:nvPr/>
          </p:nvSpPr>
          <p:spPr>
            <a:xfrm>
              <a:off x="9676058" y="4545901"/>
              <a:ext cx="66821" cy="74224"/>
            </a:xfrm>
            <a:custGeom>
              <a:avLst/>
              <a:gdLst>
                <a:gd name="connsiteX0" fmla="*/ 65543 w 66821"/>
                <a:gd name="connsiteY0" fmla="*/ 74225 h 74224"/>
                <a:gd name="connsiteX1" fmla="*/ 704 w 66821"/>
                <a:gd name="connsiteY1" fmla="*/ 22812 h 74224"/>
                <a:gd name="connsiteX2" fmla="*/ 23560 w 66821"/>
                <a:gd name="connsiteY2" fmla="*/ 1341 h 74224"/>
                <a:gd name="connsiteX3" fmla="*/ 65543 w 66821"/>
                <a:gd name="connsiteY3" fmla="*/ 74225 h 74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821" h="74224">
                  <a:moveTo>
                    <a:pt x="65543" y="74225"/>
                  </a:moveTo>
                  <a:cubicBezTo>
                    <a:pt x="30380" y="74065"/>
                    <a:pt x="5872" y="54725"/>
                    <a:pt x="704" y="22812"/>
                  </a:cubicBezTo>
                  <a:cubicBezTo>
                    <a:pt x="-2279" y="4591"/>
                    <a:pt x="4008" y="-3401"/>
                    <a:pt x="23560" y="1341"/>
                  </a:cubicBezTo>
                  <a:cubicBezTo>
                    <a:pt x="56113" y="9226"/>
                    <a:pt x="71563" y="35492"/>
                    <a:pt x="65543" y="742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9" name="任意多边形: 形状 378"/>
            <p:cNvSpPr/>
            <p:nvPr/>
          </p:nvSpPr>
          <p:spPr>
            <a:xfrm>
              <a:off x="10276189" y="4985419"/>
              <a:ext cx="75121" cy="82451"/>
            </a:xfrm>
            <a:custGeom>
              <a:avLst/>
              <a:gdLst>
                <a:gd name="connsiteX0" fmla="*/ 75122 w 75121"/>
                <a:gd name="connsiteY0" fmla="*/ 82451 h 82451"/>
                <a:gd name="connsiteX1" fmla="*/ 0 w 75121"/>
                <a:gd name="connsiteY1" fmla="*/ 297 h 82451"/>
                <a:gd name="connsiteX2" fmla="*/ 75122 w 75121"/>
                <a:gd name="connsiteY2" fmla="*/ 82451 h 8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121" h="82451">
                  <a:moveTo>
                    <a:pt x="75122" y="82451"/>
                  </a:moveTo>
                  <a:cubicBezTo>
                    <a:pt x="25360" y="72862"/>
                    <a:pt x="2238" y="46809"/>
                    <a:pt x="0" y="297"/>
                  </a:cubicBezTo>
                  <a:cubicBezTo>
                    <a:pt x="38520" y="-3379"/>
                    <a:pt x="67343" y="27203"/>
                    <a:pt x="75122" y="824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0" name="任意多边形: 形状 379"/>
            <p:cNvSpPr/>
            <p:nvPr/>
          </p:nvSpPr>
          <p:spPr>
            <a:xfrm>
              <a:off x="9013279" y="4410300"/>
              <a:ext cx="69705" cy="69110"/>
            </a:xfrm>
            <a:custGeom>
              <a:avLst/>
              <a:gdLst>
                <a:gd name="connsiteX0" fmla="*/ 337 w 69705"/>
                <a:gd name="connsiteY0" fmla="*/ 285 h 69110"/>
                <a:gd name="connsiteX1" fmla="*/ 69491 w 69705"/>
                <a:gd name="connsiteY1" fmla="*/ 46902 h 69110"/>
                <a:gd name="connsiteX2" fmla="*/ 47488 w 69705"/>
                <a:gd name="connsiteY2" fmla="*/ 68906 h 69110"/>
                <a:gd name="connsiteX3" fmla="*/ 337 w 69705"/>
                <a:gd name="connsiteY3" fmla="*/ 285 h 69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705" h="69110">
                  <a:moveTo>
                    <a:pt x="337" y="285"/>
                  </a:moveTo>
                  <a:cubicBezTo>
                    <a:pt x="39603" y="-2592"/>
                    <a:pt x="66668" y="16587"/>
                    <a:pt x="69491" y="46902"/>
                  </a:cubicBezTo>
                  <a:cubicBezTo>
                    <a:pt x="71037" y="63791"/>
                    <a:pt x="64270" y="70398"/>
                    <a:pt x="47488" y="68906"/>
                  </a:cubicBezTo>
                  <a:cubicBezTo>
                    <a:pt x="16960" y="66242"/>
                    <a:pt x="-2859" y="38804"/>
                    <a:pt x="337" y="28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1" name="任意多边形: 形状 380"/>
            <p:cNvSpPr/>
            <p:nvPr/>
          </p:nvSpPr>
          <p:spPr>
            <a:xfrm>
              <a:off x="7517844" y="5143631"/>
              <a:ext cx="67884" cy="68836"/>
            </a:xfrm>
            <a:custGeom>
              <a:avLst/>
              <a:gdLst>
                <a:gd name="connsiteX0" fmla="*/ 23019 w 67884"/>
                <a:gd name="connsiteY0" fmla="*/ 0 h 68836"/>
                <a:gd name="connsiteX1" fmla="*/ 67559 w 67884"/>
                <a:gd name="connsiteY1" fmla="*/ 46671 h 68836"/>
                <a:gd name="connsiteX2" fmla="*/ 37137 w 67884"/>
                <a:gd name="connsiteY2" fmla="*/ 68835 h 68836"/>
                <a:gd name="connsiteX3" fmla="*/ 216 w 67884"/>
                <a:gd name="connsiteY3" fmla="*/ 27118 h 68836"/>
                <a:gd name="connsiteX4" fmla="*/ 23019 w 67884"/>
                <a:gd name="connsiteY4" fmla="*/ 0 h 6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84" h="68836">
                  <a:moveTo>
                    <a:pt x="23019" y="0"/>
                  </a:moveTo>
                  <a:cubicBezTo>
                    <a:pt x="61006" y="2078"/>
                    <a:pt x="64682" y="25520"/>
                    <a:pt x="67559" y="46671"/>
                  </a:cubicBezTo>
                  <a:cubicBezTo>
                    <a:pt x="70596" y="69367"/>
                    <a:pt x="51789" y="68728"/>
                    <a:pt x="37137" y="68835"/>
                  </a:cubicBezTo>
                  <a:cubicBezTo>
                    <a:pt x="9699" y="69048"/>
                    <a:pt x="-1755" y="50827"/>
                    <a:pt x="216" y="27118"/>
                  </a:cubicBezTo>
                  <a:cubicBezTo>
                    <a:pt x="1069" y="17475"/>
                    <a:pt x="15081" y="9004"/>
                    <a:pt x="230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2" name="任意多边形: 形状 381"/>
            <p:cNvSpPr/>
            <p:nvPr/>
          </p:nvSpPr>
          <p:spPr>
            <a:xfrm>
              <a:off x="9980032" y="4765781"/>
              <a:ext cx="70259" cy="71957"/>
            </a:xfrm>
            <a:custGeom>
              <a:avLst/>
              <a:gdLst>
                <a:gd name="connsiteX0" fmla="*/ 70260 w 70259"/>
                <a:gd name="connsiteY0" fmla="*/ 71717 h 71957"/>
                <a:gd name="connsiteX1" fmla="*/ 40 w 70259"/>
                <a:gd name="connsiteY1" fmla="*/ 14177 h 71957"/>
                <a:gd name="connsiteX2" fmla="*/ 25986 w 70259"/>
                <a:gd name="connsiteY2" fmla="*/ 112 h 71957"/>
                <a:gd name="connsiteX3" fmla="*/ 70260 w 70259"/>
                <a:gd name="connsiteY3" fmla="*/ 71717 h 7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259" h="71957">
                  <a:moveTo>
                    <a:pt x="70260" y="71717"/>
                  </a:moveTo>
                  <a:cubicBezTo>
                    <a:pt x="33445" y="74861"/>
                    <a:pt x="-1345" y="46730"/>
                    <a:pt x="40" y="14177"/>
                  </a:cubicBezTo>
                  <a:cubicBezTo>
                    <a:pt x="253" y="8796"/>
                    <a:pt x="17781" y="-1167"/>
                    <a:pt x="25986" y="112"/>
                  </a:cubicBezTo>
                  <a:cubicBezTo>
                    <a:pt x="50121" y="3788"/>
                    <a:pt x="67436" y="33784"/>
                    <a:pt x="70260" y="717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3" name="任意多边形: 形状 382"/>
            <p:cNvSpPr/>
            <p:nvPr/>
          </p:nvSpPr>
          <p:spPr>
            <a:xfrm>
              <a:off x="10102232" y="4800630"/>
              <a:ext cx="65683" cy="82260"/>
            </a:xfrm>
            <a:custGeom>
              <a:avLst/>
              <a:gdLst>
                <a:gd name="connsiteX0" fmla="*/ 65430 w 65683"/>
                <a:gd name="connsiteY0" fmla="*/ 82261 h 82260"/>
                <a:gd name="connsiteX1" fmla="*/ 644 w 65683"/>
                <a:gd name="connsiteY1" fmla="*/ 0 h 82260"/>
                <a:gd name="connsiteX2" fmla="*/ 65430 w 65683"/>
                <a:gd name="connsiteY2" fmla="*/ 82261 h 8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683" h="82260">
                  <a:moveTo>
                    <a:pt x="65430" y="82261"/>
                  </a:moveTo>
                  <a:cubicBezTo>
                    <a:pt x="16255" y="71179"/>
                    <a:pt x="-3991" y="44753"/>
                    <a:pt x="644" y="0"/>
                  </a:cubicBezTo>
                  <a:cubicBezTo>
                    <a:pt x="45877" y="6766"/>
                    <a:pt x="68360" y="34364"/>
                    <a:pt x="65430" y="822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4" name="任意多边形: 形状 383"/>
            <p:cNvSpPr/>
            <p:nvPr/>
          </p:nvSpPr>
          <p:spPr>
            <a:xfrm>
              <a:off x="10561810" y="5209957"/>
              <a:ext cx="78211" cy="78060"/>
            </a:xfrm>
            <a:custGeom>
              <a:avLst/>
              <a:gdLst>
                <a:gd name="connsiteX0" fmla="*/ 0 w 78211"/>
                <a:gd name="connsiteY0" fmla="*/ 5 h 78060"/>
                <a:gd name="connsiteX1" fmla="*/ 78211 w 78211"/>
                <a:gd name="connsiteY1" fmla="*/ 77897 h 78060"/>
                <a:gd name="connsiteX2" fmla="*/ 0 w 78211"/>
                <a:gd name="connsiteY2" fmla="*/ 5 h 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211" h="78060">
                  <a:moveTo>
                    <a:pt x="0" y="5"/>
                  </a:moveTo>
                  <a:cubicBezTo>
                    <a:pt x="43474" y="-421"/>
                    <a:pt x="70486" y="26484"/>
                    <a:pt x="78211" y="77897"/>
                  </a:cubicBezTo>
                  <a:cubicBezTo>
                    <a:pt x="37880" y="80241"/>
                    <a:pt x="15077" y="57545"/>
                    <a:pt x="0" y="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5" name="任意多边形: 形状 384"/>
            <p:cNvSpPr/>
            <p:nvPr/>
          </p:nvSpPr>
          <p:spPr>
            <a:xfrm>
              <a:off x="11433432" y="6187074"/>
              <a:ext cx="106927" cy="96059"/>
            </a:xfrm>
            <a:custGeom>
              <a:avLst/>
              <a:gdLst>
                <a:gd name="connsiteX0" fmla="*/ 106928 w 106927"/>
                <a:gd name="connsiteY0" fmla="*/ 96059 h 96059"/>
                <a:gd name="connsiteX1" fmla="*/ 0 w 106927"/>
                <a:gd name="connsiteY1" fmla="*/ 0 h 96059"/>
                <a:gd name="connsiteX2" fmla="*/ 106928 w 106927"/>
                <a:gd name="connsiteY2" fmla="*/ 96059 h 9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927" h="96059">
                  <a:moveTo>
                    <a:pt x="106928" y="96059"/>
                  </a:moveTo>
                  <a:cubicBezTo>
                    <a:pt x="48642" y="83060"/>
                    <a:pt x="22324" y="46511"/>
                    <a:pt x="0" y="0"/>
                  </a:cubicBezTo>
                  <a:cubicBezTo>
                    <a:pt x="58233" y="6553"/>
                    <a:pt x="77839" y="50667"/>
                    <a:pt x="106928" y="960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6" name="任意多边形: 形状 385"/>
            <p:cNvSpPr/>
            <p:nvPr/>
          </p:nvSpPr>
          <p:spPr>
            <a:xfrm>
              <a:off x="7882650" y="4635849"/>
              <a:ext cx="67173" cy="63028"/>
            </a:xfrm>
            <a:custGeom>
              <a:avLst/>
              <a:gdLst>
                <a:gd name="connsiteX0" fmla="*/ 52893 w 67173"/>
                <a:gd name="connsiteY0" fmla="*/ 63021 h 63028"/>
                <a:gd name="connsiteX1" fmla="*/ 42 w 67173"/>
                <a:gd name="connsiteY1" fmla="*/ 23170 h 63028"/>
                <a:gd name="connsiteX2" fmla="*/ 26787 w 67173"/>
                <a:gd name="connsiteY2" fmla="*/ 47 h 63028"/>
                <a:gd name="connsiteX3" fmla="*/ 67172 w 67173"/>
                <a:gd name="connsiteY3" fmla="*/ 44481 h 63028"/>
                <a:gd name="connsiteX4" fmla="*/ 52893 w 67173"/>
                <a:gd name="connsiteY4" fmla="*/ 63021 h 6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73" h="63028">
                  <a:moveTo>
                    <a:pt x="52893" y="63021"/>
                  </a:moveTo>
                  <a:cubicBezTo>
                    <a:pt x="15332" y="63394"/>
                    <a:pt x="1214" y="49755"/>
                    <a:pt x="42" y="23170"/>
                  </a:cubicBezTo>
                  <a:cubicBezTo>
                    <a:pt x="-811" y="3244"/>
                    <a:pt x="11496" y="-485"/>
                    <a:pt x="26787" y="47"/>
                  </a:cubicBezTo>
                  <a:cubicBezTo>
                    <a:pt x="54971" y="1059"/>
                    <a:pt x="66745" y="19707"/>
                    <a:pt x="67172" y="44481"/>
                  </a:cubicBezTo>
                  <a:cubicBezTo>
                    <a:pt x="67331" y="52153"/>
                    <a:pt x="55344" y="60038"/>
                    <a:pt x="52893" y="630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7" name="任意多边形: 形状 386"/>
            <p:cNvSpPr/>
            <p:nvPr/>
          </p:nvSpPr>
          <p:spPr>
            <a:xfrm>
              <a:off x="8948404" y="4256972"/>
              <a:ext cx="77110" cy="65761"/>
            </a:xfrm>
            <a:custGeom>
              <a:avLst/>
              <a:gdLst>
                <a:gd name="connsiteX0" fmla="*/ 0 w 77110"/>
                <a:gd name="connsiteY0" fmla="*/ 4169 h 65761"/>
                <a:gd name="connsiteX1" fmla="*/ 76773 w 77110"/>
                <a:gd name="connsiteY1" fmla="*/ 38533 h 65761"/>
                <a:gd name="connsiteX2" fmla="*/ 70273 w 77110"/>
                <a:gd name="connsiteY2" fmla="*/ 63094 h 65761"/>
                <a:gd name="connsiteX3" fmla="*/ 44434 w 77110"/>
                <a:gd name="connsiteY3" fmla="*/ 61762 h 65761"/>
                <a:gd name="connsiteX4" fmla="*/ 0 w 77110"/>
                <a:gd name="connsiteY4" fmla="*/ 4169 h 6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10" h="65761">
                  <a:moveTo>
                    <a:pt x="0" y="4169"/>
                  </a:moveTo>
                  <a:cubicBezTo>
                    <a:pt x="52265" y="-6700"/>
                    <a:pt x="71179" y="3317"/>
                    <a:pt x="76773" y="38533"/>
                  </a:cubicBezTo>
                  <a:cubicBezTo>
                    <a:pt x="78052" y="46578"/>
                    <a:pt x="75654" y="59524"/>
                    <a:pt x="70273" y="63094"/>
                  </a:cubicBezTo>
                  <a:cubicBezTo>
                    <a:pt x="64253" y="67090"/>
                    <a:pt x="49015" y="66557"/>
                    <a:pt x="44434" y="61762"/>
                  </a:cubicBezTo>
                  <a:cubicBezTo>
                    <a:pt x="29196" y="45726"/>
                    <a:pt x="16996" y="26812"/>
                    <a:pt x="0" y="41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8" name="任意多边形: 形状 387"/>
            <p:cNvSpPr/>
            <p:nvPr/>
          </p:nvSpPr>
          <p:spPr>
            <a:xfrm>
              <a:off x="11710848" y="6488305"/>
              <a:ext cx="109645" cy="92383"/>
            </a:xfrm>
            <a:custGeom>
              <a:avLst/>
              <a:gdLst>
                <a:gd name="connsiteX0" fmla="*/ 0 w 109645"/>
                <a:gd name="connsiteY0" fmla="*/ 0 h 92383"/>
                <a:gd name="connsiteX1" fmla="*/ 109646 w 109645"/>
                <a:gd name="connsiteY1" fmla="*/ 92384 h 92383"/>
                <a:gd name="connsiteX2" fmla="*/ 0 w 109645"/>
                <a:gd name="connsiteY2" fmla="*/ 0 h 92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644" h="92383">
                  <a:moveTo>
                    <a:pt x="0" y="0"/>
                  </a:moveTo>
                  <a:cubicBezTo>
                    <a:pt x="58925" y="6766"/>
                    <a:pt x="78318" y="50827"/>
                    <a:pt x="109646" y="92384"/>
                  </a:cubicBezTo>
                  <a:cubicBezTo>
                    <a:pt x="50827" y="82207"/>
                    <a:pt x="25254" y="4523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9" name="任意多边形: 形状 388"/>
            <p:cNvSpPr/>
            <p:nvPr/>
          </p:nvSpPr>
          <p:spPr>
            <a:xfrm>
              <a:off x="8161344" y="4480112"/>
              <a:ext cx="68595" cy="64040"/>
            </a:xfrm>
            <a:custGeom>
              <a:avLst/>
              <a:gdLst>
                <a:gd name="connsiteX0" fmla="*/ 53694 w 68595"/>
                <a:gd name="connsiteY0" fmla="*/ 64040 h 64040"/>
                <a:gd name="connsiteX1" fmla="*/ 150 w 68595"/>
                <a:gd name="connsiteY1" fmla="*/ 26533 h 64040"/>
                <a:gd name="connsiteX2" fmla="*/ 23325 w 68595"/>
                <a:gd name="connsiteY2" fmla="*/ 0 h 64040"/>
                <a:gd name="connsiteX3" fmla="*/ 68345 w 68595"/>
                <a:gd name="connsiteY3" fmla="*/ 48696 h 64040"/>
                <a:gd name="connsiteX4" fmla="*/ 53694 w 68595"/>
                <a:gd name="connsiteY4" fmla="*/ 64040 h 64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95" h="64039">
                  <a:moveTo>
                    <a:pt x="53694" y="64040"/>
                  </a:moveTo>
                  <a:cubicBezTo>
                    <a:pt x="21248" y="63348"/>
                    <a:pt x="2227" y="55676"/>
                    <a:pt x="150" y="26533"/>
                  </a:cubicBezTo>
                  <a:cubicBezTo>
                    <a:pt x="-1076" y="9644"/>
                    <a:pt x="5104" y="54"/>
                    <a:pt x="23325" y="0"/>
                  </a:cubicBezTo>
                  <a:cubicBezTo>
                    <a:pt x="47140" y="-106"/>
                    <a:pt x="71328" y="24029"/>
                    <a:pt x="68345" y="48696"/>
                  </a:cubicBezTo>
                  <a:cubicBezTo>
                    <a:pt x="67493" y="55622"/>
                    <a:pt x="56464" y="61323"/>
                    <a:pt x="53694" y="640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0" name="任意多边形: 形状 389"/>
            <p:cNvSpPr/>
            <p:nvPr/>
          </p:nvSpPr>
          <p:spPr>
            <a:xfrm>
              <a:off x="10913868" y="5565217"/>
              <a:ext cx="86842" cy="83560"/>
            </a:xfrm>
            <a:custGeom>
              <a:avLst/>
              <a:gdLst>
                <a:gd name="connsiteX0" fmla="*/ 0 w 86842"/>
                <a:gd name="connsiteY0" fmla="*/ 0 h 83560"/>
                <a:gd name="connsiteX1" fmla="*/ 86843 w 86842"/>
                <a:gd name="connsiteY1" fmla="*/ 82207 h 83560"/>
                <a:gd name="connsiteX2" fmla="*/ 0 w 86842"/>
                <a:gd name="connsiteY2" fmla="*/ 0 h 83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842" h="83560">
                  <a:moveTo>
                    <a:pt x="0" y="0"/>
                  </a:moveTo>
                  <a:cubicBezTo>
                    <a:pt x="50188" y="9537"/>
                    <a:pt x="69314" y="44540"/>
                    <a:pt x="86843" y="82207"/>
                  </a:cubicBezTo>
                  <a:cubicBezTo>
                    <a:pt x="44434" y="89773"/>
                    <a:pt x="18700" y="6606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1" name="任意多边形: 形状 390"/>
            <p:cNvSpPr/>
            <p:nvPr/>
          </p:nvSpPr>
          <p:spPr>
            <a:xfrm>
              <a:off x="7696518" y="5136386"/>
              <a:ext cx="69504" cy="66674"/>
            </a:xfrm>
            <a:custGeom>
              <a:avLst/>
              <a:gdLst>
                <a:gd name="connsiteX0" fmla="*/ 24263 w 69504"/>
                <a:gd name="connsiteY0" fmla="*/ 0 h 66674"/>
                <a:gd name="connsiteX1" fmla="*/ 69390 w 69504"/>
                <a:gd name="connsiteY1" fmla="*/ 45819 h 66674"/>
                <a:gd name="connsiteX2" fmla="*/ 37849 w 69504"/>
                <a:gd name="connsiteY2" fmla="*/ 66650 h 66674"/>
                <a:gd name="connsiteX3" fmla="*/ 342 w 69504"/>
                <a:gd name="connsiteY3" fmla="*/ 26426 h 66674"/>
                <a:gd name="connsiteX4" fmla="*/ 24263 w 69504"/>
                <a:gd name="connsiteY4" fmla="*/ 0 h 6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504" h="66674">
                  <a:moveTo>
                    <a:pt x="24263" y="0"/>
                  </a:moveTo>
                  <a:cubicBezTo>
                    <a:pt x="60279" y="2984"/>
                    <a:pt x="67685" y="23069"/>
                    <a:pt x="69390" y="45819"/>
                  </a:cubicBezTo>
                  <a:cubicBezTo>
                    <a:pt x="71148" y="68781"/>
                    <a:pt x="52341" y="66277"/>
                    <a:pt x="37849" y="66650"/>
                  </a:cubicBezTo>
                  <a:cubicBezTo>
                    <a:pt x="10624" y="67396"/>
                    <a:pt x="-2322" y="50987"/>
                    <a:pt x="342" y="26426"/>
                  </a:cubicBezTo>
                  <a:cubicBezTo>
                    <a:pt x="1407" y="16836"/>
                    <a:pt x="15899" y="8738"/>
                    <a:pt x="242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2" name="任意多边形: 形状 391"/>
            <p:cNvSpPr/>
            <p:nvPr/>
          </p:nvSpPr>
          <p:spPr>
            <a:xfrm>
              <a:off x="7389124" y="5329025"/>
              <a:ext cx="69453" cy="65596"/>
            </a:xfrm>
            <a:custGeom>
              <a:avLst/>
              <a:gdLst>
                <a:gd name="connsiteX0" fmla="*/ 45184 w 69453"/>
                <a:gd name="connsiteY0" fmla="*/ 65597 h 65596"/>
                <a:gd name="connsiteX1" fmla="*/ 324 w 69453"/>
                <a:gd name="connsiteY1" fmla="*/ 23188 h 65596"/>
                <a:gd name="connsiteX2" fmla="*/ 25791 w 69453"/>
                <a:gd name="connsiteY2" fmla="*/ 12 h 65596"/>
                <a:gd name="connsiteX3" fmla="*/ 69106 w 69453"/>
                <a:gd name="connsiteY3" fmla="*/ 39065 h 65596"/>
                <a:gd name="connsiteX4" fmla="*/ 45184 w 69453"/>
                <a:gd name="connsiteY4" fmla="*/ 65597 h 6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3" h="65596">
                  <a:moveTo>
                    <a:pt x="45184" y="65597"/>
                  </a:moveTo>
                  <a:cubicBezTo>
                    <a:pt x="11459" y="62933"/>
                    <a:pt x="3148" y="45724"/>
                    <a:pt x="324" y="23188"/>
                  </a:cubicBezTo>
                  <a:cubicBezTo>
                    <a:pt x="-2073" y="3742"/>
                    <a:pt x="9062" y="-254"/>
                    <a:pt x="25791" y="12"/>
                  </a:cubicBezTo>
                  <a:cubicBezTo>
                    <a:pt x="53815" y="438"/>
                    <a:pt x="72249" y="14237"/>
                    <a:pt x="69106" y="39065"/>
                  </a:cubicBezTo>
                  <a:cubicBezTo>
                    <a:pt x="67934" y="48761"/>
                    <a:pt x="53549" y="56806"/>
                    <a:pt x="45184" y="655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3" name="任意多边形: 形状 392"/>
            <p:cNvSpPr/>
            <p:nvPr/>
          </p:nvSpPr>
          <p:spPr>
            <a:xfrm>
              <a:off x="8050144" y="4641259"/>
              <a:ext cx="65717" cy="59317"/>
            </a:xfrm>
            <a:custGeom>
              <a:avLst/>
              <a:gdLst>
                <a:gd name="connsiteX0" fmla="*/ 63613 w 65717"/>
                <a:gd name="connsiteY0" fmla="*/ 54361 h 59317"/>
                <a:gd name="connsiteX1" fmla="*/ 4209 w 65717"/>
                <a:gd name="connsiteY1" fmla="*/ 41308 h 59317"/>
                <a:gd name="connsiteX2" fmla="*/ 0 w 65717"/>
                <a:gd name="connsiteY2" fmla="*/ 2522 h 59317"/>
                <a:gd name="connsiteX3" fmla="*/ 43421 w 65717"/>
                <a:gd name="connsiteY3" fmla="*/ 2043 h 59317"/>
                <a:gd name="connsiteX4" fmla="*/ 63613 w 65717"/>
                <a:gd name="connsiteY4" fmla="*/ 54361 h 5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17" h="59317">
                  <a:moveTo>
                    <a:pt x="63613" y="54361"/>
                  </a:moveTo>
                  <a:cubicBezTo>
                    <a:pt x="41450" y="58624"/>
                    <a:pt x="17848" y="67521"/>
                    <a:pt x="4209" y="41308"/>
                  </a:cubicBezTo>
                  <a:cubicBezTo>
                    <a:pt x="-1385" y="30546"/>
                    <a:pt x="1172" y="15575"/>
                    <a:pt x="0" y="2522"/>
                  </a:cubicBezTo>
                  <a:cubicBezTo>
                    <a:pt x="14598" y="2043"/>
                    <a:pt x="30741" y="-2592"/>
                    <a:pt x="43421" y="2043"/>
                  </a:cubicBezTo>
                  <a:cubicBezTo>
                    <a:pt x="66171" y="10407"/>
                    <a:pt x="68462" y="31186"/>
                    <a:pt x="63613" y="543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4" name="任意多边形: 形状 393"/>
            <p:cNvSpPr/>
            <p:nvPr/>
          </p:nvSpPr>
          <p:spPr>
            <a:xfrm>
              <a:off x="11100660" y="5747214"/>
              <a:ext cx="82313" cy="87055"/>
            </a:xfrm>
            <a:custGeom>
              <a:avLst/>
              <a:gdLst>
                <a:gd name="connsiteX0" fmla="*/ 0 w 82313"/>
                <a:gd name="connsiteY0" fmla="*/ 0 h 87055"/>
                <a:gd name="connsiteX1" fmla="*/ 82314 w 82313"/>
                <a:gd name="connsiteY1" fmla="*/ 87055 h 87055"/>
                <a:gd name="connsiteX2" fmla="*/ 0 w 82313"/>
                <a:gd name="connsiteY2" fmla="*/ 0 h 87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313" h="87055">
                  <a:moveTo>
                    <a:pt x="0" y="0"/>
                  </a:moveTo>
                  <a:cubicBezTo>
                    <a:pt x="49335" y="11401"/>
                    <a:pt x="62974" y="51146"/>
                    <a:pt x="82314" y="87055"/>
                  </a:cubicBezTo>
                  <a:cubicBezTo>
                    <a:pt x="40545" y="87215"/>
                    <a:pt x="53" y="4587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5" name="任意多边形: 形状 394"/>
            <p:cNvSpPr/>
            <p:nvPr/>
          </p:nvSpPr>
          <p:spPr>
            <a:xfrm>
              <a:off x="7233718" y="6046740"/>
              <a:ext cx="73509" cy="59316"/>
            </a:xfrm>
            <a:custGeom>
              <a:avLst/>
              <a:gdLst>
                <a:gd name="connsiteX0" fmla="*/ 10442 w 73509"/>
                <a:gd name="connsiteY0" fmla="*/ 0 h 59316"/>
                <a:gd name="connsiteX1" fmla="*/ 70220 w 73509"/>
                <a:gd name="connsiteY1" fmla="*/ 20832 h 59316"/>
                <a:gd name="connsiteX2" fmla="*/ 70646 w 73509"/>
                <a:gd name="connsiteY2" fmla="*/ 51040 h 59316"/>
                <a:gd name="connsiteX3" fmla="*/ 26266 w 73509"/>
                <a:gd name="connsiteY3" fmla="*/ 56634 h 59316"/>
                <a:gd name="connsiteX4" fmla="*/ 0 w 73509"/>
                <a:gd name="connsiteY4" fmla="*/ 12680 h 59316"/>
                <a:gd name="connsiteX5" fmla="*/ 10442 w 73509"/>
                <a:gd name="connsiteY5" fmla="*/ 0 h 5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509" h="59316">
                  <a:moveTo>
                    <a:pt x="10442" y="0"/>
                  </a:moveTo>
                  <a:cubicBezTo>
                    <a:pt x="30581" y="6500"/>
                    <a:pt x="51679" y="11242"/>
                    <a:pt x="70220" y="20832"/>
                  </a:cubicBezTo>
                  <a:cubicBezTo>
                    <a:pt x="74802" y="23176"/>
                    <a:pt x="74269" y="49601"/>
                    <a:pt x="70646" y="51040"/>
                  </a:cubicBezTo>
                  <a:cubicBezTo>
                    <a:pt x="56741" y="56581"/>
                    <a:pt x="36176" y="63081"/>
                    <a:pt x="26266" y="56634"/>
                  </a:cubicBezTo>
                  <a:cubicBezTo>
                    <a:pt x="13426" y="48270"/>
                    <a:pt x="8365" y="27917"/>
                    <a:pt x="0" y="12680"/>
                  </a:cubicBezTo>
                  <a:cubicBezTo>
                    <a:pt x="3516" y="8471"/>
                    <a:pt x="6979" y="4262"/>
                    <a:pt x="1044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6" name="任意多边形: 形状 395"/>
            <p:cNvSpPr/>
            <p:nvPr/>
          </p:nvSpPr>
          <p:spPr>
            <a:xfrm>
              <a:off x="7182215" y="5876298"/>
              <a:ext cx="68391" cy="64206"/>
            </a:xfrm>
            <a:custGeom>
              <a:avLst/>
              <a:gdLst>
                <a:gd name="connsiteX0" fmla="*/ 46228 w 68391"/>
                <a:gd name="connsiteY0" fmla="*/ 64207 h 64206"/>
                <a:gd name="connsiteX1" fmla="*/ 89 w 68391"/>
                <a:gd name="connsiteY1" fmla="*/ 24355 h 64206"/>
                <a:gd name="connsiteX2" fmla="*/ 31363 w 68391"/>
                <a:gd name="connsiteY2" fmla="*/ 114 h 64206"/>
                <a:gd name="connsiteX3" fmla="*/ 68391 w 68391"/>
                <a:gd name="connsiteY3" fmla="*/ 37248 h 64206"/>
                <a:gd name="connsiteX4" fmla="*/ 46228 w 68391"/>
                <a:gd name="connsiteY4" fmla="*/ 64207 h 6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1" h="64206">
                  <a:moveTo>
                    <a:pt x="46228" y="64207"/>
                  </a:moveTo>
                  <a:cubicBezTo>
                    <a:pt x="14847" y="60264"/>
                    <a:pt x="1634" y="49875"/>
                    <a:pt x="89" y="24355"/>
                  </a:cubicBezTo>
                  <a:cubicBezTo>
                    <a:pt x="-1349" y="-152"/>
                    <a:pt x="14847" y="1180"/>
                    <a:pt x="31363" y="114"/>
                  </a:cubicBezTo>
                  <a:cubicBezTo>
                    <a:pt x="58428" y="-1591"/>
                    <a:pt x="68231" y="16044"/>
                    <a:pt x="68391" y="37248"/>
                  </a:cubicBezTo>
                  <a:cubicBezTo>
                    <a:pt x="68444" y="46146"/>
                    <a:pt x="54059" y="55203"/>
                    <a:pt x="46228" y="642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7" name="任意多边形: 形状 396"/>
            <p:cNvSpPr/>
            <p:nvPr/>
          </p:nvSpPr>
          <p:spPr>
            <a:xfrm>
              <a:off x="9797063" y="4585944"/>
              <a:ext cx="70668" cy="66491"/>
            </a:xfrm>
            <a:custGeom>
              <a:avLst/>
              <a:gdLst>
                <a:gd name="connsiteX0" fmla="*/ 0 w 70668"/>
                <a:gd name="connsiteY0" fmla="*/ 244 h 66491"/>
                <a:gd name="connsiteX1" fmla="*/ 70327 w 70668"/>
                <a:gd name="connsiteY1" fmla="*/ 64976 h 66491"/>
                <a:gd name="connsiteX2" fmla="*/ 0 w 70668"/>
                <a:gd name="connsiteY2" fmla="*/ 244 h 6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668" h="66491">
                  <a:moveTo>
                    <a:pt x="0" y="244"/>
                  </a:moveTo>
                  <a:cubicBezTo>
                    <a:pt x="50188" y="-2580"/>
                    <a:pt x="73843" y="19157"/>
                    <a:pt x="70327" y="64976"/>
                  </a:cubicBezTo>
                  <a:cubicBezTo>
                    <a:pt x="28557" y="71263"/>
                    <a:pt x="15824" y="59542"/>
                    <a:pt x="0" y="2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8" name="任意多边形: 形状 397"/>
            <p:cNvSpPr/>
            <p:nvPr/>
          </p:nvSpPr>
          <p:spPr>
            <a:xfrm>
              <a:off x="8421141" y="4339086"/>
              <a:ext cx="68596" cy="63338"/>
            </a:xfrm>
            <a:custGeom>
              <a:avLst/>
              <a:gdLst>
                <a:gd name="connsiteX0" fmla="*/ 68596 w 68596"/>
                <a:gd name="connsiteY0" fmla="*/ 49974 h 63338"/>
                <a:gd name="connsiteX1" fmla="*/ 46006 w 68596"/>
                <a:gd name="connsiteY1" fmla="*/ 63187 h 63338"/>
                <a:gd name="connsiteX2" fmla="*/ 134 w 68596"/>
                <a:gd name="connsiteY2" fmla="*/ 15930 h 63338"/>
                <a:gd name="connsiteX3" fmla="*/ 20540 w 68596"/>
                <a:gd name="connsiteY3" fmla="*/ 160 h 63338"/>
                <a:gd name="connsiteX4" fmla="*/ 68596 w 68596"/>
                <a:gd name="connsiteY4" fmla="*/ 49974 h 6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96" h="63338">
                  <a:moveTo>
                    <a:pt x="68596" y="49974"/>
                  </a:moveTo>
                  <a:cubicBezTo>
                    <a:pt x="63641" y="53065"/>
                    <a:pt x="55223" y="62281"/>
                    <a:pt x="46006" y="63187"/>
                  </a:cubicBezTo>
                  <a:cubicBezTo>
                    <a:pt x="22777" y="65531"/>
                    <a:pt x="-2050" y="40118"/>
                    <a:pt x="134" y="15930"/>
                  </a:cubicBezTo>
                  <a:cubicBezTo>
                    <a:pt x="667" y="9856"/>
                    <a:pt x="13028" y="746"/>
                    <a:pt x="20540" y="160"/>
                  </a:cubicBezTo>
                  <a:cubicBezTo>
                    <a:pt x="47498" y="-1918"/>
                    <a:pt x="67371" y="16356"/>
                    <a:pt x="68596" y="499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9" name="任意多边形: 形状 398"/>
            <p:cNvSpPr/>
            <p:nvPr/>
          </p:nvSpPr>
          <p:spPr>
            <a:xfrm>
              <a:off x="10742102" y="5390733"/>
              <a:ext cx="74695" cy="77945"/>
            </a:xfrm>
            <a:custGeom>
              <a:avLst/>
              <a:gdLst>
                <a:gd name="connsiteX0" fmla="*/ 74695 w 74695"/>
                <a:gd name="connsiteY0" fmla="*/ 77945 h 77945"/>
                <a:gd name="connsiteX1" fmla="*/ 0 w 74695"/>
                <a:gd name="connsiteY1" fmla="*/ 0 h 77945"/>
                <a:gd name="connsiteX2" fmla="*/ 74695 w 74695"/>
                <a:gd name="connsiteY2" fmla="*/ 77945 h 7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695" h="77945">
                  <a:moveTo>
                    <a:pt x="74695" y="77945"/>
                  </a:moveTo>
                  <a:cubicBezTo>
                    <a:pt x="27172" y="74748"/>
                    <a:pt x="12041" y="58392"/>
                    <a:pt x="0" y="0"/>
                  </a:cubicBezTo>
                  <a:cubicBezTo>
                    <a:pt x="43155" y="5488"/>
                    <a:pt x="65478" y="28131"/>
                    <a:pt x="74695" y="779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0" name="任意多边形: 形状 399"/>
            <p:cNvSpPr/>
            <p:nvPr/>
          </p:nvSpPr>
          <p:spPr>
            <a:xfrm>
              <a:off x="9087832" y="4283794"/>
              <a:ext cx="76603" cy="64504"/>
            </a:xfrm>
            <a:custGeom>
              <a:avLst/>
              <a:gdLst>
                <a:gd name="connsiteX0" fmla="*/ 0 w 76603"/>
                <a:gd name="connsiteY0" fmla="*/ 4572 h 64504"/>
                <a:gd name="connsiteX1" fmla="*/ 76454 w 76603"/>
                <a:gd name="connsiteY1" fmla="*/ 37072 h 64504"/>
                <a:gd name="connsiteX2" fmla="*/ 68941 w 76603"/>
                <a:gd name="connsiteY2" fmla="*/ 62379 h 64504"/>
                <a:gd name="connsiteX3" fmla="*/ 46245 w 76603"/>
                <a:gd name="connsiteY3" fmla="*/ 60354 h 64504"/>
                <a:gd name="connsiteX4" fmla="*/ 0 w 76603"/>
                <a:gd name="connsiteY4" fmla="*/ 4572 h 6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03" h="64504">
                  <a:moveTo>
                    <a:pt x="0" y="4572"/>
                  </a:moveTo>
                  <a:cubicBezTo>
                    <a:pt x="47950" y="-7628"/>
                    <a:pt x="73097" y="5052"/>
                    <a:pt x="76454" y="37072"/>
                  </a:cubicBezTo>
                  <a:cubicBezTo>
                    <a:pt x="77306" y="45436"/>
                    <a:pt x="74482" y="56784"/>
                    <a:pt x="68941" y="62379"/>
                  </a:cubicBezTo>
                  <a:cubicBezTo>
                    <a:pt x="65318" y="66001"/>
                    <a:pt x="50507" y="64776"/>
                    <a:pt x="46245" y="60354"/>
                  </a:cubicBezTo>
                  <a:cubicBezTo>
                    <a:pt x="30422" y="43998"/>
                    <a:pt x="16942" y="25457"/>
                    <a:pt x="0" y="45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1" name="任意多边形: 形状 400"/>
            <p:cNvSpPr/>
            <p:nvPr/>
          </p:nvSpPr>
          <p:spPr>
            <a:xfrm>
              <a:off x="10212919" y="4842045"/>
              <a:ext cx="71881" cy="78364"/>
            </a:xfrm>
            <a:custGeom>
              <a:avLst/>
              <a:gdLst>
                <a:gd name="connsiteX0" fmla="*/ 64388 w 71881"/>
                <a:gd name="connsiteY0" fmla="*/ 78354 h 78364"/>
                <a:gd name="connsiteX1" fmla="*/ 455 w 71881"/>
                <a:gd name="connsiteY1" fmla="*/ 10638 h 78364"/>
                <a:gd name="connsiteX2" fmla="*/ 20328 w 71881"/>
                <a:gd name="connsiteY2" fmla="*/ 249 h 78364"/>
                <a:gd name="connsiteX3" fmla="*/ 71528 w 71881"/>
                <a:gd name="connsiteY3" fmla="*/ 61944 h 78364"/>
                <a:gd name="connsiteX4" fmla="*/ 64388 w 71881"/>
                <a:gd name="connsiteY4" fmla="*/ 78354 h 7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1" h="78364">
                  <a:moveTo>
                    <a:pt x="64388" y="78354"/>
                  </a:moveTo>
                  <a:cubicBezTo>
                    <a:pt x="37803" y="79206"/>
                    <a:pt x="-4873" y="31203"/>
                    <a:pt x="455" y="10638"/>
                  </a:cubicBezTo>
                  <a:cubicBezTo>
                    <a:pt x="1787" y="5523"/>
                    <a:pt x="18836" y="-1403"/>
                    <a:pt x="20328" y="249"/>
                  </a:cubicBezTo>
                  <a:cubicBezTo>
                    <a:pt x="38549" y="19801"/>
                    <a:pt x="55704" y="40420"/>
                    <a:pt x="71528" y="61944"/>
                  </a:cubicBezTo>
                  <a:cubicBezTo>
                    <a:pt x="73552" y="64715"/>
                    <a:pt x="66306" y="74251"/>
                    <a:pt x="64388" y="783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7371012" y="5854979"/>
              <a:ext cx="70085" cy="71833"/>
            </a:xfrm>
            <a:custGeom>
              <a:avLst/>
              <a:gdLst>
                <a:gd name="connsiteX0" fmla="*/ 30584 w 70085"/>
                <a:gd name="connsiteY0" fmla="*/ 71833 h 71833"/>
                <a:gd name="connsiteX1" fmla="*/ 429 w 70085"/>
                <a:gd name="connsiteY1" fmla="*/ 23138 h 71833"/>
                <a:gd name="connsiteX2" fmla="*/ 36498 w 70085"/>
                <a:gd name="connsiteY2" fmla="*/ 68 h 71833"/>
                <a:gd name="connsiteX3" fmla="*/ 69210 w 70085"/>
                <a:gd name="connsiteY3" fmla="*/ 36723 h 71833"/>
                <a:gd name="connsiteX4" fmla="*/ 30584 w 70085"/>
                <a:gd name="connsiteY4" fmla="*/ 71833 h 7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085" h="71833">
                  <a:moveTo>
                    <a:pt x="30584" y="71833"/>
                  </a:moveTo>
                  <a:cubicBezTo>
                    <a:pt x="16732" y="50362"/>
                    <a:pt x="2613" y="37629"/>
                    <a:pt x="429" y="23138"/>
                  </a:cubicBezTo>
                  <a:cubicBezTo>
                    <a:pt x="-3514" y="-3448"/>
                    <a:pt x="20621" y="868"/>
                    <a:pt x="36498" y="68"/>
                  </a:cubicBezTo>
                  <a:cubicBezTo>
                    <a:pt x="61432" y="-1210"/>
                    <a:pt x="73579" y="15625"/>
                    <a:pt x="69210" y="36723"/>
                  </a:cubicBezTo>
                  <a:cubicBezTo>
                    <a:pt x="66972" y="47858"/>
                    <a:pt x="49178" y="55743"/>
                    <a:pt x="30584" y="718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3" name="任意多边形: 形状 402"/>
            <p:cNvSpPr/>
            <p:nvPr/>
          </p:nvSpPr>
          <p:spPr>
            <a:xfrm>
              <a:off x="7999228" y="4474268"/>
              <a:ext cx="64687" cy="61292"/>
            </a:xfrm>
            <a:custGeom>
              <a:avLst/>
              <a:gdLst>
                <a:gd name="connsiteX0" fmla="*/ 64555 w 64687"/>
                <a:gd name="connsiteY0" fmla="*/ 58003 h 61292"/>
                <a:gd name="connsiteX1" fmla="*/ 675 w 64687"/>
                <a:gd name="connsiteY1" fmla="*/ 29712 h 61292"/>
                <a:gd name="connsiteX2" fmla="*/ 23212 w 64687"/>
                <a:gd name="connsiteY2" fmla="*/ 37 h 61292"/>
                <a:gd name="connsiteX3" fmla="*/ 64555 w 64687"/>
                <a:gd name="connsiteY3" fmla="*/ 58003 h 6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687" h="61292">
                  <a:moveTo>
                    <a:pt x="64555" y="58003"/>
                  </a:moveTo>
                  <a:cubicBezTo>
                    <a:pt x="22146" y="66580"/>
                    <a:pt x="5204" y="58802"/>
                    <a:pt x="675" y="29712"/>
                  </a:cubicBezTo>
                  <a:cubicBezTo>
                    <a:pt x="-2148" y="11385"/>
                    <a:pt x="3605" y="836"/>
                    <a:pt x="23212" y="37"/>
                  </a:cubicBezTo>
                  <a:cubicBezTo>
                    <a:pt x="50437" y="-1029"/>
                    <a:pt x="66313" y="21135"/>
                    <a:pt x="64555" y="580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4" name="任意多边形: 形状 403"/>
            <p:cNvSpPr/>
            <p:nvPr/>
          </p:nvSpPr>
          <p:spPr>
            <a:xfrm>
              <a:off x="7813658" y="4969087"/>
              <a:ext cx="69599" cy="58371"/>
            </a:xfrm>
            <a:custGeom>
              <a:avLst/>
              <a:gdLst>
                <a:gd name="connsiteX0" fmla="*/ 69140 w 69599"/>
                <a:gd name="connsiteY0" fmla="*/ 56268 h 58371"/>
                <a:gd name="connsiteX1" fmla="*/ 93 w 69599"/>
                <a:gd name="connsiteY1" fmla="*/ 20839 h 58371"/>
                <a:gd name="connsiteX2" fmla="*/ 27371 w 69599"/>
                <a:gd name="connsiteY2" fmla="*/ 7 h 58371"/>
                <a:gd name="connsiteX3" fmla="*/ 69140 w 69599"/>
                <a:gd name="connsiteY3" fmla="*/ 56268 h 5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99" h="58371">
                  <a:moveTo>
                    <a:pt x="69140" y="56268"/>
                  </a:moveTo>
                  <a:cubicBezTo>
                    <a:pt x="22736" y="63514"/>
                    <a:pt x="2064" y="52113"/>
                    <a:pt x="93" y="20839"/>
                  </a:cubicBezTo>
                  <a:cubicBezTo>
                    <a:pt x="-1293" y="-952"/>
                    <a:pt x="13092" y="167"/>
                    <a:pt x="27371" y="7"/>
                  </a:cubicBezTo>
                  <a:cubicBezTo>
                    <a:pt x="61309" y="-366"/>
                    <a:pt x="72071" y="13540"/>
                    <a:pt x="69140" y="562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5" name="任意多边形: 形状 404"/>
            <p:cNvSpPr/>
            <p:nvPr/>
          </p:nvSpPr>
          <p:spPr>
            <a:xfrm>
              <a:off x="7165066" y="6420044"/>
              <a:ext cx="74032" cy="54912"/>
            </a:xfrm>
            <a:custGeom>
              <a:avLst/>
              <a:gdLst>
                <a:gd name="connsiteX0" fmla="*/ 74033 w 74032"/>
                <a:gd name="connsiteY0" fmla="*/ 47962 h 54912"/>
                <a:gd name="connsiteX1" fmla="*/ 3174 w 74032"/>
                <a:gd name="connsiteY1" fmla="*/ 38266 h 54912"/>
                <a:gd name="connsiteX2" fmla="*/ 2268 w 74032"/>
                <a:gd name="connsiteY2" fmla="*/ 6672 h 54912"/>
                <a:gd name="connsiteX3" fmla="*/ 54001 w 74032"/>
                <a:gd name="connsiteY3" fmla="*/ 2730 h 54912"/>
                <a:gd name="connsiteX4" fmla="*/ 74033 w 74032"/>
                <a:gd name="connsiteY4" fmla="*/ 47962 h 5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32" h="54912">
                  <a:moveTo>
                    <a:pt x="74033" y="47962"/>
                  </a:moveTo>
                  <a:cubicBezTo>
                    <a:pt x="43558" y="50733"/>
                    <a:pt x="19050" y="66663"/>
                    <a:pt x="3174" y="38266"/>
                  </a:cubicBezTo>
                  <a:cubicBezTo>
                    <a:pt x="-1621" y="29688"/>
                    <a:pt x="-183" y="7312"/>
                    <a:pt x="2268" y="6672"/>
                  </a:cubicBezTo>
                  <a:cubicBezTo>
                    <a:pt x="19210" y="2410"/>
                    <a:pt x="39775" y="-3557"/>
                    <a:pt x="54001" y="2730"/>
                  </a:cubicBezTo>
                  <a:cubicBezTo>
                    <a:pt x="64283" y="7258"/>
                    <a:pt x="66681" y="29795"/>
                    <a:pt x="74033" y="479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6" name="任意多边形: 形状 405"/>
            <p:cNvSpPr/>
            <p:nvPr/>
          </p:nvSpPr>
          <p:spPr>
            <a:xfrm>
              <a:off x="9486668" y="4367373"/>
              <a:ext cx="72533" cy="67506"/>
            </a:xfrm>
            <a:custGeom>
              <a:avLst/>
              <a:gdLst>
                <a:gd name="connsiteX0" fmla="*/ 0 w 72533"/>
                <a:gd name="connsiteY0" fmla="*/ 2774 h 67506"/>
                <a:gd name="connsiteX1" fmla="*/ 71445 w 72533"/>
                <a:gd name="connsiteY1" fmla="*/ 34954 h 67506"/>
                <a:gd name="connsiteX2" fmla="*/ 69794 w 72533"/>
                <a:gd name="connsiteY2" fmla="*/ 67507 h 67506"/>
                <a:gd name="connsiteX3" fmla="*/ 37561 w 72533"/>
                <a:gd name="connsiteY3" fmla="*/ 60581 h 67506"/>
                <a:gd name="connsiteX4" fmla="*/ 0 w 72533"/>
                <a:gd name="connsiteY4" fmla="*/ 2774 h 6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33" h="67506">
                  <a:moveTo>
                    <a:pt x="0" y="2774"/>
                  </a:moveTo>
                  <a:cubicBezTo>
                    <a:pt x="37401" y="-6016"/>
                    <a:pt x="62921" y="6451"/>
                    <a:pt x="71445" y="34954"/>
                  </a:cubicBezTo>
                  <a:cubicBezTo>
                    <a:pt x="74376" y="44757"/>
                    <a:pt x="70540" y="56585"/>
                    <a:pt x="69794" y="67507"/>
                  </a:cubicBezTo>
                  <a:cubicBezTo>
                    <a:pt x="58765" y="65429"/>
                    <a:pt x="43368" y="67240"/>
                    <a:pt x="37561" y="60581"/>
                  </a:cubicBezTo>
                  <a:cubicBezTo>
                    <a:pt x="23123" y="44011"/>
                    <a:pt x="13053" y="23553"/>
                    <a:pt x="0" y="27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7" name="任意多边形: 形状 406"/>
            <p:cNvSpPr/>
            <p:nvPr/>
          </p:nvSpPr>
          <p:spPr>
            <a:xfrm>
              <a:off x="7104165" y="6244839"/>
              <a:ext cx="66633" cy="60112"/>
            </a:xfrm>
            <a:custGeom>
              <a:avLst/>
              <a:gdLst>
                <a:gd name="connsiteX0" fmla="*/ 43989 w 66633"/>
                <a:gd name="connsiteY0" fmla="*/ 60085 h 60112"/>
                <a:gd name="connsiteX1" fmla="*/ 35 w 66633"/>
                <a:gd name="connsiteY1" fmla="*/ 21831 h 60112"/>
                <a:gd name="connsiteX2" fmla="*/ 34559 w 66633"/>
                <a:gd name="connsiteY2" fmla="*/ 201 h 60112"/>
                <a:gd name="connsiteX3" fmla="*/ 66152 w 66633"/>
                <a:gd name="connsiteY3" fmla="*/ 34352 h 60112"/>
                <a:gd name="connsiteX4" fmla="*/ 43989 w 66633"/>
                <a:gd name="connsiteY4" fmla="*/ 60085 h 6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3" h="60112">
                  <a:moveTo>
                    <a:pt x="43989" y="60085"/>
                  </a:moveTo>
                  <a:cubicBezTo>
                    <a:pt x="5203" y="60937"/>
                    <a:pt x="834" y="42130"/>
                    <a:pt x="35" y="21831"/>
                  </a:cubicBezTo>
                  <a:cubicBezTo>
                    <a:pt x="-977" y="-4008"/>
                    <a:pt x="20280" y="1533"/>
                    <a:pt x="34559" y="201"/>
                  </a:cubicBezTo>
                  <a:cubicBezTo>
                    <a:pt x="58640" y="-2090"/>
                    <a:pt x="69083" y="15598"/>
                    <a:pt x="66152" y="34352"/>
                  </a:cubicBezTo>
                  <a:cubicBezTo>
                    <a:pt x="64341" y="46126"/>
                    <a:pt x="48091" y="55609"/>
                    <a:pt x="43989" y="6008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8" name="任意多边形: 形状 407"/>
            <p:cNvSpPr/>
            <p:nvPr/>
          </p:nvSpPr>
          <p:spPr>
            <a:xfrm>
              <a:off x="7643043" y="4977273"/>
              <a:ext cx="67762" cy="57555"/>
            </a:xfrm>
            <a:custGeom>
              <a:avLst/>
              <a:gdLst>
                <a:gd name="connsiteX0" fmla="*/ 17641 w 67762"/>
                <a:gd name="connsiteY0" fmla="*/ 186 h 57555"/>
                <a:gd name="connsiteX1" fmla="*/ 67456 w 67762"/>
                <a:gd name="connsiteY1" fmla="*/ 35775 h 57555"/>
                <a:gd name="connsiteX2" fmla="*/ 37887 w 67762"/>
                <a:gd name="connsiteY2" fmla="*/ 57406 h 57555"/>
                <a:gd name="connsiteX3" fmla="*/ 6 w 67762"/>
                <a:gd name="connsiteY3" fmla="*/ 16968 h 57555"/>
                <a:gd name="connsiteX4" fmla="*/ 17641 w 67762"/>
                <a:gd name="connsiteY4" fmla="*/ 186 h 57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62" h="57554">
                  <a:moveTo>
                    <a:pt x="17641" y="186"/>
                  </a:moveTo>
                  <a:cubicBezTo>
                    <a:pt x="54083" y="-1839"/>
                    <a:pt x="64739" y="12866"/>
                    <a:pt x="67456" y="35775"/>
                  </a:cubicBezTo>
                  <a:cubicBezTo>
                    <a:pt x="70386" y="60070"/>
                    <a:pt x="51686" y="56394"/>
                    <a:pt x="37887" y="57406"/>
                  </a:cubicBezTo>
                  <a:cubicBezTo>
                    <a:pt x="9277" y="59537"/>
                    <a:pt x="1125" y="38599"/>
                    <a:pt x="6" y="16968"/>
                  </a:cubicBezTo>
                  <a:cubicBezTo>
                    <a:pt x="-367" y="9882"/>
                    <a:pt x="15564" y="2050"/>
                    <a:pt x="17641" y="1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9" name="任意多边形: 形状 408"/>
            <p:cNvSpPr/>
            <p:nvPr/>
          </p:nvSpPr>
          <p:spPr>
            <a:xfrm>
              <a:off x="9921015" y="4618682"/>
              <a:ext cx="66383" cy="78003"/>
            </a:xfrm>
            <a:custGeom>
              <a:avLst/>
              <a:gdLst>
                <a:gd name="connsiteX0" fmla="*/ 63905 w 66383"/>
                <a:gd name="connsiteY0" fmla="*/ 78003 h 78003"/>
                <a:gd name="connsiteX1" fmla="*/ 1677 w 66383"/>
                <a:gd name="connsiteY1" fmla="*/ 25525 h 78003"/>
                <a:gd name="connsiteX2" fmla="*/ 4021 w 66383"/>
                <a:gd name="connsiteY2" fmla="*/ 2349 h 78003"/>
                <a:gd name="connsiteX3" fmla="*/ 26877 w 66383"/>
                <a:gd name="connsiteY3" fmla="*/ 2775 h 78003"/>
                <a:gd name="connsiteX4" fmla="*/ 63905 w 66383"/>
                <a:gd name="connsiteY4" fmla="*/ 78003 h 7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383" h="78003">
                  <a:moveTo>
                    <a:pt x="63905" y="78003"/>
                  </a:moveTo>
                  <a:cubicBezTo>
                    <a:pt x="31672" y="74007"/>
                    <a:pt x="13771" y="52590"/>
                    <a:pt x="1677" y="25525"/>
                  </a:cubicBezTo>
                  <a:cubicBezTo>
                    <a:pt x="-1200" y="19025"/>
                    <a:pt x="-348" y="6718"/>
                    <a:pt x="4021" y="2349"/>
                  </a:cubicBezTo>
                  <a:cubicBezTo>
                    <a:pt x="7857" y="-1487"/>
                    <a:pt x="20004" y="-102"/>
                    <a:pt x="26877" y="2775"/>
                  </a:cubicBezTo>
                  <a:cubicBezTo>
                    <a:pt x="56659" y="15295"/>
                    <a:pt x="72909" y="48434"/>
                    <a:pt x="63905" y="780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0" name="任意多边形: 形状 409"/>
            <p:cNvSpPr/>
            <p:nvPr/>
          </p:nvSpPr>
          <p:spPr>
            <a:xfrm>
              <a:off x="7765669" y="4802954"/>
              <a:ext cx="66303" cy="57480"/>
            </a:xfrm>
            <a:custGeom>
              <a:avLst/>
              <a:gdLst>
                <a:gd name="connsiteX0" fmla="*/ 66303 w 66303"/>
                <a:gd name="connsiteY0" fmla="*/ 56334 h 57480"/>
                <a:gd name="connsiteX1" fmla="*/ 186 w 66303"/>
                <a:gd name="connsiteY1" fmla="*/ 24688 h 57480"/>
                <a:gd name="connsiteX2" fmla="*/ 24747 w 66303"/>
                <a:gd name="connsiteY2" fmla="*/ 659 h 57480"/>
                <a:gd name="connsiteX3" fmla="*/ 66303 w 66303"/>
                <a:gd name="connsiteY3" fmla="*/ 56334 h 5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03" h="57480">
                  <a:moveTo>
                    <a:pt x="66303" y="56334"/>
                  </a:moveTo>
                  <a:cubicBezTo>
                    <a:pt x="13026" y="60490"/>
                    <a:pt x="-1892" y="54097"/>
                    <a:pt x="186" y="24688"/>
                  </a:cubicBezTo>
                  <a:cubicBezTo>
                    <a:pt x="825" y="15790"/>
                    <a:pt x="15157" y="2098"/>
                    <a:pt x="24747" y="659"/>
                  </a:cubicBezTo>
                  <a:cubicBezTo>
                    <a:pt x="53464" y="-3763"/>
                    <a:pt x="65930" y="13979"/>
                    <a:pt x="66303" y="563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1" name="任意多边形: 形状 410"/>
            <p:cNvSpPr/>
            <p:nvPr/>
          </p:nvSpPr>
          <p:spPr>
            <a:xfrm>
              <a:off x="9233809" y="4305407"/>
              <a:ext cx="69405" cy="67990"/>
            </a:xfrm>
            <a:custGeom>
              <a:avLst/>
              <a:gdLst>
                <a:gd name="connsiteX0" fmla="*/ 51842 w 69405"/>
                <a:gd name="connsiteY0" fmla="*/ 67990 h 67990"/>
                <a:gd name="connsiteX1" fmla="*/ 483 w 69405"/>
                <a:gd name="connsiteY1" fmla="*/ 16098 h 67990"/>
                <a:gd name="connsiteX2" fmla="*/ 23978 w 69405"/>
                <a:gd name="connsiteY2" fmla="*/ 8 h 67990"/>
                <a:gd name="connsiteX3" fmla="*/ 68571 w 69405"/>
                <a:gd name="connsiteY3" fmla="*/ 53925 h 67990"/>
                <a:gd name="connsiteX4" fmla="*/ 51842 w 69405"/>
                <a:gd name="connsiteY4" fmla="*/ 67990 h 6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05" h="67990">
                  <a:moveTo>
                    <a:pt x="51842" y="67990"/>
                  </a:moveTo>
                  <a:cubicBezTo>
                    <a:pt x="22060" y="64261"/>
                    <a:pt x="-3886" y="36663"/>
                    <a:pt x="483" y="16098"/>
                  </a:cubicBezTo>
                  <a:cubicBezTo>
                    <a:pt x="1974" y="9065"/>
                    <a:pt x="16040" y="-312"/>
                    <a:pt x="23978" y="8"/>
                  </a:cubicBezTo>
                  <a:cubicBezTo>
                    <a:pt x="46834" y="1073"/>
                    <a:pt x="74592" y="35224"/>
                    <a:pt x="68571" y="53925"/>
                  </a:cubicBezTo>
                  <a:cubicBezTo>
                    <a:pt x="66174" y="61171"/>
                    <a:pt x="54932" y="65539"/>
                    <a:pt x="51842" y="679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2" name="任意多边形: 形状 411"/>
            <p:cNvSpPr/>
            <p:nvPr/>
          </p:nvSpPr>
          <p:spPr>
            <a:xfrm>
              <a:off x="8675140" y="4210769"/>
              <a:ext cx="67554" cy="69232"/>
            </a:xfrm>
            <a:custGeom>
              <a:avLst/>
              <a:gdLst>
                <a:gd name="connsiteX0" fmla="*/ 50937 w 67554"/>
                <a:gd name="connsiteY0" fmla="*/ 69232 h 69232"/>
                <a:gd name="connsiteX1" fmla="*/ 589 w 67554"/>
                <a:gd name="connsiteY1" fmla="*/ 17340 h 69232"/>
                <a:gd name="connsiteX2" fmla="*/ 20249 w 67554"/>
                <a:gd name="connsiteY2" fmla="*/ 25 h 69232"/>
                <a:gd name="connsiteX3" fmla="*/ 67080 w 67554"/>
                <a:gd name="connsiteY3" fmla="*/ 52077 h 69232"/>
                <a:gd name="connsiteX4" fmla="*/ 50937 w 67554"/>
                <a:gd name="connsiteY4" fmla="*/ 69232 h 6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54" h="69232">
                  <a:moveTo>
                    <a:pt x="50937" y="69232"/>
                  </a:moveTo>
                  <a:cubicBezTo>
                    <a:pt x="17532" y="65769"/>
                    <a:pt x="-3886" y="41421"/>
                    <a:pt x="589" y="17340"/>
                  </a:cubicBezTo>
                  <a:cubicBezTo>
                    <a:pt x="1921" y="10307"/>
                    <a:pt x="13163" y="344"/>
                    <a:pt x="20249" y="25"/>
                  </a:cubicBezTo>
                  <a:cubicBezTo>
                    <a:pt x="41400" y="-1041"/>
                    <a:pt x="71715" y="32737"/>
                    <a:pt x="67080" y="52077"/>
                  </a:cubicBezTo>
                  <a:cubicBezTo>
                    <a:pt x="65162" y="60175"/>
                    <a:pt x="54027" y="66142"/>
                    <a:pt x="50937" y="692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3" name="任意多边形: 形状 412"/>
            <p:cNvSpPr/>
            <p:nvPr/>
          </p:nvSpPr>
          <p:spPr>
            <a:xfrm>
              <a:off x="9369031" y="4334076"/>
              <a:ext cx="64638" cy="68361"/>
            </a:xfrm>
            <a:custGeom>
              <a:avLst/>
              <a:gdLst>
                <a:gd name="connsiteX0" fmla="*/ 0 w 64638"/>
                <a:gd name="connsiteY0" fmla="*/ 162 h 68361"/>
                <a:gd name="connsiteX1" fmla="*/ 64572 w 64638"/>
                <a:gd name="connsiteY1" fmla="*/ 50936 h 68361"/>
                <a:gd name="connsiteX2" fmla="*/ 40864 w 64638"/>
                <a:gd name="connsiteY2" fmla="*/ 68251 h 68361"/>
                <a:gd name="connsiteX3" fmla="*/ 0 w 64638"/>
                <a:gd name="connsiteY3" fmla="*/ 162 h 6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638" h="68361">
                  <a:moveTo>
                    <a:pt x="0" y="162"/>
                  </a:moveTo>
                  <a:cubicBezTo>
                    <a:pt x="28450" y="-2395"/>
                    <a:pt x="66437" y="25789"/>
                    <a:pt x="64572" y="50936"/>
                  </a:cubicBezTo>
                  <a:cubicBezTo>
                    <a:pt x="64093" y="57649"/>
                    <a:pt x="47684" y="69636"/>
                    <a:pt x="40864" y="68251"/>
                  </a:cubicBezTo>
                  <a:cubicBezTo>
                    <a:pt x="8311" y="61431"/>
                    <a:pt x="693" y="46567"/>
                    <a:pt x="0" y="1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4" name="任意多边形: 形状 413"/>
            <p:cNvSpPr/>
            <p:nvPr/>
          </p:nvSpPr>
          <p:spPr>
            <a:xfrm>
              <a:off x="11626191" y="6358255"/>
              <a:ext cx="98243" cy="92543"/>
            </a:xfrm>
            <a:custGeom>
              <a:avLst/>
              <a:gdLst>
                <a:gd name="connsiteX0" fmla="*/ 98244 w 98243"/>
                <a:gd name="connsiteY0" fmla="*/ 92543 h 92543"/>
                <a:gd name="connsiteX1" fmla="*/ 0 w 98243"/>
                <a:gd name="connsiteY1" fmla="*/ 0 h 92543"/>
                <a:gd name="connsiteX2" fmla="*/ 98244 w 98243"/>
                <a:gd name="connsiteY2" fmla="*/ 92543 h 9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243" h="92543">
                  <a:moveTo>
                    <a:pt x="98244" y="92543"/>
                  </a:moveTo>
                  <a:cubicBezTo>
                    <a:pt x="45659" y="82474"/>
                    <a:pt x="15344" y="54450"/>
                    <a:pt x="0" y="0"/>
                  </a:cubicBezTo>
                  <a:cubicBezTo>
                    <a:pt x="50240" y="15610"/>
                    <a:pt x="74801" y="50028"/>
                    <a:pt x="98244" y="925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5" name="任意多边形: 形状 414"/>
            <p:cNvSpPr/>
            <p:nvPr/>
          </p:nvSpPr>
          <p:spPr>
            <a:xfrm>
              <a:off x="8817283" y="4233484"/>
              <a:ext cx="67453" cy="69586"/>
            </a:xfrm>
            <a:custGeom>
              <a:avLst/>
              <a:gdLst>
                <a:gd name="connsiteX0" fmla="*/ 59622 w 67453"/>
                <a:gd name="connsiteY0" fmla="*/ 69587 h 69586"/>
                <a:gd name="connsiteX1" fmla="*/ 17906 w 67453"/>
                <a:gd name="connsiteY1" fmla="*/ 48489 h 69586"/>
                <a:gd name="connsiteX2" fmla="*/ 5 w 67453"/>
                <a:gd name="connsiteY2" fmla="*/ 7252 h 69586"/>
                <a:gd name="connsiteX3" fmla="*/ 14762 w 67453"/>
                <a:gd name="connsiteY3" fmla="*/ 166 h 69586"/>
                <a:gd name="connsiteX4" fmla="*/ 59516 w 67453"/>
                <a:gd name="connsiteY4" fmla="*/ 21797 h 69586"/>
                <a:gd name="connsiteX5" fmla="*/ 67454 w 67453"/>
                <a:gd name="connsiteY5" fmla="*/ 62714 h 69586"/>
                <a:gd name="connsiteX6" fmla="*/ 59622 w 67453"/>
                <a:gd name="connsiteY6" fmla="*/ 69587 h 69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53" h="69586">
                  <a:moveTo>
                    <a:pt x="59622" y="69587"/>
                  </a:moveTo>
                  <a:cubicBezTo>
                    <a:pt x="45450" y="62820"/>
                    <a:pt x="28295" y="59038"/>
                    <a:pt x="17906" y="48489"/>
                  </a:cubicBezTo>
                  <a:cubicBezTo>
                    <a:pt x="7996" y="38472"/>
                    <a:pt x="4959" y="21530"/>
                    <a:pt x="5" y="7252"/>
                  </a:cubicBezTo>
                  <a:cubicBezTo>
                    <a:pt x="-262" y="6506"/>
                    <a:pt x="10980" y="-1219"/>
                    <a:pt x="14762" y="166"/>
                  </a:cubicBezTo>
                  <a:cubicBezTo>
                    <a:pt x="30479" y="5813"/>
                    <a:pt x="48967" y="10395"/>
                    <a:pt x="59516" y="21797"/>
                  </a:cubicBezTo>
                  <a:cubicBezTo>
                    <a:pt x="67561" y="30428"/>
                    <a:pt x="65163" y="48702"/>
                    <a:pt x="67454" y="62714"/>
                  </a:cubicBezTo>
                  <a:cubicBezTo>
                    <a:pt x="64790" y="65005"/>
                    <a:pt x="62180" y="67296"/>
                    <a:pt x="59622" y="695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6" name="任意多边形: 形状 415"/>
            <p:cNvSpPr/>
            <p:nvPr/>
          </p:nvSpPr>
          <p:spPr>
            <a:xfrm>
              <a:off x="8767489" y="4073631"/>
              <a:ext cx="67777" cy="65450"/>
            </a:xfrm>
            <a:custGeom>
              <a:avLst/>
              <a:gdLst>
                <a:gd name="connsiteX0" fmla="*/ 53209 w 67777"/>
                <a:gd name="connsiteY0" fmla="*/ 65451 h 65450"/>
                <a:gd name="connsiteX1" fmla="*/ 464 w 67777"/>
                <a:gd name="connsiteY1" fmla="*/ 10415 h 65450"/>
                <a:gd name="connsiteX2" fmla="*/ 1849 w 67777"/>
                <a:gd name="connsiteY2" fmla="*/ 4448 h 65450"/>
                <a:gd name="connsiteX3" fmla="*/ 30033 w 67777"/>
                <a:gd name="connsiteY3" fmla="*/ 1571 h 65450"/>
                <a:gd name="connsiteX4" fmla="*/ 67754 w 67777"/>
                <a:gd name="connsiteY4" fmla="*/ 52984 h 65450"/>
                <a:gd name="connsiteX5" fmla="*/ 53209 w 67777"/>
                <a:gd name="connsiteY5" fmla="*/ 65451 h 6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77" h="65450">
                  <a:moveTo>
                    <a:pt x="53209" y="65451"/>
                  </a:moveTo>
                  <a:cubicBezTo>
                    <a:pt x="22574" y="65291"/>
                    <a:pt x="-3851" y="34017"/>
                    <a:pt x="464" y="10415"/>
                  </a:cubicBezTo>
                  <a:cubicBezTo>
                    <a:pt x="837" y="8337"/>
                    <a:pt x="1103" y="4608"/>
                    <a:pt x="1849" y="4448"/>
                  </a:cubicBezTo>
                  <a:cubicBezTo>
                    <a:pt x="11492" y="2903"/>
                    <a:pt x="25878" y="-2691"/>
                    <a:pt x="30033" y="1571"/>
                  </a:cubicBezTo>
                  <a:cubicBezTo>
                    <a:pt x="44791" y="16702"/>
                    <a:pt x="56405" y="34976"/>
                    <a:pt x="67754" y="52984"/>
                  </a:cubicBezTo>
                  <a:cubicBezTo>
                    <a:pt x="68393" y="53943"/>
                    <a:pt x="55873" y="63160"/>
                    <a:pt x="53209" y="654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7" name="任意多边形: 形状 416"/>
            <p:cNvSpPr/>
            <p:nvPr/>
          </p:nvSpPr>
          <p:spPr>
            <a:xfrm>
              <a:off x="8272951" y="4330242"/>
              <a:ext cx="64146" cy="63506"/>
            </a:xfrm>
            <a:custGeom>
              <a:avLst/>
              <a:gdLst>
                <a:gd name="connsiteX0" fmla="*/ 57167 w 64146"/>
                <a:gd name="connsiteY0" fmla="*/ 63507 h 63506"/>
                <a:gd name="connsiteX1" fmla="*/ 7459 w 64146"/>
                <a:gd name="connsiteY1" fmla="*/ 42569 h 63506"/>
                <a:gd name="connsiteX2" fmla="*/ 0 w 64146"/>
                <a:gd name="connsiteY2" fmla="*/ 0 h 63506"/>
                <a:gd name="connsiteX3" fmla="*/ 49921 w 64146"/>
                <a:gd name="connsiteY3" fmla="*/ 13799 h 63506"/>
                <a:gd name="connsiteX4" fmla="*/ 64146 w 64146"/>
                <a:gd name="connsiteY4" fmla="*/ 53491 h 63506"/>
                <a:gd name="connsiteX5" fmla="*/ 57167 w 64146"/>
                <a:gd name="connsiteY5" fmla="*/ 63507 h 6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46" h="63506">
                  <a:moveTo>
                    <a:pt x="57167" y="63507"/>
                  </a:moveTo>
                  <a:cubicBezTo>
                    <a:pt x="40225" y="56954"/>
                    <a:pt x="19713" y="54077"/>
                    <a:pt x="7459" y="42569"/>
                  </a:cubicBezTo>
                  <a:cubicBezTo>
                    <a:pt x="-959" y="34630"/>
                    <a:pt x="2078" y="14598"/>
                    <a:pt x="0" y="0"/>
                  </a:cubicBezTo>
                  <a:cubicBezTo>
                    <a:pt x="16996" y="4156"/>
                    <a:pt x="36815" y="4315"/>
                    <a:pt x="49921" y="13799"/>
                  </a:cubicBezTo>
                  <a:cubicBezTo>
                    <a:pt x="59298" y="20565"/>
                    <a:pt x="59724" y="39798"/>
                    <a:pt x="64146" y="53491"/>
                  </a:cubicBezTo>
                  <a:cubicBezTo>
                    <a:pt x="61802" y="56794"/>
                    <a:pt x="59458" y="60150"/>
                    <a:pt x="57167" y="635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8" name="任意多边形: 形状 417"/>
            <p:cNvSpPr/>
            <p:nvPr/>
          </p:nvSpPr>
          <p:spPr>
            <a:xfrm>
              <a:off x="7256675" y="5516310"/>
              <a:ext cx="66885" cy="57065"/>
            </a:xfrm>
            <a:custGeom>
              <a:avLst/>
              <a:gdLst>
                <a:gd name="connsiteX0" fmla="*/ 48754 w 66885"/>
                <a:gd name="connsiteY0" fmla="*/ 57006 h 57065"/>
                <a:gd name="connsiteX1" fmla="*/ 5 w 66885"/>
                <a:gd name="connsiteY1" fmla="*/ 15929 h 57065"/>
                <a:gd name="connsiteX2" fmla="*/ 29308 w 66885"/>
                <a:gd name="connsiteY2" fmla="*/ 798 h 57065"/>
                <a:gd name="connsiteX3" fmla="*/ 66496 w 66885"/>
                <a:gd name="connsiteY3" fmla="*/ 34309 h 57065"/>
                <a:gd name="connsiteX4" fmla="*/ 48754 w 66885"/>
                <a:gd name="connsiteY4" fmla="*/ 57006 h 5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85" h="57065">
                  <a:moveTo>
                    <a:pt x="48754" y="57006"/>
                  </a:moveTo>
                  <a:cubicBezTo>
                    <a:pt x="8850" y="58338"/>
                    <a:pt x="1870" y="37293"/>
                    <a:pt x="5" y="15929"/>
                  </a:cubicBezTo>
                  <a:cubicBezTo>
                    <a:pt x="-368" y="11560"/>
                    <a:pt x="18493" y="2609"/>
                    <a:pt x="29308" y="798"/>
                  </a:cubicBezTo>
                  <a:cubicBezTo>
                    <a:pt x="54029" y="-3411"/>
                    <a:pt x="69586" y="9216"/>
                    <a:pt x="66496" y="34309"/>
                  </a:cubicBezTo>
                  <a:cubicBezTo>
                    <a:pt x="65217" y="44539"/>
                    <a:pt x="51845" y="53330"/>
                    <a:pt x="48754" y="5700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9" name="任意多边形: 形状 418"/>
            <p:cNvSpPr/>
            <p:nvPr/>
          </p:nvSpPr>
          <p:spPr>
            <a:xfrm>
              <a:off x="11906004" y="6663391"/>
              <a:ext cx="103198" cy="84866"/>
            </a:xfrm>
            <a:custGeom>
              <a:avLst/>
              <a:gdLst>
                <a:gd name="connsiteX0" fmla="*/ 102187 w 103198"/>
                <a:gd name="connsiteY0" fmla="*/ 65143 h 84866"/>
                <a:gd name="connsiteX1" fmla="*/ 75281 w 103198"/>
                <a:gd name="connsiteY1" fmla="*/ 78462 h 84866"/>
                <a:gd name="connsiteX2" fmla="*/ 0 w 103198"/>
                <a:gd name="connsiteY2" fmla="*/ 37 h 84866"/>
                <a:gd name="connsiteX3" fmla="*/ 75015 w 103198"/>
                <a:gd name="connsiteY3" fmla="*/ 42393 h 84866"/>
                <a:gd name="connsiteX4" fmla="*/ 103199 w 103198"/>
                <a:gd name="connsiteY4" fmla="*/ 66208 h 84866"/>
                <a:gd name="connsiteX5" fmla="*/ 102187 w 103198"/>
                <a:gd name="connsiteY5" fmla="*/ 65143 h 84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198" h="84866">
                  <a:moveTo>
                    <a:pt x="102187" y="65143"/>
                  </a:moveTo>
                  <a:cubicBezTo>
                    <a:pt x="100375" y="84110"/>
                    <a:pt x="89986" y="91142"/>
                    <a:pt x="75281" y="78462"/>
                  </a:cubicBezTo>
                  <a:cubicBezTo>
                    <a:pt x="47897" y="54914"/>
                    <a:pt x="22590" y="28967"/>
                    <a:pt x="0" y="37"/>
                  </a:cubicBezTo>
                  <a:cubicBezTo>
                    <a:pt x="35430" y="-1028"/>
                    <a:pt x="54930" y="20869"/>
                    <a:pt x="75015" y="42393"/>
                  </a:cubicBezTo>
                  <a:cubicBezTo>
                    <a:pt x="83326" y="51344"/>
                    <a:pt x="93716" y="58323"/>
                    <a:pt x="103199" y="66208"/>
                  </a:cubicBezTo>
                  <a:lnTo>
                    <a:pt x="102187" y="65143"/>
                  </a:ln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0" name="任意多边形: 形状 419"/>
            <p:cNvSpPr/>
            <p:nvPr/>
          </p:nvSpPr>
          <p:spPr>
            <a:xfrm>
              <a:off x="10327122" y="4884036"/>
              <a:ext cx="76400" cy="68944"/>
            </a:xfrm>
            <a:custGeom>
              <a:avLst/>
              <a:gdLst>
                <a:gd name="connsiteX0" fmla="*/ 76401 w 76400"/>
                <a:gd name="connsiteY0" fmla="*/ 67529 h 68944"/>
                <a:gd name="connsiteX1" fmla="*/ 1 w 76400"/>
                <a:gd name="connsiteY1" fmla="*/ 16756 h 68944"/>
                <a:gd name="connsiteX2" fmla="*/ 26746 w 76400"/>
                <a:gd name="connsiteY2" fmla="*/ 5834 h 68944"/>
                <a:gd name="connsiteX3" fmla="*/ 76401 w 76400"/>
                <a:gd name="connsiteY3" fmla="*/ 67529 h 68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400" h="68944">
                  <a:moveTo>
                    <a:pt x="76401" y="67529"/>
                  </a:moveTo>
                  <a:cubicBezTo>
                    <a:pt x="34365" y="75787"/>
                    <a:pt x="-159" y="46485"/>
                    <a:pt x="1" y="16756"/>
                  </a:cubicBezTo>
                  <a:cubicBezTo>
                    <a:pt x="161" y="-4982"/>
                    <a:pt x="18861" y="-1998"/>
                    <a:pt x="26746" y="5834"/>
                  </a:cubicBezTo>
                  <a:cubicBezTo>
                    <a:pt x="45340" y="24321"/>
                    <a:pt x="60098" y="46751"/>
                    <a:pt x="76401" y="675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1" name="任意多边形: 形状 420"/>
            <p:cNvSpPr/>
            <p:nvPr/>
          </p:nvSpPr>
          <p:spPr>
            <a:xfrm flipH="1">
              <a:off x="9864263" y="4470260"/>
              <a:ext cx="69936" cy="74105"/>
            </a:xfrm>
            <a:custGeom>
              <a:avLst/>
              <a:gdLst>
                <a:gd name="connsiteX0" fmla="*/ 69937 w 69936"/>
                <a:gd name="connsiteY0" fmla="*/ 74105 h 74105"/>
                <a:gd name="connsiteX1" fmla="*/ 1528 w 69936"/>
                <a:gd name="connsiteY1" fmla="*/ 23438 h 74105"/>
                <a:gd name="connsiteX2" fmla="*/ 2487 w 69936"/>
                <a:gd name="connsiteY2" fmla="*/ 3566 h 74105"/>
                <a:gd name="connsiteX3" fmla="*/ 25397 w 69936"/>
                <a:gd name="connsiteY3" fmla="*/ 1701 h 74105"/>
                <a:gd name="connsiteX4" fmla="*/ 69937 w 69936"/>
                <a:gd name="connsiteY4" fmla="*/ 74105 h 7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36" h="74105">
                  <a:moveTo>
                    <a:pt x="69937" y="74105"/>
                  </a:moveTo>
                  <a:cubicBezTo>
                    <a:pt x="28167" y="74159"/>
                    <a:pt x="11331" y="52634"/>
                    <a:pt x="1528" y="23438"/>
                  </a:cubicBezTo>
                  <a:cubicBezTo>
                    <a:pt x="-550" y="17258"/>
                    <a:pt x="-763" y="5537"/>
                    <a:pt x="2487" y="3566"/>
                  </a:cubicBezTo>
                  <a:cubicBezTo>
                    <a:pt x="8508" y="-57"/>
                    <a:pt x="19163" y="-1336"/>
                    <a:pt x="25397" y="1701"/>
                  </a:cubicBezTo>
                  <a:cubicBezTo>
                    <a:pt x="53900" y="15500"/>
                    <a:pt x="63703" y="41180"/>
                    <a:pt x="69937" y="741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2" name="任意多边形: 形状 421"/>
            <p:cNvSpPr/>
            <p:nvPr/>
          </p:nvSpPr>
          <p:spPr>
            <a:xfrm>
              <a:off x="7125740" y="5702818"/>
              <a:ext cx="64228" cy="58486"/>
            </a:xfrm>
            <a:custGeom>
              <a:avLst/>
              <a:gdLst>
                <a:gd name="connsiteX0" fmla="*/ 18951 w 64228"/>
                <a:gd name="connsiteY0" fmla="*/ 175 h 58486"/>
                <a:gd name="connsiteX1" fmla="*/ 64077 w 64228"/>
                <a:gd name="connsiteY1" fmla="*/ 36457 h 58486"/>
                <a:gd name="connsiteX2" fmla="*/ 33868 w 64228"/>
                <a:gd name="connsiteY2" fmla="*/ 58407 h 58486"/>
                <a:gd name="connsiteX3" fmla="*/ 250 w 64228"/>
                <a:gd name="connsiteY3" fmla="*/ 22179 h 58486"/>
                <a:gd name="connsiteX4" fmla="*/ 18951 w 64228"/>
                <a:gd name="connsiteY4" fmla="*/ 175 h 5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28" h="58486">
                  <a:moveTo>
                    <a:pt x="18951" y="175"/>
                  </a:moveTo>
                  <a:cubicBezTo>
                    <a:pt x="56778" y="-1956"/>
                    <a:pt x="62372" y="15679"/>
                    <a:pt x="64077" y="36457"/>
                  </a:cubicBezTo>
                  <a:cubicBezTo>
                    <a:pt x="66048" y="60059"/>
                    <a:pt x="48413" y="57608"/>
                    <a:pt x="33868" y="58407"/>
                  </a:cubicBezTo>
                  <a:cubicBezTo>
                    <a:pt x="8402" y="59793"/>
                    <a:pt x="-1774" y="42903"/>
                    <a:pt x="250" y="22179"/>
                  </a:cubicBezTo>
                  <a:cubicBezTo>
                    <a:pt x="1263" y="12216"/>
                    <a:pt x="15967" y="3478"/>
                    <a:pt x="18951" y="1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3" name="任意多边形: 形状 422"/>
            <p:cNvSpPr/>
            <p:nvPr/>
          </p:nvSpPr>
          <p:spPr>
            <a:xfrm>
              <a:off x="7026193" y="6622720"/>
              <a:ext cx="65585" cy="72781"/>
            </a:xfrm>
            <a:custGeom>
              <a:avLst/>
              <a:gdLst>
                <a:gd name="connsiteX0" fmla="*/ 31336 w 65585"/>
                <a:gd name="connsiteY0" fmla="*/ 72781 h 72781"/>
                <a:gd name="connsiteX1" fmla="*/ 382 w 65585"/>
                <a:gd name="connsiteY1" fmla="*/ 22807 h 72781"/>
                <a:gd name="connsiteX2" fmla="*/ 36930 w 65585"/>
                <a:gd name="connsiteY2" fmla="*/ 164 h 72781"/>
                <a:gd name="connsiteX3" fmla="*/ 64688 w 65585"/>
                <a:gd name="connsiteY3" fmla="*/ 33462 h 72781"/>
                <a:gd name="connsiteX4" fmla="*/ 31336 w 65585"/>
                <a:gd name="connsiteY4" fmla="*/ 72781 h 7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85" h="72781">
                  <a:moveTo>
                    <a:pt x="31336" y="72781"/>
                  </a:moveTo>
                  <a:cubicBezTo>
                    <a:pt x="16631" y="49978"/>
                    <a:pt x="2460" y="37245"/>
                    <a:pt x="382" y="22807"/>
                  </a:cubicBezTo>
                  <a:cubicBezTo>
                    <a:pt x="-3454" y="-4045"/>
                    <a:pt x="22545" y="1496"/>
                    <a:pt x="36930" y="164"/>
                  </a:cubicBezTo>
                  <a:cubicBezTo>
                    <a:pt x="58721" y="-1861"/>
                    <a:pt x="68790" y="15188"/>
                    <a:pt x="64688" y="33462"/>
                  </a:cubicBezTo>
                  <a:cubicBezTo>
                    <a:pt x="62184" y="45024"/>
                    <a:pt x="47959" y="54028"/>
                    <a:pt x="31336" y="727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4" name="任意多边形: 形状 423"/>
            <p:cNvSpPr/>
            <p:nvPr/>
          </p:nvSpPr>
          <p:spPr>
            <a:xfrm>
              <a:off x="7464177" y="4979576"/>
              <a:ext cx="66221" cy="59560"/>
            </a:xfrm>
            <a:custGeom>
              <a:avLst/>
              <a:gdLst>
                <a:gd name="connsiteX0" fmla="*/ 50633 w 66221"/>
                <a:gd name="connsiteY0" fmla="*/ 59311 h 59560"/>
                <a:gd name="connsiteX1" fmla="*/ 179 w 66221"/>
                <a:gd name="connsiteY1" fmla="*/ 20845 h 59560"/>
                <a:gd name="connsiteX2" fmla="*/ 27457 w 66221"/>
                <a:gd name="connsiteY2" fmla="*/ 13 h 59560"/>
                <a:gd name="connsiteX3" fmla="*/ 66137 w 66221"/>
                <a:gd name="connsiteY3" fmla="*/ 39652 h 59560"/>
                <a:gd name="connsiteX4" fmla="*/ 50633 w 66221"/>
                <a:gd name="connsiteY4" fmla="*/ 59311 h 5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21" h="59560">
                  <a:moveTo>
                    <a:pt x="50633" y="59311"/>
                  </a:moveTo>
                  <a:cubicBezTo>
                    <a:pt x="11794" y="61815"/>
                    <a:pt x="2417" y="45193"/>
                    <a:pt x="179" y="20845"/>
                  </a:cubicBezTo>
                  <a:cubicBezTo>
                    <a:pt x="-1845" y="-1052"/>
                    <a:pt x="13659" y="280"/>
                    <a:pt x="27457" y="13"/>
                  </a:cubicBezTo>
                  <a:cubicBezTo>
                    <a:pt x="54203" y="-520"/>
                    <a:pt x="67416" y="15144"/>
                    <a:pt x="66137" y="39652"/>
                  </a:cubicBezTo>
                  <a:cubicBezTo>
                    <a:pt x="65657" y="48496"/>
                    <a:pt x="52871" y="56647"/>
                    <a:pt x="50633" y="5931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5" name="任意多边形: 形状 424"/>
            <p:cNvSpPr/>
            <p:nvPr/>
          </p:nvSpPr>
          <p:spPr>
            <a:xfrm>
              <a:off x="8375082" y="4178825"/>
              <a:ext cx="64190" cy="61538"/>
            </a:xfrm>
            <a:custGeom>
              <a:avLst/>
              <a:gdLst>
                <a:gd name="connsiteX0" fmla="*/ 49763 w 64190"/>
                <a:gd name="connsiteY0" fmla="*/ 61538 h 61538"/>
                <a:gd name="connsiteX1" fmla="*/ 1 w 64190"/>
                <a:gd name="connsiteY1" fmla="*/ 18277 h 61538"/>
                <a:gd name="connsiteX2" fmla="*/ 20140 w 64190"/>
                <a:gd name="connsiteY2" fmla="*/ 56 h 61538"/>
                <a:gd name="connsiteX3" fmla="*/ 63881 w 64190"/>
                <a:gd name="connsiteY3" fmla="*/ 44649 h 61538"/>
                <a:gd name="connsiteX4" fmla="*/ 49763 w 64190"/>
                <a:gd name="connsiteY4" fmla="*/ 61538 h 6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190" h="61537">
                  <a:moveTo>
                    <a:pt x="49763" y="61538"/>
                  </a:moveTo>
                  <a:cubicBezTo>
                    <a:pt x="11456" y="61645"/>
                    <a:pt x="588" y="42944"/>
                    <a:pt x="1" y="18277"/>
                  </a:cubicBezTo>
                  <a:cubicBezTo>
                    <a:pt x="-158" y="12043"/>
                    <a:pt x="12735" y="429"/>
                    <a:pt x="20140" y="56"/>
                  </a:cubicBezTo>
                  <a:cubicBezTo>
                    <a:pt x="44968" y="-1276"/>
                    <a:pt x="67078" y="21473"/>
                    <a:pt x="63881" y="44649"/>
                  </a:cubicBezTo>
                  <a:cubicBezTo>
                    <a:pt x="62762" y="52481"/>
                    <a:pt x="51947" y="59034"/>
                    <a:pt x="49763" y="615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6" name="任意多边形: 形状 425"/>
            <p:cNvSpPr/>
            <p:nvPr/>
          </p:nvSpPr>
          <p:spPr>
            <a:xfrm>
              <a:off x="11173597" y="5883551"/>
              <a:ext cx="80129" cy="79703"/>
            </a:xfrm>
            <a:custGeom>
              <a:avLst/>
              <a:gdLst>
                <a:gd name="connsiteX0" fmla="*/ 0 w 80129"/>
                <a:gd name="connsiteY0" fmla="*/ 0 h 79703"/>
                <a:gd name="connsiteX1" fmla="*/ 80130 w 80129"/>
                <a:gd name="connsiteY1" fmla="*/ 79703 h 79703"/>
                <a:gd name="connsiteX2" fmla="*/ 0 w 80129"/>
                <a:gd name="connsiteY2" fmla="*/ 0 h 7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129" h="79703">
                  <a:moveTo>
                    <a:pt x="0" y="0"/>
                  </a:moveTo>
                  <a:cubicBezTo>
                    <a:pt x="43954" y="4848"/>
                    <a:pt x="67236" y="28823"/>
                    <a:pt x="80130" y="79703"/>
                  </a:cubicBezTo>
                  <a:cubicBezTo>
                    <a:pt x="33299" y="70753"/>
                    <a:pt x="12787" y="5082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7" name="任意多边形: 形状 426"/>
            <p:cNvSpPr/>
            <p:nvPr/>
          </p:nvSpPr>
          <p:spPr>
            <a:xfrm>
              <a:off x="11359482" y="6059367"/>
              <a:ext cx="86629" cy="85350"/>
            </a:xfrm>
            <a:custGeom>
              <a:avLst/>
              <a:gdLst>
                <a:gd name="connsiteX0" fmla="*/ 86629 w 86629"/>
                <a:gd name="connsiteY0" fmla="*/ 85351 h 85350"/>
                <a:gd name="connsiteX1" fmla="*/ 0 w 86629"/>
                <a:gd name="connsiteY1" fmla="*/ 0 h 85350"/>
                <a:gd name="connsiteX2" fmla="*/ 86629 w 86629"/>
                <a:gd name="connsiteY2" fmla="*/ 85351 h 8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29" h="85350">
                  <a:moveTo>
                    <a:pt x="86629" y="85351"/>
                  </a:moveTo>
                  <a:cubicBezTo>
                    <a:pt x="33405" y="74163"/>
                    <a:pt x="8738" y="49175"/>
                    <a:pt x="0" y="0"/>
                  </a:cubicBezTo>
                  <a:cubicBezTo>
                    <a:pt x="46991" y="8898"/>
                    <a:pt x="67130" y="43688"/>
                    <a:pt x="86629" y="853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8" name="任意多边形: 形状 427"/>
            <p:cNvSpPr/>
            <p:nvPr/>
          </p:nvSpPr>
          <p:spPr>
            <a:xfrm>
              <a:off x="10389723" y="5028804"/>
              <a:ext cx="74269" cy="71962"/>
            </a:xfrm>
            <a:custGeom>
              <a:avLst/>
              <a:gdLst>
                <a:gd name="connsiteX0" fmla="*/ 0 w 74269"/>
                <a:gd name="connsiteY0" fmla="*/ 441 h 71962"/>
                <a:gd name="connsiteX1" fmla="*/ 74269 w 74269"/>
                <a:gd name="connsiteY1" fmla="*/ 69648 h 71962"/>
                <a:gd name="connsiteX2" fmla="*/ 0 w 74269"/>
                <a:gd name="connsiteY2" fmla="*/ 441 h 7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269" h="71962">
                  <a:moveTo>
                    <a:pt x="0" y="441"/>
                  </a:moveTo>
                  <a:cubicBezTo>
                    <a:pt x="38680" y="-2490"/>
                    <a:pt x="49921" y="7953"/>
                    <a:pt x="74269" y="69648"/>
                  </a:cubicBezTo>
                  <a:cubicBezTo>
                    <a:pt x="35590" y="79505"/>
                    <a:pt x="12680" y="58140"/>
                    <a:pt x="0" y="4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9" name="任意多边形: 形状 428"/>
            <p:cNvSpPr/>
            <p:nvPr/>
          </p:nvSpPr>
          <p:spPr>
            <a:xfrm>
              <a:off x="9047990" y="4120754"/>
              <a:ext cx="67439" cy="66490"/>
            </a:xfrm>
            <a:custGeom>
              <a:avLst/>
              <a:gdLst>
                <a:gd name="connsiteX0" fmla="*/ 67439 w 67439"/>
                <a:gd name="connsiteY0" fmla="*/ 62495 h 66490"/>
                <a:gd name="connsiteX1" fmla="*/ 54493 w 67439"/>
                <a:gd name="connsiteY1" fmla="*/ 66491 h 66490"/>
                <a:gd name="connsiteX2" fmla="*/ 43 w 67439"/>
                <a:gd name="connsiteY2" fmla="*/ 22537 h 66490"/>
                <a:gd name="connsiteX3" fmla="*/ 9793 w 67439"/>
                <a:gd name="connsiteY3" fmla="*/ 53 h 66490"/>
                <a:gd name="connsiteX4" fmla="*/ 62804 w 67439"/>
                <a:gd name="connsiteY4" fmla="*/ 42409 h 66490"/>
                <a:gd name="connsiteX5" fmla="*/ 67439 w 67439"/>
                <a:gd name="connsiteY5" fmla="*/ 62495 h 6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439" h="66490">
                  <a:moveTo>
                    <a:pt x="67439" y="62495"/>
                  </a:moveTo>
                  <a:cubicBezTo>
                    <a:pt x="60513" y="64679"/>
                    <a:pt x="57476" y="66491"/>
                    <a:pt x="54493" y="66491"/>
                  </a:cubicBezTo>
                  <a:cubicBezTo>
                    <a:pt x="25670" y="66278"/>
                    <a:pt x="2227" y="48323"/>
                    <a:pt x="43" y="22537"/>
                  </a:cubicBezTo>
                  <a:cubicBezTo>
                    <a:pt x="-596" y="15024"/>
                    <a:pt x="6010" y="213"/>
                    <a:pt x="9793" y="53"/>
                  </a:cubicBezTo>
                  <a:cubicBezTo>
                    <a:pt x="38616" y="-1119"/>
                    <a:pt x="54120" y="17102"/>
                    <a:pt x="62804" y="42409"/>
                  </a:cubicBezTo>
                  <a:cubicBezTo>
                    <a:pt x="64829" y="48270"/>
                    <a:pt x="65628" y="54503"/>
                    <a:pt x="67439" y="62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0" name="任意多边形: 形状 429"/>
            <p:cNvSpPr/>
            <p:nvPr/>
          </p:nvSpPr>
          <p:spPr>
            <a:xfrm>
              <a:off x="11544036" y="6234597"/>
              <a:ext cx="93928" cy="91157"/>
            </a:xfrm>
            <a:custGeom>
              <a:avLst/>
              <a:gdLst>
                <a:gd name="connsiteX0" fmla="*/ 0 w 93928"/>
                <a:gd name="connsiteY0" fmla="*/ 0 h 91157"/>
                <a:gd name="connsiteX1" fmla="*/ 93928 w 93928"/>
                <a:gd name="connsiteY1" fmla="*/ 91158 h 91157"/>
                <a:gd name="connsiteX2" fmla="*/ 0 w 93928"/>
                <a:gd name="connsiteY2" fmla="*/ 0 h 9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928" h="91157">
                  <a:moveTo>
                    <a:pt x="0" y="0"/>
                  </a:moveTo>
                  <a:cubicBezTo>
                    <a:pt x="51573" y="11295"/>
                    <a:pt x="68196" y="53278"/>
                    <a:pt x="93928" y="91158"/>
                  </a:cubicBezTo>
                  <a:cubicBezTo>
                    <a:pt x="43687" y="78957"/>
                    <a:pt x="5647" y="4267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1" name="任意多边形: 形状 430"/>
            <p:cNvSpPr/>
            <p:nvPr/>
          </p:nvSpPr>
          <p:spPr>
            <a:xfrm>
              <a:off x="9622756" y="4398167"/>
              <a:ext cx="64235" cy="65588"/>
            </a:xfrm>
            <a:custGeom>
              <a:avLst/>
              <a:gdLst>
                <a:gd name="connsiteX0" fmla="*/ 64236 w 64235"/>
                <a:gd name="connsiteY0" fmla="*/ 65589 h 65588"/>
                <a:gd name="connsiteX1" fmla="*/ 2433 w 64235"/>
                <a:gd name="connsiteY1" fmla="*/ 57 h 65588"/>
                <a:gd name="connsiteX2" fmla="*/ 64236 w 64235"/>
                <a:gd name="connsiteY2" fmla="*/ 65589 h 6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35" h="65588">
                  <a:moveTo>
                    <a:pt x="64236" y="65589"/>
                  </a:moveTo>
                  <a:cubicBezTo>
                    <a:pt x="12290" y="65482"/>
                    <a:pt x="-7369" y="43692"/>
                    <a:pt x="2433" y="57"/>
                  </a:cubicBezTo>
                  <a:cubicBezTo>
                    <a:pt x="42072" y="-1062"/>
                    <a:pt x="56670" y="14016"/>
                    <a:pt x="64236" y="655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2" name="任意多边形: 形状 431"/>
            <p:cNvSpPr/>
            <p:nvPr/>
          </p:nvSpPr>
          <p:spPr>
            <a:xfrm>
              <a:off x="8909238" y="4094417"/>
              <a:ext cx="67776" cy="68282"/>
            </a:xfrm>
            <a:custGeom>
              <a:avLst/>
              <a:gdLst>
                <a:gd name="connsiteX0" fmla="*/ 67776 w 67776"/>
                <a:gd name="connsiteY0" fmla="*/ 58677 h 68282"/>
                <a:gd name="connsiteX1" fmla="*/ 49555 w 67776"/>
                <a:gd name="connsiteY1" fmla="*/ 68214 h 68282"/>
                <a:gd name="connsiteX2" fmla="*/ 60 w 67776"/>
                <a:gd name="connsiteY2" fmla="*/ 18665 h 68282"/>
                <a:gd name="connsiteX3" fmla="*/ 14871 w 67776"/>
                <a:gd name="connsiteY3" fmla="*/ 231 h 68282"/>
                <a:gd name="connsiteX4" fmla="*/ 67776 w 67776"/>
                <a:gd name="connsiteY4" fmla="*/ 58677 h 68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76" h="68282">
                  <a:moveTo>
                    <a:pt x="67776" y="58677"/>
                  </a:moveTo>
                  <a:cubicBezTo>
                    <a:pt x="63461" y="61074"/>
                    <a:pt x="56748" y="67681"/>
                    <a:pt x="49555" y="68214"/>
                  </a:cubicBezTo>
                  <a:cubicBezTo>
                    <a:pt x="27072" y="69865"/>
                    <a:pt x="-1485" y="41681"/>
                    <a:pt x="60" y="18665"/>
                  </a:cubicBezTo>
                  <a:cubicBezTo>
                    <a:pt x="486" y="11952"/>
                    <a:pt x="8851" y="1297"/>
                    <a:pt x="14871" y="231"/>
                  </a:cubicBezTo>
                  <a:cubicBezTo>
                    <a:pt x="35010" y="-3125"/>
                    <a:pt x="67669" y="30706"/>
                    <a:pt x="67776" y="586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3" name="任意多边形: 形状 432"/>
            <p:cNvSpPr/>
            <p:nvPr/>
          </p:nvSpPr>
          <p:spPr>
            <a:xfrm>
              <a:off x="11193097" y="5799319"/>
              <a:ext cx="89559" cy="85510"/>
            </a:xfrm>
            <a:custGeom>
              <a:avLst/>
              <a:gdLst>
                <a:gd name="connsiteX0" fmla="*/ 89560 w 89559"/>
                <a:gd name="connsiteY0" fmla="*/ 85511 h 85510"/>
                <a:gd name="connsiteX1" fmla="*/ 0 w 89559"/>
                <a:gd name="connsiteY1" fmla="*/ 0 h 85510"/>
                <a:gd name="connsiteX2" fmla="*/ 89560 w 89559"/>
                <a:gd name="connsiteY2" fmla="*/ 85511 h 8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59" h="85510">
                  <a:moveTo>
                    <a:pt x="89560" y="85511"/>
                  </a:moveTo>
                  <a:cubicBezTo>
                    <a:pt x="38893" y="76827"/>
                    <a:pt x="20991" y="38040"/>
                    <a:pt x="0" y="0"/>
                  </a:cubicBezTo>
                  <a:cubicBezTo>
                    <a:pt x="40438" y="1971"/>
                    <a:pt x="66863" y="27278"/>
                    <a:pt x="89560" y="8551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4" name="任意多边形: 形状 433"/>
            <p:cNvSpPr/>
            <p:nvPr/>
          </p:nvSpPr>
          <p:spPr>
            <a:xfrm>
              <a:off x="8526536" y="4191480"/>
              <a:ext cx="67731" cy="70726"/>
            </a:xfrm>
            <a:custGeom>
              <a:avLst/>
              <a:gdLst>
                <a:gd name="connsiteX0" fmla="*/ 67732 w 67731"/>
                <a:gd name="connsiteY0" fmla="*/ 70727 h 70726"/>
                <a:gd name="connsiteX1" fmla="*/ 14081 w 67731"/>
                <a:gd name="connsiteY1" fmla="*/ 49895 h 70726"/>
                <a:gd name="connsiteX2" fmla="*/ 16 w 67731"/>
                <a:gd name="connsiteY2" fmla="*/ 11322 h 70726"/>
                <a:gd name="connsiteX3" fmla="*/ 15680 w 67731"/>
                <a:gd name="connsiteY3" fmla="*/ 134 h 70726"/>
                <a:gd name="connsiteX4" fmla="*/ 57236 w 67731"/>
                <a:gd name="connsiteY4" fmla="*/ 24588 h 70726"/>
                <a:gd name="connsiteX5" fmla="*/ 67732 w 67731"/>
                <a:gd name="connsiteY5" fmla="*/ 70727 h 7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31" h="70726">
                  <a:moveTo>
                    <a:pt x="67732" y="70727"/>
                  </a:moveTo>
                  <a:cubicBezTo>
                    <a:pt x="44290" y="62256"/>
                    <a:pt x="25909" y="59911"/>
                    <a:pt x="14081" y="49895"/>
                  </a:cubicBezTo>
                  <a:cubicBezTo>
                    <a:pt x="4864" y="42063"/>
                    <a:pt x="2680" y="24855"/>
                    <a:pt x="16" y="11322"/>
                  </a:cubicBezTo>
                  <a:cubicBezTo>
                    <a:pt x="-517" y="8499"/>
                    <a:pt x="12376" y="-1251"/>
                    <a:pt x="15680" y="134"/>
                  </a:cubicBezTo>
                  <a:cubicBezTo>
                    <a:pt x="30491" y="6421"/>
                    <a:pt x="46314" y="13400"/>
                    <a:pt x="57236" y="24588"/>
                  </a:cubicBezTo>
                  <a:cubicBezTo>
                    <a:pt x="64003" y="31621"/>
                    <a:pt x="62724" y="46485"/>
                    <a:pt x="67732" y="707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5" name="任意多边形: 形状 434"/>
            <p:cNvSpPr/>
            <p:nvPr/>
          </p:nvSpPr>
          <p:spPr>
            <a:xfrm>
              <a:off x="8627176" y="4050304"/>
              <a:ext cx="60043" cy="66849"/>
            </a:xfrm>
            <a:custGeom>
              <a:avLst/>
              <a:gdLst>
                <a:gd name="connsiteX0" fmla="*/ 9022 w 60043"/>
                <a:gd name="connsiteY0" fmla="*/ 18 h 66849"/>
                <a:gd name="connsiteX1" fmla="*/ 59955 w 60043"/>
                <a:gd name="connsiteY1" fmla="*/ 49513 h 66849"/>
                <a:gd name="connsiteX2" fmla="*/ 44078 w 60043"/>
                <a:gd name="connsiteY2" fmla="*/ 66668 h 66849"/>
                <a:gd name="connsiteX3" fmla="*/ 71 w 60043"/>
                <a:gd name="connsiteY3" fmla="*/ 22288 h 66849"/>
                <a:gd name="connsiteX4" fmla="*/ 9022 w 60043"/>
                <a:gd name="connsiteY4" fmla="*/ 18 h 6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42" h="66849">
                  <a:moveTo>
                    <a:pt x="9022" y="18"/>
                  </a:moveTo>
                  <a:cubicBezTo>
                    <a:pt x="36992" y="-781"/>
                    <a:pt x="61713" y="25112"/>
                    <a:pt x="59955" y="49513"/>
                  </a:cubicBezTo>
                  <a:cubicBezTo>
                    <a:pt x="59529" y="55853"/>
                    <a:pt x="50152" y="66029"/>
                    <a:pt x="44078" y="66668"/>
                  </a:cubicBezTo>
                  <a:cubicBezTo>
                    <a:pt x="20903" y="69119"/>
                    <a:pt x="-1421" y="46263"/>
                    <a:pt x="71" y="22288"/>
                  </a:cubicBezTo>
                  <a:cubicBezTo>
                    <a:pt x="550" y="13870"/>
                    <a:pt x="6571" y="5772"/>
                    <a:pt x="9022" y="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6" name="任意多边形: 形状 435"/>
            <p:cNvSpPr/>
            <p:nvPr/>
          </p:nvSpPr>
          <p:spPr>
            <a:xfrm>
              <a:off x="8220483" y="4164504"/>
              <a:ext cx="60473" cy="61580"/>
            </a:xfrm>
            <a:custGeom>
              <a:avLst/>
              <a:gdLst>
                <a:gd name="connsiteX0" fmla="*/ 46714 w 60473"/>
                <a:gd name="connsiteY0" fmla="*/ 61580 h 61580"/>
                <a:gd name="connsiteX1" fmla="*/ 682 w 60473"/>
                <a:gd name="connsiteY1" fmla="*/ 15335 h 61580"/>
                <a:gd name="connsiteX2" fmla="*/ 25190 w 60473"/>
                <a:gd name="connsiteY2" fmla="*/ 98 h 61580"/>
                <a:gd name="connsiteX3" fmla="*/ 60459 w 60473"/>
                <a:gd name="connsiteY3" fmla="*/ 43253 h 61580"/>
                <a:gd name="connsiteX4" fmla="*/ 46714 w 60473"/>
                <a:gd name="connsiteY4" fmla="*/ 61580 h 6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73" h="61579">
                  <a:moveTo>
                    <a:pt x="46714" y="61580"/>
                  </a:moveTo>
                  <a:cubicBezTo>
                    <a:pt x="15440" y="60568"/>
                    <a:pt x="-3953" y="38991"/>
                    <a:pt x="682" y="15335"/>
                  </a:cubicBezTo>
                  <a:cubicBezTo>
                    <a:pt x="2014" y="8676"/>
                    <a:pt x="16346" y="684"/>
                    <a:pt x="25190" y="98"/>
                  </a:cubicBezTo>
                  <a:cubicBezTo>
                    <a:pt x="54652" y="-1714"/>
                    <a:pt x="59021" y="21942"/>
                    <a:pt x="60459" y="43253"/>
                  </a:cubicBezTo>
                  <a:cubicBezTo>
                    <a:pt x="60939" y="50339"/>
                    <a:pt x="49431" y="58224"/>
                    <a:pt x="46714" y="615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7" name="任意多边形: 形状 436"/>
            <p:cNvSpPr/>
            <p:nvPr/>
          </p:nvSpPr>
          <p:spPr>
            <a:xfrm>
              <a:off x="7714281" y="4638291"/>
              <a:ext cx="63148" cy="59359"/>
            </a:xfrm>
            <a:custGeom>
              <a:avLst/>
              <a:gdLst>
                <a:gd name="connsiteX0" fmla="*/ 49336 w 63148"/>
                <a:gd name="connsiteY0" fmla="*/ 58821 h 59359"/>
                <a:gd name="connsiteX1" fmla="*/ 587 w 63148"/>
                <a:gd name="connsiteY1" fmla="*/ 20248 h 59359"/>
                <a:gd name="connsiteX2" fmla="*/ 24349 w 63148"/>
                <a:gd name="connsiteY2" fmla="*/ 269 h 59359"/>
                <a:gd name="connsiteX3" fmla="*/ 63135 w 63148"/>
                <a:gd name="connsiteY3" fmla="*/ 39587 h 59359"/>
                <a:gd name="connsiteX4" fmla="*/ 49336 w 63148"/>
                <a:gd name="connsiteY4" fmla="*/ 58821 h 5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48" h="59359">
                  <a:moveTo>
                    <a:pt x="49336" y="58821"/>
                  </a:moveTo>
                  <a:cubicBezTo>
                    <a:pt x="9644" y="62976"/>
                    <a:pt x="4636" y="42411"/>
                    <a:pt x="587" y="20248"/>
                  </a:cubicBezTo>
                  <a:cubicBezTo>
                    <a:pt x="-3249" y="-904"/>
                    <a:pt x="12521" y="1387"/>
                    <a:pt x="24349" y="269"/>
                  </a:cubicBezTo>
                  <a:cubicBezTo>
                    <a:pt x="52852" y="-2555"/>
                    <a:pt x="61856" y="17317"/>
                    <a:pt x="63135" y="39587"/>
                  </a:cubicBezTo>
                  <a:cubicBezTo>
                    <a:pt x="63614" y="47472"/>
                    <a:pt x="51361" y="56103"/>
                    <a:pt x="49336" y="588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8" name="任意多边形: 形状 437"/>
            <p:cNvSpPr/>
            <p:nvPr/>
          </p:nvSpPr>
          <p:spPr>
            <a:xfrm>
              <a:off x="7206585" y="5343974"/>
              <a:ext cx="63377" cy="55734"/>
            </a:xfrm>
            <a:custGeom>
              <a:avLst/>
              <a:gdLst>
                <a:gd name="connsiteX0" fmla="*/ 62669 w 63377"/>
                <a:gd name="connsiteY0" fmla="*/ 54698 h 55734"/>
                <a:gd name="connsiteX1" fmla="*/ 494 w 63377"/>
                <a:gd name="connsiteY1" fmla="*/ 28592 h 55734"/>
                <a:gd name="connsiteX2" fmla="*/ 32035 w 63377"/>
                <a:gd name="connsiteY2" fmla="*/ 35 h 55734"/>
                <a:gd name="connsiteX3" fmla="*/ 62669 w 63377"/>
                <a:gd name="connsiteY3" fmla="*/ 54698 h 5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77" h="55734">
                  <a:moveTo>
                    <a:pt x="62669" y="54698"/>
                  </a:moveTo>
                  <a:cubicBezTo>
                    <a:pt x="37789" y="51021"/>
                    <a:pt x="6621" y="69402"/>
                    <a:pt x="494" y="28592"/>
                  </a:cubicBezTo>
                  <a:cubicBezTo>
                    <a:pt x="-3075" y="4936"/>
                    <a:pt x="13228" y="-498"/>
                    <a:pt x="32035" y="35"/>
                  </a:cubicBezTo>
                  <a:cubicBezTo>
                    <a:pt x="56009" y="727"/>
                    <a:pt x="66292" y="18362"/>
                    <a:pt x="62669" y="546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9" name="任意多边形: 形状 438"/>
            <p:cNvSpPr/>
            <p:nvPr/>
          </p:nvSpPr>
          <p:spPr>
            <a:xfrm>
              <a:off x="9748949" y="4436636"/>
              <a:ext cx="65230" cy="69494"/>
            </a:xfrm>
            <a:custGeom>
              <a:avLst/>
              <a:gdLst>
                <a:gd name="connsiteX0" fmla="*/ 591 w 65230"/>
                <a:gd name="connsiteY0" fmla="*/ 1 h 69494"/>
                <a:gd name="connsiteX1" fmla="*/ 65163 w 65230"/>
                <a:gd name="connsiteY1" fmla="*/ 56475 h 69494"/>
                <a:gd name="connsiteX2" fmla="*/ 44172 w 65230"/>
                <a:gd name="connsiteY2" fmla="*/ 69422 h 69494"/>
                <a:gd name="connsiteX3" fmla="*/ 591 w 65230"/>
                <a:gd name="connsiteY3" fmla="*/ 1 h 69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230" h="69494">
                  <a:moveTo>
                    <a:pt x="591" y="1"/>
                  </a:moveTo>
                  <a:cubicBezTo>
                    <a:pt x="27816" y="-212"/>
                    <a:pt x="67081" y="32660"/>
                    <a:pt x="65163" y="56475"/>
                  </a:cubicBezTo>
                  <a:cubicBezTo>
                    <a:pt x="64737" y="61590"/>
                    <a:pt x="50725" y="70381"/>
                    <a:pt x="44172" y="69422"/>
                  </a:cubicBezTo>
                  <a:cubicBezTo>
                    <a:pt x="15562" y="65319"/>
                    <a:pt x="-3671" y="32873"/>
                    <a:pt x="591" y="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0" name="任意多边形: 形状 439"/>
            <p:cNvSpPr/>
            <p:nvPr/>
          </p:nvSpPr>
          <p:spPr>
            <a:xfrm>
              <a:off x="9444608" y="4212144"/>
              <a:ext cx="70989" cy="65278"/>
            </a:xfrm>
            <a:custGeom>
              <a:avLst/>
              <a:gdLst>
                <a:gd name="connsiteX0" fmla="*/ 70990 w 70989"/>
                <a:gd name="connsiteY0" fmla="*/ 63702 h 65278"/>
                <a:gd name="connsiteX1" fmla="*/ 503 w 70989"/>
                <a:gd name="connsiteY1" fmla="*/ 26620 h 65278"/>
                <a:gd name="connsiteX2" fmla="*/ 6684 w 70989"/>
                <a:gd name="connsiteY2" fmla="*/ 2006 h 65278"/>
                <a:gd name="connsiteX3" fmla="*/ 32097 w 70989"/>
                <a:gd name="connsiteY3" fmla="*/ 4990 h 65278"/>
                <a:gd name="connsiteX4" fmla="*/ 70990 w 70989"/>
                <a:gd name="connsiteY4" fmla="*/ 63702 h 6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989" h="65276">
                  <a:moveTo>
                    <a:pt x="70990" y="63702"/>
                  </a:moveTo>
                  <a:cubicBezTo>
                    <a:pt x="26023" y="69722"/>
                    <a:pt x="7216" y="58747"/>
                    <a:pt x="503" y="26620"/>
                  </a:cubicBezTo>
                  <a:cubicBezTo>
                    <a:pt x="-1148" y="18789"/>
                    <a:pt x="1356" y="5363"/>
                    <a:pt x="6684" y="2006"/>
                  </a:cubicBezTo>
                  <a:cubicBezTo>
                    <a:pt x="12544" y="-1670"/>
                    <a:pt x="27888" y="-72"/>
                    <a:pt x="32097" y="4990"/>
                  </a:cubicBezTo>
                  <a:cubicBezTo>
                    <a:pt x="45843" y="21666"/>
                    <a:pt x="56338" y="40899"/>
                    <a:pt x="70990" y="637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1" name="任意多边形: 形状 440"/>
            <p:cNvSpPr/>
            <p:nvPr/>
          </p:nvSpPr>
          <p:spPr>
            <a:xfrm>
              <a:off x="10038065" y="4655589"/>
              <a:ext cx="67906" cy="75300"/>
            </a:xfrm>
            <a:custGeom>
              <a:avLst/>
              <a:gdLst>
                <a:gd name="connsiteX0" fmla="*/ 67902 w 67906"/>
                <a:gd name="connsiteY0" fmla="*/ 75300 h 75300"/>
                <a:gd name="connsiteX1" fmla="*/ 505 w 67906"/>
                <a:gd name="connsiteY1" fmla="*/ 19679 h 75300"/>
                <a:gd name="connsiteX2" fmla="*/ 3435 w 67906"/>
                <a:gd name="connsiteY2" fmla="*/ 2523 h 75300"/>
                <a:gd name="connsiteX3" fmla="*/ 20591 w 67906"/>
                <a:gd name="connsiteY3" fmla="*/ 1138 h 75300"/>
                <a:gd name="connsiteX4" fmla="*/ 67902 w 67906"/>
                <a:gd name="connsiteY4" fmla="*/ 75300 h 7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06" h="75300">
                  <a:moveTo>
                    <a:pt x="67902" y="75300"/>
                  </a:moveTo>
                  <a:cubicBezTo>
                    <a:pt x="36574" y="72051"/>
                    <a:pt x="6046" y="46690"/>
                    <a:pt x="505" y="19679"/>
                  </a:cubicBezTo>
                  <a:cubicBezTo>
                    <a:pt x="-614" y="14138"/>
                    <a:pt x="26" y="5773"/>
                    <a:pt x="3435" y="2523"/>
                  </a:cubicBezTo>
                  <a:cubicBezTo>
                    <a:pt x="6739" y="-620"/>
                    <a:pt x="15263" y="-514"/>
                    <a:pt x="20591" y="1138"/>
                  </a:cubicBezTo>
                  <a:cubicBezTo>
                    <a:pt x="46111" y="9183"/>
                    <a:pt x="68275" y="43334"/>
                    <a:pt x="67902" y="753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2" name="任意多边形: 形状 441"/>
            <p:cNvSpPr/>
            <p:nvPr/>
          </p:nvSpPr>
          <p:spPr>
            <a:xfrm>
              <a:off x="10499262" y="5073625"/>
              <a:ext cx="69047" cy="67936"/>
            </a:xfrm>
            <a:custGeom>
              <a:avLst/>
              <a:gdLst>
                <a:gd name="connsiteX0" fmla="*/ 0 w 69047"/>
                <a:gd name="connsiteY0" fmla="*/ 0 h 67936"/>
                <a:gd name="connsiteX1" fmla="*/ 69048 w 69047"/>
                <a:gd name="connsiteY1" fmla="*/ 67822 h 67936"/>
                <a:gd name="connsiteX2" fmla="*/ 0 w 69047"/>
                <a:gd name="connsiteY2" fmla="*/ 0 h 67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47" h="67936">
                  <a:moveTo>
                    <a:pt x="0" y="0"/>
                  </a:moveTo>
                  <a:cubicBezTo>
                    <a:pt x="45126" y="107"/>
                    <a:pt x="56847" y="12094"/>
                    <a:pt x="69048" y="67822"/>
                  </a:cubicBezTo>
                  <a:cubicBezTo>
                    <a:pt x="26479" y="69368"/>
                    <a:pt x="12147" y="5567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3" name="任意多边形: 形状 442"/>
            <p:cNvSpPr/>
            <p:nvPr/>
          </p:nvSpPr>
          <p:spPr>
            <a:xfrm>
              <a:off x="10672681" y="5259273"/>
              <a:ext cx="70273" cy="75092"/>
            </a:xfrm>
            <a:custGeom>
              <a:avLst/>
              <a:gdLst>
                <a:gd name="connsiteX0" fmla="*/ 70273 w 70273"/>
                <a:gd name="connsiteY0" fmla="*/ 75092 h 75092"/>
                <a:gd name="connsiteX1" fmla="*/ 0 w 70273"/>
                <a:gd name="connsiteY1" fmla="*/ 24 h 75092"/>
                <a:gd name="connsiteX2" fmla="*/ 70273 w 70273"/>
                <a:gd name="connsiteY2" fmla="*/ 75092 h 7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73" h="75092">
                  <a:moveTo>
                    <a:pt x="70273" y="75092"/>
                  </a:moveTo>
                  <a:cubicBezTo>
                    <a:pt x="25946" y="67314"/>
                    <a:pt x="9856" y="37158"/>
                    <a:pt x="0" y="24"/>
                  </a:cubicBezTo>
                  <a:cubicBezTo>
                    <a:pt x="45499" y="-882"/>
                    <a:pt x="69048" y="23946"/>
                    <a:pt x="70273" y="750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4" name="任意多边形: 形状 443"/>
            <p:cNvSpPr/>
            <p:nvPr/>
          </p:nvSpPr>
          <p:spPr>
            <a:xfrm>
              <a:off x="7043485" y="6073408"/>
              <a:ext cx="67148" cy="60654"/>
            </a:xfrm>
            <a:custGeom>
              <a:avLst/>
              <a:gdLst>
                <a:gd name="connsiteX0" fmla="*/ 41428 w 67148"/>
                <a:gd name="connsiteY0" fmla="*/ 60655 h 60654"/>
                <a:gd name="connsiteX1" fmla="*/ 298 w 67148"/>
                <a:gd name="connsiteY1" fmla="*/ 22348 h 60654"/>
                <a:gd name="connsiteX2" fmla="*/ 30613 w 67148"/>
                <a:gd name="connsiteY2" fmla="*/ 25 h 60654"/>
                <a:gd name="connsiteX3" fmla="*/ 67054 w 67148"/>
                <a:gd name="connsiteY3" fmla="*/ 30766 h 60654"/>
                <a:gd name="connsiteX4" fmla="*/ 41428 w 67148"/>
                <a:gd name="connsiteY4" fmla="*/ 60655 h 6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48" h="60654">
                  <a:moveTo>
                    <a:pt x="41428" y="60655"/>
                  </a:moveTo>
                  <a:cubicBezTo>
                    <a:pt x="10740" y="57724"/>
                    <a:pt x="2748" y="41581"/>
                    <a:pt x="298" y="22348"/>
                  </a:cubicBezTo>
                  <a:cubicBezTo>
                    <a:pt x="-2633" y="-721"/>
                    <a:pt x="16707" y="398"/>
                    <a:pt x="30613" y="25"/>
                  </a:cubicBezTo>
                  <a:cubicBezTo>
                    <a:pt x="50858" y="-561"/>
                    <a:pt x="68600" y="9295"/>
                    <a:pt x="67054" y="30766"/>
                  </a:cubicBezTo>
                  <a:cubicBezTo>
                    <a:pt x="66309" y="41261"/>
                    <a:pt x="50432" y="50692"/>
                    <a:pt x="41428" y="606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5" name="任意多边形: 形状 444"/>
            <p:cNvSpPr/>
            <p:nvPr/>
          </p:nvSpPr>
          <p:spPr>
            <a:xfrm>
              <a:off x="7591472" y="4806924"/>
              <a:ext cx="64790" cy="53869"/>
            </a:xfrm>
            <a:custGeom>
              <a:avLst/>
              <a:gdLst>
                <a:gd name="connsiteX0" fmla="*/ 64790 w 64790"/>
                <a:gd name="connsiteY0" fmla="*/ 51193 h 53869"/>
                <a:gd name="connsiteX1" fmla="*/ 5 w 64790"/>
                <a:gd name="connsiteY1" fmla="*/ 22423 h 53869"/>
                <a:gd name="connsiteX2" fmla="*/ 18812 w 64790"/>
                <a:gd name="connsiteY2" fmla="*/ 1591 h 53869"/>
                <a:gd name="connsiteX3" fmla="*/ 64790 w 64790"/>
                <a:gd name="connsiteY3" fmla="*/ 51193 h 5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90" h="53869">
                  <a:moveTo>
                    <a:pt x="64790" y="51193"/>
                  </a:moveTo>
                  <a:cubicBezTo>
                    <a:pt x="16414" y="58332"/>
                    <a:pt x="1123" y="51992"/>
                    <a:pt x="5" y="22423"/>
                  </a:cubicBezTo>
                  <a:cubicBezTo>
                    <a:pt x="-262" y="15443"/>
                    <a:pt x="11086" y="3189"/>
                    <a:pt x="18812" y="1591"/>
                  </a:cubicBezTo>
                  <a:cubicBezTo>
                    <a:pt x="49233" y="-4749"/>
                    <a:pt x="59516" y="7079"/>
                    <a:pt x="64790" y="511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6" name="任意多边形: 形状 445"/>
            <p:cNvSpPr/>
            <p:nvPr/>
          </p:nvSpPr>
          <p:spPr>
            <a:xfrm>
              <a:off x="11272107" y="5927825"/>
              <a:ext cx="90145" cy="88334"/>
            </a:xfrm>
            <a:custGeom>
              <a:avLst/>
              <a:gdLst>
                <a:gd name="connsiteX0" fmla="*/ 0 w 90145"/>
                <a:gd name="connsiteY0" fmla="*/ 0 h 88334"/>
                <a:gd name="connsiteX1" fmla="*/ 90146 w 90145"/>
                <a:gd name="connsiteY1" fmla="*/ 88334 h 88334"/>
                <a:gd name="connsiteX2" fmla="*/ 0 w 90145"/>
                <a:gd name="connsiteY2" fmla="*/ 0 h 8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145" h="88334">
                  <a:moveTo>
                    <a:pt x="0" y="0"/>
                  </a:moveTo>
                  <a:cubicBezTo>
                    <a:pt x="52905" y="9910"/>
                    <a:pt x="72457" y="44167"/>
                    <a:pt x="90146" y="88334"/>
                  </a:cubicBezTo>
                  <a:cubicBezTo>
                    <a:pt x="38679" y="77839"/>
                    <a:pt x="19073" y="4288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7" name="任意多边形: 形状 446"/>
            <p:cNvSpPr/>
            <p:nvPr/>
          </p:nvSpPr>
          <p:spPr>
            <a:xfrm>
              <a:off x="6965744" y="6446618"/>
              <a:ext cx="62797" cy="54999"/>
            </a:xfrm>
            <a:custGeom>
              <a:avLst/>
              <a:gdLst>
                <a:gd name="connsiteX0" fmla="*/ 43515 w 62797"/>
                <a:gd name="connsiteY0" fmla="*/ 54580 h 54999"/>
                <a:gd name="connsiteX1" fmla="*/ 307 w 62797"/>
                <a:gd name="connsiteY1" fmla="*/ 21654 h 54999"/>
                <a:gd name="connsiteX2" fmla="*/ 31581 w 62797"/>
                <a:gd name="connsiteY2" fmla="*/ 503 h 54999"/>
                <a:gd name="connsiteX3" fmla="*/ 62322 w 62797"/>
                <a:gd name="connsiteY3" fmla="*/ 34228 h 54999"/>
                <a:gd name="connsiteX4" fmla="*/ 43515 w 62797"/>
                <a:gd name="connsiteY4" fmla="*/ 54580 h 54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797" h="54999">
                  <a:moveTo>
                    <a:pt x="43515" y="54580"/>
                  </a:moveTo>
                  <a:cubicBezTo>
                    <a:pt x="6061" y="58043"/>
                    <a:pt x="-1771" y="39449"/>
                    <a:pt x="307" y="21654"/>
                  </a:cubicBezTo>
                  <a:cubicBezTo>
                    <a:pt x="1266" y="13183"/>
                    <a:pt x="19753" y="2421"/>
                    <a:pt x="31581" y="503"/>
                  </a:cubicBezTo>
                  <a:cubicBezTo>
                    <a:pt x="55023" y="-3280"/>
                    <a:pt x="65199" y="14888"/>
                    <a:pt x="62322" y="34228"/>
                  </a:cubicBezTo>
                  <a:cubicBezTo>
                    <a:pt x="60777" y="44350"/>
                    <a:pt x="45700" y="52395"/>
                    <a:pt x="43515" y="545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8" name="任意多边形: 形状 447"/>
            <p:cNvSpPr/>
            <p:nvPr/>
          </p:nvSpPr>
          <p:spPr>
            <a:xfrm>
              <a:off x="7285658" y="4990651"/>
              <a:ext cx="61596" cy="57741"/>
            </a:xfrm>
            <a:custGeom>
              <a:avLst/>
              <a:gdLst>
                <a:gd name="connsiteX0" fmla="*/ 46784 w 61596"/>
                <a:gd name="connsiteY0" fmla="*/ 57720 h 57741"/>
                <a:gd name="connsiteX1" fmla="*/ 272 w 61596"/>
                <a:gd name="connsiteY1" fmla="*/ 22663 h 57741"/>
                <a:gd name="connsiteX2" fmla="*/ 27071 w 61596"/>
                <a:gd name="connsiteY2" fmla="*/ 73 h 57741"/>
                <a:gd name="connsiteX3" fmla="*/ 61488 w 61596"/>
                <a:gd name="connsiteY3" fmla="*/ 36142 h 57741"/>
                <a:gd name="connsiteX4" fmla="*/ 46784 w 61596"/>
                <a:gd name="connsiteY4" fmla="*/ 57720 h 5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96" h="57739">
                  <a:moveTo>
                    <a:pt x="46784" y="57720"/>
                  </a:moveTo>
                  <a:cubicBezTo>
                    <a:pt x="13538" y="58359"/>
                    <a:pt x="2883" y="44827"/>
                    <a:pt x="272" y="22663"/>
                  </a:cubicBezTo>
                  <a:cubicBezTo>
                    <a:pt x="-2232" y="1512"/>
                    <a:pt x="13006" y="766"/>
                    <a:pt x="27071" y="73"/>
                  </a:cubicBezTo>
                  <a:cubicBezTo>
                    <a:pt x="51951" y="-1205"/>
                    <a:pt x="62820" y="14352"/>
                    <a:pt x="61488" y="36142"/>
                  </a:cubicBezTo>
                  <a:cubicBezTo>
                    <a:pt x="60955" y="45253"/>
                    <a:pt x="49767" y="53671"/>
                    <a:pt x="46784" y="577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9" name="任意多边形: 形状 448"/>
            <p:cNvSpPr/>
            <p:nvPr/>
          </p:nvSpPr>
          <p:spPr>
            <a:xfrm>
              <a:off x="7835343" y="4470839"/>
              <a:ext cx="60795" cy="61005"/>
            </a:xfrm>
            <a:custGeom>
              <a:avLst/>
              <a:gdLst>
                <a:gd name="connsiteX0" fmla="*/ 46976 w 60795"/>
                <a:gd name="connsiteY0" fmla="*/ 61006 h 61005"/>
                <a:gd name="connsiteX1" fmla="*/ 38 w 60795"/>
                <a:gd name="connsiteY1" fmla="*/ 24936 h 61005"/>
                <a:gd name="connsiteX2" fmla="*/ 19538 w 60795"/>
                <a:gd name="connsiteY2" fmla="*/ 589 h 61005"/>
                <a:gd name="connsiteX3" fmla="*/ 60562 w 60795"/>
                <a:gd name="connsiteY3" fmla="*/ 41879 h 61005"/>
                <a:gd name="connsiteX4" fmla="*/ 46976 w 60795"/>
                <a:gd name="connsiteY4" fmla="*/ 61006 h 6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95" h="61005">
                  <a:moveTo>
                    <a:pt x="46976" y="61006"/>
                  </a:moveTo>
                  <a:cubicBezTo>
                    <a:pt x="14264" y="61006"/>
                    <a:pt x="-867" y="48911"/>
                    <a:pt x="38" y="24936"/>
                  </a:cubicBezTo>
                  <a:cubicBezTo>
                    <a:pt x="358" y="16252"/>
                    <a:pt x="11333" y="2293"/>
                    <a:pt x="19538" y="589"/>
                  </a:cubicBezTo>
                  <a:cubicBezTo>
                    <a:pt x="41009" y="-3993"/>
                    <a:pt x="63332" y="18969"/>
                    <a:pt x="60562" y="41879"/>
                  </a:cubicBezTo>
                  <a:cubicBezTo>
                    <a:pt x="59550" y="50190"/>
                    <a:pt x="49640" y="57436"/>
                    <a:pt x="46976" y="6100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0" name="任意多边形: 形状 449"/>
            <p:cNvSpPr/>
            <p:nvPr/>
          </p:nvSpPr>
          <p:spPr>
            <a:xfrm>
              <a:off x="7069184" y="5535418"/>
              <a:ext cx="65923" cy="55426"/>
            </a:xfrm>
            <a:custGeom>
              <a:avLst/>
              <a:gdLst>
                <a:gd name="connsiteX0" fmla="*/ 42155 w 65923"/>
                <a:gd name="connsiteY0" fmla="*/ 55426 h 55426"/>
                <a:gd name="connsiteX1" fmla="*/ 12 w 65923"/>
                <a:gd name="connsiteY1" fmla="*/ 18292 h 55426"/>
                <a:gd name="connsiteX2" fmla="*/ 25799 w 65923"/>
                <a:gd name="connsiteY2" fmla="*/ 1190 h 55426"/>
                <a:gd name="connsiteX3" fmla="*/ 65863 w 65923"/>
                <a:gd name="connsiteY3" fmla="*/ 32197 h 55426"/>
                <a:gd name="connsiteX4" fmla="*/ 42155 w 65923"/>
                <a:gd name="connsiteY4" fmla="*/ 55426 h 5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23" h="55426">
                  <a:moveTo>
                    <a:pt x="42155" y="55426"/>
                  </a:moveTo>
                  <a:cubicBezTo>
                    <a:pt x="13172" y="53082"/>
                    <a:pt x="-467" y="40881"/>
                    <a:pt x="12" y="18292"/>
                  </a:cubicBezTo>
                  <a:cubicBezTo>
                    <a:pt x="119" y="12218"/>
                    <a:pt x="15995" y="3214"/>
                    <a:pt x="25799" y="1190"/>
                  </a:cubicBezTo>
                  <a:cubicBezTo>
                    <a:pt x="49507" y="-3712"/>
                    <a:pt x="67089" y="6517"/>
                    <a:pt x="65863" y="32197"/>
                  </a:cubicBezTo>
                  <a:cubicBezTo>
                    <a:pt x="65490" y="40242"/>
                    <a:pt x="50466" y="47701"/>
                    <a:pt x="42155" y="554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1" name="任意多边形: 形状 450"/>
            <p:cNvSpPr/>
            <p:nvPr/>
          </p:nvSpPr>
          <p:spPr>
            <a:xfrm>
              <a:off x="6904969" y="6273813"/>
              <a:ext cx="64416" cy="56364"/>
            </a:xfrm>
            <a:custGeom>
              <a:avLst/>
              <a:gdLst>
                <a:gd name="connsiteX0" fmla="*/ 44299 w 64416"/>
                <a:gd name="connsiteY0" fmla="*/ 56364 h 56364"/>
                <a:gd name="connsiteX1" fmla="*/ 26 w 64416"/>
                <a:gd name="connsiteY1" fmla="*/ 22267 h 56364"/>
                <a:gd name="connsiteX2" fmla="*/ 31406 w 64416"/>
                <a:gd name="connsiteY2" fmla="*/ 210 h 56364"/>
                <a:gd name="connsiteX3" fmla="*/ 64012 w 64416"/>
                <a:gd name="connsiteY3" fmla="*/ 33029 h 56364"/>
                <a:gd name="connsiteX4" fmla="*/ 44299 w 64416"/>
                <a:gd name="connsiteY4" fmla="*/ 56364 h 5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16" h="56364">
                  <a:moveTo>
                    <a:pt x="44299" y="56364"/>
                  </a:moveTo>
                  <a:cubicBezTo>
                    <a:pt x="11587" y="55778"/>
                    <a:pt x="771" y="44217"/>
                    <a:pt x="26" y="22267"/>
                  </a:cubicBezTo>
                  <a:cubicBezTo>
                    <a:pt x="-774" y="-1175"/>
                    <a:pt x="17341" y="1488"/>
                    <a:pt x="31406" y="210"/>
                  </a:cubicBezTo>
                  <a:cubicBezTo>
                    <a:pt x="54742" y="-1921"/>
                    <a:pt x="66836" y="12410"/>
                    <a:pt x="64012" y="33029"/>
                  </a:cubicBezTo>
                  <a:cubicBezTo>
                    <a:pt x="62627" y="43418"/>
                    <a:pt x="48242" y="51995"/>
                    <a:pt x="44299" y="563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2" name="任意多边形: 形状 451"/>
            <p:cNvSpPr/>
            <p:nvPr/>
          </p:nvSpPr>
          <p:spPr>
            <a:xfrm>
              <a:off x="8112634" y="4319131"/>
              <a:ext cx="60315" cy="56338"/>
            </a:xfrm>
            <a:custGeom>
              <a:avLst/>
              <a:gdLst>
                <a:gd name="connsiteX0" fmla="*/ 60315 w 60315"/>
                <a:gd name="connsiteY0" fmla="*/ 53254 h 56338"/>
                <a:gd name="connsiteX1" fmla="*/ 4 w 60315"/>
                <a:gd name="connsiteY1" fmla="*/ 23205 h 56338"/>
                <a:gd name="connsiteX2" fmla="*/ 19930 w 60315"/>
                <a:gd name="connsiteY2" fmla="*/ 456 h 56338"/>
                <a:gd name="connsiteX3" fmla="*/ 60315 w 60315"/>
                <a:gd name="connsiteY3" fmla="*/ 53254 h 5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314" h="56338">
                  <a:moveTo>
                    <a:pt x="60315" y="53254"/>
                  </a:moveTo>
                  <a:cubicBezTo>
                    <a:pt x="18598" y="61619"/>
                    <a:pt x="963" y="53414"/>
                    <a:pt x="4" y="23205"/>
                  </a:cubicBezTo>
                  <a:cubicBezTo>
                    <a:pt x="-262" y="15480"/>
                    <a:pt x="12045" y="1521"/>
                    <a:pt x="19930" y="456"/>
                  </a:cubicBezTo>
                  <a:cubicBezTo>
                    <a:pt x="46942" y="-3220"/>
                    <a:pt x="60421" y="15427"/>
                    <a:pt x="60315" y="532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3" name="任意多边形: 形状 452"/>
            <p:cNvSpPr/>
            <p:nvPr/>
          </p:nvSpPr>
          <p:spPr>
            <a:xfrm>
              <a:off x="6932053" y="5712210"/>
              <a:ext cx="62953" cy="67807"/>
            </a:xfrm>
            <a:custGeom>
              <a:avLst/>
              <a:gdLst>
                <a:gd name="connsiteX0" fmla="*/ 28829 w 62953"/>
                <a:gd name="connsiteY0" fmla="*/ 0 h 67807"/>
                <a:gd name="connsiteX1" fmla="*/ 62021 w 62953"/>
                <a:gd name="connsiteY1" fmla="*/ 44806 h 67807"/>
                <a:gd name="connsiteX2" fmla="*/ 32879 w 62953"/>
                <a:gd name="connsiteY2" fmla="*/ 67716 h 67807"/>
                <a:gd name="connsiteX3" fmla="*/ 166 w 62953"/>
                <a:gd name="connsiteY3" fmla="*/ 34524 h 67807"/>
                <a:gd name="connsiteX4" fmla="*/ 28829 w 62953"/>
                <a:gd name="connsiteY4" fmla="*/ 0 h 6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52" h="67807">
                  <a:moveTo>
                    <a:pt x="28829" y="0"/>
                  </a:moveTo>
                  <a:cubicBezTo>
                    <a:pt x="43800" y="19340"/>
                    <a:pt x="58345" y="30635"/>
                    <a:pt x="62021" y="44806"/>
                  </a:cubicBezTo>
                  <a:cubicBezTo>
                    <a:pt x="67509" y="65851"/>
                    <a:pt x="47583" y="66810"/>
                    <a:pt x="32879" y="67716"/>
                  </a:cubicBezTo>
                  <a:cubicBezTo>
                    <a:pt x="9916" y="69101"/>
                    <a:pt x="-1539" y="54556"/>
                    <a:pt x="166" y="34524"/>
                  </a:cubicBezTo>
                  <a:cubicBezTo>
                    <a:pt x="912" y="25041"/>
                    <a:pt x="14338" y="16676"/>
                    <a:pt x="2882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4" name="任意多边形: 形状 453"/>
            <p:cNvSpPr/>
            <p:nvPr/>
          </p:nvSpPr>
          <p:spPr>
            <a:xfrm>
              <a:off x="11024313" y="5617163"/>
              <a:ext cx="74535" cy="77362"/>
            </a:xfrm>
            <a:custGeom>
              <a:avLst/>
              <a:gdLst>
                <a:gd name="connsiteX0" fmla="*/ 0 w 74535"/>
                <a:gd name="connsiteY0" fmla="*/ 0 h 77362"/>
                <a:gd name="connsiteX1" fmla="*/ 74535 w 74535"/>
                <a:gd name="connsiteY1" fmla="*/ 77359 h 77362"/>
                <a:gd name="connsiteX2" fmla="*/ 0 w 74535"/>
                <a:gd name="connsiteY2" fmla="*/ 0 h 7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535" h="77362">
                  <a:moveTo>
                    <a:pt x="0" y="0"/>
                  </a:moveTo>
                  <a:cubicBezTo>
                    <a:pt x="47524" y="6820"/>
                    <a:pt x="61056" y="41503"/>
                    <a:pt x="74535" y="77359"/>
                  </a:cubicBezTo>
                  <a:cubicBezTo>
                    <a:pt x="33671" y="77679"/>
                    <a:pt x="10069" y="5354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5" name="任意多边形: 形状 454"/>
            <p:cNvSpPr/>
            <p:nvPr/>
          </p:nvSpPr>
          <p:spPr>
            <a:xfrm>
              <a:off x="9687205" y="4282878"/>
              <a:ext cx="74056" cy="69047"/>
            </a:xfrm>
            <a:custGeom>
              <a:avLst/>
              <a:gdLst>
                <a:gd name="connsiteX0" fmla="*/ 74056 w 74056"/>
                <a:gd name="connsiteY0" fmla="*/ 69048 h 69047"/>
                <a:gd name="connsiteX1" fmla="*/ 0 w 74056"/>
                <a:gd name="connsiteY1" fmla="*/ 0 h 69047"/>
                <a:gd name="connsiteX2" fmla="*/ 37774 w 74056"/>
                <a:gd name="connsiteY2" fmla="*/ 8631 h 69047"/>
                <a:gd name="connsiteX3" fmla="*/ 74056 w 74056"/>
                <a:gd name="connsiteY3" fmla="*/ 69048 h 6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056" h="69047">
                  <a:moveTo>
                    <a:pt x="74056" y="69048"/>
                  </a:moveTo>
                  <a:cubicBezTo>
                    <a:pt x="20512" y="66437"/>
                    <a:pt x="20512" y="66437"/>
                    <a:pt x="0" y="0"/>
                  </a:cubicBezTo>
                  <a:cubicBezTo>
                    <a:pt x="15610" y="3143"/>
                    <a:pt x="31807" y="1545"/>
                    <a:pt x="37774" y="8631"/>
                  </a:cubicBezTo>
                  <a:cubicBezTo>
                    <a:pt x="51520" y="24827"/>
                    <a:pt x="60310" y="45233"/>
                    <a:pt x="74056" y="690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6" name="任意多边形: 形状 455"/>
            <p:cNvSpPr/>
            <p:nvPr/>
          </p:nvSpPr>
          <p:spPr>
            <a:xfrm>
              <a:off x="11820067" y="6535243"/>
              <a:ext cx="91317" cy="80769"/>
            </a:xfrm>
            <a:custGeom>
              <a:avLst/>
              <a:gdLst>
                <a:gd name="connsiteX0" fmla="*/ 0 w 91317"/>
                <a:gd name="connsiteY0" fmla="*/ 0 h 80769"/>
                <a:gd name="connsiteX1" fmla="*/ 91318 w 91317"/>
                <a:gd name="connsiteY1" fmla="*/ 80769 h 80769"/>
                <a:gd name="connsiteX2" fmla="*/ 0 w 91317"/>
                <a:gd name="connsiteY2" fmla="*/ 0 h 8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317" h="80769">
                  <a:moveTo>
                    <a:pt x="0" y="0"/>
                  </a:moveTo>
                  <a:cubicBezTo>
                    <a:pt x="48483" y="9697"/>
                    <a:pt x="65585" y="47844"/>
                    <a:pt x="91318" y="80769"/>
                  </a:cubicBezTo>
                  <a:cubicBezTo>
                    <a:pt x="47364" y="79810"/>
                    <a:pt x="14545" y="5045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7" name="任意多边形: 形状 456"/>
            <p:cNvSpPr/>
            <p:nvPr/>
          </p:nvSpPr>
          <p:spPr>
            <a:xfrm>
              <a:off x="10845727" y="5438203"/>
              <a:ext cx="75654" cy="72353"/>
            </a:xfrm>
            <a:custGeom>
              <a:avLst/>
              <a:gdLst>
                <a:gd name="connsiteX0" fmla="*/ 75654 w 75654"/>
                <a:gd name="connsiteY0" fmla="*/ 69954 h 72353"/>
                <a:gd name="connsiteX1" fmla="*/ 0 w 75654"/>
                <a:gd name="connsiteY1" fmla="*/ 0 h 72353"/>
                <a:gd name="connsiteX2" fmla="*/ 75654 w 75654"/>
                <a:gd name="connsiteY2" fmla="*/ 69954 h 72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54" h="72353">
                  <a:moveTo>
                    <a:pt x="75654" y="69954"/>
                  </a:moveTo>
                  <a:cubicBezTo>
                    <a:pt x="38413" y="78691"/>
                    <a:pt x="24082" y="65372"/>
                    <a:pt x="0" y="0"/>
                  </a:cubicBezTo>
                  <a:cubicBezTo>
                    <a:pt x="37987" y="106"/>
                    <a:pt x="59724" y="20245"/>
                    <a:pt x="75654" y="699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8" name="任意多边形: 形状 457"/>
            <p:cNvSpPr/>
            <p:nvPr/>
          </p:nvSpPr>
          <p:spPr>
            <a:xfrm>
              <a:off x="9981277" y="4515838"/>
              <a:ext cx="66351" cy="63697"/>
            </a:xfrm>
            <a:custGeom>
              <a:avLst/>
              <a:gdLst>
                <a:gd name="connsiteX0" fmla="*/ 66351 w 66351"/>
                <a:gd name="connsiteY0" fmla="*/ 63477 h 63697"/>
                <a:gd name="connsiteX1" fmla="*/ 21 w 66351"/>
                <a:gd name="connsiteY1" fmla="*/ 12650 h 63697"/>
                <a:gd name="connsiteX2" fmla="*/ 22930 w 66351"/>
                <a:gd name="connsiteY2" fmla="*/ 183 h 63697"/>
                <a:gd name="connsiteX3" fmla="*/ 66351 w 66351"/>
                <a:gd name="connsiteY3" fmla="*/ 63477 h 6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51" h="63696">
                  <a:moveTo>
                    <a:pt x="66351" y="63477"/>
                  </a:moveTo>
                  <a:cubicBezTo>
                    <a:pt x="35557" y="66460"/>
                    <a:pt x="-992" y="38703"/>
                    <a:pt x="21" y="12650"/>
                  </a:cubicBezTo>
                  <a:cubicBezTo>
                    <a:pt x="234" y="7855"/>
                    <a:pt x="16324" y="-1415"/>
                    <a:pt x="22930" y="183"/>
                  </a:cubicBezTo>
                  <a:cubicBezTo>
                    <a:pt x="44774" y="5511"/>
                    <a:pt x="62835" y="33694"/>
                    <a:pt x="66351" y="634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9" name="任意多边形: 形状 458"/>
            <p:cNvSpPr/>
            <p:nvPr/>
          </p:nvSpPr>
          <p:spPr>
            <a:xfrm>
              <a:off x="11375412" y="5984336"/>
              <a:ext cx="83912" cy="78068"/>
            </a:xfrm>
            <a:custGeom>
              <a:avLst/>
              <a:gdLst>
                <a:gd name="connsiteX0" fmla="*/ 83912 w 83912"/>
                <a:gd name="connsiteY0" fmla="*/ 78068 h 78068"/>
                <a:gd name="connsiteX1" fmla="*/ 0 w 83912"/>
                <a:gd name="connsiteY1" fmla="*/ 2094 h 78068"/>
                <a:gd name="connsiteX2" fmla="*/ 83912 w 83912"/>
                <a:gd name="connsiteY2" fmla="*/ 78068 h 7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912" h="78068">
                  <a:moveTo>
                    <a:pt x="83912" y="78068"/>
                  </a:moveTo>
                  <a:cubicBezTo>
                    <a:pt x="38466" y="67200"/>
                    <a:pt x="17848" y="37258"/>
                    <a:pt x="0" y="2094"/>
                  </a:cubicBezTo>
                  <a:cubicBezTo>
                    <a:pt x="33192" y="-7176"/>
                    <a:pt x="55995" y="13656"/>
                    <a:pt x="83912" y="780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0" name="任意多边形: 形状 459"/>
            <p:cNvSpPr/>
            <p:nvPr/>
          </p:nvSpPr>
          <p:spPr>
            <a:xfrm>
              <a:off x="9814461" y="4329120"/>
              <a:ext cx="56668" cy="64735"/>
            </a:xfrm>
            <a:custGeom>
              <a:avLst/>
              <a:gdLst>
                <a:gd name="connsiteX0" fmla="*/ 56498 w 56668"/>
                <a:gd name="connsiteY0" fmla="*/ 64736 h 64735"/>
                <a:gd name="connsiteX1" fmla="*/ 24 w 56668"/>
                <a:gd name="connsiteY1" fmla="*/ 643 h 64735"/>
                <a:gd name="connsiteX2" fmla="*/ 56498 w 56668"/>
                <a:gd name="connsiteY2" fmla="*/ 64736 h 6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67" h="64735">
                  <a:moveTo>
                    <a:pt x="56498" y="64736"/>
                  </a:moveTo>
                  <a:cubicBezTo>
                    <a:pt x="16114" y="63137"/>
                    <a:pt x="-722" y="43318"/>
                    <a:pt x="24" y="643"/>
                  </a:cubicBezTo>
                  <a:cubicBezTo>
                    <a:pt x="37904" y="-4206"/>
                    <a:pt x="58789" y="18491"/>
                    <a:pt x="56498" y="647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1" name="任意多边形: 形状 460"/>
            <p:cNvSpPr/>
            <p:nvPr/>
          </p:nvSpPr>
          <p:spPr>
            <a:xfrm>
              <a:off x="9314795" y="4184779"/>
              <a:ext cx="63005" cy="63710"/>
            </a:xfrm>
            <a:custGeom>
              <a:avLst/>
              <a:gdLst>
                <a:gd name="connsiteX0" fmla="*/ 0 w 63005"/>
                <a:gd name="connsiteY0" fmla="*/ 1720 h 63710"/>
                <a:gd name="connsiteX1" fmla="*/ 61962 w 63005"/>
                <a:gd name="connsiteY1" fmla="*/ 39441 h 63710"/>
                <a:gd name="connsiteX2" fmla="*/ 37294 w 63005"/>
                <a:gd name="connsiteY2" fmla="*/ 61604 h 63710"/>
                <a:gd name="connsiteX3" fmla="*/ 0 w 63005"/>
                <a:gd name="connsiteY3" fmla="*/ 1720 h 6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5" h="63710">
                  <a:moveTo>
                    <a:pt x="0" y="1720"/>
                  </a:moveTo>
                  <a:cubicBezTo>
                    <a:pt x="35163" y="-5046"/>
                    <a:pt x="55462" y="8273"/>
                    <a:pt x="61962" y="39441"/>
                  </a:cubicBezTo>
                  <a:cubicBezTo>
                    <a:pt x="66650" y="61924"/>
                    <a:pt x="55036" y="67305"/>
                    <a:pt x="37294" y="61604"/>
                  </a:cubicBezTo>
                  <a:cubicBezTo>
                    <a:pt x="8578" y="52387"/>
                    <a:pt x="4369" y="26974"/>
                    <a:pt x="0" y="17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2" name="任意多边形: 形状 461"/>
            <p:cNvSpPr/>
            <p:nvPr/>
          </p:nvSpPr>
          <p:spPr>
            <a:xfrm>
              <a:off x="9180801" y="4145795"/>
              <a:ext cx="61056" cy="68994"/>
            </a:xfrm>
            <a:custGeom>
              <a:avLst/>
              <a:gdLst>
                <a:gd name="connsiteX0" fmla="*/ 12254 w 61056"/>
                <a:gd name="connsiteY0" fmla="*/ 0 h 68994"/>
                <a:gd name="connsiteX1" fmla="*/ 55941 w 61056"/>
                <a:gd name="connsiteY1" fmla="*/ 32020 h 68994"/>
                <a:gd name="connsiteX2" fmla="*/ 61056 w 61056"/>
                <a:gd name="connsiteY2" fmla="*/ 68995 h 68994"/>
                <a:gd name="connsiteX3" fmla="*/ 21151 w 61056"/>
                <a:gd name="connsiteY3" fmla="*/ 58925 h 68994"/>
                <a:gd name="connsiteX4" fmla="*/ 0 w 61056"/>
                <a:gd name="connsiteY4" fmla="*/ 12201 h 68994"/>
                <a:gd name="connsiteX5" fmla="*/ 12254 w 61056"/>
                <a:gd name="connsiteY5" fmla="*/ 0 h 6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56" h="68994">
                  <a:moveTo>
                    <a:pt x="12254" y="0"/>
                  </a:moveTo>
                  <a:cubicBezTo>
                    <a:pt x="27118" y="10389"/>
                    <a:pt x="44700" y="18594"/>
                    <a:pt x="55941" y="32020"/>
                  </a:cubicBezTo>
                  <a:cubicBezTo>
                    <a:pt x="62708" y="40118"/>
                    <a:pt x="59671" y="56368"/>
                    <a:pt x="61056" y="68995"/>
                  </a:cubicBezTo>
                  <a:cubicBezTo>
                    <a:pt x="47364" y="66011"/>
                    <a:pt x="29090" y="67343"/>
                    <a:pt x="21151" y="58925"/>
                  </a:cubicBezTo>
                  <a:cubicBezTo>
                    <a:pt x="10070" y="47151"/>
                    <a:pt x="6713" y="28131"/>
                    <a:pt x="0" y="12201"/>
                  </a:cubicBezTo>
                  <a:cubicBezTo>
                    <a:pt x="4102" y="8152"/>
                    <a:pt x="8205" y="4049"/>
                    <a:pt x="1225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3" name="任意多边形: 形状 462"/>
            <p:cNvSpPr/>
            <p:nvPr/>
          </p:nvSpPr>
          <p:spPr>
            <a:xfrm>
              <a:off x="10610293" y="5119634"/>
              <a:ext cx="68461" cy="73386"/>
            </a:xfrm>
            <a:custGeom>
              <a:avLst/>
              <a:gdLst>
                <a:gd name="connsiteX0" fmla="*/ 68462 w 68461"/>
                <a:gd name="connsiteY0" fmla="*/ 73386 h 73386"/>
                <a:gd name="connsiteX1" fmla="*/ 0 w 68461"/>
                <a:gd name="connsiteY1" fmla="*/ 662 h 73386"/>
                <a:gd name="connsiteX2" fmla="*/ 68462 w 68461"/>
                <a:gd name="connsiteY2" fmla="*/ 73386 h 7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461" h="73386">
                  <a:moveTo>
                    <a:pt x="68462" y="73386"/>
                  </a:moveTo>
                  <a:cubicBezTo>
                    <a:pt x="23602" y="64915"/>
                    <a:pt x="2025" y="41153"/>
                    <a:pt x="0" y="662"/>
                  </a:cubicBezTo>
                  <a:cubicBezTo>
                    <a:pt x="33245" y="-4186"/>
                    <a:pt x="54077" y="17338"/>
                    <a:pt x="68462" y="733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4" name="任意多边形: 形状 463"/>
            <p:cNvSpPr/>
            <p:nvPr/>
          </p:nvSpPr>
          <p:spPr>
            <a:xfrm>
              <a:off x="10437886" y="4931853"/>
              <a:ext cx="64892" cy="68969"/>
            </a:xfrm>
            <a:custGeom>
              <a:avLst/>
              <a:gdLst>
                <a:gd name="connsiteX0" fmla="*/ 0 w 64892"/>
                <a:gd name="connsiteY0" fmla="*/ 0 h 68969"/>
                <a:gd name="connsiteX1" fmla="*/ 64892 w 64892"/>
                <a:gd name="connsiteY1" fmla="*/ 68355 h 68969"/>
                <a:gd name="connsiteX2" fmla="*/ 0 w 64892"/>
                <a:gd name="connsiteY2" fmla="*/ 0 h 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890" h="68969">
                  <a:moveTo>
                    <a:pt x="0" y="0"/>
                  </a:moveTo>
                  <a:cubicBezTo>
                    <a:pt x="48909" y="13852"/>
                    <a:pt x="63347" y="29622"/>
                    <a:pt x="64892" y="68355"/>
                  </a:cubicBezTo>
                  <a:cubicBezTo>
                    <a:pt x="26692" y="72831"/>
                    <a:pt x="7299" y="53118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5" name="任意多边形: 形状 464"/>
            <p:cNvSpPr/>
            <p:nvPr/>
          </p:nvSpPr>
          <p:spPr>
            <a:xfrm>
              <a:off x="10770499" y="5301864"/>
              <a:ext cx="81088" cy="73952"/>
            </a:xfrm>
            <a:custGeom>
              <a:avLst/>
              <a:gdLst>
                <a:gd name="connsiteX0" fmla="*/ 81088 w 81088"/>
                <a:gd name="connsiteY0" fmla="*/ 73951 h 73952"/>
                <a:gd name="connsiteX1" fmla="*/ 0 w 81088"/>
                <a:gd name="connsiteY1" fmla="*/ 322 h 73952"/>
                <a:gd name="connsiteX2" fmla="*/ 81088 w 81088"/>
                <a:gd name="connsiteY2" fmla="*/ 73951 h 7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088" h="73952">
                  <a:moveTo>
                    <a:pt x="81088" y="73951"/>
                  </a:moveTo>
                  <a:cubicBezTo>
                    <a:pt x="28130" y="74218"/>
                    <a:pt x="21631" y="29997"/>
                    <a:pt x="0" y="322"/>
                  </a:cubicBezTo>
                  <a:cubicBezTo>
                    <a:pt x="38360" y="-2875"/>
                    <a:pt x="61163" y="17477"/>
                    <a:pt x="81088" y="739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6" name="任意多边形: 形状 465"/>
            <p:cNvSpPr/>
            <p:nvPr/>
          </p:nvSpPr>
          <p:spPr>
            <a:xfrm>
              <a:off x="7952428" y="4312807"/>
              <a:ext cx="58797" cy="58938"/>
            </a:xfrm>
            <a:custGeom>
              <a:avLst/>
              <a:gdLst>
                <a:gd name="connsiteX0" fmla="*/ 46196 w 58797"/>
                <a:gd name="connsiteY0" fmla="*/ 58938 h 58938"/>
                <a:gd name="connsiteX1" fmla="*/ 4 w 58797"/>
                <a:gd name="connsiteY1" fmla="*/ 20632 h 58938"/>
                <a:gd name="connsiteX2" fmla="*/ 22967 w 58797"/>
                <a:gd name="connsiteY2" fmla="*/ 280 h 58938"/>
                <a:gd name="connsiteX3" fmla="*/ 58769 w 58797"/>
                <a:gd name="connsiteY3" fmla="*/ 39545 h 58938"/>
                <a:gd name="connsiteX4" fmla="*/ 46196 w 58797"/>
                <a:gd name="connsiteY4" fmla="*/ 58938 h 58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97" h="58938">
                  <a:moveTo>
                    <a:pt x="46196" y="58938"/>
                  </a:moveTo>
                  <a:cubicBezTo>
                    <a:pt x="11992" y="58885"/>
                    <a:pt x="-262" y="43221"/>
                    <a:pt x="4" y="20632"/>
                  </a:cubicBezTo>
                  <a:cubicBezTo>
                    <a:pt x="58" y="13439"/>
                    <a:pt x="14283" y="1239"/>
                    <a:pt x="22967" y="280"/>
                  </a:cubicBezTo>
                  <a:cubicBezTo>
                    <a:pt x="49925" y="-2704"/>
                    <a:pt x="57118" y="18714"/>
                    <a:pt x="58769" y="39545"/>
                  </a:cubicBezTo>
                  <a:cubicBezTo>
                    <a:pt x="59409" y="46951"/>
                    <a:pt x="48753" y="55262"/>
                    <a:pt x="46196" y="589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7" name="任意多边形: 形状 466"/>
            <p:cNvSpPr/>
            <p:nvPr/>
          </p:nvSpPr>
          <p:spPr>
            <a:xfrm>
              <a:off x="11458739" y="6109501"/>
              <a:ext cx="77476" cy="78850"/>
            </a:xfrm>
            <a:custGeom>
              <a:avLst/>
              <a:gdLst>
                <a:gd name="connsiteX0" fmla="*/ 0 w 77476"/>
                <a:gd name="connsiteY0" fmla="*/ 0 h 78850"/>
                <a:gd name="connsiteX1" fmla="*/ 77466 w 77476"/>
                <a:gd name="connsiteY1" fmla="*/ 78851 h 78850"/>
                <a:gd name="connsiteX2" fmla="*/ 0 w 77476"/>
                <a:gd name="connsiteY2" fmla="*/ 0 h 7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476" h="78850">
                  <a:moveTo>
                    <a:pt x="0" y="0"/>
                  </a:moveTo>
                  <a:cubicBezTo>
                    <a:pt x="38786" y="4209"/>
                    <a:pt x="78212" y="45552"/>
                    <a:pt x="77466" y="78851"/>
                  </a:cubicBezTo>
                  <a:cubicBezTo>
                    <a:pt x="44807" y="76294"/>
                    <a:pt x="8205" y="4001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8" name="任意多边形: 形状 467"/>
            <p:cNvSpPr/>
            <p:nvPr/>
          </p:nvSpPr>
          <p:spPr>
            <a:xfrm>
              <a:off x="7543427" y="4640326"/>
              <a:ext cx="58755" cy="57593"/>
            </a:xfrm>
            <a:custGeom>
              <a:avLst/>
              <a:gdLst>
                <a:gd name="connsiteX0" fmla="*/ 14272 w 58755"/>
                <a:gd name="connsiteY0" fmla="*/ 99 h 57593"/>
                <a:gd name="connsiteX1" fmla="*/ 58492 w 58755"/>
                <a:gd name="connsiteY1" fmla="*/ 35368 h 57593"/>
                <a:gd name="connsiteX2" fmla="*/ 36009 w 58755"/>
                <a:gd name="connsiteY2" fmla="*/ 57265 h 57593"/>
                <a:gd name="connsiteX3" fmla="*/ 47 w 58755"/>
                <a:gd name="connsiteY3" fmla="*/ 19119 h 57593"/>
                <a:gd name="connsiteX4" fmla="*/ 14272 w 58755"/>
                <a:gd name="connsiteY4" fmla="*/ 99 h 5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55" h="57593">
                  <a:moveTo>
                    <a:pt x="14272" y="99"/>
                  </a:moveTo>
                  <a:cubicBezTo>
                    <a:pt x="48956" y="-1340"/>
                    <a:pt x="60730" y="13098"/>
                    <a:pt x="58492" y="35368"/>
                  </a:cubicBezTo>
                  <a:cubicBezTo>
                    <a:pt x="57693" y="43680"/>
                    <a:pt x="44587" y="56253"/>
                    <a:pt x="36009" y="57265"/>
                  </a:cubicBezTo>
                  <a:cubicBezTo>
                    <a:pt x="10009" y="60302"/>
                    <a:pt x="-806" y="41868"/>
                    <a:pt x="47" y="19119"/>
                  </a:cubicBezTo>
                  <a:cubicBezTo>
                    <a:pt x="366" y="10861"/>
                    <a:pt x="11928" y="3029"/>
                    <a:pt x="14272" y="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9" name="任意多边形: 形状 468"/>
            <p:cNvSpPr/>
            <p:nvPr/>
          </p:nvSpPr>
          <p:spPr>
            <a:xfrm>
              <a:off x="7669069" y="4469182"/>
              <a:ext cx="62740" cy="59199"/>
            </a:xfrm>
            <a:custGeom>
              <a:avLst/>
              <a:gdLst>
                <a:gd name="connsiteX0" fmla="*/ 53151 w 62740"/>
                <a:gd name="connsiteY0" fmla="*/ 59200 h 59199"/>
                <a:gd name="connsiteX1" fmla="*/ 6426 w 62740"/>
                <a:gd name="connsiteY1" fmla="*/ 46733 h 59199"/>
                <a:gd name="connsiteX2" fmla="*/ 992 w 62740"/>
                <a:gd name="connsiteY2" fmla="*/ 5443 h 59199"/>
                <a:gd name="connsiteX3" fmla="*/ 31680 w 62740"/>
                <a:gd name="connsiteY3" fmla="*/ 1820 h 59199"/>
                <a:gd name="connsiteX4" fmla="*/ 62741 w 62740"/>
                <a:gd name="connsiteY4" fmla="*/ 46626 h 59199"/>
                <a:gd name="connsiteX5" fmla="*/ 53151 w 62740"/>
                <a:gd name="connsiteY5" fmla="*/ 59200 h 59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740" h="59198">
                  <a:moveTo>
                    <a:pt x="53151" y="59200"/>
                  </a:moveTo>
                  <a:cubicBezTo>
                    <a:pt x="37167" y="55524"/>
                    <a:pt x="17455" y="56163"/>
                    <a:pt x="6426" y="46733"/>
                  </a:cubicBezTo>
                  <a:cubicBezTo>
                    <a:pt x="-1725" y="39754"/>
                    <a:pt x="-287" y="19455"/>
                    <a:pt x="992" y="5443"/>
                  </a:cubicBezTo>
                  <a:cubicBezTo>
                    <a:pt x="1205" y="2939"/>
                    <a:pt x="26512" y="-2975"/>
                    <a:pt x="31680" y="1820"/>
                  </a:cubicBezTo>
                  <a:cubicBezTo>
                    <a:pt x="44626" y="13967"/>
                    <a:pt x="52724" y="31336"/>
                    <a:pt x="62741" y="46626"/>
                  </a:cubicBezTo>
                  <a:cubicBezTo>
                    <a:pt x="59544" y="50782"/>
                    <a:pt x="56347" y="54991"/>
                    <a:pt x="53151" y="592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0" name="任意多边形: 形状 469"/>
            <p:cNvSpPr/>
            <p:nvPr/>
          </p:nvSpPr>
          <p:spPr>
            <a:xfrm>
              <a:off x="7339032" y="5162329"/>
              <a:ext cx="67198" cy="56584"/>
            </a:xfrm>
            <a:custGeom>
              <a:avLst/>
              <a:gdLst>
                <a:gd name="connsiteX0" fmla="*/ 57076 w 67198"/>
                <a:gd name="connsiteY0" fmla="*/ 56584 h 56584"/>
                <a:gd name="connsiteX1" fmla="*/ 4118 w 67198"/>
                <a:gd name="connsiteY1" fmla="*/ 36712 h 56584"/>
                <a:gd name="connsiteX2" fmla="*/ 2520 w 67198"/>
                <a:gd name="connsiteY2" fmla="*/ 6343 h 56584"/>
                <a:gd name="connsiteX3" fmla="*/ 41519 w 67198"/>
                <a:gd name="connsiteY3" fmla="*/ 2880 h 56584"/>
                <a:gd name="connsiteX4" fmla="*/ 67199 w 67198"/>
                <a:gd name="connsiteY4" fmla="*/ 43318 h 56584"/>
                <a:gd name="connsiteX5" fmla="*/ 57076 w 67198"/>
                <a:gd name="connsiteY5" fmla="*/ 56584 h 5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198" h="56584">
                  <a:moveTo>
                    <a:pt x="57076" y="56584"/>
                  </a:moveTo>
                  <a:cubicBezTo>
                    <a:pt x="39175" y="50351"/>
                    <a:pt x="19941" y="46355"/>
                    <a:pt x="4118" y="36712"/>
                  </a:cubicBezTo>
                  <a:cubicBezTo>
                    <a:pt x="-1157" y="33515"/>
                    <a:pt x="-997" y="7835"/>
                    <a:pt x="2520" y="6343"/>
                  </a:cubicBezTo>
                  <a:cubicBezTo>
                    <a:pt x="14454" y="1388"/>
                    <a:pt x="33048" y="-3140"/>
                    <a:pt x="41519" y="2880"/>
                  </a:cubicBezTo>
                  <a:cubicBezTo>
                    <a:pt x="53560" y="11405"/>
                    <a:pt x="58941" y="29413"/>
                    <a:pt x="67199" y="43318"/>
                  </a:cubicBezTo>
                  <a:cubicBezTo>
                    <a:pt x="63842" y="47740"/>
                    <a:pt x="60486" y="52162"/>
                    <a:pt x="57076" y="565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1" name="任意多边形: 形状 470"/>
            <p:cNvSpPr/>
            <p:nvPr/>
          </p:nvSpPr>
          <p:spPr>
            <a:xfrm>
              <a:off x="8479224" y="4034027"/>
              <a:ext cx="57451" cy="56654"/>
            </a:xfrm>
            <a:custGeom>
              <a:avLst/>
              <a:gdLst>
                <a:gd name="connsiteX0" fmla="*/ 57451 w 57451"/>
                <a:gd name="connsiteY0" fmla="*/ 54548 h 56654"/>
                <a:gd name="connsiteX1" fmla="*/ 18 w 57451"/>
                <a:gd name="connsiteY1" fmla="*/ 23647 h 56654"/>
                <a:gd name="connsiteX2" fmla="*/ 15468 w 57451"/>
                <a:gd name="connsiteY2" fmla="*/ 791 h 56654"/>
                <a:gd name="connsiteX3" fmla="*/ 57451 w 57451"/>
                <a:gd name="connsiteY3" fmla="*/ 54548 h 56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51" h="56653">
                  <a:moveTo>
                    <a:pt x="57451" y="54548"/>
                  </a:moveTo>
                  <a:cubicBezTo>
                    <a:pt x="18345" y="61101"/>
                    <a:pt x="1936" y="52790"/>
                    <a:pt x="18" y="23647"/>
                  </a:cubicBezTo>
                  <a:cubicBezTo>
                    <a:pt x="-462" y="16081"/>
                    <a:pt x="8862" y="1963"/>
                    <a:pt x="15468" y="791"/>
                  </a:cubicBezTo>
                  <a:cubicBezTo>
                    <a:pt x="43013" y="-4164"/>
                    <a:pt x="56865" y="14217"/>
                    <a:pt x="57451" y="545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2" name="任意多边形: 形状 471"/>
            <p:cNvSpPr/>
            <p:nvPr/>
          </p:nvSpPr>
          <p:spPr>
            <a:xfrm>
              <a:off x="9570034" y="4249654"/>
              <a:ext cx="57052" cy="66096"/>
            </a:xfrm>
            <a:custGeom>
              <a:avLst/>
              <a:gdLst>
                <a:gd name="connsiteX0" fmla="*/ 54783 w 57052"/>
                <a:gd name="connsiteY0" fmla="*/ 66097 h 66096"/>
                <a:gd name="connsiteX1" fmla="*/ 67 w 57052"/>
                <a:gd name="connsiteY1" fmla="*/ 13139 h 66096"/>
                <a:gd name="connsiteX2" fmla="*/ 20632 w 57052"/>
                <a:gd name="connsiteY2" fmla="*/ 86 h 66096"/>
                <a:gd name="connsiteX3" fmla="*/ 54783 w 57052"/>
                <a:gd name="connsiteY3" fmla="*/ 66097 h 6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052" h="66096">
                  <a:moveTo>
                    <a:pt x="54783" y="66097"/>
                  </a:moveTo>
                  <a:cubicBezTo>
                    <a:pt x="24095" y="63806"/>
                    <a:pt x="-1478" y="40470"/>
                    <a:pt x="67" y="13139"/>
                  </a:cubicBezTo>
                  <a:cubicBezTo>
                    <a:pt x="333" y="8131"/>
                    <a:pt x="14292" y="-980"/>
                    <a:pt x="20632" y="86"/>
                  </a:cubicBezTo>
                  <a:cubicBezTo>
                    <a:pt x="47643" y="4508"/>
                    <a:pt x="63147" y="36421"/>
                    <a:pt x="54783" y="660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3" name="任意多边形: 形状 472"/>
            <p:cNvSpPr/>
            <p:nvPr/>
          </p:nvSpPr>
          <p:spPr>
            <a:xfrm>
              <a:off x="6848300" y="6097241"/>
              <a:ext cx="60360" cy="65857"/>
            </a:xfrm>
            <a:custGeom>
              <a:avLst/>
              <a:gdLst>
                <a:gd name="connsiteX0" fmla="*/ 25741 w 60360"/>
                <a:gd name="connsiteY0" fmla="*/ 65858 h 65857"/>
                <a:gd name="connsiteX1" fmla="*/ 487 w 60360"/>
                <a:gd name="connsiteY1" fmla="*/ 26912 h 65857"/>
                <a:gd name="connsiteX2" fmla="*/ 32134 w 60360"/>
                <a:gd name="connsiteY2" fmla="*/ 166 h 65857"/>
                <a:gd name="connsiteX3" fmla="*/ 59732 w 60360"/>
                <a:gd name="connsiteY3" fmla="*/ 33891 h 65857"/>
                <a:gd name="connsiteX4" fmla="*/ 25741 w 60360"/>
                <a:gd name="connsiteY4" fmla="*/ 65858 h 6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60" h="65857">
                  <a:moveTo>
                    <a:pt x="25741" y="65858"/>
                  </a:moveTo>
                  <a:cubicBezTo>
                    <a:pt x="14393" y="49022"/>
                    <a:pt x="2565" y="38793"/>
                    <a:pt x="487" y="26912"/>
                  </a:cubicBezTo>
                  <a:cubicBezTo>
                    <a:pt x="-3295" y="4855"/>
                    <a:pt x="15671" y="1605"/>
                    <a:pt x="32134" y="166"/>
                  </a:cubicBezTo>
                  <a:cubicBezTo>
                    <a:pt x="56908" y="-2018"/>
                    <a:pt x="62449" y="17748"/>
                    <a:pt x="59732" y="33891"/>
                  </a:cubicBezTo>
                  <a:cubicBezTo>
                    <a:pt x="58080" y="44120"/>
                    <a:pt x="41511" y="51846"/>
                    <a:pt x="25741" y="658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4" name="任意多边形: 形状 473"/>
            <p:cNvSpPr/>
            <p:nvPr/>
          </p:nvSpPr>
          <p:spPr>
            <a:xfrm>
              <a:off x="7415603" y="4815068"/>
              <a:ext cx="61222" cy="56900"/>
            </a:xfrm>
            <a:custGeom>
              <a:avLst/>
              <a:gdLst>
                <a:gd name="connsiteX0" fmla="*/ 37885 w 61222"/>
                <a:gd name="connsiteY0" fmla="*/ 56901 h 56900"/>
                <a:gd name="connsiteX1" fmla="*/ 4 w 61222"/>
                <a:gd name="connsiteY1" fmla="*/ 21098 h 56900"/>
                <a:gd name="connsiteX2" fmla="*/ 31758 w 61222"/>
                <a:gd name="connsiteY2" fmla="*/ 0 h 56900"/>
                <a:gd name="connsiteX3" fmla="*/ 61061 w 61222"/>
                <a:gd name="connsiteY3" fmla="*/ 33672 h 56900"/>
                <a:gd name="connsiteX4" fmla="*/ 37885 w 61222"/>
                <a:gd name="connsiteY4" fmla="*/ 56901 h 5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22" h="56900">
                  <a:moveTo>
                    <a:pt x="37885" y="56901"/>
                  </a:moveTo>
                  <a:cubicBezTo>
                    <a:pt x="11619" y="52372"/>
                    <a:pt x="324" y="41717"/>
                    <a:pt x="4" y="21098"/>
                  </a:cubicBezTo>
                  <a:cubicBezTo>
                    <a:pt x="-315" y="-1065"/>
                    <a:pt x="16467" y="53"/>
                    <a:pt x="31758" y="0"/>
                  </a:cubicBezTo>
                  <a:cubicBezTo>
                    <a:pt x="54454" y="-53"/>
                    <a:pt x="62499" y="15983"/>
                    <a:pt x="61061" y="33672"/>
                  </a:cubicBezTo>
                  <a:cubicBezTo>
                    <a:pt x="60368" y="41983"/>
                    <a:pt x="46036" y="49175"/>
                    <a:pt x="37885" y="569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5" name="任意多边形: 形状 474"/>
            <p:cNvSpPr/>
            <p:nvPr/>
          </p:nvSpPr>
          <p:spPr>
            <a:xfrm>
              <a:off x="11633809" y="6283133"/>
              <a:ext cx="90465" cy="79713"/>
            </a:xfrm>
            <a:custGeom>
              <a:avLst/>
              <a:gdLst>
                <a:gd name="connsiteX0" fmla="*/ 0 w 90465"/>
                <a:gd name="connsiteY0" fmla="*/ 0 h 79713"/>
                <a:gd name="connsiteX1" fmla="*/ 90465 w 90465"/>
                <a:gd name="connsiteY1" fmla="*/ 79703 h 79713"/>
                <a:gd name="connsiteX2" fmla="*/ 0 w 90465"/>
                <a:gd name="connsiteY2" fmla="*/ 0 h 7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65" h="79713">
                  <a:moveTo>
                    <a:pt x="0" y="0"/>
                  </a:moveTo>
                  <a:cubicBezTo>
                    <a:pt x="50188" y="8738"/>
                    <a:pt x="71499" y="42356"/>
                    <a:pt x="90465" y="79703"/>
                  </a:cubicBezTo>
                  <a:cubicBezTo>
                    <a:pt x="57753" y="80236"/>
                    <a:pt x="34630" y="6009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6" name="任意多边形: 形状 475"/>
            <p:cNvSpPr/>
            <p:nvPr/>
          </p:nvSpPr>
          <p:spPr>
            <a:xfrm>
              <a:off x="7153900" y="5174659"/>
              <a:ext cx="59298" cy="52396"/>
            </a:xfrm>
            <a:custGeom>
              <a:avLst/>
              <a:gdLst>
                <a:gd name="connsiteX0" fmla="*/ 58453 w 59298"/>
                <a:gd name="connsiteY0" fmla="*/ 49156 h 52396"/>
                <a:gd name="connsiteX1" fmla="*/ 221 w 59298"/>
                <a:gd name="connsiteY1" fmla="*/ 21398 h 52396"/>
                <a:gd name="connsiteX2" fmla="*/ 29843 w 59298"/>
                <a:gd name="connsiteY2" fmla="*/ 193 h 52396"/>
                <a:gd name="connsiteX3" fmla="*/ 58453 w 59298"/>
                <a:gd name="connsiteY3" fmla="*/ 49156 h 5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298" h="52396">
                  <a:moveTo>
                    <a:pt x="58453" y="49156"/>
                  </a:moveTo>
                  <a:cubicBezTo>
                    <a:pt x="12954" y="57041"/>
                    <a:pt x="3098" y="51553"/>
                    <a:pt x="221" y="21398"/>
                  </a:cubicBezTo>
                  <a:cubicBezTo>
                    <a:pt x="-2230" y="-4335"/>
                    <a:pt x="16257" y="460"/>
                    <a:pt x="29843" y="193"/>
                  </a:cubicBezTo>
                  <a:cubicBezTo>
                    <a:pt x="55469" y="-286"/>
                    <a:pt x="61863" y="11062"/>
                    <a:pt x="58453" y="491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7" name="任意多边形: 形状 476"/>
            <p:cNvSpPr/>
            <p:nvPr/>
          </p:nvSpPr>
          <p:spPr>
            <a:xfrm>
              <a:off x="8866783" y="3941582"/>
              <a:ext cx="57645" cy="64892"/>
            </a:xfrm>
            <a:custGeom>
              <a:avLst/>
              <a:gdLst>
                <a:gd name="connsiteX0" fmla="*/ 45765 w 57645"/>
                <a:gd name="connsiteY0" fmla="*/ 64892 h 64892"/>
                <a:gd name="connsiteX1" fmla="*/ 3516 w 57645"/>
                <a:gd name="connsiteY1" fmla="*/ 37401 h 64892"/>
                <a:gd name="connsiteX2" fmla="*/ 1118 w 57645"/>
                <a:gd name="connsiteY2" fmla="*/ 0 h 64892"/>
                <a:gd name="connsiteX3" fmla="*/ 40650 w 57645"/>
                <a:gd name="connsiteY3" fmla="*/ 12094 h 64892"/>
                <a:gd name="connsiteX4" fmla="*/ 57646 w 57645"/>
                <a:gd name="connsiteY4" fmla="*/ 53384 h 64892"/>
                <a:gd name="connsiteX5" fmla="*/ 45765 w 57645"/>
                <a:gd name="connsiteY5" fmla="*/ 64892 h 6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645" h="64890">
                  <a:moveTo>
                    <a:pt x="45765" y="64892"/>
                  </a:moveTo>
                  <a:cubicBezTo>
                    <a:pt x="31327" y="56048"/>
                    <a:pt x="13745" y="49761"/>
                    <a:pt x="3516" y="37401"/>
                  </a:cubicBezTo>
                  <a:cubicBezTo>
                    <a:pt x="-2931" y="29622"/>
                    <a:pt x="1544" y="12787"/>
                    <a:pt x="1118" y="0"/>
                  </a:cubicBezTo>
                  <a:cubicBezTo>
                    <a:pt x="14651" y="3676"/>
                    <a:pt x="31966" y="3516"/>
                    <a:pt x="40650" y="12094"/>
                  </a:cubicBezTo>
                  <a:cubicBezTo>
                    <a:pt x="50400" y="21737"/>
                    <a:pt x="52318" y="39266"/>
                    <a:pt x="57646" y="53384"/>
                  </a:cubicBezTo>
                  <a:cubicBezTo>
                    <a:pt x="53703" y="57220"/>
                    <a:pt x="49761" y="61056"/>
                    <a:pt x="45765" y="648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8" name="任意多边形: 形状 477"/>
            <p:cNvSpPr/>
            <p:nvPr/>
          </p:nvSpPr>
          <p:spPr>
            <a:xfrm>
              <a:off x="10258607" y="4747118"/>
              <a:ext cx="71984" cy="67104"/>
            </a:xfrm>
            <a:custGeom>
              <a:avLst/>
              <a:gdLst>
                <a:gd name="connsiteX0" fmla="*/ 0 w 71984"/>
                <a:gd name="connsiteY0" fmla="*/ 501 h 67104"/>
                <a:gd name="connsiteX1" fmla="*/ 71978 w 71984"/>
                <a:gd name="connsiteY1" fmla="*/ 52074 h 67104"/>
                <a:gd name="connsiteX2" fmla="*/ 64040 w 71984"/>
                <a:gd name="connsiteY2" fmla="*/ 66725 h 67104"/>
                <a:gd name="connsiteX3" fmla="*/ 41130 w 71984"/>
                <a:gd name="connsiteY3" fmla="*/ 62250 h 67104"/>
                <a:gd name="connsiteX4" fmla="*/ 0 w 71984"/>
                <a:gd name="connsiteY4" fmla="*/ 501 h 6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84" h="67104">
                  <a:moveTo>
                    <a:pt x="0" y="501"/>
                  </a:moveTo>
                  <a:cubicBezTo>
                    <a:pt x="37667" y="-3921"/>
                    <a:pt x="70646" y="21546"/>
                    <a:pt x="71978" y="52074"/>
                  </a:cubicBezTo>
                  <a:cubicBezTo>
                    <a:pt x="72191" y="57082"/>
                    <a:pt x="67396" y="66299"/>
                    <a:pt x="64040" y="66725"/>
                  </a:cubicBezTo>
                  <a:cubicBezTo>
                    <a:pt x="56474" y="67684"/>
                    <a:pt x="44860" y="67045"/>
                    <a:pt x="41130" y="62250"/>
                  </a:cubicBezTo>
                  <a:cubicBezTo>
                    <a:pt x="26532" y="43336"/>
                    <a:pt x="14385" y="22558"/>
                    <a:pt x="0" y="5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9" name="任意多边形: 形状 478"/>
            <p:cNvSpPr/>
            <p:nvPr/>
          </p:nvSpPr>
          <p:spPr>
            <a:xfrm>
              <a:off x="7237269" y="4821643"/>
              <a:ext cx="65336" cy="55919"/>
            </a:xfrm>
            <a:custGeom>
              <a:avLst/>
              <a:gdLst>
                <a:gd name="connsiteX0" fmla="*/ 55054 w 65336"/>
                <a:gd name="connsiteY0" fmla="*/ 55920 h 55919"/>
                <a:gd name="connsiteX1" fmla="*/ 4706 w 65336"/>
                <a:gd name="connsiteY1" fmla="*/ 36740 h 55919"/>
                <a:gd name="connsiteX2" fmla="*/ 2149 w 65336"/>
                <a:gd name="connsiteY2" fmla="*/ 6638 h 55919"/>
                <a:gd name="connsiteX3" fmla="*/ 39870 w 65336"/>
                <a:gd name="connsiteY3" fmla="*/ 2696 h 55919"/>
                <a:gd name="connsiteX4" fmla="*/ 65336 w 65336"/>
                <a:gd name="connsiteY4" fmla="*/ 42920 h 55919"/>
                <a:gd name="connsiteX5" fmla="*/ 55054 w 65336"/>
                <a:gd name="connsiteY5" fmla="*/ 55920 h 5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5919">
                  <a:moveTo>
                    <a:pt x="55054" y="55920"/>
                  </a:moveTo>
                  <a:cubicBezTo>
                    <a:pt x="38005" y="49900"/>
                    <a:pt x="19518" y="46223"/>
                    <a:pt x="4706" y="36740"/>
                  </a:cubicBezTo>
                  <a:cubicBezTo>
                    <a:pt x="-834" y="33170"/>
                    <a:pt x="-1207" y="8130"/>
                    <a:pt x="2149" y="6638"/>
                  </a:cubicBezTo>
                  <a:cubicBezTo>
                    <a:pt x="13551" y="1524"/>
                    <a:pt x="31878" y="-3112"/>
                    <a:pt x="39870" y="2696"/>
                  </a:cubicBezTo>
                  <a:cubicBezTo>
                    <a:pt x="51804" y="11380"/>
                    <a:pt x="57185" y="29068"/>
                    <a:pt x="65336" y="42920"/>
                  </a:cubicBezTo>
                  <a:cubicBezTo>
                    <a:pt x="61980" y="47236"/>
                    <a:pt x="58517" y="51551"/>
                    <a:pt x="55054" y="559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0" name="任意多边形: 形状 479"/>
            <p:cNvSpPr/>
            <p:nvPr/>
          </p:nvSpPr>
          <p:spPr>
            <a:xfrm>
              <a:off x="8723198" y="3915354"/>
              <a:ext cx="55511" cy="59251"/>
            </a:xfrm>
            <a:custGeom>
              <a:avLst/>
              <a:gdLst>
                <a:gd name="connsiteX0" fmla="*/ 55411 w 55511"/>
                <a:gd name="connsiteY0" fmla="*/ 58674 h 59251"/>
                <a:gd name="connsiteX1" fmla="*/ 2 w 55511"/>
                <a:gd name="connsiteY1" fmla="*/ 20847 h 59251"/>
                <a:gd name="connsiteX2" fmla="*/ 15719 w 55511"/>
                <a:gd name="connsiteY2" fmla="*/ 335 h 59251"/>
                <a:gd name="connsiteX3" fmla="*/ 55411 w 55511"/>
                <a:gd name="connsiteY3" fmla="*/ 58674 h 5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11" h="59251">
                  <a:moveTo>
                    <a:pt x="55411" y="58674"/>
                  </a:moveTo>
                  <a:cubicBezTo>
                    <a:pt x="19715" y="62190"/>
                    <a:pt x="695" y="49670"/>
                    <a:pt x="2" y="20847"/>
                  </a:cubicBezTo>
                  <a:cubicBezTo>
                    <a:pt x="-158" y="13814"/>
                    <a:pt x="9326" y="1240"/>
                    <a:pt x="15719" y="335"/>
                  </a:cubicBezTo>
                  <a:cubicBezTo>
                    <a:pt x="40653" y="-3182"/>
                    <a:pt x="56956" y="21326"/>
                    <a:pt x="55411" y="586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1" name="任意多边形: 形状 480"/>
            <p:cNvSpPr/>
            <p:nvPr/>
          </p:nvSpPr>
          <p:spPr>
            <a:xfrm>
              <a:off x="10944983" y="5484821"/>
              <a:ext cx="79863" cy="76773"/>
            </a:xfrm>
            <a:custGeom>
              <a:avLst/>
              <a:gdLst>
                <a:gd name="connsiteX0" fmla="*/ 0 w 79863"/>
                <a:gd name="connsiteY0" fmla="*/ 0 h 76773"/>
                <a:gd name="connsiteX1" fmla="*/ 79863 w 79863"/>
                <a:gd name="connsiteY1" fmla="*/ 76773 h 76773"/>
                <a:gd name="connsiteX2" fmla="*/ 0 w 79863"/>
                <a:gd name="connsiteY2" fmla="*/ 0 h 76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863" h="76773">
                  <a:moveTo>
                    <a:pt x="0" y="0"/>
                  </a:moveTo>
                  <a:cubicBezTo>
                    <a:pt x="51093" y="5541"/>
                    <a:pt x="68302" y="36335"/>
                    <a:pt x="79863" y="76773"/>
                  </a:cubicBezTo>
                  <a:cubicBezTo>
                    <a:pt x="29782" y="76027"/>
                    <a:pt x="20991" y="3633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2" name="任意多边形: 形状 481"/>
            <p:cNvSpPr/>
            <p:nvPr/>
          </p:nvSpPr>
          <p:spPr>
            <a:xfrm>
              <a:off x="9264857" y="4025707"/>
              <a:ext cx="61396" cy="66331"/>
            </a:xfrm>
            <a:custGeom>
              <a:avLst/>
              <a:gdLst>
                <a:gd name="connsiteX0" fmla="*/ 10831 w 61396"/>
                <a:gd name="connsiteY0" fmla="*/ 0 h 66331"/>
                <a:gd name="connsiteX1" fmla="*/ 60806 w 61396"/>
                <a:gd name="connsiteY1" fmla="*/ 54876 h 66331"/>
                <a:gd name="connsiteX2" fmla="*/ 39708 w 61396"/>
                <a:gd name="connsiteY2" fmla="*/ 66331 h 66331"/>
                <a:gd name="connsiteX3" fmla="*/ 549 w 61396"/>
                <a:gd name="connsiteY3" fmla="*/ 12574 h 66331"/>
                <a:gd name="connsiteX4" fmla="*/ 10831 w 61396"/>
                <a:gd name="connsiteY4" fmla="*/ 0 h 6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96" h="66331">
                  <a:moveTo>
                    <a:pt x="10831" y="0"/>
                  </a:moveTo>
                  <a:cubicBezTo>
                    <a:pt x="32942" y="799"/>
                    <a:pt x="66240" y="38999"/>
                    <a:pt x="60806" y="54876"/>
                  </a:cubicBezTo>
                  <a:cubicBezTo>
                    <a:pt x="58835" y="60630"/>
                    <a:pt x="47060" y="66277"/>
                    <a:pt x="39708" y="66331"/>
                  </a:cubicBezTo>
                  <a:cubicBezTo>
                    <a:pt x="21647" y="66490"/>
                    <a:pt x="-4086" y="30581"/>
                    <a:pt x="549" y="12574"/>
                  </a:cubicBezTo>
                  <a:cubicBezTo>
                    <a:pt x="1987" y="6979"/>
                    <a:pt x="8487" y="2717"/>
                    <a:pt x="1083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3" name="任意多边形: 形状 482"/>
            <p:cNvSpPr/>
            <p:nvPr/>
          </p:nvSpPr>
          <p:spPr>
            <a:xfrm>
              <a:off x="11732958" y="6412491"/>
              <a:ext cx="81355" cy="76346"/>
            </a:xfrm>
            <a:custGeom>
              <a:avLst/>
              <a:gdLst>
                <a:gd name="connsiteX0" fmla="*/ 81355 w 81355"/>
                <a:gd name="connsiteY0" fmla="*/ 76347 h 76346"/>
                <a:gd name="connsiteX1" fmla="*/ 0 w 81355"/>
                <a:gd name="connsiteY1" fmla="*/ 0 h 76346"/>
                <a:gd name="connsiteX2" fmla="*/ 81355 w 81355"/>
                <a:gd name="connsiteY2" fmla="*/ 76347 h 7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355" h="76346">
                  <a:moveTo>
                    <a:pt x="81355" y="76347"/>
                  </a:moveTo>
                  <a:cubicBezTo>
                    <a:pt x="36442" y="72351"/>
                    <a:pt x="9537" y="46245"/>
                    <a:pt x="0" y="0"/>
                  </a:cubicBezTo>
                  <a:cubicBezTo>
                    <a:pt x="34577" y="8471"/>
                    <a:pt x="54716" y="27065"/>
                    <a:pt x="81355" y="763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4" name="任意多边形: 形状 483"/>
            <p:cNvSpPr/>
            <p:nvPr/>
          </p:nvSpPr>
          <p:spPr>
            <a:xfrm>
              <a:off x="6789735" y="5925383"/>
              <a:ext cx="62627" cy="64989"/>
            </a:xfrm>
            <a:custGeom>
              <a:avLst/>
              <a:gdLst>
                <a:gd name="connsiteX0" fmla="*/ 29376 w 62627"/>
                <a:gd name="connsiteY0" fmla="*/ 64990 h 64989"/>
                <a:gd name="connsiteX1" fmla="*/ 979 w 62627"/>
                <a:gd name="connsiteY1" fmla="*/ 23753 h 64989"/>
                <a:gd name="connsiteX2" fmla="*/ 29909 w 62627"/>
                <a:gd name="connsiteY2" fmla="*/ 151 h 64989"/>
                <a:gd name="connsiteX3" fmla="*/ 62355 w 62627"/>
                <a:gd name="connsiteY3" fmla="*/ 30306 h 64989"/>
                <a:gd name="connsiteX4" fmla="*/ 29376 w 62627"/>
                <a:gd name="connsiteY4" fmla="*/ 64990 h 6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27" h="64989">
                  <a:moveTo>
                    <a:pt x="29376" y="64990"/>
                  </a:moveTo>
                  <a:cubicBezTo>
                    <a:pt x="16110" y="46449"/>
                    <a:pt x="4122" y="36220"/>
                    <a:pt x="979" y="23753"/>
                  </a:cubicBezTo>
                  <a:cubicBezTo>
                    <a:pt x="-4828" y="1003"/>
                    <a:pt x="16536" y="1270"/>
                    <a:pt x="29909" y="151"/>
                  </a:cubicBezTo>
                  <a:cubicBezTo>
                    <a:pt x="49835" y="-1501"/>
                    <a:pt x="64859" y="10540"/>
                    <a:pt x="62355" y="30306"/>
                  </a:cubicBezTo>
                  <a:cubicBezTo>
                    <a:pt x="61023" y="40376"/>
                    <a:pt x="45626" y="48634"/>
                    <a:pt x="29376" y="649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5" name="任意多边形: 形状 484"/>
            <p:cNvSpPr/>
            <p:nvPr/>
          </p:nvSpPr>
          <p:spPr>
            <a:xfrm>
              <a:off x="7494879" y="4470829"/>
              <a:ext cx="59144" cy="54806"/>
            </a:xfrm>
            <a:custGeom>
              <a:avLst/>
              <a:gdLst>
                <a:gd name="connsiteX0" fmla="*/ 43693 w 59144"/>
                <a:gd name="connsiteY0" fmla="*/ 54782 h 54806"/>
                <a:gd name="connsiteX1" fmla="*/ 5 w 59144"/>
                <a:gd name="connsiteY1" fmla="*/ 18234 h 54806"/>
                <a:gd name="connsiteX2" fmla="*/ 23181 w 59144"/>
                <a:gd name="connsiteY2" fmla="*/ 66 h 54806"/>
                <a:gd name="connsiteX3" fmla="*/ 59144 w 59144"/>
                <a:gd name="connsiteY3" fmla="*/ 36082 h 54806"/>
                <a:gd name="connsiteX4" fmla="*/ 43693 w 59144"/>
                <a:gd name="connsiteY4" fmla="*/ 54782 h 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44" h="54806">
                  <a:moveTo>
                    <a:pt x="43693" y="54782"/>
                  </a:moveTo>
                  <a:cubicBezTo>
                    <a:pt x="9382" y="55528"/>
                    <a:pt x="-261" y="39012"/>
                    <a:pt x="5" y="18234"/>
                  </a:cubicBezTo>
                  <a:cubicBezTo>
                    <a:pt x="112" y="11734"/>
                    <a:pt x="14763" y="493"/>
                    <a:pt x="23181" y="66"/>
                  </a:cubicBezTo>
                  <a:cubicBezTo>
                    <a:pt x="46090" y="-1159"/>
                    <a:pt x="58984" y="14718"/>
                    <a:pt x="59144" y="36082"/>
                  </a:cubicBezTo>
                  <a:cubicBezTo>
                    <a:pt x="59250" y="43807"/>
                    <a:pt x="46410" y="51692"/>
                    <a:pt x="43693" y="5478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6" name="任意多边形: 形状 485"/>
            <p:cNvSpPr/>
            <p:nvPr/>
          </p:nvSpPr>
          <p:spPr>
            <a:xfrm>
              <a:off x="7788665" y="4305438"/>
              <a:ext cx="55911" cy="58528"/>
            </a:xfrm>
            <a:custGeom>
              <a:avLst/>
              <a:gdLst>
                <a:gd name="connsiteX0" fmla="*/ 44266 w 55911"/>
                <a:gd name="connsiteY0" fmla="*/ 58529 h 58528"/>
                <a:gd name="connsiteX1" fmla="*/ 365 w 55911"/>
                <a:gd name="connsiteY1" fmla="*/ 23952 h 58528"/>
                <a:gd name="connsiteX2" fmla="*/ 20078 w 55911"/>
                <a:gd name="connsiteY2" fmla="*/ 350 h 58528"/>
                <a:gd name="connsiteX3" fmla="*/ 55881 w 55911"/>
                <a:gd name="connsiteY3" fmla="*/ 38603 h 58528"/>
                <a:gd name="connsiteX4" fmla="*/ 44266 w 55911"/>
                <a:gd name="connsiteY4" fmla="*/ 58529 h 5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11" h="58528">
                  <a:moveTo>
                    <a:pt x="44266" y="58529"/>
                  </a:moveTo>
                  <a:cubicBezTo>
                    <a:pt x="13951" y="56877"/>
                    <a:pt x="-2725" y="48299"/>
                    <a:pt x="365" y="23952"/>
                  </a:cubicBezTo>
                  <a:cubicBezTo>
                    <a:pt x="1484" y="15001"/>
                    <a:pt x="12353" y="1308"/>
                    <a:pt x="20078" y="350"/>
                  </a:cubicBezTo>
                  <a:cubicBezTo>
                    <a:pt x="46397" y="-2954"/>
                    <a:pt x="54176" y="17718"/>
                    <a:pt x="55881" y="38603"/>
                  </a:cubicBezTo>
                  <a:cubicBezTo>
                    <a:pt x="56520" y="45902"/>
                    <a:pt x="47037" y="54107"/>
                    <a:pt x="44266" y="585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7" name="任意多边形: 形状 486"/>
            <p:cNvSpPr/>
            <p:nvPr/>
          </p:nvSpPr>
          <p:spPr>
            <a:xfrm>
              <a:off x="9515647" y="4095417"/>
              <a:ext cx="62498" cy="62180"/>
            </a:xfrm>
            <a:custGeom>
              <a:avLst/>
              <a:gdLst>
                <a:gd name="connsiteX0" fmla="*/ 62499 w 62498"/>
                <a:gd name="connsiteY0" fmla="*/ 62099 h 62180"/>
                <a:gd name="connsiteX1" fmla="*/ 217 w 62498"/>
                <a:gd name="connsiteY1" fmla="*/ 21129 h 62180"/>
                <a:gd name="connsiteX2" fmla="*/ 5279 w 62498"/>
                <a:gd name="connsiteY2" fmla="*/ 1416 h 62180"/>
                <a:gd name="connsiteX3" fmla="*/ 22647 w 62498"/>
                <a:gd name="connsiteY3" fmla="*/ 2535 h 62180"/>
                <a:gd name="connsiteX4" fmla="*/ 62499 w 62498"/>
                <a:gd name="connsiteY4" fmla="*/ 62099 h 62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98" h="62180">
                  <a:moveTo>
                    <a:pt x="62499" y="62099"/>
                  </a:moveTo>
                  <a:cubicBezTo>
                    <a:pt x="27176" y="63431"/>
                    <a:pt x="4160" y="48407"/>
                    <a:pt x="217" y="21129"/>
                  </a:cubicBezTo>
                  <a:cubicBezTo>
                    <a:pt x="-688" y="14736"/>
                    <a:pt x="1283" y="6105"/>
                    <a:pt x="5279" y="1416"/>
                  </a:cubicBezTo>
                  <a:cubicBezTo>
                    <a:pt x="7623" y="-1301"/>
                    <a:pt x="17266" y="351"/>
                    <a:pt x="22647" y="2535"/>
                  </a:cubicBezTo>
                  <a:cubicBezTo>
                    <a:pt x="49286" y="13244"/>
                    <a:pt x="58769" y="35461"/>
                    <a:pt x="62499" y="620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8" name="任意多边形: 形状 487"/>
            <p:cNvSpPr/>
            <p:nvPr/>
          </p:nvSpPr>
          <p:spPr>
            <a:xfrm>
              <a:off x="6823274" y="6642277"/>
              <a:ext cx="61060" cy="64428"/>
            </a:xfrm>
            <a:custGeom>
              <a:avLst/>
              <a:gdLst>
                <a:gd name="connsiteX0" fmla="*/ 32119 w 61060"/>
                <a:gd name="connsiteY0" fmla="*/ 0 h 64428"/>
                <a:gd name="connsiteX1" fmla="*/ 60410 w 61060"/>
                <a:gd name="connsiteY1" fmla="*/ 42622 h 64428"/>
                <a:gd name="connsiteX2" fmla="*/ 29988 w 61060"/>
                <a:gd name="connsiteY2" fmla="*/ 64040 h 64428"/>
                <a:gd name="connsiteX3" fmla="*/ 206 w 61060"/>
                <a:gd name="connsiteY3" fmla="*/ 35696 h 64428"/>
                <a:gd name="connsiteX4" fmla="*/ 32119 w 61060"/>
                <a:gd name="connsiteY4" fmla="*/ 0 h 6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64428">
                  <a:moveTo>
                    <a:pt x="32119" y="0"/>
                  </a:moveTo>
                  <a:cubicBezTo>
                    <a:pt x="46078" y="20245"/>
                    <a:pt x="58065" y="30475"/>
                    <a:pt x="60410" y="42622"/>
                  </a:cubicBezTo>
                  <a:cubicBezTo>
                    <a:pt x="65098" y="66490"/>
                    <a:pt x="43361" y="62175"/>
                    <a:pt x="29988" y="64040"/>
                  </a:cubicBezTo>
                  <a:cubicBezTo>
                    <a:pt x="9210" y="66970"/>
                    <a:pt x="-1659" y="52905"/>
                    <a:pt x="206" y="35696"/>
                  </a:cubicBezTo>
                  <a:cubicBezTo>
                    <a:pt x="1271" y="25946"/>
                    <a:pt x="15656" y="17635"/>
                    <a:pt x="321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9" name="任意多边形: 形状 488"/>
            <p:cNvSpPr/>
            <p:nvPr/>
          </p:nvSpPr>
          <p:spPr>
            <a:xfrm>
              <a:off x="8328785" y="4018572"/>
              <a:ext cx="57231" cy="53452"/>
            </a:xfrm>
            <a:custGeom>
              <a:avLst/>
              <a:gdLst>
                <a:gd name="connsiteX0" fmla="*/ 57221 w 57231"/>
                <a:gd name="connsiteY0" fmla="*/ 52687 h 53452"/>
                <a:gd name="connsiteX1" fmla="*/ 0 w 57231"/>
                <a:gd name="connsiteY1" fmla="*/ 18590 h 53452"/>
                <a:gd name="connsiteX2" fmla="*/ 16676 w 57231"/>
                <a:gd name="connsiteY2" fmla="*/ 262 h 53452"/>
                <a:gd name="connsiteX3" fmla="*/ 57221 w 57231"/>
                <a:gd name="connsiteY3" fmla="*/ 52687 h 5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31" h="53452">
                  <a:moveTo>
                    <a:pt x="57221" y="52687"/>
                  </a:moveTo>
                  <a:cubicBezTo>
                    <a:pt x="17369" y="56470"/>
                    <a:pt x="-106" y="46401"/>
                    <a:pt x="0" y="18590"/>
                  </a:cubicBezTo>
                  <a:cubicBezTo>
                    <a:pt x="54" y="12143"/>
                    <a:pt x="10336" y="795"/>
                    <a:pt x="16676" y="262"/>
                  </a:cubicBezTo>
                  <a:cubicBezTo>
                    <a:pt x="45126" y="-2348"/>
                    <a:pt x="57647" y="14487"/>
                    <a:pt x="57221" y="526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0" name="任意多边形: 形状 489"/>
            <p:cNvSpPr/>
            <p:nvPr/>
          </p:nvSpPr>
          <p:spPr>
            <a:xfrm>
              <a:off x="8175967" y="4001979"/>
              <a:ext cx="57238" cy="57841"/>
            </a:xfrm>
            <a:custGeom>
              <a:avLst/>
              <a:gdLst>
                <a:gd name="connsiteX0" fmla="*/ 57239 w 57238"/>
                <a:gd name="connsiteY0" fmla="*/ 44454 h 57841"/>
                <a:gd name="connsiteX1" fmla="*/ 36461 w 57238"/>
                <a:gd name="connsiteY1" fmla="*/ 57720 h 57841"/>
                <a:gd name="connsiteX2" fmla="*/ 19 w 57238"/>
                <a:gd name="connsiteY2" fmla="*/ 18774 h 57841"/>
                <a:gd name="connsiteX3" fmla="*/ 16748 w 57238"/>
                <a:gd name="connsiteY3" fmla="*/ 127 h 57841"/>
                <a:gd name="connsiteX4" fmla="*/ 57239 w 57238"/>
                <a:gd name="connsiteY4" fmla="*/ 44454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238" h="57840">
                  <a:moveTo>
                    <a:pt x="57239" y="44454"/>
                  </a:moveTo>
                  <a:cubicBezTo>
                    <a:pt x="52231" y="47810"/>
                    <a:pt x="44665" y="57134"/>
                    <a:pt x="36461" y="57720"/>
                  </a:cubicBezTo>
                  <a:cubicBezTo>
                    <a:pt x="10248" y="59584"/>
                    <a:pt x="1990" y="39765"/>
                    <a:pt x="19" y="18774"/>
                  </a:cubicBezTo>
                  <a:cubicBezTo>
                    <a:pt x="-514" y="12807"/>
                    <a:pt x="10461" y="553"/>
                    <a:pt x="16748" y="127"/>
                  </a:cubicBezTo>
                  <a:cubicBezTo>
                    <a:pt x="40829" y="-1525"/>
                    <a:pt x="53403" y="12966"/>
                    <a:pt x="57239" y="444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1" name="任意多边形: 形状 490"/>
            <p:cNvSpPr/>
            <p:nvPr/>
          </p:nvSpPr>
          <p:spPr>
            <a:xfrm>
              <a:off x="10156634" y="4704256"/>
              <a:ext cx="62281" cy="63369"/>
            </a:xfrm>
            <a:custGeom>
              <a:avLst/>
              <a:gdLst>
                <a:gd name="connsiteX0" fmla="*/ 62282 w 62281"/>
                <a:gd name="connsiteY0" fmla="*/ 63289 h 63369"/>
                <a:gd name="connsiteX1" fmla="*/ 0 w 62281"/>
                <a:gd name="connsiteY1" fmla="*/ 2393 h 63369"/>
                <a:gd name="connsiteX2" fmla="*/ 62282 w 62281"/>
                <a:gd name="connsiteY2" fmla="*/ 63289 h 6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280" h="63369">
                  <a:moveTo>
                    <a:pt x="62282" y="63289"/>
                  </a:moveTo>
                  <a:cubicBezTo>
                    <a:pt x="20246" y="64355"/>
                    <a:pt x="11455" y="55404"/>
                    <a:pt x="0" y="2393"/>
                  </a:cubicBezTo>
                  <a:cubicBezTo>
                    <a:pt x="38254" y="-5918"/>
                    <a:pt x="50614" y="5803"/>
                    <a:pt x="62282" y="632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2" name="任意多边形: 形状 491"/>
            <p:cNvSpPr/>
            <p:nvPr/>
          </p:nvSpPr>
          <p:spPr>
            <a:xfrm>
              <a:off x="7905173" y="4147076"/>
              <a:ext cx="54303" cy="53459"/>
            </a:xfrm>
            <a:custGeom>
              <a:avLst/>
              <a:gdLst>
                <a:gd name="connsiteX0" fmla="*/ 53280 w 54303"/>
                <a:gd name="connsiteY0" fmla="*/ 52956 h 53459"/>
                <a:gd name="connsiteX1" fmla="*/ 322 w 54303"/>
                <a:gd name="connsiteY1" fmla="*/ 19657 h 53459"/>
                <a:gd name="connsiteX2" fmla="*/ 20834 w 54303"/>
                <a:gd name="connsiteY2" fmla="*/ 104 h 53459"/>
                <a:gd name="connsiteX3" fmla="*/ 53280 w 54303"/>
                <a:gd name="connsiteY3" fmla="*/ 52956 h 5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03" h="53459">
                  <a:moveTo>
                    <a:pt x="53280" y="52956"/>
                  </a:moveTo>
                  <a:cubicBezTo>
                    <a:pt x="15773" y="56046"/>
                    <a:pt x="-2715" y="44911"/>
                    <a:pt x="322" y="19657"/>
                  </a:cubicBezTo>
                  <a:cubicBezTo>
                    <a:pt x="1228" y="12092"/>
                    <a:pt x="13269" y="584"/>
                    <a:pt x="20834" y="104"/>
                  </a:cubicBezTo>
                  <a:cubicBezTo>
                    <a:pt x="47366" y="-1547"/>
                    <a:pt x="57809" y="16407"/>
                    <a:pt x="53280" y="529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3" name="任意多边形: 形状 492"/>
            <p:cNvSpPr/>
            <p:nvPr/>
          </p:nvSpPr>
          <p:spPr>
            <a:xfrm>
              <a:off x="9003469" y="3969659"/>
              <a:ext cx="62145" cy="58314"/>
            </a:xfrm>
            <a:custGeom>
              <a:avLst/>
              <a:gdLst>
                <a:gd name="connsiteX0" fmla="*/ 62146 w 62145"/>
                <a:gd name="connsiteY0" fmla="*/ 56794 h 58314"/>
                <a:gd name="connsiteX1" fmla="*/ 1622 w 62145"/>
                <a:gd name="connsiteY1" fmla="*/ 32553 h 58314"/>
                <a:gd name="connsiteX2" fmla="*/ 1942 w 62145"/>
                <a:gd name="connsiteY2" fmla="*/ 0 h 58314"/>
                <a:gd name="connsiteX3" fmla="*/ 33482 w 62145"/>
                <a:gd name="connsiteY3" fmla="*/ 6820 h 58314"/>
                <a:gd name="connsiteX4" fmla="*/ 62146 w 62145"/>
                <a:gd name="connsiteY4" fmla="*/ 56794 h 58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44" h="58314">
                  <a:moveTo>
                    <a:pt x="62146" y="56794"/>
                  </a:moveTo>
                  <a:cubicBezTo>
                    <a:pt x="29593" y="61642"/>
                    <a:pt x="10573" y="55249"/>
                    <a:pt x="1622" y="32553"/>
                  </a:cubicBezTo>
                  <a:cubicBezTo>
                    <a:pt x="-2054" y="23176"/>
                    <a:pt x="1622" y="10922"/>
                    <a:pt x="1942" y="0"/>
                  </a:cubicBezTo>
                  <a:cubicBezTo>
                    <a:pt x="12757" y="2025"/>
                    <a:pt x="27728" y="320"/>
                    <a:pt x="33482" y="6820"/>
                  </a:cubicBezTo>
                  <a:cubicBezTo>
                    <a:pt x="44937" y="19659"/>
                    <a:pt x="51330" y="37028"/>
                    <a:pt x="62146" y="567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4" name="任意多边形: 形状 493"/>
            <p:cNvSpPr/>
            <p:nvPr/>
          </p:nvSpPr>
          <p:spPr>
            <a:xfrm>
              <a:off x="10712852" y="5168183"/>
              <a:ext cx="66064" cy="70655"/>
            </a:xfrm>
            <a:custGeom>
              <a:avLst/>
              <a:gdLst>
                <a:gd name="connsiteX0" fmla="*/ 66064 w 66064"/>
                <a:gd name="connsiteY0" fmla="*/ 70655 h 70655"/>
                <a:gd name="connsiteX1" fmla="*/ 0 w 66064"/>
                <a:gd name="connsiteY1" fmla="*/ 4911 h 70655"/>
                <a:gd name="connsiteX2" fmla="*/ 66064 w 66064"/>
                <a:gd name="connsiteY2" fmla="*/ 70655 h 70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64" h="70655">
                  <a:moveTo>
                    <a:pt x="66064" y="70655"/>
                  </a:moveTo>
                  <a:cubicBezTo>
                    <a:pt x="22323" y="67086"/>
                    <a:pt x="11881" y="35386"/>
                    <a:pt x="0" y="4911"/>
                  </a:cubicBezTo>
                  <a:cubicBezTo>
                    <a:pt x="27012" y="-11605"/>
                    <a:pt x="54077" y="14341"/>
                    <a:pt x="66064" y="706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5" name="任意多边形: 形状 494"/>
            <p:cNvSpPr/>
            <p:nvPr/>
          </p:nvSpPr>
          <p:spPr>
            <a:xfrm>
              <a:off x="9213034" y="3874325"/>
              <a:ext cx="62085" cy="62545"/>
            </a:xfrm>
            <a:custGeom>
              <a:avLst/>
              <a:gdLst>
                <a:gd name="connsiteX0" fmla="*/ 62069 w 62085"/>
                <a:gd name="connsiteY0" fmla="*/ 54151 h 62545"/>
                <a:gd name="connsiteX1" fmla="*/ 46831 w 62085"/>
                <a:gd name="connsiteY1" fmla="*/ 62356 h 62545"/>
                <a:gd name="connsiteX2" fmla="*/ 0 w 62085"/>
                <a:gd name="connsiteY2" fmla="*/ 14779 h 62545"/>
                <a:gd name="connsiteX3" fmla="*/ 18541 w 62085"/>
                <a:gd name="connsiteY3" fmla="*/ 21 h 62545"/>
                <a:gd name="connsiteX4" fmla="*/ 62069 w 62085"/>
                <a:gd name="connsiteY4" fmla="*/ 54151 h 6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85" h="62545">
                  <a:moveTo>
                    <a:pt x="62069" y="54151"/>
                  </a:moveTo>
                  <a:cubicBezTo>
                    <a:pt x="58552" y="56122"/>
                    <a:pt x="48483" y="63848"/>
                    <a:pt x="46831" y="62356"/>
                  </a:cubicBezTo>
                  <a:cubicBezTo>
                    <a:pt x="30422" y="47385"/>
                    <a:pt x="15397" y="30869"/>
                    <a:pt x="0" y="14779"/>
                  </a:cubicBezTo>
                  <a:cubicBezTo>
                    <a:pt x="6180" y="9611"/>
                    <a:pt x="12147" y="341"/>
                    <a:pt x="18541" y="21"/>
                  </a:cubicBezTo>
                  <a:cubicBezTo>
                    <a:pt x="38467" y="-885"/>
                    <a:pt x="62815" y="27566"/>
                    <a:pt x="62069" y="541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6" name="任意多边形: 形状 495"/>
            <p:cNvSpPr/>
            <p:nvPr/>
          </p:nvSpPr>
          <p:spPr>
            <a:xfrm>
              <a:off x="10879505" y="5352902"/>
              <a:ext cx="74375" cy="74325"/>
            </a:xfrm>
            <a:custGeom>
              <a:avLst/>
              <a:gdLst>
                <a:gd name="connsiteX0" fmla="*/ 74375 w 74375"/>
                <a:gd name="connsiteY0" fmla="*/ 74326 h 74325"/>
                <a:gd name="connsiteX1" fmla="*/ 0 w 74375"/>
                <a:gd name="connsiteY1" fmla="*/ 4 h 74325"/>
                <a:gd name="connsiteX2" fmla="*/ 74375 w 74375"/>
                <a:gd name="connsiteY2" fmla="*/ 74326 h 7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375" h="74325">
                  <a:moveTo>
                    <a:pt x="74375" y="74326"/>
                  </a:moveTo>
                  <a:cubicBezTo>
                    <a:pt x="25680" y="68732"/>
                    <a:pt x="14012" y="33835"/>
                    <a:pt x="0" y="4"/>
                  </a:cubicBezTo>
                  <a:cubicBezTo>
                    <a:pt x="35749" y="-263"/>
                    <a:pt x="50560" y="14229"/>
                    <a:pt x="74375" y="743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7" name="任意多边形: 形状 496"/>
            <p:cNvSpPr/>
            <p:nvPr/>
          </p:nvSpPr>
          <p:spPr>
            <a:xfrm>
              <a:off x="6880979" y="5554496"/>
              <a:ext cx="56443" cy="52374"/>
            </a:xfrm>
            <a:custGeom>
              <a:avLst/>
              <a:gdLst>
                <a:gd name="connsiteX0" fmla="*/ 40372 w 56443"/>
                <a:gd name="connsiteY0" fmla="*/ 52278 h 52374"/>
                <a:gd name="connsiteX1" fmla="*/ 520 w 56443"/>
                <a:gd name="connsiteY1" fmla="*/ 21803 h 52374"/>
                <a:gd name="connsiteX2" fmla="*/ 27958 w 56443"/>
                <a:gd name="connsiteY2" fmla="*/ 546 h 52374"/>
                <a:gd name="connsiteX3" fmla="*/ 56142 w 56443"/>
                <a:gd name="connsiteY3" fmla="*/ 29422 h 52374"/>
                <a:gd name="connsiteX4" fmla="*/ 40372 w 56443"/>
                <a:gd name="connsiteY4" fmla="*/ 52278 h 5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43" h="52374">
                  <a:moveTo>
                    <a:pt x="40372" y="52278"/>
                  </a:moveTo>
                  <a:cubicBezTo>
                    <a:pt x="9098" y="53610"/>
                    <a:pt x="-2730" y="40983"/>
                    <a:pt x="520" y="21803"/>
                  </a:cubicBezTo>
                  <a:cubicBezTo>
                    <a:pt x="2012" y="13119"/>
                    <a:pt x="17409" y="2464"/>
                    <a:pt x="27958" y="546"/>
                  </a:cubicBezTo>
                  <a:cubicBezTo>
                    <a:pt x="47564" y="-3024"/>
                    <a:pt x="58433" y="11414"/>
                    <a:pt x="56142" y="29422"/>
                  </a:cubicBezTo>
                  <a:cubicBezTo>
                    <a:pt x="54863" y="39278"/>
                    <a:pt x="43622" y="47856"/>
                    <a:pt x="40372" y="522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8" name="任意多边形: 形状 497"/>
            <p:cNvSpPr/>
            <p:nvPr/>
          </p:nvSpPr>
          <p:spPr>
            <a:xfrm>
              <a:off x="8434808" y="3876291"/>
              <a:ext cx="52538" cy="54691"/>
            </a:xfrm>
            <a:custGeom>
              <a:avLst/>
              <a:gdLst>
                <a:gd name="connsiteX0" fmla="*/ 0 w 52538"/>
                <a:gd name="connsiteY0" fmla="*/ 2744 h 54691"/>
                <a:gd name="connsiteX1" fmla="*/ 52532 w 52538"/>
                <a:gd name="connsiteY1" fmla="*/ 27837 h 54691"/>
                <a:gd name="connsiteX2" fmla="*/ 34577 w 52538"/>
                <a:gd name="connsiteY2" fmla="*/ 53624 h 54691"/>
                <a:gd name="connsiteX3" fmla="*/ 0 w 52538"/>
                <a:gd name="connsiteY3" fmla="*/ 2744 h 5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38" h="54691">
                  <a:moveTo>
                    <a:pt x="0" y="2744"/>
                  </a:moveTo>
                  <a:cubicBezTo>
                    <a:pt x="29889" y="-5088"/>
                    <a:pt x="51626" y="4022"/>
                    <a:pt x="52532" y="27837"/>
                  </a:cubicBezTo>
                  <a:cubicBezTo>
                    <a:pt x="52851" y="36575"/>
                    <a:pt x="42622" y="51546"/>
                    <a:pt x="34577" y="53624"/>
                  </a:cubicBezTo>
                  <a:cubicBezTo>
                    <a:pt x="12520" y="59324"/>
                    <a:pt x="1865" y="42169"/>
                    <a:pt x="0" y="27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9" name="任意多边形: 形状 498"/>
            <p:cNvSpPr/>
            <p:nvPr/>
          </p:nvSpPr>
          <p:spPr>
            <a:xfrm>
              <a:off x="10100959" y="4559482"/>
              <a:ext cx="62920" cy="65331"/>
            </a:xfrm>
            <a:custGeom>
              <a:avLst/>
              <a:gdLst>
                <a:gd name="connsiteX0" fmla="*/ 62921 w 62920"/>
                <a:gd name="connsiteY0" fmla="*/ 65332 h 65331"/>
                <a:gd name="connsiteX1" fmla="*/ 0 w 62920"/>
                <a:gd name="connsiteY1" fmla="*/ 706 h 65331"/>
                <a:gd name="connsiteX2" fmla="*/ 62921 w 62920"/>
                <a:gd name="connsiteY2" fmla="*/ 65332 h 6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920" h="65331">
                  <a:moveTo>
                    <a:pt x="62921" y="65332"/>
                  </a:moveTo>
                  <a:cubicBezTo>
                    <a:pt x="15024" y="60110"/>
                    <a:pt x="1065" y="45139"/>
                    <a:pt x="0" y="706"/>
                  </a:cubicBezTo>
                  <a:cubicBezTo>
                    <a:pt x="32073" y="-3396"/>
                    <a:pt x="44806" y="9390"/>
                    <a:pt x="62921" y="653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0" name="任意多边形: 形状 499"/>
            <p:cNvSpPr/>
            <p:nvPr/>
          </p:nvSpPr>
          <p:spPr>
            <a:xfrm>
              <a:off x="7369818" y="4645133"/>
              <a:ext cx="55592" cy="53448"/>
            </a:xfrm>
            <a:custGeom>
              <a:avLst/>
              <a:gdLst>
                <a:gd name="connsiteX0" fmla="*/ 41900 w 55592"/>
                <a:gd name="connsiteY0" fmla="*/ 53257 h 53448"/>
                <a:gd name="connsiteX1" fmla="*/ 503 w 55592"/>
                <a:gd name="connsiteY1" fmla="*/ 21398 h 53448"/>
                <a:gd name="connsiteX2" fmla="*/ 24052 w 55592"/>
                <a:gd name="connsiteY2" fmla="*/ 406 h 53448"/>
                <a:gd name="connsiteX3" fmla="*/ 55592 w 55592"/>
                <a:gd name="connsiteY3" fmla="*/ 34397 h 53448"/>
                <a:gd name="connsiteX4" fmla="*/ 41900 w 55592"/>
                <a:gd name="connsiteY4" fmla="*/ 53257 h 5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92" h="53448">
                  <a:moveTo>
                    <a:pt x="41900" y="53257"/>
                  </a:moveTo>
                  <a:cubicBezTo>
                    <a:pt x="9134" y="55176"/>
                    <a:pt x="-2693" y="42549"/>
                    <a:pt x="503" y="21398"/>
                  </a:cubicBezTo>
                  <a:cubicBezTo>
                    <a:pt x="1729" y="13086"/>
                    <a:pt x="14995" y="1738"/>
                    <a:pt x="24052" y="406"/>
                  </a:cubicBezTo>
                  <a:cubicBezTo>
                    <a:pt x="47547" y="-3004"/>
                    <a:pt x="55486" y="15643"/>
                    <a:pt x="55592" y="34397"/>
                  </a:cubicBezTo>
                  <a:cubicBezTo>
                    <a:pt x="55592" y="42336"/>
                    <a:pt x="44138" y="50380"/>
                    <a:pt x="41900" y="532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1" name="任意多边形: 形状 500"/>
            <p:cNvSpPr/>
            <p:nvPr/>
          </p:nvSpPr>
          <p:spPr>
            <a:xfrm>
              <a:off x="11127299" y="5673477"/>
              <a:ext cx="68941" cy="67396"/>
            </a:xfrm>
            <a:custGeom>
              <a:avLst/>
              <a:gdLst>
                <a:gd name="connsiteX0" fmla="*/ 68941 w 68941"/>
                <a:gd name="connsiteY0" fmla="*/ 67396 h 67396"/>
                <a:gd name="connsiteX1" fmla="*/ 0 w 68941"/>
                <a:gd name="connsiteY1" fmla="*/ 0 h 67396"/>
                <a:gd name="connsiteX2" fmla="*/ 68941 w 68941"/>
                <a:gd name="connsiteY2" fmla="*/ 67396 h 6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941" h="67396">
                  <a:moveTo>
                    <a:pt x="68941" y="67396"/>
                  </a:moveTo>
                  <a:cubicBezTo>
                    <a:pt x="29676" y="64999"/>
                    <a:pt x="14971" y="50134"/>
                    <a:pt x="0" y="0"/>
                  </a:cubicBezTo>
                  <a:cubicBezTo>
                    <a:pt x="36176" y="692"/>
                    <a:pt x="51679" y="15450"/>
                    <a:pt x="68941" y="6739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2" name="任意多边形: 形状 501"/>
            <p:cNvSpPr/>
            <p:nvPr/>
          </p:nvSpPr>
          <p:spPr>
            <a:xfrm>
              <a:off x="9136900" y="4001002"/>
              <a:ext cx="53223" cy="57430"/>
            </a:xfrm>
            <a:custGeom>
              <a:avLst/>
              <a:gdLst>
                <a:gd name="connsiteX0" fmla="*/ 52851 w 53223"/>
                <a:gd name="connsiteY0" fmla="*/ 57417 h 57430"/>
                <a:gd name="connsiteX1" fmla="*/ 0 w 53223"/>
                <a:gd name="connsiteY1" fmla="*/ 2488 h 57430"/>
                <a:gd name="connsiteX2" fmla="*/ 52851 w 53223"/>
                <a:gd name="connsiteY2" fmla="*/ 57417 h 5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223" h="57430">
                  <a:moveTo>
                    <a:pt x="52851" y="57417"/>
                  </a:moveTo>
                  <a:cubicBezTo>
                    <a:pt x="13053" y="57897"/>
                    <a:pt x="1598" y="45483"/>
                    <a:pt x="0" y="2488"/>
                  </a:cubicBezTo>
                  <a:cubicBezTo>
                    <a:pt x="39319" y="-6835"/>
                    <a:pt x="55995" y="9734"/>
                    <a:pt x="52851" y="574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3" name="任意多边形: 形状 502"/>
            <p:cNvSpPr/>
            <p:nvPr/>
          </p:nvSpPr>
          <p:spPr>
            <a:xfrm>
              <a:off x="11551815" y="6151697"/>
              <a:ext cx="78270" cy="83485"/>
            </a:xfrm>
            <a:custGeom>
              <a:avLst/>
              <a:gdLst>
                <a:gd name="connsiteX0" fmla="*/ 15078 w 78270"/>
                <a:gd name="connsiteY0" fmla="*/ 0 h 83485"/>
                <a:gd name="connsiteX1" fmla="*/ 76667 w 78270"/>
                <a:gd name="connsiteY1" fmla="*/ 64093 h 83485"/>
                <a:gd name="connsiteX2" fmla="*/ 77146 w 78270"/>
                <a:gd name="connsiteY2" fmla="*/ 83486 h 83485"/>
                <a:gd name="connsiteX3" fmla="*/ 59937 w 78270"/>
                <a:gd name="connsiteY3" fmla="*/ 80769 h 83485"/>
                <a:gd name="connsiteX4" fmla="*/ 0 w 78270"/>
                <a:gd name="connsiteY4" fmla="*/ 14332 h 83485"/>
                <a:gd name="connsiteX5" fmla="*/ 15078 w 78270"/>
                <a:gd name="connsiteY5" fmla="*/ 0 h 8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270" h="83485">
                  <a:moveTo>
                    <a:pt x="15078" y="0"/>
                  </a:moveTo>
                  <a:cubicBezTo>
                    <a:pt x="35750" y="21204"/>
                    <a:pt x="56954" y="42036"/>
                    <a:pt x="76667" y="64093"/>
                  </a:cubicBezTo>
                  <a:cubicBezTo>
                    <a:pt x="79970" y="67769"/>
                    <a:pt x="77146" y="76880"/>
                    <a:pt x="77146" y="83486"/>
                  </a:cubicBezTo>
                  <a:cubicBezTo>
                    <a:pt x="71285" y="82687"/>
                    <a:pt x="63134" y="84072"/>
                    <a:pt x="59937" y="80769"/>
                  </a:cubicBezTo>
                  <a:cubicBezTo>
                    <a:pt x="39372" y="59191"/>
                    <a:pt x="19872" y="36602"/>
                    <a:pt x="0" y="14332"/>
                  </a:cubicBezTo>
                  <a:cubicBezTo>
                    <a:pt x="5008" y="9537"/>
                    <a:pt x="10016" y="4742"/>
                    <a:pt x="1507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4" name="任意多边形: 形状 503"/>
            <p:cNvSpPr/>
            <p:nvPr/>
          </p:nvSpPr>
          <p:spPr>
            <a:xfrm>
              <a:off x="10379494" y="4792958"/>
              <a:ext cx="63293" cy="63899"/>
            </a:xfrm>
            <a:custGeom>
              <a:avLst/>
              <a:gdLst>
                <a:gd name="connsiteX0" fmla="*/ 63294 w 63293"/>
                <a:gd name="connsiteY0" fmla="*/ 63880 h 63899"/>
                <a:gd name="connsiteX1" fmla="*/ 0 w 63293"/>
                <a:gd name="connsiteY1" fmla="*/ 320 h 63899"/>
                <a:gd name="connsiteX2" fmla="*/ 63294 w 63293"/>
                <a:gd name="connsiteY2" fmla="*/ 63880 h 63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293" h="63899">
                  <a:moveTo>
                    <a:pt x="63294" y="63880"/>
                  </a:moveTo>
                  <a:cubicBezTo>
                    <a:pt x="21098" y="64573"/>
                    <a:pt x="2611" y="46032"/>
                    <a:pt x="0" y="320"/>
                  </a:cubicBezTo>
                  <a:cubicBezTo>
                    <a:pt x="31540" y="-2024"/>
                    <a:pt x="40970" y="7459"/>
                    <a:pt x="63294" y="638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5" name="任意多边形: 形状 504"/>
            <p:cNvSpPr/>
            <p:nvPr/>
          </p:nvSpPr>
          <p:spPr>
            <a:xfrm>
              <a:off x="10035534" y="4416232"/>
              <a:ext cx="62515" cy="59600"/>
            </a:xfrm>
            <a:custGeom>
              <a:avLst/>
              <a:gdLst>
                <a:gd name="connsiteX0" fmla="*/ 0 w 62515"/>
                <a:gd name="connsiteY0" fmla="*/ 1333 h 59600"/>
                <a:gd name="connsiteX1" fmla="*/ 61376 w 62515"/>
                <a:gd name="connsiteY1" fmla="*/ 37188 h 59600"/>
                <a:gd name="connsiteX2" fmla="*/ 59618 w 62515"/>
                <a:gd name="connsiteY2" fmla="*/ 56848 h 59600"/>
                <a:gd name="connsiteX3" fmla="*/ 37135 w 62515"/>
                <a:gd name="connsiteY3" fmla="*/ 57114 h 59600"/>
                <a:gd name="connsiteX4" fmla="*/ 0 w 62515"/>
                <a:gd name="connsiteY4" fmla="*/ 1333 h 5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15" h="59599">
                  <a:moveTo>
                    <a:pt x="0" y="1333"/>
                  </a:moveTo>
                  <a:cubicBezTo>
                    <a:pt x="37241" y="-5007"/>
                    <a:pt x="53065" y="11988"/>
                    <a:pt x="61376" y="37188"/>
                  </a:cubicBezTo>
                  <a:cubicBezTo>
                    <a:pt x="63347" y="43262"/>
                    <a:pt x="62761" y="55303"/>
                    <a:pt x="59618" y="56848"/>
                  </a:cubicBezTo>
                  <a:cubicBezTo>
                    <a:pt x="53278" y="59938"/>
                    <a:pt x="40172" y="60950"/>
                    <a:pt x="37135" y="57114"/>
                  </a:cubicBezTo>
                  <a:cubicBezTo>
                    <a:pt x="23389" y="39586"/>
                    <a:pt x="12147" y="20086"/>
                    <a:pt x="0" y="13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6" name="任意多边形: 形状 505"/>
            <p:cNvSpPr/>
            <p:nvPr/>
          </p:nvSpPr>
          <p:spPr>
            <a:xfrm>
              <a:off x="9639521" y="4141251"/>
              <a:ext cx="58552" cy="58676"/>
            </a:xfrm>
            <a:custGeom>
              <a:avLst/>
              <a:gdLst>
                <a:gd name="connsiteX0" fmla="*/ 0 w 58552"/>
                <a:gd name="connsiteY0" fmla="*/ 3053 h 58676"/>
                <a:gd name="connsiteX1" fmla="*/ 58552 w 58552"/>
                <a:gd name="connsiteY1" fmla="*/ 58035 h 58676"/>
                <a:gd name="connsiteX2" fmla="*/ 0 w 58552"/>
                <a:gd name="connsiteY2" fmla="*/ 3053 h 58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552" h="58676">
                  <a:moveTo>
                    <a:pt x="0" y="3053"/>
                  </a:moveTo>
                  <a:cubicBezTo>
                    <a:pt x="36069" y="-7816"/>
                    <a:pt x="54343" y="10298"/>
                    <a:pt x="58552" y="58035"/>
                  </a:cubicBezTo>
                  <a:cubicBezTo>
                    <a:pt x="24508" y="61605"/>
                    <a:pt x="13160" y="51216"/>
                    <a:pt x="0" y="30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7" name="任意多边形: 形状 506"/>
            <p:cNvSpPr/>
            <p:nvPr/>
          </p:nvSpPr>
          <p:spPr>
            <a:xfrm>
              <a:off x="6829869" y="5363242"/>
              <a:ext cx="52709" cy="67642"/>
            </a:xfrm>
            <a:custGeom>
              <a:avLst/>
              <a:gdLst>
                <a:gd name="connsiteX0" fmla="*/ 27070 w 52709"/>
                <a:gd name="connsiteY0" fmla="*/ 0 h 67642"/>
                <a:gd name="connsiteX1" fmla="*/ 52696 w 52709"/>
                <a:gd name="connsiteY1" fmla="*/ 44434 h 67642"/>
                <a:gd name="connsiteX2" fmla="*/ 27549 w 52709"/>
                <a:gd name="connsiteY2" fmla="*/ 66810 h 67642"/>
                <a:gd name="connsiteX3" fmla="*/ 111 w 52709"/>
                <a:gd name="connsiteY3" fmla="*/ 37720 h 67642"/>
                <a:gd name="connsiteX4" fmla="*/ 27070 w 52709"/>
                <a:gd name="connsiteY4" fmla="*/ 0 h 6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09" h="67642">
                  <a:moveTo>
                    <a:pt x="27070" y="0"/>
                  </a:moveTo>
                  <a:cubicBezTo>
                    <a:pt x="40069" y="21045"/>
                    <a:pt x="51737" y="32340"/>
                    <a:pt x="52696" y="44434"/>
                  </a:cubicBezTo>
                  <a:cubicBezTo>
                    <a:pt x="53229" y="51519"/>
                    <a:pt x="37672" y="64413"/>
                    <a:pt x="27549" y="66810"/>
                  </a:cubicBezTo>
                  <a:cubicBezTo>
                    <a:pt x="6185" y="71765"/>
                    <a:pt x="-1008" y="53651"/>
                    <a:pt x="111" y="37720"/>
                  </a:cubicBezTo>
                  <a:cubicBezTo>
                    <a:pt x="804" y="27971"/>
                    <a:pt x="12845" y="19073"/>
                    <a:pt x="2707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8" name="任意多边形: 形状 507"/>
            <p:cNvSpPr/>
            <p:nvPr/>
          </p:nvSpPr>
          <p:spPr>
            <a:xfrm>
              <a:off x="7742935" y="4140665"/>
              <a:ext cx="57390" cy="53091"/>
            </a:xfrm>
            <a:custGeom>
              <a:avLst/>
              <a:gdLst>
                <a:gd name="connsiteX0" fmla="*/ 55739 w 57390"/>
                <a:gd name="connsiteY0" fmla="*/ 39494 h 53091"/>
                <a:gd name="connsiteX1" fmla="*/ 32030 w 57390"/>
                <a:gd name="connsiteY1" fmla="*/ 53079 h 53091"/>
                <a:gd name="connsiteX2" fmla="*/ 437 w 57390"/>
                <a:gd name="connsiteY2" fmla="*/ 23457 h 53091"/>
                <a:gd name="connsiteX3" fmla="*/ 19723 w 57390"/>
                <a:gd name="connsiteY3" fmla="*/ 68 h 53091"/>
                <a:gd name="connsiteX4" fmla="*/ 57390 w 57390"/>
                <a:gd name="connsiteY4" fmla="*/ 25215 h 53091"/>
                <a:gd name="connsiteX5" fmla="*/ 55739 w 57390"/>
                <a:gd name="connsiteY5" fmla="*/ 39494 h 5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389" h="53091">
                  <a:moveTo>
                    <a:pt x="55739" y="39494"/>
                  </a:moveTo>
                  <a:cubicBezTo>
                    <a:pt x="47854" y="44289"/>
                    <a:pt x="40022" y="52920"/>
                    <a:pt x="32030" y="53079"/>
                  </a:cubicBezTo>
                  <a:cubicBezTo>
                    <a:pt x="13596" y="53452"/>
                    <a:pt x="-2920" y="45301"/>
                    <a:pt x="437" y="23457"/>
                  </a:cubicBezTo>
                  <a:cubicBezTo>
                    <a:pt x="1822" y="14400"/>
                    <a:pt x="16740" y="-1157"/>
                    <a:pt x="19723" y="68"/>
                  </a:cubicBezTo>
                  <a:cubicBezTo>
                    <a:pt x="33416" y="5769"/>
                    <a:pt x="45030" y="16371"/>
                    <a:pt x="57390" y="25215"/>
                  </a:cubicBezTo>
                  <a:cubicBezTo>
                    <a:pt x="56804" y="29957"/>
                    <a:pt x="56272" y="34752"/>
                    <a:pt x="55739" y="394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9" name="任意多边形: 形状 508"/>
            <p:cNvSpPr/>
            <p:nvPr/>
          </p:nvSpPr>
          <p:spPr>
            <a:xfrm>
              <a:off x="7020202" y="5361527"/>
              <a:ext cx="57546" cy="65913"/>
            </a:xfrm>
            <a:custGeom>
              <a:avLst/>
              <a:gdLst>
                <a:gd name="connsiteX0" fmla="*/ 27790 w 57546"/>
                <a:gd name="connsiteY0" fmla="*/ 65914 h 65913"/>
                <a:gd name="connsiteX1" fmla="*/ 778 w 57546"/>
                <a:gd name="connsiteY1" fmla="*/ 23239 h 65913"/>
                <a:gd name="connsiteX2" fmla="*/ 26511 w 57546"/>
                <a:gd name="connsiteY2" fmla="*/ 10 h 65913"/>
                <a:gd name="connsiteX3" fmla="*/ 57412 w 57546"/>
                <a:gd name="connsiteY3" fmla="*/ 31923 h 65913"/>
                <a:gd name="connsiteX4" fmla="*/ 27790 w 57546"/>
                <a:gd name="connsiteY4" fmla="*/ 65914 h 6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46" h="65913">
                  <a:moveTo>
                    <a:pt x="27790" y="65914"/>
                  </a:moveTo>
                  <a:cubicBezTo>
                    <a:pt x="14790" y="46095"/>
                    <a:pt x="3655" y="35652"/>
                    <a:pt x="778" y="23239"/>
                  </a:cubicBezTo>
                  <a:cubicBezTo>
                    <a:pt x="-3484" y="5124"/>
                    <a:pt x="10421" y="329"/>
                    <a:pt x="26511" y="10"/>
                  </a:cubicBezTo>
                  <a:cubicBezTo>
                    <a:pt x="48781" y="-417"/>
                    <a:pt x="58851" y="13382"/>
                    <a:pt x="57412" y="31923"/>
                  </a:cubicBezTo>
                  <a:cubicBezTo>
                    <a:pt x="56773" y="40927"/>
                    <a:pt x="43347" y="48865"/>
                    <a:pt x="27790" y="659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0" name="任意多边形: 形状 509"/>
            <p:cNvSpPr/>
            <p:nvPr/>
          </p:nvSpPr>
          <p:spPr>
            <a:xfrm>
              <a:off x="11824383" y="6461080"/>
              <a:ext cx="85190" cy="77412"/>
            </a:xfrm>
            <a:custGeom>
              <a:avLst/>
              <a:gdLst>
                <a:gd name="connsiteX0" fmla="*/ 85191 w 85190"/>
                <a:gd name="connsiteY0" fmla="*/ 77413 h 77412"/>
                <a:gd name="connsiteX1" fmla="*/ 0 w 85190"/>
                <a:gd name="connsiteY1" fmla="*/ 0 h 77412"/>
                <a:gd name="connsiteX2" fmla="*/ 85191 w 85190"/>
                <a:gd name="connsiteY2" fmla="*/ 77413 h 7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190" h="77412">
                  <a:moveTo>
                    <a:pt x="85191" y="77413"/>
                  </a:moveTo>
                  <a:cubicBezTo>
                    <a:pt x="47897" y="73470"/>
                    <a:pt x="20352" y="48429"/>
                    <a:pt x="0" y="0"/>
                  </a:cubicBezTo>
                  <a:cubicBezTo>
                    <a:pt x="36815" y="9324"/>
                    <a:pt x="59777" y="30208"/>
                    <a:pt x="85191" y="774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1" name="任意多边形: 形状 510"/>
            <p:cNvSpPr/>
            <p:nvPr/>
          </p:nvSpPr>
          <p:spPr>
            <a:xfrm>
              <a:off x="8066551" y="4156942"/>
              <a:ext cx="55304" cy="51778"/>
            </a:xfrm>
            <a:custGeom>
              <a:avLst/>
              <a:gdLst>
                <a:gd name="connsiteX0" fmla="*/ 55304 w 55304"/>
                <a:gd name="connsiteY0" fmla="*/ 48684 h 51778"/>
                <a:gd name="connsiteX1" fmla="*/ 55 w 55304"/>
                <a:gd name="connsiteY1" fmla="*/ 5050 h 51778"/>
                <a:gd name="connsiteX2" fmla="*/ 55304 w 55304"/>
                <a:gd name="connsiteY2" fmla="*/ 48684 h 5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04" h="51778">
                  <a:moveTo>
                    <a:pt x="55304" y="48684"/>
                  </a:moveTo>
                  <a:cubicBezTo>
                    <a:pt x="6609" y="56836"/>
                    <a:pt x="-744" y="51028"/>
                    <a:pt x="55" y="5050"/>
                  </a:cubicBezTo>
                  <a:cubicBezTo>
                    <a:pt x="38469" y="-8376"/>
                    <a:pt x="54878" y="4570"/>
                    <a:pt x="55304" y="486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2" name="任意多边形: 形状 511"/>
            <p:cNvSpPr/>
            <p:nvPr/>
          </p:nvSpPr>
          <p:spPr>
            <a:xfrm>
              <a:off x="8021742" y="3992081"/>
              <a:ext cx="51809" cy="69109"/>
            </a:xfrm>
            <a:custGeom>
              <a:avLst/>
              <a:gdLst>
                <a:gd name="connsiteX0" fmla="*/ 31599 w 51809"/>
                <a:gd name="connsiteY0" fmla="*/ 69109 h 69109"/>
                <a:gd name="connsiteX1" fmla="*/ 165 w 51809"/>
                <a:gd name="connsiteY1" fmla="*/ 21426 h 69109"/>
                <a:gd name="connsiteX2" fmla="*/ 17853 w 51809"/>
                <a:gd name="connsiteY2" fmla="*/ 62 h 69109"/>
                <a:gd name="connsiteX3" fmla="*/ 51791 w 51809"/>
                <a:gd name="connsiteY3" fmla="*/ 37676 h 69109"/>
                <a:gd name="connsiteX4" fmla="*/ 31599 w 51809"/>
                <a:gd name="connsiteY4" fmla="*/ 69109 h 6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9" h="69109">
                  <a:moveTo>
                    <a:pt x="31599" y="69109"/>
                  </a:moveTo>
                  <a:cubicBezTo>
                    <a:pt x="16681" y="47639"/>
                    <a:pt x="5599" y="35598"/>
                    <a:pt x="165" y="21426"/>
                  </a:cubicBezTo>
                  <a:cubicBezTo>
                    <a:pt x="-1593" y="16897"/>
                    <a:pt x="11140" y="435"/>
                    <a:pt x="17853" y="62"/>
                  </a:cubicBezTo>
                  <a:cubicBezTo>
                    <a:pt x="41935" y="-1217"/>
                    <a:pt x="50192" y="17590"/>
                    <a:pt x="51791" y="37676"/>
                  </a:cubicBezTo>
                  <a:cubicBezTo>
                    <a:pt x="52270" y="44229"/>
                    <a:pt x="43320" y="51528"/>
                    <a:pt x="31599" y="69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3" name="任意多边形: 形状 512"/>
            <p:cNvSpPr/>
            <p:nvPr/>
          </p:nvSpPr>
          <p:spPr>
            <a:xfrm>
              <a:off x="7860258" y="3979247"/>
              <a:ext cx="52487" cy="68197"/>
            </a:xfrm>
            <a:custGeom>
              <a:avLst/>
              <a:gdLst>
                <a:gd name="connsiteX0" fmla="*/ 28561 w 52487"/>
                <a:gd name="connsiteY0" fmla="*/ 68197 h 68197"/>
                <a:gd name="connsiteX1" fmla="*/ 111 w 52487"/>
                <a:gd name="connsiteY1" fmla="*/ 20354 h 68197"/>
                <a:gd name="connsiteX2" fmla="*/ 19131 w 52487"/>
                <a:gd name="connsiteY2" fmla="*/ 2 h 68197"/>
                <a:gd name="connsiteX3" fmla="*/ 52483 w 52487"/>
                <a:gd name="connsiteY3" fmla="*/ 39587 h 68197"/>
                <a:gd name="connsiteX4" fmla="*/ 28561 w 52487"/>
                <a:gd name="connsiteY4" fmla="*/ 68197 h 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7" h="68197">
                  <a:moveTo>
                    <a:pt x="28561" y="68197"/>
                  </a:moveTo>
                  <a:cubicBezTo>
                    <a:pt x="15401" y="47259"/>
                    <a:pt x="4906" y="34739"/>
                    <a:pt x="111" y="20354"/>
                  </a:cubicBezTo>
                  <a:cubicBezTo>
                    <a:pt x="-1381" y="15826"/>
                    <a:pt x="12578" y="-211"/>
                    <a:pt x="19131" y="2"/>
                  </a:cubicBezTo>
                  <a:cubicBezTo>
                    <a:pt x="42413" y="695"/>
                    <a:pt x="51470" y="19235"/>
                    <a:pt x="52483" y="39587"/>
                  </a:cubicBezTo>
                  <a:cubicBezTo>
                    <a:pt x="52749" y="45874"/>
                    <a:pt x="41987" y="52694"/>
                    <a:pt x="28561" y="681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4" name="任意多边形: 形状 513"/>
            <p:cNvSpPr/>
            <p:nvPr/>
          </p:nvSpPr>
          <p:spPr>
            <a:xfrm>
              <a:off x="6763749" y="6481015"/>
              <a:ext cx="57810" cy="62219"/>
            </a:xfrm>
            <a:custGeom>
              <a:avLst/>
              <a:gdLst>
                <a:gd name="connsiteX0" fmla="*/ 27604 w 57810"/>
                <a:gd name="connsiteY0" fmla="*/ 62220 h 62219"/>
                <a:gd name="connsiteX1" fmla="*/ 912 w 57810"/>
                <a:gd name="connsiteY1" fmla="*/ 24180 h 62219"/>
                <a:gd name="connsiteX2" fmla="*/ 29043 w 57810"/>
                <a:gd name="connsiteY2" fmla="*/ 45 h 62219"/>
                <a:gd name="connsiteX3" fmla="*/ 57333 w 57810"/>
                <a:gd name="connsiteY3" fmla="*/ 29827 h 62219"/>
                <a:gd name="connsiteX4" fmla="*/ 27604 w 57810"/>
                <a:gd name="connsiteY4" fmla="*/ 62220 h 6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810" h="62219">
                  <a:moveTo>
                    <a:pt x="27604" y="62220"/>
                  </a:moveTo>
                  <a:cubicBezTo>
                    <a:pt x="15297" y="45331"/>
                    <a:pt x="3683" y="35794"/>
                    <a:pt x="912" y="24180"/>
                  </a:cubicBezTo>
                  <a:cubicBezTo>
                    <a:pt x="-4256" y="2762"/>
                    <a:pt x="13539" y="737"/>
                    <a:pt x="29043" y="45"/>
                  </a:cubicBezTo>
                  <a:cubicBezTo>
                    <a:pt x="49555" y="-861"/>
                    <a:pt x="60263" y="12086"/>
                    <a:pt x="57333" y="29827"/>
                  </a:cubicBezTo>
                  <a:cubicBezTo>
                    <a:pt x="55682" y="39470"/>
                    <a:pt x="41989" y="47195"/>
                    <a:pt x="27604" y="622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5" name="任意多边形: 形状 514"/>
            <p:cNvSpPr/>
            <p:nvPr/>
          </p:nvSpPr>
          <p:spPr>
            <a:xfrm>
              <a:off x="11052284" y="5537779"/>
              <a:ext cx="66810" cy="68248"/>
            </a:xfrm>
            <a:custGeom>
              <a:avLst/>
              <a:gdLst>
                <a:gd name="connsiteX0" fmla="*/ 66810 w 66810"/>
                <a:gd name="connsiteY0" fmla="*/ 68249 h 68248"/>
                <a:gd name="connsiteX1" fmla="*/ 0 w 66810"/>
                <a:gd name="connsiteY1" fmla="*/ 0 h 68248"/>
                <a:gd name="connsiteX2" fmla="*/ 66810 w 66810"/>
                <a:gd name="connsiteY2" fmla="*/ 68249 h 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810" h="68248">
                  <a:moveTo>
                    <a:pt x="66810" y="68249"/>
                  </a:moveTo>
                  <a:cubicBezTo>
                    <a:pt x="31753" y="66704"/>
                    <a:pt x="13159" y="46884"/>
                    <a:pt x="0" y="0"/>
                  </a:cubicBezTo>
                  <a:cubicBezTo>
                    <a:pt x="35163" y="1332"/>
                    <a:pt x="57167" y="23282"/>
                    <a:pt x="66810" y="682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6" name="任意多边形: 形状 515"/>
            <p:cNvSpPr/>
            <p:nvPr/>
          </p:nvSpPr>
          <p:spPr>
            <a:xfrm>
              <a:off x="9761448" y="4177655"/>
              <a:ext cx="52067" cy="61267"/>
            </a:xfrm>
            <a:custGeom>
              <a:avLst/>
              <a:gdLst>
                <a:gd name="connsiteX0" fmla="*/ 132 w 52067"/>
                <a:gd name="connsiteY0" fmla="*/ 0 h 61267"/>
                <a:gd name="connsiteX1" fmla="*/ 51865 w 52067"/>
                <a:gd name="connsiteY1" fmla="*/ 61163 h 61267"/>
                <a:gd name="connsiteX2" fmla="*/ 132 w 52067"/>
                <a:gd name="connsiteY2" fmla="*/ 0 h 6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67" h="61267">
                  <a:moveTo>
                    <a:pt x="132" y="0"/>
                  </a:moveTo>
                  <a:cubicBezTo>
                    <a:pt x="41049" y="6766"/>
                    <a:pt x="53889" y="22483"/>
                    <a:pt x="51865" y="61163"/>
                  </a:cubicBezTo>
                  <a:cubicBezTo>
                    <a:pt x="14091" y="62814"/>
                    <a:pt x="-1626" y="45073"/>
                    <a:pt x="13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7" name="任意多边形: 形状 516"/>
            <p:cNvSpPr/>
            <p:nvPr/>
          </p:nvSpPr>
          <p:spPr>
            <a:xfrm>
              <a:off x="6968116" y="5188532"/>
              <a:ext cx="56540" cy="50145"/>
            </a:xfrm>
            <a:custGeom>
              <a:avLst/>
              <a:gdLst>
                <a:gd name="connsiteX0" fmla="*/ 56540 w 56540"/>
                <a:gd name="connsiteY0" fmla="*/ 43967 h 50145"/>
                <a:gd name="connsiteX1" fmla="*/ 279 w 56540"/>
                <a:gd name="connsiteY1" fmla="*/ 21111 h 50145"/>
                <a:gd name="connsiteX2" fmla="*/ 27184 w 56540"/>
                <a:gd name="connsiteY2" fmla="*/ 13 h 50145"/>
                <a:gd name="connsiteX3" fmla="*/ 56540 w 56540"/>
                <a:gd name="connsiteY3" fmla="*/ 43967 h 5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540" h="50145">
                  <a:moveTo>
                    <a:pt x="56540" y="43967"/>
                  </a:moveTo>
                  <a:cubicBezTo>
                    <a:pt x="14344" y="59204"/>
                    <a:pt x="2996" y="44233"/>
                    <a:pt x="279" y="21111"/>
                  </a:cubicBezTo>
                  <a:cubicBezTo>
                    <a:pt x="-2278" y="-626"/>
                    <a:pt x="13225" y="279"/>
                    <a:pt x="27184" y="13"/>
                  </a:cubicBezTo>
                  <a:cubicBezTo>
                    <a:pt x="60323" y="-626"/>
                    <a:pt x="55688" y="22762"/>
                    <a:pt x="56540" y="439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8" name="任意多边形: 形状 517"/>
            <p:cNvSpPr/>
            <p:nvPr/>
          </p:nvSpPr>
          <p:spPr>
            <a:xfrm>
              <a:off x="7105412" y="5001831"/>
              <a:ext cx="54898" cy="50688"/>
            </a:xfrm>
            <a:custGeom>
              <a:avLst/>
              <a:gdLst>
                <a:gd name="connsiteX0" fmla="*/ 41090 w 54898"/>
                <a:gd name="connsiteY0" fmla="*/ 50429 h 50688"/>
                <a:gd name="connsiteX1" fmla="*/ 66 w 54898"/>
                <a:gd name="connsiteY1" fmla="*/ 20328 h 50688"/>
                <a:gd name="connsiteX2" fmla="*/ 21057 w 54898"/>
                <a:gd name="connsiteY2" fmla="*/ 934 h 50688"/>
                <a:gd name="connsiteX3" fmla="*/ 54889 w 54898"/>
                <a:gd name="connsiteY3" fmla="*/ 28532 h 50688"/>
                <a:gd name="connsiteX4" fmla="*/ 41090 w 54898"/>
                <a:gd name="connsiteY4" fmla="*/ 50429 h 5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98" h="50688">
                  <a:moveTo>
                    <a:pt x="41090" y="50429"/>
                  </a:moveTo>
                  <a:cubicBezTo>
                    <a:pt x="9549" y="52720"/>
                    <a:pt x="-946" y="39614"/>
                    <a:pt x="66" y="20328"/>
                  </a:cubicBezTo>
                  <a:cubicBezTo>
                    <a:pt x="439" y="13242"/>
                    <a:pt x="12693" y="2746"/>
                    <a:pt x="21057" y="934"/>
                  </a:cubicBezTo>
                  <a:cubicBezTo>
                    <a:pt x="41409" y="-3488"/>
                    <a:pt x="55315" y="8127"/>
                    <a:pt x="54889" y="28532"/>
                  </a:cubicBezTo>
                  <a:cubicBezTo>
                    <a:pt x="54782" y="37483"/>
                    <a:pt x="43860" y="46327"/>
                    <a:pt x="41090" y="504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9" name="任意多边形: 形状 518"/>
            <p:cNvSpPr/>
            <p:nvPr/>
          </p:nvSpPr>
          <p:spPr>
            <a:xfrm>
              <a:off x="11214834" y="5716419"/>
              <a:ext cx="81514" cy="77998"/>
            </a:xfrm>
            <a:custGeom>
              <a:avLst/>
              <a:gdLst>
                <a:gd name="connsiteX0" fmla="*/ 0 w 81514"/>
                <a:gd name="connsiteY0" fmla="*/ 0 h 77998"/>
                <a:gd name="connsiteX1" fmla="*/ 81515 w 81514"/>
                <a:gd name="connsiteY1" fmla="*/ 77999 h 77998"/>
                <a:gd name="connsiteX2" fmla="*/ 0 w 81514"/>
                <a:gd name="connsiteY2" fmla="*/ 0 h 7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514" h="77998">
                  <a:moveTo>
                    <a:pt x="0" y="0"/>
                  </a:moveTo>
                  <a:cubicBezTo>
                    <a:pt x="49335" y="7619"/>
                    <a:pt x="65371" y="38999"/>
                    <a:pt x="81515" y="77999"/>
                  </a:cubicBezTo>
                  <a:cubicBezTo>
                    <a:pt x="33991" y="72191"/>
                    <a:pt x="23229" y="3479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0" name="任意多边形: 形状 519"/>
            <p:cNvSpPr/>
            <p:nvPr/>
          </p:nvSpPr>
          <p:spPr>
            <a:xfrm>
              <a:off x="7056195" y="4833091"/>
              <a:ext cx="55492" cy="51312"/>
            </a:xfrm>
            <a:custGeom>
              <a:avLst/>
              <a:gdLst>
                <a:gd name="connsiteX0" fmla="*/ 41878 w 55492"/>
                <a:gd name="connsiteY0" fmla="*/ 50919 h 51312"/>
                <a:gd name="connsiteX1" fmla="*/ 1 w 55492"/>
                <a:gd name="connsiteY1" fmla="*/ 17727 h 51312"/>
                <a:gd name="connsiteX2" fmla="*/ 23177 w 55492"/>
                <a:gd name="connsiteY2" fmla="*/ 465 h 51312"/>
                <a:gd name="connsiteX3" fmla="*/ 55357 w 55492"/>
                <a:gd name="connsiteY3" fmla="*/ 29768 h 51312"/>
                <a:gd name="connsiteX4" fmla="*/ 41878 w 55492"/>
                <a:gd name="connsiteY4" fmla="*/ 50919 h 5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92" h="51311">
                  <a:moveTo>
                    <a:pt x="41878" y="50919"/>
                  </a:moveTo>
                  <a:cubicBezTo>
                    <a:pt x="7034" y="54222"/>
                    <a:pt x="534" y="36161"/>
                    <a:pt x="1" y="17727"/>
                  </a:cubicBezTo>
                  <a:cubicBezTo>
                    <a:pt x="-159" y="11920"/>
                    <a:pt x="14333" y="1744"/>
                    <a:pt x="23177" y="465"/>
                  </a:cubicBezTo>
                  <a:cubicBezTo>
                    <a:pt x="43423" y="-2519"/>
                    <a:pt x="57008" y="9043"/>
                    <a:pt x="55357" y="29768"/>
                  </a:cubicBezTo>
                  <a:cubicBezTo>
                    <a:pt x="54664" y="38878"/>
                    <a:pt x="44328" y="47296"/>
                    <a:pt x="41878" y="509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1" name="任意多边形: 形状 520"/>
            <p:cNvSpPr/>
            <p:nvPr/>
          </p:nvSpPr>
          <p:spPr>
            <a:xfrm>
              <a:off x="10212096" y="4602065"/>
              <a:ext cx="55621" cy="69154"/>
            </a:xfrm>
            <a:custGeom>
              <a:avLst/>
              <a:gdLst>
                <a:gd name="connsiteX0" fmla="*/ 0 w 55621"/>
                <a:gd name="connsiteY0" fmla="*/ 0 h 69154"/>
                <a:gd name="connsiteX1" fmla="*/ 55622 w 55621"/>
                <a:gd name="connsiteY1" fmla="*/ 69154 h 69154"/>
                <a:gd name="connsiteX2" fmla="*/ 0 w 55621"/>
                <a:gd name="connsiteY2" fmla="*/ 0 h 6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621" h="69154">
                  <a:moveTo>
                    <a:pt x="0" y="0"/>
                  </a:moveTo>
                  <a:cubicBezTo>
                    <a:pt x="38520" y="5754"/>
                    <a:pt x="51413" y="22430"/>
                    <a:pt x="55622" y="69154"/>
                  </a:cubicBezTo>
                  <a:cubicBezTo>
                    <a:pt x="16836" y="61536"/>
                    <a:pt x="426" y="4187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2" name="任意多边形: 形状 521"/>
            <p:cNvSpPr/>
            <p:nvPr/>
          </p:nvSpPr>
          <p:spPr>
            <a:xfrm>
              <a:off x="8582388" y="3893176"/>
              <a:ext cx="54501" cy="57630"/>
            </a:xfrm>
            <a:custGeom>
              <a:avLst/>
              <a:gdLst>
                <a:gd name="connsiteX0" fmla="*/ 54502 w 54501"/>
                <a:gd name="connsiteY0" fmla="*/ 54959 h 57630"/>
                <a:gd name="connsiteX1" fmla="*/ 105 w 54501"/>
                <a:gd name="connsiteY1" fmla="*/ 28214 h 57630"/>
                <a:gd name="connsiteX2" fmla="*/ 12146 w 54501"/>
                <a:gd name="connsiteY2" fmla="*/ 1628 h 57630"/>
                <a:gd name="connsiteX3" fmla="*/ 54502 w 54501"/>
                <a:gd name="connsiteY3" fmla="*/ 54959 h 5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00" h="57630">
                  <a:moveTo>
                    <a:pt x="54502" y="54959"/>
                  </a:moveTo>
                  <a:cubicBezTo>
                    <a:pt x="21097" y="62471"/>
                    <a:pt x="3249" y="54320"/>
                    <a:pt x="105" y="28214"/>
                  </a:cubicBezTo>
                  <a:cubicBezTo>
                    <a:pt x="-907" y="19583"/>
                    <a:pt x="5540" y="3973"/>
                    <a:pt x="12146" y="1628"/>
                  </a:cubicBezTo>
                  <a:cubicBezTo>
                    <a:pt x="33457" y="-5937"/>
                    <a:pt x="48055" y="13030"/>
                    <a:pt x="54502" y="549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3" name="任意多边形: 形状 522"/>
            <p:cNvSpPr/>
            <p:nvPr/>
          </p:nvSpPr>
          <p:spPr>
            <a:xfrm>
              <a:off x="12008242" y="6701149"/>
              <a:ext cx="88069" cy="89559"/>
            </a:xfrm>
            <a:custGeom>
              <a:avLst/>
              <a:gdLst>
                <a:gd name="connsiteX0" fmla="*/ 1014 w 88069"/>
                <a:gd name="connsiteY0" fmla="*/ 28503 h 89559"/>
                <a:gd name="connsiteX1" fmla="*/ 1014 w 88069"/>
                <a:gd name="connsiteY1" fmla="*/ 5967 h 89559"/>
                <a:gd name="connsiteX2" fmla="*/ 11563 w 88069"/>
                <a:gd name="connsiteY2" fmla="*/ 0 h 89559"/>
                <a:gd name="connsiteX3" fmla="*/ 88070 w 88069"/>
                <a:gd name="connsiteY3" fmla="*/ 76933 h 89559"/>
                <a:gd name="connsiteX4" fmla="*/ 77148 w 88069"/>
                <a:gd name="connsiteY4" fmla="*/ 89560 h 89559"/>
                <a:gd name="connsiteX5" fmla="*/ 23444 w 88069"/>
                <a:gd name="connsiteY5" fmla="*/ 45712 h 89559"/>
                <a:gd name="connsiteX6" fmla="*/ 2 w 88069"/>
                <a:gd name="connsiteY6" fmla="*/ 27331 h 89559"/>
                <a:gd name="connsiteX7" fmla="*/ 1014 w 88069"/>
                <a:gd name="connsiteY7" fmla="*/ 28503 h 8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069" h="89559">
                  <a:moveTo>
                    <a:pt x="1014" y="28503"/>
                  </a:moveTo>
                  <a:cubicBezTo>
                    <a:pt x="1014" y="20991"/>
                    <a:pt x="1014" y="13479"/>
                    <a:pt x="1014" y="5967"/>
                  </a:cubicBezTo>
                  <a:cubicBezTo>
                    <a:pt x="4530" y="3996"/>
                    <a:pt x="8047" y="1971"/>
                    <a:pt x="11563" y="0"/>
                  </a:cubicBezTo>
                  <a:cubicBezTo>
                    <a:pt x="37083" y="25627"/>
                    <a:pt x="62550" y="51306"/>
                    <a:pt x="88070" y="76933"/>
                  </a:cubicBezTo>
                  <a:cubicBezTo>
                    <a:pt x="84447" y="81142"/>
                    <a:pt x="80771" y="85351"/>
                    <a:pt x="77148" y="89560"/>
                  </a:cubicBezTo>
                  <a:cubicBezTo>
                    <a:pt x="59247" y="74908"/>
                    <a:pt x="41399" y="60257"/>
                    <a:pt x="23444" y="45712"/>
                  </a:cubicBezTo>
                  <a:cubicBezTo>
                    <a:pt x="15719" y="39426"/>
                    <a:pt x="7780" y="33405"/>
                    <a:pt x="2" y="27331"/>
                  </a:cubicBezTo>
                  <a:cubicBezTo>
                    <a:pt x="-51" y="27385"/>
                    <a:pt x="1014" y="28503"/>
                    <a:pt x="1014" y="285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4" name="任意多边形: 形状 523"/>
            <p:cNvSpPr/>
            <p:nvPr/>
          </p:nvSpPr>
          <p:spPr>
            <a:xfrm>
              <a:off x="7613534" y="4301845"/>
              <a:ext cx="58317" cy="55431"/>
            </a:xfrm>
            <a:custGeom>
              <a:avLst/>
              <a:gdLst>
                <a:gd name="connsiteX0" fmla="*/ 8578 w 58317"/>
                <a:gd name="connsiteY0" fmla="*/ 0 h 55431"/>
                <a:gd name="connsiteX1" fmla="*/ 52478 w 58317"/>
                <a:gd name="connsiteY1" fmla="*/ 11774 h 55431"/>
                <a:gd name="connsiteX2" fmla="*/ 57167 w 58317"/>
                <a:gd name="connsiteY2" fmla="*/ 49655 h 55431"/>
                <a:gd name="connsiteX3" fmla="*/ 29889 w 58317"/>
                <a:gd name="connsiteY3" fmla="*/ 53970 h 55431"/>
                <a:gd name="connsiteX4" fmla="*/ 0 w 58317"/>
                <a:gd name="connsiteY4" fmla="*/ 12094 h 55431"/>
                <a:gd name="connsiteX5" fmla="*/ 8578 w 58317"/>
                <a:gd name="connsiteY5" fmla="*/ 0 h 5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17" h="55430">
                  <a:moveTo>
                    <a:pt x="8578" y="0"/>
                  </a:moveTo>
                  <a:cubicBezTo>
                    <a:pt x="23602" y="3463"/>
                    <a:pt x="41823" y="3037"/>
                    <a:pt x="52478" y="11774"/>
                  </a:cubicBezTo>
                  <a:cubicBezTo>
                    <a:pt x="59884" y="17901"/>
                    <a:pt x="58712" y="36921"/>
                    <a:pt x="57167" y="49655"/>
                  </a:cubicBezTo>
                  <a:cubicBezTo>
                    <a:pt x="56794" y="52532"/>
                    <a:pt x="34204" y="58073"/>
                    <a:pt x="29889" y="53970"/>
                  </a:cubicBezTo>
                  <a:cubicBezTo>
                    <a:pt x="17688" y="42356"/>
                    <a:pt x="9696" y="26372"/>
                    <a:pt x="0" y="12094"/>
                  </a:cubicBezTo>
                  <a:cubicBezTo>
                    <a:pt x="2824" y="8045"/>
                    <a:pt x="5701" y="4049"/>
                    <a:pt x="857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5" name="任意多边形: 形状 524"/>
            <p:cNvSpPr/>
            <p:nvPr/>
          </p:nvSpPr>
          <p:spPr>
            <a:xfrm>
              <a:off x="9929991" y="4372761"/>
              <a:ext cx="53064" cy="61532"/>
            </a:xfrm>
            <a:custGeom>
              <a:avLst/>
              <a:gdLst>
                <a:gd name="connsiteX0" fmla="*/ 0 w 53064"/>
                <a:gd name="connsiteY0" fmla="*/ 476 h 61532"/>
                <a:gd name="connsiteX1" fmla="*/ 53065 w 53064"/>
                <a:gd name="connsiteY1" fmla="*/ 61533 h 61532"/>
                <a:gd name="connsiteX2" fmla="*/ 0 w 53064"/>
                <a:gd name="connsiteY2" fmla="*/ 476 h 6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063" h="61532">
                  <a:moveTo>
                    <a:pt x="0" y="476"/>
                  </a:moveTo>
                  <a:cubicBezTo>
                    <a:pt x="39479" y="-2987"/>
                    <a:pt x="52425" y="11931"/>
                    <a:pt x="53065" y="61533"/>
                  </a:cubicBezTo>
                  <a:cubicBezTo>
                    <a:pt x="15824" y="56098"/>
                    <a:pt x="3996" y="42459"/>
                    <a:pt x="0" y="4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6" name="任意多边形: 形状 525"/>
            <p:cNvSpPr/>
            <p:nvPr/>
          </p:nvSpPr>
          <p:spPr>
            <a:xfrm>
              <a:off x="11300824" y="5840822"/>
              <a:ext cx="80982" cy="81036"/>
            </a:xfrm>
            <a:custGeom>
              <a:avLst/>
              <a:gdLst>
                <a:gd name="connsiteX0" fmla="*/ 8791 w 80982"/>
                <a:gd name="connsiteY0" fmla="*/ 0 h 81036"/>
                <a:gd name="connsiteX1" fmla="*/ 80982 w 80982"/>
                <a:gd name="connsiteY1" fmla="*/ 81035 h 81036"/>
                <a:gd name="connsiteX2" fmla="*/ 0 w 80982"/>
                <a:gd name="connsiteY2" fmla="*/ 7992 h 81036"/>
                <a:gd name="connsiteX3" fmla="*/ 8791 w 80982"/>
                <a:gd name="connsiteY3" fmla="*/ 0 h 8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82" h="81036">
                  <a:moveTo>
                    <a:pt x="8791" y="0"/>
                  </a:moveTo>
                  <a:cubicBezTo>
                    <a:pt x="31114" y="25094"/>
                    <a:pt x="53491" y="50187"/>
                    <a:pt x="80982" y="81035"/>
                  </a:cubicBezTo>
                  <a:cubicBezTo>
                    <a:pt x="37081" y="81248"/>
                    <a:pt x="8365" y="50987"/>
                    <a:pt x="0" y="7992"/>
                  </a:cubicBezTo>
                  <a:cubicBezTo>
                    <a:pt x="2931" y="5328"/>
                    <a:pt x="5860" y="2664"/>
                    <a:pt x="879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7" name="任意多边形: 形状 526"/>
            <p:cNvSpPr/>
            <p:nvPr/>
          </p:nvSpPr>
          <p:spPr>
            <a:xfrm>
              <a:off x="6779589" y="5209877"/>
              <a:ext cx="52928" cy="53096"/>
            </a:xfrm>
            <a:custGeom>
              <a:avLst/>
              <a:gdLst>
                <a:gd name="connsiteX0" fmla="*/ 20662 w 52928"/>
                <a:gd name="connsiteY0" fmla="*/ 53097 h 53096"/>
                <a:gd name="connsiteX1" fmla="*/ 44 w 52928"/>
                <a:gd name="connsiteY1" fmla="*/ 17933 h 53096"/>
                <a:gd name="connsiteX2" fmla="*/ 23966 w 52928"/>
                <a:gd name="connsiteY2" fmla="*/ 139 h 53096"/>
                <a:gd name="connsiteX3" fmla="*/ 52682 w 52928"/>
                <a:gd name="connsiteY3" fmla="*/ 24433 h 53096"/>
                <a:gd name="connsiteX4" fmla="*/ 33822 w 52928"/>
                <a:gd name="connsiteY4" fmla="*/ 52617 h 53096"/>
                <a:gd name="connsiteX5" fmla="*/ 20662 w 52928"/>
                <a:gd name="connsiteY5" fmla="*/ 53097 h 5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927" h="53096">
                  <a:moveTo>
                    <a:pt x="20662" y="53097"/>
                  </a:moveTo>
                  <a:cubicBezTo>
                    <a:pt x="13310" y="41482"/>
                    <a:pt x="3294" y="30560"/>
                    <a:pt x="44" y="17933"/>
                  </a:cubicBezTo>
                  <a:cubicBezTo>
                    <a:pt x="-1022" y="13831"/>
                    <a:pt x="17625" y="-1619"/>
                    <a:pt x="23966" y="139"/>
                  </a:cubicBezTo>
                  <a:cubicBezTo>
                    <a:pt x="35420" y="3282"/>
                    <a:pt x="48686" y="13778"/>
                    <a:pt x="52682" y="24433"/>
                  </a:cubicBezTo>
                  <a:cubicBezTo>
                    <a:pt x="54973" y="30614"/>
                    <a:pt x="40695" y="43027"/>
                    <a:pt x="33822" y="52617"/>
                  </a:cubicBezTo>
                  <a:cubicBezTo>
                    <a:pt x="29506" y="52777"/>
                    <a:pt x="25084" y="52937"/>
                    <a:pt x="20662" y="530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8" name="任意多边形: 形状 527"/>
            <p:cNvSpPr/>
            <p:nvPr/>
          </p:nvSpPr>
          <p:spPr>
            <a:xfrm>
              <a:off x="10539700" y="4976713"/>
              <a:ext cx="65962" cy="69953"/>
            </a:xfrm>
            <a:custGeom>
              <a:avLst/>
              <a:gdLst>
                <a:gd name="connsiteX0" fmla="*/ 14385 w 65962"/>
                <a:gd name="connsiteY0" fmla="*/ 0 h 69953"/>
                <a:gd name="connsiteX1" fmla="*/ 64306 w 65962"/>
                <a:gd name="connsiteY1" fmla="*/ 46938 h 69953"/>
                <a:gd name="connsiteX2" fmla="*/ 63933 w 65962"/>
                <a:gd name="connsiteY2" fmla="*/ 69953 h 69953"/>
                <a:gd name="connsiteX3" fmla="*/ 40970 w 65962"/>
                <a:gd name="connsiteY3" fmla="*/ 67130 h 69953"/>
                <a:gd name="connsiteX4" fmla="*/ 0 w 65962"/>
                <a:gd name="connsiteY4" fmla="*/ 13319 h 69953"/>
                <a:gd name="connsiteX5" fmla="*/ 14385 w 65962"/>
                <a:gd name="connsiteY5" fmla="*/ 0 h 6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62" h="69953">
                  <a:moveTo>
                    <a:pt x="14385" y="0"/>
                  </a:moveTo>
                  <a:cubicBezTo>
                    <a:pt x="31221" y="15450"/>
                    <a:pt x="48909" y="30155"/>
                    <a:pt x="64306" y="46938"/>
                  </a:cubicBezTo>
                  <a:cubicBezTo>
                    <a:pt x="68089" y="51040"/>
                    <a:pt x="64253" y="62122"/>
                    <a:pt x="63933" y="69953"/>
                  </a:cubicBezTo>
                  <a:cubicBezTo>
                    <a:pt x="56101" y="69208"/>
                    <a:pt x="44807" y="71445"/>
                    <a:pt x="40970" y="67130"/>
                  </a:cubicBezTo>
                  <a:cubicBezTo>
                    <a:pt x="26053" y="50347"/>
                    <a:pt x="13426" y="31434"/>
                    <a:pt x="0" y="13319"/>
                  </a:cubicBezTo>
                  <a:cubicBezTo>
                    <a:pt x="4795" y="8897"/>
                    <a:pt x="9590" y="4422"/>
                    <a:pt x="1438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9" name="任意多边形: 形状 528"/>
            <p:cNvSpPr/>
            <p:nvPr/>
          </p:nvSpPr>
          <p:spPr>
            <a:xfrm>
              <a:off x="10812854" y="5213265"/>
              <a:ext cx="73203" cy="76719"/>
            </a:xfrm>
            <a:custGeom>
              <a:avLst/>
              <a:gdLst>
                <a:gd name="connsiteX0" fmla="*/ 73203 w 73203"/>
                <a:gd name="connsiteY0" fmla="*/ 76720 h 76719"/>
                <a:gd name="connsiteX1" fmla="*/ 0 w 73203"/>
                <a:gd name="connsiteY1" fmla="*/ 0 h 76719"/>
                <a:gd name="connsiteX2" fmla="*/ 73203 w 73203"/>
                <a:gd name="connsiteY2" fmla="*/ 76720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203" h="76719">
                  <a:moveTo>
                    <a:pt x="73203" y="76720"/>
                  </a:moveTo>
                  <a:cubicBezTo>
                    <a:pt x="26852" y="67449"/>
                    <a:pt x="9004" y="40171"/>
                    <a:pt x="0" y="0"/>
                  </a:cubicBezTo>
                  <a:cubicBezTo>
                    <a:pt x="46724" y="5061"/>
                    <a:pt x="54556" y="42143"/>
                    <a:pt x="73203" y="767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0" name="任意多边形: 形状 529"/>
            <p:cNvSpPr/>
            <p:nvPr/>
          </p:nvSpPr>
          <p:spPr>
            <a:xfrm>
              <a:off x="9089688" y="3843390"/>
              <a:ext cx="49432" cy="58436"/>
            </a:xfrm>
            <a:custGeom>
              <a:avLst/>
              <a:gdLst>
                <a:gd name="connsiteX0" fmla="*/ 115 w 49432"/>
                <a:gd name="connsiteY0" fmla="*/ 267 h 58436"/>
                <a:gd name="connsiteX1" fmla="*/ 48225 w 49432"/>
                <a:gd name="connsiteY1" fmla="*/ 58340 h 58436"/>
                <a:gd name="connsiteX2" fmla="*/ 115 w 49432"/>
                <a:gd name="connsiteY2" fmla="*/ 267 h 58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432" h="58436">
                  <a:moveTo>
                    <a:pt x="115" y="267"/>
                  </a:moveTo>
                  <a:cubicBezTo>
                    <a:pt x="40340" y="-2343"/>
                    <a:pt x="53819" y="13960"/>
                    <a:pt x="48225" y="58340"/>
                  </a:cubicBezTo>
                  <a:cubicBezTo>
                    <a:pt x="13541" y="59938"/>
                    <a:pt x="-1483" y="41771"/>
                    <a:pt x="115" y="2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1" name="任意多边形: 形状 530"/>
            <p:cNvSpPr/>
            <p:nvPr/>
          </p:nvSpPr>
          <p:spPr>
            <a:xfrm>
              <a:off x="8678780" y="3760761"/>
              <a:ext cx="50923" cy="53231"/>
            </a:xfrm>
            <a:custGeom>
              <a:avLst/>
              <a:gdLst>
                <a:gd name="connsiteX0" fmla="*/ 253 w 50923"/>
                <a:gd name="connsiteY0" fmla="*/ 1062 h 53231"/>
                <a:gd name="connsiteX1" fmla="*/ 50920 w 50923"/>
                <a:gd name="connsiteY1" fmla="*/ 34840 h 53231"/>
                <a:gd name="connsiteX2" fmla="*/ 34084 w 50923"/>
                <a:gd name="connsiteY2" fmla="*/ 53061 h 53231"/>
                <a:gd name="connsiteX3" fmla="*/ 253 w 50923"/>
                <a:gd name="connsiteY3" fmla="*/ 1062 h 5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23" h="53231">
                  <a:moveTo>
                    <a:pt x="253" y="1062"/>
                  </a:moveTo>
                  <a:cubicBezTo>
                    <a:pt x="29929" y="-3839"/>
                    <a:pt x="49908" y="8361"/>
                    <a:pt x="50920" y="34840"/>
                  </a:cubicBezTo>
                  <a:cubicBezTo>
                    <a:pt x="51133" y="40967"/>
                    <a:pt x="40584" y="52422"/>
                    <a:pt x="34084" y="53061"/>
                  </a:cubicBezTo>
                  <a:cubicBezTo>
                    <a:pt x="11388" y="55405"/>
                    <a:pt x="-2038" y="33295"/>
                    <a:pt x="253" y="10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2" name="任意多边形: 形状 531"/>
            <p:cNvSpPr/>
            <p:nvPr/>
          </p:nvSpPr>
          <p:spPr>
            <a:xfrm>
              <a:off x="11731733" y="6334120"/>
              <a:ext cx="89026" cy="85190"/>
            </a:xfrm>
            <a:custGeom>
              <a:avLst/>
              <a:gdLst>
                <a:gd name="connsiteX0" fmla="*/ 0 w 89026"/>
                <a:gd name="connsiteY0" fmla="*/ 0 h 85190"/>
                <a:gd name="connsiteX1" fmla="*/ 89027 w 89026"/>
                <a:gd name="connsiteY1" fmla="*/ 85191 h 85190"/>
                <a:gd name="connsiteX2" fmla="*/ 0 w 89026"/>
                <a:gd name="connsiteY2" fmla="*/ 0 h 8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026" h="85190">
                  <a:moveTo>
                    <a:pt x="0" y="0"/>
                  </a:moveTo>
                  <a:cubicBezTo>
                    <a:pt x="42303" y="11295"/>
                    <a:pt x="65052" y="33725"/>
                    <a:pt x="89027" y="85191"/>
                  </a:cubicBezTo>
                  <a:cubicBezTo>
                    <a:pt x="45659" y="70753"/>
                    <a:pt x="22856" y="3931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3" name="任意多边形: 形状 532"/>
            <p:cNvSpPr/>
            <p:nvPr/>
          </p:nvSpPr>
          <p:spPr>
            <a:xfrm>
              <a:off x="6705312" y="6302260"/>
              <a:ext cx="58239" cy="52127"/>
            </a:xfrm>
            <a:custGeom>
              <a:avLst/>
              <a:gdLst>
                <a:gd name="connsiteX0" fmla="*/ 22002 w 58239"/>
                <a:gd name="connsiteY0" fmla="*/ 0 h 52127"/>
                <a:gd name="connsiteX1" fmla="*/ 58231 w 58239"/>
                <a:gd name="connsiteY1" fmla="*/ 32340 h 52127"/>
                <a:gd name="connsiteX2" fmla="*/ 29567 w 58239"/>
                <a:gd name="connsiteY2" fmla="*/ 51999 h 52127"/>
                <a:gd name="connsiteX3" fmla="*/ 318 w 58239"/>
                <a:gd name="connsiteY3" fmla="*/ 24241 h 52127"/>
                <a:gd name="connsiteX4" fmla="*/ 22002 w 58239"/>
                <a:gd name="connsiteY4" fmla="*/ 0 h 52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39" h="52126">
                  <a:moveTo>
                    <a:pt x="22002" y="0"/>
                  </a:moveTo>
                  <a:cubicBezTo>
                    <a:pt x="46723" y="4102"/>
                    <a:pt x="57805" y="11987"/>
                    <a:pt x="58231" y="32340"/>
                  </a:cubicBezTo>
                  <a:cubicBezTo>
                    <a:pt x="58657" y="53704"/>
                    <a:pt x="43260" y="51040"/>
                    <a:pt x="29567" y="51999"/>
                  </a:cubicBezTo>
                  <a:cubicBezTo>
                    <a:pt x="9215" y="53437"/>
                    <a:pt x="-2079" y="42729"/>
                    <a:pt x="318" y="24241"/>
                  </a:cubicBezTo>
                  <a:cubicBezTo>
                    <a:pt x="1437" y="15344"/>
                    <a:pt x="14383" y="8045"/>
                    <a:pt x="2200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4" name="任意多边形: 形状 533"/>
            <p:cNvSpPr/>
            <p:nvPr/>
          </p:nvSpPr>
          <p:spPr>
            <a:xfrm>
              <a:off x="9397002" y="4066223"/>
              <a:ext cx="51773" cy="59433"/>
            </a:xfrm>
            <a:custGeom>
              <a:avLst/>
              <a:gdLst>
                <a:gd name="connsiteX0" fmla="*/ 51466 w 51773"/>
                <a:gd name="connsiteY0" fmla="*/ 59433 h 59433"/>
                <a:gd name="connsiteX1" fmla="*/ 0 w 51773"/>
                <a:gd name="connsiteY1" fmla="*/ 1734 h 59433"/>
                <a:gd name="connsiteX2" fmla="*/ 51466 w 51773"/>
                <a:gd name="connsiteY2" fmla="*/ 59433 h 5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773" h="59433">
                  <a:moveTo>
                    <a:pt x="51466" y="59433"/>
                  </a:moveTo>
                  <a:cubicBezTo>
                    <a:pt x="8418" y="55224"/>
                    <a:pt x="266" y="45741"/>
                    <a:pt x="0" y="1734"/>
                  </a:cubicBezTo>
                  <a:cubicBezTo>
                    <a:pt x="31008" y="-7057"/>
                    <a:pt x="54769" y="18409"/>
                    <a:pt x="51466" y="594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5" name="任意多边形: 形状 534"/>
            <p:cNvSpPr/>
            <p:nvPr/>
          </p:nvSpPr>
          <p:spPr>
            <a:xfrm>
              <a:off x="10318438" y="4649641"/>
              <a:ext cx="54534" cy="66437"/>
            </a:xfrm>
            <a:custGeom>
              <a:avLst/>
              <a:gdLst>
                <a:gd name="connsiteX0" fmla="*/ 0 w 54534"/>
                <a:gd name="connsiteY0" fmla="*/ 0 h 66437"/>
                <a:gd name="connsiteX1" fmla="*/ 54503 w 54534"/>
                <a:gd name="connsiteY1" fmla="*/ 66437 h 66437"/>
                <a:gd name="connsiteX2" fmla="*/ 0 w 54534"/>
                <a:gd name="connsiteY2" fmla="*/ 0 h 6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34" h="66437">
                  <a:moveTo>
                    <a:pt x="0" y="0"/>
                  </a:moveTo>
                  <a:cubicBezTo>
                    <a:pt x="36602" y="2238"/>
                    <a:pt x="55409" y="26106"/>
                    <a:pt x="54503" y="66437"/>
                  </a:cubicBezTo>
                  <a:cubicBezTo>
                    <a:pt x="20299" y="61589"/>
                    <a:pt x="4741" y="4326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6" name="任意多边形: 形状 535"/>
            <p:cNvSpPr/>
            <p:nvPr/>
          </p:nvSpPr>
          <p:spPr>
            <a:xfrm>
              <a:off x="8130425" y="3838043"/>
              <a:ext cx="67564" cy="55347"/>
            </a:xfrm>
            <a:custGeom>
              <a:avLst/>
              <a:gdLst>
                <a:gd name="connsiteX0" fmla="*/ 67564 w 67564"/>
                <a:gd name="connsiteY0" fmla="*/ 35130 h 55347"/>
                <a:gd name="connsiteX1" fmla="*/ 35491 w 67564"/>
                <a:gd name="connsiteY1" fmla="*/ 55163 h 55347"/>
                <a:gd name="connsiteX2" fmla="*/ 328 w 67564"/>
                <a:gd name="connsiteY2" fmla="*/ 15151 h 55347"/>
                <a:gd name="connsiteX3" fmla="*/ 17803 w 67564"/>
                <a:gd name="connsiteY3" fmla="*/ 127 h 55347"/>
                <a:gd name="connsiteX4" fmla="*/ 67564 w 67564"/>
                <a:gd name="connsiteY4" fmla="*/ 35130 h 5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64" h="55347">
                  <a:moveTo>
                    <a:pt x="67564" y="35130"/>
                  </a:moveTo>
                  <a:cubicBezTo>
                    <a:pt x="50516" y="46159"/>
                    <a:pt x="43483" y="54097"/>
                    <a:pt x="35491" y="55163"/>
                  </a:cubicBezTo>
                  <a:cubicBezTo>
                    <a:pt x="17217" y="57613"/>
                    <a:pt x="-2815" y="35184"/>
                    <a:pt x="328" y="15151"/>
                  </a:cubicBezTo>
                  <a:cubicBezTo>
                    <a:pt x="1287" y="9024"/>
                    <a:pt x="15192" y="-1258"/>
                    <a:pt x="17803" y="127"/>
                  </a:cubicBezTo>
                  <a:cubicBezTo>
                    <a:pt x="32827" y="8385"/>
                    <a:pt x="46200" y="19520"/>
                    <a:pt x="67564" y="351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7" name="任意多边形: 形状 536"/>
            <p:cNvSpPr/>
            <p:nvPr/>
          </p:nvSpPr>
          <p:spPr>
            <a:xfrm>
              <a:off x="10481148" y="4843936"/>
              <a:ext cx="59830" cy="62769"/>
            </a:xfrm>
            <a:custGeom>
              <a:avLst/>
              <a:gdLst>
                <a:gd name="connsiteX0" fmla="*/ 59831 w 59830"/>
                <a:gd name="connsiteY0" fmla="*/ 62769 h 62769"/>
                <a:gd name="connsiteX1" fmla="*/ 0 w 59830"/>
                <a:gd name="connsiteY1" fmla="*/ 1074 h 62769"/>
                <a:gd name="connsiteX2" fmla="*/ 59831 w 59830"/>
                <a:gd name="connsiteY2" fmla="*/ 62769 h 62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30" h="62769">
                  <a:moveTo>
                    <a:pt x="59831" y="62769"/>
                  </a:moveTo>
                  <a:cubicBezTo>
                    <a:pt x="16037" y="61864"/>
                    <a:pt x="11668" y="28565"/>
                    <a:pt x="0" y="1074"/>
                  </a:cubicBezTo>
                  <a:cubicBezTo>
                    <a:pt x="37348" y="-4201"/>
                    <a:pt x="50401" y="8959"/>
                    <a:pt x="59831" y="627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8" name="任意多边形: 形状 537"/>
            <p:cNvSpPr/>
            <p:nvPr/>
          </p:nvSpPr>
          <p:spPr>
            <a:xfrm>
              <a:off x="11908349" y="6586123"/>
              <a:ext cx="94727" cy="78851"/>
            </a:xfrm>
            <a:custGeom>
              <a:avLst/>
              <a:gdLst>
                <a:gd name="connsiteX0" fmla="*/ 0 w 94727"/>
                <a:gd name="connsiteY0" fmla="*/ 0 h 78851"/>
                <a:gd name="connsiteX1" fmla="*/ 94728 w 94727"/>
                <a:gd name="connsiteY1" fmla="*/ 78851 h 78851"/>
                <a:gd name="connsiteX2" fmla="*/ 0 w 94727"/>
                <a:gd name="connsiteY2" fmla="*/ 0 h 7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727" h="78851">
                  <a:moveTo>
                    <a:pt x="0" y="0"/>
                  </a:moveTo>
                  <a:cubicBezTo>
                    <a:pt x="52692" y="4902"/>
                    <a:pt x="68515" y="42249"/>
                    <a:pt x="94728" y="78851"/>
                  </a:cubicBezTo>
                  <a:cubicBezTo>
                    <a:pt x="45446" y="69528"/>
                    <a:pt x="27545" y="3383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9" name="任意多边形: 形状 538"/>
            <p:cNvSpPr/>
            <p:nvPr/>
          </p:nvSpPr>
          <p:spPr>
            <a:xfrm>
              <a:off x="9424063" y="3791770"/>
              <a:ext cx="50839" cy="64217"/>
            </a:xfrm>
            <a:custGeom>
              <a:avLst/>
              <a:gdLst>
                <a:gd name="connsiteX0" fmla="*/ 6131 w 50839"/>
                <a:gd name="connsiteY0" fmla="*/ 49 h 64217"/>
                <a:gd name="connsiteX1" fmla="*/ 50032 w 50839"/>
                <a:gd name="connsiteY1" fmla="*/ 57482 h 64217"/>
                <a:gd name="connsiteX2" fmla="*/ 44278 w 50839"/>
                <a:gd name="connsiteY2" fmla="*/ 64195 h 64217"/>
                <a:gd name="connsiteX3" fmla="*/ 8209 w 50839"/>
                <a:gd name="connsiteY3" fmla="*/ 44429 h 64217"/>
                <a:gd name="connsiteX4" fmla="*/ 4 w 50839"/>
                <a:gd name="connsiteY4" fmla="*/ 4045 h 64217"/>
                <a:gd name="connsiteX5" fmla="*/ 6131 w 50839"/>
                <a:gd name="connsiteY5" fmla="*/ 49 h 6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39" h="64217">
                  <a:moveTo>
                    <a:pt x="6131" y="49"/>
                  </a:moveTo>
                  <a:cubicBezTo>
                    <a:pt x="24405" y="-1656"/>
                    <a:pt x="56318" y="41659"/>
                    <a:pt x="50032" y="57482"/>
                  </a:cubicBezTo>
                  <a:cubicBezTo>
                    <a:pt x="48966" y="60199"/>
                    <a:pt x="45023" y="64568"/>
                    <a:pt x="44278" y="64195"/>
                  </a:cubicBezTo>
                  <a:cubicBezTo>
                    <a:pt x="31704" y="58228"/>
                    <a:pt x="15614" y="54499"/>
                    <a:pt x="8209" y="44429"/>
                  </a:cubicBezTo>
                  <a:cubicBezTo>
                    <a:pt x="803" y="34360"/>
                    <a:pt x="1922" y="17844"/>
                    <a:pt x="4" y="4045"/>
                  </a:cubicBezTo>
                  <a:cubicBezTo>
                    <a:pt x="-156" y="2819"/>
                    <a:pt x="4799" y="901"/>
                    <a:pt x="6131" y="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0" name="任意多边形: 形状 539"/>
            <p:cNvSpPr/>
            <p:nvPr/>
          </p:nvSpPr>
          <p:spPr>
            <a:xfrm>
              <a:off x="6740606" y="5749123"/>
              <a:ext cx="54104" cy="49680"/>
            </a:xfrm>
            <a:custGeom>
              <a:avLst/>
              <a:gdLst>
                <a:gd name="connsiteX0" fmla="*/ 54104 w 54104"/>
                <a:gd name="connsiteY0" fmla="*/ 43217 h 49680"/>
                <a:gd name="connsiteX1" fmla="*/ 134 w 54104"/>
                <a:gd name="connsiteY1" fmla="*/ 28246 h 49680"/>
                <a:gd name="connsiteX2" fmla="*/ 20166 w 54104"/>
                <a:gd name="connsiteY2" fmla="*/ 1021 h 49680"/>
                <a:gd name="connsiteX3" fmla="*/ 54104 w 54104"/>
                <a:gd name="connsiteY3" fmla="*/ 43217 h 4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04" h="49680">
                  <a:moveTo>
                    <a:pt x="54104" y="43217"/>
                  </a:moveTo>
                  <a:cubicBezTo>
                    <a:pt x="30875" y="47479"/>
                    <a:pt x="6740" y="61171"/>
                    <a:pt x="134" y="28246"/>
                  </a:cubicBezTo>
                  <a:cubicBezTo>
                    <a:pt x="-1464" y="20414"/>
                    <a:pt x="11589" y="2726"/>
                    <a:pt x="20166" y="1021"/>
                  </a:cubicBezTo>
                  <a:cubicBezTo>
                    <a:pt x="51227" y="-5159"/>
                    <a:pt x="53412" y="17697"/>
                    <a:pt x="54104" y="432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1" name="任意多边形: 形状 540"/>
            <p:cNvSpPr/>
            <p:nvPr/>
          </p:nvSpPr>
          <p:spPr>
            <a:xfrm>
              <a:off x="10985580" y="5396753"/>
              <a:ext cx="67023" cy="81568"/>
            </a:xfrm>
            <a:custGeom>
              <a:avLst/>
              <a:gdLst>
                <a:gd name="connsiteX0" fmla="*/ 67023 w 67023"/>
                <a:gd name="connsiteY0" fmla="*/ 81568 h 81568"/>
                <a:gd name="connsiteX1" fmla="*/ 0 w 67023"/>
                <a:gd name="connsiteY1" fmla="*/ 0 h 81568"/>
                <a:gd name="connsiteX2" fmla="*/ 67023 w 67023"/>
                <a:gd name="connsiteY2" fmla="*/ 81568 h 8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23" h="81568">
                  <a:moveTo>
                    <a:pt x="67023" y="81568"/>
                  </a:moveTo>
                  <a:cubicBezTo>
                    <a:pt x="21897" y="67130"/>
                    <a:pt x="-53" y="40438"/>
                    <a:pt x="0" y="0"/>
                  </a:cubicBezTo>
                  <a:cubicBezTo>
                    <a:pt x="37241" y="15557"/>
                    <a:pt x="52372" y="44487"/>
                    <a:pt x="67023" y="815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2" name="任意多边形: 形状 541"/>
            <p:cNvSpPr/>
            <p:nvPr/>
          </p:nvSpPr>
          <p:spPr>
            <a:xfrm>
              <a:off x="9877193" y="4223814"/>
              <a:ext cx="52478" cy="59224"/>
            </a:xfrm>
            <a:custGeom>
              <a:avLst/>
              <a:gdLst>
                <a:gd name="connsiteX0" fmla="*/ 52478 w 52478"/>
                <a:gd name="connsiteY0" fmla="*/ 59224 h 59224"/>
                <a:gd name="connsiteX1" fmla="*/ 0 w 52478"/>
                <a:gd name="connsiteY1" fmla="*/ 939 h 59224"/>
                <a:gd name="connsiteX2" fmla="*/ 52478 w 52478"/>
                <a:gd name="connsiteY2" fmla="*/ 59224 h 5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476" h="59224">
                  <a:moveTo>
                    <a:pt x="52478" y="59224"/>
                  </a:moveTo>
                  <a:cubicBezTo>
                    <a:pt x="13905" y="56987"/>
                    <a:pt x="4582" y="46651"/>
                    <a:pt x="0" y="939"/>
                  </a:cubicBezTo>
                  <a:cubicBezTo>
                    <a:pt x="32233" y="-4922"/>
                    <a:pt x="51892" y="16922"/>
                    <a:pt x="52478" y="592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3" name="任意多边形: 形状 542"/>
            <p:cNvSpPr/>
            <p:nvPr/>
          </p:nvSpPr>
          <p:spPr>
            <a:xfrm>
              <a:off x="9709527" y="4025334"/>
              <a:ext cx="54140" cy="67674"/>
            </a:xfrm>
            <a:custGeom>
              <a:avLst/>
              <a:gdLst>
                <a:gd name="connsiteX0" fmla="*/ 161 w 54140"/>
                <a:gd name="connsiteY0" fmla="*/ 0 h 67674"/>
                <a:gd name="connsiteX1" fmla="*/ 53332 w 54140"/>
                <a:gd name="connsiteY1" fmla="*/ 51413 h 67674"/>
                <a:gd name="connsiteX2" fmla="*/ 31115 w 54140"/>
                <a:gd name="connsiteY2" fmla="*/ 64306 h 67674"/>
                <a:gd name="connsiteX3" fmla="*/ 161 w 54140"/>
                <a:gd name="connsiteY3" fmla="*/ 0 h 67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40" h="67674">
                  <a:moveTo>
                    <a:pt x="161" y="0"/>
                  </a:moveTo>
                  <a:cubicBezTo>
                    <a:pt x="33992" y="5221"/>
                    <a:pt x="47205" y="26639"/>
                    <a:pt x="53332" y="51413"/>
                  </a:cubicBezTo>
                  <a:cubicBezTo>
                    <a:pt x="57860" y="69740"/>
                    <a:pt x="42410" y="70220"/>
                    <a:pt x="31115" y="64306"/>
                  </a:cubicBezTo>
                  <a:cubicBezTo>
                    <a:pt x="7460" y="51892"/>
                    <a:pt x="-1331" y="30688"/>
                    <a:pt x="16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4" name="任意多边形: 形状 543"/>
            <p:cNvSpPr/>
            <p:nvPr/>
          </p:nvSpPr>
          <p:spPr>
            <a:xfrm>
              <a:off x="9468119" y="3946537"/>
              <a:ext cx="57761" cy="61482"/>
            </a:xfrm>
            <a:custGeom>
              <a:avLst/>
              <a:gdLst>
                <a:gd name="connsiteX0" fmla="*/ 3311 w 57761"/>
                <a:gd name="connsiteY0" fmla="*/ 0 h 61482"/>
                <a:gd name="connsiteX1" fmla="*/ 57761 w 57761"/>
                <a:gd name="connsiteY1" fmla="*/ 61482 h 61482"/>
                <a:gd name="connsiteX2" fmla="*/ 24143 w 57761"/>
                <a:gd name="connsiteY2" fmla="*/ 55835 h 61482"/>
                <a:gd name="connsiteX3" fmla="*/ 3311 w 57761"/>
                <a:gd name="connsiteY3" fmla="*/ 0 h 6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761" h="61482">
                  <a:moveTo>
                    <a:pt x="3311" y="0"/>
                  </a:moveTo>
                  <a:cubicBezTo>
                    <a:pt x="40605" y="852"/>
                    <a:pt x="49609" y="25627"/>
                    <a:pt x="57761" y="61482"/>
                  </a:cubicBezTo>
                  <a:cubicBezTo>
                    <a:pt x="44548" y="59511"/>
                    <a:pt x="31974" y="61163"/>
                    <a:pt x="24143" y="55835"/>
                  </a:cubicBezTo>
                  <a:cubicBezTo>
                    <a:pt x="5602" y="43155"/>
                    <a:pt x="-6066" y="25413"/>
                    <a:pt x="331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5" name="任意多边形: 形状 544"/>
            <p:cNvSpPr/>
            <p:nvPr/>
          </p:nvSpPr>
          <p:spPr>
            <a:xfrm>
              <a:off x="10651690" y="5026794"/>
              <a:ext cx="61428" cy="68514"/>
            </a:xfrm>
            <a:custGeom>
              <a:avLst/>
              <a:gdLst>
                <a:gd name="connsiteX0" fmla="*/ 0 w 61428"/>
                <a:gd name="connsiteY0" fmla="*/ 0 h 68514"/>
                <a:gd name="connsiteX1" fmla="*/ 61429 w 61428"/>
                <a:gd name="connsiteY1" fmla="*/ 68515 h 68514"/>
                <a:gd name="connsiteX2" fmla="*/ 0 w 61428"/>
                <a:gd name="connsiteY2" fmla="*/ 0 h 6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428" h="68514">
                  <a:moveTo>
                    <a:pt x="0" y="0"/>
                  </a:moveTo>
                  <a:cubicBezTo>
                    <a:pt x="41343" y="7459"/>
                    <a:pt x="50347" y="38040"/>
                    <a:pt x="61429" y="68515"/>
                  </a:cubicBezTo>
                  <a:cubicBezTo>
                    <a:pt x="22430" y="68089"/>
                    <a:pt x="7832" y="5205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6" name="任意多边形: 形状 545"/>
            <p:cNvSpPr/>
            <p:nvPr/>
          </p:nvSpPr>
          <p:spPr>
            <a:xfrm>
              <a:off x="6551977" y="6513932"/>
              <a:ext cx="59174" cy="48449"/>
            </a:xfrm>
            <a:custGeom>
              <a:avLst/>
              <a:gdLst>
                <a:gd name="connsiteX0" fmla="*/ 9164 w 59174"/>
                <a:gd name="connsiteY0" fmla="*/ 0 h 48449"/>
                <a:gd name="connsiteX1" fmla="*/ 57273 w 59174"/>
                <a:gd name="connsiteY1" fmla="*/ 17262 h 48449"/>
                <a:gd name="connsiteX2" fmla="*/ 55569 w 59174"/>
                <a:gd name="connsiteY2" fmla="*/ 41716 h 48449"/>
                <a:gd name="connsiteX3" fmla="*/ 21045 w 59174"/>
                <a:gd name="connsiteY3" fmla="*/ 46245 h 48449"/>
                <a:gd name="connsiteX4" fmla="*/ 0 w 59174"/>
                <a:gd name="connsiteY4" fmla="*/ 10709 h 48449"/>
                <a:gd name="connsiteX5" fmla="*/ 9164 w 59174"/>
                <a:gd name="connsiteY5" fmla="*/ 0 h 48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174" h="48449">
                  <a:moveTo>
                    <a:pt x="9164" y="0"/>
                  </a:moveTo>
                  <a:cubicBezTo>
                    <a:pt x="25360" y="5381"/>
                    <a:pt x="42249" y="9484"/>
                    <a:pt x="57273" y="17262"/>
                  </a:cubicBezTo>
                  <a:cubicBezTo>
                    <a:pt x="60470" y="18913"/>
                    <a:pt x="59458" y="39852"/>
                    <a:pt x="55569" y="41716"/>
                  </a:cubicBezTo>
                  <a:cubicBezTo>
                    <a:pt x="45179" y="46618"/>
                    <a:pt x="28397" y="51360"/>
                    <a:pt x="21045" y="46245"/>
                  </a:cubicBezTo>
                  <a:cubicBezTo>
                    <a:pt x="10762" y="39106"/>
                    <a:pt x="6713" y="23016"/>
                    <a:pt x="0" y="10709"/>
                  </a:cubicBezTo>
                  <a:cubicBezTo>
                    <a:pt x="3037" y="7139"/>
                    <a:pt x="6127" y="3570"/>
                    <a:pt x="916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7" name="任意多边形: 形状 546"/>
            <p:cNvSpPr/>
            <p:nvPr/>
          </p:nvSpPr>
          <p:spPr>
            <a:xfrm>
              <a:off x="8537407" y="3734439"/>
              <a:ext cx="47902" cy="53375"/>
            </a:xfrm>
            <a:custGeom>
              <a:avLst/>
              <a:gdLst>
                <a:gd name="connsiteX0" fmla="*/ 1612 w 47902"/>
                <a:gd name="connsiteY0" fmla="*/ 0 h 53375"/>
                <a:gd name="connsiteX1" fmla="*/ 47697 w 47902"/>
                <a:gd name="connsiteY1" fmla="*/ 52212 h 53375"/>
                <a:gd name="connsiteX2" fmla="*/ 1612 w 47902"/>
                <a:gd name="connsiteY2" fmla="*/ 0 h 5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902" h="53375">
                  <a:moveTo>
                    <a:pt x="1612" y="0"/>
                  </a:moveTo>
                  <a:cubicBezTo>
                    <a:pt x="40451" y="1918"/>
                    <a:pt x="49455" y="12520"/>
                    <a:pt x="47697" y="52212"/>
                  </a:cubicBezTo>
                  <a:cubicBezTo>
                    <a:pt x="8112" y="57806"/>
                    <a:pt x="-4941" y="43688"/>
                    <a:pt x="161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8" name="任意多边形: 形状 547"/>
            <p:cNvSpPr/>
            <p:nvPr/>
          </p:nvSpPr>
          <p:spPr>
            <a:xfrm>
              <a:off x="11396244" y="5904010"/>
              <a:ext cx="68035" cy="74269"/>
            </a:xfrm>
            <a:custGeom>
              <a:avLst/>
              <a:gdLst>
                <a:gd name="connsiteX0" fmla="*/ 0 w 68035"/>
                <a:gd name="connsiteY0" fmla="*/ 0 h 74269"/>
                <a:gd name="connsiteX1" fmla="*/ 68036 w 68035"/>
                <a:gd name="connsiteY1" fmla="*/ 74269 h 74269"/>
                <a:gd name="connsiteX2" fmla="*/ 0 w 68035"/>
                <a:gd name="connsiteY2" fmla="*/ 0 h 7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035" h="74269">
                  <a:moveTo>
                    <a:pt x="0" y="0"/>
                  </a:moveTo>
                  <a:cubicBezTo>
                    <a:pt x="36016" y="5168"/>
                    <a:pt x="67396" y="40704"/>
                    <a:pt x="68036" y="74269"/>
                  </a:cubicBezTo>
                  <a:cubicBezTo>
                    <a:pt x="37720" y="66437"/>
                    <a:pt x="15930" y="43208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9" name="任意多边形: 形状 548"/>
            <p:cNvSpPr/>
            <p:nvPr/>
          </p:nvSpPr>
          <p:spPr>
            <a:xfrm>
              <a:off x="6594255" y="5945353"/>
              <a:ext cx="51892" cy="58392"/>
            </a:xfrm>
            <a:custGeom>
              <a:avLst/>
              <a:gdLst>
                <a:gd name="connsiteX0" fmla="*/ 28635 w 51892"/>
                <a:gd name="connsiteY0" fmla="*/ 0 h 58392"/>
                <a:gd name="connsiteX1" fmla="*/ 51651 w 51892"/>
                <a:gd name="connsiteY1" fmla="*/ 32340 h 58392"/>
                <a:gd name="connsiteX2" fmla="*/ 23467 w 51892"/>
                <a:gd name="connsiteY2" fmla="*/ 58392 h 58392"/>
                <a:gd name="connsiteX3" fmla="*/ 78 w 51892"/>
                <a:gd name="connsiteY3" fmla="*/ 26319 h 58392"/>
                <a:gd name="connsiteX4" fmla="*/ 28635 w 51892"/>
                <a:gd name="connsiteY4" fmla="*/ 0 h 58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2" h="58392">
                  <a:moveTo>
                    <a:pt x="28635" y="0"/>
                  </a:moveTo>
                  <a:cubicBezTo>
                    <a:pt x="39451" y="14491"/>
                    <a:pt x="53942" y="26958"/>
                    <a:pt x="51651" y="32340"/>
                  </a:cubicBezTo>
                  <a:cubicBezTo>
                    <a:pt x="47123" y="43048"/>
                    <a:pt x="33430" y="49921"/>
                    <a:pt x="23467" y="58392"/>
                  </a:cubicBezTo>
                  <a:cubicBezTo>
                    <a:pt x="15156" y="47897"/>
                    <a:pt x="4447" y="38253"/>
                    <a:pt x="78" y="26319"/>
                  </a:cubicBezTo>
                  <a:cubicBezTo>
                    <a:pt x="-1253" y="22590"/>
                    <a:pt x="14623" y="12520"/>
                    <a:pt x="2863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0" name="任意多边形: 形状 549"/>
            <p:cNvSpPr/>
            <p:nvPr/>
          </p:nvSpPr>
          <p:spPr>
            <a:xfrm>
              <a:off x="7188698" y="4652769"/>
              <a:ext cx="55664" cy="46485"/>
            </a:xfrm>
            <a:custGeom>
              <a:avLst/>
              <a:gdLst>
                <a:gd name="connsiteX0" fmla="*/ 55089 w 55664"/>
                <a:gd name="connsiteY0" fmla="*/ 43118 h 46485"/>
                <a:gd name="connsiteX1" fmla="*/ 0 w 55664"/>
                <a:gd name="connsiteY1" fmla="*/ 6463 h 46485"/>
                <a:gd name="connsiteX2" fmla="*/ 55089 w 55664"/>
                <a:gd name="connsiteY2" fmla="*/ 43118 h 4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664" h="46485">
                  <a:moveTo>
                    <a:pt x="55089" y="43118"/>
                  </a:moveTo>
                  <a:cubicBezTo>
                    <a:pt x="7779" y="51163"/>
                    <a:pt x="1385" y="46954"/>
                    <a:pt x="0" y="6463"/>
                  </a:cubicBezTo>
                  <a:cubicBezTo>
                    <a:pt x="44860" y="-8135"/>
                    <a:pt x="58819" y="1135"/>
                    <a:pt x="55089" y="431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1" name="任意多边形: 形状 550"/>
            <p:cNvSpPr/>
            <p:nvPr/>
          </p:nvSpPr>
          <p:spPr>
            <a:xfrm>
              <a:off x="11465292" y="6027667"/>
              <a:ext cx="85776" cy="86416"/>
            </a:xfrm>
            <a:custGeom>
              <a:avLst/>
              <a:gdLst>
                <a:gd name="connsiteX0" fmla="*/ 75175 w 85776"/>
                <a:gd name="connsiteY0" fmla="*/ 86416 h 86416"/>
                <a:gd name="connsiteX1" fmla="*/ 0 w 85776"/>
                <a:gd name="connsiteY1" fmla="*/ 6606 h 86416"/>
                <a:gd name="connsiteX2" fmla="*/ 6766 w 85776"/>
                <a:gd name="connsiteY2" fmla="*/ 0 h 86416"/>
                <a:gd name="connsiteX3" fmla="*/ 85777 w 85776"/>
                <a:gd name="connsiteY3" fmla="*/ 76400 h 86416"/>
                <a:gd name="connsiteX4" fmla="*/ 75175 w 85776"/>
                <a:gd name="connsiteY4" fmla="*/ 86416 h 8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76" h="86416">
                  <a:moveTo>
                    <a:pt x="75175" y="86416"/>
                  </a:moveTo>
                  <a:cubicBezTo>
                    <a:pt x="50134" y="59831"/>
                    <a:pt x="25041" y="33192"/>
                    <a:pt x="0" y="6606"/>
                  </a:cubicBezTo>
                  <a:cubicBezTo>
                    <a:pt x="2238" y="4422"/>
                    <a:pt x="4475" y="2184"/>
                    <a:pt x="6766" y="0"/>
                  </a:cubicBezTo>
                  <a:cubicBezTo>
                    <a:pt x="48217" y="9750"/>
                    <a:pt x="68196" y="41823"/>
                    <a:pt x="85777" y="76400"/>
                  </a:cubicBezTo>
                  <a:cubicBezTo>
                    <a:pt x="82261" y="79703"/>
                    <a:pt x="78744" y="83060"/>
                    <a:pt x="75175" y="864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2" name="任意多边形: 形状 551"/>
            <p:cNvSpPr/>
            <p:nvPr/>
          </p:nvSpPr>
          <p:spPr>
            <a:xfrm>
              <a:off x="8955474" y="3814552"/>
              <a:ext cx="54626" cy="54246"/>
            </a:xfrm>
            <a:custGeom>
              <a:avLst/>
              <a:gdLst>
                <a:gd name="connsiteX0" fmla="*/ 54626 w 54626"/>
                <a:gd name="connsiteY0" fmla="*/ 53401 h 54246"/>
                <a:gd name="connsiteX1" fmla="*/ 70 w 54626"/>
                <a:gd name="connsiteY1" fmla="*/ 20369 h 54246"/>
                <a:gd name="connsiteX2" fmla="*/ 15201 w 54626"/>
                <a:gd name="connsiteY2" fmla="*/ 230 h 54246"/>
                <a:gd name="connsiteX3" fmla="*/ 54626 w 54626"/>
                <a:gd name="connsiteY3" fmla="*/ 53401 h 5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26" h="54246">
                  <a:moveTo>
                    <a:pt x="54626" y="53401"/>
                  </a:moveTo>
                  <a:cubicBezTo>
                    <a:pt x="23458" y="57290"/>
                    <a:pt x="4545" y="48020"/>
                    <a:pt x="70" y="20369"/>
                  </a:cubicBezTo>
                  <a:cubicBezTo>
                    <a:pt x="-942" y="14295"/>
                    <a:pt x="9287" y="709"/>
                    <a:pt x="15201" y="230"/>
                  </a:cubicBezTo>
                  <a:cubicBezTo>
                    <a:pt x="52282" y="-2967"/>
                    <a:pt x="46847" y="27827"/>
                    <a:pt x="54626" y="534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3" name="任意多边形: 形状 552"/>
            <p:cNvSpPr/>
            <p:nvPr/>
          </p:nvSpPr>
          <p:spPr>
            <a:xfrm>
              <a:off x="8816755" y="3786162"/>
              <a:ext cx="51298" cy="51395"/>
            </a:xfrm>
            <a:custGeom>
              <a:avLst/>
              <a:gdLst>
                <a:gd name="connsiteX0" fmla="*/ 0 w 51298"/>
                <a:gd name="connsiteY0" fmla="*/ 329 h 51395"/>
                <a:gd name="connsiteX1" fmla="*/ 50241 w 51298"/>
                <a:gd name="connsiteY1" fmla="*/ 51315 h 51395"/>
                <a:gd name="connsiteX2" fmla="*/ 0 w 51298"/>
                <a:gd name="connsiteY2" fmla="*/ 329 h 5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96" h="51395">
                  <a:moveTo>
                    <a:pt x="0" y="329"/>
                  </a:moveTo>
                  <a:cubicBezTo>
                    <a:pt x="40704" y="-2548"/>
                    <a:pt x="55622" y="13382"/>
                    <a:pt x="50241" y="51315"/>
                  </a:cubicBezTo>
                  <a:cubicBezTo>
                    <a:pt x="9910" y="52221"/>
                    <a:pt x="3623" y="46094"/>
                    <a:pt x="0" y="3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4" name="任意多边形: 形状 553"/>
            <p:cNvSpPr/>
            <p:nvPr/>
          </p:nvSpPr>
          <p:spPr>
            <a:xfrm>
              <a:off x="9168654" y="3723839"/>
              <a:ext cx="54730" cy="53920"/>
            </a:xfrm>
            <a:custGeom>
              <a:avLst/>
              <a:gdLst>
                <a:gd name="connsiteX0" fmla="*/ 0 w 54730"/>
                <a:gd name="connsiteY0" fmla="*/ 1649 h 53920"/>
                <a:gd name="connsiteX1" fmla="*/ 54503 w 54730"/>
                <a:gd name="connsiteY1" fmla="*/ 41075 h 53920"/>
                <a:gd name="connsiteX2" fmla="*/ 36175 w 54730"/>
                <a:gd name="connsiteY2" fmla="*/ 53861 h 53920"/>
                <a:gd name="connsiteX3" fmla="*/ 0 w 54730"/>
                <a:gd name="connsiteY3" fmla="*/ 1649 h 5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29" h="53920">
                  <a:moveTo>
                    <a:pt x="0" y="1649"/>
                  </a:moveTo>
                  <a:cubicBezTo>
                    <a:pt x="31700" y="-5863"/>
                    <a:pt x="57433" y="13157"/>
                    <a:pt x="54503" y="41075"/>
                  </a:cubicBezTo>
                  <a:cubicBezTo>
                    <a:pt x="53970" y="46189"/>
                    <a:pt x="41769" y="54714"/>
                    <a:pt x="36175" y="53861"/>
                  </a:cubicBezTo>
                  <a:cubicBezTo>
                    <a:pt x="8364" y="49492"/>
                    <a:pt x="4155" y="26690"/>
                    <a:pt x="0" y="16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5" name="任意多边形: 形状 554"/>
            <p:cNvSpPr/>
            <p:nvPr/>
          </p:nvSpPr>
          <p:spPr>
            <a:xfrm>
              <a:off x="10152909" y="4457935"/>
              <a:ext cx="56422" cy="66290"/>
            </a:xfrm>
            <a:custGeom>
              <a:avLst/>
              <a:gdLst>
                <a:gd name="connsiteX0" fmla="*/ 56311 w 56422"/>
                <a:gd name="connsiteY0" fmla="*/ 66291 h 66290"/>
                <a:gd name="connsiteX1" fmla="*/ 475 w 56422"/>
                <a:gd name="connsiteY1" fmla="*/ 15517 h 66290"/>
                <a:gd name="connsiteX2" fmla="*/ 3885 w 56422"/>
                <a:gd name="connsiteY2" fmla="*/ 1718 h 66290"/>
                <a:gd name="connsiteX3" fmla="*/ 20881 w 56422"/>
                <a:gd name="connsiteY3" fmla="*/ 2038 h 66290"/>
                <a:gd name="connsiteX4" fmla="*/ 56311 w 56422"/>
                <a:gd name="connsiteY4" fmla="*/ 66291 h 6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22" h="66290">
                  <a:moveTo>
                    <a:pt x="56311" y="66291"/>
                  </a:moveTo>
                  <a:cubicBezTo>
                    <a:pt x="21413" y="65065"/>
                    <a:pt x="9906" y="41037"/>
                    <a:pt x="475" y="15517"/>
                  </a:cubicBezTo>
                  <a:cubicBezTo>
                    <a:pt x="-963" y="11628"/>
                    <a:pt x="1061" y="2997"/>
                    <a:pt x="3885" y="1718"/>
                  </a:cubicBezTo>
                  <a:cubicBezTo>
                    <a:pt x="8680" y="-466"/>
                    <a:pt x="16885" y="-786"/>
                    <a:pt x="20881" y="2038"/>
                  </a:cubicBezTo>
                  <a:cubicBezTo>
                    <a:pt x="42245" y="17329"/>
                    <a:pt x="57909" y="36402"/>
                    <a:pt x="56311" y="662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6" name="任意多边形: 形状 555"/>
            <p:cNvSpPr/>
            <p:nvPr/>
          </p:nvSpPr>
          <p:spPr>
            <a:xfrm>
              <a:off x="6617982" y="6693314"/>
              <a:ext cx="52422" cy="59460"/>
            </a:xfrm>
            <a:custGeom>
              <a:avLst/>
              <a:gdLst>
                <a:gd name="connsiteX0" fmla="*/ 24460 w 52422"/>
                <a:gd name="connsiteY0" fmla="*/ 59461 h 59460"/>
                <a:gd name="connsiteX1" fmla="*/ 6 w 52422"/>
                <a:gd name="connsiteY1" fmla="*/ 19130 h 59460"/>
                <a:gd name="connsiteX2" fmla="*/ 28403 w 52422"/>
                <a:gd name="connsiteY2" fmla="*/ 56 h 59460"/>
                <a:gd name="connsiteX3" fmla="*/ 52378 w 52422"/>
                <a:gd name="connsiteY3" fmla="*/ 25203 h 59460"/>
                <a:gd name="connsiteX4" fmla="*/ 24460 w 52422"/>
                <a:gd name="connsiteY4" fmla="*/ 59461 h 59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22" h="59460">
                  <a:moveTo>
                    <a:pt x="24460" y="59461"/>
                  </a:moveTo>
                  <a:cubicBezTo>
                    <a:pt x="12207" y="40707"/>
                    <a:pt x="-314" y="29732"/>
                    <a:pt x="6" y="19130"/>
                  </a:cubicBezTo>
                  <a:cubicBezTo>
                    <a:pt x="219" y="11937"/>
                    <a:pt x="19079" y="-956"/>
                    <a:pt x="28403" y="56"/>
                  </a:cubicBezTo>
                  <a:cubicBezTo>
                    <a:pt x="37780" y="1069"/>
                    <a:pt x="51206" y="15454"/>
                    <a:pt x="52378" y="25203"/>
                  </a:cubicBezTo>
                  <a:cubicBezTo>
                    <a:pt x="53337" y="33142"/>
                    <a:pt x="38686" y="42892"/>
                    <a:pt x="24460" y="594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7" name="任意多边形: 形状 556"/>
            <p:cNvSpPr/>
            <p:nvPr/>
          </p:nvSpPr>
          <p:spPr>
            <a:xfrm>
              <a:off x="8283870" y="3859229"/>
              <a:ext cx="51606" cy="47811"/>
            </a:xfrm>
            <a:custGeom>
              <a:avLst/>
              <a:gdLst>
                <a:gd name="connsiteX0" fmla="*/ 50510 w 51606"/>
                <a:gd name="connsiteY0" fmla="*/ 46177 h 47811"/>
                <a:gd name="connsiteX1" fmla="*/ 3 w 51606"/>
                <a:gd name="connsiteY1" fmla="*/ 2916 h 47811"/>
                <a:gd name="connsiteX2" fmla="*/ 50510 w 51606"/>
                <a:gd name="connsiteY2" fmla="*/ 46177 h 4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606" h="47811">
                  <a:moveTo>
                    <a:pt x="50510" y="46177"/>
                  </a:moveTo>
                  <a:cubicBezTo>
                    <a:pt x="6503" y="51452"/>
                    <a:pt x="-157" y="45698"/>
                    <a:pt x="3" y="2916"/>
                  </a:cubicBezTo>
                  <a:cubicBezTo>
                    <a:pt x="42518" y="-6142"/>
                    <a:pt x="55784" y="5260"/>
                    <a:pt x="50510" y="461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8" name="任意多边形: 形状 557"/>
            <p:cNvSpPr/>
            <p:nvPr/>
          </p:nvSpPr>
          <p:spPr>
            <a:xfrm>
              <a:off x="6687327" y="5563459"/>
              <a:ext cx="51580" cy="60101"/>
            </a:xfrm>
            <a:custGeom>
              <a:avLst/>
              <a:gdLst>
                <a:gd name="connsiteX0" fmla="*/ 22779 w 51580"/>
                <a:gd name="connsiteY0" fmla="*/ 0 h 60101"/>
                <a:gd name="connsiteX1" fmla="*/ 51549 w 51580"/>
                <a:gd name="connsiteY1" fmla="*/ 37614 h 60101"/>
                <a:gd name="connsiteX2" fmla="*/ 27520 w 51580"/>
                <a:gd name="connsiteY2" fmla="*/ 59991 h 60101"/>
                <a:gd name="connsiteX3" fmla="*/ 242 w 51580"/>
                <a:gd name="connsiteY3" fmla="*/ 33458 h 60101"/>
                <a:gd name="connsiteX4" fmla="*/ 22779 w 51580"/>
                <a:gd name="connsiteY4" fmla="*/ 0 h 6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80" h="60099">
                  <a:moveTo>
                    <a:pt x="22779" y="0"/>
                  </a:moveTo>
                  <a:cubicBezTo>
                    <a:pt x="36950" y="17369"/>
                    <a:pt x="50057" y="26692"/>
                    <a:pt x="51549" y="37614"/>
                  </a:cubicBezTo>
                  <a:cubicBezTo>
                    <a:pt x="52454" y="44434"/>
                    <a:pt x="33594" y="61642"/>
                    <a:pt x="27520" y="59991"/>
                  </a:cubicBezTo>
                  <a:cubicBezTo>
                    <a:pt x="16439" y="56901"/>
                    <a:pt x="5090" y="44647"/>
                    <a:pt x="242" y="33458"/>
                  </a:cubicBezTo>
                  <a:cubicBezTo>
                    <a:pt x="-1942" y="28397"/>
                    <a:pt x="11058" y="16729"/>
                    <a:pt x="2277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9" name="任意多边形: 形状 558"/>
            <p:cNvSpPr/>
            <p:nvPr/>
          </p:nvSpPr>
          <p:spPr>
            <a:xfrm>
              <a:off x="6919912" y="5004950"/>
              <a:ext cx="53185" cy="61746"/>
            </a:xfrm>
            <a:custGeom>
              <a:avLst/>
              <a:gdLst>
                <a:gd name="connsiteX0" fmla="*/ 24401 w 53185"/>
                <a:gd name="connsiteY0" fmla="*/ 0 h 61746"/>
                <a:gd name="connsiteX1" fmla="*/ 53118 w 53185"/>
                <a:gd name="connsiteY1" fmla="*/ 41663 h 61746"/>
                <a:gd name="connsiteX2" fmla="*/ 28983 w 53185"/>
                <a:gd name="connsiteY2" fmla="*/ 61003 h 61746"/>
                <a:gd name="connsiteX3" fmla="*/ 0 w 53185"/>
                <a:gd name="connsiteY3" fmla="*/ 31753 h 61746"/>
                <a:gd name="connsiteX4" fmla="*/ 24401 w 53185"/>
                <a:gd name="connsiteY4" fmla="*/ 0 h 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184" h="61746">
                  <a:moveTo>
                    <a:pt x="24401" y="0"/>
                  </a:moveTo>
                  <a:cubicBezTo>
                    <a:pt x="37987" y="18541"/>
                    <a:pt x="48430" y="29036"/>
                    <a:pt x="53118" y="41663"/>
                  </a:cubicBezTo>
                  <a:cubicBezTo>
                    <a:pt x="54343" y="44966"/>
                    <a:pt x="38520" y="58978"/>
                    <a:pt x="28983" y="61003"/>
                  </a:cubicBezTo>
                  <a:cubicBezTo>
                    <a:pt x="7566" y="65585"/>
                    <a:pt x="267" y="48163"/>
                    <a:pt x="0" y="31753"/>
                  </a:cubicBezTo>
                  <a:cubicBezTo>
                    <a:pt x="-53" y="24081"/>
                    <a:pt x="11455" y="16196"/>
                    <a:pt x="2440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0" name="任意多边形: 形状 559"/>
            <p:cNvSpPr/>
            <p:nvPr/>
          </p:nvSpPr>
          <p:spPr>
            <a:xfrm>
              <a:off x="9589973" y="3990603"/>
              <a:ext cx="51892" cy="54598"/>
            </a:xfrm>
            <a:custGeom>
              <a:avLst/>
              <a:gdLst>
                <a:gd name="connsiteX0" fmla="*/ 51892 w 51892"/>
                <a:gd name="connsiteY0" fmla="*/ 54338 h 54598"/>
                <a:gd name="connsiteX1" fmla="*/ 0 w 51892"/>
                <a:gd name="connsiteY1" fmla="*/ 1540 h 54598"/>
                <a:gd name="connsiteX2" fmla="*/ 51892 w 51892"/>
                <a:gd name="connsiteY2" fmla="*/ 54338 h 5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892" h="54598">
                  <a:moveTo>
                    <a:pt x="51892" y="54338"/>
                  </a:moveTo>
                  <a:cubicBezTo>
                    <a:pt x="15291" y="56096"/>
                    <a:pt x="9643" y="50076"/>
                    <a:pt x="0" y="1540"/>
                  </a:cubicBezTo>
                  <a:cubicBezTo>
                    <a:pt x="33299" y="-5333"/>
                    <a:pt x="49495" y="10544"/>
                    <a:pt x="51892" y="543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1" name="任意多边形: 形状 560"/>
            <p:cNvSpPr/>
            <p:nvPr/>
          </p:nvSpPr>
          <p:spPr>
            <a:xfrm>
              <a:off x="10422330" y="4701799"/>
              <a:ext cx="59404" cy="67557"/>
            </a:xfrm>
            <a:custGeom>
              <a:avLst/>
              <a:gdLst>
                <a:gd name="connsiteX0" fmla="*/ 59404 w 59404"/>
                <a:gd name="connsiteY0" fmla="*/ 67558 h 67557"/>
                <a:gd name="connsiteX1" fmla="*/ 0 w 59404"/>
                <a:gd name="connsiteY1" fmla="*/ 961 h 67557"/>
                <a:gd name="connsiteX2" fmla="*/ 59404 w 59404"/>
                <a:gd name="connsiteY2" fmla="*/ 67558 h 67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404" h="67557">
                  <a:moveTo>
                    <a:pt x="59404" y="67558"/>
                  </a:moveTo>
                  <a:cubicBezTo>
                    <a:pt x="22643" y="57062"/>
                    <a:pt x="5967" y="34099"/>
                    <a:pt x="0" y="961"/>
                  </a:cubicBezTo>
                  <a:cubicBezTo>
                    <a:pt x="32393" y="-4101"/>
                    <a:pt x="44966" y="9805"/>
                    <a:pt x="59404" y="675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2" name="任意多边形: 形状 561"/>
            <p:cNvSpPr/>
            <p:nvPr/>
          </p:nvSpPr>
          <p:spPr>
            <a:xfrm>
              <a:off x="7573735" y="4139063"/>
              <a:ext cx="51309" cy="47883"/>
            </a:xfrm>
            <a:custGeom>
              <a:avLst/>
              <a:gdLst>
                <a:gd name="connsiteX0" fmla="*/ 0 w 51309"/>
                <a:gd name="connsiteY0" fmla="*/ 1298 h 47883"/>
                <a:gd name="connsiteX1" fmla="*/ 51253 w 51309"/>
                <a:gd name="connsiteY1" fmla="*/ 21970 h 47883"/>
                <a:gd name="connsiteX2" fmla="*/ 29569 w 51309"/>
                <a:gd name="connsiteY2" fmla="*/ 47703 h 47883"/>
                <a:gd name="connsiteX3" fmla="*/ 0 w 51309"/>
                <a:gd name="connsiteY3" fmla="*/ 1298 h 4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309" h="47883">
                  <a:moveTo>
                    <a:pt x="0" y="1298"/>
                  </a:moveTo>
                  <a:cubicBezTo>
                    <a:pt x="23922" y="1138"/>
                    <a:pt x="47364" y="-7493"/>
                    <a:pt x="51253" y="21970"/>
                  </a:cubicBezTo>
                  <a:cubicBezTo>
                    <a:pt x="52318" y="29855"/>
                    <a:pt x="37934" y="46957"/>
                    <a:pt x="29569" y="47703"/>
                  </a:cubicBezTo>
                  <a:cubicBezTo>
                    <a:pt x="-1119" y="50260"/>
                    <a:pt x="3836" y="25220"/>
                    <a:pt x="0" y="12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3" name="任意多边形: 形状 562"/>
            <p:cNvSpPr/>
            <p:nvPr/>
          </p:nvSpPr>
          <p:spPr>
            <a:xfrm>
              <a:off x="7324582" y="4475630"/>
              <a:ext cx="50011" cy="62607"/>
            </a:xfrm>
            <a:custGeom>
              <a:avLst/>
              <a:gdLst>
                <a:gd name="connsiteX0" fmla="*/ 26560 w 50011"/>
                <a:gd name="connsiteY0" fmla="*/ 62608 h 62607"/>
                <a:gd name="connsiteX1" fmla="*/ 81 w 50011"/>
                <a:gd name="connsiteY1" fmla="*/ 22437 h 62607"/>
                <a:gd name="connsiteX2" fmla="*/ 21445 w 50011"/>
                <a:gd name="connsiteY2" fmla="*/ 273 h 62607"/>
                <a:gd name="connsiteX3" fmla="*/ 50002 w 50011"/>
                <a:gd name="connsiteY3" fmla="*/ 34051 h 62607"/>
                <a:gd name="connsiteX4" fmla="*/ 26560 w 50011"/>
                <a:gd name="connsiteY4" fmla="*/ 62608 h 6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11" h="62607">
                  <a:moveTo>
                    <a:pt x="26560" y="62608"/>
                  </a:moveTo>
                  <a:cubicBezTo>
                    <a:pt x="14039" y="44813"/>
                    <a:pt x="2638" y="34584"/>
                    <a:pt x="81" y="22437"/>
                  </a:cubicBezTo>
                  <a:cubicBezTo>
                    <a:pt x="-1198" y="16470"/>
                    <a:pt x="13027" y="1285"/>
                    <a:pt x="21445" y="273"/>
                  </a:cubicBezTo>
                  <a:cubicBezTo>
                    <a:pt x="44088" y="-2551"/>
                    <a:pt x="49149" y="17056"/>
                    <a:pt x="50002" y="34051"/>
                  </a:cubicBezTo>
                  <a:cubicBezTo>
                    <a:pt x="50375" y="40444"/>
                    <a:pt x="39559" y="47424"/>
                    <a:pt x="26560" y="626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4" name="任意多边形: 形状 563"/>
            <p:cNvSpPr/>
            <p:nvPr/>
          </p:nvSpPr>
          <p:spPr>
            <a:xfrm>
              <a:off x="9988168" y="4267801"/>
              <a:ext cx="61750" cy="56428"/>
            </a:xfrm>
            <a:custGeom>
              <a:avLst/>
              <a:gdLst>
                <a:gd name="connsiteX0" fmla="*/ 61751 w 61750"/>
                <a:gd name="connsiteY0" fmla="*/ 55675 h 56428"/>
                <a:gd name="connsiteX1" fmla="*/ 2 w 61750"/>
                <a:gd name="connsiteY1" fmla="*/ 12147 h 56428"/>
                <a:gd name="connsiteX2" fmla="*/ 6289 w 61750"/>
                <a:gd name="connsiteY2" fmla="*/ 0 h 56428"/>
                <a:gd name="connsiteX3" fmla="*/ 29038 w 61750"/>
                <a:gd name="connsiteY3" fmla="*/ 5168 h 56428"/>
                <a:gd name="connsiteX4" fmla="*/ 61751 w 61750"/>
                <a:gd name="connsiteY4" fmla="*/ 55675 h 5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50" h="56428">
                  <a:moveTo>
                    <a:pt x="61751" y="55675"/>
                  </a:moveTo>
                  <a:cubicBezTo>
                    <a:pt x="26001" y="60630"/>
                    <a:pt x="695" y="40598"/>
                    <a:pt x="2" y="12147"/>
                  </a:cubicBezTo>
                  <a:cubicBezTo>
                    <a:pt x="-104" y="7938"/>
                    <a:pt x="4158" y="0"/>
                    <a:pt x="6289" y="0"/>
                  </a:cubicBezTo>
                  <a:cubicBezTo>
                    <a:pt x="14121" y="107"/>
                    <a:pt x="25096" y="266"/>
                    <a:pt x="29038" y="5168"/>
                  </a:cubicBezTo>
                  <a:cubicBezTo>
                    <a:pt x="40706" y="19659"/>
                    <a:pt x="49550" y="36335"/>
                    <a:pt x="61751" y="556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5" name="任意多边形: 形状 564"/>
            <p:cNvSpPr/>
            <p:nvPr/>
          </p:nvSpPr>
          <p:spPr>
            <a:xfrm>
              <a:off x="10913922" y="5257592"/>
              <a:ext cx="75014" cy="81568"/>
            </a:xfrm>
            <a:custGeom>
              <a:avLst/>
              <a:gdLst>
                <a:gd name="connsiteX0" fmla="*/ 8684 w 75014"/>
                <a:gd name="connsiteY0" fmla="*/ 0 h 81568"/>
                <a:gd name="connsiteX1" fmla="*/ 75015 w 75014"/>
                <a:gd name="connsiteY1" fmla="*/ 81568 h 81568"/>
                <a:gd name="connsiteX2" fmla="*/ 0 w 75014"/>
                <a:gd name="connsiteY2" fmla="*/ 7832 h 81568"/>
                <a:gd name="connsiteX3" fmla="*/ 8684 w 75014"/>
                <a:gd name="connsiteY3" fmla="*/ 0 h 8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14" h="81568">
                  <a:moveTo>
                    <a:pt x="8684" y="0"/>
                  </a:moveTo>
                  <a:cubicBezTo>
                    <a:pt x="29143" y="25200"/>
                    <a:pt x="49655" y="50347"/>
                    <a:pt x="75015" y="81568"/>
                  </a:cubicBezTo>
                  <a:cubicBezTo>
                    <a:pt x="27758" y="73790"/>
                    <a:pt x="8951" y="52851"/>
                    <a:pt x="0" y="7832"/>
                  </a:cubicBezTo>
                  <a:cubicBezTo>
                    <a:pt x="2877" y="5221"/>
                    <a:pt x="5807" y="2611"/>
                    <a:pt x="868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6" name="任意多边形: 形状 565"/>
            <p:cNvSpPr/>
            <p:nvPr/>
          </p:nvSpPr>
          <p:spPr>
            <a:xfrm>
              <a:off x="7143625" y="4481863"/>
              <a:ext cx="56314" cy="46993"/>
            </a:xfrm>
            <a:custGeom>
              <a:avLst/>
              <a:gdLst>
                <a:gd name="connsiteX0" fmla="*/ 55462 w 56314"/>
                <a:gd name="connsiteY0" fmla="*/ 33253 h 46993"/>
                <a:gd name="connsiteX1" fmla="*/ 30635 w 56314"/>
                <a:gd name="connsiteY1" fmla="*/ 46679 h 46993"/>
                <a:gd name="connsiteX2" fmla="*/ 0 w 56314"/>
                <a:gd name="connsiteY2" fmla="*/ 20946 h 46993"/>
                <a:gd name="connsiteX3" fmla="*/ 19713 w 56314"/>
                <a:gd name="connsiteY3" fmla="*/ 61 h 46993"/>
                <a:gd name="connsiteX4" fmla="*/ 56314 w 56314"/>
                <a:gd name="connsiteY4" fmla="*/ 19880 h 46993"/>
                <a:gd name="connsiteX5" fmla="*/ 55462 w 56314"/>
                <a:gd name="connsiteY5" fmla="*/ 33253 h 46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314" h="46993">
                  <a:moveTo>
                    <a:pt x="55462" y="33253"/>
                  </a:moveTo>
                  <a:cubicBezTo>
                    <a:pt x="46991" y="38154"/>
                    <a:pt x="36016" y="48970"/>
                    <a:pt x="30635" y="46679"/>
                  </a:cubicBezTo>
                  <a:cubicBezTo>
                    <a:pt x="18914" y="41617"/>
                    <a:pt x="10016" y="29950"/>
                    <a:pt x="0" y="20946"/>
                  </a:cubicBezTo>
                  <a:cubicBezTo>
                    <a:pt x="6660" y="13540"/>
                    <a:pt x="15078" y="-1058"/>
                    <a:pt x="19713" y="61"/>
                  </a:cubicBezTo>
                  <a:cubicBezTo>
                    <a:pt x="32766" y="3204"/>
                    <a:pt x="44220" y="12794"/>
                    <a:pt x="56314" y="19880"/>
                  </a:cubicBezTo>
                  <a:cubicBezTo>
                    <a:pt x="55995" y="24355"/>
                    <a:pt x="55728" y="28831"/>
                    <a:pt x="55462" y="332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7" name="任意多边形: 形状 566"/>
            <p:cNvSpPr/>
            <p:nvPr/>
          </p:nvSpPr>
          <p:spPr>
            <a:xfrm>
              <a:off x="8908996" y="3655981"/>
              <a:ext cx="49795" cy="53532"/>
            </a:xfrm>
            <a:custGeom>
              <a:avLst/>
              <a:gdLst>
                <a:gd name="connsiteX0" fmla="*/ 1048 w 49795"/>
                <a:gd name="connsiteY0" fmla="*/ 193 h 53532"/>
                <a:gd name="connsiteX1" fmla="*/ 49584 w 49795"/>
                <a:gd name="connsiteY1" fmla="*/ 40737 h 53532"/>
                <a:gd name="connsiteX2" fmla="*/ 31363 w 49795"/>
                <a:gd name="connsiteY2" fmla="*/ 53418 h 53532"/>
                <a:gd name="connsiteX3" fmla="*/ 1048 w 49795"/>
                <a:gd name="connsiteY3" fmla="*/ 193 h 5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95" h="53532">
                  <a:moveTo>
                    <a:pt x="1048" y="193"/>
                  </a:moveTo>
                  <a:cubicBezTo>
                    <a:pt x="32162" y="-1991"/>
                    <a:pt x="52088" y="14525"/>
                    <a:pt x="49584" y="40737"/>
                  </a:cubicBezTo>
                  <a:cubicBezTo>
                    <a:pt x="49105" y="45799"/>
                    <a:pt x="36424" y="54643"/>
                    <a:pt x="31363" y="53418"/>
                  </a:cubicBezTo>
                  <a:cubicBezTo>
                    <a:pt x="5257" y="46971"/>
                    <a:pt x="-3214" y="28057"/>
                    <a:pt x="1048" y="1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8" name="任意多边形: 形状 567"/>
            <p:cNvSpPr/>
            <p:nvPr/>
          </p:nvSpPr>
          <p:spPr>
            <a:xfrm>
              <a:off x="8388510" y="3715733"/>
              <a:ext cx="51316" cy="50533"/>
            </a:xfrm>
            <a:custGeom>
              <a:avLst/>
              <a:gdLst>
                <a:gd name="connsiteX0" fmla="*/ 0 w 51316"/>
                <a:gd name="connsiteY0" fmla="*/ 2616 h 50533"/>
                <a:gd name="connsiteX1" fmla="*/ 51306 w 51316"/>
                <a:gd name="connsiteY1" fmla="*/ 27230 h 50533"/>
                <a:gd name="connsiteX2" fmla="*/ 35643 w 51316"/>
                <a:gd name="connsiteY2" fmla="*/ 50353 h 50533"/>
                <a:gd name="connsiteX3" fmla="*/ 0 w 51316"/>
                <a:gd name="connsiteY3" fmla="*/ 2616 h 5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316" h="50533">
                  <a:moveTo>
                    <a:pt x="0" y="2616"/>
                  </a:moveTo>
                  <a:cubicBezTo>
                    <a:pt x="31061" y="-4843"/>
                    <a:pt x="50187" y="3735"/>
                    <a:pt x="51306" y="27230"/>
                  </a:cubicBezTo>
                  <a:cubicBezTo>
                    <a:pt x="51679" y="35009"/>
                    <a:pt x="41716" y="49927"/>
                    <a:pt x="35643" y="50353"/>
                  </a:cubicBezTo>
                  <a:cubicBezTo>
                    <a:pt x="-213" y="53123"/>
                    <a:pt x="6180" y="23394"/>
                    <a:pt x="0" y="26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9" name="任意多边形: 形状 568"/>
            <p:cNvSpPr/>
            <p:nvPr/>
          </p:nvSpPr>
          <p:spPr>
            <a:xfrm>
              <a:off x="11914688" y="6513612"/>
              <a:ext cx="85084" cy="76453"/>
            </a:xfrm>
            <a:custGeom>
              <a:avLst/>
              <a:gdLst>
                <a:gd name="connsiteX0" fmla="*/ 0 w 85084"/>
                <a:gd name="connsiteY0" fmla="*/ 0 h 76453"/>
                <a:gd name="connsiteX1" fmla="*/ 85085 w 85084"/>
                <a:gd name="connsiteY1" fmla="*/ 76454 h 76453"/>
                <a:gd name="connsiteX2" fmla="*/ 0 w 85084"/>
                <a:gd name="connsiteY2" fmla="*/ 0 h 7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84" h="76453">
                  <a:moveTo>
                    <a:pt x="0" y="0"/>
                  </a:moveTo>
                  <a:cubicBezTo>
                    <a:pt x="39586" y="9270"/>
                    <a:pt x="58019" y="26426"/>
                    <a:pt x="85085" y="76454"/>
                  </a:cubicBezTo>
                  <a:cubicBezTo>
                    <a:pt x="42356" y="67183"/>
                    <a:pt x="24455" y="3431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0" name="任意多边形: 形状 569"/>
            <p:cNvSpPr/>
            <p:nvPr/>
          </p:nvSpPr>
          <p:spPr>
            <a:xfrm>
              <a:off x="7405381" y="4127254"/>
              <a:ext cx="51861" cy="58501"/>
            </a:xfrm>
            <a:custGeom>
              <a:avLst/>
              <a:gdLst>
                <a:gd name="connsiteX0" fmla="*/ 27702 w 51861"/>
                <a:gd name="connsiteY0" fmla="*/ 0 h 58501"/>
                <a:gd name="connsiteX1" fmla="*/ 51836 w 51861"/>
                <a:gd name="connsiteY1" fmla="*/ 42782 h 58501"/>
                <a:gd name="connsiteX2" fmla="*/ 28128 w 51861"/>
                <a:gd name="connsiteY2" fmla="*/ 58286 h 58501"/>
                <a:gd name="connsiteX3" fmla="*/ 51 w 51861"/>
                <a:gd name="connsiteY3" fmla="*/ 25360 h 58501"/>
                <a:gd name="connsiteX4" fmla="*/ 27702 w 51861"/>
                <a:gd name="connsiteY4" fmla="*/ 0 h 5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61" h="58501">
                  <a:moveTo>
                    <a:pt x="27702" y="0"/>
                  </a:moveTo>
                  <a:cubicBezTo>
                    <a:pt x="38890" y="18541"/>
                    <a:pt x="47734" y="29889"/>
                    <a:pt x="51836" y="42782"/>
                  </a:cubicBezTo>
                  <a:cubicBezTo>
                    <a:pt x="52689" y="45446"/>
                    <a:pt x="31165" y="60470"/>
                    <a:pt x="28128" y="58286"/>
                  </a:cubicBezTo>
                  <a:cubicBezTo>
                    <a:pt x="16567" y="50134"/>
                    <a:pt x="7403" y="37721"/>
                    <a:pt x="51" y="25360"/>
                  </a:cubicBezTo>
                  <a:cubicBezTo>
                    <a:pt x="-961" y="23762"/>
                    <a:pt x="13370" y="12947"/>
                    <a:pt x="2770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1" name="任意多边形: 形状 570"/>
            <p:cNvSpPr/>
            <p:nvPr/>
          </p:nvSpPr>
          <p:spPr>
            <a:xfrm>
              <a:off x="7449895" y="4304121"/>
              <a:ext cx="55484" cy="46837"/>
            </a:xfrm>
            <a:custGeom>
              <a:avLst/>
              <a:gdLst>
                <a:gd name="connsiteX0" fmla="*/ 55485 w 55484"/>
                <a:gd name="connsiteY0" fmla="*/ 44502 h 46837"/>
                <a:gd name="connsiteX1" fmla="*/ 23 w 55484"/>
                <a:gd name="connsiteY1" fmla="*/ 20474 h 46837"/>
                <a:gd name="connsiteX2" fmla="*/ 19895 w 55484"/>
                <a:gd name="connsiteY2" fmla="*/ 229 h 46837"/>
                <a:gd name="connsiteX3" fmla="*/ 55485 w 55484"/>
                <a:gd name="connsiteY3" fmla="*/ 44502 h 4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84" h="46837">
                  <a:moveTo>
                    <a:pt x="55485" y="44502"/>
                  </a:moveTo>
                  <a:cubicBezTo>
                    <a:pt x="29006" y="46740"/>
                    <a:pt x="3379" y="54412"/>
                    <a:pt x="23" y="20474"/>
                  </a:cubicBezTo>
                  <a:cubicBezTo>
                    <a:pt x="-616" y="14134"/>
                    <a:pt x="12330" y="921"/>
                    <a:pt x="19895" y="229"/>
                  </a:cubicBezTo>
                  <a:cubicBezTo>
                    <a:pt x="49837" y="-2489"/>
                    <a:pt x="53354" y="19409"/>
                    <a:pt x="55485" y="445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2" name="任意多边形: 形状 571"/>
            <p:cNvSpPr/>
            <p:nvPr/>
          </p:nvSpPr>
          <p:spPr>
            <a:xfrm>
              <a:off x="8490744" y="3573484"/>
              <a:ext cx="62606" cy="53474"/>
            </a:xfrm>
            <a:custGeom>
              <a:avLst/>
              <a:gdLst>
                <a:gd name="connsiteX0" fmla="*/ 62607 w 62606"/>
                <a:gd name="connsiteY0" fmla="*/ 37936 h 53474"/>
                <a:gd name="connsiteX1" fmla="*/ 34210 w 62606"/>
                <a:gd name="connsiteY1" fmla="*/ 53440 h 53474"/>
                <a:gd name="connsiteX2" fmla="*/ 6 w 62606"/>
                <a:gd name="connsiteY2" fmla="*/ 14068 h 53474"/>
                <a:gd name="connsiteX3" fmla="*/ 14710 w 62606"/>
                <a:gd name="connsiteY3" fmla="*/ 56 h 53474"/>
                <a:gd name="connsiteX4" fmla="*/ 62607 w 62606"/>
                <a:gd name="connsiteY4" fmla="*/ 37936 h 5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06" h="53474">
                  <a:moveTo>
                    <a:pt x="62607" y="37936"/>
                  </a:moveTo>
                  <a:cubicBezTo>
                    <a:pt x="46570" y="46993"/>
                    <a:pt x="40017" y="54026"/>
                    <a:pt x="34210" y="53440"/>
                  </a:cubicBezTo>
                  <a:cubicBezTo>
                    <a:pt x="11407" y="51309"/>
                    <a:pt x="1391" y="34846"/>
                    <a:pt x="6" y="14068"/>
                  </a:cubicBezTo>
                  <a:cubicBezTo>
                    <a:pt x="-314" y="9486"/>
                    <a:pt x="13378" y="-850"/>
                    <a:pt x="14710" y="56"/>
                  </a:cubicBezTo>
                  <a:cubicBezTo>
                    <a:pt x="29148" y="9859"/>
                    <a:pt x="42308" y="21367"/>
                    <a:pt x="62607" y="379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3" name="任意多边形: 形状 572"/>
            <p:cNvSpPr/>
            <p:nvPr/>
          </p:nvSpPr>
          <p:spPr>
            <a:xfrm>
              <a:off x="11660088" y="6217689"/>
              <a:ext cx="70739" cy="74447"/>
            </a:xfrm>
            <a:custGeom>
              <a:avLst/>
              <a:gdLst>
                <a:gd name="connsiteX0" fmla="*/ 58113 w 70739"/>
                <a:gd name="connsiteY0" fmla="*/ 74448 h 74447"/>
                <a:gd name="connsiteX1" fmla="*/ 1852 w 70739"/>
                <a:gd name="connsiteY1" fmla="*/ 17761 h 74447"/>
                <a:gd name="connsiteX2" fmla="*/ 146 w 70739"/>
                <a:gd name="connsiteY2" fmla="*/ 605 h 74447"/>
                <a:gd name="connsiteX3" fmla="*/ 19167 w 70739"/>
                <a:gd name="connsiteY3" fmla="*/ 1830 h 74447"/>
                <a:gd name="connsiteX4" fmla="*/ 70739 w 70739"/>
                <a:gd name="connsiteY4" fmla="*/ 63153 h 74447"/>
                <a:gd name="connsiteX5" fmla="*/ 58113 w 70739"/>
                <a:gd name="connsiteY5" fmla="*/ 74448 h 74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739" h="74447">
                  <a:moveTo>
                    <a:pt x="58113" y="74448"/>
                  </a:moveTo>
                  <a:cubicBezTo>
                    <a:pt x="39253" y="55694"/>
                    <a:pt x="19966" y="37260"/>
                    <a:pt x="1852" y="17761"/>
                  </a:cubicBezTo>
                  <a:cubicBezTo>
                    <a:pt x="-1238" y="14404"/>
                    <a:pt x="573" y="6466"/>
                    <a:pt x="146" y="605"/>
                  </a:cubicBezTo>
                  <a:cubicBezTo>
                    <a:pt x="6647" y="871"/>
                    <a:pt x="16077" y="-1579"/>
                    <a:pt x="19167" y="1830"/>
                  </a:cubicBezTo>
                  <a:cubicBezTo>
                    <a:pt x="37175" y="21543"/>
                    <a:pt x="53744" y="42588"/>
                    <a:pt x="70739" y="63153"/>
                  </a:cubicBezTo>
                  <a:cubicBezTo>
                    <a:pt x="66584" y="66936"/>
                    <a:pt x="62375" y="70665"/>
                    <a:pt x="58113" y="744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4" name="任意多边形: 形状 573"/>
            <p:cNvSpPr/>
            <p:nvPr/>
          </p:nvSpPr>
          <p:spPr>
            <a:xfrm>
              <a:off x="9044622" y="3687818"/>
              <a:ext cx="48454" cy="55342"/>
            </a:xfrm>
            <a:custGeom>
              <a:avLst/>
              <a:gdLst>
                <a:gd name="connsiteX0" fmla="*/ 2 w 48454"/>
                <a:gd name="connsiteY0" fmla="*/ 109 h 55342"/>
                <a:gd name="connsiteX1" fmla="*/ 48431 w 48454"/>
                <a:gd name="connsiteY1" fmla="*/ 39215 h 55342"/>
                <a:gd name="connsiteX2" fmla="*/ 31595 w 48454"/>
                <a:gd name="connsiteY2" fmla="*/ 55305 h 55342"/>
                <a:gd name="connsiteX3" fmla="*/ 2 w 48454"/>
                <a:gd name="connsiteY3" fmla="*/ 109 h 5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54" h="55342">
                  <a:moveTo>
                    <a:pt x="2" y="109"/>
                  </a:moveTo>
                  <a:cubicBezTo>
                    <a:pt x="31702" y="-1489"/>
                    <a:pt x="45075" y="14601"/>
                    <a:pt x="48431" y="39215"/>
                  </a:cubicBezTo>
                  <a:cubicBezTo>
                    <a:pt x="49070" y="44010"/>
                    <a:pt x="36550" y="56104"/>
                    <a:pt x="31595" y="55305"/>
                  </a:cubicBezTo>
                  <a:cubicBezTo>
                    <a:pt x="1067" y="50510"/>
                    <a:pt x="-52" y="26961"/>
                    <a:pt x="2" y="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5" name="任意多边形: 形状 574"/>
            <p:cNvSpPr/>
            <p:nvPr/>
          </p:nvSpPr>
          <p:spPr>
            <a:xfrm>
              <a:off x="6636783" y="5400025"/>
              <a:ext cx="56166" cy="45781"/>
            </a:xfrm>
            <a:custGeom>
              <a:avLst/>
              <a:gdLst>
                <a:gd name="connsiteX0" fmla="*/ 56167 w 56166"/>
                <a:gd name="connsiteY0" fmla="*/ 42760 h 45781"/>
                <a:gd name="connsiteX1" fmla="*/ 119 w 56166"/>
                <a:gd name="connsiteY1" fmla="*/ 24965 h 45781"/>
                <a:gd name="connsiteX2" fmla="*/ 19725 w 56166"/>
                <a:gd name="connsiteY2" fmla="*/ 884 h 45781"/>
                <a:gd name="connsiteX3" fmla="*/ 56167 w 56166"/>
                <a:gd name="connsiteY3" fmla="*/ 42760 h 4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66" h="45781">
                  <a:moveTo>
                    <a:pt x="56167" y="42760"/>
                  </a:moveTo>
                  <a:cubicBezTo>
                    <a:pt x="31872" y="42813"/>
                    <a:pt x="7311" y="56559"/>
                    <a:pt x="119" y="24965"/>
                  </a:cubicBezTo>
                  <a:cubicBezTo>
                    <a:pt x="-1373" y="18412"/>
                    <a:pt x="11520" y="2482"/>
                    <a:pt x="19725" y="884"/>
                  </a:cubicBezTo>
                  <a:cubicBezTo>
                    <a:pt x="48229" y="-4710"/>
                    <a:pt x="51478" y="17080"/>
                    <a:pt x="56167" y="427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6" name="任意多边形: 形状 575"/>
            <p:cNvSpPr/>
            <p:nvPr/>
          </p:nvSpPr>
          <p:spPr>
            <a:xfrm>
              <a:off x="11153192" y="5583332"/>
              <a:ext cx="74002" cy="73789"/>
            </a:xfrm>
            <a:custGeom>
              <a:avLst/>
              <a:gdLst>
                <a:gd name="connsiteX0" fmla="*/ 9537 w 74002"/>
                <a:gd name="connsiteY0" fmla="*/ 0 h 73789"/>
                <a:gd name="connsiteX1" fmla="*/ 74002 w 74002"/>
                <a:gd name="connsiteY1" fmla="*/ 73790 h 73789"/>
                <a:gd name="connsiteX2" fmla="*/ 0 w 74002"/>
                <a:gd name="connsiteY2" fmla="*/ 8524 h 73789"/>
                <a:gd name="connsiteX3" fmla="*/ 9537 w 74002"/>
                <a:gd name="connsiteY3" fmla="*/ 0 h 7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002" h="73789">
                  <a:moveTo>
                    <a:pt x="9537" y="0"/>
                  </a:moveTo>
                  <a:cubicBezTo>
                    <a:pt x="29462" y="22749"/>
                    <a:pt x="49335" y="45552"/>
                    <a:pt x="74002" y="73790"/>
                  </a:cubicBezTo>
                  <a:cubicBezTo>
                    <a:pt x="30901" y="72831"/>
                    <a:pt x="16889" y="58446"/>
                    <a:pt x="0" y="8524"/>
                  </a:cubicBezTo>
                  <a:cubicBezTo>
                    <a:pt x="3197" y="5647"/>
                    <a:pt x="6393" y="2824"/>
                    <a:pt x="953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7" name="任意多边形: 形状 576"/>
            <p:cNvSpPr/>
            <p:nvPr/>
          </p:nvSpPr>
          <p:spPr>
            <a:xfrm>
              <a:off x="6541415" y="5775992"/>
              <a:ext cx="53077" cy="53056"/>
            </a:xfrm>
            <a:custGeom>
              <a:avLst/>
              <a:gdLst>
                <a:gd name="connsiteX0" fmla="*/ 22497 w 53077"/>
                <a:gd name="connsiteY0" fmla="*/ 53056 h 53056"/>
                <a:gd name="connsiteX1" fmla="*/ 13 w 53077"/>
                <a:gd name="connsiteY1" fmla="*/ 19811 h 53056"/>
                <a:gd name="connsiteX2" fmla="*/ 24681 w 53077"/>
                <a:gd name="connsiteY2" fmla="*/ 205 h 53056"/>
                <a:gd name="connsiteX3" fmla="*/ 53078 w 53077"/>
                <a:gd name="connsiteY3" fmla="*/ 27323 h 53056"/>
                <a:gd name="connsiteX4" fmla="*/ 22497 w 53077"/>
                <a:gd name="connsiteY4" fmla="*/ 53056 h 5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077" h="53056">
                  <a:moveTo>
                    <a:pt x="22497" y="53056"/>
                  </a:moveTo>
                  <a:cubicBezTo>
                    <a:pt x="12054" y="38725"/>
                    <a:pt x="-466" y="28975"/>
                    <a:pt x="13" y="19811"/>
                  </a:cubicBezTo>
                  <a:cubicBezTo>
                    <a:pt x="386" y="12352"/>
                    <a:pt x="19140" y="-1873"/>
                    <a:pt x="24681" y="205"/>
                  </a:cubicBezTo>
                  <a:cubicBezTo>
                    <a:pt x="35976" y="4467"/>
                    <a:pt x="43808" y="17733"/>
                    <a:pt x="53078" y="27323"/>
                  </a:cubicBezTo>
                  <a:cubicBezTo>
                    <a:pt x="44820" y="34303"/>
                    <a:pt x="36615" y="41176"/>
                    <a:pt x="22497" y="530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8" name="任意多边形: 形状 577"/>
            <p:cNvSpPr/>
            <p:nvPr/>
          </p:nvSpPr>
          <p:spPr>
            <a:xfrm>
              <a:off x="10365216" y="4559123"/>
              <a:ext cx="54236" cy="65904"/>
            </a:xfrm>
            <a:custGeom>
              <a:avLst/>
              <a:gdLst>
                <a:gd name="connsiteX0" fmla="*/ 0 w 54236"/>
                <a:gd name="connsiteY0" fmla="*/ 0 h 65904"/>
                <a:gd name="connsiteX1" fmla="*/ 54237 w 54236"/>
                <a:gd name="connsiteY1" fmla="*/ 65904 h 65904"/>
                <a:gd name="connsiteX2" fmla="*/ 0 w 54236"/>
                <a:gd name="connsiteY2" fmla="*/ 0 h 6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36" h="65904">
                  <a:moveTo>
                    <a:pt x="0" y="0"/>
                  </a:moveTo>
                  <a:cubicBezTo>
                    <a:pt x="34257" y="746"/>
                    <a:pt x="51306" y="22590"/>
                    <a:pt x="54237" y="65904"/>
                  </a:cubicBezTo>
                  <a:cubicBezTo>
                    <a:pt x="20459" y="57913"/>
                    <a:pt x="5168" y="3479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9" name="任意多边形: 形状 578"/>
            <p:cNvSpPr/>
            <p:nvPr/>
          </p:nvSpPr>
          <p:spPr>
            <a:xfrm>
              <a:off x="7009950" y="4648895"/>
              <a:ext cx="53145" cy="58367"/>
            </a:xfrm>
            <a:custGeom>
              <a:avLst/>
              <a:gdLst>
                <a:gd name="connsiteX0" fmla="*/ 24616 w 53145"/>
                <a:gd name="connsiteY0" fmla="*/ 0 h 58367"/>
                <a:gd name="connsiteX1" fmla="*/ 53119 w 53145"/>
                <a:gd name="connsiteY1" fmla="*/ 41876 h 58367"/>
                <a:gd name="connsiteX2" fmla="*/ 30210 w 53145"/>
                <a:gd name="connsiteY2" fmla="*/ 58179 h 58367"/>
                <a:gd name="connsiteX3" fmla="*/ 108 w 53145"/>
                <a:gd name="connsiteY3" fmla="*/ 28983 h 58367"/>
                <a:gd name="connsiteX4" fmla="*/ 24616 w 53145"/>
                <a:gd name="connsiteY4" fmla="*/ 0 h 5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145" h="58367">
                  <a:moveTo>
                    <a:pt x="24616" y="0"/>
                  </a:moveTo>
                  <a:cubicBezTo>
                    <a:pt x="37882" y="18381"/>
                    <a:pt x="47258" y="29303"/>
                    <a:pt x="53119" y="41876"/>
                  </a:cubicBezTo>
                  <a:cubicBezTo>
                    <a:pt x="53971" y="43688"/>
                    <a:pt x="34152" y="60310"/>
                    <a:pt x="30210" y="58179"/>
                  </a:cubicBezTo>
                  <a:cubicBezTo>
                    <a:pt x="18169" y="51839"/>
                    <a:pt x="7886" y="40491"/>
                    <a:pt x="108" y="28983"/>
                  </a:cubicBezTo>
                  <a:cubicBezTo>
                    <a:pt x="-1331" y="26852"/>
                    <a:pt x="11882" y="14811"/>
                    <a:pt x="2461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0" name="任意多边形: 形状 579"/>
            <p:cNvSpPr/>
            <p:nvPr/>
          </p:nvSpPr>
          <p:spPr>
            <a:xfrm>
              <a:off x="11069492" y="5456158"/>
              <a:ext cx="73097" cy="77518"/>
            </a:xfrm>
            <a:custGeom>
              <a:avLst/>
              <a:gdLst>
                <a:gd name="connsiteX0" fmla="*/ 63826 w 73097"/>
                <a:gd name="connsiteY0" fmla="*/ 77519 h 77518"/>
                <a:gd name="connsiteX1" fmla="*/ 0 w 73097"/>
                <a:gd name="connsiteY1" fmla="*/ 0 h 77518"/>
                <a:gd name="connsiteX2" fmla="*/ 73097 w 73097"/>
                <a:gd name="connsiteY2" fmla="*/ 69581 h 77518"/>
                <a:gd name="connsiteX3" fmla="*/ 63826 w 73097"/>
                <a:gd name="connsiteY3" fmla="*/ 77519 h 7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097" h="77518">
                  <a:moveTo>
                    <a:pt x="63826" y="77519"/>
                  </a:moveTo>
                  <a:cubicBezTo>
                    <a:pt x="42569" y="51679"/>
                    <a:pt x="21258" y="25840"/>
                    <a:pt x="0" y="0"/>
                  </a:cubicBezTo>
                  <a:cubicBezTo>
                    <a:pt x="41716" y="6447"/>
                    <a:pt x="60683" y="27598"/>
                    <a:pt x="73097" y="69581"/>
                  </a:cubicBezTo>
                  <a:cubicBezTo>
                    <a:pt x="70007" y="72244"/>
                    <a:pt x="66917" y="74855"/>
                    <a:pt x="63826" y="775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1" name="任意多边形: 形状 580"/>
            <p:cNvSpPr/>
            <p:nvPr/>
          </p:nvSpPr>
          <p:spPr>
            <a:xfrm>
              <a:off x="7976010" y="3828032"/>
              <a:ext cx="48934" cy="51805"/>
            </a:xfrm>
            <a:custGeom>
              <a:avLst/>
              <a:gdLst>
                <a:gd name="connsiteX0" fmla="*/ 12172 w 48934"/>
                <a:gd name="connsiteY0" fmla="*/ 15 h 51805"/>
                <a:gd name="connsiteX1" fmla="*/ 48933 w 48934"/>
                <a:gd name="connsiteY1" fmla="*/ 33687 h 51805"/>
                <a:gd name="connsiteX2" fmla="*/ 34282 w 48934"/>
                <a:gd name="connsiteY2" fmla="*/ 51801 h 51805"/>
                <a:gd name="connsiteX3" fmla="*/ 25 w 48934"/>
                <a:gd name="connsiteY3" fmla="*/ 18396 h 51805"/>
                <a:gd name="connsiteX4" fmla="*/ 12172 w 48934"/>
                <a:gd name="connsiteY4" fmla="*/ 15 h 51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934" h="51804">
                  <a:moveTo>
                    <a:pt x="12172" y="15"/>
                  </a:moveTo>
                  <a:cubicBezTo>
                    <a:pt x="42540" y="-571"/>
                    <a:pt x="48614" y="15679"/>
                    <a:pt x="48933" y="33687"/>
                  </a:cubicBezTo>
                  <a:cubicBezTo>
                    <a:pt x="49040" y="39974"/>
                    <a:pt x="39557" y="51748"/>
                    <a:pt x="34282" y="51801"/>
                  </a:cubicBezTo>
                  <a:cubicBezTo>
                    <a:pt x="13344" y="52068"/>
                    <a:pt x="-668" y="40187"/>
                    <a:pt x="25" y="18396"/>
                  </a:cubicBezTo>
                  <a:cubicBezTo>
                    <a:pt x="291" y="10991"/>
                    <a:pt x="9508" y="3851"/>
                    <a:pt x="12172" y="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2" name="任意多边形: 形状 581"/>
            <p:cNvSpPr/>
            <p:nvPr/>
          </p:nvSpPr>
          <p:spPr>
            <a:xfrm>
              <a:off x="6442439" y="6149406"/>
              <a:ext cx="55408" cy="54475"/>
            </a:xfrm>
            <a:custGeom>
              <a:avLst/>
              <a:gdLst>
                <a:gd name="connsiteX0" fmla="*/ 25893 w 55408"/>
                <a:gd name="connsiteY0" fmla="*/ 0 h 54475"/>
                <a:gd name="connsiteX1" fmla="*/ 55409 w 55408"/>
                <a:gd name="connsiteY1" fmla="*/ 36069 h 54475"/>
                <a:gd name="connsiteX2" fmla="*/ 31540 w 55408"/>
                <a:gd name="connsiteY2" fmla="*/ 54343 h 54475"/>
                <a:gd name="connsiteX3" fmla="*/ 0 w 55408"/>
                <a:gd name="connsiteY3" fmla="*/ 31647 h 54475"/>
                <a:gd name="connsiteX4" fmla="*/ 25893 w 55408"/>
                <a:gd name="connsiteY4" fmla="*/ 0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08" h="54475">
                  <a:moveTo>
                    <a:pt x="25893" y="0"/>
                  </a:moveTo>
                  <a:cubicBezTo>
                    <a:pt x="39319" y="16410"/>
                    <a:pt x="47364" y="26212"/>
                    <a:pt x="55409" y="36069"/>
                  </a:cubicBezTo>
                  <a:cubicBezTo>
                    <a:pt x="47311" y="42622"/>
                    <a:pt x="37348" y="55941"/>
                    <a:pt x="31540" y="54343"/>
                  </a:cubicBezTo>
                  <a:cubicBezTo>
                    <a:pt x="19819" y="51093"/>
                    <a:pt x="10389" y="39692"/>
                    <a:pt x="0" y="31647"/>
                  </a:cubicBezTo>
                  <a:cubicBezTo>
                    <a:pt x="6713" y="23442"/>
                    <a:pt x="13426" y="15237"/>
                    <a:pt x="2589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3" name="任意多边形: 形状 582"/>
            <p:cNvSpPr/>
            <p:nvPr/>
          </p:nvSpPr>
          <p:spPr>
            <a:xfrm>
              <a:off x="11318725" y="5772414"/>
              <a:ext cx="68728" cy="68635"/>
            </a:xfrm>
            <a:custGeom>
              <a:avLst/>
              <a:gdLst>
                <a:gd name="connsiteX0" fmla="*/ 0 w 68728"/>
                <a:gd name="connsiteY0" fmla="*/ 0 h 68635"/>
                <a:gd name="connsiteX1" fmla="*/ 68728 w 68728"/>
                <a:gd name="connsiteY1" fmla="*/ 68622 h 68635"/>
                <a:gd name="connsiteX2" fmla="*/ 0 w 68728"/>
                <a:gd name="connsiteY2" fmla="*/ 0 h 6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728" h="68635">
                  <a:moveTo>
                    <a:pt x="0" y="0"/>
                  </a:moveTo>
                  <a:cubicBezTo>
                    <a:pt x="36548" y="10922"/>
                    <a:pt x="46459" y="21204"/>
                    <a:pt x="68728" y="68622"/>
                  </a:cubicBezTo>
                  <a:cubicBezTo>
                    <a:pt x="37721" y="69208"/>
                    <a:pt x="19926" y="5194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4" name="任意多边形: 形状 583"/>
            <p:cNvSpPr/>
            <p:nvPr/>
          </p:nvSpPr>
          <p:spPr>
            <a:xfrm>
              <a:off x="10263720" y="4505366"/>
              <a:ext cx="51361" cy="60423"/>
            </a:xfrm>
            <a:custGeom>
              <a:avLst/>
              <a:gdLst>
                <a:gd name="connsiteX0" fmla="*/ 428 w 51361"/>
                <a:gd name="connsiteY0" fmla="*/ 0 h 60423"/>
                <a:gd name="connsiteX1" fmla="*/ 51362 w 51361"/>
                <a:gd name="connsiteY1" fmla="*/ 60044 h 60423"/>
                <a:gd name="connsiteX2" fmla="*/ 428 w 51361"/>
                <a:gd name="connsiteY2" fmla="*/ 0 h 60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361" h="60423">
                  <a:moveTo>
                    <a:pt x="428" y="0"/>
                  </a:moveTo>
                  <a:cubicBezTo>
                    <a:pt x="36977" y="3729"/>
                    <a:pt x="45075" y="30794"/>
                    <a:pt x="51362" y="60044"/>
                  </a:cubicBezTo>
                  <a:cubicBezTo>
                    <a:pt x="16998" y="63773"/>
                    <a:pt x="-3248" y="39745"/>
                    <a:pt x="42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5" name="任意多边形: 形状 584"/>
            <p:cNvSpPr/>
            <p:nvPr/>
          </p:nvSpPr>
          <p:spPr>
            <a:xfrm>
              <a:off x="6872787" y="4842640"/>
              <a:ext cx="51770" cy="47124"/>
            </a:xfrm>
            <a:custGeom>
              <a:avLst/>
              <a:gdLst>
                <a:gd name="connsiteX0" fmla="*/ 51547 w 51770"/>
                <a:gd name="connsiteY0" fmla="*/ 40784 h 47124"/>
                <a:gd name="connsiteX1" fmla="*/ 81 w 51770"/>
                <a:gd name="connsiteY1" fmla="*/ 24108 h 47124"/>
                <a:gd name="connsiteX2" fmla="*/ 19314 w 51770"/>
                <a:gd name="connsiteY2" fmla="*/ 240 h 47124"/>
                <a:gd name="connsiteX3" fmla="*/ 51547 w 51770"/>
                <a:gd name="connsiteY3" fmla="*/ 40784 h 47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768" h="47124">
                  <a:moveTo>
                    <a:pt x="51547" y="40784"/>
                  </a:moveTo>
                  <a:cubicBezTo>
                    <a:pt x="28052" y="47976"/>
                    <a:pt x="5515" y="55489"/>
                    <a:pt x="81" y="24108"/>
                  </a:cubicBezTo>
                  <a:cubicBezTo>
                    <a:pt x="-1144" y="17075"/>
                    <a:pt x="11802" y="932"/>
                    <a:pt x="19314" y="240"/>
                  </a:cubicBezTo>
                  <a:cubicBezTo>
                    <a:pt x="45420" y="-2264"/>
                    <a:pt x="53252" y="15104"/>
                    <a:pt x="51547" y="407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6" name="任意多边形: 形状 585"/>
            <p:cNvSpPr/>
            <p:nvPr/>
          </p:nvSpPr>
          <p:spPr>
            <a:xfrm>
              <a:off x="10753769" y="5075916"/>
              <a:ext cx="59511" cy="70486"/>
            </a:xfrm>
            <a:custGeom>
              <a:avLst/>
              <a:gdLst>
                <a:gd name="connsiteX0" fmla="*/ 59511 w 59511"/>
                <a:gd name="connsiteY0" fmla="*/ 70486 h 70486"/>
                <a:gd name="connsiteX1" fmla="*/ 0 w 59511"/>
                <a:gd name="connsiteY1" fmla="*/ 0 h 70486"/>
                <a:gd name="connsiteX2" fmla="*/ 59511 w 59511"/>
                <a:gd name="connsiteY2" fmla="*/ 70486 h 7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511" h="70486">
                  <a:moveTo>
                    <a:pt x="59511" y="70486"/>
                  </a:moveTo>
                  <a:cubicBezTo>
                    <a:pt x="14758" y="59511"/>
                    <a:pt x="2291" y="44061"/>
                    <a:pt x="0" y="0"/>
                  </a:cubicBezTo>
                  <a:cubicBezTo>
                    <a:pt x="35856" y="9004"/>
                    <a:pt x="45659" y="38307"/>
                    <a:pt x="59511" y="704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7" name="任意多边形: 形状 586"/>
            <p:cNvSpPr/>
            <p:nvPr/>
          </p:nvSpPr>
          <p:spPr>
            <a:xfrm>
              <a:off x="8770404" y="3627004"/>
              <a:ext cx="50770" cy="51881"/>
            </a:xfrm>
            <a:custGeom>
              <a:avLst/>
              <a:gdLst>
                <a:gd name="connsiteX0" fmla="*/ 0 w 50770"/>
                <a:gd name="connsiteY0" fmla="*/ 4875 h 51881"/>
                <a:gd name="connsiteX1" fmla="*/ 50507 w 50770"/>
                <a:gd name="connsiteY1" fmla="*/ 30608 h 51881"/>
                <a:gd name="connsiteX2" fmla="*/ 43208 w 50770"/>
                <a:gd name="connsiteY2" fmla="*/ 51866 h 51881"/>
                <a:gd name="connsiteX3" fmla="*/ 0 w 50770"/>
                <a:gd name="connsiteY3" fmla="*/ 4875 h 51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70" h="51881">
                  <a:moveTo>
                    <a:pt x="0" y="4875"/>
                  </a:moveTo>
                  <a:cubicBezTo>
                    <a:pt x="29729" y="-7858"/>
                    <a:pt x="44220" y="5621"/>
                    <a:pt x="50507" y="30608"/>
                  </a:cubicBezTo>
                  <a:cubicBezTo>
                    <a:pt x="52105" y="37001"/>
                    <a:pt x="46032" y="51812"/>
                    <a:pt x="43208" y="51866"/>
                  </a:cubicBezTo>
                  <a:cubicBezTo>
                    <a:pt x="14012" y="52505"/>
                    <a:pt x="3516" y="33378"/>
                    <a:pt x="0" y="48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8" name="任意多边形: 形状 587"/>
            <p:cNvSpPr/>
            <p:nvPr/>
          </p:nvSpPr>
          <p:spPr>
            <a:xfrm>
              <a:off x="7931003" y="3662295"/>
              <a:ext cx="48346" cy="48446"/>
            </a:xfrm>
            <a:custGeom>
              <a:avLst/>
              <a:gdLst>
                <a:gd name="connsiteX0" fmla="*/ 11520 w 48346"/>
                <a:gd name="connsiteY0" fmla="*/ 645 h 48446"/>
                <a:gd name="connsiteX1" fmla="*/ 48335 w 48346"/>
                <a:gd name="connsiteY1" fmla="*/ 32185 h 48446"/>
                <a:gd name="connsiteX2" fmla="*/ 33098 w 48346"/>
                <a:gd name="connsiteY2" fmla="*/ 48435 h 48446"/>
                <a:gd name="connsiteX3" fmla="*/ 119 w 48346"/>
                <a:gd name="connsiteY3" fmla="*/ 15989 h 48446"/>
                <a:gd name="connsiteX4" fmla="*/ 11520 w 48346"/>
                <a:gd name="connsiteY4" fmla="*/ 645 h 4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46" h="48446">
                  <a:moveTo>
                    <a:pt x="11520" y="645"/>
                  </a:moveTo>
                  <a:cubicBezTo>
                    <a:pt x="45298" y="-3830"/>
                    <a:pt x="46790" y="15882"/>
                    <a:pt x="48335" y="32185"/>
                  </a:cubicBezTo>
                  <a:cubicBezTo>
                    <a:pt x="48815" y="37300"/>
                    <a:pt x="33684" y="48861"/>
                    <a:pt x="33098" y="48435"/>
                  </a:cubicBezTo>
                  <a:cubicBezTo>
                    <a:pt x="21164" y="38632"/>
                    <a:pt x="9389" y="28189"/>
                    <a:pt x="119" y="15989"/>
                  </a:cubicBezTo>
                  <a:cubicBezTo>
                    <a:pt x="-1266" y="14124"/>
                    <a:pt x="9869" y="2776"/>
                    <a:pt x="11520" y="6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9" name="任意多边形: 形状 588"/>
            <p:cNvSpPr/>
            <p:nvPr/>
          </p:nvSpPr>
          <p:spPr>
            <a:xfrm>
              <a:off x="9935852" y="4121667"/>
              <a:ext cx="50560" cy="58012"/>
            </a:xfrm>
            <a:custGeom>
              <a:avLst/>
              <a:gdLst>
                <a:gd name="connsiteX0" fmla="*/ 0 w 50560"/>
                <a:gd name="connsiteY0" fmla="*/ 579 h 58012"/>
                <a:gd name="connsiteX1" fmla="*/ 50560 w 50560"/>
                <a:gd name="connsiteY1" fmla="*/ 58012 h 58012"/>
                <a:gd name="connsiteX2" fmla="*/ 0 w 50560"/>
                <a:gd name="connsiteY2" fmla="*/ 579 h 58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60" h="58011">
                  <a:moveTo>
                    <a:pt x="0" y="579"/>
                  </a:moveTo>
                  <a:cubicBezTo>
                    <a:pt x="31700" y="-3097"/>
                    <a:pt x="43368" y="10116"/>
                    <a:pt x="50560" y="58012"/>
                  </a:cubicBezTo>
                  <a:cubicBezTo>
                    <a:pt x="18541" y="54230"/>
                    <a:pt x="3889" y="37607"/>
                    <a:pt x="0" y="5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0" name="任意多边形: 形状 589"/>
            <p:cNvSpPr/>
            <p:nvPr/>
          </p:nvSpPr>
          <p:spPr>
            <a:xfrm>
              <a:off x="7808849" y="3811052"/>
              <a:ext cx="55226" cy="51937"/>
            </a:xfrm>
            <a:custGeom>
              <a:avLst/>
              <a:gdLst>
                <a:gd name="connsiteX0" fmla="*/ 11029 w 55226"/>
                <a:gd name="connsiteY0" fmla="*/ 0 h 51937"/>
                <a:gd name="connsiteX1" fmla="*/ 51733 w 55226"/>
                <a:gd name="connsiteY1" fmla="*/ 19766 h 51937"/>
                <a:gd name="connsiteX2" fmla="*/ 51679 w 55226"/>
                <a:gd name="connsiteY2" fmla="*/ 47897 h 51937"/>
                <a:gd name="connsiteX3" fmla="*/ 25840 w 55226"/>
                <a:gd name="connsiteY3" fmla="*/ 49175 h 51937"/>
                <a:gd name="connsiteX4" fmla="*/ 0 w 55226"/>
                <a:gd name="connsiteY4" fmla="*/ 12946 h 51937"/>
                <a:gd name="connsiteX5" fmla="*/ 11029 w 55226"/>
                <a:gd name="connsiteY5" fmla="*/ 0 h 5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26" h="51937">
                  <a:moveTo>
                    <a:pt x="11029" y="0"/>
                  </a:moveTo>
                  <a:cubicBezTo>
                    <a:pt x="24881" y="6233"/>
                    <a:pt x="40491" y="10389"/>
                    <a:pt x="51733" y="19766"/>
                  </a:cubicBezTo>
                  <a:cubicBezTo>
                    <a:pt x="56687" y="23922"/>
                    <a:pt x="56101" y="40704"/>
                    <a:pt x="51679" y="47897"/>
                  </a:cubicBezTo>
                  <a:cubicBezTo>
                    <a:pt x="48962" y="52372"/>
                    <a:pt x="30741" y="53597"/>
                    <a:pt x="25840" y="49175"/>
                  </a:cubicBezTo>
                  <a:cubicBezTo>
                    <a:pt x="15078" y="39479"/>
                    <a:pt x="8365" y="25307"/>
                    <a:pt x="0" y="12946"/>
                  </a:cubicBezTo>
                  <a:cubicBezTo>
                    <a:pt x="3676" y="8631"/>
                    <a:pt x="7352" y="4315"/>
                    <a:pt x="1102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1" name="任意多边形: 形状 590"/>
            <p:cNvSpPr/>
            <p:nvPr/>
          </p:nvSpPr>
          <p:spPr>
            <a:xfrm>
              <a:off x="9534565" y="3840324"/>
              <a:ext cx="58463" cy="53051"/>
            </a:xfrm>
            <a:custGeom>
              <a:avLst/>
              <a:gdLst>
                <a:gd name="connsiteX0" fmla="*/ 0 w 58463"/>
                <a:gd name="connsiteY0" fmla="*/ 350 h 53051"/>
                <a:gd name="connsiteX1" fmla="*/ 58339 w 58463"/>
                <a:gd name="connsiteY1" fmla="*/ 41640 h 53051"/>
                <a:gd name="connsiteX2" fmla="*/ 50187 w 58463"/>
                <a:gd name="connsiteY2" fmla="*/ 52828 h 53051"/>
                <a:gd name="connsiteX3" fmla="*/ 29729 w 58463"/>
                <a:gd name="connsiteY3" fmla="*/ 48779 h 53051"/>
                <a:gd name="connsiteX4" fmla="*/ 0 w 58463"/>
                <a:gd name="connsiteY4" fmla="*/ 350 h 5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62" h="53051">
                  <a:moveTo>
                    <a:pt x="0" y="350"/>
                  </a:moveTo>
                  <a:cubicBezTo>
                    <a:pt x="35003" y="-3006"/>
                    <a:pt x="60470" y="18305"/>
                    <a:pt x="58339" y="41640"/>
                  </a:cubicBezTo>
                  <a:cubicBezTo>
                    <a:pt x="57966" y="45796"/>
                    <a:pt x="53331" y="52562"/>
                    <a:pt x="50187" y="52828"/>
                  </a:cubicBezTo>
                  <a:cubicBezTo>
                    <a:pt x="43315" y="53414"/>
                    <a:pt x="32979" y="53095"/>
                    <a:pt x="29729" y="48779"/>
                  </a:cubicBezTo>
                  <a:cubicBezTo>
                    <a:pt x="19233" y="35087"/>
                    <a:pt x="11348" y="19370"/>
                    <a:pt x="0" y="3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2" name="任意多边形: 形状 591"/>
            <p:cNvSpPr/>
            <p:nvPr/>
          </p:nvSpPr>
          <p:spPr>
            <a:xfrm>
              <a:off x="6437857" y="5422699"/>
              <a:ext cx="61375" cy="45570"/>
            </a:xfrm>
            <a:custGeom>
              <a:avLst/>
              <a:gdLst>
                <a:gd name="connsiteX0" fmla="*/ 61376 w 61375"/>
                <a:gd name="connsiteY0" fmla="*/ 25308 h 45570"/>
                <a:gd name="connsiteX1" fmla="*/ 28770 w 61375"/>
                <a:gd name="connsiteY1" fmla="*/ 45287 h 45570"/>
                <a:gd name="connsiteX2" fmla="*/ 0 w 61375"/>
                <a:gd name="connsiteY2" fmla="*/ 18648 h 45570"/>
                <a:gd name="connsiteX3" fmla="*/ 26905 w 61375"/>
                <a:gd name="connsiteY3" fmla="*/ 1 h 45570"/>
                <a:gd name="connsiteX4" fmla="*/ 61376 w 61375"/>
                <a:gd name="connsiteY4" fmla="*/ 25308 h 4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75" h="45570">
                  <a:moveTo>
                    <a:pt x="61376" y="25308"/>
                  </a:moveTo>
                  <a:cubicBezTo>
                    <a:pt x="44487" y="36123"/>
                    <a:pt x="33192" y="47524"/>
                    <a:pt x="28770" y="45287"/>
                  </a:cubicBezTo>
                  <a:cubicBezTo>
                    <a:pt x="17528" y="39692"/>
                    <a:pt x="9377" y="27918"/>
                    <a:pt x="0" y="18648"/>
                  </a:cubicBezTo>
                  <a:cubicBezTo>
                    <a:pt x="8951" y="11935"/>
                    <a:pt x="18008" y="-106"/>
                    <a:pt x="26905" y="1"/>
                  </a:cubicBezTo>
                  <a:cubicBezTo>
                    <a:pt x="35856" y="54"/>
                    <a:pt x="44647" y="12254"/>
                    <a:pt x="61376" y="253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3" name="任意多边形: 形状 592"/>
            <p:cNvSpPr/>
            <p:nvPr/>
          </p:nvSpPr>
          <p:spPr>
            <a:xfrm>
              <a:off x="11495234" y="5964480"/>
              <a:ext cx="72777" cy="67076"/>
            </a:xfrm>
            <a:custGeom>
              <a:avLst/>
              <a:gdLst>
                <a:gd name="connsiteX0" fmla="*/ 0 w 72777"/>
                <a:gd name="connsiteY0" fmla="*/ 0 h 67076"/>
                <a:gd name="connsiteX1" fmla="*/ 72777 w 72777"/>
                <a:gd name="connsiteY1" fmla="*/ 67077 h 67076"/>
                <a:gd name="connsiteX2" fmla="*/ 0 w 72777"/>
                <a:gd name="connsiteY2" fmla="*/ 0 h 6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777" h="67076">
                  <a:moveTo>
                    <a:pt x="0" y="0"/>
                  </a:moveTo>
                  <a:cubicBezTo>
                    <a:pt x="40172" y="746"/>
                    <a:pt x="47417" y="36708"/>
                    <a:pt x="72777" y="67077"/>
                  </a:cubicBezTo>
                  <a:cubicBezTo>
                    <a:pt x="26852" y="59724"/>
                    <a:pt x="14012" y="2951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4" name="任意多边形: 形状 593"/>
            <p:cNvSpPr/>
            <p:nvPr/>
          </p:nvSpPr>
          <p:spPr>
            <a:xfrm>
              <a:off x="12005740" y="6635404"/>
              <a:ext cx="87908" cy="82207"/>
            </a:xfrm>
            <a:custGeom>
              <a:avLst/>
              <a:gdLst>
                <a:gd name="connsiteX0" fmla="*/ 77999 w 87908"/>
                <a:gd name="connsiteY0" fmla="*/ 82208 h 82207"/>
                <a:gd name="connsiteX1" fmla="*/ 0 w 87908"/>
                <a:gd name="connsiteY1" fmla="*/ 9111 h 82207"/>
                <a:gd name="connsiteX2" fmla="*/ 7992 w 87908"/>
                <a:gd name="connsiteY2" fmla="*/ 0 h 82207"/>
                <a:gd name="connsiteX3" fmla="*/ 87908 w 87908"/>
                <a:gd name="connsiteY3" fmla="*/ 70966 h 82207"/>
                <a:gd name="connsiteX4" fmla="*/ 77999 w 87908"/>
                <a:gd name="connsiteY4" fmla="*/ 82208 h 8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08" h="82207">
                  <a:moveTo>
                    <a:pt x="77999" y="82208"/>
                  </a:moveTo>
                  <a:cubicBezTo>
                    <a:pt x="51999" y="57860"/>
                    <a:pt x="26000" y="33458"/>
                    <a:pt x="0" y="9111"/>
                  </a:cubicBezTo>
                  <a:cubicBezTo>
                    <a:pt x="2664" y="6074"/>
                    <a:pt x="5328" y="3037"/>
                    <a:pt x="7992" y="0"/>
                  </a:cubicBezTo>
                  <a:cubicBezTo>
                    <a:pt x="44753" y="11455"/>
                    <a:pt x="64092" y="43901"/>
                    <a:pt x="87908" y="70966"/>
                  </a:cubicBezTo>
                  <a:cubicBezTo>
                    <a:pt x="84605" y="74695"/>
                    <a:pt x="81302" y="78425"/>
                    <a:pt x="77999" y="822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5" name="任意多边形: 形状 594"/>
            <p:cNvSpPr/>
            <p:nvPr/>
          </p:nvSpPr>
          <p:spPr>
            <a:xfrm>
              <a:off x="6732071" y="5022478"/>
              <a:ext cx="52410" cy="54466"/>
            </a:xfrm>
            <a:custGeom>
              <a:avLst/>
              <a:gdLst>
                <a:gd name="connsiteX0" fmla="*/ 23214 w 52410"/>
                <a:gd name="connsiteY0" fmla="*/ 0 h 54466"/>
                <a:gd name="connsiteX1" fmla="*/ 52410 w 52410"/>
                <a:gd name="connsiteY1" fmla="*/ 38733 h 54466"/>
                <a:gd name="connsiteX2" fmla="*/ 23480 w 52410"/>
                <a:gd name="connsiteY2" fmla="*/ 54237 h 54466"/>
                <a:gd name="connsiteX3" fmla="*/ 145 w 52410"/>
                <a:gd name="connsiteY3" fmla="*/ 28290 h 54466"/>
                <a:gd name="connsiteX4" fmla="*/ 23214 w 52410"/>
                <a:gd name="connsiteY4" fmla="*/ 0 h 54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0" h="54464">
                  <a:moveTo>
                    <a:pt x="23214" y="0"/>
                  </a:moveTo>
                  <a:cubicBezTo>
                    <a:pt x="36427" y="17528"/>
                    <a:pt x="44418" y="28131"/>
                    <a:pt x="52410" y="38733"/>
                  </a:cubicBezTo>
                  <a:cubicBezTo>
                    <a:pt x="42660" y="44434"/>
                    <a:pt x="31259" y="56261"/>
                    <a:pt x="23480" y="54237"/>
                  </a:cubicBezTo>
                  <a:cubicBezTo>
                    <a:pt x="13731" y="51679"/>
                    <a:pt x="4247" y="38839"/>
                    <a:pt x="145" y="28290"/>
                  </a:cubicBezTo>
                  <a:cubicBezTo>
                    <a:pt x="-1507" y="24028"/>
                    <a:pt x="11280" y="14119"/>
                    <a:pt x="232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6" name="任意多边形: 形状 595"/>
            <p:cNvSpPr/>
            <p:nvPr/>
          </p:nvSpPr>
          <p:spPr>
            <a:xfrm>
              <a:off x="6391330" y="5967730"/>
              <a:ext cx="48125" cy="59319"/>
            </a:xfrm>
            <a:custGeom>
              <a:avLst/>
              <a:gdLst>
                <a:gd name="connsiteX0" fmla="*/ 27081 w 48125"/>
                <a:gd name="connsiteY0" fmla="*/ 0 h 59319"/>
                <a:gd name="connsiteX1" fmla="*/ 48125 w 48125"/>
                <a:gd name="connsiteY1" fmla="*/ 38093 h 59319"/>
                <a:gd name="connsiteX2" fmla="*/ 27987 w 48125"/>
                <a:gd name="connsiteY2" fmla="*/ 58605 h 59319"/>
                <a:gd name="connsiteX3" fmla="*/ 335 w 48125"/>
                <a:gd name="connsiteY3" fmla="*/ 33618 h 59319"/>
                <a:gd name="connsiteX4" fmla="*/ 27081 w 48125"/>
                <a:gd name="connsiteY4" fmla="*/ 0 h 59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25" h="59319">
                  <a:moveTo>
                    <a:pt x="27081" y="0"/>
                  </a:moveTo>
                  <a:cubicBezTo>
                    <a:pt x="38163" y="18753"/>
                    <a:pt x="48072" y="28397"/>
                    <a:pt x="48125" y="38093"/>
                  </a:cubicBezTo>
                  <a:cubicBezTo>
                    <a:pt x="48179" y="45179"/>
                    <a:pt x="36245" y="56847"/>
                    <a:pt x="27987" y="58605"/>
                  </a:cubicBezTo>
                  <a:cubicBezTo>
                    <a:pt x="10671" y="62228"/>
                    <a:pt x="-2275" y="51786"/>
                    <a:pt x="335" y="33618"/>
                  </a:cubicBezTo>
                  <a:cubicBezTo>
                    <a:pt x="1721" y="24561"/>
                    <a:pt x="13069" y="16996"/>
                    <a:pt x="2708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7" name="任意多边形: 形状 596"/>
            <p:cNvSpPr/>
            <p:nvPr/>
          </p:nvSpPr>
          <p:spPr>
            <a:xfrm>
              <a:off x="12105742" y="6754373"/>
              <a:ext cx="86469" cy="72900"/>
            </a:xfrm>
            <a:custGeom>
              <a:avLst/>
              <a:gdLst>
                <a:gd name="connsiteX0" fmla="*/ 8258 w 86469"/>
                <a:gd name="connsiteY0" fmla="*/ 0 h 72900"/>
                <a:gd name="connsiteX1" fmla="*/ 86469 w 86469"/>
                <a:gd name="connsiteY1" fmla="*/ 72617 h 72900"/>
                <a:gd name="connsiteX2" fmla="*/ 0 w 86469"/>
                <a:gd name="connsiteY2" fmla="*/ 8471 h 72900"/>
                <a:gd name="connsiteX3" fmla="*/ 8258 w 86469"/>
                <a:gd name="connsiteY3" fmla="*/ 0 h 7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69" h="72900">
                  <a:moveTo>
                    <a:pt x="8258" y="0"/>
                  </a:moveTo>
                  <a:cubicBezTo>
                    <a:pt x="34310" y="24188"/>
                    <a:pt x="60417" y="48429"/>
                    <a:pt x="86469" y="72617"/>
                  </a:cubicBezTo>
                  <a:cubicBezTo>
                    <a:pt x="53278" y="75921"/>
                    <a:pt x="23548" y="50028"/>
                    <a:pt x="0" y="8471"/>
                  </a:cubicBezTo>
                  <a:cubicBezTo>
                    <a:pt x="2770" y="5647"/>
                    <a:pt x="5540" y="2824"/>
                    <a:pt x="825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8" name="任意多边形: 形状 597"/>
            <p:cNvSpPr/>
            <p:nvPr/>
          </p:nvSpPr>
          <p:spPr>
            <a:xfrm>
              <a:off x="10585998" y="4891417"/>
              <a:ext cx="57539" cy="65369"/>
            </a:xfrm>
            <a:custGeom>
              <a:avLst/>
              <a:gdLst>
                <a:gd name="connsiteX0" fmla="*/ 57540 w 57539"/>
                <a:gd name="connsiteY0" fmla="*/ 65369 h 65369"/>
                <a:gd name="connsiteX1" fmla="*/ 0 w 57539"/>
                <a:gd name="connsiteY1" fmla="*/ 158 h 65369"/>
                <a:gd name="connsiteX2" fmla="*/ 57540 w 57539"/>
                <a:gd name="connsiteY2" fmla="*/ 65369 h 6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539" h="65369">
                  <a:moveTo>
                    <a:pt x="57540" y="65369"/>
                  </a:moveTo>
                  <a:cubicBezTo>
                    <a:pt x="14119" y="61160"/>
                    <a:pt x="12946" y="26530"/>
                    <a:pt x="0" y="158"/>
                  </a:cubicBezTo>
                  <a:cubicBezTo>
                    <a:pt x="29676" y="-2240"/>
                    <a:pt x="52585" y="22854"/>
                    <a:pt x="57540" y="653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9" name="任意多边形: 形状 598"/>
            <p:cNvSpPr/>
            <p:nvPr/>
          </p:nvSpPr>
          <p:spPr>
            <a:xfrm>
              <a:off x="6409509" y="6729507"/>
              <a:ext cx="49695" cy="55022"/>
            </a:xfrm>
            <a:custGeom>
              <a:avLst/>
              <a:gdLst>
                <a:gd name="connsiteX0" fmla="*/ 24565 w 49695"/>
                <a:gd name="connsiteY0" fmla="*/ 55022 h 55022"/>
                <a:gd name="connsiteX1" fmla="*/ 4 w 49695"/>
                <a:gd name="connsiteY1" fmla="*/ 20871 h 55022"/>
                <a:gd name="connsiteX2" fmla="*/ 22274 w 49695"/>
                <a:gd name="connsiteY2" fmla="*/ 146 h 55022"/>
                <a:gd name="connsiteX3" fmla="*/ 49605 w 49695"/>
                <a:gd name="connsiteY3" fmla="*/ 27744 h 55022"/>
                <a:gd name="connsiteX4" fmla="*/ 24565 w 49695"/>
                <a:gd name="connsiteY4" fmla="*/ 55022 h 5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95" h="55022">
                  <a:moveTo>
                    <a:pt x="24565" y="55022"/>
                  </a:moveTo>
                  <a:cubicBezTo>
                    <a:pt x="12631" y="39518"/>
                    <a:pt x="484" y="30461"/>
                    <a:pt x="4" y="20871"/>
                  </a:cubicBezTo>
                  <a:cubicBezTo>
                    <a:pt x="-316" y="13838"/>
                    <a:pt x="18438" y="-1665"/>
                    <a:pt x="22274" y="146"/>
                  </a:cubicBezTo>
                  <a:cubicBezTo>
                    <a:pt x="33516" y="5527"/>
                    <a:pt x="42946" y="16716"/>
                    <a:pt x="49605" y="27744"/>
                  </a:cubicBezTo>
                  <a:cubicBezTo>
                    <a:pt x="50937" y="30035"/>
                    <a:pt x="37298" y="41383"/>
                    <a:pt x="24565" y="550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0" name="任意多边形: 形状 599"/>
            <p:cNvSpPr/>
            <p:nvPr/>
          </p:nvSpPr>
          <p:spPr>
            <a:xfrm>
              <a:off x="7698061" y="3976899"/>
              <a:ext cx="50424" cy="45881"/>
            </a:xfrm>
            <a:custGeom>
              <a:avLst/>
              <a:gdLst>
                <a:gd name="connsiteX0" fmla="*/ 50425 w 50424"/>
                <a:gd name="connsiteY0" fmla="*/ 44013 h 45881"/>
                <a:gd name="connsiteX1" fmla="*/ 24 w 50424"/>
                <a:gd name="connsiteY1" fmla="*/ 20518 h 45881"/>
                <a:gd name="connsiteX2" fmla="*/ 16274 w 50424"/>
                <a:gd name="connsiteY2" fmla="*/ 1018 h 45881"/>
                <a:gd name="connsiteX3" fmla="*/ 50425 w 50424"/>
                <a:gd name="connsiteY3" fmla="*/ 44013 h 4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24" h="45881">
                  <a:moveTo>
                    <a:pt x="50425" y="44013"/>
                  </a:moveTo>
                  <a:cubicBezTo>
                    <a:pt x="26503" y="45931"/>
                    <a:pt x="3168" y="52484"/>
                    <a:pt x="24" y="20518"/>
                  </a:cubicBezTo>
                  <a:cubicBezTo>
                    <a:pt x="-562" y="14337"/>
                    <a:pt x="9561" y="2350"/>
                    <a:pt x="16274" y="1018"/>
                  </a:cubicBezTo>
                  <a:cubicBezTo>
                    <a:pt x="48400" y="-5215"/>
                    <a:pt x="48827" y="18173"/>
                    <a:pt x="50425" y="440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1" name="任意多边形: 形状 600"/>
            <p:cNvSpPr/>
            <p:nvPr/>
          </p:nvSpPr>
          <p:spPr>
            <a:xfrm>
              <a:off x="6964453" y="4491195"/>
              <a:ext cx="54236" cy="44423"/>
            </a:xfrm>
            <a:custGeom>
              <a:avLst/>
              <a:gdLst>
                <a:gd name="connsiteX0" fmla="*/ 54023 w 54236"/>
                <a:gd name="connsiteY0" fmla="*/ 30474 h 44423"/>
                <a:gd name="connsiteX1" fmla="*/ 29835 w 54236"/>
                <a:gd name="connsiteY1" fmla="*/ 44113 h 44423"/>
                <a:gd name="connsiteX2" fmla="*/ 0 w 54236"/>
                <a:gd name="connsiteY2" fmla="*/ 18113 h 44423"/>
                <a:gd name="connsiteX3" fmla="*/ 20778 w 54236"/>
                <a:gd name="connsiteY3" fmla="*/ 52 h 44423"/>
                <a:gd name="connsiteX4" fmla="*/ 54237 w 54236"/>
                <a:gd name="connsiteY4" fmla="*/ 17314 h 44423"/>
                <a:gd name="connsiteX5" fmla="*/ 54023 w 54236"/>
                <a:gd name="connsiteY5" fmla="*/ 30474 h 4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36" h="44423">
                  <a:moveTo>
                    <a:pt x="54023" y="30474"/>
                  </a:moveTo>
                  <a:cubicBezTo>
                    <a:pt x="45765" y="35428"/>
                    <a:pt x="34790" y="46403"/>
                    <a:pt x="29835" y="44113"/>
                  </a:cubicBezTo>
                  <a:cubicBezTo>
                    <a:pt x="18328" y="38838"/>
                    <a:pt x="9750" y="27170"/>
                    <a:pt x="0" y="18113"/>
                  </a:cubicBezTo>
                  <a:cubicBezTo>
                    <a:pt x="6979" y="11667"/>
                    <a:pt x="14971" y="-907"/>
                    <a:pt x="20778" y="52"/>
                  </a:cubicBezTo>
                  <a:cubicBezTo>
                    <a:pt x="32553" y="1917"/>
                    <a:pt x="43155" y="11134"/>
                    <a:pt x="54237" y="17314"/>
                  </a:cubicBezTo>
                  <a:cubicBezTo>
                    <a:pt x="54183" y="21683"/>
                    <a:pt x="54077" y="26051"/>
                    <a:pt x="54023" y="304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2" name="任意多边形: 形状 601"/>
            <p:cNvSpPr/>
            <p:nvPr/>
          </p:nvSpPr>
          <p:spPr>
            <a:xfrm>
              <a:off x="11567478" y="6083928"/>
              <a:ext cx="73096" cy="81514"/>
            </a:xfrm>
            <a:custGeom>
              <a:avLst/>
              <a:gdLst>
                <a:gd name="connsiteX0" fmla="*/ 8418 w 73096"/>
                <a:gd name="connsiteY0" fmla="*/ 0 h 81514"/>
                <a:gd name="connsiteX1" fmla="*/ 73097 w 73096"/>
                <a:gd name="connsiteY1" fmla="*/ 73470 h 81514"/>
                <a:gd name="connsiteX2" fmla="*/ 63826 w 73096"/>
                <a:gd name="connsiteY2" fmla="*/ 81515 h 81514"/>
                <a:gd name="connsiteX3" fmla="*/ 0 w 73096"/>
                <a:gd name="connsiteY3" fmla="*/ 7139 h 81514"/>
                <a:gd name="connsiteX4" fmla="*/ 8418 w 73096"/>
                <a:gd name="connsiteY4" fmla="*/ 0 h 8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96" h="81514">
                  <a:moveTo>
                    <a:pt x="8418" y="0"/>
                  </a:moveTo>
                  <a:cubicBezTo>
                    <a:pt x="40278" y="15717"/>
                    <a:pt x="64252" y="38147"/>
                    <a:pt x="73097" y="73470"/>
                  </a:cubicBezTo>
                  <a:cubicBezTo>
                    <a:pt x="70007" y="76134"/>
                    <a:pt x="66916" y="78851"/>
                    <a:pt x="63826" y="81515"/>
                  </a:cubicBezTo>
                  <a:cubicBezTo>
                    <a:pt x="42569" y="56740"/>
                    <a:pt x="21258" y="31967"/>
                    <a:pt x="0" y="7139"/>
                  </a:cubicBezTo>
                  <a:cubicBezTo>
                    <a:pt x="2771" y="4795"/>
                    <a:pt x="5594" y="2397"/>
                    <a:pt x="841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3" name="任意多边形: 形状 602"/>
            <p:cNvSpPr/>
            <p:nvPr/>
          </p:nvSpPr>
          <p:spPr>
            <a:xfrm>
              <a:off x="10527659" y="4746820"/>
              <a:ext cx="59031" cy="65957"/>
            </a:xfrm>
            <a:custGeom>
              <a:avLst/>
              <a:gdLst>
                <a:gd name="connsiteX0" fmla="*/ 59032 w 59031"/>
                <a:gd name="connsiteY0" fmla="*/ 65958 h 65957"/>
                <a:gd name="connsiteX1" fmla="*/ 0 w 59031"/>
                <a:gd name="connsiteY1" fmla="*/ 0 h 65957"/>
                <a:gd name="connsiteX2" fmla="*/ 59032 w 59031"/>
                <a:gd name="connsiteY2" fmla="*/ 65958 h 6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031" h="65957">
                  <a:moveTo>
                    <a:pt x="59032" y="65958"/>
                  </a:moveTo>
                  <a:cubicBezTo>
                    <a:pt x="21684" y="63613"/>
                    <a:pt x="1758" y="40544"/>
                    <a:pt x="0" y="0"/>
                  </a:cubicBezTo>
                  <a:cubicBezTo>
                    <a:pt x="32979" y="10709"/>
                    <a:pt x="46512" y="34524"/>
                    <a:pt x="59032" y="659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4" name="任意多边形: 形状 603"/>
            <p:cNvSpPr/>
            <p:nvPr/>
          </p:nvSpPr>
          <p:spPr>
            <a:xfrm>
              <a:off x="10837948" y="5130951"/>
              <a:ext cx="74109" cy="69314"/>
            </a:xfrm>
            <a:custGeom>
              <a:avLst/>
              <a:gdLst>
                <a:gd name="connsiteX0" fmla="*/ 0 w 74109"/>
                <a:gd name="connsiteY0" fmla="*/ 0 h 69314"/>
                <a:gd name="connsiteX1" fmla="*/ 74109 w 74109"/>
                <a:gd name="connsiteY1" fmla="*/ 69314 h 69314"/>
                <a:gd name="connsiteX2" fmla="*/ 0 w 74109"/>
                <a:gd name="connsiteY2" fmla="*/ 0 h 69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109" h="69314">
                  <a:moveTo>
                    <a:pt x="0" y="0"/>
                  </a:moveTo>
                  <a:cubicBezTo>
                    <a:pt x="47684" y="5168"/>
                    <a:pt x="58179" y="37774"/>
                    <a:pt x="74109" y="69314"/>
                  </a:cubicBezTo>
                  <a:cubicBezTo>
                    <a:pt x="31221" y="66437"/>
                    <a:pt x="23016" y="3111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5" name="任意多边形: 形状 604"/>
            <p:cNvSpPr/>
            <p:nvPr/>
          </p:nvSpPr>
          <p:spPr>
            <a:xfrm>
              <a:off x="7531806" y="3971570"/>
              <a:ext cx="61482" cy="47542"/>
            </a:xfrm>
            <a:custGeom>
              <a:avLst/>
              <a:gdLst>
                <a:gd name="connsiteX0" fmla="*/ 61482 w 61482"/>
                <a:gd name="connsiteY0" fmla="*/ 37835 h 47542"/>
                <a:gd name="connsiteX1" fmla="*/ 32659 w 61482"/>
                <a:gd name="connsiteY1" fmla="*/ 46892 h 47542"/>
                <a:gd name="connsiteX2" fmla="*/ 0 w 61482"/>
                <a:gd name="connsiteY2" fmla="*/ 18921 h 47542"/>
                <a:gd name="connsiteX3" fmla="*/ 18594 w 61482"/>
                <a:gd name="connsiteY3" fmla="*/ 61 h 47542"/>
                <a:gd name="connsiteX4" fmla="*/ 52638 w 61482"/>
                <a:gd name="connsiteY4" fmla="*/ 18388 h 47542"/>
                <a:gd name="connsiteX5" fmla="*/ 61482 w 61482"/>
                <a:gd name="connsiteY5" fmla="*/ 37835 h 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82" h="47542">
                  <a:moveTo>
                    <a:pt x="61482" y="37835"/>
                  </a:moveTo>
                  <a:cubicBezTo>
                    <a:pt x="51679" y="41244"/>
                    <a:pt x="39532" y="49982"/>
                    <a:pt x="32659" y="46892"/>
                  </a:cubicBezTo>
                  <a:cubicBezTo>
                    <a:pt x="20139" y="41244"/>
                    <a:pt x="10709" y="28671"/>
                    <a:pt x="0" y="18921"/>
                  </a:cubicBezTo>
                  <a:cubicBezTo>
                    <a:pt x="6287" y="12208"/>
                    <a:pt x="14119" y="-1005"/>
                    <a:pt x="18594" y="61"/>
                  </a:cubicBezTo>
                  <a:cubicBezTo>
                    <a:pt x="30688" y="2938"/>
                    <a:pt x="41397" y="11835"/>
                    <a:pt x="52638" y="18388"/>
                  </a:cubicBezTo>
                  <a:cubicBezTo>
                    <a:pt x="55569" y="24835"/>
                    <a:pt x="58499" y="31335"/>
                    <a:pt x="61482" y="378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6" name="任意多边形: 形状 605"/>
            <p:cNvSpPr/>
            <p:nvPr/>
          </p:nvSpPr>
          <p:spPr>
            <a:xfrm>
              <a:off x="8090707" y="3675583"/>
              <a:ext cx="46470" cy="49601"/>
            </a:xfrm>
            <a:custGeom>
              <a:avLst/>
              <a:gdLst>
                <a:gd name="connsiteX0" fmla="*/ 300 w 46470"/>
                <a:gd name="connsiteY0" fmla="*/ 11332 h 49601"/>
                <a:gd name="connsiteX1" fmla="*/ 15644 w 46470"/>
                <a:gd name="connsiteY1" fmla="*/ 90 h 49601"/>
                <a:gd name="connsiteX2" fmla="*/ 46439 w 46470"/>
                <a:gd name="connsiteY2" fmla="*/ 34188 h 49601"/>
                <a:gd name="connsiteX3" fmla="*/ 30402 w 46470"/>
                <a:gd name="connsiteY3" fmla="*/ 49532 h 49601"/>
                <a:gd name="connsiteX4" fmla="*/ 300 w 46470"/>
                <a:gd name="connsiteY4" fmla="*/ 11332 h 4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70" h="49601">
                  <a:moveTo>
                    <a:pt x="300" y="11332"/>
                  </a:moveTo>
                  <a:cubicBezTo>
                    <a:pt x="2751" y="9520"/>
                    <a:pt x="14206" y="-1082"/>
                    <a:pt x="15644" y="90"/>
                  </a:cubicBezTo>
                  <a:cubicBezTo>
                    <a:pt x="27259" y="10000"/>
                    <a:pt x="37435" y="21828"/>
                    <a:pt x="46439" y="34188"/>
                  </a:cubicBezTo>
                  <a:cubicBezTo>
                    <a:pt x="47131" y="35147"/>
                    <a:pt x="36263" y="49265"/>
                    <a:pt x="30402" y="49532"/>
                  </a:cubicBezTo>
                  <a:cubicBezTo>
                    <a:pt x="11222" y="50491"/>
                    <a:pt x="-2204" y="41807"/>
                    <a:pt x="300" y="113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7" name="任意多边形: 形状 606"/>
            <p:cNvSpPr/>
            <p:nvPr/>
          </p:nvSpPr>
          <p:spPr>
            <a:xfrm>
              <a:off x="11741696" y="6261769"/>
              <a:ext cx="79916" cy="78371"/>
            </a:xfrm>
            <a:custGeom>
              <a:avLst/>
              <a:gdLst>
                <a:gd name="connsiteX0" fmla="*/ 79916 w 79916"/>
                <a:gd name="connsiteY0" fmla="*/ 78371 h 78371"/>
                <a:gd name="connsiteX1" fmla="*/ 0 w 79916"/>
                <a:gd name="connsiteY1" fmla="*/ 0 h 78371"/>
                <a:gd name="connsiteX2" fmla="*/ 79916 w 79916"/>
                <a:gd name="connsiteY2" fmla="*/ 78371 h 7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916" h="78371">
                  <a:moveTo>
                    <a:pt x="79916" y="78371"/>
                  </a:moveTo>
                  <a:cubicBezTo>
                    <a:pt x="34524" y="66917"/>
                    <a:pt x="19286" y="35749"/>
                    <a:pt x="0" y="0"/>
                  </a:cubicBezTo>
                  <a:cubicBezTo>
                    <a:pt x="42249" y="12840"/>
                    <a:pt x="58979" y="43048"/>
                    <a:pt x="79916" y="783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8" name="任意多边形: 形状 607"/>
            <p:cNvSpPr/>
            <p:nvPr/>
          </p:nvSpPr>
          <p:spPr>
            <a:xfrm>
              <a:off x="8238320" y="3696997"/>
              <a:ext cx="51431" cy="46774"/>
            </a:xfrm>
            <a:custGeom>
              <a:avLst/>
              <a:gdLst>
                <a:gd name="connsiteX0" fmla="*/ 0 w 51431"/>
                <a:gd name="connsiteY0" fmla="*/ 2172 h 46774"/>
                <a:gd name="connsiteX1" fmla="*/ 51413 w 51431"/>
                <a:gd name="connsiteY1" fmla="*/ 30089 h 46774"/>
                <a:gd name="connsiteX2" fmla="*/ 35483 w 51431"/>
                <a:gd name="connsiteY2" fmla="*/ 46765 h 46774"/>
                <a:gd name="connsiteX3" fmla="*/ 0 w 51431"/>
                <a:gd name="connsiteY3" fmla="*/ 2172 h 46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1" h="46774">
                  <a:moveTo>
                    <a:pt x="0" y="2172"/>
                  </a:moveTo>
                  <a:cubicBezTo>
                    <a:pt x="30475" y="-4062"/>
                    <a:pt x="48696" y="2491"/>
                    <a:pt x="51413" y="30089"/>
                  </a:cubicBezTo>
                  <a:cubicBezTo>
                    <a:pt x="51946" y="35364"/>
                    <a:pt x="41184" y="46659"/>
                    <a:pt x="35483" y="46765"/>
                  </a:cubicBezTo>
                  <a:cubicBezTo>
                    <a:pt x="6287" y="47298"/>
                    <a:pt x="3463" y="25667"/>
                    <a:pt x="0" y="21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9" name="任意多边形: 形状 608"/>
            <p:cNvSpPr/>
            <p:nvPr/>
          </p:nvSpPr>
          <p:spPr>
            <a:xfrm>
              <a:off x="6539137" y="5050219"/>
              <a:ext cx="59457" cy="45368"/>
            </a:xfrm>
            <a:custGeom>
              <a:avLst/>
              <a:gdLst>
                <a:gd name="connsiteX0" fmla="*/ 59458 w 59457"/>
                <a:gd name="connsiteY0" fmla="*/ 31131 h 45368"/>
                <a:gd name="connsiteX1" fmla="*/ 23602 w 59457"/>
                <a:gd name="connsiteY1" fmla="*/ 44770 h 45368"/>
                <a:gd name="connsiteX2" fmla="*/ 0 w 59457"/>
                <a:gd name="connsiteY2" fmla="*/ 16586 h 45368"/>
                <a:gd name="connsiteX3" fmla="*/ 25307 w 59457"/>
                <a:gd name="connsiteY3" fmla="*/ 230 h 45368"/>
                <a:gd name="connsiteX4" fmla="*/ 59458 w 59457"/>
                <a:gd name="connsiteY4" fmla="*/ 31131 h 4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56" h="45368">
                  <a:moveTo>
                    <a:pt x="59458" y="31131"/>
                  </a:moveTo>
                  <a:cubicBezTo>
                    <a:pt x="41876" y="38324"/>
                    <a:pt x="29463" y="47860"/>
                    <a:pt x="23602" y="44770"/>
                  </a:cubicBezTo>
                  <a:cubicBezTo>
                    <a:pt x="13586" y="39496"/>
                    <a:pt x="7619" y="26389"/>
                    <a:pt x="0" y="16586"/>
                  </a:cubicBezTo>
                  <a:cubicBezTo>
                    <a:pt x="8578" y="10673"/>
                    <a:pt x="19446" y="-1848"/>
                    <a:pt x="25307" y="230"/>
                  </a:cubicBezTo>
                  <a:cubicBezTo>
                    <a:pt x="36122" y="4013"/>
                    <a:pt x="43954" y="16213"/>
                    <a:pt x="59458" y="3113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0" name="任意多边形: 形状 609"/>
            <p:cNvSpPr/>
            <p:nvPr/>
          </p:nvSpPr>
          <p:spPr>
            <a:xfrm>
              <a:off x="10681738" y="4931587"/>
              <a:ext cx="67928" cy="75707"/>
            </a:xfrm>
            <a:custGeom>
              <a:avLst/>
              <a:gdLst>
                <a:gd name="connsiteX0" fmla="*/ 11295 w 67928"/>
                <a:gd name="connsiteY0" fmla="*/ 0 h 75707"/>
                <a:gd name="connsiteX1" fmla="*/ 67929 w 67928"/>
                <a:gd name="connsiteY1" fmla="*/ 68621 h 75707"/>
                <a:gd name="connsiteX2" fmla="*/ 59564 w 67928"/>
                <a:gd name="connsiteY2" fmla="*/ 75707 h 75707"/>
                <a:gd name="connsiteX3" fmla="*/ 0 w 67928"/>
                <a:gd name="connsiteY3" fmla="*/ 9643 h 75707"/>
                <a:gd name="connsiteX4" fmla="*/ 11295 w 67928"/>
                <a:gd name="connsiteY4" fmla="*/ 0 h 7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28" h="75707">
                  <a:moveTo>
                    <a:pt x="11295" y="0"/>
                  </a:moveTo>
                  <a:cubicBezTo>
                    <a:pt x="30155" y="22856"/>
                    <a:pt x="49068" y="45712"/>
                    <a:pt x="67929" y="68621"/>
                  </a:cubicBezTo>
                  <a:cubicBezTo>
                    <a:pt x="65158" y="70966"/>
                    <a:pt x="62335" y="73363"/>
                    <a:pt x="59564" y="75707"/>
                  </a:cubicBezTo>
                  <a:cubicBezTo>
                    <a:pt x="19180" y="72351"/>
                    <a:pt x="14598" y="36442"/>
                    <a:pt x="0" y="9643"/>
                  </a:cubicBezTo>
                  <a:cubicBezTo>
                    <a:pt x="3729" y="6393"/>
                    <a:pt x="7512" y="3197"/>
                    <a:pt x="1129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1" name="任意多边形: 形状 610"/>
            <p:cNvSpPr/>
            <p:nvPr/>
          </p:nvSpPr>
          <p:spPr>
            <a:xfrm>
              <a:off x="8632255" y="3601924"/>
              <a:ext cx="50400" cy="47128"/>
            </a:xfrm>
            <a:custGeom>
              <a:avLst/>
              <a:gdLst>
                <a:gd name="connsiteX0" fmla="*/ 0 w 50400"/>
                <a:gd name="connsiteY0" fmla="*/ 3317 h 47128"/>
                <a:gd name="connsiteX1" fmla="*/ 50401 w 50400"/>
                <a:gd name="connsiteY1" fmla="*/ 42476 h 47128"/>
                <a:gd name="connsiteX2" fmla="*/ 0 w 50400"/>
                <a:gd name="connsiteY2" fmla="*/ 3317 h 4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00" h="47128">
                  <a:moveTo>
                    <a:pt x="0" y="3317"/>
                  </a:moveTo>
                  <a:cubicBezTo>
                    <a:pt x="34204" y="-5954"/>
                    <a:pt x="45553" y="3317"/>
                    <a:pt x="50401" y="42476"/>
                  </a:cubicBezTo>
                  <a:cubicBezTo>
                    <a:pt x="17209" y="53185"/>
                    <a:pt x="9430" y="47484"/>
                    <a:pt x="0" y="33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2" name="任意多边形: 形状 611"/>
            <p:cNvSpPr/>
            <p:nvPr/>
          </p:nvSpPr>
          <p:spPr>
            <a:xfrm>
              <a:off x="7230627" y="4140083"/>
              <a:ext cx="53330" cy="43881"/>
            </a:xfrm>
            <a:custGeom>
              <a:avLst/>
              <a:gdLst>
                <a:gd name="connsiteX0" fmla="*/ 51999 w 53330"/>
                <a:gd name="connsiteY0" fmla="*/ 30646 h 43881"/>
                <a:gd name="connsiteX1" fmla="*/ 30848 w 53330"/>
                <a:gd name="connsiteY1" fmla="*/ 43646 h 43881"/>
                <a:gd name="connsiteX2" fmla="*/ 0 w 53330"/>
                <a:gd name="connsiteY2" fmla="*/ 14077 h 43881"/>
                <a:gd name="connsiteX3" fmla="*/ 22004 w 53330"/>
                <a:gd name="connsiteY3" fmla="*/ 118 h 43881"/>
                <a:gd name="connsiteX4" fmla="*/ 53331 w 53330"/>
                <a:gd name="connsiteY4" fmla="*/ 18392 h 43881"/>
                <a:gd name="connsiteX5" fmla="*/ 51999 w 53330"/>
                <a:gd name="connsiteY5" fmla="*/ 30646 h 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30" h="43881">
                  <a:moveTo>
                    <a:pt x="51999" y="30646"/>
                  </a:moveTo>
                  <a:cubicBezTo>
                    <a:pt x="44700" y="35281"/>
                    <a:pt x="33671" y="45564"/>
                    <a:pt x="30848" y="43646"/>
                  </a:cubicBezTo>
                  <a:cubicBezTo>
                    <a:pt x="19180" y="35814"/>
                    <a:pt x="10070" y="24253"/>
                    <a:pt x="0" y="14077"/>
                  </a:cubicBezTo>
                  <a:cubicBezTo>
                    <a:pt x="7406" y="9069"/>
                    <a:pt x="16037" y="-1214"/>
                    <a:pt x="22004" y="118"/>
                  </a:cubicBezTo>
                  <a:cubicBezTo>
                    <a:pt x="33245" y="2675"/>
                    <a:pt x="42995" y="11946"/>
                    <a:pt x="53331" y="18392"/>
                  </a:cubicBezTo>
                  <a:cubicBezTo>
                    <a:pt x="52851" y="22495"/>
                    <a:pt x="52425" y="26597"/>
                    <a:pt x="51999" y="306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3" name="任意多边形: 形状 612"/>
            <p:cNvSpPr/>
            <p:nvPr/>
          </p:nvSpPr>
          <p:spPr>
            <a:xfrm>
              <a:off x="8730531" y="3466174"/>
              <a:ext cx="55216" cy="51652"/>
            </a:xfrm>
            <a:custGeom>
              <a:avLst/>
              <a:gdLst>
                <a:gd name="connsiteX0" fmla="*/ 55216 w 55216"/>
                <a:gd name="connsiteY0" fmla="*/ 36773 h 51652"/>
                <a:gd name="connsiteX1" fmla="*/ 33639 w 55216"/>
                <a:gd name="connsiteY1" fmla="*/ 51585 h 51652"/>
                <a:gd name="connsiteX2" fmla="*/ 21 w 55216"/>
                <a:gd name="connsiteY2" fmla="*/ 14610 h 51652"/>
                <a:gd name="connsiteX3" fmla="*/ 14193 w 55216"/>
                <a:gd name="connsiteY3" fmla="*/ 12 h 51652"/>
                <a:gd name="connsiteX4" fmla="*/ 55216 w 55216"/>
                <a:gd name="connsiteY4" fmla="*/ 36773 h 5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5" h="51652">
                  <a:moveTo>
                    <a:pt x="55216" y="36773"/>
                  </a:moveTo>
                  <a:cubicBezTo>
                    <a:pt x="43282" y="45085"/>
                    <a:pt x="34545" y="52437"/>
                    <a:pt x="33639" y="51585"/>
                  </a:cubicBezTo>
                  <a:cubicBezTo>
                    <a:pt x="21545" y="40130"/>
                    <a:pt x="10250" y="27769"/>
                    <a:pt x="21" y="14610"/>
                  </a:cubicBezTo>
                  <a:cubicBezTo>
                    <a:pt x="-618" y="13811"/>
                    <a:pt x="13660" y="-468"/>
                    <a:pt x="14193" y="12"/>
                  </a:cubicBezTo>
                  <a:cubicBezTo>
                    <a:pt x="27086" y="10241"/>
                    <a:pt x="38967" y="21643"/>
                    <a:pt x="55216" y="367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4" name="任意多边形: 形状 613"/>
            <p:cNvSpPr/>
            <p:nvPr/>
          </p:nvSpPr>
          <p:spPr>
            <a:xfrm>
              <a:off x="9823382" y="4077344"/>
              <a:ext cx="49921" cy="54090"/>
            </a:xfrm>
            <a:custGeom>
              <a:avLst/>
              <a:gdLst>
                <a:gd name="connsiteX0" fmla="*/ 49921 w 49921"/>
                <a:gd name="connsiteY0" fmla="*/ 54066 h 54090"/>
                <a:gd name="connsiteX1" fmla="*/ 0 w 49921"/>
                <a:gd name="connsiteY1" fmla="*/ 1694 h 54090"/>
                <a:gd name="connsiteX2" fmla="*/ 49921 w 49921"/>
                <a:gd name="connsiteY2" fmla="*/ 54066 h 5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921" h="54090">
                  <a:moveTo>
                    <a:pt x="49921" y="54066"/>
                  </a:moveTo>
                  <a:cubicBezTo>
                    <a:pt x="10762" y="55025"/>
                    <a:pt x="7299" y="27001"/>
                    <a:pt x="0" y="1694"/>
                  </a:cubicBezTo>
                  <a:cubicBezTo>
                    <a:pt x="34577" y="-4646"/>
                    <a:pt x="44700" y="5530"/>
                    <a:pt x="49921" y="540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5" name="任意多边形: 形状 614"/>
            <p:cNvSpPr/>
            <p:nvPr/>
          </p:nvSpPr>
          <p:spPr>
            <a:xfrm>
              <a:off x="10207247" y="4365246"/>
              <a:ext cx="46824" cy="57912"/>
            </a:xfrm>
            <a:custGeom>
              <a:avLst/>
              <a:gdLst>
                <a:gd name="connsiteX0" fmla="*/ 46778 w 46824"/>
                <a:gd name="connsiteY0" fmla="*/ 57913 h 57912"/>
                <a:gd name="connsiteX1" fmla="*/ 0 w 46824"/>
                <a:gd name="connsiteY1" fmla="*/ 0 h 57912"/>
                <a:gd name="connsiteX2" fmla="*/ 46778 w 46824"/>
                <a:gd name="connsiteY2" fmla="*/ 57913 h 5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824" h="57911">
                  <a:moveTo>
                    <a:pt x="46778" y="57913"/>
                  </a:moveTo>
                  <a:cubicBezTo>
                    <a:pt x="12840" y="52052"/>
                    <a:pt x="6607" y="44274"/>
                    <a:pt x="0" y="0"/>
                  </a:cubicBezTo>
                  <a:cubicBezTo>
                    <a:pt x="34044" y="4688"/>
                    <a:pt x="47737" y="21631"/>
                    <a:pt x="46778" y="579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6" name="任意多边形: 形状 615"/>
            <p:cNvSpPr/>
            <p:nvPr/>
          </p:nvSpPr>
          <p:spPr>
            <a:xfrm>
              <a:off x="11171945" y="5509436"/>
              <a:ext cx="69101" cy="71338"/>
            </a:xfrm>
            <a:custGeom>
              <a:avLst/>
              <a:gdLst>
                <a:gd name="connsiteX0" fmla="*/ 0 w 69101"/>
                <a:gd name="connsiteY0" fmla="*/ 0 h 71338"/>
                <a:gd name="connsiteX1" fmla="*/ 69101 w 69101"/>
                <a:gd name="connsiteY1" fmla="*/ 71339 h 71338"/>
                <a:gd name="connsiteX2" fmla="*/ 0 w 69101"/>
                <a:gd name="connsiteY2" fmla="*/ 0 h 7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01" h="71338">
                  <a:moveTo>
                    <a:pt x="0" y="0"/>
                  </a:moveTo>
                  <a:cubicBezTo>
                    <a:pt x="40172" y="8791"/>
                    <a:pt x="51520" y="41929"/>
                    <a:pt x="69101" y="71339"/>
                  </a:cubicBezTo>
                  <a:cubicBezTo>
                    <a:pt x="35749" y="65425"/>
                    <a:pt x="17049" y="4608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7" name="任意多边形: 形状 616"/>
            <p:cNvSpPr/>
            <p:nvPr/>
          </p:nvSpPr>
          <p:spPr>
            <a:xfrm>
              <a:off x="7277616" y="4304768"/>
              <a:ext cx="47113" cy="46517"/>
            </a:xfrm>
            <a:custGeom>
              <a:avLst/>
              <a:gdLst>
                <a:gd name="connsiteX0" fmla="*/ 46887 w 47113"/>
                <a:gd name="connsiteY0" fmla="*/ 45453 h 46517"/>
                <a:gd name="connsiteX1" fmla="*/ 56 w 47113"/>
                <a:gd name="connsiteY1" fmla="*/ 26060 h 46517"/>
                <a:gd name="connsiteX2" fmla="*/ 17691 w 47113"/>
                <a:gd name="connsiteY2" fmla="*/ 274 h 46517"/>
                <a:gd name="connsiteX3" fmla="*/ 46887 w 47113"/>
                <a:gd name="connsiteY3" fmla="*/ 45453 h 46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113" h="46517">
                  <a:moveTo>
                    <a:pt x="46887" y="45453"/>
                  </a:moveTo>
                  <a:cubicBezTo>
                    <a:pt x="26801" y="43908"/>
                    <a:pt x="3626" y="55736"/>
                    <a:pt x="56" y="26060"/>
                  </a:cubicBezTo>
                  <a:cubicBezTo>
                    <a:pt x="-903" y="17856"/>
                    <a:pt x="10658" y="1020"/>
                    <a:pt x="17691" y="274"/>
                  </a:cubicBezTo>
                  <a:cubicBezTo>
                    <a:pt x="47047" y="-2710"/>
                    <a:pt x="47846" y="19081"/>
                    <a:pt x="46887" y="454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8" name="任意多边形: 形状 617"/>
            <p:cNvSpPr/>
            <p:nvPr/>
          </p:nvSpPr>
          <p:spPr>
            <a:xfrm>
              <a:off x="6487085" y="5592176"/>
              <a:ext cx="50670" cy="51718"/>
            </a:xfrm>
            <a:custGeom>
              <a:avLst/>
              <a:gdLst>
                <a:gd name="connsiteX0" fmla="*/ 32126 w 50670"/>
                <a:gd name="connsiteY0" fmla="*/ 0 h 51718"/>
                <a:gd name="connsiteX1" fmla="*/ 50560 w 50670"/>
                <a:gd name="connsiteY1" fmla="*/ 33458 h 51718"/>
                <a:gd name="connsiteX2" fmla="*/ 26319 w 50670"/>
                <a:gd name="connsiteY2" fmla="*/ 51519 h 51718"/>
                <a:gd name="connsiteX3" fmla="*/ 0 w 50670"/>
                <a:gd name="connsiteY3" fmla="*/ 26585 h 51718"/>
                <a:gd name="connsiteX4" fmla="*/ 32126 w 50670"/>
                <a:gd name="connsiteY4" fmla="*/ 0 h 5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70" h="51718">
                  <a:moveTo>
                    <a:pt x="32126" y="0"/>
                  </a:moveTo>
                  <a:cubicBezTo>
                    <a:pt x="40811" y="14651"/>
                    <a:pt x="51892" y="25040"/>
                    <a:pt x="50560" y="33458"/>
                  </a:cubicBezTo>
                  <a:cubicBezTo>
                    <a:pt x="49335" y="41077"/>
                    <a:pt x="32499" y="53437"/>
                    <a:pt x="26319" y="51519"/>
                  </a:cubicBezTo>
                  <a:cubicBezTo>
                    <a:pt x="15930" y="48270"/>
                    <a:pt x="8578" y="35376"/>
                    <a:pt x="0" y="26585"/>
                  </a:cubicBezTo>
                  <a:cubicBezTo>
                    <a:pt x="8791" y="19340"/>
                    <a:pt x="17582" y="12041"/>
                    <a:pt x="3212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9" name="任意多边形: 形状 618"/>
            <p:cNvSpPr/>
            <p:nvPr/>
          </p:nvSpPr>
          <p:spPr>
            <a:xfrm>
              <a:off x="10101438" y="4315058"/>
              <a:ext cx="49495" cy="56101"/>
            </a:xfrm>
            <a:custGeom>
              <a:avLst/>
              <a:gdLst>
                <a:gd name="connsiteX0" fmla="*/ 49495 w 49495"/>
                <a:gd name="connsiteY0" fmla="*/ 56101 h 56101"/>
                <a:gd name="connsiteX1" fmla="*/ 0 w 49495"/>
                <a:gd name="connsiteY1" fmla="*/ 0 h 56101"/>
                <a:gd name="connsiteX2" fmla="*/ 49495 w 49495"/>
                <a:gd name="connsiteY2" fmla="*/ 56101 h 56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495" h="56101">
                  <a:moveTo>
                    <a:pt x="49495" y="56101"/>
                  </a:moveTo>
                  <a:cubicBezTo>
                    <a:pt x="10336" y="51413"/>
                    <a:pt x="1545" y="40971"/>
                    <a:pt x="0" y="0"/>
                  </a:cubicBezTo>
                  <a:cubicBezTo>
                    <a:pt x="30422" y="2451"/>
                    <a:pt x="38467" y="11188"/>
                    <a:pt x="49495" y="561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0" name="任意多边形: 形状 619"/>
            <p:cNvSpPr/>
            <p:nvPr/>
          </p:nvSpPr>
          <p:spPr>
            <a:xfrm>
              <a:off x="8199469" y="3533171"/>
              <a:ext cx="44459" cy="46660"/>
            </a:xfrm>
            <a:custGeom>
              <a:avLst/>
              <a:gdLst>
                <a:gd name="connsiteX0" fmla="*/ 12 w 44459"/>
                <a:gd name="connsiteY0" fmla="*/ 2116 h 46660"/>
                <a:gd name="connsiteX1" fmla="*/ 44445 w 44459"/>
                <a:gd name="connsiteY1" fmla="*/ 26944 h 46660"/>
                <a:gd name="connsiteX2" fmla="*/ 28249 w 44459"/>
                <a:gd name="connsiteY2" fmla="*/ 46656 h 46660"/>
                <a:gd name="connsiteX3" fmla="*/ 12 w 44459"/>
                <a:gd name="connsiteY3" fmla="*/ 2116 h 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59" h="46660">
                  <a:moveTo>
                    <a:pt x="12" y="2116"/>
                  </a:moveTo>
                  <a:cubicBezTo>
                    <a:pt x="23933" y="-2998"/>
                    <a:pt x="42367" y="-334"/>
                    <a:pt x="44445" y="26944"/>
                  </a:cubicBezTo>
                  <a:cubicBezTo>
                    <a:pt x="44925" y="33390"/>
                    <a:pt x="33630" y="46923"/>
                    <a:pt x="28249" y="46656"/>
                  </a:cubicBezTo>
                  <a:cubicBezTo>
                    <a:pt x="971" y="45378"/>
                    <a:pt x="-148" y="24919"/>
                    <a:pt x="12" y="21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1" name="任意多边形: 形状 620"/>
            <p:cNvSpPr/>
            <p:nvPr/>
          </p:nvSpPr>
          <p:spPr>
            <a:xfrm>
              <a:off x="9653320" y="3882121"/>
              <a:ext cx="58818" cy="60100"/>
            </a:xfrm>
            <a:custGeom>
              <a:avLst/>
              <a:gdLst>
                <a:gd name="connsiteX0" fmla="*/ 43421 w 58818"/>
                <a:gd name="connsiteY0" fmla="*/ 60100 h 60100"/>
                <a:gd name="connsiteX1" fmla="*/ 0 w 58818"/>
                <a:gd name="connsiteY1" fmla="*/ 11564 h 60100"/>
                <a:gd name="connsiteX2" fmla="*/ 4209 w 58818"/>
                <a:gd name="connsiteY2" fmla="*/ 1655 h 60100"/>
                <a:gd name="connsiteX3" fmla="*/ 34364 w 58818"/>
                <a:gd name="connsiteY3" fmla="*/ 2454 h 60100"/>
                <a:gd name="connsiteX4" fmla="*/ 58818 w 58818"/>
                <a:gd name="connsiteY4" fmla="*/ 50350 h 60100"/>
                <a:gd name="connsiteX5" fmla="*/ 43421 w 58818"/>
                <a:gd name="connsiteY5" fmla="*/ 60100 h 6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18" h="60099">
                  <a:moveTo>
                    <a:pt x="43421" y="60100"/>
                  </a:moveTo>
                  <a:cubicBezTo>
                    <a:pt x="28930" y="43904"/>
                    <a:pt x="14491" y="27761"/>
                    <a:pt x="0" y="11564"/>
                  </a:cubicBezTo>
                  <a:cubicBezTo>
                    <a:pt x="1385" y="8261"/>
                    <a:pt x="2824" y="4958"/>
                    <a:pt x="4209" y="1655"/>
                  </a:cubicBezTo>
                  <a:cubicBezTo>
                    <a:pt x="14598" y="1655"/>
                    <a:pt x="30422" y="-2554"/>
                    <a:pt x="34364" y="2454"/>
                  </a:cubicBezTo>
                  <a:cubicBezTo>
                    <a:pt x="45179" y="16359"/>
                    <a:pt x="50987" y="34101"/>
                    <a:pt x="58818" y="50350"/>
                  </a:cubicBezTo>
                  <a:cubicBezTo>
                    <a:pt x="53651" y="53600"/>
                    <a:pt x="48536" y="56850"/>
                    <a:pt x="43421" y="601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2" name="任意多边形: 形状 621"/>
            <p:cNvSpPr/>
            <p:nvPr/>
          </p:nvSpPr>
          <p:spPr>
            <a:xfrm>
              <a:off x="8861775" y="3499305"/>
              <a:ext cx="48129" cy="50101"/>
            </a:xfrm>
            <a:custGeom>
              <a:avLst/>
              <a:gdLst>
                <a:gd name="connsiteX0" fmla="*/ 0 w 48129"/>
                <a:gd name="connsiteY0" fmla="*/ 2204 h 50101"/>
                <a:gd name="connsiteX1" fmla="*/ 48057 w 48129"/>
                <a:gd name="connsiteY1" fmla="*/ 31880 h 50101"/>
                <a:gd name="connsiteX2" fmla="*/ 39159 w 48129"/>
                <a:gd name="connsiteY2" fmla="*/ 50101 h 50101"/>
                <a:gd name="connsiteX3" fmla="*/ 0 w 48129"/>
                <a:gd name="connsiteY3" fmla="*/ 2204 h 5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29" h="50101">
                  <a:moveTo>
                    <a:pt x="0" y="2204"/>
                  </a:moveTo>
                  <a:cubicBezTo>
                    <a:pt x="31168" y="-5468"/>
                    <a:pt x="44487" y="7479"/>
                    <a:pt x="48057" y="31880"/>
                  </a:cubicBezTo>
                  <a:cubicBezTo>
                    <a:pt x="48909" y="37687"/>
                    <a:pt x="42089" y="50207"/>
                    <a:pt x="39159" y="50101"/>
                  </a:cubicBezTo>
                  <a:cubicBezTo>
                    <a:pt x="10283" y="49195"/>
                    <a:pt x="6020" y="26925"/>
                    <a:pt x="0" y="22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3" name="任意多边形: 形状 622"/>
            <p:cNvSpPr/>
            <p:nvPr/>
          </p:nvSpPr>
          <p:spPr>
            <a:xfrm>
              <a:off x="8348579" y="3553018"/>
              <a:ext cx="44992" cy="48955"/>
            </a:xfrm>
            <a:custGeom>
              <a:avLst/>
              <a:gdLst>
                <a:gd name="connsiteX0" fmla="*/ 2050 w 44992"/>
                <a:gd name="connsiteY0" fmla="*/ 170 h 48955"/>
                <a:gd name="connsiteX1" fmla="*/ 44992 w 44992"/>
                <a:gd name="connsiteY1" fmla="*/ 30805 h 48955"/>
                <a:gd name="connsiteX2" fmla="*/ 27676 w 44992"/>
                <a:gd name="connsiteY2" fmla="*/ 48919 h 48955"/>
                <a:gd name="connsiteX3" fmla="*/ 2050 w 44992"/>
                <a:gd name="connsiteY3" fmla="*/ 170 h 4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92" h="48955">
                  <a:moveTo>
                    <a:pt x="2050" y="170"/>
                  </a:moveTo>
                  <a:cubicBezTo>
                    <a:pt x="26558" y="-1055"/>
                    <a:pt x="45152" y="3847"/>
                    <a:pt x="44992" y="30805"/>
                  </a:cubicBezTo>
                  <a:cubicBezTo>
                    <a:pt x="44939" y="37198"/>
                    <a:pt x="32685" y="49719"/>
                    <a:pt x="27676" y="48919"/>
                  </a:cubicBezTo>
                  <a:cubicBezTo>
                    <a:pt x="-347" y="44604"/>
                    <a:pt x="-2958" y="24891"/>
                    <a:pt x="2050" y="1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4" name="任意多边形: 形状 623"/>
            <p:cNvSpPr/>
            <p:nvPr/>
          </p:nvSpPr>
          <p:spPr>
            <a:xfrm>
              <a:off x="6587087" y="5228243"/>
              <a:ext cx="53064" cy="42312"/>
            </a:xfrm>
            <a:custGeom>
              <a:avLst/>
              <a:gdLst>
                <a:gd name="connsiteX0" fmla="*/ 52319 w 53064"/>
                <a:gd name="connsiteY0" fmla="*/ 29723 h 42312"/>
                <a:gd name="connsiteX1" fmla="*/ 26426 w 53064"/>
                <a:gd name="connsiteY1" fmla="*/ 41977 h 42312"/>
                <a:gd name="connsiteX2" fmla="*/ 0 w 53064"/>
                <a:gd name="connsiteY2" fmla="*/ 17948 h 42312"/>
                <a:gd name="connsiteX3" fmla="*/ 22963 w 53064"/>
                <a:gd name="connsiteY3" fmla="*/ 47 h 42312"/>
                <a:gd name="connsiteX4" fmla="*/ 53065 w 53064"/>
                <a:gd name="connsiteY4" fmla="*/ 18321 h 42312"/>
                <a:gd name="connsiteX5" fmla="*/ 52319 w 53064"/>
                <a:gd name="connsiteY5" fmla="*/ 29723 h 4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63" h="42312">
                  <a:moveTo>
                    <a:pt x="52319" y="29723"/>
                  </a:moveTo>
                  <a:cubicBezTo>
                    <a:pt x="43528" y="34251"/>
                    <a:pt x="32712" y="44267"/>
                    <a:pt x="26426" y="41977"/>
                  </a:cubicBezTo>
                  <a:cubicBezTo>
                    <a:pt x="16090" y="38194"/>
                    <a:pt x="8631" y="26366"/>
                    <a:pt x="0" y="17948"/>
                  </a:cubicBezTo>
                  <a:cubicBezTo>
                    <a:pt x="7725" y="11555"/>
                    <a:pt x="16250" y="-859"/>
                    <a:pt x="22963" y="47"/>
                  </a:cubicBezTo>
                  <a:cubicBezTo>
                    <a:pt x="33618" y="1432"/>
                    <a:pt x="43102" y="11768"/>
                    <a:pt x="53065" y="18321"/>
                  </a:cubicBezTo>
                  <a:cubicBezTo>
                    <a:pt x="52851" y="22157"/>
                    <a:pt x="52585" y="25940"/>
                    <a:pt x="52319" y="297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5" name="任意多边形: 形状 624"/>
            <p:cNvSpPr/>
            <p:nvPr/>
          </p:nvSpPr>
          <p:spPr>
            <a:xfrm>
              <a:off x="11653042" y="6141628"/>
              <a:ext cx="68994" cy="74428"/>
            </a:xfrm>
            <a:custGeom>
              <a:avLst/>
              <a:gdLst>
                <a:gd name="connsiteX0" fmla="*/ 68995 w 68994"/>
                <a:gd name="connsiteY0" fmla="*/ 74429 h 74428"/>
                <a:gd name="connsiteX1" fmla="*/ 0 w 68994"/>
                <a:gd name="connsiteY1" fmla="*/ 0 h 74428"/>
                <a:gd name="connsiteX2" fmla="*/ 68995 w 68994"/>
                <a:gd name="connsiteY2" fmla="*/ 74429 h 7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994" h="74428">
                  <a:moveTo>
                    <a:pt x="68995" y="74429"/>
                  </a:moveTo>
                  <a:cubicBezTo>
                    <a:pt x="47577" y="51306"/>
                    <a:pt x="26106" y="28184"/>
                    <a:pt x="0" y="0"/>
                  </a:cubicBezTo>
                  <a:cubicBezTo>
                    <a:pt x="40864" y="4955"/>
                    <a:pt x="61855" y="26426"/>
                    <a:pt x="68995" y="744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6" name="任意多边形: 形状 625"/>
            <p:cNvSpPr/>
            <p:nvPr/>
          </p:nvSpPr>
          <p:spPr>
            <a:xfrm>
              <a:off x="7364970" y="3967489"/>
              <a:ext cx="48026" cy="44875"/>
            </a:xfrm>
            <a:custGeom>
              <a:avLst/>
              <a:gdLst>
                <a:gd name="connsiteX0" fmla="*/ 48027 w 48026"/>
                <a:gd name="connsiteY0" fmla="*/ 38452 h 44875"/>
                <a:gd name="connsiteX1" fmla="*/ 397 w 48026"/>
                <a:gd name="connsiteY1" fmla="*/ 26092 h 44875"/>
                <a:gd name="connsiteX2" fmla="*/ 11532 w 48026"/>
                <a:gd name="connsiteY2" fmla="*/ 625 h 44875"/>
                <a:gd name="connsiteX3" fmla="*/ 48027 w 48026"/>
                <a:gd name="connsiteY3" fmla="*/ 38452 h 4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26" h="44875">
                  <a:moveTo>
                    <a:pt x="48027" y="38452"/>
                  </a:moveTo>
                  <a:cubicBezTo>
                    <a:pt x="27675" y="46550"/>
                    <a:pt x="8815" y="51132"/>
                    <a:pt x="397" y="26092"/>
                  </a:cubicBezTo>
                  <a:cubicBezTo>
                    <a:pt x="-1894" y="19219"/>
                    <a:pt x="6257" y="1478"/>
                    <a:pt x="11532" y="625"/>
                  </a:cubicBezTo>
                  <a:cubicBezTo>
                    <a:pt x="38490" y="-3797"/>
                    <a:pt x="44138" y="15916"/>
                    <a:pt x="48027" y="384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7" name="任意多边形: 形状 626"/>
            <p:cNvSpPr/>
            <p:nvPr/>
          </p:nvSpPr>
          <p:spPr>
            <a:xfrm>
              <a:off x="9374146" y="3644293"/>
              <a:ext cx="47582" cy="52786"/>
            </a:xfrm>
            <a:custGeom>
              <a:avLst/>
              <a:gdLst>
                <a:gd name="connsiteX0" fmla="*/ 0 w 47582"/>
                <a:gd name="connsiteY0" fmla="*/ 0 h 52786"/>
                <a:gd name="connsiteX1" fmla="*/ 47577 w 47582"/>
                <a:gd name="connsiteY1" fmla="*/ 39585 h 52786"/>
                <a:gd name="connsiteX2" fmla="*/ 34311 w 47582"/>
                <a:gd name="connsiteY2" fmla="*/ 52745 h 52786"/>
                <a:gd name="connsiteX3" fmla="*/ 0 w 47582"/>
                <a:gd name="connsiteY3" fmla="*/ 0 h 5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82" h="52786">
                  <a:moveTo>
                    <a:pt x="0" y="0"/>
                  </a:moveTo>
                  <a:cubicBezTo>
                    <a:pt x="30422" y="160"/>
                    <a:pt x="46032" y="13160"/>
                    <a:pt x="47577" y="39585"/>
                  </a:cubicBezTo>
                  <a:cubicBezTo>
                    <a:pt x="47844" y="43954"/>
                    <a:pt x="37934" y="53491"/>
                    <a:pt x="34311" y="52745"/>
                  </a:cubicBezTo>
                  <a:cubicBezTo>
                    <a:pt x="7352" y="47151"/>
                    <a:pt x="2451" y="2584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8" name="任意多边形: 形状 627"/>
            <p:cNvSpPr/>
            <p:nvPr/>
          </p:nvSpPr>
          <p:spPr>
            <a:xfrm>
              <a:off x="9257285" y="3606093"/>
              <a:ext cx="42222" cy="50986"/>
            </a:xfrm>
            <a:custGeom>
              <a:avLst/>
              <a:gdLst>
                <a:gd name="connsiteX0" fmla="*/ 42219 w 42222"/>
                <a:gd name="connsiteY0" fmla="*/ 50987 h 50986"/>
                <a:gd name="connsiteX1" fmla="*/ 2527 w 42222"/>
                <a:gd name="connsiteY1" fmla="*/ 0 h 50986"/>
                <a:gd name="connsiteX2" fmla="*/ 42219 w 42222"/>
                <a:gd name="connsiteY2" fmla="*/ 50987 h 5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222" h="50986">
                  <a:moveTo>
                    <a:pt x="42219" y="50987"/>
                  </a:moveTo>
                  <a:cubicBezTo>
                    <a:pt x="-137" y="44487"/>
                    <a:pt x="-4027" y="39212"/>
                    <a:pt x="2527" y="0"/>
                  </a:cubicBezTo>
                  <a:cubicBezTo>
                    <a:pt x="34120" y="2184"/>
                    <a:pt x="42432" y="12360"/>
                    <a:pt x="42219" y="509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9" name="任意多边形: 形状 628"/>
            <p:cNvSpPr/>
            <p:nvPr/>
          </p:nvSpPr>
          <p:spPr>
            <a:xfrm>
              <a:off x="6996099" y="5903162"/>
              <a:ext cx="50572" cy="49809"/>
            </a:xfrm>
            <a:custGeom>
              <a:avLst/>
              <a:gdLst>
                <a:gd name="connsiteX0" fmla="*/ 0 w 50572"/>
                <a:gd name="connsiteY0" fmla="*/ 3458 h 49809"/>
                <a:gd name="connsiteX1" fmla="*/ 50401 w 50572"/>
                <a:gd name="connsiteY1" fmla="*/ 31002 h 49809"/>
                <a:gd name="connsiteX2" fmla="*/ 41130 w 50572"/>
                <a:gd name="connsiteY2" fmla="*/ 49810 h 49809"/>
                <a:gd name="connsiteX3" fmla="*/ 0 w 50572"/>
                <a:gd name="connsiteY3" fmla="*/ 3458 h 4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72" h="49809">
                  <a:moveTo>
                    <a:pt x="0" y="3458"/>
                  </a:moveTo>
                  <a:cubicBezTo>
                    <a:pt x="31647" y="-7144"/>
                    <a:pt x="44593" y="7933"/>
                    <a:pt x="50401" y="31002"/>
                  </a:cubicBezTo>
                  <a:cubicBezTo>
                    <a:pt x="51786" y="36437"/>
                    <a:pt x="44434" y="49810"/>
                    <a:pt x="41130" y="49810"/>
                  </a:cubicBezTo>
                  <a:cubicBezTo>
                    <a:pt x="11987" y="49863"/>
                    <a:pt x="7459" y="26900"/>
                    <a:pt x="0" y="34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0" name="任意多边形: 形状 629"/>
            <p:cNvSpPr/>
            <p:nvPr/>
          </p:nvSpPr>
          <p:spPr>
            <a:xfrm>
              <a:off x="11832695" y="6385586"/>
              <a:ext cx="75067" cy="78051"/>
            </a:xfrm>
            <a:custGeom>
              <a:avLst/>
              <a:gdLst>
                <a:gd name="connsiteX0" fmla="*/ 9164 w 75067"/>
                <a:gd name="connsiteY0" fmla="*/ 0 h 78051"/>
                <a:gd name="connsiteX1" fmla="*/ 75068 w 75067"/>
                <a:gd name="connsiteY1" fmla="*/ 70273 h 78051"/>
                <a:gd name="connsiteX2" fmla="*/ 67130 w 75067"/>
                <a:gd name="connsiteY2" fmla="*/ 78052 h 78051"/>
                <a:gd name="connsiteX3" fmla="*/ 0 w 75067"/>
                <a:gd name="connsiteY3" fmla="*/ 8311 h 78051"/>
                <a:gd name="connsiteX4" fmla="*/ 9164 w 75067"/>
                <a:gd name="connsiteY4" fmla="*/ 0 h 7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067" h="78051">
                  <a:moveTo>
                    <a:pt x="9164" y="0"/>
                  </a:moveTo>
                  <a:cubicBezTo>
                    <a:pt x="31114" y="23442"/>
                    <a:pt x="53118" y="46831"/>
                    <a:pt x="75068" y="70273"/>
                  </a:cubicBezTo>
                  <a:cubicBezTo>
                    <a:pt x="72404" y="72884"/>
                    <a:pt x="69740" y="75441"/>
                    <a:pt x="67130" y="78052"/>
                  </a:cubicBezTo>
                  <a:cubicBezTo>
                    <a:pt x="34790" y="64999"/>
                    <a:pt x="15184" y="38946"/>
                    <a:pt x="0" y="8311"/>
                  </a:cubicBezTo>
                  <a:cubicBezTo>
                    <a:pt x="3037" y="5594"/>
                    <a:pt x="6126" y="2824"/>
                    <a:pt x="916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1" name="任意多边形: 形状 630"/>
            <p:cNvSpPr/>
            <p:nvPr/>
          </p:nvSpPr>
          <p:spPr>
            <a:xfrm>
              <a:off x="10471940" y="4606327"/>
              <a:ext cx="46608" cy="67076"/>
            </a:xfrm>
            <a:custGeom>
              <a:avLst/>
              <a:gdLst>
                <a:gd name="connsiteX0" fmla="*/ 46609 w 46608"/>
                <a:gd name="connsiteY0" fmla="*/ 67076 h 67076"/>
                <a:gd name="connsiteX1" fmla="*/ 311 w 46608"/>
                <a:gd name="connsiteY1" fmla="*/ 0 h 67076"/>
                <a:gd name="connsiteX2" fmla="*/ 46609 w 46608"/>
                <a:gd name="connsiteY2" fmla="*/ 67076 h 6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608" h="67076">
                  <a:moveTo>
                    <a:pt x="46609" y="67076"/>
                  </a:moveTo>
                  <a:cubicBezTo>
                    <a:pt x="8462" y="53651"/>
                    <a:pt x="-2034" y="38520"/>
                    <a:pt x="311" y="0"/>
                  </a:cubicBezTo>
                  <a:cubicBezTo>
                    <a:pt x="31424" y="11614"/>
                    <a:pt x="44691" y="32713"/>
                    <a:pt x="46609" y="670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2" name="任意多边形: 形状 631"/>
            <p:cNvSpPr/>
            <p:nvPr/>
          </p:nvSpPr>
          <p:spPr>
            <a:xfrm>
              <a:off x="7652209" y="3809315"/>
              <a:ext cx="48953" cy="46278"/>
            </a:xfrm>
            <a:custGeom>
              <a:avLst/>
              <a:gdLst>
                <a:gd name="connsiteX0" fmla="*/ 4 w 48953"/>
                <a:gd name="connsiteY0" fmla="*/ 3921 h 46278"/>
                <a:gd name="connsiteX1" fmla="*/ 48913 w 48953"/>
                <a:gd name="connsiteY1" fmla="*/ 29707 h 46278"/>
                <a:gd name="connsiteX2" fmla="*/ 32930 w 48953"/>
                <a:gd name="connsiteY2" fmla="*/ 46277 h 46278"/>
                <a:gd name="connsiteX3" fmla="*/ 4 w 48953"/>
                <a:gd name="connsiteY3" fmla="*/ 3921 h 4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53" h="46278">
                  <a:moveTo>
                    <a:pt x="4" y="3921"/>
                  </a:moveTo>
                  <a:cubicBezTo>
                    <a:pt x="29520" y="-6521"/>
                    <a:pt x="44598" y="4507"/>
                    <a:pt x="48913" y="29707"/>
                  </a:cubicBezTo>
                  <a:cubicBezTo>
                    <a:pt x="49712" y="34502"/>
                    <a:pt x="38417" y="46437"/>
                    <a:pt x="32930" y="46277"/>
                  </a:cubicBezTo>
                  <a:cubicBezTo>
                    <a:pt x="7463" y="45637"/>
                    <a:pt x="-209" y="28482"/>
                    <a:pt x="4" y="39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3" name="任意多边形: 形状 632"/>
            <p:cNvSpPr/>
            <p:nvPr/>
          </p:nvSpPr>
          <p:spPr>
            <a:xfrm>
              <a:off x="6827369" y="4675045"/>
              <a:ext cx="52212" cy="41344"/>
            </a:xfrm>
            <a:custGeom>
              <a:avLst/>
              <a:gdLst>
                <a:gd name="connsiteX0" fmla="*/ 51519 w 52212"/>
                <a:gd name="connsiteY0" fmla="*/ 29579 h 41344"/>
                <a:gd name="connsiteX1" fmla="*/ 28503 w 52212"/>
                <a:gd name="connsiteY1" fmla="*/ 41033 h 41344"/>
                <a:gd name="connsiteX2" fmla="*/ 0 w 52212"/>
                <a:gd name="connsiteY2" fmla="*/ 18177 h 41344"/>
                <a:gd name="connsiteX3" fmla="*/ 17582 w 52212"/>
                <a:gd name="connsiteY3" fmla="*/ 63 h 41344"/>
                <a:gd name="connsiteX4" fmla="*/ 52212 w 52212"/>
                <a:gd name="connsiteY4" fmla="*/ 18231 h 41344"/>
                <a:gd name="connsiteX5" fmla="*/ 51519 w 52212"/>
                <a:gd name="connsiteY5" fmla="*/ 29579 h 4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12" h="41344">
                  <a:moveTo>
                    <a:pt x="51519" y="29579"/>
                  </a:moveTo>
                  <a:cubicBezTo>
                    <a:pt x="43688" y="33788"/>
                    <a:pt x="33778" y="43164"/>
                    <a:pt x="28503" y="41033"/>
                  </a:cubicBezTo>
                  <a:cubicBezTo>
                    <a:pt x="17688" y="36665"/>
                    <a:pt x="9324" y="26169"/>
                    <a:pt x="0" y="18177"/>
                  </a:cubicBezTo>
                  <a:cubicBezTo>
                    <a:pt x="5967" y="11731"/>
                    <a:pt x="13586" y="-1003"/>
                    <a:pt x="17582" y="63"/>
                  </a:cubicBezTo>
                  <a:cubicBezTo>
                    <a:pt x="29889" y="3260"/>
                    <a:pt x="40811" y="11784"/>
                    <a:pt x="52212" y="18231"/>
                  </a:cubicBezTo>
                  <a:cubicBezTo>
                    <a:pt x="51999" y="22013"/>
                    <a:pt x="51733" y="25796"/>
                    <a:pt x="51519" y="295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4" name="任意多边形: 形状 633"/>
            <p:cNvSpPr/>
            <p:nvPr/>
          </p:nvSpPr>
          <p:spPr>
            <a:xfrm>
              <a:off x="9000804" y="3534273"/>
              <a:ext cx="45844" cy="47059"/>
            </a:xfrm>
            <a:custGeom>
              <a:avLst/>
              <a:gdLst>
                <a:gd name="connsiteX0" fmla="*/ 45844 w 45844"/>
                <a:gd name="connsiteY0" fmla="*/ 45714 h 47059"/>
                <a:gd name="connsiteX1" fmla="*/ 26 w 45844"/>
                <a:gd name="connsiteY1" fmla="*/ 19394 h 47059"/>
                <a:gd name="connsiteX2" fmla="*/ 13558 w 45844"/>
                <a:gd name="connsiteY2" fmla="*/ 1 h 47059"/>
                <a:gd name="connsiteX3" fmla="*/ 45844 w 45844"/>
                <a:gd name="connsiteY3" fmla="*/ 45714 h 4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44" h="47059">
                  <a:moveTo>
                    <a:pt x="45844" y="45714"/>
                  </a:moveTo>
                  <a:cubicBezTo>
                    <a:pt x="18513" y="50242"/>
                    <a:pt x="2157" y="43796"/>
                    <a:pt x="26" y="19394"/>
                  </a:cubicBezTo>
                  <a:cubicBezTo>
                    <a:pt x="-561" y="13054"/>
                    <a:pt x="9029" y="-158"/>
                    <a:pt x="13558" y="1"/>
                  </a:cubicBezTo>
                  <a:cubicBezTo>
                    <a:pt x="40836" y="1067"/>
                    <a:pt x="43074" y="21739"/>
                    <a:pt x="45844" y="457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5" name="任意多边形: 形状 634"/>
            <p:cNvSpPr/>
            <p:nvPr/>
          </p:nvSpPr>
          <p:spPr>
            <a:xfrm>
              <a:off x="7775577" y="3639498"/>
              <a:ext cx="43488" cy="58285"/>
            </a:xfrm>
            <a:custGeom>
              <a:avLst/>
              <a:gdLst>
                <a:gd name="connsiteX0" fmla="*/ 19740 w 43488"/>
                <a:gd name="connsiteY0" fmla="*/ 0 h 58285"/>
                <a:gd name="connsiteX1" fmla="*/ 43395 w 43488"/>
                <a:gd name="connsiteY1" fmla="*/ 40704 h 58285"/>
                <a:gd name="connsiteX2" fmla="*/ 27998 w 43488"/>
                <a:gd name="connsiteY2" fmla="*/ 58286 h 58285"/>
                <a:gd name="connsiteX3" fmla="*/ 134 w 43488"/>
                <a:gd name="connsiteY3" fmla="*/ 26159 h 58285"/>
                <a:gd name="connsiteX4" fmla="*/ 19740 w 43488"/>
                <a:gd name="connsiteY4" fmla="*/ 0 h 5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88" h="58285">
                  <a:moveTo>
                    <a:pt x="19740" y="0"/>
                  </a:moveTo>
                  <a:cubicBezTo>
                    <a:pt x="30662" y="17848"/>
                    <a:pt x="39293" y="28504"/>
                    <a:pt x="43395" y="40704"/>
                  </a:cubicBezTo>
                  <a:cubicBezTo>
                    <a:pt x="44621" y="44380"/>
                    <a:pt x="33486" y="52319"/>
                    <a:pt x="27998" y="58286"/>
                  </a:cubicBezTo>
                  <a:cubicBezTo>
                    <a:pt x="18408" y="47790"/>
                    <a:pt x="7753" y="37934"/>
                    <a:pt x="134" y="26159"/>
                  </a:cubicBezTo>
                  <a:cubicBezTo>
                    <a:pt x="-1305" y="23868"/>
                    <a:pt x="9085" y="13959"/>
                    <a:pt x="1974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6" name="任意多边形: 形状 635"/>
            <p:cNvSpPr/>
            <p:nvPr/>
          </p:nvSpPr>
          <p:spPr>
            <a:xfrm>
              <a:off x="7056889" y="4140116"/>
              <a:ext cx="56527" cy="43660"/>
            </a:xfrm>
            <a:custGeom>
              <a:avLst/>
              <a:gdLst>
                <a:gd name="connsiteX0" fmla="*/ 56528 w 56527"/>
                <a:gd name="connsiteY0" fmla="*/ 22035 h 43660"/>
                <a:gd name="connsiteX1" fmla="*/ 28503 w 56527"/>
                <a:gd name="connsiteY1" fmla="*/ 43506 h 43660"/>
                <a:gd name="connsiteX2" fmla="*/ 0 w 56527"/>
                <a:gd name="connsiteY2" fmla="*/ 15749 h 43660"/>
                <a:gd name="connsiteX3" fmla="*/ 18061 w 56527"/>
                <a:gd name="connsiteY3" fmla="*/ 85 h 43660"/>
                <a:gd name="connsiteX4" fmla="*/ 56528 w 56527"/>
                <a:gd name="connsiteY4" fmla="*/ 22035 h 4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27" h="43660">
                  <a:moveTo>
                    <a:pt x="56528" y="22035"/>
                  </a:moveTo>
                  <a:cubicBezTo>
                    <a:pt x="42302" y="33224"/>
                    <a:pt x="31008" y="45158"/>
                    <a:pt x="28503" y="43506"/>
                  </a:cubicBezTo>
                  <a:cubicBezTo>
                    <a:pt x="17582" y="36367"/>
                    <a:pt x="9270" y="25392"/>
                    <a:pt x="0" y="15749"/>
                  </a:cubicBezTo>
                  <a:cubicBezTo>
                    <a:pt x="6127" y="10154"/>
                    <a:pt x="13799" y="-1087"/>
                    <a:pt x="18061" y="85"/>
                  </a:cubicBezTo>
                  <a:cubicBezTo>
                    <a:pt x="29409" y="3175"/>
                    <a:pt x="39319" y="11646"/>
                    <a:pt x="56528" y="220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7" name="任意多边形: 形状 636"/>
            <p:cNvSpPr/>
            <p:nvPr/>
          </p:nvSpPr>
          <p:spPr>
            <a:xfrm>
              <a:off x="6683839" y="4861135"/>
              <a:ext cx="47478" cy="42638"/>
            </a:xfrm>
            <a:custGeom>
              <a:avLst/>
              <a:gdLst>
                <a:gd name="connsiteX0" fmla="*/ 0 w 47478"/>
                <a:gd name="connsiteY0" fmla="*/ 5346 h 42638"/>
                <a:gd name="connsiteX1" fmla="*/ 47311 w 47478"/>
                <a:gd name="connsiteY1" fmla="*/ 18399 h 42638"/>
                <a:gd name="connsiteX2" fmla="*/ 31061 w 47478"/>
                <a:gd name="connsiteY2" fmla="*/ 41894 h 42638"/>
                <a:gd name="connsiteX3" fmla="*/ 0 w 47478"/>
                <a:gd name="connsiteY3" fmla="*/ 5346 h 4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78" h="42638">
                  <a:moveTo>
                    <a:pt x="0" y="5346"/>
                  </a:moveTo>
                  <a:cubicBezTo>
                    <a:pt x="19393" y="1936"/>
                    <a:pt x="40011" y="-9838"/>
                    <a:pt x="47311" y="18399"/>
                  </a:cubicBezTo>
                  <a:cubicBezTo>
                    <a:pt x="48962" y="24792"/>
                    <a:pt x="38040" y="40669"/>
                    <a:pt x="31061" y="41894"/>
                  </a:cubicBezTo>
                  <a:cubicBezTo>
                    <a:pt x="4369" y="46636"/>
                    <a:pt x="426" y="28042"/>
                    <a:pt x="0" y="53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8" name="任意多边形: 形状 637"/>
            <p:cNvSpPr/>
            <p:nvPr/>
          </p:nvSpPr>
          <p:spPr>
            <a:xfrm>
              <a:off x="10153210" y="4220364"/>
              <a:ext cx="54357" cy="56982"/>
            </a:xfrm>
            <a:custGeom>
              <a:avLst/>
              <a:gdLst>
                <a:gd name="connsiteX0" fmla="*/ 54357 w 54357"/>
                <a:gd name="connsiteY0" fmla="*/ 56814 h 56982"/>
                <a:gd name="connsiteX1" fmla="*/ 280 w 54357"/>
                <a:gd name="connsiteY1" fmla="*/ 13179 h 56982"/>
                <a:gd name="connsiteX2" fmla="*/ 5821 w 54357"/>
                <a:gd name="connsiteY2" fmla="*/ 552 h 56982"/>
                <a:gd name="connsiteX3" fmla="*/ 22497 w 54357"/>
                <a:gd name="connsiteY3" fmla="*/ 3642 h 56982"/>
                <a:gd name="connsiteX4" fmla="*/ 54357 w 54357"/>
                <a:gd name="connsiteY4" fmla="*/ 56814 h 56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57" h="56981">
                  <a:moveTo>
                    <a:pt x="54357" y="56814"/>
                  </a:moveTo>
                  <a:cubicBezTo>
                    <a:pt x="14825" y="59318"/>
                    <a:pt x="9657" y="33531"/>
                    <a:pt x="280" y="13179"/>
                  </a:cubicBezTo>
                  <a:cubicBezTo>
                    <a:pt x="-1105" y="10196"/>
                    <a:pt x="2944" y="1245"/>
                    <a:pt x="5821" y="552"/>
                  </a:cubicBezTo>
                  <a:cubicBezTo>
                    <a:pt x="10989" y="-726"/>
                    <a:pt x="20100" y="179"/>
                    <a:pt x="22497" y="3642"/>
                  </a:cubicBezTo>
                  <a:cubicBezTo>
                    <a:pt x="33153" y="19093"/>
                    <a:pt x="41997" y="35769"/>
                    <a:pt x="54357" y="568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9" name="任意多边形: 形状 638"/>
            <p:cNvSpPr/>
            <p:nvPr/>
          </p:nvSpPr>
          <p:spPr>
            <a:xfrm>
              <a:off x="7099458" y="4312290"/>
              <a:ext cx="48895" cy="51464"/>
            </a:xfrm>
            <a:custGeom>
              <a:avLst/>
              <a:gdLst>
                <a:gd name="connsiteX0" fmla="*/ 28397 w 48895"/>
                <a:gd name="connsiteY0" fmla="*/ 51464 h 51464"/>
                <a:gd name="connsiteX1" fmla="*/ 0 w 48895"/>
                <a:gd name="connsiteY1" fmla="*/ 18219 h 51464"/>
                <a:gd name="connsiteX2" fmla="*/ 22164 w 48895"/>
                <a:gd name="connsiteY2" fmla="*/ 158 h 51464"/>
                <a:gd name="connsiteX3" fmla="*/ 48749 w 48895"/>
                <a:gd name="connsiteY3" fmla="*/ 25411 h 51464"/>
                <a:gd name="connsiteX4" fmla="*/ 28397 w 48895"/>
                <a:gd name="connsiteY4" fmla="*/ 51464 h 5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895" h="51464">
                  <a:moveTo>
                    <a:pt x="28397" y="51464"/>
                  </a:moveTo>
                  <a:cubicBezTo>
                    <a:pt x="16090" y="37079"/>
                    <a:pt x="8045" y="27649"/>
                    <a:pt x="0" y="18219"/>
                  </a:cubicBezTo>
                  <a:cubicBezTo>
                    <a:pt x="7565" y="11772"/>
                    <a:pt x="18221" y="-1600"/>
                    <a:pt x="22164" y="158"/>
                  </a:cubicBezTo>
                  <a:cubicBezTo>
                    <a:pt x="32926" y="4953"/>
                    <a:pt x="42302" y="15129"/>
                    <a:pt x="48749" y="25411"/>
                  </a:cubicBezTo>
                  <a:cubicBezTo>
                    <a:pt x="50347" y="27916"/>
                    <a:pt x="38520" y="38837"/>
                    <a:pt x="28397" y="514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0" name="任意多边形: 形状 639"/>
            <p:cNvSpPr/>
            <p:nvPr/>
          </p:nvSpPr>
          <p:spPr>
            <a:xfrm>
              <a:off x="9130492" y="3567680"/>
              <a:ext cx="45727" cy="57486"/>
            </a:xfrm>
            <a:custGeom>
              <a:avLst/>
              <a:gdLst>
                <a:gd name="connsiteX0" fmla="*/ 32195 w 45727"/>
                <a:gd name="connsiteY0" fmla="*/ 57487 h 57486"/>
                <a:gd name="connsiteX1" fmla="*/ 1347 w 45727"/>
                <a:gd name="connsiteY1" fmla="*/ 25680 h 57486"/>
                <a:gd name="connsiteX2" fmla="*/ 3585 w 45727"/>
                <a:gd name="connsiteY2" fmla="*/ 0 h 57486"/>
                <a:gd name="connsiteX3" fmla="*/ 28786 w 45727"/>
                <a:gd name="connsiteY3" fmla="*/ 7885 h 57486"/>
                <a:gd name="connsiteX4" fmla="*/ 45728 w 45727"/>
                <a:gd name="connsiteY4" fmla="*/ 49069 h 57486"/>
                <a:gd name="connsiteX5" fmla="*/ 32195 w 45727"/>
                <a:gd name="connsiteY5" fmla="*/ 57487 h 5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27" h="57486">
                  <a:moveTo>
                    <a:pt x="32195" y="57487"/>
                  </a:moveTo>
                  <a:cubicBezTo>
                    <a:pt x="21646" y="47044"/>
                    <a:pt x="9286" y="37827"/>
                    <a:pt x="1347" y="25680"/>
                  </a:cubicBezTo>
                  <a:cubicBezTo>
                    <a:pt x="-2329" y="20032"/>
                    <a:pt x="2573" y="8738"/>
                    <a:pt x="3585" y="0"/>
                  </a:cubicBezTo>
                  <a:cubicBezTo>
                    <a:pt x="12269" y="2451"/>
                    <a:pt x="24949" y="2184"/>
                    <a:pt x="28786" y="7885"/>
                  </a:cubicBezTo>
                  <a:cubicBezTo>
                    <a:pt x="36884" y="19979"/>
                    <a:pt x="40347" y="35163"/>
                    <a:pt x="45728" y="49069"/>
                  </a:cubicBezTo>
                  <a:cubicBezTo>
                    <a:pt x="41199" y="51892"/>
                    <a:pt x="36724" y="54716"/>
                    <a:pt x="32195" y="574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1" name="任意多边形: 形状 640"/>
            <p:cNvSpPr/>
            <p:nvPr/>
          </p:nvSpPr>
          <p:spPr>
            <a:xfrm>
              <a:off x="11008383" y="5320566"/>
              <a:ext cx="61748" cy="71978"/>
            </a:xfrm>
            <a:custGeom>
              <a:avLst/>
              <a:gdLst>
                <a:gd name="connsiteX0" fmla="*/ 0 w 61748"/>
                <a:gd name="connsiteY0" fmla="*/ 0 h 71978"/>
                <a:gd name="connsiteX1" fmla="*/ 61749 w 61748"/>
                <a:gd name="connsiteY1" fmla="*/ 71978 h 71978"/>
                <a:gd name="connsiteX2" fmla="*/ 0 w 61748"/>
                <a:gd name="connsiteY2" fmla="*/ 0 h 7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748" h="71978">
                  <a:moveTo>
                    <a:pt x="0" y="0"/>
                  </a:moveTo>
                  <a:cubicBezTo>
                    <a:pt x="40011" y="7512"/>
                    <a:pt x="49388" y="35803"/>
                    <a:pt x="61749" y="71978"/>
                  </a:cubicBezTo>
                  <a:cubicBezTo>
                    <a:pt x="24881" y="56847"/>
                    <a:pt x="11454" y="3207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2" name="任意多边形: 形状 641"/>
            <p:cNvSpPr/>
            <p:nvPr/>
          </p:nvSpPr>
          <p:spPr>
            <a:xfrm>
              <a:off x="9615136" y="3732734"/>
              <a:ext cx="46708" cy="57326"/>
            </a:xfrm>
            <a:custGeom>
              <a:avLst/>
              <a:gdLst>
                <a:gd name="connsiteX0" fmla="*/ 34934 w 46708"/>
                <a:gd name="connsiteY0" fmla="*/ 57327 h 57326"/>
                <a:gd name="connsiteX1" fmla="*/ 1476 w 46708"/>
                <a:gd name="connsiteY1" fmla="*/ 21791 h 57326"/>
                <a:gd name="connsiteX2" fmla="*/ 1955 w 46708"/>
                <a:gd name="connsiteY2" fmla="*/ 0 h 57326"/>
                <a:gd name="connsiteX3" fmla="*/ 24652 w 46708"/>
                <a:gd name="connsiteY3" fmla="*/ 3143 h 57326"/>
                <a:gd name="connsiteX4" fmla="*/ 46708 w 46708"/>
                <a:gd name="connsiteY4" fmla="*/ 48749 h 57326"/>
                <a:gd name="connsiteX5" fmla="*/ 34934 w 46708"/>
                <a:gd name="connsiteY5" fmla="*/ 57327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708" h="57325">
                  <a:moveTo>
                    <a:pt x="34934" y="57327"/>
                  </a:moveTo>
                  <a:cubicBezTo>
                    <a:pt x="23586" y="45659"/>
                    <a:pt x="11119" y="34790"/>
                    <a:pt x="1476" y="21791"/>
                  </a:cubicBezTo>
                  <a:cubicBezTo>
                    <a:pt x="-1934" y="17155"/>
                    <a:pt x="1582" y="7406"/>
                    <a:pt x="1955" y="0"/>
                  </a:cubicBezTo>
                  <a:cubicBezTo>
                    <a:pt x="9787" y="852"/>
                    <a:pt x="21881" y="-1066"/>
                    <a:pt x="24652" y="3143"/>
                  </a:cubicBezTo>
                  <a:cubicBezTo>
                    <a:pt x="33815" y="17155"/>
                    <a:pt x="39623" y="33405"/>
                    <a:pt x="46708" y="48749"/>
                  </a:cubicBezTo>
                  <a:cubicBezTo>
                    <a:pt x="42766" y="51626"/>
                    <a:pt x="38877" y="54450"/>
                    <a:pt x="34934" y="573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3" name="任意多边形: 形状 642"/>
            <p:cNvSpPr/>
            <p:nvPr/>
          </p:nvSpPr>
          <p:spPr>
            <a:xfrm>
              <a:off x="10876947" y="5049330"/>
              <a:ext cx="53064" cy="64945"/>
            </a:xfrm>
            <a:custGeom>
              <a:avLst/>
              <a:gdLst>
                <a:gd name="connsiteX0" fmla="*/ 0 w 53064"/>
                <a:gd name="connsiteY0" fmla="*/ 0 h 64945"/>
                <a:gd name="connsiteX1" fmla="*/ 53065 w 53064"/>
                <a:gd name="connsiteY1" fmla="*/ 64945 h 64945"/>
                <a:gd name="connsiteX2" fmla="*/ 0 w 53064"/>
                <a:gd name="connsiteY2" fmla="*/ 0 h 6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063" h="64945">
                  <a:moveTo>
                    <a:pt x="0" y="0"/>
                  </a:moveTo>
                  <a:cubicBezTo>
                    <a:pt x="37454" y="12094"/>
                    <a:pt x="47098" y="37028"/>
                    <a:pt x="53065" y="64945"/>
                  </a:cubicBezTo>
                  <a:cubicBezTo>
                    <a:pt x="20405" y="59511"/>
                    <a:pt x="11614" y="33778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4" name="任意多边形: 形状 643"/>
            <p:cNvSpPr/>
            <p:nvPr/>
          </p:nvSpPr>
          <p:spPr>
            <a:xfrm>
              <a:off x="9771490" y="3928457"/>
              <a:ext cx="48535" cy="53296"/>
            </a:xfrm>
            <a:custGeom>
              <a:avLst/>
              <a:gdLst>
                <a:gd name="connsiteX0" fmla="*/ 0 w 48535"/>
                <a:gd name="connsiteY0" fmla="*/ 178 h 53296"/>
                <a:gd name="connsiteX1" fmla="*/ 48536 w 48535"/>
                <a:gd name="connsiteY1" fmla="*/ 53296 h 53296"/>
                <a:gd name="connsiteX2" fmla="*/ 0 w 48535"/>
                <a:gd name="connsiteY2" fmla="*/ 178 h 53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535" h="53296">
                  <a:moveTo>
                    <a:pt x="0" y="178"/>
                  </a:moveTo>
                  <a:cubicBezTo>
                    <a:pt x="35696" y="-1686"/>
                    <a:pt x="47204" y="10727"/>
                    <a:pt x="48536" y="53296"/>
                  </a:cubicBezTo>
                  <a:cubicBezTo>
                    <a:pt x="15344" y="50313"/>
                    <a:pt x="7139" y="26231"/>
                    <a:pt x="0" y="1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5" name="任意多边形: 形状 644"/>
            <p:cNvSpPr/>
            <p:nvPr/>
          </p:nvSpPr>
          <p:spPr>
            <a:xfrm>
              <a:off x="6295657" y="6374737"/>
              <a:ext cx="48431" cy="48622"/>
            </a:xfrm>
            <a:custGeom>
              <a:avLst/>
              <a:gdLst>
                <a:gd name="connsiteX0" fmla="*/ 19342 w 48431"/>
                <a:gd name="connsiteY0" fmla="*/ 48623 h 48622"/>
                <a:gd name="connsiteX1" fmla="*/ 2 w 48431"/>
                <a:gd name="connsiteY1" fmla="*/ 15804 h 48622"/>
                <a:gd name="connsiteX2" fmla="*/ 22219 w 48431"/>
                <a:gd name="connsiteY2" fmla="*/ 194 h 48622"/>
                <a:gd name="connsiteX3" fmla="*/ 48431 w 48431"/>
                <a:gd name="connsiteY3" fmla="*/ 23422 h 48622"/>
                <a:gd name="connsiteX4" fmla="*/ 19342 w 48431"/>
                <a:gd name="connsiteY4" fmla="*/ 48623 h 4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31" h="48622">
                  <a:moveTo>
                    <a:pt x="19342" y="48623"/>
                  </a:moveTo>
                  <a:cubicBezTo>
                    <a:pt x="10018" y="33971"/>
                    <a:pt x="322" y="25021"/>
                    <a:pt x="2" y="15804"/>
                  </a:cubicBezTo>
                  <a:cubicBezTo>
                    <a:pt x="-211" y="10423"/>
                    <a:pt x="16784" y="-1671"/>
                    <a:pt x="22219" y="194"/>
                  </a:cubicBezTo>
                  <a:cubicBezTo>
                    <a:pt x="32395" y="3763"/>
                    <a:pt x="39854" y="15271"/>
                    <a:pt x="48431" y="23422"/>
                  </a:cubicBezTo>
                  <a:cubicBezTo>
                    <a:pt x="40866" y="30029"/>
                    <a:pt x="33300" y="36582"/>
                    <a:pt x="19342" y="486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6" name="任意多边形: 形状 645"/>
            <p:cNvSpPr/>
            <p:nvPr/>
          </p:nvSpPr>
          <p:spPr>
            <a:xfrm>
              <a:off x="10050450" y="4164336"/>
              <a:ext cx="43543" cy="64146"/>
            </a:xfrm>
            <a:custGeom>
              <a:avLst/>
              <a:gdLst>
                <a:gd name="connsiteX0" fmla="*/ 748 w 43543"/>
                <a:gd name="connsiteY0" fmla="*/ 0 h 64146"/>
                <a:gd name="connsiteX1" fmla="*/ 43316 w 43543"/>
                <a:gd name="connsiteY1" fmla="*/ 64146 h 64146"/>
                <a:gd name="connsiteX2" fmla="*/ 748 w 43543"/>
                <a:gd name="connsiteY2" fmla="*/ 0 h 6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43" h="64146">
                  <a:moveTo>
                    <a:pt x="748" y="0"/>
                  </a:moveTo>
                  <a:cubicBezTo>
                    <a:pt x="31275" y="13586"/>
                    <a:pt x="45554" y="33032"/>
                    <a:pt x="43316" y="64146"/>
                  </a:cubicBezTo>
                  <a:cubicBezTo>
                    <a:pt x="6288" y="54876"/>
                    <a:pt x="-2929" y="41237"/>
                    <a:pt x="74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7" name="任意多边形: 形状 646"/>
            <p:cNvSpPr/>
            <p:nvPr/>
          </p:nvSpPr>
          <p:spPr>
            <a:xfrm>
              <a:off x="6238918" y="6192878"/>
              <a:ext cx="59670" cy="42671"/>
            </a:xfrm>
            <a:custGeom>
              <a:avLst/>
              <a:gdLst>
                <a:gd name="connsiteX0" fmla="*/ 59671 w 59670"/>
                <a:gd name="connsiteY0" fmla="*/ 21261 h 42671"/>
                <a:gd name="connsiteX1" fmla="*/ 25573 w 59670"/>
                <a:gd name="connsiteY1" fmla="*/ 42412 h 42671"/>
                <a:gd name="connsiteX2" fmla="*/ 0 w 59670"/>
                <a:gd name="connsiteY2" fmla="*/ 16999 h 42671"/>
                <a:gd name="connsiteX3" fmla="*/ 23975 w 59670"/>
                <a:gd name="connsiteY3" fmla="*/ 3 h 42671"/>
                <a:gd name="connsiteX4" fmla="*/ 59671 w 59670"/>
                <a:gd name="connsiteY4" fmla="*/ 21261 h 4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70" h="42671">
                  <a:moveTo>
                    <a:pt x="59671" y="21261"/>
                  </a:moveTo>
                  <a:cubicBezTo>
                    <a:pt x="42196" y="32609"/>
                    <a:pt x="31008" y="44597"/>
                    <a:pt x="25573" y="42412"/>
                  </a:cubicBezTo>
                  <a:cubicBezTo>
                    <a:pt x="15291" y="38257"/>
                    <a:pt x="8365" y="25950"/>
                    <a:pt x="0" y="16999"/>
                  </a:cubicBezTo>
                  <a:cubicBezTo>
                    <a:pt x="7992" y="10925"/>
                    <a:pt x="16143" y="-210"/>
                    <a:pt x="23975" y="3"/>
                  </a:cubicBezTo>
                  <a:cubicBezTo>
                    <a:pt x="33299" y="270"/>
                    <a:pt x="42302" y="10286"/>
                    <a:pt x="59671" y="212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8" name="任意多边形: 形状 647"/>
            <p:cNvSpPr/>
            <p:nvPr/>
          </p:nvSpPr>
          <p:spPr>
            <a:xfrm>
              <a:off x="6346379" y="6553314"/>
              <a:ext cx="51680" cy="50070"/>
            </a:xfrm>
            <a:custGeom>
              <a:avLst/>
              <a:gdLst>
                <a:gd name="connsiteX0" fmla="*/ 28930 w 51680"/>
                <a:gd name="connsiteY0" fmla="*/ 50071 h 50070"/>
                <a:gd name="connsiteX1" fmla="*/ 0 w 51680"/>
                <a:gd name="connsiteY1" fmla="*/ 17518 h 50070"/>
                <a:gd name="connsiteX2" fmla="*/ 27385 w 51680"/>
                <a:gd name="connsiteY2" fmla="*/ 43 h 50070"/>
                <a:gd name="connsiteX3" fmla="*/ 51519 w 51680"/>
                <a:gd name="connsiteY3" fmla="*/ 22100 h 50070"/>
                <a:gd name="connsiteX4" fmla="*/ 28930 w 51680"/>
                <a:gd name="connsiteY4" fmla="*/ 50071 h 5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80" h="50070">
                  <a:moveTo>
                    <a:pt x="28930" y="50071"/>
                  </a:moveTo>
                  <a:cubicBezTo>
                    <a:pt x="15877" y="35366"/>
                    <a:pt x="7938" y="26469"/>
                    <a:pt x="0" y="17518"/>
                  </a:cubicBezTo>
                  <a:cubicBezTo>
                    <a:pt x="9164" y="11178"/>
                    <a:pt x="18860" y="-809"/>
                    <a:pt x="27385" y="43"/>
                  </a:cubicBezTo>
                  <a:cubicBezTo>
                    <a:pt x="36442" y="895"/>
                    <a:pt x="46938" y="12563"/>
                    <a:pt x="51519" y="22100"/>
                  </a:cubicBezTo>
                  <a:cubicBezTo>
                    <a:pt x="53278" y="25670"/>
                    <a:pt x="40331" y="36379"/>
                    <a:pt x="28930" y="500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9" name="任意多边形: 形状 648"/>
            <p:cNvSpPr/>
            <p:nvPr/>
          </p:nvSpPr>
          <p:spPr>
            <a:xfrm>
              <a:off x="10782806" y="4994774"/>
              <a:ext cx="57753" cy="66490"/>
            </a:xfrm>
            <a:custGeom>
              <a:avLst/>
              <a:gdLst>
                <a:gd name="connsiteX0" fmla="*/ 57753 w 57753"/>
                <a:gd name="connsiteY0" fmla="*/ 66491 h 66490"/>
                <a:gd name="connsiteX1" fmla="*/ 0 w 57753"/>
                <a:gd name="connsiteY1" fmla="*/ 0 h 66490"/>
                <a:gd name="connsiteX2" fmla="*/ 57753 w 57753"/>
                <a:gd name="connsiteY2" fmla="*/ 66491 h 6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753" h="66490">
                  <a:moveTo>
                    <a:pt x="57753" y="66491"/>
                  </a:moveTo>
                  <a:cubicBezTo>
                    <a:pt x="19446" y="59298"/>
                    <a:pt x="10283" y="32340"/>
                    <a:pt x="0" y="0"/>
                  </a:cubicBezTo>
                  <a:cubicBezTo>
                    <a:pt x="37987" y="8844"/>
                    <a:pt x="48696" y="34524"/>
                    <a:pt x="57753" y="664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0" name="任意多边形: 形状 649"/>
            <p:cNvSpPr/>
            <p:nvPr/>
          </p:nvSpPr>
          <p:spPr>
            <a:xfrm>
              <a:off x="11098369" y="5379758"/>
              <a:ext cx="65265" cy="66916"/>
            </a:xfrm>
            <a:custGeom>
              <a:avLst/>
              <a:gdLst>
                <a:gd name="connsiteX0" fmla="*/ 65265 w 65265"/>
                <a:gd name="connsiteY0" fmla="*/ 66917 h 66916"/>
                <a:gd name="connsiteX1" fmla="*/ 0 w 65265"/>
                <a:gd name="connsiteY1" fmla="*/ 0 h 66916"/>
                <a:gd name="connsiteX2" fmla="*/ 65265 w 65265"/>
                <a:gd name="connsiteY2" fmla="*/ 66917 h 6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265" h="66916">
                  <a:moveTo>
                    <a:pt x="65265" y="66917"/>
                  </a:moveTo>
                  <a:cubicBezTo>
                    <a:pt x="25946" y="59191"/>
                    <a:pt x="18807" y="24881"/>
                    <a:pt x="0" y="0"/>
                  </a:cubicBezTo>
                  <a:cubicBezTo>
                    <a:pt x="31327" y="2717"/>
                    <a:pt x="49069" y="20778"/>
                    <a:pt x="65265" y="669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1" name="任意多边形: 形状 650"/>
            <p:cNvSpPr/>
            <p:nvPr/>
          </p:nvSpPr>
          <p:spPr>
            <a:xfrm>
              <a:off x="11578400" y="6018769"/>
              <a:ext cx="58978" cy="67236"/>
            </a:xfrm>
            <a:custGeom>
              <a:avLst/>
              <a:gdLst>
                <a:gd name="connsiteX0" fmla="*/ 58979 w 58978"/>
                <a:gd name="connsiteY0" fmla="*/ 67236 h 67236"/>
                <a:gd name="connsiteX1" fmla="*/ 0 w 58978"/>
                <a:gd name="connsiteY1" fmla="*/ 0 h 67236"/>
                <a:gd name="connsiteX2" fmla="*/ 58979 w 58978"/>
                <a:gd name="connsiteY2" fmla="*/ 67236 h 6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977" h="67236">
                  <a:moveTo>
                    <a:pt x="58979" y="67236"/>
                  </a:moveTo>
                  <a:cubicBezTo>
                    <a:pt x="39319" y="44807"/>
                    <a:pt x="19660" y="22430"/>
                    <a:pt x="0" y="0"/>
                  </a:cubicBezTo>
                  <a:cubicBezTo>
                    <a:pt x="36229" y="3729"/>
                    <a:pt x="53544" y="22856"/>
                    <a:pt x="58979" y="672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2" name="任意多边形: 形状 651"/>
            <p:cNvSpPr/>
            <p:nvPr/>
          </p:nvSpPr>
          <p:spPr>
            <a:xfrm>
              <a:off x="11247173" y="5647744"/>
              <a:ext cx="59884" cy="64465"/>
            </a:xfrm>
            <a:custGeom>
              <a:avLst/>
              <a:gdLst>
                <a:gd name="connsiteX0" fmla="*/ 59884 w 59884"/>
                <a:gd name="connsiteY0" fmla="*/ 64466 h 64465"/>
                <a:gd name="connsiteX1" fmla="*/ 0 w 59884"/>
                <a:gd name="connsiteY1" fmla="*/ 0 h 64465"/>
                <a:gd name="connsiteX2" fmla="*/ 59884 w 59884"/>
                <a:gd name="connsiteY2" fmla="*/ 64466 h 64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84" h="64465">
                  <a:moveTo>
                    <a:pt x="59884" y="64466"/>
                  </a:moveTo>
                  <a:cubicBezTo>
                    <a:pt x="21684" y="56528"/>
                    <a:pt x="13746" y="26745"/>
                    <a:pt x="0" y="0"/>
                  </a:cubicBezTo>
                  <a:cubicBezTo>
                    <a:pt x="33246" y="4902"/>
                    <a:pt x="49069" y="21578"/>
                    <a:pt x="59884" y="644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3" name="任意多边形: 形状 652"/>
            <p:cNvSpPr/>
            <p:nvPr/>
          </p:nvSpPr>
          <p:spPr>
            <a:xfrm>
              <a:off x="9492902" y="3688087"/>
              <a:ext cx="46027" cy="53916"/>
            </a:xfrm>
            <a:custGeom>
              <a:avLst/>
              <a:gdLst>
                <a:gd name="connsiteX0" fmla="*/ 0 w 46027"/>
                <a:gd name="connsiteY0" fmla="*/ 0 h 53916"/>
                <a:gd name="connsiteX1" fmla="*/ 45446 w 46027"/>
                <a:gd name="connsiteY1" fmla="*/ 53917 h 53916"/>
                <a:gd name="connsiteX2" fmla="*/ 0 w 46027"/>
                <a:gd name="connsiteY2" fmla="*/ 0 h 5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27" h="53916">
                  <a:moveTo>
                    <a:pt x="0" y="0"/>
                  </a:moveTo>
                  <a:cubicBezTo>
                    <a:pt x="38573" y="213"/>
                    <a:pt x="48749" y="13160"/>
                    <a:pt x="45446" y="53917"/>
                  </a:cubicBezTo>
                  <a:cubicBezTo>
                    <a:pt x="13159" y="51040"/>
                    <a:pt x="7725" y="2663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4" name="任意多边形: 形状 653"/>
            <p:cNvSpPr/>
            <p:nvPr/>
          </p:nvSpPr>
          <p:spPr>
            <a:xfrm>
              <a:off x="10942639" y="5187745"/>
              <a:ext cx="67023" cy="71232"/>
            </a:xfrm>
            <a:custGeom>
              <a:avLst/>
              <a:gdLst>
                <a:gd name="connsiteX0" fmla="*/ 67023 w 67023"/>
                <a:gd name="connsiteY0" fmla="*/ 71232 h 71232"/>
                <a:gd name="connsiteX1" fmla="*/ 0 w 67023"/>
                <a:gd name="connsiteY1" fmla="*/ 0 h 71232"/>
                <a:gd name="connsiteX2" fmla="*/ 67023 w 67023"/>
                <a:gd name="connsiteY2" fmla="*/ 71232 h 7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23" h="71232">
                  <a:moveTo>
                    <a:pt x="67023" y="71232"/>
                  </a:moveTo>
                  <a:cubicBezTo>
                    <a:pt x="27012" y="61376"/>
                    <a:pt x="12680" y="34897"/>
                    <a:pt x="0" y="0"/>
                  </a:cubicBezTo>
                  <a:cubicBezTo>
                    <a:pt x="40385" y="9217"/>
                    <a:pt x="49495" y="40491"/>
                    <a:pt x="67023" y="712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5" name="任意多边形: 形状 654"/>
            <p:cNvSpPr/>
            <p:nvPr/>
          </p:nvSpPr>
          <p:spPr>
            <a:xfrm>
              <a:off x="10627501" y="4805692"/>
              <a:ext cx="48749" cy="62068"/>
            </a:xfrm>
            <a:custGeom>
              <a:avLst/>
              <a:gdLst>
                <a:gd name="connsiteX0" fmla="*/ 0 w 48749"/>
                <a:gd name="connsiteY0" fmla="*/ 0 h 62068"/>
                <a:gd name="connsiteX1" fmla="*/ 48749 w 48749"/>
                <a:gd name="connsiteY1" fmla="*/ 62068 h 62068"/>
                <a:gd name="connsiteX2" fmla="*/ 0 w 48749"/>
                <a:gd name="connsiteY2" fmla="*/ 0 h 6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749" h="62068">
                  <a:moveTo>
                    <a:pt x="0" y="0"/>
                  </a:moveTo>
                  <a:cubicBezTo>
                    <a:pt x="35962" y="5647"/>
                    <a:pt x="46405" y="27598"/>
                    <a:pt x="48749" y="62068"/>
                  </a:cubicBezTo>
                  <a:cubicBezTo>
                    <a:pt x="16143" y="51892"/>
                    <a:pt x="4315" y="3106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6" name="任意多边形: 形状 655"/>
            <p:cNvSpPr/>
            <p:nvPr/>
          </p:nvSpPr>
          <p:spPr>
            <a:xfrm>
              <a:off x="6500991" y="6340408"/>
              <a:ext cx="50921" cy="39965"/>
            </a:xfrm>
            <a:custGeom>
              <a:avLst/>
              <a:gdLst>
                <a:gd name="connsiteX0" fmla="*/ 0 w 50921"/>
                <a:gd name="connsiteY0" fmla="*/ 4847 h 39965"/>
                <a:gd name="connsiteX1" fmla="*/ 50720 w 50921"/>
                <a:gd name="connsiteY1" fmla="*/ 19711 h 39965"/>
                <a:gd name="connsiteX2" fmla="*/ 37721 w 50921"/>
                <a:gd name="connsiteY2" fmla="*/ 38731 h 39965"/>
                <a:gd name="connsiteX3" fmla="*/ 0 w 50921"/>
                <a:gd name="connsiteY3" fmla="*/ 4847 h 3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21" h="39965">
                  <a:moveTo>
                    <a:pt x="0" y="4847"/>
                  </a:moveTo>
                  <a:cubicBezTo>
                    <a:pt x="21258" y="-1387"/>
                    <a:pt x="41184" y="-5915"/>
                    <a:pt x="50720" y="19711"/>
                  </a:cubicBezTo>
                  <a:cubicBezTo>
                    <a:pt x="52372" y="24133"/>
                    <a:pt x="43475" y="37506"/>
                    <a:pt x="37721" y="38731"/>
                  </a:cubicBezTo>
                  <a:cubicBezTo>
                    <a:pt x="12467" y="44166"/>
                    <a:pt x="480" y="31432"/>
                    <a:pt x="0" y="48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7" name="任意多边形: 形状 656"/>
            <p:cNvSpPr/>
            <p:nvPr/>
          </p:nvSpPr>
          <p:spPr>
            <a:xfrm>
              <a:off x="6648982" y="6132943"/>
              <a:ext cx="49455" cy="42630"/>
            </a:xfrm>
            <a:custGeom>
              <a:avLst/>
              <a:gdLst>
                <a:gd name="connsiteX0" fmla="*/ 49456 w 49455"/>
                <a:gd name="connsiteY0" fmla="*/ 38467 h 42630"/>
                <a:gd name="connsiteX1" fmla="*/ 440 w 49455"/>
                <a:gd name="connsiteY1" fmla="*/ 25041 h 42630"/>
                <a:gd name="connsiteX2" fmla="*/ 10190 w 49455"/>
                <a:gd name="connsiteY2" fmla="*/ 0 h 42630"/>
                <a:gd name="connsiteX3" fmla="*/ 49456 w 49455"/>
                <a:gd name="connsiteY3" fmla="*/ 38467 h 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55" h="42630">
                  <a:moveTo>
                    <a:pt x="49456" y="38467"/>
                  </a:moveTo>
                  <a:cubicBezTo>
                    <a:pt x="29690" y="42622"/>
                    <a:pt x="9604" y="49495"/>
                    <a:pt x="440" y="25041"/>
                  </a:cubicBezTo>
                  <a:cubicBezTo>
                    <a:pt x="-2064" y="18434"/>
                    <a:pt x="6780" y="-53"/>
                    <a:pt x="10190" y="0"/>
                  </a:cubicBezTo>
                  <a:cubicBezTo>
                    <a:pt x="32940" y="426"/>
                    <a:pt x="47431" y="12467"/>
                    <a:pt x="49456" y="384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8" name="任意多边形: 形状 657"/>
            <p:cNvSpPr/>
            <p:nvPr/>
          </p:nvSpPr>
          <p:spPr>
            <a:xfrm>
              <a:off x="8956921" y="3374229"/>
              <a:ext cx="40105" cy="45392"/>
            </a:xfrm>
            <a:custGeom>
              <a:avLst/>
              <a:gdLst>
                <a:gd name="connsiteX0" fmla="*/ 1819 w 40105"/>
                <a:gd name="connsiteY0" fmla="*/ 0 h 45392"/>
                <a:gd name="connsiteX1" fmla="*/ 39433 w 40105"/>
                <a:gd name="connsiteY1" fmla="*/ 45393 h 45392"/>
                <a:gd name="connsiteX2" fmla="*/ 1819 w 40105"/>
                <a:gd name="connsiteY2" fmla="*/ 0 h 4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05" h="45392">
                  <a:moveTo>
                    <a:pt x="1819" y="0"/>
                  </a:moveTo>
                  <a:cubicBezTo>
                    <a:pt x="34105" y="2397"/>
                    <a:pt x="42789" y="12840"/>
                    <a:pt x="39433" y="45393"/>
                  </a:cubicBezTo>
                  <a:cubicBezTo>
                    <a:pt x="5175" y="45446"/>
                    <a:pt x="-4521" y="33725"/>
                    <a:pt x="18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9" name="任意多边形: 形状 658"/>
            <p:cNvSpPr/>
            <p:nvPr/>
          </p:nvSpPr>
          <p:spPr>
            <a:xfrm>
              <a:off x="8046773" y="3512641"/>
              <a:ext cx="57074" cy="44387"/>
            </a:xfrm>
            <a:custGeom>
              <a:avLst/>
              <a:gdLst>
                <a:gd name="connsiteX0" fmla="*/ 57075 w 57074"/>
                <a:gd name="connsiteY0" fmla="*/ 28667 h 44387"/>
                <a:gd name="connsiteX1" fmla="*/ 24415 w 57074"/>
                <a:gd name="connsiteY1" fmla="*/ 44011 h 44387"/>
                <a:gd name="connsiteX2" fmla="*/ 14 w 57074"/>
                <a:gd name="connsiteY2" fmla="*/ 13642 h 44387"/>
                <a:gd name="connsiteX3" fmla="*/ 17436 w 57074"/>
                <a:gd name="connsiteY3" fmla="*/ 110 h 44387"/>
                <a:gd name="connsiteX4" fmla="*/ 57075 w 57074"/>
                <a:gd name="connsiteY4" fmla="*/ 28667 h 4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074" h="44387">
                  <a:moveTo>
                    <a:pt x="57075" y="28667"/>
                  </a:moveTo>
                  <a:cubicBezTo>
                    <a:pt x="39280" y="37351"/>
                    <a:pt x="27559" y="46355"/>
                    <a:pt x="24415" y="44011"/>
                  </a:cubicBezTo>
                  <a:cubicBezTo>
                    <a:pt x="14293" y="36339"/>
                    <a:pt x="6887" y="24724"/>
                    <a:pt x="14" y="13642"/>
                  </a:cubicBezTo>
                  <a:cubicBezTo>
                    <a:pt x="-519" y="12790"/>
                    <a:pt x="14133" y="-1382"/>
                    <a:pt x="17436" y="110"/>
                  </a:cubicBezTo>
                  <a:cubicBezTo>
                    <a:pt x="28997" y="5331"/>
                    <a:pt x="38587" y="14708"/>
                    <a:pt x="57075" y="286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0" name="任意多边形: 形状 659"/>
            <p:cNvSpPr/>
            <p:nvPr/>
          </p:nvSpPr>
          <p:spPr>
            <a:xfrm>
              <a:off x="8594841" y="3441719"/>
              <a:ext cx="42688" cy="43835"/>
            </a:xfrm>
            <a:custGeom>
              <a:avLst/>
              <a:gdLst>
                <a:gd name="connsiteX0" fmla="*/ 67 w 42688"/>
                <a:gd name="connsiteY0" fmla="*/ 1451 h 43835"/>
                <a:gd name="connsiteX1" fmla="*/ 42689 w 42688"/>
                <a:gd name="connsiteY1" fmla="*/ 40716 h 43835"/>
                <a:gd name="connsiteX2" fmla="*/ 67 w 42688"/>
                <a:gd name="connsiteY2" fmla="*/ 1451 h 43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88" h="43835">
                  <a:moveTo>
                    <a:pt x="67" y="1451"/>
                  </a:moveTo>
                  <a:cubicBezTo>
                    <a:pt x="35762" y="-5742"/>
                    <a:pt x="41570" y="14823"/>
                    <a:pt x="42689" y="40716"/>
                  </a:cubicBezTo>
                  <a:cubicBezTo>
                    <a:pt x="7206" y="49134"/>
                    <a:pt x="-839" y="41942"/>
                    <a:pt x="67" y="14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1" name="任意多边形: 形状 660"/>
            <p:cNvSpPr/>
            <p:nvPr/>
          </p:nvSpPr>
          <p:spPr>
            <a:xfrm>
              <a:off x="11263423" y="5561701"/>
              <a:ext cx="68567" cy="68408"/>
            </a:xfrm>
            <a:custGeom>
              <a:avLst/>
              <a:gdLst>
                <a:gd name="connsiteX0" fmla="*/ 7992 w 68567"/>
                <a:gd name="connsiteY0" fmla="*/ 0 h 68408"/>
                <a:gd name="connsiteX1" fmla="*/ 68568 w 68567"/>
                <a:gd name="connsiteY1" fmla="*/ 68408 h 68408"/>
                <a:gd name="connsiteX2" fmla="*/ 0 w 68567"/>
                <a:gd name="connsiteY2" fmla="*/ 6979 h 68408"/>
                <a:gd name="connsiteX3" fmla="*/ 7992 w 68567"/>
                <a:gd name="connsiteY3" fmla="*/ 0 h 6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67" h="68408">
                  <a:moveTo>
                    <a:pt x="7992" y="0"/>
                  </a:moveTo>
                  <a:cubicBezTo>
                    <a:pt x="26905" y="21364"/>
                    <a:pt x="45872" y="42729"/>
                    <a:pt x="68568" y="68408"/>
                  </a:cubicBezTo>
                  <a:cubicBezTo>
                    <a:pt x="32606" y="66704"/>
                    <a:pt x="21151" y="55089"/>
                    <a:pt x="0" y="6979"/>
                  </a:cubicBezTo>
                  <a:cubicBezTo>
                    <a:pt x="2664" y="4582"/>
                    <a:pt x="5328" y="2291"/>
                    <a:pt x="799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2" name="任意多边形: 形状 661"/>
            <p:cNvSpPr/>
            <p:nvPr/>
          </p:nvSpPr>
          <p:spPr>
            <a:xfrm>
              <a:off x="9889298" y="3971524"/>
              <a:ext cx="42745" cy="54449"/>
            </a:xfrm>
            <a:custGeom>
              <a:avLst/>
              <a:gdLst>
                <a:gd name="connsiteX0" fmla="*/ 681 w 42745"/>
                <a:gd name="connsiteY0" fmla="*/ 0 h 54449"/>
                <a:gd name="connsiteX1" fmla="*/ 42078 w 42745"/>
                <a:gd name="connsiteY1" fmla="*/ 54450 h 54449"/>
                <a:gd name="connsiteX2" fmla="*/ 681 w 42745"/>
                <a:gd name="connsiteY2" fmla="*/ 0 h 54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745" h="54449">
                  <a:moveTo>
                    <a:pt x="681" y="0"/>
                  </a:moveTo>
                  <a:cubicBezTo>
                    <a:pt x="31263" y="8311"/>
                    <a:pt x="46181" y="23389"/>
                    <a:pt x="42078" y="54450"/>
                  </a:cubicBezTo>
                  <a:cubicBezTo>
                    <a:pt x="9419" y="51306"/>
                    <a:pt x="-3208" y="34524"/>
                    <a:pt x="68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3" name="任意多边形: 形状 662"/>
            <p:cNvSpPr/>
            <p:nvPr/>
          </p:nvSpPr>
          <p:spPr>
            <a:xfrm>
              <a:off x="6921220" y="4307173"/>
              <a:ext cx="46467" cy="51758"/>
            </a:xfrm>
            <a:custGeom>
              <a:avLst/>
              <a:gdLst>
                <a:gd name="connsiteX0" fmla="*/ 20856 w 46467"/>
                <a:gd name="connsiteY0" fmla="*/ 0 h 51758"/>
                <a:gd name="connsiteX1" fmla="*/ 46429 w 46467"/>
                <a:gd name="connsiteY1" fmla="*/ 35962 h 51758"/>
                <a:gd name="connsiteX2" fmla="*/ 26503 w 46467"/>
                <a:gd name="connsiteY2" fmla="*/ 51626 h 51758"/>
                <a:gd name="connsiteX3" fmla="*/ 131 w 46467"/>
                <a:gd name="connsiteY3" fmla="*/ 26532 h 51758"/>
                <a:gd name="connsiteX4" fmla="*/ 20856 w 46467"/>
                <a:gd name="connsiteY4" fmla="*/ 0 h 5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67" h="51758">
                  <a:moveTo>
                    <a:pt x="20856" y="0"/>
                  </a:moveTo>
                  <a:cubicBezTo>
                    <a:pt x="32683" y="15664"/>
                    <a:pt x="41474" y="24934"/>
                    <a:pt x="46429" y="35962"/>
                  </a:cubicBezTo>
                  <a:cubicBezTo>
                    <a:pt x="47388" y="38093"/>
                    <a:pt x="30019" y="53331"/>
                    <a:pt x="26503" y="51626"/>
                  </a:cubicBezTo>
                  <a:cubicBezTo>
                    <a:pt x="15954" y="46352"/>
                    <a:pt x="6577" y="36655"/>
                    <a:pt x="131" y="26532"/>
                  </a:cubicBezTo>
                  <a:cubicBezTo>
                    <a:pt x="-1361" y="24081"/>
                    <a:pt x="10200" y="13319"/>
                    <a:pt x="208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4" name="任意多边形: 形状 663"/>
            <p:cNvSpPr/>
            <p:nvPr/>
          </p:nvSpPr>
          <p:spPr>
            <a:xfrm>
              <a:off x="9843716" y="3815367"/>
              <a:ext cx="49513" cy="63080"/>
            </a:xfrm>
            <a:custGeom>
              <a:avLst/>
              <a:gdLst>
                <a:gd name="connsiteX0" fmla="*/ 49514 w 49513"/>
                <a:gd name="connsiteY0" fmla="*/ 63081 h 63080"/>
                <a:gd name="connsiteX1" fmla="*/ 4388 w 49513"/>
                <a:gd name="connsiteY1" fmla="*/ 0 h 63080"/>
                <a:gd name="connsiteX2" fmla="*/ 49514 w 49513"/>
                <a:gd name="connsiteY2" fmla="*/ 63081 h 6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13" h="63080">
                  <a:moveTo>
                    <a:pt x="49514" y="63081"/>
                  </a:moveTo>
                  <a:cubicBezTo>
                    <a:pt x="4867" y="60683"/>
                    <a:pt x="-7813" y="43261"/>
                    <a:pt x="4388" y="0"/>
                  </a:cubicBezTo>
                  <a:cubicBezTo>
                    <a:pt x="20851" y="23016"/>
                    <a:pt x="33264" y="40438"/>
                    <a:pt x="49514" y="630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5" name="任意多边形: 形状 664"/>
            <p:cNvSpPr/>
            <p:nvPr/>
          </p:nvSpPr>
          <p:spPr>
            <a:xfrm>
              <a:off x="10725372" y="4862699"/>
              <a:ext cx="44167" cy="57326"/>
            </a:xfrm>
            <a:custGeom>
              <a:avLst/>
              <a:gdLst>
                <a:gd name="connsiteX0" fmla="*/ 44167 w 44167"/>
                <a:gd name="connsiteY0" fmla="*/ 57327 h 57326"/>
                <a:gd name="connsiteX1" fmla="*/ 0 w 44167"/>
                <a:gd name="connsiteY1" fmla="*/ 0 h 57326"/>
                <a:gd name="connsiteX2" fmla="*/ 44167 w 44167"/>
                <a:gd name="connsiteY2" fmla="*/ 57327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67" h="57325">
                  <a:moveTo>
                    <a:pt x="44167" y="57327"/>
                  </a:moveTo>
                  <a:cubicBezTo>
                    <a:pt x="14225" y="49175"/>
                    <a:pt x="2771" y="28610"/>
                    <a:pt x="0" y="0"/>
                  </a:cubicBezTo>
                  <a:cubicBezTo>
                    <a:pt x="32446" y="6447"/>
                    <a:pt x="42675" y="19766"/>
                    <a:pt x="44167" y="573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6" name="任意多边形: 形状 665"/>
            <p:cNvSpPr/>
            <p:nvPr/>
          </p:nvSpPr>
          <p:spPr>
            <a:xfrm>
              <a:off x="10298992" y="4418044"/>
              <a:ext cx="50579" cy="60203"/>
            </a:xfrm>
            <a:custGeom>
              <a:avLst/>
              <a:gdLst>
                <a:gd name="connsiteX0" fmla="*/ 49548 w 50579"/>
                <a:gd name="connsiteY0" fmla="*/ 60204 h 60203"/>
                <a:gd name="connsiteX1" fmla="*/ 0 w 50579"/>
                <a:gd name="connsiteY1" fmla="*/ 0 h 60203"/>
                <a:gd name="connsiteX2" fmla="*/ 49548 w 50579"/>
                <a:gd name="connsiteY2" fmla="*/ 60204 h 60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79" h="60203">
                  <a:moveTo>
                    <a:pt x="49548" y="60204"/>
                  </a:moveTo>
                  <a:cubicBezTo>
                    <a:pt x="34257" y="41610"/>
                    <a:pt x="18967" y="23069"/>
                    <a:pt x="0" y="0"/>
                  </a:cubicBezTo>
                  <a:cubicBezTo>
                    <a:pt x="42515" y="0"/>
                    <a:pt x="54450" y="13479"/>
                    <a:pt x="49548" y="602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7" name="任意多边形: 形状 666"/>
            <p:cNvSpPr/>
            <p:nvPr/>
          </p:nvSpPr>
          <p:spPr>
            <a:xfrm>
              <a:off x="7892648" y="3485632"/>
              <a:ext cx="42404" cy="56953"/>
            </a:xfrm>
            <a:custGeom>
              <a:avLst/>
              <a:gdLst>
                <a:gd name="connsiteX0" fmla="*/ 19187 w 42404"/>
                <a:gd name="connsiteY0" fmla="*/ 0 h 56953"/>
                <a:gd name="connsiteX1" fmla="*/ 42310 w 42404"/>
                <a:gd name="connsiteY1" fmla="*/ 41237 h 56953"/>
                <a:gd name="connsiteX2" fmla="*/ 28617 w 42404"/>
                <a:gd name="connsiteY2" fmla="*/ 56954 h 56953"/>
                <a:gd name="connsiteX3" fmla="*/ 167 w 42404"/>
                <a:gd name="connsiteY3" fmla="*/ 27704 h 56953"/>
                <a:gd name="connsiteX4" fmla="*/ 19187 w 42404"/>
                <a:gd name="connsiteY4" fmla="*/ 0 h 5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404" h="56953">
                  <a:moveTo>
                    <a:pt x="19187" y="0"/>
                  </a:moveTo>
                  <a:cubicBezTo>
                    <a:pt x="29949" y="18381"/>
                    <a:pt x="37941" y="29143"/>
                    <a:pt x="42310" y="41237"/>
                  </a:cubicBezTo>
                  <a:cubicBezTo>
                    <a:pt x="43482" y="44434"/>
                    <a:pt x="33466" y="51626"/>
                    <a:pt x="28617" y="56954"/>
                  </a:cubicBezTo>
                  <a:cubicBezTo>
                    <a:pt x="18814" y="47417"/>
                    <a:pt x="7946" y="38680"/>
                    <a:pt x="167" y="27704"/>
                  </a:cubicBezTo>
                  <a:cubicBezTo>
                    <a:pt x="-1431" y="25520"/>
                    <a:pt x="8692" y="14971"/>
                    <a:pt x="1918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8" name="任意多边形: 形状 667"/>
            <p:cNvSpPr/>
            <p:nvPr/>
          </p:nvSpPr>
          <p:spPr>
            <a:xfrm>
              <a:off x="9325024" y="3491013"/>
              <a:ext cx="46087" cy="47909"/>
            </a:xfrm>
            <a:custGeom>
              <a:avLst/>
              <a:gdLst>
                <a:gd name="connsiteX0" fmla="*/ 0 w 46087"/>
                <a:gd name="connsiteY0" fmla="*/ 0 h 47909"/>
                <a:gd name="connsiteX1" fmla="*/ 44860 w 46087"/>
                <a:gd name="connsiteY1" fmla="*/ 47790 h 47909"/>
                <a:gd name="connsiteX2" fmla="*/ 0 w 46087"/>
                <a:gd name="connsiteY2" fmla="*/ 0 h 4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7" h="47909">
                  <a:moveTo>
                    <a:pt x="0" y="0"/>
                  </a:moveTo>
                  <a:cubicBezTo>
                    <a:pt x="41556" y="426"/>
                    <a:pt x="49655" y="10442"/>
                    <a:pt x="44860" y="47790"/>
                  </a:cubicBezTo>
                  <a:cubicBezTo>
                    <a:pt x="11668" y="49921"/>
                    <a:pt x="11668" y="2322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9" name="任意多边形: 形状 668"/>
            <p:cNvSpPr/>
            <p:nvPr/>
          </p:nvSpPr>
          <p:spPr>
            <a:xfrm>
              <a:off x="7189231" y="3966480"/>
              <a:ext cx="55621" cy="41642"/>
            </a:xfrm>
            <a:custGeom>
              <a:avLst/>
              <a:gdLst>
                <a:gd name="connsiteX0" fmla="*/ 55622 w 55621"/>
                <a:gd name="connsiteY0" fmla="*/ 23691 h 41642"/>
                <a:gd name="connsiteX1" fmla="*/ 28024 w 55621"/>
                <a:gd name="connsiteY1" fmla="*/ 41433 h 41642"/>
                <a:gd name="connsiteX2" fmla="*/ 0 w 55621"/>
                <a:gd name="connsiteY2" fmla="*/ 16392 h 41642"/>
                <a:gd name="connsiteX3" fmla="*/ 17795 w 55621"/>
                <a:gd name="connsiteY3" fmla="*/ 89 h 41642"/>
                <a:gd name="connsiteX4" fmla="*/ 55622 w 55621"/>
                <a:gd name="connsiteY4" fmla="*/ 23691 h 4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1" h="41642">
                  <a:moveTo>
                    <a:pt x="55622" y="23691"/>
                  </a:moveTo>
                  <a:cubicBezTo>
                    <a:pt x="40704" y="33601"/>
                    <a:pt x="31008" y="43191"/>
                    <a:pt x="28024" y="41433"/>
                  </a:cubicBezTo>
                  <a:cubicBezTo>
                    <a:pt x="17475" y="35199"/>
                    <a:pt x="9164" y="25076"/>
                    <a:pt x="0" y="16392"/>
                  </a:cubicBezTo>
                  <a:cubicBezTo>
                    <a:pt x="6074" y="10585"/>
                    <a:pt x="13959" y="-1136"/>
                    <a:pt x="17795" y="89"/>
                  </a:cubicBezTo>
                  <a:cubicBezTo>
                    <a:pt x="28930" y="3552"/>
                    <a:pt x="38307" y="12236"/>
                    <a:pt x="55622" y="236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0" name="任意多边形: 形状 669"/>
            <p:cNvSpPr/>
            <p:nvPr/>
          </p:nvSpPr>
          <p:spPr>
            <a:xfrm>
              <a:off x="6137371" y="6588043"/>
              <a:ext cx="56953" cy="40407"/>
            </a:xfrm>
            <a:custGeom>
              <a:avLst/>
              <a:gdLst>
                <a:gd name="connsiteX0" fmla="*/ 56954 w 56953"/>
                <a:gd name="connsiteY0" fmla="*/ 19178 h 40407"/>
                <a:gd name="connsiteX1" fmla="*/ 22270 w 56953"/>
                <a:gd name="connsiteY1" fmla="*/ 40329 h 40407"/>
                <a:gd name="connsiteX2" fmla="*/ 0 w 56953"/>
                <a:gd name="connsiteY2" fmla="*/ 18752 h 40407"/>
                <a:gd name="connsiteX3" fmla="*/ 23389 w 56953"/>
                <a:gd name="connsiteY3" fmla="*/ 52 h 40407"/>
                <a:gd name="connsiteX4" fmla="*/ 56954 w 56953"/>
                <a:gd name="connsiteY4" fmla="*/ 19178 h 4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53" h="40407">
                  <a:moveTo>
                    <a:pt x="56954" y="19178"/>
                  </a:moveTo>
                  <a:cubicBezTo>
                    <a:pt x="39585" y="30420"/>
                    <a:pt x="30049" y="41448"/>
                    <a:pt x="22270" y="40329"/>
                  </a:cubicBezTo>
                  <a:cubicBezTo>
                    <a:pt x="14012" y="39157"/>
                    <a:pt x="7352" y="26424"/>
                    <a:pt x="0" y="18752"/>
                  </a:cubicBezTo>
                  <a:cubicBezTo>
                    <a:pt x="7725" y="12092"/>
                    <a:pt x="14971" y="1011"/>
                    <a:pt x="23389" y="52"/>
                  </a:cubicBezTo>
                  <a:cubicBezTo>
                    <a:pt x="31221" y="-801"/>
                    <a:pt x="40225" y="9056"/>
                    <a:pt x="56954" y="191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1" name="任意多边形: 形状 670"/>
            <p:cNvSpPr/>
            <p:nvPr/>
          </p:nvSpPr>
          <p:spPr>
            <a:xfrm>
              <a:off x="6341555" y="5806171"/>
              <a:ext cx="48031" cy="49834"/>
            </a:xfrm>
            <a:custGeom>
              <a:avLst/>
              <a:gdLst>
                <a:gd name="connsiteX0" fmla="*/ 21872 w 48031"/>
                <a:gd name="connsiteY0" fmla="*/ 49835 h 49834"/>
                <a:gd name="connsiteX1" fmla="*/ 29 w 48031"/>
                <a:gd name="connsiteY1" fmla="*/ 15524 h 49834"/>
                <a:gd name="connsiteX2" fmla="*/ 20967 w 48031"/>
                <a:gd name="connsiteY2" fmla="*/ 127 h 49834"/>
                <a:gd name="connsiteX3" fmla="*/ 48032 w 48031"/>
                <a:gd name="connsiteY3" fmla="*/ 20852 h 49834"/>
                <a:gd name="connsiteX4" fmla="*/ 21872 w 48031"/>
                <a:gd name="connsiteY4" fmla="*/ 49835 h 4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31" h="49834">
                  <a:moveTo>
                    <a:pt x="21872" y="49835"/>
                  </a:moveTo>
                  <a:cubicBezTo>
                    <a:pt x="11004" y="33905"/>
                    <a:pt x="2053" y="25434"/>
                    <a:pt x="29" y="15524"/>
                  </a:cubicBezTo>
                  <a:cubicBezTo>
                    <a:pt x="-771" y="11582"/>
                    <a:pt x="15426" y="-1418"/>
                    <a:pt x="20967" y="127"/>
                  </a:cubicBezTo>
                  <a:cubicBezTo>
                    <a:pt x="31143" y="2951"/>
                    <a:pt x="39134" y="13553"/>
                    <a:pt x="48032" y="20852"/>
                  </a:cubicBezTo>
                  <a:cubicBezTo>
                    <a:pt x="41319" y="28311"/>
                    <a:pt x="34659" y="35717"/>
                    <a:pt x="21872" y="498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2" name="任意多边形: 形状 671"/>
            <p:cNvSpPr/>
            <p:nvPr/>
          </p:nvSpPr>
          <p:spPr>
            <a:xfrm>
              <a:off x="6243182" y="5447935"/>
              <a:ext cx="53276" cy="41530"/>
            </a:xfrm>
            <a:custGeom>
              <a:avLst/>
              <a:gdLst>
                <a:gd name="connsiteX0" fmla="*/ 53276 w 53276"/>
                <a:gd name="connsiteY0" fmla="*/ 20583 h 41530"/>
                <a:gd name="connsiteX1" fmla="*/ 24027 w 53276"/>
                <a:gd name="connsiteY1" fmla="*/ 41361 h 41530"/>
                <a:gd name="connsiteX2" fmla="*/ 105 w 53276"/>
                <a:gd name="connsiteY2" fmla="*/ 18825 h 41530"/>
                <a:gd name="connsiteX3" fmla="*/ 17900 w 53276"/>
                <a:gd name="connsiteY3" fmla="*/ 18 h 41530"/>
                <a:gd name="connsiteX4" fmla="*/ 53276 w 53276"/>
                <a:gd name="connsiteY4" fmla="*/ 20583 h 4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76" h="41530">
                  <a:moveTo>
                    <a:pt x="53276" y="20583"/>
                  </a:moveTo>
                  <a:cubicBezTo>
                    <a:pt x="38518" y="31558"/>
                    <a:pt x="28928" y="43066"/>
                    <a:pt x="24027" y="41361"/>
                  </a:cubicBezTo>
                  <a:cubicBezTo>
                    <a:pt x="14277" y="37951"/>
                    <a:pt x="5273" y="28255"/>
                    <a:pt x="105" y="18825"/>
                  </a:cubicBezTo>
                  <a:cubicBezTo>
                    <a:pt x="-1333" y="16214"/>
                    <a:pt x="12359" y="-622"/>
                    <a:pt x="17900" y="18"/>
                  </a:cubicBezTo>
                  <a:cubicBezTo>
                    <a:pt x="27916" y="1083"/>
                    <a:pt x="37027" y="10460"/>
                    <a:pt x="53276" y="2058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3" name="任意多边形: 形状 672"/>
            <p:cNvSpPr/>
            <p:nvPr/>
          </p:nvSpPr>
          <p:spPr>
            <a:xfrm>
              <a:off x="8452177" y="3415931"/>
              <a:ext cx="43474" cy="44455"/>
            </a:xfrm>
            <a:custGeom>
              <a:avLst/>
              <a:gdLst>
                <a:gd name="connsiteX0" fmla="*/ 0 w 43474"/>
                <a:gd name="connsiteY0" fmla="*/ 1773 h 44455"/>
                <a:gd name="connsiteX1" fmla="*/ 43475 w 43474"/>
                <a:gd name="connsiteY1" fmla="*/ 40665 h 44455"/>
                <a:gd name="connsiteX2" fmla="*/ 0 w 43474"/>
                <a:gd name="connsiteY2" fmla="*/ 1773 h 4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74" h="44455">
                  <a:moveTo>
                    <a:pt x="0" y="1773"/>
                  </a:moveTo>
                  <a:cubicBezTo>
                    <a:pt x="36602" y="-6432"/>
                    <a:pt x="41663" y="15092"/>
                    <a:pt x="43475" y="40665"/>
                  </a:cubicBezTo>
                  <a:cubicBezTo>
                    <a:pt x="11508" y="50362"/>
                    <a:pt x="2664" y="42850"/>
                    <a:pt x="0" y="17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4" name="任意多边形: 形状 673"/>
            <p:cNvSpPr/>
            <p:nvPr/>
          </p:nvSpPr>
          <p:spPr>
            <a:xfrm>
              <a:off x="11410096" y="5822868"/>
              <a:ext cx="71818" cy="80449"/>
            </a:xfrm>
            <a:custGeom>
              <a:avLst/>
              <a:gdLst>
                <a:gd name="connsiteX0" fmla="*/ 57806 w 71818"/>
                <a:gd name="connsiteY0" fmla="*/ 80449 h 80449"/>
                <a:gd name="connsiteX1" fmla="*/ 0 w 71818"/>
                <a:gd name="connsiteY1" fmla="*/ 10869 h 80449"/>
                <a:gd name="connsiteX2" fmla="*/ 12840 w 71818"/>
                <a:gd name="connsiteY2" fmla="*/ 0 h 80449"/>
                <a:gd name="connsiteX3" fmla="*/ 71818 w 71818"/>
                <a:gd name="connsiteY3" fmla="*/ 68035 h 80449"/>
                <a:gd name="connsiteX4" fmla="*/ 57806 w 71818"/>
                <a:gd name="connsiteY4" fmla="*/ 80449 h 8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18" h="80449">
                  <a:moveTo>
                    <a:pt x="57806" y="80449"/>
                  </a:moveTo>
                  <a:cubicBezTo>
                    <a:pt x="38520" y="57273"/>
                    <a:pt x="19286" y="34097"/>
                    <a:pt x="0" y="10869"/>
                  </a:cubicBezTo>
                  <a:cubicBezTo>
                    <a:pt x="4262" y="7246"/>
                    <a:pt x="8578" y="3623"/>
                    <a:pt x="12840" y="0"/>
                  </a:cubicBezTo>
                  <a:cubicBezTo>
                    <a:pt x="32499" y="22696"/>
                    <a:pt x="52159" y="45392"/>
                    <a:pt x="71818" y="68035"/>
                  </a:cubicBezTo>
                  <a:cubicBezTo>
                    <a:pt x="67130" y="72191"/>
                    <a:pt x="62495" y="76294"/>
                    <a:pt x="57806" y="804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5" name="任意多边形: 形状 674"/>
            <p:cNvSpPr/>
            <p:nvPr/>
          </p:nvSpPr>
          <p:spPr>
            <a:xfrm>
              <a:off x="6392511" y="5248797"/>
              <a:ext cx="43412" cy="49552"/>
            </a:xfrm>
            <a:custGeom>
              <a:avLst/>
              <a:gdLst>
                <a:gd name="connsiteX0" fmla="*/ 22756 w 43412"/>
                <a:gd name="connsiteY0" fmla="*/ 49553 h 49552"/>
                <a:gd name="connsiteX1" fmla="*/ 7 w 43412"/>
                <a:gd name="connsiteY1" fmla="*/ 18172 h 49552"/>
                <a:gd name="connsiteX2" fmla="*/ 21744 w 43412"/>
                <a:gd name="connsiteY2" fmla="*/ 4 h 49552"/>
                <a:gd name="connsiteX3" fmla="*/ 43321 w 43412"/>
                <a:gd name="connsiteY3" fmla="*/ 19344 h 49552"/>
                <a:gd name="connsiteX4" fmla="*/ 22756 w 43412"/>
                <a:gd name="connsiteY4" fmla="*/ 49553 h 4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12" h="49552">
                  <a:moveTo>
                    <a:pt x="22756" y="49553"/>
                  </a:moveTo>
                  <a:cubicBezTo>
                    <a:pt x="11142" y="34582"/>
                    <a:pt x="-313" y="26164"/>
                    <a:pt x="7" y="18172"/>
                  </a:cubicBezTo>
                  <a:cubicBezTo>
                    <a:pt x="220" y="11406"/>
                    <a:pt x="14232" y="-262"/>
                    <a:pt x="21744" y="4"/>
                  </a:cubicBezTo>
                  <a:cubicBezTo>
                    <a:pt x="29629" y="271"/>
                    <a:pt x="41829" y="11353"/>
                    <a:pt x="43321" y="19344"/>
                  </a:cubicBezTo>
                  <a:cubicBezTo>
                    <a:pt x="44547" y="26110"/>
                    <a:pt x="33145" y="35168"/>
                    <a:pt x="22756" y="495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6" name="任意多边形: 形状 675"/>
            <p:cNvSpPr/>
            <p:nvPr/>
          </p:nvSpPr>
          <p:spPr>
            <a:xfrm>
              <a:off x="7448587" y="3629695"/>
              <a:ext cx="48002" cy="41602"/>
            </a:xfrm>
            <a:custGeom>
              <a:avLst/>
              <a:gdLst>
                <a:gd name="connsiteX0" fmla="*/ 48003 w 48002"/>
                <a:gd name="connsiteY0" fmla="*/ 31327 h 41602"/>
                <a:gd name="connsiteX1" fmla="*/ 53 w 48002"/>
                <a:gd name="connsiteY1" fmla="*/ 20618 h 41602"/>
                <a:gd name="connsiteX2" fmla="*/ 13745 w 48002"/>
                <a:gd name="connsiteY2" fmla="*/ 0 h 41602"/>
                <a:gd name="connsiteX3" fmla="*/ 48003 w 48002"/>
                <a:gd name="connsiteY3" fmla="*/ 31327 h 4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02" h="41602">
                  <a:moveTo>
                    <a:pt x="48003" y="31327"/>
                  </a:moveTo>
                  <a:cubicBezTo>
                    <a:pt x="19179" y="48163"/>
                    <a:pt x="3249" y="44114"/>
                    <a:pt x="53" y="20618"/>
                  </a:cubicBezTo>
                  <a:cubicBezTo>
                    <a:pt x="-800" y="14492"/>
                    <a:pt x="8897" y="6926"/>
                    <a:pt x="13745" y="0"/>
                  </a:cubicBezTo>
                  <a:cubicBezTo>
                    <a:pt x="25146" y="10442"/>
                    <a:pt x="36601" y="20885"/>
                    <a:pt x="48003" y="313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7" name="任意多边形: 形状 676"/>
            <p:cNvSpPr/>
            <p:nvPr/>
          </p:nvSpPr>
          <p:spPr>
            <a:xfrm>
              <a:off x="9721835" y="3776475"/>
              <a:ext cx="44269" cy="57273"/>
            </a:xfrm>
            <a:custGeom>
              <a:avLst/>
              <a:gdLst>
                <a:gd name="connsiteX0" fmla="*/ 9430 w 44269"/>
                <a:gd name="connsiteY0" fmla="*/ 0 h 57273"/>
                <a:gd name="connsiteX1" fmla="*/ 36708 w 44269"/>
                <a:gd name="connsiteY1" fmla="*/ 57273 h 57273"/>
                <a:gd name="connsiteX2" fmla="*/ 0 w 44269"/>
                <a:gd name="connsiteY2" fmla="*/ 7033 h 57273"/>
                <a:gd name="connsiteX3" fmla="*/ 9430 w 44269"/>
                <a:gd name="connsiteY3" fmla="*/ 0 h 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69" h="57273">
                  <a:moveTo>
                    <a:pt x="9430" y="0"/>
                  </a:moveTo>
                  <a:cubicBezTo>
                    <a:pt x="45552" y="9270"/>
                    <a:pt x="51573" y="18168"/>
                    <a:pt x="36708" y="57273"/>
                  </a:cubicBezTo>
                  <a:cubicBezTo>
                    <a:pt x="24455" y="40544"/>
                    <a:pt x="12254" y="23762"/>
                    <a:pt x="0" y="7033"/>
                  </a:cubicBezTo>
                  <a:cubicBezTo>
                    <a:pt x="3144" y="4742"/>
                    <a:pt x="6287" y="2397"/>
                    <a:pt x="943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8" name="任意多边形: 形状 677"/>
            <p:cNvSpPr/>
            <p:nvPr/>
          </p:nvSpPr>
          <p:spPr>
            <a:xfrm>
              <a:off x="10407572" y="4476155"/>
              <a:ext cx="43670" cy="54996"/>
            </a:xfrm>
            <a:custGeom>
              <a:avLst/>
              <a:gdLst>
                <a:gd name="connsiteX0" fmla="*/ 0 w 43670"/>
                <a:gd name="connsiteY0" fmla="*/ 14 h 54996"/>
                <a:gd name="connsiteX1" fmla="*/ 39532 w 43670"/>
                <a:gd name="connsiteY1" fmla="*/ 54997 h 54996"/>
                <a:gd name="connsiteX2" fmla="*/ 0 w 43670"/>
                <a:gd name="connsiteY2" fmla="*/ 14 h 5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70" h="54996">
                  <a:moveTo>
                    <a:pt x="0" y="14"/>
                  </a:moveTo>
                  <a:cubicBezTo>
                    <a:pt x="37028" y="-625"/>
                    <a:pt x="51573" y="20047"/>
                    <a:pt x="39532" y="54997"/>
                  </a:cubicBezTo>
                  <a:cubicBezTo>
                    <a:pt x="26319" y="36669"/>
                    <a:pt x="13159" y="18342"/>
                    <a:pt x="0" y="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9" name="任意多边形: 形状 678"/>
            <p:cNvSpPr/>
            <p:nvPr/>
          </p:nvSpPr>
          <p:spPr>
            <a:xfrm>
              <a:off x="9212971" y="3444289"/>
              <a:ext cx="50517" cy="51981"/>
            </a:xfrm>
            <a:custGeom>
              <a:avLst/>
              <a:gdLst>
                <a:gd name="connsiteX0" fmla="*/ 10080 w 50517"/>
                <a:gd name="connsiteY0" fmla="*/ 0 h 51981"/>
                <a:gd name="connsiteX1" fmla="*/ 50517 w 50517"/>
                <a:gd name="connsiteY1" fmla="*/ 51626 h 51981"/>
                <a:gd name="connsiteX2" fmla="*/ 703 w 50517"/>
                <a:gd name="connsiteY2" fmla="*/ 7779 h 51981"/>
                <a:gd name="connsiteX3" fmla="*/ 10080 w 50517"/>
                <a:gd name="connsiteY3" fmla="*/ 0 h 5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17" h="51981">
                  <a:moveTo>
                    <a:pt x="10080" y="0"/>
                  </a:moveTo>
                  <a:cubicBezTo>
                    <a:pt x="22280" y="15557"/>
                    <a:pt x="34427" y="31114"/>
                    <a:pt x="50517" y="51626"/>
                  </a:cubicBezTo>
                  <a:cubicBezTo>
                    <a:pt x="6190" y="54130"/>
                    <a:pt x="-2867" y="43794"/>
                    <a:pt x="703" y="7779"/>
                  </a:cubicBezTo>
                  <a:cubicBezTo>
                    <a:pt x="3846" y="5168"/>
                    <a:pt x="6936" y="2557"/>
                    <a:pt x="1008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0" name="任意多边形: 形状 679"/>
            <p:cNvSpPr/>
            <p:nvPr/>
          </p:nvSpPr>
          <p:spPr>
            <a:xfrm>
              <a:off x="11421178" y="5754779"/>
              <a:ext cx="68888" cy="73949"/>
            </a:xfrm>
            <a:custGeom>
              <a:avLst/>
              <a:gdLst>
                <a:gd name="connsiteX0" fmla="*/ 60257 w 68888"/>
                <a:gd name="connsiteY0" fmla="*/ 73949 h 73949"/>
                <a:gd name="connsiteX1" fmla="*/ 0 w 68888"/>
                <a:gd name="connsiteY1" fmla="*/ 7406 h 73949"/>
                <a:gd name="connsiteX2" fmla="*/ 7779 w 68888"/>
                <a:gd name="connsiteY2" fmla="*/ 0 h 73949"/>
                <a:gd name="connsiteX3" fmla="*/ 68888 w 68888"/>
                <a:gd name="connsiteY3" fmla="*/ 65851 h 73949"/>
                <a:gd name="connsiteX4" fmla="*/ 60257 w 68888"/>
                <a:gd name="connsiteY4" fmla="*/ 73949 h 7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88" h="73949">
                  <a:moveTo>
                    <a:pt x="60257" y="73949"/>
                  </a:moveTo>
                  <a:cubicBezTo>
                    <a:pt x="40172" y="51786"/>
                    <a:pt x="20086" y="29569"/>
                    <a:pt x="0" y="7406"/>
                  </a:cubicBezTo>
                  <a:cubicBezTo>
                    <a:pt x="2611" y="4955"/>
                    <a:pt x="5168" y="2451"/>
                    <a:pt x="7779" y="0"/>
                  </a:cubicBezTo>
                  <a:cubicBezTo>
                    <a:pt x="39000" y="11295"/>
                    <a:pt x="53225" y="39319"/>
                    <a:pt x="68888" y="65851"/>
                  </a:cubicBezTo>
                  <a:cubicBezTo>
                    <a:pt x="66011" y="68515"/>
                    <a:pt x="63134" y="71232"/>
                    <a:pt x="60257" y="739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1" name="任意多边形: 形状 680"/>
            <p:cNvSpPr/>
            <p:nvPr/>
          </p:nvSpPr>
          <p:spPr>
            <a:xfrm>
              <a:off x="11336467" y="5709012"/>
              <a:ext cx="58924" cy="60045"/>
            </a:xfrm>
            <a:custGeom>
              <a:avLst/>
              <a:gdLst>
                <a:gd name="connsiteX0" fmla="*/ 50560 w 58924"/>
                <a:gd name="connsiteY0" fmla="*/ 60046 h 60045"/>
                <a:gd name="connsiteX1" fmla="*/ 0 w 58924"/>
                <a:gd name="connsiteY1" fmla="*/ 2 h 60045"/>
                <a:gd name="connsiteX2" fmla="*/ 58925 w 58924"/>
                <a:gd name="connsiteY2" fmla="*/ 52907 h 60045"/>
                <a:gd name="connsiteX3" fmla="*/ 50560 w 58924"/>
                <a:gd name="connsiteY3" fmla="*/ 60046 h 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24" h="60045">
                  <a:moveTo>
                    <a:pt x="50560" y="60046"/>
                  </a:moveTo>
                  <a:cubicBezTo>
                    <a:pt x="33724" y="40013"/>
                    <a:pt x="16889" y="20034"/>
                    <a:pt x="0" y="2"/>
                  </a:cubicBezTo>
                  <a:cubicBezTo>
                    <a:pt x="40438" y="-265"/>
                    <a:pt x="49761" y="26268"/>
                    <a:pt x="58925" y="52907"/>
                  </a:cubicBezTo>
                  <a:cubicBezTo>
                    <a:pt x="56154" y="55304"/>
                    <a:pt x="53384" y="57648"/>
                    <a:pt x="50560" y="600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2" name="任意多边形: 形状 681"/>
            <p:cNvSpPr/>
            <p:nvPr/>
          </p:nvSpPr>
          <p:spPr>
            <a:xfrm>
              <a:off x="8690146" y="3307028"/>
              <a:ext cx="41691" cy="46573"/>
            </a:xfrm>
            <a:custGeom>
              <a:avLst/>
              <a:gdLst>
                <a:gd name="connsiteX0" fmla="*/ 502 w 41691"/>
                <a:gd name="connsiteY0" fmla="*/ 71 h 46573"/>
                <a:gd name="connsiteX1" fmla="*/ 41685 w 41691"/>
                <a:gd name="connsiteY1" fmla="*/ 36885 h 46573"/>
                <a:gd name="connsiteX2" fmla="*/ 26394 w 41691"/>
                <a:gd name="connsiteY2" fmla="*/ 46475 h 46573"/>
                <a:gd name="connsiteX3" fmla="*/ 502 w 41691"/>
                <a:gd name="connsiteY3" fmla="*/ 71 h 4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91" h="46573">
                  <a:moveTo>
                    <a:pt x="502" y="71"/>
                  </a:moveTo>
                  <a:cubicBezTo>
                    <a:pt x="29751" y="-1208"/>
                    <a:pt x="39235" y="15042"/>
                    <a:pt x="41685" y="36885"/>
                  </a:cubicBezTo>
                  <a:cubicBezTo>
                    <a:pt x="42005" y="39656"/>
                    <a:pt x="30657" y="47541"/>
                    <a:pt x="26394" y="46475"/>
                  </a:cubicBezTo>
                  <a:cubicBezTo>
                    <a:pt x="3911" y="40828"/>
                    <a:pt x="-1896" y="24099"/>
                    <a:pt x="502" y="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3" name="任意多边形: 形状 682"/>
            <p:cNvSpPr/>
            <p:nvPr/>
          </p:nvSpPr>
          <p:spPr>
            <a:xfrm>
              <a:off x="8305663" y="3392176"/>
              <a:ext cx="40848" cy="41669"/>
            </a:xfrm>
            <a:custGeom>
              <a:avLst/>
              <a:gdLst>
                <a:gd name="connsiteX0" fmla="*/ 0 w 40848"/>
                <a:gd name="connsiteY0" fmla="*/ 1712 h 41669"/>
                <a:gd name="connsiteX1" fmla="*/ 40651 w 40848"/>
                <a:gd name="connsiteY1" fmla="*/ 39593 h 41669"/>
                <a:gd name="connsiteX2" fmla="*/ 0 w 40848"/>
                <a:gd name="connsiteY2" fmla="*/ 1712 h 4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848" h="41669">
                  <a:moveTo>
                    <a:pt x="0" y="1712"/>
                  </a:moveTo>
                  <a:cubicBezTo>
                    <a:pt x="35803" y="-3669"/>
                    <a:pt x="42143" y="2245"/>
                    <a:pt x="40651" y="39593"/>
                  </a:cubicBezTo>
                  <a:cubicBezTo>
                    <a:pt x="11561" y="46625"/>
                    <a:pt x="480" y="36236"/>
                    <a:pt x="0" y="171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4" name="任意多边形: 形状 683"/>
            <p:cNvSpPr/>
            <p:nvPr/>
          </p:nvSpPr>
          <p:spPr>
            <a:xfrm>
              <a:off x="7487285" y="3790700"/>
              <a:ext cx="45092" cy="55675"/>
            </a:xfrm>
            <a:custGeom>
              <a:avLst/>
              <a:gdLst>
                <a:gd name="connsiteX0" fmla="*/ 22145 w 45092"/>
                <a:gd name="connsiteY0" fmla="*/ 0 h 55675"/>
                <a:gd name="connsiteX1" fmla="*/ 45001 w 45092"/>
                <a:gd name="connsiteY1" fmla="*/ 37188 h 55675"/>
                <a:gd name="connsiteX2" fmla="*/ 29177 w 45092"/>
                <a:gd name="connsiteY2" fmla="*/ 55675 h 55675"/>
                <a:gd name="connsiteX3" fmla="*/ 88 w 45092"/>
                <a:gd name="connsiteY3" fmla="*/ 26745 h 55675"/>
                <a:gd name="connsiteX4" fmla="*/ 22145 w 45092"/>
                <a:gd name="connsiteY4" fmla="*/ 0 h 5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92" h="55675">
                  <a:moveTo>
                    <a:pt x="22145" y="0"/>
                  </a:moveTo>
                  <a:cubicBezTo>
                    <a:pt x="33013" y="16676"/>
                    <a:pt x="41804" y="26106"/>
                    <a:pt x="45001" y="37188"/>
                  </a:cubicBezTo>
                  <a:cubicBezTo>
                    <a:pt x="46226" y="41450"/>
                    <a:pt x="34825" y="49388"/>
                    <a:pt x="29177" y="55675"/>
                  </a:cubicBezTo>
                  <a:cubicBezTo>
                    <a:pt x="19161" y="46298"/>
                    <a:pt x="8239" y="37561"/>
                    <a:pt x="88" y="26745"/>
                  </a:cubicBezTo>
                  <a:cubicBezTo>
                    <a:pt x="-1138" y="25094"/>
                    <a:pt x="10690" y="13639"/>
                    <a:pt x="2214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5" name="任意多边形: 形状 684"/>
            <p:cNvSpPr/>
            <p:nvPr/>
          </p:nvSpPr>
          <p:spPr>
            <a:xfrm>
              <a:off x="6881168" y="4141639"/>
              <a:ext cx="41565" cy="54982"/>
            </a:xfrm>
            <a:custGeom>
              <a:avLst/>
              <a:gdLst>
                <a:gd name="connsiteX0" fmla="*/ 17700 w 41565"/>
                <a:gd name="connsiteY0" fmla="*/ 54983 h 54982"/>
                <a:gd name="connsiteX1" fmla="*/ 12 w 41565"/>
                <a:gd name="connsiteY1" fmla="*/ 19606 h 54982"/>
                <a:gd name="connsiteX2" fmla="*/ 16954 w 41565"/>
                <a:gd name="connsiteY2" fmla="*/ 0 h 54982"/>
                <a:gd name="connsiteX3" fmla="*/ 41462 w 41565"/>
                <a:gd name="connsiteY3" fmla="*/ 28823 h 54982"/>
                <a:gd name="connsiteX4" fmla="*/ 17700 w 41565"/>
                <a:gd name="connsiteY4" fmla="*/ 54983 h 5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565" h="54982">
                  <a:moveTo>
                    <a:pt x="17700" y="54983"/>
                  </a:moveTo>
                  <a:cubicBezTo>
                    <a:pt x="9069" y="38839"/>
                    <a:pt x="651" y="29463"/>
                    <a:pt x="12" y="19606"/>
                  </a:cubicBezTo>
                  <a:cubicBezTo>
                    <a:pt x="-414" y="13479"/>
                    <a:pt x="10934" y="6553"/>
                    <a:pt x="16954" y="0"/>
                  </a:cubicBezTo>
                  <a:cubicBezTo>
                    <a:pt x="25478" y="9377"/>
                    <a:pt x="35601" y="17955"/>
                    <a:pt x="41462" y="28823"/>
                  </a:cubicBezTo>
                  <a:cubicBezTo>
                    <a:pt x="42847" y="31381"/>
                    <a:pt x="30060" y="41610"/>
                    <a:pt x="17700" y="5498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6" name="任意多边形: 形状 685"/>
            <p:cNvSpPr/>
            <p:nvPr/>
          </p:nvSpPr>
          <p:spPr>
            <a:xfrm>
              <a:off x="7614476" y="3641498"/>
              <a:ext cx="42755" cy="52822"/>
            </a:xfrm>
            <a:custGeom>
              <a:avLst/>
              <a:gdLst>
                <a:gd name="connsiteX0" fmla="*/ 25963 w 42755"/>
                <a:gd name="connsiteY0" fmla="*/ 52823 h 52822"/>
                <a:gd name="connsiteX1" fmla="*/ 70 w 42755"/>
                <a:gd name="connsiteY1" fmla="*/ 16115 h 52822"/>
                <a:gd name="connsiteX2" fmla="*/ 15094 w 42755"/>
                <a:gd name="connsiteY2" fmla="*/ 25 h 52822"/>
                <a:gd name="connsiteX3" fmla="*/ 42532 w 42755"/>
                <a:gd name="connsiteY3" fmla="*/ 25705 h 52822"/>
                <a:gd name="connsiteX4" fmla="*/ 25963 w 42755"/>
                <a:gd name="connsiteY4" fmla="*/ 52823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755" h="52822">
                  <a:moveTo>
                    <a:pt x="25963" y="52823"/>
                  </a:moveTo>
                  <a:cubicBezTo>
                    <a:pt x="13869" y="36520"/>
                    <a:pt x="5025" y="27196"/>
                    <a:pt x="70" y="16115"/>
                  </a:cubicBezTo>
                  <a:cubicBezTo>
                    <a:pt x="-1155" y="13344"/>
                    <a:pt x="14135" y="-668"/>
                    <a:pt x="15094" y="25"/>
                  </a:cubicBezTo>
                  <a:cubicBezTo>
                    <a:pt x="25324" y="7271"/>
                    <a:pt x="35553" y="15475"/>
                    <a:pt x="42532" y="25705"/>
                  </a:cubicBezTo>
                  <a:cubicBezTo>
                    <a:pt x="44344" y="28369"/>
                    <a:pt x="34807" y="38811"/>
                    <a:pt x="25963" y="528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7" name="任意多边形: 形状 686"/>
            <p:cNvSpPr/>
            <p:nvPr/>
          </p:nvSpPr>
          <p:spPr>
            <a:xfrm>
              <a:off x="9997920" y="4022937"/>
              <a:ext cx="54076" cy="55302"/>
            </a:xfrm>
            <a:custGeom>
              <a:avLst/>
              <a:gdLst>
                <a:gd name="connsiteX0" fmla="*/ 0 w 54076"/>
                <a:gd name="connsiteY0" fmla="*/ 0 h 55302"/>
                <a:gd name="connsiteX1" fmla="*/ 54077 w 54076"/>
                <a:gd name="connsiteY1" fmla="*/ 55302 h 55302"/>
                <a:gd name="connsiteX2" fmla="*/ 0 w 54076"/>
                <a:gd name="connsiteY2" fmla="*/ 0 h 5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076" h="55301">
                  <a:moveTo>
                    <a:pt x="0" y="0"/>
                  </a:moveTo>
                  <a:cubicBezTo>
                    <a:pt x="39319" y="320"/>
                    <a:pt x="31967" y="36389"/>
                    <a:pt x="54077" y="55302"/>
                  </a:cubicBezTo>
                  <a:cubicBezTo>
                    <a:pt x="13319" y="54450"/>
                    <a:pt x="693" y="3590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8" name="任意多边形: 形状 687"/>
            <p:cNvSpPr/>
            <p:nvPr/>
          </p:nvSpPr>
          <p:spPr>
            <a:xfrm>
              <a:off x="6783782" y="4499271"/>
              <a:ext cx="46144" cy="38732"/>
            </a:xfrm>
            <a:custGeom>
              <a:avLst/>
              <a:gdLst>
                <a:gd name="connsiteX0" fmla="*/ 46145 w 46144"/>
                <a:gd name="connsiteY0" fmla="*/ 36890 h 38732"/>
                <a:gd name="connsiteX1" fmla="*/ 113 w 46144"/>
                <a:gd name="connsiteY1" fmla="*/ 20267 h 38732"/>
                <a:gd name="connsiteX2" fmla="*/ 12580 w 46144"/>
                <a:gd name="connsiteY2" fmla="*/ 767 h 38732"/>
                <a:gd name="connsiteX3" fmla="*/ 46145 w 46144"/>
                <a:gd name="connsiteY3" fmla="*/ 36890 h 38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144" h="38732">
                  <a:moveTo>
                    <a:pt x="46145" y="36890"/>
                  </a:moveTo>
                  <a:cubicBezTo>
                    <a:pt x="26059" y="36517"/>
                    <a:pt x="5707" y="47385"/>
                    <a:pt x="113" y="20267"/>
                  </a:cubicBezTo>
                  <a:cubicBezTo>
                    <a:pt x="-1059" y="14566"/>
                    <a:pt x="7146" y="1780"/>
                    <a:pt x="12580" y="767"/>
                  </a:cubicBezTo>
                  <a:cubicBezTo>
                    <a:pt x="35649" y="-3495"/>
                    <a:pt x="44706" y="10197"/>
                    <a:pt x="46145" y="368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9" name="任意多边形: 形状 688"/>
            <p:cNvSpPr/>
            <p:nvPr/>
          </p:nvSpPr>
          <p:spPr>
            <a:xfrm>
              <a:off x="10099307" y="4073604"/>
              <a:ext cx="42302" cy="55621"/>
            </a:xfrm>
            <a:custGeom>
              <a:avLst/>
              <a:gdLst>
                <a:gd name="connsiteX0" fmla="*/ 0 w 42302"/>
                <a:gd name="connsiteY0" fmla="*/ 0 h 55621"/>
                <a:gd name="connsiteX1" fmla="*/ 41183 w 42302"/>
                <a:gd name="connsiteY1" fmla="*/ 55622 h 55621"/>
                <a:gd name="connsiteX2" fmla="*/ 0 w 42302"/>
                <a:gd name="connsiteY2" fmla="*/ 0 h 5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02" h="55621">
                  <a:moveTo>
                    <a:pt x="0" y="0"/>
                  </a:moveTo>
                  <a:cubicBezTo>
                    <a:pt x="35643" y="6287"/>
                    <a:pt x="46032" y="20405"/>
                    <a:pt x="41183" y="55622"/>
                  </a:cubicBezTo>
                  <a:cubicBezTo>
                    <a:pt x="9643" y="49601"/>
                    <a:pt x="4475" y="2615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0" name="任意多边形: 形状 689"/>
            <p:cNvSpPr/>
            <p:nvPr/>
          </p:nvSpPr>
          <p:spPr>
            <a:xfrm>
              <a:off x="9081172" y="3410457"/>
              <a:ext cx="45978" cy="50035"/>
            </a:xfrm>
            <a:custGeom>
              <a:avLst/>
              <a:gdLst>
                <a:gd name="connsiteX0" fmla="*/ 0 w 45978"/>
                <a:gd name="connsiteY0" fmla="*/ 0 h 50035"/>
                <a:gd name="connsiteX1" fmla="*/ 45979 w 45978"/>
                <a:gd name="connsiteY1" fmla="*/ 49921 h 50035"/>
                <a:gd name="connsiteX2" fmla="*/ 0 w 45978"/>
                <a:gd name="connsiteY2" fmla="*/ 0 h 5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978" h="50035">
                  <a:moveTo>
                    <a:pt x="0" y="0"/>
                  </a:moveTo>
                  <a:cubicBezTo>
                    <a:pt x="38733" y="3570"/>
                    <a:pt x="44487" y="23229"/>
                    <a:pt x="45979" y="49921"/>
                  </a:cubicBezTo>
                  <a:cubicBezTo>
                    <a:pt x="8578" y="51946"/>
                    <a:pt x="9111" y="2669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1" name="任意多边形: 形状 690"/>
            <p:cNvSpPr/>
            <p:nvPr/>
          </p:nvSpPr>
          <p:spPr>
            <a:xfrm>
              <a:off x="11190166" y="5431917"/>
              <a:ext cx="64838" cy="73203"/>
            </a:xfrm>
            <a:custGeom>
              <a:avLst/>
              <a:gdLst>
                <a:gd name="connsiteX0" fmla="*/ 51200 w 64838"/>
                <a:gd name="connsiteY0" fmla="*/ 73204 h 73203"/>
                <a:gd name="connsiteX1" fmla="*/ 0 w 64838"/>
                <a:gd name="connsiteY1" fmla="*/ 10070 h 73203"/>
                <a:gd name="connsiteX2" fmla="*/ 11614 w 64838"/>
                <a:gd name="connsiteY2" fmla="*/ 0 h 73203"/>
                <a:gd name="connsiteX3" fmla="*/ 64839 w 64838"/>
                <a:gd name="connsiteY3" fmla="*/ 61482 h 73203"/>
                <a:gd name="connsiteX4" fmla="*/ 51200 w 64838"/>
                <a:gd name="connsiteY4" fmla="*/ 73204 h 7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838" h="73203">
                  <a:moveTo>
                    <a:pt x="51200" y="73204"/>
                  </a:moveTo>
                  <a:cubicBezTo>
                    <a:pt x="34151" y="52159"/>
                    <a:pt x="17102" y="31114"/>
                    <a:pt x="0" y="10070"/>
                  </a:cubicBezTo>
                  <a:cubicBezTo>
                    <a:pt x="3889" y="6713"/>
                    <a:pt x="7725" y="3357"/>
                    <a:pt x="11614" y="0"/>
                  </a:cubicBezTo>
                  <a:cubicBezTo>
                    <a:pt x="29356" y="20512"/>
                    <a:pt x="47097" y="40970"/>
                    <a:pt x="64839" y="61482"/>
                  </a:cubicBezTo>
                  <a:cubicBezTo>
                    <a:pt x="60310" y="65372"/>
                    <a:pt x="55728" y="69314"/>
                    <a:pt x="51200" y="732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2" name="任意多边形: 形状 691"/>
            <p:cNvSpPr/>
            <p:nvPr/>
          </p:nvSpPr>
          <p:spPr>
            <a:xfrm>
              <a:off x="10563142" y="4665838"/>
              <a:ext cx="53916" cy="60736"/>
            </a:xfrm>
            <a:custGeom>
              <a:avLst/>
              <a:gdLst>
                <a:gd name="connsiteX0" fmla="*/ 0 w 53916"/>
                <a:gd name="connsiteY0" fmla="*/ 0 h 60736"/>
                <a:gd name="connsiteX1" fmla="*/ 53917 w 53916"/>
                <a:gd name="connsiteY1" fmla="*/ 60736 h 60736"/>
                <a:gd name="connsiteX2" fmla="*/ 0 w 53916"/>
                <a:gd name="connsiteY2" fmla="*/ 0 h 6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916" h="60736">
                  <a:moveTo>
                    <a:pt x="0" y="0"/>
                  </a:moveTo>
                  <a:cubicBezTo>
                    <a:pt x="40278" y="2344"/>
                    <a:pt x="44220" y="29835"/>
                    <a:pt x="53917" y="60736"/>
                  </a:cubicBezTo>
                  <a:cubicBezTo>
                    <a:pt x="18967" y="52425"/>
                    <a:pt x="11881" y="2690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3" name="任意多边形: 形状 692"/>
            <p:cNvSpPr/>
            <p:nvPr/>
          </p:nvSpPr>
          <p:spPr>
            <a:xfrm>
              <a:off x="6184628" y="6014505"/>
              <a:ext cx="46715" cy="44542"/>
            </a:xfrm>
            <a:custGeom>
              <a:avLst/>
              <a:gdLst>
                <a:gd name="connsiteX0" fmla="*/ 25094 w 46715"/>
                <a:gd name="connsiteY0" fmla="*/ 44542 h 44542"/>
                <a:gd name="connsiteX1" fmla="*/ 0 w 46715"/>
                <a:gd name="connsiteY1" fmla="*/ 16519 h 44542"/>
                <a:gd name="connsiteX2" fmla="*/ 24454 w 46715"/>
                <a:gd name="connsiteY2" fmla="*/ 162 h 44542"/>
                <a:gd name="connsiteX3" fmla="*/ 46671 w 46715"/>
                <a:gd name="connsiteY3" fmla="*/ 23764 h 44542"/>
                <a:gd name="connsiteX4" fmla="*/ 25094 w 46715"/>
                <a:gd name="connsiteY4" fmla="*/ 44542 h 4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15" h="44542">
                  <a:moveTo>
                    <a:pt x="25094" y="44542"/>
                  </a:moveTo>
                  <a:cubicBezTo>
                    <a:pt x="14758" y="32981"/>
                    <a:pt x="7406" y="24777"/>
                    <a:pt x="0" y="16519"/>
                  </a:cubicBezTo>
                  <a:cubicBezTo>
                    <a:pt x="8311" y="10605"/>
                    <a:pt x="18274" y="-1543"/>
                    <a:pt x="24454" y="162"/>
                  </a:cubicBezTo>
                  <a:cubicBezTo>
                    <a:pt x="33565" y="2666"/>
                    <a:pt x="40864" y="14494"/>
                    <a:pt x="46671" y="23764"/>
                  </a:cubicBezTo>
                  <a:cubicBezTo>
                    <a:pt x="47524" y="25096"/>
                    <a:pt x="35909" y="34260"/>
                    <a:pt x="25094" y="445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4" name="任意多边形: 形状 693"/>
            <p:cNvSpPr/>
            <p:nvPr/>
          </p:nvSpPr>
          <p:spPr>
            <a:xfrm>
              <a:off x="8827681" y="3339385"/>
              <a:ext cx="36841" cy="47630"/>
            </a:xfrm>
            <a:custGeom>
              <a:avLst/>
              <a:gdLst>
                <a:gd name="connsiteX0" fmla="*/ 1435 w 36841"/>
                <a:gd name="connsiteY0" fmla="*/ 0 h 47630"/>
                <a:gd name="connsiteX1" fmla="*/ 35479 w 36841"/>
                <a:gd name="connsiteY1" fmla="*/ 47630 h 47630"/>
                <a:gd name="connsiteX2" fmla="*/ 1435 w 36841"/>
                <a:gd name="connsiteY2" fmla="*/ 0 h 4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841" h="47630">
                  <a:moveTo>
                    <a:pt x="1435" y="0"/>
                  </a:moveTo>
                  <a:cubicBezTo>
                    <a:pt x="32975" y="4156"/>
                    <a:pt x="40327" y="21364"/>
                    <a:pt x="35479" y="47630"/>
                  </a:cubicBezTo>
                  <a:cubicBezTo>
                    <a:pt x="3086" y="44434"/>
                    <a:pt x="-3413" y="35749"/>
                    <a:pt x="143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5" name="任意多边形: 形状 694"/>
            <p:cNvSpPr/>
            <p:nvPr/>
          </p:nvSpPr>
          <p:spPr>
            <a:xfrm>
              <a:off x="8549302" y="3279195"/>
              <a:ext cx="42638" cy="44854"/>
            </a:xfrm>
            <a:custGeom>
              <a:avLst/>
              <a:gdLst>
                <a:gd name="connsiteX0" fmla="*/ 0 w 42638"/>
                <a:gd name="connsiteY0" fmla="*/ 3130 h 44854"/>
                <a:gd name="connsiteX1" fmla="*/ 42516 w 42638"/>
                <a:gd name="connsiteY1" fmla="*/ 26519 h 44854"/>
                <a:gd name="connsiteX2" fmla="*/ 31913 w 42638"/>
                <a:gd name="connsiteY2" fmla="*/ 44686 h 44854"/>
                <a:gd name="connsiteX3" fmla="*/ 0 w 42638"/>
                <a:gd name="connsiteY3" fmla="*/ 3130 h 4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38" h="44854">
                  <a:moveTo>
                    <a:pt x="0" y="3130"/>
                  </a:moveTo>
                  <a:cubicBezTo>
                    <a:pt x="27864" y="-6407"/>
                    <a:pt x="38306" y="7126"/>
                    <a:pt x="42516" y="26519"/>
                  </a:cubicBezTo>
                  <a:cubicBezTo>
                    <a:pt x="43688" y="31846"/>
                    <a:pt x="36176" y="44313"/>
                    <a:pt x="31913" y="44686"/>
                  </a:cubicBezTo>
                  <a:cubicBezTo>
                    <a:pt x="2770" y="47137"/>
                    <a:pt x="7672" y="22310"/>
                    <a:pt x="0" y="31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6" name="任意多边形: 形状 695"/>
            <p:cNvSpPr/>
            <p:nvPr/>
          </p:nvSpPr>
          <p:spPr>
            <a:xfrm>
              <a:off x="8007735" y="3348574"/>
              <a:ext cx="37126" cy="40880"/>
            </a:xfrm>
            <a:custGeom>
              <a:avLst/>
              <a:gdLst>
                <a:gd name="connsiteX0" fmla="*/ 0 w 37126"/>
                <a:gd name="connsiteY0" fmla="*/ 2319 h 40880"/>
                <a:gd name="connsiteX1" fmla="*/ 36548 w 37126"/>
                <a:gd name="connsiteY1" fmla="*/ 39240 h 40880"/>
                <a:gd name="connsiteX2" fmla="*/ 0 w 37126"/>
                <a:gd name="connsiteY2" fmla="*/ 2319 h 4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26" h="40880">
                  <a:moveTo>
                    <a:pt x="0" y="2319"/>
                  </a:moveTo>
                  <a:cubicBezTo>
                    <a:pt x="36069" y="-3542"/>
                    <a:pt x="38786" y="-665"/>
                    <a:pt x="36548" y="39240"/>
                  </a:cubicBezTo>
                  <a:cubicBezTo>
                    <a:pt x="6393" y="44195"/>
                    <a:pt x="1545" y="39560"/>
                    <a:pt x="0" y="23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7" name="任意多边形: 形状 696"/>
            <p:cNvSpPr/>
            <p:nvPr/>
          </p:nvSpPr>
          <p:spPr>
            <a:xfrm>
              <a:off x="7150824" y="3791499"/>
              <a:ext cx="39506" cy="55035"/>
            </a:xfrm>
            <a:custGeom>
              <a:avLst/>
              <a:gdLst>
                <a:gd name="connsiteX0" fmla="*/ 19281 w 39506"/>
                <a:gd name="connsiteY0" fmla="*/ 55036 h 55035"/>
                <a:gd name="connsiteX1" fmla="*/ 47 w 39506"/>
                <a:gd name="connsiteY1" fmla="*/ 18594 h 55035"/>
                <a:gd name="connsiteX2" fmla="*/ 15604 w 39506"/>
                <a:gd name="connsiteY2" fmla="*/ 0 h 55035"/>
                <a:gd name="connsiteX3" fmla="*/ 39366 w 39506"/>
                <a:gd name="connsiteY3" fmla="*/ 29569 h 55035"/>
                <a:gd name="connsiteX4" fmla="*/ 19281 w 39506"/>
                <a:gd name="connsiteY4" fmla="*/ 55036 h 5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" h="55035">
                  <a:moveTo>
                    <a:pt x="19281" y="55036"/>
                  </a:moveTo>
                  <a:cubicBezTo>
                    <a:pt x="9957" y="38413"/>
                    <a:pt x="1806" y="29036"/>
                    <a:pt x="47" y="18594"/>
                  </a:cubicBezTo>
                  <a:cubicBezTo>
                    <a:pt x="-805" y="13426"/>
                    <a:pt x="10063" y="6287"/>
                    <a:pt x="15604" y="0"/>
                  </a:cubicBezTo>
                  <a:cubicBezTo>
                    <a:pt x="23862" y="9697"/>
                    <a:pt x="33506" y="18594"/>
                    <a:pt x="39366" y="29569"/>
                  </a:cubicBezTo>
                  <a:cubicBezTo>
                    <a:pt x="40858" y="32286"/>
                    <a:pt x="30203" y="41557"/>
                    <a:pt x="19281" y="550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8" name="任意多边形: 形状 697"/>
            <p:cNvSpPr/>
            <p:nvPr/>
          </p:nvSpPr>
          <p:spPr>
            <a:xfrm>
              <a:off x="7280280" y="3618773"/>
              <a:ext cx="42677" cy="47044"/>
            </a:xfrm>
            <a:custGeom>
              <a:avLst/>
              <a:gdLst>
                <a:gd name="connsiteX0" fmla="*/ 1228 w 42677"/>
                <a:gd name="connsiteY0" fmla="*/ 0 h 47044"/>
                <a:gd name="connsiteX1" fmla="*/ 42678 w 42677"/>
                <a:gd name="connsiteY1" fmla="*/ 28184 h 47044"/>
                <a:gd name="connsiteX2" fmla="*/ 26961 w 42677"/>
                <a:gd name="connsiteY2" fmla="*/ 47044 h 47044"/>
                <a:gd name="connsiteX3" fmla="*/ 1228 w 42677"/>
                <a:gd name="connsiteY3" fmla="*/ 0 h 4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7" h="47044">
                  <a:moveTo>
                    <a:pt x="1228" y="0"/>
                  </a:moveTo>
                  <a:cubicBezTo>
                    <a:pt x="18916" y="12041"/>
                    <a:pt x="30797" y="20139"/>
                    <a:pt x="42678" y="28184"/>
                  </a:cubicBezTo>
                  <a:cubicBezTo>
                    <a:pt x="37456" y="34790"/>
                    <a:pt x="32235" y="47044"/>
                    <a:pt x="26961" y="47044"/>
                  </a:cubicBezTo>
                  <a:cubicBezTo>
                    <a:pt x="6342" y="47097"/>
                    <a:pt x="-3674" y="34844"/>
                    <a:pt x="122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9" name="任意多边形: 形状 698"/>
            <p:cNvSpPr/>
            <p:nvPr/>
          </p:nvSpPr>
          <p:spPr>
            <a:xfrm>
              <a:off x="10052346" y="3930294"/>
              <a:ext cx="45735" cy="54442"/>
            </a:xfrm>
            <a:custGeom>
              <a:avLst/>
              <a:gdLst>
                <a:gd name="connsiteX0" fmla="*/ 33269 w 45735"/>
                <a:gd name="connsiteY0" fmla="*/ 54443 h 54442"/>
                <a:gd name="connsiteX1" fmla="*/ 1143 w 45735"/>
                <a:gd name="connsiteY1" fmla="*/ 16722 h 54442"/>
                <a:gd name="connsiteX2" fmla="*/ 3220 w 45735"/>
                <a:gd name="connsiteY2" fmla="*/ 1325 h 54442"/>
                <a:gd name="connsiteX3" fmla="*/ 19843 w 45735"/>
                <a:gd name="connsiteY3" fmla="*/ 2923 h 54442"/>
                <a:gd name="connsiteX4" fmla="*/ 45736 w 45735"/>
                <a:gd name="connsiteY4" fmla="*/ 45652 h 54442"/>
                <a:gd name="connsiteX5" fmla="*/ 33269 w 45735"/>
                <a:gd name="connsiteY5" fmla="*/ 54443 h 5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35" h="54442">
                  <a:moveTo>
                    <a:pt x="33269" y="54443"/>
                  </a:moveTo>
                  <a:cubicBezTo>
                    <a:pt x="22400" y="41976"/>
                    <a:pt x="10892" y="29988"/>
                    <a:pt x="1143" y="16722"/>
                  </a:cubicBezTo>
                  <a:cubicBezTo>
                    <a:pt x="-1255" y="13472"/>
                    <a:pt x="450" y="2710"/>
                    <a:pt x="3220" y="1325"/>
                  </a:cubicBezTo>
                  <a:cubicBezTo>
                    <a:pt x="7643" y="-913"/>
                    <a:pt x="17552" y="-274"/>
                    <a:pt x="19843" y="2923"/>
                  </a:cubicBezTo>
                  <a:cubicBezTo>
                    <a:pt x="29540" y="16402"/>
                    <a:pt x="37265" y="31267"/>
                    <a:pt x="45736" y="45652"/>
                  </a:cubicBezTo>
                  <a:cubicBezTo>
                    <a:pt x="41580" y="48529"/>
                    <a:pt x="37425" y="51459"/>
                    <a:pt x="33269" y="544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0" name="任意多边形: 形状 699"/>
            <p:cNvSpPr/>
            <p:nvPr/>
          </p:nvSpPr>
          <p:spPr>
            <a:xfrm>
              <a:off x="6135506" y="5835506"/>
              <a:ext cx="45978" cy="44687"/>
            </a:xfrm>
            <a:custGeom>
              <a:avLst/>
              <a:gdLst>
                <a:gd name="connsiteX0" fmla="*/ 20991 w 45978"/>
                <a:gd name="connsiteY0" fmla="*/ 44688 h 44687"/>
                <a:gd name="connsiteX1" fmla="*/ 0 w 45978"/>
                <a:gd name="connsiteY1" fmla="*/ 15385 h 44687"/>
                <a:gd name="connsiteX2" fmla="*/ 23389 w 45978"/>
                <a:gd name="connsiteY2" fmla="*/ 95 h 44687"/>
                <a:gd name="connsiteX3" fmla="*/ 45979 w 45978"/>
                <a:gd name="connsiteY3" fmla="*/ 20287 h 44687"/>
                <a:gd name="connsiteX4" fmla="*/ 20991 w 45978"/>
                <a:gd name="connsiteY4" fmla="*/ 44688 h 4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78" h="44687">
                  <a:moveTo>
                    <a:pt x="20991" y="44688"/>
                  </a:moveTo>
                  <a:cubicBezTo>
                    <a:pt x="11721" y="31742"/>
                    <a:pt x="5861" y="23537"/>
                    <a:pt x="0" y="15385"/>
                  </a:cubicBezTo>
                  <a:cubicBezTo>
                    <a:pt x="7885" y="9845"/>
                    <a:pt x="16782" y="-1131"/>
                    <a:pt x="23389" y="95"/>
                  </a:cubicBezTo>
                  <a:cubicBezTo>
                    <a:pt x="31860" y="1693"/>
                    <a:pt x="38520" y="13094"/>
                    <a:pt x="45979" y="20287"/>
                  </a:cubicBezTo>
                  <a:cubicBezTo>
                    <a:pt x="39372" y="26733"/>
                    <a:pt x="32712" y="33234"/>
                    <a:pt x="20991" y="4468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1" name="任意多边形: 形状 700"/>
            <p:cNvSpPr/>
            <p:nvPr/>
          </p:nvSpPr>
          <p:spPr>
            <a:xfrm>
              <a:off x="6197435" y="6765402"/>
              <a:ext cx="43667" cy="43940"/>
            </a:xfrm>
            <a:custGeom>
              <a:avLst/>
              <a:gdLst>
                <a:gd name="connsiteX0" fmla="*/ 2963 w 43667"/>
                <a:gd name="connsiteY0" fmla="*/ 0 h 43940"/>
                <a:gd name="connsiteX1" fmla="*/ 43667 w 43667"/>
                <a:gd name="connsiteY1" fmla="*/ 25414 h 43940"/>
                <a:gd name="connsiteX2" fmla="*/ 22463 w 43667"/>
                <a:gd name="connsiteY2" fmla="*/ 43794 h 43940"/>
                <a:gd name="connsiteX3" fmla="*/ 2963 w 43667"/>
                <a:gd name="connsiteY3" fmla="*/ 0 h 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67" h="43940">
                  <a:moveTo>
                    <a:pt x="2963" y="0"/>
                  </a:moveTo>
                  <a:cubicBezTo>
                    <a:pt x="19692" y="10443"/>
                    <a:pt x="31680" y="17901"/>
                    <a:pt x="43667" y="25414"/>
                  </a:cubicBezTo>
                  <a:cubicBezTo>
                    <a:pt x="36635" y="31860"/>
                    <a:pt x="29975" y="43155"/>
                    <a:pt x="22463" y="43794"/>
                  </a:cubicBezTo>
                  <a:cubicBezTo>
                    <a:pt x="885" y="45552"/>
                    <a:pt x="-4016" y="31434"/>
                    <a:pt x="29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2" name="任意多边形: 形状 701"/>
            <p:cNvSpPr/>
            <p:nvPr/>
          </p:nvSpPr>
          <p:spPr>
            <a:xfrm>
              <a:off x="6345100" y="5073411"/>
              <a:ext cx="48216" cy="35927"/>
            </a:xfrm>
            <a:custGeom>
              <a:avLst/>
              <a:gdLst>
                <a:gd name="connsiteX0" fmla="*/ 47950 w 48216"/>
                <a:gd name="connsiteY0" fmla="*/ 23070 h 35927"/>
                <a:gd name="connsiteX1" fmla="*/ 25307 w 48216"/>
                <a:gd name="connsiteY1" fmla="*/ 35697 h 35927"/>
                <a:gd name="connsiteX2" fmla="*/ 0 w 48216"/>
                <a:gd name="connsiteY2" fmla="*/ 14439 h 35927"/>
                <a:gd name="connsiteX3" fmla="*/ 22164 w 48216"/>
                <a:gd name="connsiteY3" fmla="*/ 1 h 35927"/>
                <a:gd name="connsiteX4" fmla="*/ 48216 w 48216"/>
                <a:gd name="connsiteY4" fmla="*/ 12095 h 35927"/>
                <a:gd name="connsiteX5" fmla="*/ 47950 w 48216"/>
                <a:gd name="connsiteY5" fmla="*/ 23070 h 3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216" h="35927">
                  <a:moveTo>
                    <a:pt x="47950" y="23070"/>
                  </a:moveTo>
                  <a:cubicBezTo>
                    <a:pt x="40278" y="27652"/>
                    <a:pt x="30794" y="37562"/>
                    <a:pt x="25307" y="35697"/>
                  </a:cubicBezTo>
                  <a:cubicBezTo>
                    <a:pt x="15557" y="32340"/>
                    <a:pt x="8311" y="21898"/>
                    <a:pt x="0" y="14439"/>
                  </a:cubicBezTo>
                  <a:cubicBezTo>
                    <a:pt x="7406" y="9271"/>
                    <a:pt x="14705" y="108"/>
                    <a:pt x="22164" y="1"/>
                  </a:cubicBezTo>
                  <a:cubicBezTo>
                    <a:pt x="30794" y="-106"/>
                    <a:pt x="39532" y="7726"/>
                    <a:pt x="48216" y="12095"/>
                  </a:cubicBezTo>
                  <a:cubicBezTo>
                    <a:pt x="48163" y="15771"/>
                    <a:pt x="48056" y="19394"/>
                    <a:pt x="47950" y="230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3" name="任意多边形: 形状 702"/>
            <p:cNvSpPr/>
            <p:nvPr/>
          </p:nvSpPr>
          <p:spPr>
            <a:xfrm>
              <a:off x="7325314" y="3787929"/>
              <a:ext cx="52572" cy="47033"/>
            </a:xfrm>
            <a:custGeom>
              <a:avLst/>
              <a:gdLst>
                <a:gd name="connsiteX0" fmla="*/ 4943 w 52572"/>
                <a:gd name="connsiteY0" fmla="*/ 0 h 47033"/>
                <a:gd name="connsiteX1" fmla="*/ 52573 w 52572"/>
                <a:gd name="connsiteY1" fmla="*/ 42356 h 47033"/>
                <a:gd name="connsiteX2" fmla="*/ 4943 w 52572"/>
                <a:gd name="connsiteY2" fmla="*/ 0 h 47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572" h="47033">
                  <a:moveTo>
                    <a:pt x="4943" y="0"/>
                  </a:moveTo>
                  <a:cubicBezTo>
                    <a:pt x="21618" y="14811"/>
                    <a:pt x="34405" y="26213"/>
                    <a:pt x="52573" y="42356"/>
                  </a:cubicBezTo>
                  <a:cubicBezTo>
                    <a:pt x="-918" y="53011"/>
                    <a:pt x="-6512" y="48056"/>
                    <a:pt x="494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4" name="任意多边形: 形状 703"/>
            <p:cNvSpPr/>
            <p:nvPr/>
          </p:nvSpPr>
          <p:spPr>
            <a:xfrm>
              <a:off x="10969544" y="5108895"/>
              <a:ext cx="59351" cy="70006"/>
            </a:xfrm>
            <a:custGeom>
              <a:avLst/>
              <a:gdLst>
                <a:gd name="connsiteX0" fmla="*/ 46884 w 59351"/>
                <a:gd name="connsiteY0" fmla="*/ 70007 h 70006"/>
                <a:gd name="connsiteX1" fmla="*/ 0 w 59351"/>
                <a:gd name="connsiteY1" fmla="*/ 10496 h 70006"/>
                <a:gd name="connsiteX2" fmla="*/ 13479 w 59351"/>
                <a:gd name="connsiteY2" fmla="*/ 0 h 70006"/>
                <a:gd name="connsiteX3" fmla="*/ 59351 w 59351"/>
                <a:gd name="connsiteY3" fmla="*/ 60257 h 70006"/>
                <a:gd name="connsiteX4" fmla="*/ 46884 w 59351"/>
                <a:gd name="connsiteY4" fmla="*/ 70007 h 7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" h="70006">
                  <a:moveTo>
                    <a:pt x="46884" y="70007"/>
                  </a:moveTo>
                  <a:cubicBezTo>
                    <a:pt x="31274" y="50187"/>
                    <a:pt x="15664" y="30315"/>
                    <a:pt x="0" y="10496"/>
                  </a:cubicBezTo>
                  <a:cubicBezTo>
                    <a:pt x="4475" y="6979"/>
                    <a:pt x="9004" y="3463"/>
                    <a:pt x="13479" y="0"/>
                  </a:cubicBezTo>
                  <a:cubicBezTo>
                    <a:pt x="28770" y="20086"/>
                    <a:pt x="44061" y="40171"/>
                    <a:pt x="59351" y="60257"/>
                  </a:cubicBezTo>
                  <a:cubicBezTo>
                    <a:pt x="55196" y="63453"/>
                    <a:pt x="51040" y="66704"/>
                    <a:pt x="46884" y="700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5" name="任意多边形: 形状 704"/>
            <p:cNvSpPr/>
            <p:nvPr/>
          </p:nvSpPr>
          <p:spPr>
            <a:xfrm>
              <a:off x="10260152" y="4269346"/>
              <a:ext cx="52957" cy="57326"/>
            </a:xfrm>
            <a:custGeom>
              <a:avLst/>
              <a:gdLst>
                <a:gd name="connsiteX0" fmla="*/ 8631 w 52957"/>
                <a:gd name="connsiteY0" fmla="*/ 0 h 57326"/>
                <a:gd name="connsiteX1" fmla="*/ 52958 w 52957"/>
                <a:gd name="connsiteY1" fmla="*/ 57327 h 57326"/>
                <a:gd name="connsiteX2" fmla="*/ 0 w 52957"/>
                <a:gd name="connsiteY2" fmla="*/ 7406 h 57326"/>
                <a:gd name="connsiteX3" fmla="*/ 8631 w 52957"/>
                <a:gd name="connsiteY3" fmla="*/ 0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955" h="57325">
                  <a:moveTo>
                    <a:pt x="8631" y="0"/>
                  </a:moveTo>
                  <a:cubicBezTo>
                    <a:pt x="22217" y="17528"/>
                    <a:pt x="35802" y="35110"/>
                    <a:pt x="52958" y="57327"/>
                  </a:cubicBezTo>
                  <a:cubicBezTo>
                    <a:pt x="10869" y="54130"/>
                    <a:pt x="3303" y="45712"/>
                    <a:pt x="0" y="7406"/>
                  </a:cubicBezTo>
                  <a:cubicBezTo>
                    <a:pt x="2877" y="4955"/>
                    <a:pt x="5754" y="2504"/>
                    <a:pt x="863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6" name="任意多边形: 形状 705"/>
            <p:cNvSpPr/>
            <p:nvPr/>
          </p:nvSpPr>
          <p:spPr>
            <a:xfrm>
              <a:off x="6640525" y="4686846"/>
              <a:ext cx="47630" cy="35664"/>
            </a:xfrm>
            <a:custGeom>
              <a:avLst/>
              <a:gdLst>
                <a:gd name="connsiteX0" fmla="*/ 47257 w 47630"/>
                <a:gd name="connsiteY0" fmla="*/ 25024 h 35664"/>
                <a:gd name="connsiteX1" fmla="*/ 26852 w 47630"/>
                <a:gd name="connsiteY1" fmla="*/ 35413 h 35664"/>
                <a:gd name="connsiteX2" fmla="*/ 0 w 47630"/>
                <a:gd name="connsiteY2" fmla="*/ 15753 h 35664"/>
                <a:gd name="connsiteX3" fmla="*/ 17741 w 47630"/>
                <a:gd name="connsiteY3" fmla="*/ 36 h 35664"/>
                <a:gd name="connsiteX4" fmla="*/ 47630 w 47630"/>
                <a:gd name="connsiteY4" fmla="*/ 14528 h 35664"/>
                <a:gd name="connsiteX5" fmla="*/ 47257 w 47630"/>
                <a:gd name="connsiteY5" fmla="*/ 25024 h 3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30" h="35664">
                  <a:moveTo>
                    <a:pt x="47257" y="25024"/>
                  </a:moveTo>
                  <a:cubicBezTo>
                    <a:pt x="40331" y="28807"/>
                    <a:pt x="31753" y="37224"/>
                    <a:pt x="26852" y="35413"/>
                  </a:cubicBezTo>
                  <a:cubicBezTo>
                    <a:pt x="16836" y="31737"/>
                    <a:pt x="8844" y="22626"/>
                    <a:pt x="0" y="15753"/>
                  </a:cubicBezTo>
                  <a:cubicBezTo>
                    <a:pt x="5967" y="10159"/>
                    <a:pt x="12733" y="-709"/>
                    <a:pt x="17741" y="36"/>
                  </a:cubicBezTo>
                  <a:cubicBezTo>
                    <a:pt x="28184" y="1635"/>
                    <a:pt x="37721" y="9307"/>
                    <a:pt x="47630" y="14528"/>
                  </a:cubicBezTo>
                  <a:cubicBezTo>
                    <a:pt x="47524" y="18044"/>
                    <a:pt x="47364" y="21561"/>
                    <a:pt x="47257" y="250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7" name="任意多边形: 形状 706"/>
            <p:cNvSpPr/>
            <p:nvPr/>
          </p:nvSpPr>
          <p:spPr>
            <a:xfrm>
              <a:off x="6088153" y="6398106"/>
              <a:ext cx="42185" cy="48114"/>
            </a:xfrm>
            <a:custGeom>
              <a:avLst/>
              <a:gdLst>
                <a:gd name="connsiteX0" fmla="*/ 17092 w 42185"/>
                <a:gd name="connsiteY0" fmla="*/ 0 h 48114"/>
                <a:gd name="connsiteX1" fmla="*/ 42185 w 42185"/>
                <a:gd name="connsiteY1" fmla="*/ 29995 h 48114"/>
                <a:gd name="connsiteX2" fmla="*/ 17305 w 42185"/>
                <a:gd name="connsiteY2" fmla="*/ 48057 h 48114"/>
                <a:gd name="connsiteX3" fmla="*/ 43 w 42185"/>
                <a:gd name="connsiteY3" fmla="*/ 29249 h 48114"/>
                <a:gd name="connsiteX4" fmla="*/ 17092 w 42185"/>
                <a:gd name="connsiteY4" fmla="*/ 0 h 4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85" h="48114">
                  <a:moveTo>
                    <a:pt x="17092" y="0"/>
                  </a:moveTo>
                  <a:cubicBezTo>
                    <a:pt x="28653" y="13799"/>
                    <a:pt x="35419" y="21897"/>
                    <a:pt x="42185" y="29995"/>
                  </a:cubicBezTo>
                  <a:cubicBezTo>
                    <a:pt x="33981" y="36442"/>
                    <a:pt x="26469" y="46139"/>
                    <a:pt x="17305" y="48057"/>
                  </a:cubicBezTo>
                  <a:cubicBezTo>
                    <a:pt x="12670" y="49069"/>
                    <a:pt x="842" y="36548"/>
                    <a:pt x="43" y="29249"/>
                  </a:cubicBezTo>
                  <a:cubicBezTo>
                    <a:pt x="-703" y="22217"/>
                    <a:pt x="8407" y="14012"/>
                    <a:pt x="1709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8" name="任意多边形: 形状 707"/>
            <p:cNvSpPr/>
            <p:nvPr/>
          </p:nvSpPr>
          <p:spPr>
            <a:xfrm>
              <a:off x="7018077" y="3957032"/>
              <a:ext cx="39007" cy="49843"/>
            </a:xfrm>
            <a:custGeom>
              <a:avLst/>
              <a:gdLst>
                <a:gd name="connsiteX0" fmla="*/ 17501 w 39007"/>
                <a:gd name="connsiteY0" fmla="*/ 0 h 49843"/>
                <a:gd name="connsiteX1" fmla="*/ 38972 w 39007"/>
                <a:gd name="connsiteY1" fmla="*/ 35323 h 49843"/>
                <a:gd name="connsiteX2" fmla="*/ 20645 w 39007"/>
                <a:gd name="connsiteY2" fmla="*/ 49708 h 49843"/>
                <a:gd name="connsiteX3" fmla="*/ 186 w 39007"/>
                <a:gd name="connsiteY3" fmla="*/ 26639 h 49843"/>
                <a:gd name="connsiteX4" fmla="*/ 17501 w 39007"/>
                <a:gd name="connsiteY4" fmla="*/ 0 h 4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07" h="49843">
                  <a:moveTo>
                    <a:pt x="17501" y="0"/>
                  </a:moveTo>
                  <a:cubicBezTo>
                    <a:pt x="27837" y="15983"/>
                    <a:pt x="35829" y="24934"/>
                    <a:pt x="38972" y="35323"/>
                  </a:cubicBezTo>
                  <a:cubicBezTo>
                    <a:pt x="39878" y="38307"/>
                    <a:pt x="23362" y="51306"/>
                    <a:pt x="20645" y="49708"/>
                  </a:cubicBezTo>
                  <a:cubicBezTo>
                    <a:pt x="12014" y="44700"/>
                    <a:pt x="3702" y="35856"/>
                    <a:pt x="186" y="26639"/>
                  </a:cubicBezTo>
                  <a:cubicBezTo>
                    <a:pt x="-1466" y="22377"/>
                    <a:pt x="8178" y="13746"/>
                    <a:pt x="1750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9" name="任意多边形: 形状 708"/>
            <p:cNvSpPr/>
            <p:nvPr/>
          </p:nvSpPr>
          <p:spPr>
            <a:xfrm>
              <a:off x="10515704" y="4514796"/>
              <a:ext cx="50581" cy="64945"/>
            </a:xfrm>
            <a:custGeom>
              <a:avLst/>
              <a:gdLst>
                <a:gd name="connsiteX0" fmla="*/ 21 w 50581"/>
                <a:gd name="connsiteY0" fmla="*/ 0 h 64945"/>
                <a:gd name="connsiteX1" fmla="*/ 50582 w 50581"/>
                <a:gd name="connsiteY1" fmla="*/ 64945 h 64945"/>
                <a:gd name="connsiteX2" fmla="*/ 21 w 50581"/>
                <a:gd name="connsiteY2" fmla="*/ 0 h 6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81" h="64945">
                  <a:moveTo>
                    <a:pt x="21" y="0"/>
                  </a:moveTo>
                  <a:cubicBezTo>
                    <a:pt x="19627" y="25147"/>
                    <a:pt x="33746" y="43315"/>
                    <a:pt x="50582" y="64945"/>
                  </a:cubicBezTo>
                  <a:cubicBezTo>
                    <a:pt x="10784" y="61376"/>
                    <a:pt x="-565" y="47790"/>
                    <a:pt x="2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0" name="任意多边形: 形状 709"/>
            <p:cNvSpPr/>
            <p:nvPr/>
          </p:nvSpPr>
          <p:spPr>
            <a:xfrm>
              <a:off x="9563334" y="3584911"/>
              <a:ext cx="42811" cy="42333"/>
            </a:xfrm>
            <a:custGeom>
              <a:avLst/>
              <a:gdLst>
                <a:gd name="connsiteX0" fmla="*/ 0 w 42811"/>
                <a:gd name="connsiteY0" fmla="*/ 6904 h 42333"/>
                <a:gd name="connsiteX1" fmla="*/ 42782 w 42811"/>
                <a:gd name="connsiteY1" fmla="*/ 22567 h 42333"/>
                <a:gd name="connsiteX2" fmla="*/ 32873 w 42811"/>
                <a:gd name="connsiteY2" fmla="*/ 42333 h 42333"/>
                <a:gd name="connsiteX3" fmla="*/ 0 w 42811"/>
                <a:gd name="connsiteY3" fmla="*/ 6904 h 42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11" h="42333">
                  <a:moveTo>
                    <a:pt x="0" y="6904"/>
                  </a:moveTo>
                  <a:cubicBezTo>
                    <a:pt x="29782" y="-7588"/>
                    <a:pt x="41077" y="2215"/>
                    <a:pt x="42782" y="22567"/>
                  </a:cubicBezTo>
                  <a:cubicBezTo>
                    <a:pt x="43315" y="28854"/>
                    <a:pt x="36389" y="35727"/>
                    <a:pt x="32873" y="42333"/>
                  </a:cubicBezTo>
                  <a:cubicBezTo>
                    <a:pt x="21897" y="30506"/>
                    <a:pt x="10975" y="18731"/>
                    <a:pt x="0" y="69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1" name="任意多边形: 形状 710"/>
            <p:cNvSpPr/>
            <p:nvPr/>
          </p:nvSpPr>
          <p:spPr>
            <a:xfrm>
              <a:off x="6975419" y="3792582"/>
              <a:ext cx="49503" cy="41538"/>
            </a:xfrm>
            <a:custGeom>
              <a:avLst/>
              <a:gdLst>
                <a:gd name="connsiteX0" fmla="*/ 49504 w 49503"/>
                <a:gd name="connsiteY0" fmla="*/ 22732 h 41538"/>
                <a:gd name="connsiteX1" fmla="*/ 24676 w 49503"/>
                <a:gd name="connsiteY1" fmla="*/ 41379 h 41538"/>
                <a:gd name="connsiteX2" fmla="*/ 115 w 49503"/>
                <a:gd name="connsiteY2" fmla="*/ 17990 h 41538"/>
                <a:gd name="connsiteX3" fmla="*/ 14340 w 49503"/>
                <a:gd name="connsiteY3" fmla="*/ 36 h 41538"/>
                <a:gd name="connsiteX4" fmla="*/ 49504 w 49503"/>
                <a:gd name="connsiteY4" fmla="*/ 22732 h 4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03" h="41538">
                  <a:moveTo>
                    <a:pt x="49504" y="22732"/>
                  </a:moveTo>
                  <a:cubicBezTo>
                    <a:pt x="37197" y="32269"/>
                    <a:pt x="27660" y="42978"/>
                    <a:pt x="24676" y="41379"/>
                  </a:cubicBezTo>
                  <a:cubicBezTo>
                    <a:pt x="14873" y="36211"/>
                    <a:pt x="6029" y="27421"/>
                    <a:pt x="115" y="17990"/>
                  </a:cubicBezTo>
                  <a:cubicBezTo>
                    <a:pt x="-1376" y="15646"/>
                    <a:pt x="12050" y="-870"/>
                    <a:pt x="14340" y="36"/>
                  </a:cubicBezTo>
                  <a:cubicBezTo>
                    <a:pt x="25049" y="4245"/>
                    <a:pt x="34213" y="12236"/>
                    <a:pt x="49504" y="227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2" name="任意多边形: 形状 711"/>
            <p:cNvSpPr/>
            <p:nvPr/>
          </p:nvSpPr>
          <p:spPr>
            <a:xfrm>
              <a:off x="8160938" y="3370684"/>
              <a:ext cx="38227" cy="42451"/>
            </a:xfrm>
            <a:custGeom>
              <a:avLst/>
              <a:gdLst>
                <a:gd name="connsiteX0" fmla="*/ 875 w 38227"/>
                <a:gd name="connsiteY0" fmla="*/ 1413 h 42451"/>
                <a:gd name="connsiteX1" fmla="*/ 38223 w 38227"/>
                <a:gd name="connsiteY1" fmla="*/ 21765 h 42451"/>
                <a:gd name="connsiteX2" fmla="*/ 23838 w 38227"/>
                <a:gd name="connsiteY2" fmla="*/ 42437 h 42451"/>
                <a:gd name="connsiteX3" fmla="*/ 875 w 38227"/>
                <a:gd name="connsiteY3" fmla="*/ 1413 h 4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27" h="42451">
                  <a:moveTo>
                    <a:pt x="875" y="1413"/>
                  </a:moveTo>
                  <a:cubicBezTo>
                    <a:pt x="19842" y="-1304"/>
                    <a:pt x="37264" y="-2583"/>
                    <a:pt x="38223" y="21765"/>
                  </a:cubicBezTo>
                  <a:cubicBezTo>
                    <a:pt x="38489" y="28851"/>
                    <a:pt x="28047" y="42970"/>
                    <a:pt x="23838" y="42437"/>
                  </a:cubicBezTo>
                  <a:cubicBezTo>
                    <a:pt x="502" y="39720"/>
                    <a:pt x="-1789" y="22458"/>
                    <a:pt x="875" y="14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3" name="任意多边形: 形状 712"/>
            <p:cNvSpPr/>
            <p:nvPr/>
          </p:nvSpPr>
          <p:spPr>
            <a:xfrm>
              <a:off x="9452832" y="3535263"/>
              <a:ext cx="37621" cy="45950"/>
            </a:xfrm>
            <a:custGeom>
              <a:avLst/>
              <a:gdLst>
                <a:gd name="connsiteX0" fmla="*/ 34475 w 37621"/>
                <a:gd name="connsiteY0" fmla="*/ 45949 h 45950"/>
                <a:gd name="connsiteX1" fmla="*/ 4 w 37621"/>
                <a:gd name="connsiteY1" fmla="*/ 8229 h 45950"/>
                <a:gd name="connsiteX2" fmla="*/ 16414 w 37621"/>
                <a:gd name="connsiteY2" fmla="*/ 184 h 45950"/>
                <a:gd name="connsiteX3" fmla="*/ 34475 w 37621"/>
                <a:gd name="connsiteY3" fmla="*/ 45949 h 4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21" h="45950">
                  <a:moveTo>
                    <a:pt x="34475" y="45949"/>
                  </a:moveTo>
                  <a:cubicBezTo>
                    <a:pt x="7303" y="46109"/>
                    <a:pt x="2721" y="27302"/>
                    <a:pt x="4" y="8229"/>
                  </a:cubicBezTo>
                  <a:cubicBezTo>
                    <a:pt x="-262" y="6151"/>
                    <a:pt x="11992" y="-1255"/>
                    <a:pt x="16414" y="184"/>
                  </a:cubicBezTo>
                  <a:cubicBezTo>
                    <a:pt x="39803" y="7749"/>
                    <a:pt x="40389" y="25278"/>
                    <a:pt x="34475" y="459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4" name="任意多边形: 形状 713"/>
            <p:cNvSpPr/>
            <p:nvPr/>
          </p:nvSpPr>
          <p:spPr>
            <a:xfrm>
              <a:off x="9168281" y="3289411"/>
              <a:ext cx="50400" cy="48142"/>
            </a:xfrm>
            <a:custGeom>
              <a:avLst/>
              <a:gdLst>
                <a:gd name="connsiteX0" fmla="*/ 8951 w 50400"/>
                <a:gd name="connsiteY0" fmla="*/ 0 h 48142"/>
                <a:gd name="connsiteX1" fmla="*/ 50400 w 50400"/>
                <a:gd name="connsiteY1" fmla="*/ 46138 h 48142"/>
                <a:gd name="connsiteX2" fmla="*/ 0 w 50400"/>
                <a:gd name="connsiteY2" fmla="*/ 8418 h 48142"/>
                <a:gd name="connsiteX3" fmla="*/ 8951 w 50400"/>
                <a:gd name="connsiteY3" fmla="*/ 0 h 4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00" h="48142">
                  <a:moveTo>
                    <a:pt x="8951" y="0"/>
                  </a:moveTo>
                  <a:cubicBezTo>
                    <a:pt x="21631" y="14119"/>
                    <a:pt x="34311" y="28184"/>
                    <a:pt x="50400" y="46138"/>
                  </a:cubicBezTo>
                  <a:cubicBezTo>
                    <a:pt x="13213" y="53065"/>
                    <a:pt x="2238" y="42409"/>
                    <a:pt x="0" y="8418"/>
                  </a:cubicBezTo>
                  <a:cubicBezTo>
                    <a:pt x="2984" y="5594"/>
                    <a:pt x="5967" y="2770"/>
                    <a:pt x="895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5" name="任意多边形: 形状 714"/>
            <p:cNvSpPr/>
            <p:nvPr/>
          </p:nvSpPr>
          <p:spPr>
            <a:xfrm>
              <a:off x="9355232" y="3933058"/>
              <a:ext cx="46191" cy="46244"/>
            </a:xfrm>
            <a:custGeom>
              <a:avLst/>
              <a:gdLst>
                <a:gd name="connsiteX0" fmla="*/ 33884 w 46191"/>
                <a:gd name="connsiteY0" fmla="*/ 46245 h 46244"/>
                <a:gd name="connsiteX1" fmla="*/ 0 w 46191"/>
                <a:gd name="connsiteY1" fmla="*/ 17102 h 46244"/>
                <a:gd name="connsiteX2" fmla="*/ 30635 w 46191"/>
                <a:gd name="connsiteY2" fmla="*/ 0 h 46244"/>
                <a:gd name="connsiteX3" fmla="*/ 46192 w 46191"/>
                <a:gd name="connsiteY3" fmla="*/ 37241 h 46244"/>
                <a:gd name="connsiteX4" fmla="*/ 33884 w 46191"/>
                <a:gd name="connsiteY4" fmla="*/ 46245 h 4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91" h="46244">
                  <a:moveTo>
                    <a:pt x="33884" y="46245"/>
                  </a:moveTo>
                  <a:cubicBezTo>
                    <a:pt x="22590" y="36548"/>
                    <a:pt x="11295" y="26799"/>
                    <a:pt x="0" y="17102"/>
                  </a:cubicBezTo>
                  <a:cubicBezTo>
                    <a:pt x="10229" y="11401"/>
                    <a:pt x="20459" y="5701"/>
                    <a:pt x="30635" y="0"/>
                  </a:cubicBezTo>
                  <a:cubicBezTo>
                    <a:pt x="35803" y="12414"/>
                    <a:pt x="40970" y="24827"/>
                    <a:pt x="46192" y="37241"/>
                  </a:cubicBezTo>
                  <a:cubicBezTo>
                    <a:pt x="42089" y="40278"/>
                    <a:pt x="37987" y="43261"/>
                    <a:pt x="33884" y="462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6" name="任意多边形: 形状 715"/>
            <p:cNvSpPr/>
            <p:nvPr/>
          </p:nvSpPr>
          <p:spPr>
            <a:xfrm>
              <a:off x="6835201" y="3972091"/>
              <a:ext cx="56207" cy="36370"/>
            </a:xfrm>
            <a:custGeom>
              <a:avLst/>
              <a:gdLst>
                <a:gd name="connsiteX0" fmla="*/ 56208 w 56207"/>
                <a:gd name="connsiteY0" fmla="*/ 17813 h 36370"/>
                <a:gd name="connsiteX1" fmla="*/ 27545 w 56207"/>
                <a:gd name="connsiteY1" fmla="*/ 36194 h 36370"/>
                <a:gd name="connsiteX2" fmla="*/ 0 w 56207"/>
                <a:gd name="connsiteY2" fmla="*/ 16322 h 36370"/>
                <a:gd name="connsiteX3" fmla="*/ 17582 w 56207"/>
                <a:gd name="connsiteY3" fmla="*/ 19 h 36370"/>
                <a:gd name="connsiteX4" fmla="*/ 56208 w 56207"/>
                <a:gd name="connsiteY4" fmla="*/ 17813 h 3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07" h="36370">
                  <a:moveTo>
                    <a:pt x="56208" y="17813"/>
                  </a:moveTo>
                  <a:cubicBezTo>
                    <a:pt x="40438" y="28309"/>
                    <a:pt x="31913" y="37792"/>
                    <a:pt x="27545" y="36194"/>
                  </a:cubicBezTo>
                  <a:cubicBezTo>
                    <a:pt x="17315" y="32411"/>
                    <a:pt x="9057" y="23301"/>
                    <a:pt x="0" y="16322"/>
                  </a:cubicBezTo>
                  <a:cubicBezTo>
                    <a:pt x="5914" y="10514"/>
                    <a:pt x="12360" y="-514"/>
                    <a:pt x="17582" y="19"/>
                  </a:cubicBezTo>
                  <a:cubicBezTo>
                    <a:pt x="27917" y="1137"/>
                    <a:pt x="37561" y="8650"/>
                    <a:pt x="56208" y="178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7" name="任意多边形: 形状 716"/>
            <p:cNvSpPr/>
            <p:nvPr/>
          </p:nvSpPr>
          <p:spPr>
            <a:xfrm>
              <a:off x="6495607" y="4877978"/>
              <a:ext cx="41600" cy="46309"/>
            </a:xfrm>
            <a:custGeom>
              <a:avLst/>
              <a:gdLst>
                <a:gd name="connsiteX0" fmla="*/ 22486 w 41600"/>
                <a:gd name="connsiteY0" fmla="*/ 46309 h 46309"/>
                <a:gd name="connsiteX1" fmla="*/ 56 w 41600"/>
                <a:gd name="connsiteY1" fmla="*/ 17060 h 46309"/>
                <a:gd name="connsiteX2" fmla="*/ 18383 w 41600"/>
                <a:gd name="connsiteY2" fmla="*/ 64 h 46309"/>
                <a:gd name="connsiteX3" fmla="*/ 41399 w 41600"/>
                <a:gd name="connsiteY3" fmla="*/ 19404 h 46309"/>
                <a:gd name="connsiteX4" fmla="*/ 22486 w 41600"/>
                <a:gd name="connsiteY4" fmla="*/ 46309 h 4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00" h="46309">
                  <a:moveTo>
                    <a:pt x="22486" y="46309"/>
                  </a:moveTo>
                  <a:cubicBezTo>
                    <a:pt x="11884" y="33416"/>
                    <a:pt x="2240" y="26170"/>
                    <a:pt x="56" y="17060"/>
                  </a:cubicBezTo>
                  <a:cubicBezTo>
                    <a:pt x="-1010" y="12744"/>
                    <a:pt x="13429" y="-1055"/>
                    <a:pt x="18383" y="64"/>
                  </a:cubicBezTo>
                  <a:cubicBezTo>
                    <a:pt x="27441" y="2089"/>
                    <a:pt x="37510" y="10826"/>
                    <a:pt x="41399" y="19404"/>
                  </a:cubicBezTo>
                  <a:cubicBezTo>
                    <a:pt x="43264" y="23506"/>
                    <a:pt x="31809" y="33576"/>
                    <a:pt x="22486" y="463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8" name="任意多边形: 形状 717"/>
            <p:cNvSpPr/>
            <p:nvPr/>
          </p:nvSpPr>
          <p:spPr>
            <a:xfrm>
              <a:off x="11042800" y="5254822"/>
              <a:ext cx="45925" cy="51679"/>
            </a:xfrm>
            <a:custGeom>
              <a:avLst/>
              <a:gdLst>
                <a:gd name="connsiteX0" fmla="*/ 45925 w 45925"/>
                <a:gd name="connsiteY0" fmla="*/ 51679 h 51679"/>
                <a:gd name="connsiteX1" fmla="*/ 0 w 45925"/>
                <a:gd name="connsiteY1" fmla="*/ 0 h 51679"/>
                <a:gd name="connsiteX2" fmla="*/ 45925 w 45925"/>
                <a:gd name="connsiteY2" fmla="*/ 51679 h 5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925" h="51679">
                  <a:moveTo>
                    <a:pt x="45925" y="51679"/>
                  </a:moveTo>
                  <a:cubicBezTo>
                    <a:pt x="13959" y="48589"/>
                    <a:pt x="5754" y="25573"/>
                    <a:pt x="0" y="0"/>
                  </a:cubicBezTo>
                  <a:cubicBezTo>
                    <a:pt x="27917" y="2131"/>
                    <a:pt x="34471" y="9483"/>
                    <a:pt x="45925" y="516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9" name="任意多边形: 形状 718"/>
            <p:cNvSpPr/>
            <p:nvPr/>
          </p:nvSpPr>
          <p:spPr>
            <a:xfrm>
              <a:off x="10346302" y="4329390"/>
              <a:ext cx="46163" cy="55675"/>
            </a:xfrm>
            <a:custGeom>
              <a:avLst/>
              <a:gdLst>
                <a:gd name="connsiteX0" fmla="*/ 0 w 46163"/>
                <a:gd name="connsiteY0" fmla="*/ 0 h 55675"/>
                <a:gd name="connsiteX1" fmla="*/ 45925 w 46163"/>
                <a:gd name="connsiteY1" fmla="*/ 55675 h 55675"/>
                <a:gd name="connsiteX2" fmla="*/ 0 w 46163"/>
                <a:gd name="connsiteY2" fmla="*/ 0 h 5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63" h="55675">
                  <a:moveTo>
                    <a:pt x="0" y="0"/>
                  </a:moveTo>
                  <a:cubicBezTo>
                    <a:pt x="42515" y="5541"/>
                    <a:pt x="47470" y="11135"/>
                    <a:pt x="45925" y="55675"/>
                  </a:cubicBezTo>
                  <a:cubicBezTo>
                    <a:pt x="32073" y="38893"/>
                    <a:pt x="18221" y="2211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0" name="任意多边形: 形状 719"/>
            <p:cNvSpPr/>
            <p:nvPr/>
          </p:nvSpPr>
          <p:spPr>
            <a:xfrm>
              <a:off x="11501361" y="5895432"/>
              <a:ext cx="59351" cy="68621"/>
            </a:xfrm>
            <a:custGeom>
              <a:avLst/>
              <a:gdLst>
                <a:gd name="connsiteX0" fmla="*/ 59351 w 59351"/>
                <a:gd name="connsiteY0" fmla="*/ 68622 h 68621"/>
                <a:gd name="connsiteX1" fmla="*/ 0 w 59351"/>
                <a:gd name="connsiteY1" fmla="*/ 0 h 68621"/>
                <a:gd name="connsiteX2" fmla="*/ 59351 w 59351"/>
                <a:gd name="connsiteY2" fmla="*/ 68622 h 6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51" h="68621">
                  <a:moveTo>
                    <a:pt x="59351" y="68622"/>
                  </a:moveTo>
                  <a:cubicBezTo>
                    <a:pt x="36815" y="42569"/>
                    <a:pt x="20299" y="23442"/>
                    <a:pt x="0" y="0"/>
                  </a:cubicBezTo>
                  <a:cubicBezTo>
                    <a:pt x="39052" y="3463"/>
                    <a:pt x="52852" y="19233"/>
                    <a:pt x="59351" y="686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1" name="任意多边形: 形状 720"/>
            <p:cNvSpPr/>
            <p:nvPr/>
          </p:nvSpPr>
          <p:spPr>
            <a:xfrm>
              <a:off x="6694495" y="4152289"/>
              <a:ext cx="56527" cy="34414"/>
            </a:xfrm>
            <a:custGeom>
              <a:avLst/>
              <a:gdLst>
                <a:gd name="connsiteX0" fmla="*/ 56528 w 56527"/>
                <a:gd name="connsiteY0" fmla="*/ 20998 h 34414"/>
                <a:gd name="connsiteX1" fmla="*/ 24295 w 56527"/>
                <a:gd name="connsiteY1" fmla="*/ 34051 h 34414"/>
                <a:gd name="connsiteX2" fmla="*/ 0 w 56527"/>
                <a:gd name="connsiteY2" fmla="*/ 13699 h 34414"/>
                <a:gd name="connsiteX3" fmla="*/ 20885 w 56527"/>
                <a:gd name="connsiteY3" fmla="*/ 60 h 34414"/>
                <a:gd name="connsiteX4" fmla="*/ 56528 w 56527"/>
                <a:gd name="connsiteY4" fmla="*/ 20998 h 3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27" h="34414">
                  <a:moveTo>
                    <a:pt x="56528" y="20998"/>
                  </a:moveTo>
                  <a:cubicBezTo>
                    <a:pt x="38999" y="28563"/>
                    <a:pt x="29782" y="36182"/>
                    <a:pt x="24295" y="34051"/>
                  </a:cubicBezTo>
                  <a:cubicBezTo>
                    <a:pt x="14971" y="30481"/>
                    <a:pt x="7992" y="20838"/>
                    <a:pt x="0" y="13699"/>
                  </a:cubicBezTo>
                  <a:cubicBezTo>
                    <a:pt x="7033" y="8797"/>
                    <a:pt x="14651" y="-846"/>
                    <a:pt x="20885" y="60"/>
                  </a:cubicBezTo>
                  <a:cubicBezTo>
                    <a:pt x="30262" y="1392"/>
                    <a:pt x="38680" y="9969"/>
                    <a:pt x="56528" y="209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2" name="任意多边形: 形状 721"/>
            <p:cNvSpPr/>
            <p:nvPr/>
          </p:nvSpPr>
          <p:spPr>
            <a:xfrm>
              <a:off x="6741094" y="4326830"/>
              <a:ext cx="41948" cy="44435"/>
            </a:xfrm>
            <a:custGeom>
              <a:avLst/>
              <a:gdLst>
                <a:gd name="connsiteX0" fmla="*/ 17973 w 41948"/>
                <a:gd name="connsiteY0" fmla="*/ 44435 h 44435"/>
                <a:gd name="connsiteX1" fmla="*/ 19 w 41948"/>
                <a:gd name="connsiteY1" fmla="*/ 15506 h 44435"/>
                <a:gd name="connsiteX2" fmla="*/ 17653 w 41948"/>
                <a:gd name="connsiteY2" fmla="*/ 108 h 44435"/>
                <a:gd name="connsiteX3" fmla="*/ 41948 w 41948"/>
                <a:gd name="connsiteY3" fmla="*/ 23710 h 44435"/>
                <a:gd name="connsiteX4" fmla="*/ 17973 w 41948"/>
                <a:gd name="connsiteY4" fmla="*/ 44435 h 4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48" h="44435">
                  <a:moveTo>
                    <a:pt x="17973" y="44435"/>
                  </a:moveTo>
                  <a:cubicBezTo>
                    <a:pt x="9768" y="32128"/>
                    <a:pt x="1191" y="24297"/>
                    <a:pt x="19" y="15506"/>
                  </a:cubicBezTo>
                  <a:cubicBezTo>
                    <a:pt x="-621" y="10977"/>
                    <a:pt x="15416" y="-1277"/>
                    <a:pt x="17653" y="108"/>
                  </a:cubicBezTo>
                  <a:cubicBezTo>
                    <a:pt x="27030" y="5863"/>
                    <a:pt x="34063" y="15506"/>
                    <a:pt x="41948" y="23710"/>
                  </a:cubicBezTo>
                  <a:cubicBezTo>
                    <a:pt x="35715" y="29092"/>
                    <a:pt x="29481" y="34473"/>
                    <a:pt x="17973" y="444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3" name="任意多边形: 形状 722"/>
            <p:cNvSpPr/>
            <p:nvPr/>
          </p:nvSpPr>
          <p:spPr>
            <a:xfrm>
              <a:off x="6300778" y="4886301"/>
              <a:ext cx="42543" cy="44627"/>
            </a:xfrm>
            <a:custGeom>
              <a:avLst/>
              <a:gdLst>
                <a:gd name="connsiteX0" fmla="*/ 18056 w 42543"/>
                <a:gd name="connsiteY0" fmla="*/ 0 h 44627"/>
                <a:gd name="connsiteX1" fmla="*/ 42511 w 42543"/>
                <a:gd name="connsiteY1" fmla="*/ 30208 h 44627"/>
                <a:gd name="connsiteX2" fmla="*/ 25622 w 42543"/>
                <a:gd name="connsiteY2" fmla="*/ 44540 h 44627"/>
                <a:gd name="connsiteX3" fmla="*/ 102 w 42543"/>
                <a:gd name="connsiteY3" fmla="*/ 24561 h 44627"/>
                <a:gd name="connsiteX4" fmla="*/ 18056 w 42543"/>
                <a:gd name="connsiteY4" fmla="*/ 0 h 4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43" h="44627">
                  <a:moveTo>
                    <a:pt x="18056" y="0"/>
                  </a:moveTo>
                  <a:cubicBezTo>
                    <a:pt x="29085" y="12840"/>
                    <a:pt x="37183" y="20778"/>
                    <a:pt x="42511" y="30208"/>
                  </a:cubicBezTo>
                  <a:cubicBezTo>
                    <a:pt x="43310" y="31647"/>
                    <a:pt x="29191" y="45872"/>
                    <a:pt x="25622" y="44540"/>
                  </a:cubicBezTo>
                  <a:cubicBezTo>
                    <a:pt x="15765" y="40864"/>
                    <a:pt x="6975" y="32819"/>
                    <a:pt x="102" y="24561"/>
                  </a:cubicBezTo>
                  <a:cubicBezTo>
                    <a:pt x="-1124" y="23069"/>
                    <a:pt x="8946" y="12200"/>
                    <a:pt x="180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4" name="任意多边形: 形状 723"/>
            <p:cNvSpPr/>
            <p:nvPr/>
          </p:nvSpPr>
          <p:spPr>
            <a:xfrm>
              <a:off x="10660054" y="4728919"/>
              <a:ext cx="43101" cy="56686"/>
            </a:xfrm>
            <a:custGeom>
              <a:avLst/>
              <a:gdLst>
                <a:gd name="connsiteX0" fmla="*/ 43101 w 43101"/>
                <a:gd name="connsiteY0" fmla="*/ 56687 h 56686"/>
                <a:gd name="connsiteX1" fmla="*/ 0 w 43101"/>
                <a:gd name="connsiteY1" fmla="*/ 2024 h 56686"/>
                <a:gd name="connsiteX2" fmla="*/ 43101 w 43101"/>
                <a:gd name="connsiteY2" fmla="*/ 56687 h 5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01" h="56686">
                  <a:moveTo>
                    <a:pt x="43101" y="56687"/>
                  </a:moveTo>
                  <a:cubicBezTo>
                    <a:pt x="29356" y="39265"/>
                    <a:pt x="15664" y="21896"/>
                    <a:pt x="0" y="2024"/>
                  </a:cubicBezTo>
                  <a:cubicBezTo>
                    <a:pt x="32180" y="-5328"/>
                    <a:pt x="41716" y="6126"/>
                    <a:pt x="43101" y="566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5" name="任意多边形: 形状 724"/>
            <p:cNvSpPr/>
            <p:nvPr/>
          </p:nvSpPr>
          <p:spPr>
            <a:xfrm>
              <a:off x="9944909" y="3877063"/>
              <a:ext cx="47896" cy="51466"/>
            </a:xfrm>
            <a:custGeom>
              <a:avLst/>
              <a:gdLst>
                <a:gd name="connsiteX0" fmla="*/ 47897 w 47896"/>
                <a:gd name="connsiteY0" fmla="*/ 51466 h 51466"/>
                <a:gd name="connsiteX1" fmla="*/ 0 w 47896"/>
                <a:gd name="connsiteY1" fmla="*/ 0 h 51466"/>
                <a:gd name="connsiteX2" fmla="*/ 47897 w 47896"/>
                <a:gd name="connsiteY2" fmla="*/ 51466 h 5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96" h="51466">
                  <a:moveTo>
                    <a:pt x="47897" y="51466"/>
                  </a:moveTo>
                  <a:cubicBezTo>
                    <a:pt x="11188" y="49282"/>
                    <a:pt x="8898" y="24454"/>
                    <a:pt x="0" y="0"/>
                  </a:cubicBezTo>
                  <a:cubicBezTo>
                    <a:pt x="35803" y="2131"/>
                    <a:pt x="38094" y="26958"/>
                    <a:pt x="47897" y="514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6" name="任意多边形: 形状 725"/>
            <p:cNvSpPr/>
            <p:nvPr/>
          </p:nvSpPr>
          <p:spPr>
            <a:xfrm>
              <a:off x="9036472" y="3257811"/>
              <a:ext cx="45096" cy="42415"/>
            </a:xfrm>
            <a:custGeom>
              <a:avLst/>
              <a:gdLst>
                <a:gd name="connsiteX0" fmla="*/ 0 w 45096"/>
                <a:gd name="connsiteY0" fmla="*/ 1924 h 42415"/>
                <a:gd name="connsiteX1" fmla="*/ 45073 w 45096"/>
                <a:gd name="connsiteY1" fmla="*/ 29309 h 42415"/>
                <a:gd name="connsiteX2" fmla="*/ 32393 w 45096"/>
                <a:gd name="connsiteY2" fmla="*/ 42415 h 42415"/>
                <a:gd name="connsiteX3" fmla="*/ 0 w 45096"/>
                <a:gd name="connsiteY3" fmla="*/ 1924 h 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96" h="42415">
                  <a:moveTo>
                    <a:pt x="0" y="1924"/>
                  </a:moveTo>
                  <a:cubicBezTo>
                    <a:pt x="36495" y="-5801"/>
                    <a:pt x="42462" y="11035"/>
                    <a:pt x="45073" y="29309"/>
                  </a:cubicBezTo>
                  <a:cubicBezTo>
                    <a:pt x="45606" y="32985"/>
                    <a:pt x="36868" y="37993"/>
                    <a:pt x="32393" y="42415"/>
                  </a:cubicBezTo>
                  <a:cubicBezTo>
                    <a:pt x="22856" y="30534"/>
                    <a:pt x="13373" y="18653"/>
                    <a:pt x="0" y="19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7" name="任意多边形: 形状 726"/>
            <p:cNvSpPr/>
            <p:nvPr/>
          </p:nvSpPr>
          <p:spPr>
            <a:xfrm>
              <a:off x="8906794" y="3221526"/>
              <a:ext cx="44099" cy="50409"/>
            </a:xfrm>
            <a:custGeom>
              <a:avLst/>
              <a:gdLst>
                <a:gd name="connsiteX0" fmla="*/ 40758 w 44099"/>
                <a:gd name="connsiteY0" fmla="*/ 50409 h 50409"/>
                <a:gd name="connsiteX1" fmla="*/ 0 w 44099"/>
                <a:gd name="connsiteY1" fmla="*/ 2086 h 50409"/>
                <a:gd name="connsiteX2" fmla="*/ 40758 w 44099"/>
                <a:gd name="connsiteY2" fmla="*/ 50409 h 5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99" h="50409">
                  <a:moveTo>
                    <a:pt x="40758" y="50409"/>
                  </a:moveTo>
                  <a:cubicBezTo>
                    <a:pt x="24987" y="31709"/>
                    <a:pt x="14172" y="18922"/>
                    <a:pt x="0" y="2086"/>
                  </a:cubicBezTo>
                  <a:cubicBezTo>
                    <a:pt x="41983" y="-4840"/>
                    <a:pt x="49761" y="4058"/>
                    <a:pt x="40758" y="504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8" name="任意多边形: 形状 727"/>
            <p:cNvSpPr/>
            <p:nvPr/>
          </p:nvSpPr>
          <p:spPr>
            <a:xfrm>
              <a:off x="8117981" y="3205208"/>
              <a:ext cx="41913" cy="38356"/>
            </a:xfrm>
            <a:custGeom>
              <a:avLst/>
              <a:gdLst>
                <a:gd name="connsiteX0" fmla="*/ 41809 w 41913"/>
                <a:gd name="connsiteY0" fmla="*/ 34069 h 38356"/>
                <a:gd name="connsiteX1" fmla="*/ 145 w 41913"/>
                <a:gd name="connsiteY1" fmla="*/ 16594 h 38356"/>
                <a:gd name="connsiteX2" fmla="*/ 11014 w 41913"/>
                <a:gd name="connsiteY2" fmla="*/ 24 h 38356"/>
                <a:gd name="connsiteX3" fmla="*/ 41809 w 41913"/>
                <a:gd name="connsiteY3" fmla="*/ 34069 h 3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13" h="38356">
                  <a:moveTo>
                    <a:pt x="41809" y="34069"/>
                  </a:moveTo>
                  <a:cubicBezTo>
                    <a:pt x="20924" y="43605"/>
                    <a:pt x="6645" y="36999"/>
                    <a:pt x="145" y="16594"/>
                  </a:cubicBezTo>
                  <a:cubicBezTo>
                    <a:pt x="-1187" y="12385"/>
                    <a:pt x="6965" y="184"/>
                    <a:pt x="11014" y="24"/>
                  </a:cubicBezTo>
                  <a:cubicBezTo>
                    <a:pt x="32698" y="-615"/>
                    <a:pt x="43087" y="11426"/>
                    <a:pt x="41809" y="340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9" name="任意多边形: 形状 728"/>
            <p:cNvSpPr/>
            <p:nvPr/>
          </p:nvSpPr>
          <p:spPr>
            <a:xfrm>
              <a:off x="9796794" y="3666989"/>
              <a:ext cx="42358" cy="56474"/>
            </a:xfrm>
            <a:custGeom>
              <a:avLst/>
              <a:gdLst>
                <a:gd name="connsiteX0" fmla="*/ 9007 w 42358"/>
                <a:gd name="connsiteY0" fmla="*/ 0 h 56474"/>
                <a:gd name="connsiteX1" fmla="*/ 42359 w 42358"/>
                <a:gd name="connsiteY1" fmla="*/ 56474 h 56474"/>
                <a:gd name="connsiteX2" fmla="*/ 9007 w 42358"/>
                <a:gd name="connsiteY2" fmla="*/ 0 h 5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58" h="56474">
                  <a:moveTo>
                    <a:pt x="9007" y="0"/>
                  </a:moveTo>
                  <a:cubicBezTo>
                    <a:pt x="21900" y="21791"/>
                    <a:pt x="31277" y="37721"/>
                    <a:pt x="42359" y="56474"/>
                  </a:cubicBezTo>
                  <a:cubicBezTo>
                    <a:pt x="1548" y="53224"/>
                    <a:pt x="-10226" y="35803"/>
                    <a:pt x="900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0" name="任意多边形: 形状 729"/>
            <p:cNvSpPr/>
            <p:nvPr/>
          </p:nvSpPr>
          <p:spPr>
            <a:xfrm>
              <a:off x="8511886" y="3115086"/>
              <a:ext cx="43063" cy="40385"/>
            </a:xfrm>
            <a:custGeom>
              <a:avLst/>
              <a:gdLst>
                <a:gd name="connsiteX0" fmla="*/ 43063 w 43063"/>
                <a:gd name="connsiteY0" fmla="*/ 34524 h 40385"/>
                <a:gd name="connsiteX1" fmla="*/ 15 w 43063"/>
                <a:gd name="connsiteY1" fmla="*/ 17155 h 40385"/>
                <a:gd name="connsiteX2" fmla="*/ 12748 w 43063"/>
                <a:gd name="connsiteY2" fmla="*/ 0 h 40385"/>
                <a:gd name="connsiteX3" fmla="*/ 43063 w 43063"/>
                <a:gd name="connsiteY3" fmla="*/ 34524 h 4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063" h="40385">
                  <a:moveTo>
                    <a:pt x="43063" y="34524"/>
                  </a:moveTo>
                  <a:cubicBezTo>
                    <a:pt x="11789" y="48056"/>
                    <a:pt x="1613" y="36442"/>
                    <a:pt x="15" y="17155"/>
                  </a:cubicBezTo>
                  <a:cubicBezTo>
                    <a:pt x="-411" y="11828"/>
                    <a:pt x="8273" y="5754"/>
                    <a:pt x="12748" y="0"/>
                  </a:cubicBezTo>
                  <a:cubicBezTo>
                    <a:pt x="22871" y="11508"/>
                    <a:pt x="32994" y="23016"/>
                    <a:pt x="43063" y="345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1" name="任意多边形: 形状 730"/>
            <p:cNvSpPr/>
            <p:nvPr/>
          </p:nvSpPr>
          <p:spPr>
            <a:xfrm>
              <a:off x="6597530" y="4513443"/>
              <a:ext cx="52425" cy="35076"/>
            </a:xfrm>
            <a:custGeom>
              <a:avLst/>
              <a:gdLst>
                <a:gd name="connsiteX0" fmla="*/ 52425 w 52425"/>
                <a:gd name="connsiteY0" fmla="*/ 17336 h 35076"/>
                <a:gd name="connsiteX1" fmla="*/ 23495 w 52425"/>
                <a:gd name="connsiteY1" fmla="*/ 34864 h 35076"/>
                <a:gd name="connsiteX2" fmla="*/ 0 w 52425"/>
                <a:gd name="connsiteY2" fmla="*/ 14566 h 35076"/>
                <a:gd name="connsiteX3" fmla="*/ 17582 w 52425"/>
                <a:gd name="connsiteY3" fmla="*/ 21 h 35076"/>
                <a:gd name="connsiteX4" fmla="*/ 52425 w 52425"/>
                <a:gd name="connsiteY4" fmla="*/ 17336 h 3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25" h="35076">
                  <a:moveTo>
                    <a:pt x="52425" y="17336"/>
                  </a:moveTo>
                  <a:cubicBezTo>
                    <a:pt x="36921" y="27139"/>
                    <a:pt x="28024" y="36622"/>
                    <a:pt x="23495" y="34864"/>
                  </a:cubicBezTo>
                  <a:cubicBezTo>
                    <a:pt x="14385" y="31348"/>
                    <a:pt x="7672" y="21651"/>
                    <a:pt x="0" y="14566"/>
                  </a:cubicBezTo>
                  <a:cubicBezTo>
                    <a:pt x="5914" y="9344"/>
                    <a:pt x="12307" y="-512"/>
                    <a:pt x="17582" y="21"/>
                  </a:cubicBezTo>
                  <a:cubicBezTo>
                    <a:pt x="26799" y="926"/>
                    <a:pt x="35376" y="8332"/>
                    <a:pt x="52425" y="173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2" name="任意多边形: 形状 731"/>
            <p:cNvSpPr/>
            <p:nvPr/>
          </p:nvSpPr>
          <p:spPr>
            <a:xfrm>
              <a:off x="10616546" y="4581446"/>
              <a:ext cx="42016" cy="56261"/>
            </a:xfrm>
            <a:custGeom>
              <a:avLst/>
              <a:gdLst>
                <a:gd name="connsiteX0" fmla="*/ 4722 w 42016"/>
                <a:gd name="connsiteY0" fmla="*/ 0 h 56261"/>
                <a:gd name="connsiteX1" fmla="*/ 42016 w 42016"/>
                <a:gd name="connsiteY1" fmla="*/ 56261 h 56261"/>
                <a:gd name="connsiteX2" fmla="*/ 4722 w 42016"/>
                <a:gd name="connsiteY2" fmla="*/ 0 h 5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016" h="56261">
                  <a:moveTo>
                    <a:pt x="4722" y="0"/>
                  </a:moveTo>
                  <a:cubicBezTo>
                    <a:pt x="16496" y="17741"/>
                    <a:pt x="28218" y="35483"/>
                    <a:pt x="42016" y="56261"/>
                  </a:cubicBezTo>
                  <a:cubicBezTo>
                    <a:pt x="4402" y="52106"/>
                    <a:pt x="-7745" y="36122"/>
                    <a:pt x="472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3" name="任意多边形: 形状 732"/>
            <p:cNvSpPr/>
            <p:nvPr/>
          </p:nvSpPr>
          <p:spPr>
            <a:xfrm>
              <a:off x="6088089" y="5655558"/>
              <a:ext cx="54982" cy="34606"/>
            </a:xfrm>
            <a:custGeom>
              <a:avLst/>
              <a:gdLst>
                <a:gd name="connsiteX0" fmla="*/ 54982 w 54982"/>
                <a:gd name="connsiteY0" fmla="*/ 21276 h 34606"/>
                <a:gd name="connsiteX1" fmla="*/ 20938 w 54982"/>
                <a:gd name="connsiteY1" fmla="*/ 34436 h 34606"/>
                <a:gd name="connsiteX2" fmla="*/ 0 w 54982"/>
                <a:gd name="connsiteY2" fmla="*/ 16907 h 34606"/>
                <a:gd name="connsiteX3" fmla="*/ 20618 w 54982"/>
                <a:gd name="connsiteY3" fmla="*/ 18 h 34606"/>
                <a:gd name="connsiteX4" fmla="*/ 54982 w 54982"/>
                <a:gd name="connsiteY4" fmla="*/ 21276 h 34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82" h="34606">
                  <a:moveTo>
                    <a:pt x="54982" y="21276"/>
                  </a:moveTo>
                  <a:cubicBezTo>
                    <a:pt x="37507" y="28522"/>
                    <a:pt x="28397" y="35821"/>
                    <a:pt x="20938" y="34436"/>
                  </a:cubicBezTo>
                  <a:cubicBezTo>
                    <a:pt x="13160" y="32944"/>
                    <a:pt x="6926" y="23087"/>
                    <a:pt x="0" y="16907"/>
                  </a:cubicBezTo>
                  <a:cubicBezTo>
                    <a:pt x="6926" y="10833"/>
                    <a:pt x="14225" y="-515"/>
                    <a:pt x="20618" y="18"/>
                  </a:cubicBezTo>
                  <a:cubicBezTo>
                    <a:pt x="29676" y="711"/>
                    <a:pt x="38094" y="10141"/>
                    <a:pt x="54982" y="212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4" name="任意多边形: 形状 733"/>
            <p:cNvSpPr/>
            <p:nvPr/>
          </p:nvSpPr>
          <p:spPr>
            <a:xfrm>
              <a:off x="6450616" y="4691091"/>
              <a:ext cx="40307" cy="45382"/>
            </a:xfrm>
            <a:custGeom>
              <a:avLst/>
              <a:gdLst>
                <a:gd name="connsiteX0" fmla="*/ 17289 w 40307"/>
                <a:gd name="connsiteY0" fmla="*/ 0 h 45382"/>
                <a:gd name="connsiteX1" fmla="*/ 40252 w 40307"/>
                <a:gd name="connsiteY1" fmla="*/ 30315 h 45382"/>
                <a:gd name="connsiteX2" fmla="*/ 23310 w 40307"/>
                <a:gd name="connsiteY2" fmla="*/ 45286 h 45382"/>
                <a:gd name="connsiteX3" fmla="*/ 187 w 40307"/>
                <a:gd name="connsiteY3" fmla="*/ 24987 h 45382"/>
                <a:gd name="connsiteX4" fmla="*/ 17289 w 40307"/>
                <a:gd name="connsiteY4" fmla="*/ 0 h 45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07" h="45382">
                  <a:moveTo>
                    <a:pt x="17289" y="0"/>
                  </a:moveTo>
                  <a:cubicBezTo>
                    <a:pt x="27945" y="13213"/>
                    <a:pt x="36256" y="20832"/>
                    <a:pt x="40252" y="30315"/>
                  </a:cubicBezTo>
                  <a:cubicBezTo>
                    <a:pt x="41317" y="32766"/>
                    <a:pt x="26719" y="46671"/>
                    <a:pt x="23310" y="45286"/>
                  </a:cubicBezTo>
                  <a:cubicBezTo>
                    <a:pt x="14093" y="41610"/>
                    <a:pt x="5142" y="33618"/>
                    <a:pt x="187" y="24987"/>
                  </a:cubicBezTo>
                  <a:cubicBezTo>
                    <a:pt x="-1518" y="22004"/>
                    <a:pt x="8765" y="12094"/>
                    <a:pt x="1728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5" name="任意多边形: 形状 734"/>
            <p:cNvSpPr/>
            <p:nvPr/>
          </p:nvSpPr>
          <p:spPr>
            <a:xfrm>
              <a:off x="6289052" y="5624675"/>
              <a:ext cx="46458" cy="42660"/>
            </a:xfrm>
            <a:custGeom>
              <a:avLst/>
              <a:gdLst>
                <a:gd name="connsiteX0" fmla="*/ 0 w 46458"/>
                <a:gd name="connsiteY0" fmla="*/ 0 h 42660"/>
                <a:gd name="connsiteX1" fmla="*/ 46458 w 46458"/>
                <a:gd name="connsiteY1" fmla="*/ 20086 h 42660"/>
                <a:gd name="connsiteX2" fmla="*/ 33085 w 46458"/>
                <a:gd name="connsiteY2" fmla="*/ 40598 h 42660"/>
                <a:gd name="connsiteX3" fmla="*/ 0 w 46458"/>
                <a:gd name="connsiteY3" fmla="*/ 0 h 4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458" h="42660">
                  <a:moveTo>
                    <a:pt x="0" y="0"/>
                  </a:moveTo>
                  <a:cubicBezTo>
                    <a:pt x="19873" y="8631"/>
                    <a:pt x="33192" y="14332"/>
                    <a:pt x="46458" y="20086"/>
                  </a:cubicBezTo>
                  <a:cubicBezTo>
                    <a:pt x="42089" y="27171"/>
                    <a:pt x="39159" y="38573"/>
                    <a:pt x="33085" y="40598"/>
                  </a:cubicBezTo>
                  <a:cubicBezTo>
                    <a:pt x="10336" y="48323"/>
                    <a:pt x="2664" y="3425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6" name="任意多边形: 形状 735"/>
            <p:cNvSpPr/>
            <p:nvPr/>
          </p:nvSpPr>
          <p:spPr>
            <a:xfrm>
              <a:off x="7855216" y="3331021"/>
              <a:ext cx="49000" cy="39650"/>
            </a:xfrm>
            <a:custGeom>
              <a:avLst/>
              <a:gdLst>
                <a:gd name="connsiteX0" fmla="*/ 49001 w 49000"/>
                <a:gd name="connsiteY0" fmla="*/ 32180 h 39650"/>
                <a:gd name="connsiteX1" fmla="*/ 145 w 49000"/>
                <a:gd name="connsiteY1" fmla="*/ 19926 h 39650"/>
                <a:gd name="connsiteX2" fmla="*/ 7977 w 49000"/>
                <a:gd name="connsiteY2" fmla="*/ 0 h 39650"/>
                <a:gd name="connsiteX3" fmla="*/ 49001 w 49000"/>
                <a:gd name="connsiteY3" fmla="*/ 32180 h 3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000" h="39650">
                  <a:moveTo>
                    <a:pt x="49001" y="32180"/>
                  </a:moveTo>
                  <a:cubicBezTo>
                    <a:pt x="19805" y="44327"/>
                    <a:pt x="4567" y="42622"/>
                    <a:pt x="145" y="19926"/>
                  </a:cubicBezTo>
                  <a:cubicBezTo>
                    <a:pt x="-1027" y="14012"/>
                    <a:pt x="5206" y="6660"/>
                    <a:pt x="7977" y="0"/>
                  </a:cubicBezTo>
                  <a:cubicBezTo>
                    <a:pt x="20124" y="9537"/>
                    <a:pt x="32271" y="19073"/>
                    <a:pt x="49001" y="321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7" name="任意多边形: 形状 736"/>
            <p:cNvSpPr/>
            <p:nvPr/>
          </p:nvSpPr>
          <p:spPr>
            <a:xfrm>
              <a:off x="8265758" y="3228449"/>
              <a:ext cx="47363" cy="39265"/>
            </a:xfrm>
            <a:custGeom>
              <a:avLst/>
              <a:gdLst>
                <a:gd name="connsiteX0" fmla="*/ 47364 w 47363"/>
                <a:gd name="connsiteY0" fmla="*/ 28675 h 39265"/>
                <a:gd name="connsiteX1" fmla="*/ 24135 w 47363"/>
                <a:gd name="connsiteY1" fmla="*/ 39011 h 39265"/>
                <a:gd name="connsiteX2" fmla="*/ 0 w 47363"/>
                <a:gd name="connsiteY2" fmla="*/ 9868 h 39265"/>
                <a:gd name="connsiteX3" fmla="*/ 18381 w 47363"/>
                <a:gd name="connsiteY3" fmla="*/ 278 h 39265"/>
                <a:gd name="connsiteX4" fmla="*/ 47364 w 47363"/>
                <a:gd name="connsiteY4" fmla="*/ 28675 h 3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63" h="39265">
                  <a:moveTo>
                    <a:pt x="47364" y="28675"/>
                  </a:moveTo>
                  <a:cubicBezTo>
                    <a:pt x="34950" y="34376"/>
                    <a:pt x="25786" y="40609"/>
                    <a:pt x="24135" y="39011"/>
                  </a:cubicBezTo>
                  <a:cubicBezTo>
                    <a:pt x="15078" y="30380"/>
                    <a:pt x="7885" y="19778"/>
                    <a:pt x="0" y="9868"/>
                  </a:cubicBezTo>
                  <a:cubicBezTo>
                    <a:pt x="6287" y="6405"/>
                    <a:pt x="15450" y="-1586"/>
                    <a:pt x="18381" y="278"/>
                  </a:cubicBezTo>
                  <a:cubicBezTo>
                    <a:pt x="27811" y="6352"/>
                    <a:pt x="34950" y="15995"/>
                    <a:pt x="47364" y="286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8" name="任意多边形: 形状 737"/>
            <p:cNvSpPr/>
            <p:nvPr/>
          </p:nvSpPr>
          <p:spPr>
            <a:xfrm>
              <a:off x="9291245" y="3338037"/>
              <a:ext cx="35846" cy="45835"/>
            </a:xfrm>
            <a:custGeom>
              <a:avLst/>
              <a:gdLst>
                <a:gd name="connsiteX0" fmla="*/ 32819 w 35846"/>
                <a:gd name="connsiteY0" fmla="*/ 45835 h 45835"/>
                <a:gd name="connsiteX1" fmla="*/ 0 w 35846"/>
                <a:gd name="connsiteY1" fmla="*/ 7848 h 45835"/>
                <a:gd name="connsiteX2" fmla="*/ 13533 w 35846"/>
                <a:gd name="connsiteY2" fmla="*/ 123 h 45835"/>
                <a:gd name="connsiteX3" fmla="*/ 32819 w 35846"/>
                <a:gd name="connsiteY3" fmla="*/ 45835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46" h="45835">
                  <a:moveTo>
                    <a:pt x="32819" y="45835"/>
                  </a:moveTo>
                  <a:cubicBezTo>
                    <a:pt x="8791" y="41946"/>
                    <a:pt x="427" y="27614"/>
                    <a:pt x="0" y="7848"/>
                  </a:cubicBezTo>
                  <a:cubicBezTo>
                    <a:pt x="-53" y="5185"/>
                    <a:pt x="9857" y="-942"/>
                    <a:pt x="13533" y="123"/>
                  </a:cubicBezTo>
                  <a:cubicBezTo>
                    <a:pt x="35110" y="6516"/>
                    <a:pt x="39852" y="22074"/>
                    <a:pt x="32819" y="458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9" name="任意多边形: 形状 738"/>
            <p:cNvSpPr/>
            <p:nvPr/>
          </p:nvSpPr>
          <p:spPr>
            <a:xfrm>
              <a:off x="6554268" y="4337361"/>
              <a:ext cx="51412" cy="35152"/>
            </a:xfrm>
            <a:custGeom>
              <a:avLst/>
              <a:gdLst>
                <a:gd name="connsiteX0" fmla="*/ 51413 w 51412"/>
                <a:gd name="connsiteY0" fmla="*/ 19040 h 35152"/>
                <a:gd name="connsiteX1" fmla="*/ 21844 w 51412"/>
                <a:gd name="connsiteY1" fmla="*/ 35024 h 35152"/>
                <a:gd name="connsiteX2" fmla="*/ 0 w 51412"/>
                <a:gd name="connsiteY2" fmla="*/ 18028 h 35152"/>
                <a:gd name="connsiteX3" fmla="*/ 15983 w 51412"/>
                <a:gd name="connsiteY3" fmla="*/ 20 h 35152"/>
                <a:gd name="connsiteX4" fmla="*/ 51413 w 51412"/>
                <a:gd name="connsiteY4" fmla="*/ 19040 h 3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1" h="35152">
                  <a:moveTo>
                    <a:pt x="51413" y="19040"/>
                  </a:moveTo>
                  <a:cubicBezTo>
                    <a:pt x="36069" y="27831"/>
                    <a:pt x="27917" y="36302"/>
                    <a:pt x="21844" y="35024"/>
                  </a:cubicBezTo>
                  <a:cubicBezTo>
                    <a:pt x="13746" y="33319"/>
                    <a:pt x="7192" y="24048"/>
                    <a:pt x="0" y="18028"/>
                  </a:cubicBezTo>
                  <a:cubicBezTo>
                    <a:pt x="5381" y="11635"/>
                    <a:pt x="11614" y="-566"/>
                    <a:pt x="15983" y="20"/>
                  </a:cubicBezTo>
                  <a:cubicBezTo>
                    <a:pt x="25680" y="1459"/>
                    <a:pt x="34417" y="9291"/>
                    <a:pt x="51413" y="190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0" name="任意多边形: 形状 739"/>
            <p:cNvSpPr/>
            <p:nvPr/>
          </p:nvSpPr>
          <p:spPr>
            <a:xfrm>
              <a:off x="10908647" y="4977245"/>
              <a:ext cx="51732" cy="61429"/>
            </a:xfrm>
            <a:custGeom>
              <a:avLst/>
              <a:gdLst>
                <a:gd name="connsiteX0" fmla="*/ 38520 w 51732"/>
                <a:gd name="connsiteY0" fmla="*/ 61429 h 61429"/>
                <a:gd name="connsiteX1" fmla="*/ 0 w 51732"/>
                <a:gd name="connsiteY1" fmla="*/ 10656 h 61429"/>
                <a:gd name="connsiteX2" fmla="*/ 14172 w 51732"/>
                <a:gd name="connsiteY2" fmla="*/ 0 h 61429"/>
                <a:gd name="connsiteX3" fmla="*/ 51733 w 51732"/>
                <a:gd name="connsiteY3" fmla="*/ 51733 h 61429"/>
                <a:gd name="connsiteX4" fmla="*/ 38520 w 51732"/>
                <a:gd name="connsiteY4" fmla="*/ 61429 h 6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32" h="61429">
                  <a:moveTo>
                    <a:pt x="38520" y="61429"/>
                  </a:moveTo>
                  <a:cubicBezTo>
                    <a:pt x="25680" y="44487"/>
                    <a:pt x="12840" y="27598"/>
                    <a:pt x="0" y="10656"/>
                  </a:cubicBezTo>
                  <a:cubicBezTo>
                    <a:pt x="4742" y="7086"/>
                    <a:pt x="9430" y="3570"/>
                    <a:pt x="14172" y="0"/>
                  </a:cubicBezTo>
                  <a:cubicBezTo>
                    <a:pt x="26692" y="17262"/>
                    <a:pt x="39212" y="34524"/>
                    <a:pt x="51733" y="51733"/>
                  </a:cubicBezTo>
                  <a:cubicBezTo>
                    <a:pt x="47311" y="54983"/>
                    <a:pt x="42942" y="58233"/>
                    <a:pt x="38520" y="614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1" name="任意多边形: 形状 740"/>
            <p:cNvSpPr/>
            <p:nvPr/>
          </p:nvSpPr>
          <p:spPr>
            <a:xfrm>
              <a:off x="7814221" y="3162318"/>
              <a:ext cx="46094" cy="40496"/>
            </a:xfrm>
            <a:custGeom>
              <a:avLst/>
              <a:gdLst>
                <a:gd name="connsiteX0" fmla="*/ 46095 w 46094"/>
                <a:gd name="connsiteY0" fmla="*/ 25279 h 40496"/>
                <a:gd name="connsiteX1" fmla="*/ 23079 w 46094"/>
                <a:gd name="connsiteY1" fmla="*/ 40357 h 40496"/>
                <a:gd name="connsiteX2" fmla="*/ 63 w 46094"/>
                <a:gd name="connsiteY2" fmla="*/ 14677 h 40496"/>
                <a:gd name="connsiteX3" fmla="*/ 13009 w 46094"/>
                <a:gd name="connsiteY3" fmla="*/ 25 h 40496"/>
                <a:gd name="connsiteX4" fmla="*/ 46095 w 46094"/>
                <a:gd name="connsiteY4" fmla="*/ 25279 h 4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94" h="40496">
                  <a:moveTo>
                    <a:pt x="46095" y="25279"/>
                  </a:moveTo>
                  <a:cubicBezTo>
                    <a:pt x="34161" y="33271"/>
                    <a:pt x="24784" y="41689"/>
                    <a:pt x="23079" y="40357"/>
                  </a:cubicBezTo>
                  <a:cubicBezTo>
                    <a:pt x="14075" y="33324"/>
                    <a:pt x="6137" y="24373"/>
                    <a:pt x="63" y="14677"/>
                  </a:cubicBezTo>
                  <a:cubicBezTo>
                    <a:pt x="-1003" y="12972"/>
                    <a:pt x="11784" y="-667"/>
                    <a:pt x="13009" y="25"/>
                  </a:cubicBezTo>
                  <a:cubicBezTo>
                    <a:pt x="22919" y="5779"/>
                    <a:pt x="31603" y="13718"/>
                    <a:pt x="46095" y="252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2" name="任意多边形: 形状 741"/>
            <p:cNvSpPr/>
            <p:nvPr/>
          </p:nvSpPr>
          <p:spPr>
            <a:xfrm>
              <a:off x="8646800" y="3147479"/>
              <a:ext cx="40353" cy="41128"/>
            </a:xfrm>
            <a:custGeom>
              <a:avLst/>
              <a:gdLst>
                <a:gd name="connsiteX0" fmla="*/ 12467 w 40353"/>
                <a:gd name="connsiteY0" fmla="*/ 0 h 41128"/>
                <a:gd name="connsiteX1" fmla="*/ 40278 w 40353"/>
                <a:gd name="connsiteY1" fmla="*/ 33831 h 41128"/>
                <a:gd name="connsiteX2" fmla="*/ 20938 w 40353"/>
                <a:gd name="connsiteY2" fmla="*/ 40704 h 41128"/>
                <a:gd name="connsiteX3" fmla="*/ 0 w 40353"/>
                <a:gd name="connsiteY3" fmla="*/ 7779 h 41128"/>
                <a:gd name="connsiteX4" fmla="*/ 12467 w 40353"/>
                <a:gd name="connsiteY4" fmla="*/ 0 h 41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3" h="41128">
                  <a:moveTo>
                    <a:pt x="12467" y="0"/>
                  </a:moveTo>
                  <a:cubicBezTo>
                    <a:pt x="31061" y="2824"/>
                    <a:pt x="41343" y="14332"/>
                    <a:pt x="40278" y="33831"/>
                  </a:cubicBezTo>
                  <a:cubicBezTo>
                    <a:pt x="40118" y="36708"/>
                    <a:pt x="22696" y="42782"/>
                    <a:pt x="20938" y="40704"/>
                  </a:cubicBezTo>
                  <a:cubicBezTo>
                    <a:pt x="12520" y="31008"/>
                    <a:pt x="6713" y="18967"/>
                    <a:pt x="0" y="7779"/>
                  </a:cubicBezTo>
                  <a:cubicBezTo>
                    <a:pt x="4155" y="5168"/>
                    <a:pt x="8311" y="2611"/>
                    <a:pt x="1246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3" name="任意多边形: 形状 742"/>
            <p:cNvSpPr/>
            <p:nvPr/>
          </p:nvSpPr>
          <p:spPr>
            <a:xfrm>
              <a:off x="10201973" y="4125017"/>
              <a:ext cx="49281" cy="61802"/>
            </a:xfrm>
            <a:custGeom>
              <a:avLst/>
              <a:gdLst>
                <a:gd name="connsiteX0" fmla="*/ 33512 w 49281"/>
                <a:gd name="connsiteY0" fmla="*/ 61802 h 61802"/>
                <a:gd name="connsiteX1" fmla="*/ 0 w 49281"/>
                <a:gd name="connsiteY1" fmla="*/ 8844 h 61802"/>
                <a:gd name="connsiteX2" fmla="*/ 12893 w 49281"/>
                <a:gd name="connsiteY2" fmla="*/ 0 h 61802"/>
                <a:gd name="connsiteX3" fmla="*/ 49282 w 49281"/>
                <a:gd name="connsiteY3" fmla="*/ 51093 h 61802"/>
                <a:gd name="connsiteX4" fmla="*/ 33512 w 49281"/>
                <a:gd name="connsiteY4" fmla="*/ 61802 h 6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81" h="61801">
                  <a:moveTo>
                    <a:pt x="33512" y="61802"/>
                  </a:moveTo>
                  <a:cubicBezTo>
                    <a:pt x="22323" y="44167"/>
                    <a:pt x="11188" y="26479"/>
                    <a:pt x="0" y="8844"/>
                  </a:cubicBezTo>
                  <a:cubicBezTo>
                    <a:pt x="4315" y="5914"/>
                    <a:pt x="8578" y="2930"/>
                    <a:pt x="12893" y="0"/>
                  </a:cubicBezTo>
                  <a:cubicBezTo>
                    <a:pt x="25041" y="17049"/>
                    <a:pt x="37135" y="34044"/>
                    <a:pt x="49282" y="51093"/>
                  </a:cubicBezTo>
                  <a:cubicBezTo>
                    <a:pt x="44007" y="54663"/>
                    <a:pt x="38733" y="58232"/>
                    <a:pt x="33512" y="618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4" name="任意多边形: 形状 743"/>
            <p:cNvSpPr/>
            <p:nvPr/>
          </p:nvSpPr>
          <p:spPr>
            <a:xfrm>
              <a:off x="7735348" y="3486854"/>
              <a:ext cx="39760" cy="38119"/>
            </a:xfrm>
            <a:custGeom>
              <a:avLst/>
              <a:gdLst>
                <a:gd name="connsiteX0" fmla="*/ 32 w 39760"/>
                <a:gd name="connsiteY0" fmla="*/ 2774 h 38119"/>
                <a:gd name="connsiteX1" fmla="*/ 39724 w 39760"/>
                <a:gd name="connsiteY1" fmla="*/ 20036 h 38119"/>
                <a:gd name="connsiteX2" fmla="*/ 26085 w 39760"/>
                <a:gd name="connsiteY2" fmla="*/ 38098 h 38119"/>
                <a:gd name="connsiteX3" fmla="*/ 32 w 39760"/>
                <a:gd name="connsiteY3" fmla="*/ 2774 h 3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0" h="38119">
                  <a:moveTo>
                    <a:pt x="32" y="2774"/>
                  </a:moveTo>
                  <a:cubicBezTo>
                    <a:pt x="18999" y="-1062"/>
                    <a:pt x="36634" y="-4791"/>
                    <a:pt x="39724" y="20036"/>
                  </a:cubicBezTo>
                  <a:cubicBezTo>
                    <a:pt x="40416" y="25684"/>
                    <a:pt x="31093" y="37938"/>
                    <a:pt x="26085" y="38098"/>
                  </a:cubicBezTo>
                  <a:cubicBezTo>
                    <a:pt x="3175" y="38790"/>
                    <a:pt x="-394" y="22754"/>
                    <a:pt x="32" y="27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5" name="任意多边形: 形状 744"/>
            <p:cNvSpPr/>
            <p:nvPr/>
          </p:nvSpPr>
          <p:spPr>
            <a:xfrm>
              <a:off x="6030922" y="6228216"/>
              <a:ext cx="42941" cy="40478"/>
            </a:xfrm>
            <a:custGeom>
              <a:avLst/>
              <a:gdLst>
                <a:gd name="connsiteX0" fmla="*/ 20938 w 42941"/>
                <a:gd name="connsiteY0" fmla="*/ 40479 h 40478"/>
                <a:gd name="connsiteX1" fmla="*/ 0 w 42941"/>
                <a:gd name="connsiteY1" fmla="*/ 16237 h 40478"/>
                <a:gd name="connsiteX2" fmla="*/ 22536 w 42941"/>
                <a:gd name="connsiteY2" fmla="*/ 41 h 40478"/>
                <a:gd name="connsiteX3" fmla="*/ 42942 w 42941"/>
                <a:gd name="connsiteY3" fmla="*/ 19860 h 40478"/>
                <a:gd name="connsiteX4" fmla="*/ 20938 w 42941"/>
                <a:gd name="connsiteY4" fmla="*/ 40479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41" h="40478">
                  <a:moveTo>
                    <a:pt x="20938" y="40479"/>
                  </a:moveTo>
                  <a:cubicBezTo>
                    <a:pt x="12094" y="30302"/>
                    <a:pt x="6020" y="23270"/>
                    <a:pt x="0" y="16237"/>
                  </a:cubicBezTo>
                  <a:cubicBezTo>
                    <a:pt x="7565" y="10377"/>
                    <a:pt x="15770" y="-758"/>
                    <a:pt x="22536" y="41"/>
                  </a:cubicBezTo>
                  <a:cubicBezTo>
                    <a:pt x="29995" y="946"/>
                    <a:pt x="36176" y="12774"/>
                    <a:pt x="42942" y="19860"/>
                  </a:cubicBezTo>
                  <a:cubicBezTo>
                    <a:pt x="36868" y="25614"/>
                    <a:pt x="30741" y="31315"/>
                    <a:pt x="20938" y="404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6" name="任意多边形: 形状 745"/>
            <p:cNvSpPr/>
            <p:nvPr/>
          </p:nvSpPr>
          <p:spPr>
            <a:xfrm>
              <a:off x="7532818" y="3302115"/>
              <a:ext cx="49548" cy="37440"/>
            </a:xfrm>
            <a:custGeom>
              <a:avLst/>
              <a:gdLst>
                <a:gd name="connsiteX0" fmla="*/ 49548 w 49548"/>
                <a:gd name="connsiteY0" fmla="*/ 26668 h 37440"/>
                <a:gd name="connsiteX1" fmla="*/ 22750 w 49548"/>
                <a:gd name="connsiteY1" fmla="*/ 37004 h 37440"/>
                <a:gd name="connsiteX2" fmla="*/ 0 w 49548"/>
                <a:gd name="connsiteY2" fmla="*/ 14574 h 37440"/>
                <a:gd name="connsiteX3" fmla="*/ 15930 w 49548"/>
                <a:gd name="connsiteY3" fmla="*/ 83 h 37440"/>
                <a:gd name="connsiteX4" fmla="*/ 49548 w 49548"/>
                <a:gd name="connsiteY4" fmla="*/ 26668 h 3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8" h="37440">
                  <a:moveTo>
                    <a:pt x="49548" y="26668"/>
                  </a:moveTo>
                  <a:cubicBezTo>
                    <a:pt x="35536" y="32422"/>
                    <a:pt x="26532" y="39242"/>
                    <a:pt x="22750" y="37004"/>
                  </a:cubicBezTo>
                  <a:cubicBezTo>
                    <a:pt x="13852" y="31836"/>
                    <a:pt x="7459" y="22300"/>
                    <a:pt x="0" y="14574"/>
                  </a:cubicBezTo>
                  <a:cubicBezTo>
                    <a:pt x="5488" y="9460"/>
                    <a:pt x="13799" y="-1036"/>
                    <a:pt x="15930" y="83"/>
                  </a:cubicBezTo>
                  <a:cubicBezTo>
                    <a:pt x="26000" y="5517"/>
                    <a:pt x="34417" y="14095"/>
                    <a:pt x="49548" y="266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7" name="任意多边形: 形状 746"/>
            <p:cNvSpPr/>
            <p:nvPr/>
          </p:nvSpPr>
          <p:spPr>
            <a:xfrm>
              <a:off x="10811469" y="4919599"/>
              <a:ext cx="43591" cy="58978"/>
            </a:xfrm>
            <a:custGeom>
              <a:avLst/>
              <a:gdLst>
                <a:gd name="connsiteX0" fmla="*/ 41983 w 43591"/>
                <a:gd name="connsiteY0" fmla="*/ 58978 h 58978"/>
                <a:gd name="connsiteX1" fmla="*/ 0 w 43591"/>
                <a:gd name="connsiteY1" fmla="*/ 0 h 58978"/>
                <a:gd name="connsiteX2" fmla="*/ 41983 w 43591"/>
                <a:gd name="connsiteY2" fmla="*/ 58978 h 5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91" h="58977">
                  <a:moveTo>
                    <a:pt x="41983" y="58978"/>
                  </a:moveTo>
                  <a:cubicBezTo>
                    <a:pt x="29409" y="41343"/>
                    <a:pt x="16889" y="23708"/>
                    <a:pt x="0" y="0"/>
                  </a:cubicBezTo>
                  <a:cubicBezTo>
                    <a:pt x="39745" y="9750"/>
                    <a:pt x="47577" y="20512"/>
                    <a:pt x="41983" y="589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8" name="任意多边形: 形状 747"/>
            <p:cNvSpPr/>
            <p:nvPr/>
          </p:nvSpPr>
          <p:spPr>
            <a:xfrm>
              <a:off x="10306237" y="4186606"/>
              <a:ext cx="46085" cy="49494"/>
            </a:xfrm>
            <a:custGeom>
              <a:avLst/>
              <a:gdLst>
                <a:gd name="connsiteX0" fmla="*/ 46085 w 46085"/>
                <a:gd name="connsiteY0" fmla="*/ 49495 h 49494"/>
                <a:gd name="connsiteX1" fmla="*/ 0 w 46085"/>
                <a:gd name="connsiteY1" fmla="*/ 0 h 49494"/>
                <a:gd name="connsiteX2" fmla="*/ 46085 w 46085"/>
                <a:gd name="connsiteY2" fmla="*/ 49495 h 49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5" h="49494">
                  <a:moveTo>
                    <a:pt x="46085" y="49495"/>
                  </a:moveTo>
                  <a:cubicBezTo>
                    <a:pt x="9910" y="46884"/>
                    <a:pt x="2611" y="27651"/>
                    <a:pt x="0" y="0"/>
                  </a:cubicBezTo>
                  <a:cubicBezTo>
                    <a:pt x="33458" y="1439"/>
                    <a:pt x="33032" y="28131"/>
                    <a:pt x="46085" y="49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9" name="任意多边形: 形状 748"/>
            <p:cNvSpPr/>
            <p:nvPr/>
          </p:nvSpPr>
          <p:spPr>
            <a:xfrm>
              <a:off x="8405985" y="3257746"/>
              <a:ext cx="44493" cy="40348"/>
            </a:xfrm>
            <a:custGeom>
              <a:avLst/>
              <a:gdLst>
                <a:gd name="connsiteX0" fmla="*/ 0 w 44493"/>
                <a:gd name="connsiteY0" fmla="*/ 7902 h 40348"/>
                <a:gd name="connsiteX1" fmla="*/ 44380 w 44493"/>
                <a:gd name="connsiteY1" fmla="*/ 20902 h 40348"/>
                <a:gd name="connsiteX2" fmla="*/ 34524 w 44493"/>
                <a:gd name="connsiteY2" fmla="*/ 40348 h 40348"/>
                <a:gd name="connsiteX3" fmla="*/ 0 w 44493"/>
                <a:gd name="connsiteY3" fmla="*/ 7902 h 40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93" h="40348">
                  <a:moveTo>
                    <a:pt x="0" y="7902"/>
                  </a:moveTo>
                  <a:cubicBezTo>
                    <a:pt x="28717" y="-7868"/>
                    <a:pt x="40651" y="1776"/>
                    <a:pt x="44380" y="20902"/>
                  </a:cubicBezTo>
                  <a:cubicBezTo>
                    <a:pt x="45499" y="26550"/>
                    <a:pt x="38040" y="33849"/>
                    <a:pt x="34524" y="40348"/>
                  </a:cubicBezTo>
                  <a:cubicBezTo>
                    <a:pt x="23016" y="29533"/>
                    <a:pt x="11508" y="18718"/>
                    <a:pt x="0" y="79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0" name="任意多边形: 形状 749"/>
            <p:cNvSpPr/>
            <p:nvPr/>
          </p:nvSpPr>
          <p:spPr>
            <a:xfrm>
              <a:off x="5930601" y="5866226"/>
              <a:ext cx="39372" cy="41086"/>
            </a:xfrm>
            <a:custGeom>
              <a:avLst/>
              <a:gdLst>
                <a:gd name="connsiteX0" fmla="*/ 21418 w 39372"/>
                <a:gd name="connsiteY0" fmla="*/ 41087 h 41086"/>
                <a:gd name="connsiteX1" fmla="*/ 0 w 39372"/>
                <a:gd name="connsiteY1" fmla="*/ 15673 h 41086"/>
                <a:gd name="connsiteX2" fmla="*/ 20938 w 39372"/>
                <a:gd name="connsiteY2" fmla="*/ 10 h 41086"/>
                <a:gd name="connsiteX3" fmla="*/ 39266 w 39372"/>
                <a:gd name="connsiteY3" fmla="*/ 17911 h 41086"/>
                <a:gd name="connsiteX4" fmla="*/ 21418 w 39372"/>
                <a:gd name="connsiteY4" fmla="*/ 41087 h 4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72" h="41086">
                  <a:moveTo>
                    <a:pt x="21418" y="41087"/>
                  </a:moveTo>
                  <a:cubicBezTo>
                    <a:pt x="12041" y="29952"/>
                    <a:pt x="6020" y="22813"/>
                    <a:pt x="0" y="15673"/>
                  </a:cubicBezTo>
                  <a:cubicBezTo>
                    <a:pt x="6979" y="10026"/>
                    <a:pt x="14278" y="-363"/>
                    <a:pt x="20938" y="10"/>
                  </a:cubicBezTo>
                  <a:cubicBezTo>
                    <a:pt x="27758" y="383"/>
                    <a:pt x="37188" y="10399"/>
                    <a:pt x="39266" y="17911"/>
                  </a:cubicBezTo>
                  <a:cubicBezTo>
                    <a:pt x="40544" y="22546"/>
                    <a:pt x="30102" y="30378"/>
                    <a:pt x="21418" y="410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1" name="任意多边形: 形状 750"/>
            <p:cNvSpPr/>
            <p:nvPr/>
          </p:nvSpPr>
          <p:spPr>
            <a:xfrm>
              <a:off x="9681131" y="3631300"/>
              <a:ext cx="38155" cy="42616"/>
            </a:xfrm>
            <a:custGeom>
              <a:avLst/>
              <a:gdLst>
                <a:gd name="connsiteX0" fmla="*/ 0 w 38155"/>
                <a:gd name="connsiteY0" fmla="*/ 47 h 42616"/>
                <a:gd name="connsiteX1" fmla="*/ 37881 w 38155"/>
                <a:gd name="connsiteY1" fmla="*/ 42615 h 42616"/>
                <a:gd name="connsiteX2" fmla="*/ 0 w 38155"/>
                <a:gd name="connsiteY2" fmla="*/ 47 h 4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55" h="42616">
                  <a:moveTo>
                    <a:pt x="0" y="47"/>
                  </a:moveTo>
                  <a:cubicBezTo>
                    <a:pt x="32659" y="-699"/>
                    <a:pt x="39745" y="7239"/>
                    <a:pt x="37881" y="42615"/>
                  </a:cubicBezTo>
                  <a:cubicBezTo>
                    <a:pt x="8312" y="42775"/>
                    <a:pt x="4422" y="21944"/>
                    <a:pt x="0" y="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2" name="任意多边形: 形状 751"/>
            <p:cNvSpPr/>
            <p:nvPr/>
          </p:nvSpPr>
          <p:spPr>
            <a:xfrm>
              <a:off x="11354208" y="5633199"/>
              <a:ext cx="45373" cy="60150"/>
            </a:xfrm>
            <a:custGeom>
              <a:avLst/>
              <a:gdLst>
                <a:gd name="connsiteX0" fmla="*/ 7299 w 45373"/>
                <a:gd name="connsiteY0" fmla="*/ 0 h 60150"/>
                <a:gd name="connsiteX1" fmla="*/ 45339 w 45373"/>
                <a:gd name="connsiteY1" fmla="*/ 60151 h 60150"/>
                <a:gd name="connsiteX2" fmla="*/ 0 w 45373"/>
                <a:gd name="connsiteY2" fmla="*/ 6820 h 60150"/>
                <a:gd name="connsiteX3" fmla="*/ 7299 w 45373"/>
                <a:gd name="connsiteY3" fmla="*/ 0 h 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3" h="60149">
                  <a:moveTo>
                    <a:pt x="7299" y="0"/>
                  </a:moveTo>
                  <a:cubicBezTo>
                    <a:pt x="36388" y="6766"/>
                    <a:pt x="46032" y="29143"/>
                    <a:pt x="45339" y="60151"/>
                  </a:cubicBezTo>
                  <a:cubicBezTo>
                    <a:pt x="30209" y="42356"/>
                    <a:pt x="15131" y="24614"/>
                    <a:pt x="0" y="6820"/>
                  </a:cubicBezTo>
                  <a:cubicBezTo>
                    <a:pt x="2451" y="4582"/>
                    <a:pt x="4902" y="2291"/>
                    <a:pt x="729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3" name="任意多边形: 形状 752"/>
            <p:cNvSpPr/>
            <p:nvPr/>
          </p:nvSpPr>
          <p:spPr>
            <a:xfrm>
              <a:off x="11122983" y="5301759"/>
              <a:ext cx="58232" cy="68301"/>
            </a:xfrm>
            <a:custGeom>
              <a:avLst/>
              <a:gdLst>
                <a:gd name="connsiteX0" fmla="*/ 46405 w 58232"/>
                <a:gd name="connsiteY0" fmla="*/ 68302 h 68301"/>
                <a:gd name="connsiteX1" fmla="*/ 0 w 58232"/>
                <a:gd name="connsiteY1" fmla="*/ 8684 h 68301"/>
                <a:gd name="connsiteX2" fmla="*/ 10816 w 58232"/>
                <a:gd name="connsiteY2" fmla="*/ 0 h 68301"/>
                <a:gd name="connsiteX3" fmla="*/ 58233 w 58232"/>
                <a:gd name="connsiteY3" fmla="*/ 58872 h 68301"/>
                <a:gd name="connsiteX4" fmla="*/ 46405 w 58232"/>
                <a:gd name="connsiteY4" fmla="*/ 68302 h 6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32" h="68301">
                  <a:moveTo>
                    <a:pt x="46405" y="68302"/>
                  </a:moveTo>
                  <a:cubicBezTo>
                    <a:pt x="30954" y="48429"/>
                    <a:pt x="15451" y="28557"/>
                    <a:pt x="0" y="8684"/>
                  </a:cubicBezTo>
                  <a:cubicBezTo>
                    <a:pt x="3623" y="5807"/>
                    <a:pt x="7246" y="2877"/>
                    <a:pt x="10816" y="0"/>
                  </a:cubicBezTo>
                  <a:cubicBezTo>
                    <a:pt x="26639" y="19606"/>
                    <a:pt x="42462" y="39212"/>
                    <a:pt x="58233" y="58872"/>
                  </a:cubicBezTo>
                  <a:cubicBezTo>
                    <a:pt x="54290" y="61962"/>
                    <a:pt x="50347" y="65105"/>
                    <a:pt x="46405" y="683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4" name="任意多边形: 形状 753"/>
            <p:cNvSpPr/>
            <p:nvPr/>
          </p:nvSpPr>
          <p:spPr>
            <a:xfrm>
              <a:off x="9124753" y="3139967"/>
              <a:ext cx="39372" cy="46351"/>
            </a:xfrm>
            <a:custGeom>
              <a:avLst/>
              <a:gdLst>
                <a:gd name="connsiteX0" fmla="*/ 25787 w 39372"/>
                <a:gd name="connsiteY0" fmla="*/ 46352 h 46351"/>
                <a:gd name="connsiteX1" fmla="*/ 0 w 39372"/>
                <a:gd name="connsiteY1" fmla="*/ 8418 h 46351"/>
                <a:gd name="connsiteX2" fmla="*/ 6020 w 39372"/>
                <a:gd name="connsiteY2" fmla="*/ 0 h 46351"/>
                <a:gd name="connsiteX3" fmla="*/ 31274 w 39372"/>
                <a:gd name="connsiteY3" fmla="*/ 7565 h 46351"/>
                <a:gd name="connsiteX4" fmla="*/ 39372 w 39372"/>
                <a:gd name="connsiteY4" fmla="*/ 40598 h 46351"/>
                <a:gd name="connsiteX5" fmla="*/ 25787 w 39372"/>
                <a:gd name="connsiteY5" fmla="*/ 46352 h 4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72" h="46351">
                  <a:moveTo>
                    <a:pt x="25787" y="46352"/>
                  </a:moveTo>
                  <a:cubicBezTo>
                    <a:pt x="17209" y="33725"/>
                    <a:pt x="8578" y="21098"/>
                    <a:pt x="0" y="8418"/>
                  </a:cubicBezTo>
                  <a:cubicBezTo>
                    <a:pt x="2025" y="5594"/>
                    <a:pt x="3996" y="2824"/>
                    <a:pt x="6020" y="0"/>
                  </a:cubicBezTo>
                  <a:cubicBezTo>
                    <a:pt x="14758" y="2291"/>
                    <a:pt x="27545" y="1918"/>
                    <a:pt x="31274" y="7565"/>
                  </a:cubicBezTo>
                  <a:cubicBezTo>
                    <a:pt x="37188" y="16463"/>
                    <a:pt x="36975" y="29356"/>
                    <a:pt x="39372" y="40598"/>
                  </a:cubicBezTo>
                  <a:cubicBezTo>
                    <a:pt x="34844" y="42516"/>
                    <a:pt x="30315" y="44434"/>
                    <a:pt x="25787" y="463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5" name="任意多边形: 形状 754"/>
            <p:cNvSpPr/>
            <p:nvPr/>
          </p:nvSpPr>
          <p:spPr>
            <a:xfrm>
              <a:off x="9002585" y="3095883"/>
              <a:ext cx="36390" cy="41793"/>
            </a:xfrm>
            <a:custGeom>
              <a:avLst/>
              <a:gdLst>
                <a:gd name="connsiteX0" fmla="*/ 36391 w 36390"/>
                <a:gd name="connsiteY0" fmla="*/ 41793 h 41793"/>
                <a:gd name="connsiteX1" fmla="*/ 2 w 36390"/>
                <a:gd name="connsiteY1" fmla="*/ 24 h 41793"/>
                <a:gd name="connsiteX2" fmla="*/ 36391 w 36390"/>
                <a:gd name="connsiteY2" fmla="*/ 41793 h 4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390" h="41793">
                  <a:moveTo>
                    <a:pt x="36391" y="41793"/>
                  </a:moveTo>
                  <a:cubicBezTo>
                    <a:pt x="3412" y="41154"/>
                    <a:pt x="-104" y="23572"/>
                    <a:pt x="2" y="24"/>
                  </a:cubicBezTo>
                  <a:cubicBezTo>
                    <a:pt x="29412" y="-722"/>
                    <a:pt x="34260" y="16220"/>
                    <a:pt x="36391" y="417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6" name="任意多边形: 形状 755"/>
            <p:cNvSpPr/>
            <p:nvPr/>
          </p:nvSpPr>
          <p:spPr>
            <a:xfrm>
              <a:off x="8777010" y="3186217"/>
              <a:ext cx="44735" cy="41125"/>
            </a:xfrm>
            <a:custGeom>
              <a:avLst/>
              <a:gdLst>
                <a:gd name="connsiteX0" fmla="*/ 0 w 44735"/>
                <a:gd name="connsiteY0" fmla="*/ 2819 h 41125"/>
                <a:gd name="connsiteX1" fmla="*/ 44700 w 44735"/>
                <a:gd name="connsiteY1" fmla="*/ 27113 h 41125"/>
                <a:gd name="connsiteX2" fmla="*/ 33299 w 44735"/>
                <a:gd name="connsiteY2" fmla="*/ 41126 h 41125"/>
                <a:gd name="connsiteX3" fmla="*/ 0 w 44735"/>
                <a:gd name="connsiteY3" fmla="*/ 2819 h 4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35" h="41125">
                  <a:moveTo>
                    <a:pt x="0" y="2819"/>
                  </a:moveTo>
                  <a:cubicBezTo>
                    <a:pt x="36388" y="-6771"/>
                    <a:pt x="41929" y="9798"/>
                    <a:pt x="44700" y="27113"/>
                  </a:cubicBezTo>
                  <a:cubicBezTo>
                    <a:pt x="45339" y="31109"/>
                    <a:pt x="37294" y="36437"/>
                    <a:pt x="33299" y="41126"/>
                  </a:cubicBezTo>
                  <a:cubicBezTo>
                    <a:pt x="23442" y="29777"/>
                    <a:pt x="13532" y="18429"/>
                    <a:pt x="0" y="28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7" name="任意多边形: 形状 756"/>
            <p:cNvSpPr/>
            <p:nvPr/>
          </p:nvSpPr>
          <p:spPr>
            <a:xfrm>
              <a:off x="7697561" y="3315996"/>
              <a:ext cx="36333" cy="48962"/>
            </a:xfrm>
            <a:custGeom>
              <a:avLst/>
              <a:gdLst>
                <a:gd name="connsiteX0" fmla="*/ 21036 w 36333"/>
                <a:gd name="connsiteY0" fmla="*/ 48962 h 48962"/>
                <a:gd name="connsiteX1" fmla="*/ 98 w 36333"/>
                <a:gd name="connsiteY1" fmla="*/ 16356 h 48962"/>
                <a:gd name="connsiteX2" fmla="*/ 13311 w 36333"/>
                <a:gd name="connsiteY2" fmla="*/ 0 h 48962"/>
                <a:gd name="connsiteX3" fmla="*/ 36114 w 36333"/>
                <a:gd name="connsiteY3" fmla="*/ 23655 h 48962"/>
                <a:gd name="connsiteX4" fmla="*/ 21036 w 36333"/>
                <a:gd name="connsiteY4" fmla="*/ 48962 h 48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33" h="48962">
                  <a:moveTo>
                    <a:pt x="21036" y="48962"/>
                  </a:moveTo>
                  <a:cubicBezTo>
                    <a:pt x="10753" y="33831"/>
                    <a:pt x="3028" y="25840"/>
                    <a:pt x="98" y="16356"/>
                  </a:cubicBezTo>
                  <a:cubicBezTo>
                    <a:pt x="-1074" y="12627"/>
                    <a:pt x="8569" y="5541"/>
                    <a:pt x="13311" y="0"/>
                  </a:cubicBezTo>
                  <a:cubicBezTo>
                    <a:pt x="21196" y="7725"/>
                    <a:pt x="30520" y="14545"/>
                    <a:pt x="36114" y="23655"/>
                  </a:cubicBezTo>
                  <a:cubicBezTo>
                    <a:pt x="37819" y="26479"/>
                    <a:pt x="29294" y="35536"/>
                    <a:pt x="21036" y="489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8" name="任意多边形: 形状 757"/>
            <p:cNvSpPr/>
            <p:nvPr/>
          </p:nvSpPr>
          <p:spPr>
            <a:xfrm>
              <a:off x="6043431" y="5478072"/>
              <a:ext cx="36565" cy="43723"/>
            </a:xfrm>
            <a:custGeom>
              <a:avLst/>
              <a:gdLst>
                <a:gd name="connsiteX0" fmla="*/ 17806 w 36565"/>
                <a:gd name="connsiteY0" fmla="*/ 43724 h 43723"/>
                <a:gd name="connsiteX1" fmla="*/ 65 w 36565"/>
                <a:gd name="connsiteY1" fmla="*/ 18737 h 43723"/>
                <a:gd name="connsiteX2" fmla="*/ 17486 w 36565"/>
                <a:gd name="connsiteY2" fmla="*/ 36 h 43723"/>
                <a:gd name="connsiteX3" fmla="*/ 36560 w 36565"/>
                <a:gd name="connsiteY3" fmla="*/ 15434 h 43723"/>
                <a:gd name="connsiteX4" fmla="*/ 17806 w 36565"/>
                <a:gd name="connsiteY4" fmla="*/ 43724 h 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5" h="43723">
                  <a:moveTo>
                    <a:pt x="17806" y="43724"/>
                  </a:moveTo>
                  <a:cubicBezTo>
                    <a:pt x="9015" y="32003"/>
                    <a:pt x="-894" y="24491"/>
                    <a:pt x="65" y="18737"/>
                  </a:cubicBezTo>
                  <a:cubicBezTo>
                    <a:pt x="1290" y="11331"/>
                    <a:pt x="10613" y="889"/>
                    <a:pt x="17486" y="36"/>
                  </a:cubicBezTo>
                  <a:cubicBezTo>
                    <a:pt x="23560" y="-710"/>
                    <a:pt x="36879" y="10266"/>
                    <a:pt x="36560" y="15434"/>
                  </a:cubicBezTo>
                  <a:cubicBezTo>
                    <a:pt x="36027" y="23585"/>
                    <a:pt x="26757" y="31150"/>
                    <a:pt x="17806" y="437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9" name="任意多边形: 形状 758"/>
            <p:cNvSpPr/>
            <p:nvPr/>
          </p:nvSpPr>
          <p:spPr>
            <a:xfrm>
              <a:off x="7575204" y="3473864"/>
              <a:ext cx="50104" cy="37335"/>
            </a:xfrm>
            <a:custGeom>
              <a:avLst/>
              <a:gdLst>
                <a:gd name="connsiteX0" fmla="*/ 50104 w 50104"/>
                <a:gd name="connsiteY0" fmla="*/ 21145 h 37335"/>
                <a:gd name="connsiteX1" fmla="*/ 23412 w 50104"/>
                <a:gd name="connsiteY1" fmla="*/ 37128 h 37335"/>
                <a:gd name="connsiteX2" fmla="*/ 23 w 50104"/>
                <a:gd name="connsiteY2" fmla="*/ 12407 h 37335"/>
                <a:gd name="connsiteX3" fmla="*/ 12543 w 50104"/>
                <a:gd name="connsiteY3" fmla="*/ 47 h 37335"/>
                <a:gd name="connsiteX4" fmla="*/ 50104 w 50104"/>
                <a:gd name="connsiteY4" fmla="*/ 21145 h 37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04" h="37335">
                  <a:moveTo>
                    <a:pt x="50104" y="21145"/>
                  </a:moveTo>
                  <a:cubicBezTo>
                    <a:pt x="35240" y="30309"/>
                    <a:pt x="25916" y="38780"/>
                    <a:pt x="23412" y="37128"/>
                  </a:cubicBezTo>
                  <a:cubicBezTo>
                    <a:pt x="14195" y="30841"/>
                    <a:pt x="6790" y="21518"/>
                    <a:pt x="23" y="12407"/>
                  </a:cubicBezTo>
                  <a:cubicBezTo>
                    <a:pt x="-563" y="11608"/>
                    <a:pt x="10039" y="-859"/>
                    <a:pt x="12543" y="47"/>
                  </a:cubicBezTo>
                  <a:cubicBezTo>
                    <a:pt x="23093" y="3883"/>
                    <a:pt x="32469" y="10756"/>
                    <a:pt x="50104" y="211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0" name="任意多边形: 形状 759"/>
            <p:cNvSpPr/>
            <p:nvPr/>
          </p:nvSpPr>
          <p:spPr>
            <a:xfrm>
              <a:off x="6798424" y="3787663"/>
              <a:ext cx="34598" cy="47310"/>
            </a:xfrm>
            <a:custGeom>
              <a:avLst/>
              <a:gdLst>
                <a:gd name="connsiteX0" fmla="*/ 17065 w 34598"/>
                <a:gd name="connsiteY0" fmla="*/ 0 h 47310"/>
                <a:gd name="connsiteX1" fmla="*/ 34593 w 34598"/>
                <a:gd name="connsiteY1" fmla="*/ 29196 h 47310"/>
                <a:gd name="connsiteX2" fmla="*/ 19462 w 34598"/>
                <a:gd name="connsiteY2" fmla="*/ 47310 h 47310"/>
                <a:gd name="connsiteX3" fmla="*/ 176 w 34598"/>
                <a:gd name="connsiteY3" fmla="*/ 25999 h 47310"/>
                <a:gd name="connsiteX4" fmla="*/ 17065 w 34598"/>
                <a:gd name="connsiteY4" fmla="*/ 0 h 47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98" h="47310">
                  <a:moveTo>
                    <a:pt x="17065" y="0"/>
                  </a:moveTo>
                  <a:cubicBezTo>
                    <a:pt x="25962" y="13959"/>
                    <a:pt x="34220" y="21418"/>
                    <a:pt x="34593" y="29196"/>
                  </a:cubicBezTo>
                  <a:cubicBezTo>
                    <a:pt x="34860" y="34950"/>
                    <a:pt x="24897" y="41237"/>
                    <a:pt x="19462" y="47310"/>
                  </a:cubicBezTo>
                  <a:cubicBezTo>
                    <a:pt x="12643" y="40331"/>
                    <a:pt x="3159" y="34311"/>
                    <a:pt x="176" y="25999"/>
                  </a:cubicBezTo>
                  <a:cubicBezTo>
                    <a:pt x="-1422" y="21524"/>
                    <a:pt x="8167" y="13053"/>
                    <a:pt x="1706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1" name="任意多边形: 形状 760"/>
            <p:cNvSpPr/>
            <p:nvPr/>
          </p:nvSpPr>
          <p:spPr>
            <a:xfrm>
              <a:off x="9405792" y="3380995"/>
              <a:ext cx="35409" cy="49654"/>
            </a:xfrm>
            <a:custGeom>
              <a:avLst/>
              <a:gdLst>
                <a:gd name="connsiteX0" fmla="*/ 10389 w 35409"/>
                <a:gd name="connsiteY0" fmla="*/ 0 h 49654"/>
                <a:gd name="connsiteX1" fmla="*/ 27811 w 35409"/>
                <a:gd name="connsiteY1" fmla="*/ 49655 h 49654"/>
                <a:gd name="connsiteX2" fmla="*/ 0 w 35409"/>
                <a:gd name="connsiteY2" fmla="*/ 7672 h 49654"/>
                <a:gd name="connsiteX3" fmla="*/ 10389 w 35409"/>
                <a:gd name="connsiteY3" fmla="*/ 0 h 4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09" h="49654">
                  <a:moveTo>
                    <a:pt x="10389" y="0"/>
                  </a:moveTo>
                  <a:cubicBezTo>
                    <a:pt x="37454" y="3623"/>
                    <a:pt x="41397" y="21098"/>
                    <a:pt x="27811" y="49655"/>
                  </a:cubicBezTo>
                  <a:cubicBezTo>
                    <a:pt x="18541" y="35643"/>
                    <a:pt x="9271" y="21684"/>
                    <a:pt x="0" y="7672"/>
                  </a:cubicBezTo>
                  <a:cubicBezTo>
                    <a:pt x="3463" y="5168"/>
                    <a:pt x="6926" y="2557"/>
                    <a:pt x="1038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2" name="任意多边形: 形状 761"/>
            <p:cNvSpPr/>
            <p:nvPr/>
          </p:nvSpPr>
          <p:spPr>
            <a:xfrm>
              <a:off x="10549823" y="4444789"/>
              <a:ext cx="41343" cy="48589"/>
            </a:xfrm>
            <a:custGeom>
              <a:avLst/>
              <a:gdLst>
                <a:gd name="connsiteX0" fmla="*/ 0 w 41343"/>
                <a:gd name="connsiteY0" fmla="*/ 0 h 48589"/>
                <a:gd name="connsiteX1" fmla="*/ 41343 w 41343"/>
                <a:gd name="connsiteY1" fmla="*/ 48589 h 48589"/>
                <a:gd name="connsiteX2" fmla="*/ 0 w 41343"/>
                <a:gd name="connsiteY2" fmla="*/ 0 h 4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343" h="48589">
                  <a:moveTo>
                    <a:pt x="0" y="0"/>
                  </a:moveTo>
                  <a:cubicBezTo>
                    <a:pt x="35483" y="3836"/>
                    <a:pt x="34470" y="27278"/>
                    <a:pt x="41343" y="48589"/>
                  </a:cubicBezTo>
                  <a:cubicBezTo>
                    <a:pt x="9430" y="47364"/>
                    <a:pt x="10176" y="2306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3" name="任意多边形: 形状 762"/>
            <p:cNvSpPr/>
            <p:nvPr/>
          </p:nvSpPr>
          <p:spPr>
            <a:xfrm>
              <a:off x="8610813" y="2986741"/>
              <a:ext cx="43499" cy="35128"/>
            </a:xfrm>
            <a:custGeom>
              <a:avLst/>
              <a:gdLst>
                <a:gd name="connsiteX0" fmla="*/ 43499 w 43499"/>
                <a:gd name="connsiteY0" fmla="*/ 25680 h 35128"/>
                <a:gd name="connsiteX1" fmla="*/ 131 w 43499"/>
                <a:gd name="connsiteY1" fmla="*/ 14492 h 35128"/>
                <a:gd name="connsiteX2" fmla="*/ 7324 w 43499"/>
                <a:gd name="connsiteY2" fmla="*/ 0 h 35128"/>
                <a:gd name="connsiteX3" fmla="*/ 43499 w 43499"/>
                <a:gd name="connsiteY3" fmla="*/ 25680 h 3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99" h="35128">
                  <a:moveTo>
                    <a:pt x="43499" y="25680"/>
                  </a:moveTo>
                  <a:cubicBezTo>
                    <a:pt x="15635" y="44114"/>
                    <a:pt x="5086" y="32979"/>
                    <a:pt x="131" y="14492"/>
                  </a:cubicBezTo>
                  <a:cubicBezTo>
                    <a:pt x="-934" y="10602"/>
                    <a:pt x="4766" y="4848"/>
                    <a:pt x="7324" y="0"/>
                  </a:cubicBezTo>
                  <a:cubicBezTo>
                    <a:pt x="19418" y="8578"/>
                    <a:pt x="31458" y="17155"/>
                    <a:pt x="43499" y="256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4" name="任意多边形: 形状 763"/>
            <p:cNvSpPr/>
            <p:nvPr/>
          </p:nvSpPr>
          <p:spPr>
            <a:xfrm>
              <a:off x="10700492" y="4639572"/>
              <a:ext cx="52744" cy="59404"/>
            </a:xfrm>
            <a:custGeom>
              <a:avLst/>
              <a:gdLst>
                <a:gd name="connsiteX0" fmla="*/ 8098 w 52744"/>
                <a:gd name="connsiteY0" fmla="*/ 0 h 59404"/>
                <a:gd name="connsiteX1" fmla="*/ 52745 w 52744"/>
                <a:gd name="connsiteY1" fmla="*/ 59405 h 59404"/>
                <a:gd name="connsiteX2" fmla="*/ 0 w 52744"/>
                <a:gd name="connsiteY2" fmla="*/ 5488 h 59404"/>
                <a:gd name="connsiteX3" fmla="*/ 8098 w 52744"/>
                <a:gd name="connsiteY3" fmla="*/ 0 h 5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4" h="59404">
                  <a:moveTo>
                    <a:pt x="8098" y="0"/>
                  </a:moveTo>
                  <a:cubicBezTo>
                    <a:pt x="21577" y="17901"/>
                    <a:pt x="35057" y="35856"/>
                    <a:pt x="52745" y="59405"/>
                  </a:cubicBezTo>
                  <a:cubicBezTo>
                    <a:pt x="14598" y="52745"/>
                    <a:pt x="5115" y="31008"/>
                    <a:pt x="0" y="5488"/>
                  </a:cubicBezTo>
                  <a:cubicBezTo>
                    <a:pt x="2664" y="3676"/>
                    <a:pt x="5381" y="1812"/>
                    <a:pt x="809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5" name="任意多边形: 形状 764"/>
            <p:cNvSpPr/>
            <p:nvPr/>
          </p:nvSpPr>
          <p:spPr>
            <a:xfrm>
              <a:off x="5882011" y="5678379"/>
              <a:ext cx="41183" cy="38103"/>
            </a:xfrm>
            <a:custGeom>
              <a:avLst/>
              <a:gdLst>
                <a:gd name="connsiteX0" fmla="*/ 22057 w 41183"/>
                <a:gd name="connsiteY0" fmla="*/ 0 h 38103"/>
                <a:gd name="connsiteX1" fmla="*/ 41184 w 41183"/>
                <a:gd name="connsiteY1" fmla="*/ 26799 h 38103"/>
                <a:gd name="connsiteX2" fmla="*/ 18327 w 41183"/>
                <a:gd name="connsiteY2" fmla="*/ 38040 h 38103"/>
                <a:gd name="connsiteX3" fmla="*/ 0 w 41183"/>
                <a:gd name="connsiteY3" fmla="*/ 21045 h 38103"/>
                <a:gd name="connsiteX4" fmla="*/ 22057 w 41183"/>
                <a:gd name="connsiteY4" fmla="*/ 0 h 3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83" h="38103">
                  <a:moveTo>
                    <a:pt x="22057" y="0"/>
                  </a:moveTo>
                  <a:cubicBezTo>
                    <a:pt x="30208" y="11455"/>
                    <a:pt x="35696" y="19127"/>
                    <a:pt x="41184" y="26799"/>
                  </a:cubicBezTo>
                  <a:cubicBezTo>
                    <a:pt x="33512" y="30901"/>
                    <a:pt x="25360" y="38893"/>
                    <a:pt x="18327" y="38040"/>
                  </a:cubicBezTo>
                  <a:cubicBezTo>
                    <a:pt x="11615" y="37188"/>
                    <a:pt x="6074" y="27065"/>
                    <a:pt x="0" y="21045"/>
                  </a:cubicBezTo>
                  <a:cubicBezTo>
                    <a:pt x="6127" y="15184"/>
                    <a:pt x="12254" y="9377"/>
                    <a:pt x="2205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6" name="任意多边形: 形状 765"/>
            <p:cNvSpPr/>
            <p:nvPr/>
          </p:nvSpPr>
          <p:spPr>
            <a:xfrm>
              <a:off x="10393613" y="4244998"/>
              <a:ext cx="41687" cy="53970"/>
            </a:xfrm>
            <a:custGeom>
              <a:avLst/>
              <a:gdLst>
                <a:gd name="connsiteX0" fmla="*/ 41237 w 41687"/>
                <a:gd name="connsiteY0" fmla="*/ 53970 h 53970"/>
                <a:gd name="connsiteX1" fmla="*/ 0 w 41687"/>
                <a:gd name="connsiteY1" fmla="*/ 0 h 53970"/>
                <a:gd name="connsiteX2" fmla="*/ 41237 w 41687"/>
                <a:gd name="connsiteY2" fmla="*/ 53970 h 5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87" h="53970">
                  <a:moveTo>
                    <a:pt x="41237" y="53970"/>
                  </a:moveTo>
                  <a:cubicBezTo>
                    <a:pt x="28930" y="37827"/>
                    <a:pt x="16623" y="21737"/>
                    <a:pt x="0" y="0"/>
                  </a:cubicBezTo>
                  <a:cubicBezTo>
                    <a:pt x="37774" y="7565"/>
                    <a:pt x="43581" y="14971"/>
                    <a:pt x="41237" y="539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7" name="任意多边形: 形状 766"/>
            <p:cNvSpPr/>
            <p:nvPr/>
          </p:nvSpPr>
          <p:spPr>
            <a:xfrm>
              <a:off x="9635472" y="3473272"/>
              <a:ext cx="44380" cy="52531"/>
            </a:xfrm>
            <a:custGeom>
              <a:avLst/>
              <a:gdLst>
                <a:gd name="connsiteX0" fmla="*/ 16836 w 44380"/>
                <a:gd name="connsiteY0" fmla="*/ 0 h 52531"/>
                <a:gd name="connsiteX1" fmla="*/ 44380 w 44380"/>
                <a:gd name="connsiteY1" fmla="*/ 42409 h 52531"/>
                <a:gd name="connsiteX2" fmla="*/ 29462 w 44380"/>
                <a:gd name="connsiteY2" fmla="*/ 52532 h 52531"/>
                <a:gd name="connsiteX3" fmla="*/ 0 w 44380"/>
                <a:gd name="connsiteY3" fmla="*/ 11242 h 52531"/>
                <a:gd name="connsiteX4" fmla="*/ 16836 w 44380"/>
                <a:gd name="connsiteY4" fmla="*/ 0 h 5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80" h="52531">
                  <a:moveTo>
                    <a:pt x="16836" y="0"/>
                  </a:moveTo>
                  <a:cubicBezTo>
                    <a:pt x="26000" y="14119"/>
                    <a:pt x="35216" y="28290"/>
                    <a:pt x="44380" y="42409"/>
                  </a:cubicBezTo>
                  <a:cubicBezTo>
                    <a:pt x="39425" y="45765"/>
                    <a:pt x="34417" y="49175"/>
                    <a:pt x="29462" y="52532"/>
                  </a:cubicBezTo>
                  <a:cubicBezTo>
                    <a:pt x="19659" y="38786"/>
                    <a:pt x="9803" y="24987"/>
                    <a:pt x="0" y="11242"/>
                  </a:cubicBezTo>
                  <a:cubicBezTo>
                    <a:pt x="5594" y="7512"/>
                    <a:pt x="11188" y="3729"/>
                    <a:pt x="1683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8" name="任意多边形: 形状 767"/>
            <p:cNvSpPr/>
            <p:nvPr/>
          </p:nvSpPr>
          <p:spPr>
            <a:xfrm>
              <a:off x="11287824" y="5501870"/>
              <a:ext cx="50826" cy="60843"/>
            </a:xfrm>
            <a:custGeom>
              <a:avLst/>
              <a:gdLst>
                <a:gd name="connsiteX0" fmla="*/ 38147 w 50826"/>
                <a:gd name="connsiteY0" fmla="*/ 60843 h 60843"/>
                <a:gd name="connsiteX1" fmla="*/ 0 w 50826"/>
                <a:gd name="connsiteY1" fmla="*/ 8578 h 60843"/>
                <a:gd name="connsiteX2" fmla="*/ 11508 w 50826"/>
                <a:gd name="connsiteY2" fmla="*/ 0 h 60843"/>
                <a:gd name="connsiteX3" fmla="*/ 50827 w 50826"/>
                <a:gd name="connsiteY3" fmla="*/ 51466 h 60843"/>
                <a:gd name="connsiteX4" fmla="*/ 38147 w 50826"/>
                <a:gd name="connsiteY4" fmla="*/ 60843 h 6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25" h="60843">
                  <a:moveTo>
                    <a:pt x="38147" y="60843"/>
                  </a:moveTo>
                  <a:cubicBezTo>
                    <a:pt x="25414" y="43421"/>
                    <a:pt x="12734" y="26000"/>
                    <a:pt x="0" y="8578"/>
                  </a:cubicBezTo>
                  <a:cubicBezTo>
                    <a:pt x="3836" y="5701"/>
                    <a:pt x="7672" y="2877"/>
                    <a:pt x="11508" y="0"/>
                  </a:cubicBezTo>
                  <a:cubicBezTo>
                    <a:pt x="24615" y="17155"/>
                    <a:pt x="37721" y="34311"/>
                    <a:pt x="50827" y="51466"/>
                  </a:cubicBezTo>
                  <a:cubicBezTo>
                    <a:pt x="46565" y="54556"/>
                    <a:pt x="42356" y="57700"/>
                    <a:pt x="38147" y="608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9" name="任意多边形: 形状 768"/>
            <p:cNvSpPr/>
            <p:nvPr/>
          </p:nvSpPr>
          <p:spPr>
            <a:xfrm>
              <a:off x="5927457" y="6630044"/>
              <a:ext cx="42568" cy="32426"/>
            </a:xfrm>
            <a:custGeom>
              <a:avLst/>
              <a:gdLst>
                <a:gd name="connsiteX0" fmla="*/ 42569 w 42568"/>
                <a:gd name="connsiteY0" fmla="*/ 32426 h 32426"/>
                <a:gd name="connsiteX1" fmla="*/ 0 w 42568"/>
                <a:gd name="connsiteY1" fmla="*/ 22516 h 32426"/>
                <a:gd name="connsiteX2" fmla="*/ 9110 w 42568"/>
                <a:gd name="connsiteY2" fmla="*/ 2804 h 32426"/>
                <a:gd name="connsiteX3" fmla="*/ 42569 w 42568"/>
                <a:gd name="connsiteY3" fmla="*/ 32426 h 32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8" h="32426">
                  <a:moveTo>
                    <a:pt x="42569" y="32426"/>
                  </a:moveTo>
                  <a:cubicBezTo>
                    <a:pt x="25840" y="28537"/>
                    <a:pt x="12893" y="25500"/>
                    <a:pt x="0" y="22516"/>
                  </a:cubicBezTo>
                  <a:cubicBezTo>
                    <a:pt x="2930" y="15697"/>
                    <a:pt x="4209" y="4828"/>
                    <a:pt x="9110" y="2804"/>
                  </a:cubicBezTo>
                  <a:cubicBezTo>
                    <a:pt x="26852" y="-4442"/>
                    <a:pt x="39319" y="1312"/>
                    <a:pt x="42569" y="324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0" name="任意多边形: 形状 769"/>
            <p:cNvSpPr/>
            <p:nvPr/>
          </p:nvSpPr>
          <p:spPr>
            <a:xfrm>
              <a:off x="6195870" y="5273038"/>
              <a:ext cx="44433" cy="36180"/>
            </a:xfrm>
            <a:custGeom>
              <a:avLst/>
              <a:gdLst>
                <a:gd name="connsiteX0" fmla="*/ 34417 w 44433"/>
                <a:gd name="connsiteY0" fmla="*/ 36181 h 36180"/>
                <a:gd name="connsiteX1" fmla="*/ 0 w 44433"/>
                <a:gd name="connsiteY1" fmla="*/ 17693 h 36180"/>
                <a:gd name="connsiteX2" fmla="*/ 15877 w 44433"/>
                <a:gd name="connsiteY2" fmla="*/ 58 h 36180"/>
                <a:gd name="connsiteX3" fmla="*/ 44434 w 44433"/>
                <a:gd name="connsiteY3" fmla="*/ 20357 h 36180"/>
                <a:gd name="connsiteX4" fmla="*/ 34417 w 44433"/>
                <a:gd name="connsiteY4" fmla="*/ 36181 h 36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33" h="36180">
                  <a:moveTo>
                    <a:pt x="34417" y="36181"/>
                  </a:moveTo>
                  <a:cubicBezTo>
                    <a:pt x="22963" y="30000"/>
                    <a:pt x="11508" y="23873"/>
                    <a:pt x="0" y="17693"/>
                  </a:cubicBezTo>
                  <a:cubicBezTo>
                    <a:pt x="5434" y="11460"/>
                    <a:pt x="13746" y="-954"/>
                    <a:pt x="15877" y="58"/>
                  </a:cubicBezTo>
                  <a:cubicBezTo>
                    <a:pt x="26319" y="4853"/>
                    <a:pt x="35057" y="13271"/>
                    <a:pt x="44434" y="20357"/>
                  </a:cubicBezTo>
                  <a:cubicBezTo>
                    <a:pt x="41130" y="25632"/>
                    <a:pt x="37774" y="30906"/>
                    <a:pt x="34417" y="361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1" name="任意多边形: 形状 770"/>
            <p:cNvSpPr/>
            <p:nvPr/>
          </p:nvSpPr>
          <p:spPr>
            <a:xfrm>
              <a:off x="7659463" y="3138529"/>
              <a:ext cx="35387" cy="45000"/>
            </a:xfrm>
            <a:custGeom>
              <a:avLst/>
              <a:gdLst>
                <a:gd name="connsiteX0" fmla="*/ 13902 w 35387"/>
                <a:gd name="connsiteY0" fmla="*/ 0 h 45000"/>
                <a:gd name="connsiteX1" fmla="*/ 35373 w 35387"/>
                <a:gd name="connsiteY1" fmla="*/ 33512 h 45000"/>
                <a:gd name="connsiteX2" fmla="*/ 18644 w 35387"/>
                <a:gd name="connsiteY2" fmla="*/ 44860 h 45000"/>
                <a:gd name="connsiteX3" fmla="*/ 210 w 35387"/>
                <a:gd name="connsiteY3" fmla="*/ 24454 h 45000"/>
                <a:gd name="connsiteX4" fmla="*/ 13902 w 35387"/>
                <a:gd name="connsiteY4" fmla="*/ 0 h 4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87" h="45000">
                  <a:moveTo>
                    <a:pt x="13902" y="0"/>
                  </a:moveTo>
                  <a:cubicBezTo>
                    <a:pt x="24344" y="15397"/>
                    <a:pt x="31057" y="23922"/>
                    <a:pt x="35373" y="33512"/>
                  </a:cubicBezTo>
                  <a:cubicBezTo>
                    <a:pt x="35906" y="34737"/>
                    <a:pt x="21521" y="46405"/>
                    <a:pt x="18644" y="44860"/>
                  </a:cubicBezTo>
                  <a:cubicBezTo>
                    <a:pt x="10865" y="40598"/>
                    <a:pt x="3513" y="32659"/>
                    <a:pt x="210" y="24454"/>
                  </a:cubicBezTo>
                  <a:cubicBezTo>
                    <a:pt x="-1389" y="20512"/>
                    <a:pt x="6443" y="12733"/>
                    <a:pt x="1390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2" name="任意多边形: 形状 771"/>
            <p:cNvSpPr/>
            <p:nvPr/>
          </p:nvSpPr>
          <p:spPr>
            <a:xfrm>
              <a:off x="10841571" y="4844318"/>
              <a:ext cx="43527" cy="54875"/>
            </a:xfrm>
            <a:custGeom>
              <a:avLst/>
              <a:gdLst>
                <a:gd name="connsiteX0" fmla="*/ 43528 w 43527"/>
                <a:gd name="connsiteY0" fmla="*/ 54876 h 54875"/>
                <a:gd name="connsiteX1" fmla="*/ 0 w 43527"/>
                <a:gd name="connsiteY1" fmla="*/ 0 h 54875"/>
                <a:gd name="connsiteX2" fmla="*/ 43528 w 43527"/>
                <a:gd name="connsiteY2" fmla="*/ 54876 h 5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27" h="54875">
                  <a:moveTo>
                    <a:pt x="43528" y="54876"/>
                  </a:moveTo>
                  <a:cubicBezTo>
                    <a:pt x="30155" y="37987"/>
                    <a:pt x="16729" y="21098"/>
                    <a:pt x="0" y="0"/>
                  </a:cubicBezTo>
                  <a:cubicBezTo>
                    <a:pt x="34897" y="5115"/>
                    <a:pt x="42675" y="14385"/>
                    <a:pt x="43528" y="548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3" name="任意多边形: 形状 772"/>
            <p:cNvSpPr/>
            <p:nvPr/>
          </p:nvSpPr>
          <p:spPr>
            <a:xfrm>
              <a:off x="7071594" y="3452712"/>
              <a:ext cx="45552" cy="33781"/>
            </a:xfrm>
            <a:custGeom>
              <a:avLst/>
              <a:gdLst>
                <a:gd name="connsiteX0" fmla="*/ 45552 w 45552"/>
                <a:gd name="connsiteY0" fmla="*/ 23331 h 33781"/>
                <a:gd name="connsiteX1" fmla="*/ 19127 w 45552"/>
                <a:gd name="connsiteY1" fmla="*/ 33347 h 33781"/>
                <a:gd name="connsiteX2" fmla="*/ 0 w 45552"/>
                <a:gd name="connsiteY2" fmla="*/ 11929 h 33781"/>
                <a:gd name="connsiteX3" fmla="*/ 17475 w 45552"/>
                <a:gd name="connsiteY3" fmla="*/ 155 h 33781"/>
                <a:gd name="connsiteX4" fmla="*/ 45552 w 45552"/>
                <a:gd name="connsiteY4" fmla="*/ 23331 h 3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552" h="33781">
                  <a:moveTo>
                    <a:pt x="45552" y="23331"/>
                  </a:moveTo>
                  <a:cubicBezTo>
                    <a:pt x="32286" y="28712"/>
                    <a:pt x="23122" y="35584"/>
                    <a:pt x="19127" y="33347"/>
                  </a:cubicBezTo>
                  <a:cubicBezTo>
                    <a:pt x="11242" y="28925"/>
                    <a:pt x="6233" y="19388"/>
                    <a:pt x="0" y="11929"/>
                  </a:cubicBezTo>
                  <a:cubicBezTo>
                    <a:pt x="5967" y="7667"/>
                    <a:pt x="13852" y="-1284"/>
                    <a:pt x="17475" y="155"/>
                  </a:cubicBezTo>
                  <a:cubicBezTo>
                    <a:pt x="26106" y="3671"/>
                    <a:pt x="32712" y="12142"/>
                    <a:pt x="45552" y="2333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4" name="任意多边形: 形状 773"/>
            <p:cNvSpPr/>
            <p:nvPr/>
          </p:nvSpPr>
          <p:spPr>
            <a:xfrm>
              <a:off x="7960744" y="3185655"/>
              <a:ext cx="44146" cy="36465"/>
            </a:xfrm>
            <a:custGeom>
              <a:avLst/>
              <a:gdLst>
                <a:gd name="connsiteX0" fmla="*/ 0 w 44146"/>
                <a:gd name="connsiteY0" fmla="*/ 6897 h 36465"/>
                <a:gd name="connsiteX1" fmla="*/ 44061 w 44146"/>
                <a:gd name="connsiteY1" fmla="*/ 18724 h 36465"/>
                <a:gd name="connsiteX2" fmla="*/ 32979 w 44146"/>
                <a:gd name="connsiteY2" fmla="*/ 36466 h 36465"/>
                <a:gd name="connsiteX3" fmla="*/ 0 w 44146"/>
                <a:gd name="connsiteY3" fmla="*/ 6897 h 3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46" h="36465">
                  <a:moveTo>
                    <a:pt x="0" y="6897"/>
                  </a:moveTo>
                  <a:cubicBezTo>
                    <a:pt x="26958" y="-5517"/>
                    <a:pt x="40012" y="-935"/>
                    <a:pt x="44061" y="18724"/>
                  </a:cubicBezTo>
                  <a:cubicBezTo>
                    <a:pt x="45073" y="23679"/>
                    <a:pt x="36921" y="30499"/>
                    <a:pt x="32979" y="36466"/>
                  </a:cubicBezTo>
                  <a:cubicBezTo>
                    <a:pt x="23069" y="27568"/>
                    <a:pt x="13106" y="18618"/>
                    <a:pt x="0" y="68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5" name="任意多边形: 形状 774"/>
            <p:cNvSpPr/>
            <p:nvPr/>
          </p:nvSpPr>
          <p:spPr>
            <a:xfrm>
              <a:off x="10996982" y="5038089"/>
              <a:ext cx="50347" cy="57646"/>
            </a:xfrm>
            <a:custGeom>
              <a:avLst/>
              <a:gdLst>
                <a:gd name="connsiteX0" fmla="*/ 11614 w 50347"/>
                <a:gd name="connsiteY0" fmla="*/ 0 h 57646"/>
                <a:gd name="connsiteX1" fmla="*/ 50347 w 50347"/>
                <a:gd name="connsiteY1" fmla="*/ 49175 h 57646"/>
                <a:gd name="connsiteX2" fmla="*/ 40171 w 50347"/>
                <a:gd name="connsiteY2" fmla="*/ 57646 h 57646"/>
                <a:gd name="connsiteX3" fmla="*/ 0 w 50347"/>
                <a:gd name="connsiteY3" fmla="*/ 9697 h 57646"/>
                <a:gd name="connsiteX4" fmla="*/ 11614 w 50347"/>
                <a:gd name="connsiteY4" fmla="*/ 0 h 5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347" h="57646">
                  <a:moveTo>
                    <a:pt x="11614" y="0"/>
                  </a:moveTo>
                  <a:cubicBezTo>
                    <a:pt x="24508" y="16409"/>
                    <a:pt x="37401" y="32766"/>
                    <a:pt x="50347" y="49175"/>
                  </a:cubicBezTo>
                  <a:cubicBezTo>
                    <a:pt x="46938" y="51999"/>
                    <a:pt x="43528" y="54823"/>
                    <a:pt x="40171" y="57646"/>
                  </a:cubicBezTo>
                  <a:cubicBezTo>
                    <a:pt x="26798" y="41663"/>
                    <a:pt x="13373" y="25680"/>
                    <a:pt x="0" y="9697"/>
                  </a:cubicBezTo>
                  <a:cubicBezTo>
                    <a:pt x="3836" y="6447"/>
                    <a:pt x="7725" y="3197"/>
                    <a:pt x="116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6" name="任意多边形: 形状 775"/>
            <p:cNvSpPr/>
            <p:nvPr/>
          </p:nvSpPr>
          <p:spPr>
            <a:xfrm>
              <a:off x="7409374" y="3464554"/>
              <a:ext cx="47843" cy="35734"/>
            </a:xfrm>
            <a:custGeom>
              <a:avLst/>
              <a:gdLst>
                <a:gd name="connsiteX0" fmla="*/ 47843 w 47843"/>
                <a:gd name="connsiteY0" fmla="*/ 24434 h 35734"/>
                <a:gd name="connsiteX1" fmla="*/ 21524 w 47843"/>
                <a:gd name="connsiteY1" fmla="*/ 35356 h 35734"/>
                <a:gd name="connsiteX2" fmla="*/ 0 w 47843"/>
                <a:gd name="connsiteY2" fmla="*/ 12447 h 35734"/>
                <a:gd name="connsiteX3" fmla="*/ 17209 w 47843"/>
                <a:gd name="connsiteY3" fmla="*/ 140 h 35734"/>
                <a:gd name="connsiteX4" fmla="*/ 47843 w 47843"/>
                <a:gd name="connsiteY4" fmla="*/ 24434 h 3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43" h="35734">
                  <a:moveTo>
                    <a:pt x="47843" y="24434"/>
                  </a:moveTo>
                  <a:cubicBezTo>
                    <a:pt x="33778" y="30561"/>
                    <a:pt x="24721" y="37434"/>
                    <a:pt x="21524" y="35356"/>
                  </a:cubicBezTo>
                  <a:cubicBezTo>
                    <a:pt x="13000" y="29762"/>
                    <a:pt x="7033" y="20385"/>
                    <a:pt x="0" y="12447"/>
                  </a:cubicBezTo>
                  <a:cubicBezTo>
                    <a:pt x="5861" y="8025"/>
                    <a:pt x="13799" y="-1246"/>
                    <a:pt x="17209" y="140"/>
                  </a:cubicBezTo>
                  <a:cubicBezTo>
                    <a:pt x="26319" y="4082"/>
                    <a:pt x="33512" y="12553"/>
                    <a:pt x="47843" y="244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7" name="任意多边形: 形状 776"/>
            <p:cNvSpPr/>
            <p:nvPr/>
          </p:nvSpPr>
          <p:spPr>
            <a:xfrm>
              <a:off x="9518634" y="3428945"/>
              <a:ext cx="41050" cy="48003"/>
            </a:xfrm>
            <a:custGeom>
              <a:avLst/>
              <a:gdLst>
                <a:gd name="connsiteX0" fmla="*/ 0 w 41050"/>
                <a:gd name="connsiteY0" fmla="*/ 0 h 48003"/>
                <a:gd name="connsiteX1" fmla="*/ 40438 w 41050"/>
                <a:gd name="connsiteY1" fmla="*/ 41716 h 48003"/>
                <a:gd name="connsiteX2" fmla="*/ 30688 w 41050"/>
                <a:gd name="connsiteY2" fmla="*/ 48003 h 48003"/>
                <a:gd name="connsiteX3" fmla="*/ 0 w 41050"/>
                <a:gd name="connsiteY3" fmla="*/ 0 h 4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050" h="48003">
                  <a:moveTo>
                    <a:pt x="0" y="0"/>
                  </a:moveTo>
                  <a:cubicBezTo>
                    <a:pt x="41823" y="1385"/>
                    <a:pt x="42462" y="20672"/>
                    <a:pt x="40438" y="41716"/>
                  </a:cubicBezTo>
                  <a:cubicBezTo>
                    <a:pt x="37188" y="43794"/>
                    <a:pt x="33938" y="45925"/>
                    <a:pt x="30688" y="48003"/>
                  </a:cubicBezTo>
                  <a:cubicBezTo>
                    <a:pt x="21844" y="34151"/>
                    <a:pt x="12947" y="2024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8" name="任意多边形: 形状 777"/>
            <p:cNvSpPr/>
            <p:nvPr/>
          </p:nvSpPr>
          <p:spPr>
            <a:xfrm>
              <a:off x="11062993" y="5173520"/>
              <a:ext cx="47310" cy="60043"/>
            </a:xfrm>
            <a:custGeom>
              <a:avLst/>
              <a:gdLst>
                <a:gd name="connsiteX0" fmla="*/ 35270 w 47310"/>
                <a:gd name="connsiteY0" fmla="*/ 60044 h 60043"/>
                <a:gd name="connsiteX1" fmla="*/ 0 w 47310"/>
                <a:gd name="connsiteY1" fmla="*/ 8471 h 60043"/>
                <a:gd name="connsiteX2" fmla="*/ 12413 w 47310"/>
                <a:gd name="connsiteY2" fmla="*/ 0 h 60043"/>
                <a:gd name="connsiteX3" fmla="*/ 47310 w 47310"/>
                <a:gd name="connsiteY3" fmla="*/ 51786 h 60043"/>
                <a:gd name="connsiteX4" fmla="*/ 35270 w 47310"/>
                <a:gd name="connsiteY4" fmla="*/ 60044 h 6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10" h="60042">
                  <a:moveTo>
                    <a:pt x="35270" y="60044"/>
                  </a:moveTo>
                  <a:cubicBezTo>
                    <a:pt x="23495" y="42835"/>
                    <a:pt x="11774" y="25680"/>
                    <a:pt x="0" y="8471"/>
                  </a:cubicBezTo>
                  <a:cubicBezTo>
                    <a:pt x="4155" y="5648"/>
                    <a:pt x="8311" y="2824"/>
                    <a:pt x="12413" y="0"/>
                  </a:cubicBezTo>
                  <a:cubicBezTo>
                    <a:pt x="24028" y="17262"/>
                    <a:pt x="35696" y="34524"/>
                    <a:pt x="47310" y="51786"/>
                  </a:cubicBezTo>
                  <a:cubicBezTo>
                    <a:pt x="43368" y="54556"/>
                    <a:pt x="39319" y="57273"/>
                    <a:pt x="35270" y="600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9" name="任意多边形: 形状 778"/>
            <p:cNvSpPr/>
            <p:nvPr/>
          </p:nvSpPr>
          <p:spPr>
            <a:xfrm>
              <a:off x="6409140" y="4525840"/>
              <a:ext cx="46777" cy="32900"/>
            </a:xfrm>
            <a:custGeom>
              <a:avLst/>
              <a:gdLst>
                <a:gd name="connsiteX0" fmla="*/ 46778 w 46777"/>
                <a:gd name="connsiteY0" fmla="*/ 20656 h 32900"/>
                <a:gd name="connsiteX1" fmla="*/ 20405 w 46777"/>
                <a:gd name="connsiteY1" fmla="*/ 32590 h 32900"/>
                <a:gd name="connsiteX2" fmla="*/ 0 w 46777"/>
                <a:gd name="connsiteY2" fmla="*/ 13091 h 32900"/>
                <a:gd name="connsiteX3" fmla="*/ 16942 w 46777"/>
                <a:gd name="connsiteY3" fmla="*/ 91 h 32900"/>
                <a:gd name="connsiteX4" fmla="*/ 46778 w 46777"/>
                <a:gd name="connsiteY4" fmla="*/ 20656 h 3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77" h="32900">
                  <a:moveTo>
                    <a:pt x="46778" y="20656"/>
                  </a:moveTo>
                  <a:cubicBezTo>
                    <a:pt x="33139" y="27156"/>
                    <a:pt x="24668" y="34508"/>
                    <a:pt x="20405" y="32590"/>
                  </a:cubicBezTo>
                  <a:cubicBezTo>
                    <a:pt x="12307" y="28861"/>
                    <a:pt x="6660" y="19857"/>
                    <a:pt x="0" y="13091"/>
                  </a:cubicBezTo>
                  <a:cubicBezTo>
                    <a:pt x="5754" y="8456"/>
                    <a:pt x="12733" y="-1028"/>
                    <a:pt x="16942" y="91"/>
                  </a:cubicBezTo>
                  <a:cubicBezTo>
                    <a:pt x="25520" y="2382"/>
                    <a:pt x="32659" y="10320"/>
                    <a:pt x="46778" y="206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0" name="任意多边形: 形状 779"/>
            <p:cNvSpPr/>
            <p:nvPr/>
          </p:nvSpPr>
          <p:spPr>
            <a:xfrm>
              <a:off x="10934274" y="4902231"/>
              <a:ext cx="48535" cy="57966"/>
            </a:xfrm>
            <a:custGeom>
              <a:avLst/>
              <a:gdLst>
                <a:gd name="connsiteX0" fmla="*/ 11241 w 48535"/>
                <a:gd name="connsiteY0" fmla="*/ 0 h 57966"/>
                <a:gd name="connsiteX1" fmla="*/ 48536 w 48535"/>
                <a:gd name="connsiteY1" fmla="*/ 49548 h 57966"/>
                <a:gd name="connsiteX2" fmla="*/ 37721 w 48535"/>
                <a:gd name="connsiteY2" fmla="*/ 57966 h 57966"/>
                <a:gd name="connsiteX3" fmla="*/ 0 w 48535"/>
                <a:gd name="connsiteY3" fmla="*/ 9697 h 57966"/>
                <a:gd name="connsiteX4" fmla="*/ 11241 w 48535"/>
                <a:gd name="connsiteY4" fmla="*/ 0 h 57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35" h="57966">
                  <a:moveTo>
                    <a:pt x="11241" y="0"/>
                  </a:moveTo>
                  <a:cubicBezTo>
                    <a:pt x="23655" y="16516"/>
                    <a:pt x="36069" y="33032"/>
                    <a:pt x="48536" y="49548"/>
                  </a:cubicBezTo>
                  <a:cubicBezTo>
                    <a:pt x="44913" y="52372"/>
                    <a:pt x="41343" y="55142"/>
                    <a:pt x="37721" y="57966"/>
                  </a:cubicBezTo>
                  <a:cubicBezTo>
                    <a:pt x="25147" y="41876"/>
                    <a:pt x="12573" y="25786"/>
                    <a:pt x="0" y="9697"/>
                  </a:cubicBezTo>
                  <a:cubicBezTo>
                    <a:pt x="3783" y="6447"/>
                    <a:pt x="7512" y="3197"/>
                    <a:pt x="1124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1" name="任意多边形: 形状 780"/>
            <p:cNvSpPr/>
            <p:nvPr/>
          </p:nvSpPr>
          <p:spPr>
            <a:xfrm>
              <a:off x="6657412" y="3978132"/>
              <a:ext cx="35306" cy="40808"/>
            </a:xfrm>
            <a:custGeom>
              <a:avLst/>
              <a:gdLst>
                <a:gd name="connsiteX0" fmla="*/ 22911 w 35306"/>
                <a:gd name="connsiteY0" fmla="*/ 40809 h 40808"/>
                <a:gd name="connsiteX1" fmla="*/ 55 w 35306"/>
                <a:gd name="connsiteY1" fmla="*/ 13744 h 40808"/>
                <a:gd name="connsiteX2" fmla="*/ 14387 w 35306"/>
                <a:gd name="connsiteY2" fmla="*/ 51 h 40808"/>
                <a:gd name="connsiteX3" fmla="*/ 35005 w 35306"/>
                <a:gd name="connsiteY3" fmla="*/ 16088 h 40808"/>
                <a:gd name="connsiteX4" fmla="*/ 22911 w 35306"/>
                <a:gd name="connsiteY4" fmla="*/ 40809 h 4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06" h="40808">
                  <a:moveTo>
                    <a:pt x="22911" y="40809"/>
                  </a:moveTo>
                  <a:cubicBezTo>
                    <a:pt x="11883" y="28448"/>
                    <a:pt x="4317" y="21948"/>
                    <a:pt x="55" y="13744"/>
                  </a:cubicBezTo>
                  <a:cubicBezTo>
                    <a:pt x="-904" y="11879"/>
                    <a:pt x="10977" y="-908"/>
                    <a:pt x="14387" y="51"/>
                  </a:cubicBezTo>
                  <a:cubicBezTo>
                    <a:pt x="22378" y="2449"/>
                    <a:pt x="30849" y="8895"/>
                    <a:pt x="35005" y="16088"/>
                  </a:cubicBezTo>
                  <a:cubicBezTo>
                    <a:pt x="36923" y="19498"/>
                    <a:pt x="29304" y="28342"/>
                    <a:pt x="22911" y="408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2" name="任意多边形: 形状 781"/>
            <p:cNvSpPr/>
            <p:nvPr/>
          </p:nvSpPr>
          <p:spPr>
            <a:xfrm>
              <a:off x="8745523" y="3023429"/>
              <a:ext cx="38306" cy="43281"/>
            </a:xfrm>
            <a:custGeom>
              <a:avLst/>
              <a:gdLst>
                <a:gd name="connsiteX0" fmla="*/ 20352 w 38306"/>
                <a:gd name="connsiteY0" fmla="*/ 43281 h 43281"/>
                <a:gd name="connsiteX1" fmla="*/ 0 w 38306"/>
                <a:gd name="connsiteY1" fmla="*/ 8065 h 43281"/>
                <a:gd name="connsiteX2" fmla="*/ 14225 w 38306"/>
                <a:gd name="connsiteY2" fmla="*/ 73 h 43281"/>
                <a:gd name="connsiteX3" fmla="*/ 38307 w 38306"/>
                <a:gd name="connsiteY3" fmla="*/ 32093 h 43281"/>
                <a:gd name="connsiteX4" fmla="*/ 20352 w 38306"/>
                <a:gd name="connsiteY4" fmla="*/ 43281 h 4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06" h="43281">
                  <a:moveTo>
                    <a:pt x="20352" y="43281"/>
                  </a:moveTo>
                  <a:cubicBezTo>
                    <a:pt x="13586" y="31560"/>
                    <a:pt x="6766" y="19839"/>
                    <a:pt x="0" y="8065"/>
                  </a:cubicBezTo>
                  <a:cubicBezTo>
                    <a:pt x="4902" y="5241"/>
                    <a:pt x="13533" y="-726"/>
                    <a:pt x="14225" y="73"/>
                  </a:cubicBezTo>
                  <a:cubicBezTo>
                    <a:pt x="22909" y="10142"/>
                    <a:pt x="30475" y="21277"/>
                    <a:pt x="38307" y="32093"/>
                  </a:cubicBezTo>
                  <a:cubicBezTo>
                    <a:pt x="32340" y="35822"/>
                    <a:pt x="26319" y="39552"/>
                    <a:pt x="20352" y="432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3" name="任意多边形: 形状 782"/>
            <p:cNvSpPr/>
            <p:nvPr/>
          </p:nvSpPr>
          <p:spPr>
            <a:xfrm>
              <a:off x="10007456" y="3780364"/>
              <a:ext cx="40650" cy="42494"/>
            </a:xfrm>
            <a:custGeom>
              <a:avLst/>
              <a:gdLst>
                <a:gd name="connsiteX0" fmla="*/ 9484 w 40650"/>
                <a:gd name="connsiteY0" fmla="*/ 0 h 42494"/>
                <a:gd name="connsiteX1" fmla="*/ 40651 w 40650"/>
                <a:gd name="connsiteY1" fmla="*/ 41077 h 42494"/>
                <a:gd name="connsiteX2" fmla="*/ 0 w 40650"/>
                <a:gd name="connsiteY2" fmla="*/ 7459 h 42494"/>
                <a:gd name="connsiteX3" fmla="*/ 9484 w 40650"/>
                <a:gd name="connsiteY3" fmla="*/ 0 h 4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50" h="42494">
                  <a:moveTo>
                    <a:pt x="9484" y="0"/>
                  </a:moveTo>
                  <a:cubicBezTo>
                    <a:pt x="19873" y="13692"/>
                    <a:pt x="30262" y="27385"/>
                    <a:pt x="40651" y="41077"/>
                  </a:cubicBezTo>
                  <a:cubicBezTo>
                    <a:pt x="6766" y="47950"/>
                    <a:pt x="2344" y="28717"/>
                    <a:pt x="0" y="7459"/>
                  </a:cubicBezTo>
                  <a:cubicBezTo>
                    <a:pt x="3197" y="4955"/>
                    <a:pt x="6340" y="2504"/>
                    <a:pt x="948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4" name="任意多边形: 形状 783"/>
            <p:cNvSpPr/>
            <p:nvPr/>
          </p:nvSpPr>
          <p:spPr>
            <a:xfrm>
              <a:off x="10641993" y="4502702"/>
              <a:ext cx="43208" cy="55408"/>
            </a:xfrm>
            <a:custGeom>
              <a:avLst/>
              <a:gdLst>
                <a:gd name="connsiteX0" fmla="*/ 12733 w 43208"/>
                <a:gd name="connsiteY0" fmla="*/ 0 h 55408"/>
                <a:gd name="connsiteX1" fmla="*/ 43208 w 43208"/>
                <a:gd name="connsiteY1" fmla="*/ 46991 h 55408"/>
                <a:gd name="connsiteX2" fmla="*/ 30581 w 43208"/>
                <a:gd name="connsiteY2" fmla="*/ 55409 h 55408"/>
                <a:gd name="connsiteX3" fmla="*/ 0 w 43208"/>
                <a:gd name="connsiteY3" fmla="*/ 9110 h 55408"/>
                <a:gd name="connsiteX4" fmla="*/ 12733 w 43208"/>
                <a:gd name="connsiteY4" fmla="*/ 0 h 5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8" h="55408">
                  <a:moveTo>
                    <a:pt x="12733" y="0"/>
                  </a:moveTo>
                  <a:cubicBezTo>
                    <a:pt x="22909" y="15663"/>
                    <a:pt x="33086" y="31327"/>
                    <a:pt x="43208" y="46991"/>
                  </a:cubicBezTo>
                  <a:cubicBezTo>
                    <a:pt x="38999" y="49814"/>
                    <a:pt x="34790" y="52585"/>
                    <a:pt x="30581" y="55409"/>
                  </a:cubicBezTo>
                  <a:cubicBezTo>
                    <a:pt x="20352" y="39958"/>
                    <a:pt x="10176" y="24508"/>
                    <a:pt x="0" y="9110"/>
                  </a:cubicBezTo>
                  <a:cubicBezTo>
                    <a:pt x="4209" y="6020"/>
                    <a:pt x="8471" y="2984"/>
                    <a:pt x="1273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5" name="任意多边形: 形状 784"/>
            <p:cNvSpPr/>
            <p:nvPr/>
          </p:nvSpPr>
          <p:spPr>
            <a:xfrm>
              <a:off x="5875292" y="6447982"/>
              <a:ext cx="35969" cy="38458"/>
            </a:xfrm>
            <a:custGeom>
              <a:avLst/>
              <a:gdLst>
                <a:gd name="connsiteX0" fmla="*/ 15777 w 35969"/>
                <a:gd name="connsiteY0" fmla="*/ 38459 h 38458"/>
                <a:gd name="connsiteX1" fmla="*/ 7 w 35969"/>
                <a:gd name="connsiteY1" fmla="*/ 13685 h 38458"/>
                <a:gd name="connsiteX2" fmla="*/ 15138 w 35969"/>
                <a:gd name="connsiteY2" fmla="*/ 46 h 38458"/>
                <a:gd name="connsiteX3" fmla="*/ 35969 w 35969"/>
                <a:gd name="connsiteY3" fmla="*/ 14324 h 38458"/>
                <a:gd name="connsiteX4" fmla="*/ 15777 w 35969"/>
                <a:gd name="connsiteY4" fmla="*/ 38459 h 38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69" h="38458">
                  <a:moveTo>
                    <a:pt x="15777" y="38459"/>
                  </a:moveTo>
                  <a:cubicBezTo>
                    <a:pt x="8105" y="27217"/>
                    <a:pt x="486" y="20664"/>
                    <a:pt x="7" y="13685"/>
                  </a:cubicBezTo>
                  <a:cubicBezTo>
                    <a:pt x="-313" y="9156"/>
                    <a:pt x="10662" y="-753"/>
                    <a:pt x="15138" y="46"/>
                  </a:cubicBezTo>
                  <a:cubicBezTo>
                    <a:pt x="22650" y="1324"/>
                    <a:pt x="29096" y="9210"/>
                    <a:pt x="35969" y="14324"/>
                  </a:cubicBezTo>
                  <a:cubicBezTo>
                    <a:pt x="30535" y="20771"/>
                    <a:pt x="25101" y="27270"/>
                    <a:pt x="15777" y="384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6" name="任意多边形: 形状 785"/>
            <p:cNvSpPr/>
            <p:nvPr/>
          </p:nvSpPr>
          <p:spPr>
            <a:xfrm>
              <a:off x="11148077" y="5235162"/>
              <a:ext cx="50720" cy="57326"/>
            </a:xfrm>
            <a:custGeom>
              <a:avLst/>
              <a:gdLst>
                <a:gd name="connsiteX0" fmla="*/ 11348 w 50720"/>
                <a:gd name="connsiteY0" fmla="*/ 0 h 57326"/>
                <a:gd name="connsiteX1" fmla="*/ 50720 w 50720"/>
                <a:gd name="connsiteY1" fmla="*/ 48642 h 57326"/>
                <a:gd name="connsiteX2" fmla="*/ 40598 w 50720"/>
                <a:gd name="connsiteY2" fmla="*/ 57327 h 57326"/>
                <a:gd name="connsiteX3" fmla="*/ 0 w 50720"/>
                <a:gd name="connsiteY3" fmla="*/ 9750 h 57326"/>
                <a:gd name="connsiteX4" fmla="*/ 11348 w 50720"/>
                <a:gd name="connsiteY4" fmla="*/ 0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20" h="57325">
                  <a:moveTo>
                    <a:pt x="11348" y="0"/>
                  </a:moveTo>
                  <a:cubicBezTo>
                    <a:pt x="24455" y="16196"/>
                    <a:pt x="37561" y="32393"/>
                    <a:pt x="50720" y="48642"/>
                  </a:cubicBezTo>
                  <a:cubicBezTo>
                    <a:pt x="47364" y="51520"/>
                    <a:pt x="43954" y="54450"/>
                    <a:pt x="40598" y="57327"/>
                  </a:cubicBezTo>
                  <a:cubicBezTo>
                    <a:pt x="27065" y="41450"/>
                    <a:pt x="13532" y="25573"/>
                    <a:pt x="0" y="9750"/>
                  </a:cubicBezTo>
                  <a:cubicBezTo>
                    <a:pt x="3729" y="6500"/>
                    <a:pt x="7565" y="3250"/>
                    <a:pt x="1134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7" name="任意多边形: 形状 786"/>
            <p:cNvSpPr/>
            <p:nvPr/>
          </p:nvSpPr>
          <p:spPr>
            <a:xfrm>
              <a:off x="9903086" y="3724795"/>
              <a:ext cx="39745" cy="45242"/>
            </a:xfrm>
            <a:custGeom>
              <a:avLst/>
              <a:gdLst>
                <a:gd name="connsiteX0" fmla="*/ 10283 w 39745"/>
                <a:gd name="connsiteY0" fmla="*/ 0 h 45242"/>
                <a:gd name="connsiteX1" fmla="*/ 39745 w 39745"/>
                <a:gd name="connsiteY1" fmla="*/ 45126 h 45242"/>
                <a:gd name="connsiteX2" fmla="*/ 0 w 39745"/>
                <a:gd name="connsiteY2" fmla="*/ 6447 h 45242"/>
                <a:gd name="connsiteX3" fmla="*/ 10283 w 39745"/>
                <a:gd name="connsiteY3" fmla="*/ 0 h 4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45" h="45242">
                  <a:moveTo>
                    <a:pt x="10283" y="0"/>
                  </a:moveTo>
                  <a:cubicBezTo>
                    <a:pt x="19180" y="13639"/>
                    <a:pt x="28077" y="27225"/>
                    <a:pt x="39745" y="45126"/>
                  </a:cubicBezTo>
                  <a:cubicBezTo>
                    <a:pt x="1119" y="47044"/>
                    <a:pt x="3090" y="24774"/>
                    <a:pt x="0" y="6447"/>
                  </a:cubicBezTo>
                  <a:cubicBezTo>
                    <a:pt x="3410" y="4262"/>
                    <a:pt x="6873" y="2131"/>
                    <a:pt x="1028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8" name="任意多边形: 形状 787"/>
            <p:cNvSpPr/>
            <p:nvPr/>
          </p:nvSpPr>
          <p:spPr>
            <a:xfrm>
              <a:off x="10461648" y="4385491"/>
              <a:ext cx="41663" cy="50080"/>
            </a:xfrm>
            <a:custGeom>
              <a:avLst/>
              <a:gdLst>
                <a:gd name="connsiteX0" fmla="*/ 41663 w 41663"/>
                <a:gd name="connsiteY0" fmla="*/ 50081 h 50080"/>
                <a:gd name="connsiteX1" fmla="*/ 0 w 41663"/>
                <a:gd name="connsiteY1" fmla="*/ 5274 h 50080"/>
                <a:gd name="connsiteX2" fmla="*/ 7779 w 41663"/>
                <a:gd name="connsiteY2" fmla="*/ 0 h 50080"/>
                <a:gd name="connsiteX3" fmla="*/ 41663 w 41663"/>
                <a:gd name="connsiteY3" fmla="*/ 50081 h 5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63" h="50080">
                  <a:moveTo>
                    <a:pt x="41663" y="50081"/>
                  </a:moveTo>
                  <a:cubicBezTo>
                    <a:pt x="2824" y="45499"/>
                    <a:pt x="373" y="26106"/>
                    <a:pt x="0" y="5274"/>
                  </a:cubicBezTo>
                  <a:cubicBezTo>
                    <a:pt x="2611" y="3516"/>
                    <a:pt x="5168" y="1758"/>
                    <a:pt x="7779" y="0"/>
                  </a:cubicBezTo>
                  <a:cubicBezTo>
                    <a:pt x="17529" y="14438"/>
                    <a:pt x="27278" y="28876"/>
                    <a:pt x="41663" y="500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9" name="任意多边形: 形状 788"/>
            <p:cNvSpPr/>
            <p:nvPr/>
          </p:nvSpPr>
          <p:spPr>
            <a:xfrm>
              <a:off x="8226546" y="3058506"/>
              <a:ext cx="36884" cy="42462"/>
            </a:xfrm>
            <a:custGeom>
              <a:avLst/>
              <a:gdLst>
                <a:gd name="connsiteX0" fmla="*/ 15983 w 36884"/>
                <a:gd name="connsiteY0" fmla="*/ 0 h 42462"/>
                <a:gd name="connsiteX1" fmla="*/ 36868 w 36884"/>
                <a:gd name="connsiteY1" fmla="*/ 30901 h 42462"/>
                <a:gd name="connsiteX2" fmla="*/ 22270 w 36884"/>
                <a:gd name="connsiteY2" fmla="*/ 42462 h 42462"/>
                <a:gd name="connsiteX3" fmla="*/ 0 w 36884"/>
                <a:gd name="connsiteY3" fmla="*/ 11774 h 42462"/>
                <a:gd name="connsiteX4" fmla="*/ 15983 w 36884"/>
                <a:gd name="connsiteY4" fmla="*/ 0 h 4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84" h="42462">
                  <a:moveTo>
                    <a:pt x="15983" y="0"/>
                  </a:moveTo>
                  <a:cubicBezTo>
                    <a:pt x="23176" y="10176"/>
                    <a:pt x="30794" y="20086"/>
                    <a:pt x="36868" y="30901"/>
                  </a:cubicBezTo>
                  <a:cubicBezTo>
                    <a:pt x="37347" y="31753"/>
                    <a:pt x="27385" y="38466"/>
                    <a:pt x="22270" y="42462"/>
                  </a:cubicBezTo>
                  <a:cubicBezTo>
                    <a:pt x="14864" y="32233"/>
                    <a:pt x="7406" y="22004"/>
                    <a:pt x="0" y="11774"/>
                  </a:cubicBezTo>
                  <a:cubicBezTo>
                    <a:pt x="5274" y="7832"/>
                    <a:pt x="10602" y="3889"/>
                    <a:pt x="1598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0" name="任意多边形: 形状 789"/>
            <p:cNvSpPr/>
            <p:nvPr/>
          </p:nvSpPr>
          <p:spPr>
            <a:xfrm>
              <a:off x="10153278" y="3980688"/>
              <a:ext cx="43474" cy="55355"/>
            </a:xfrm>
            <a:custGeom>
              <a:avLst/>
              <a:gdLst>
                <a:gd name="connsiteX0" fmla="*/ 29516 w 43474"/>
                <a:gd name="connsiteY0" fmla="*/ 55355 h 55355"/>
                <a:gd name="connsiteX1" fmla="*/ 0 w 43474"/>
                <a:gd name="connsiteY1" fmla="*/ 8578 h 55355"/>
                <a:gd name="connsiteX2" fmla="*/ 12573 w 43474"/>
                <a:gd name="connsiteY2" fmla="*/ 0 h 55355"/>
                <a:gd name="connsiteX3" fmla="*/ 43474 w 43474"/>
                <a:gd name="connsiteY3" fmla="*/ 44860 h 55355"/>
                <a:gd name="connsiteX4" fmla="*/ 29516 w 43474"/>
                <a:gd name="connsiteY4" fmla="*/ 55355 h 55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74" h="55355">
                  <a:moveTo>
                    <a:pt x="29516" y="55355"/>
                  </a:moveTo>
                  <a:cubicBezTo>
                    <a:pt x="19659" y="39745"/>
                    <a:pt x="9803" y="24135"/>
                    <a:pt x="0" y="8578"/>
                  </a:cubicBezTo>
                  <a:cubicBezTo>
                    <a:pt x="4209" y="5701"/>
                    <a:pt x="8364" y="2877"/>
                    <a:pt x="12573" y="0"/>
                  </a:cubicBezTo>
                  <a:cubicBezTo>
                    <a:pt x="22856" y="14971"/>
                    <a:pt x="33192" y="29889"/>
                    <a:pt x="43474" y="44860"/>
                  </a:cubicBezTo>
                  <a:cubicBezTo>
                    <a:pt x="38786" y="48376"/>
                    <a:pt x="34151" y="51839"/>
                    <a:pt x="29516" y="553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1" name="任意多边形: 形状 790"/>
            <p:cNvSpPr/>
            <p:nvPr/>
          </p:nvSpPr>
          <p:spPr>
            <a:xfrm>
              <a:off x="6218006" y="4528701"/>
              <a:ext cx="32108" cy="42760"/>
            </a:xfrm>
            <a:custGeom>
              <a:avLst/>
              <a:gdLst>
                <a:gd name="connsiteX0" fmla="*/ 18249 w 32108"/>
                <a:gd name="connsiteY0" fmla="*/ 0 h 42760"/>
                <a:gd name="connsiteX1" fmla="*/ 32101 w 32108"/>
                <a:gd name="connsiteY1" fmla="*/ 28397 h 42760"/>
                <a:gd name="connsiteX2" fmla="*/ 17822 w 32108"/>
                <a:gd name="connsiteY2" fmla="*/ 42675 h 42760"/>
                <a:gd name="connsiteX3" fmla="*/ 81 w 32108"/>
                <a:gd name="connsiteY3" fmla="*/ 25467 h 42760"/>
                <a:gd name="connsiteX4" fmla="*/ 18249 w 32108"/>
                <a:gd name="connsiteY4" fmla="*/ 0 h 42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08" h="42760">
                  <a:moveTo>
                    <a:pt x="18249" y="0"/>
                  </a:moveTo>
                  <a:cubicBezTo>
                    <a:pt x="25548" y="14012"/>
                    <a:pt x="32367" y="21311"/>
                    <a:pt x="32101" y="28397"/>
                  </a:cubicBezTo>
                  <a:cubicBezTo>
                    <a:pt x="31941" y="33618"/>
                    <a:pt x="20380" y="43794"/>
                    <a:pt x="17822" y="42675"/>
                  </a:cubicBezTo>
                  <a:cubicBezTo>
                    <a:pt x="10470" y="39479"/>
                    <a:pt x="1413" y="32393"/>
                    <a:pt x="81" y="25467"/>
                  </a:cubicBezTo>
                  <a:cubicBezTo>
                    <a:pt x="-985" y="20139"/>
                    <a:pt x="8659" y="12733"/>
                    <a:pt x="1824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2" name="任意多边形: 形状 791"/>
            <p:cNvSpPr/>
            <p:nvPr/>
          </p:nvSpPr>
          <p:spPr>
            <a:xfrm>
              <a:off x="8372633" y="3091585"/>
              <a:ext cx="41663" cy="35301"/>
            </a:xfrm>
            <a:custGeom>
              <a:avLst/>
              <a:gdLst>
                <a:gd name="connsiteX0" fmla="*/ 41663 w 41663"/>
                <a:gd name="connsiteY0" fmla="*/ 22170 h 35301"/>
                <a:gd name="connsiteX1" fmla="*/ 22270 w 41663"/>
                <a:gd name="connsiteY1" fmla="*/ 35170 h 35301"/>
                <a:gd name="connsiteX2" fmla="*/ 0 w 41663"/>
                <a:gd name="connsiteY2" fmla="*/ 13539 h 35301"/>
                <a:gd name="connsiteX3" fmla="*/ 16250 w 41663"/>
                <a:gd name="connsiteY3" fmla="*/ 113 h 35301"/>
                <a:gd name="connsiteX4" fmla="*/ 41663 w 41663"/>
                <a:gd name="connsiteY4" fmla="*/ 22170 h 3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63" h="35301">
                  <a:moveTo>
                    <a:pt x="41663" y="22170"/>
                  </a:moveTo>
                  <a:cubicBezTo>
                    <a:pt x="31967" y="28829"/>
                    <a:pt x="23975" y="36395"/>
                    <a:pt x="22270" y="35170"/>
                  </a:cubicBezTo>
                  <a:cubicBezTo>
                    <a:pt x="13906" y="29256"/>
                    <a:pt x="7246" y="20944"/>
                    <a:pt x="0" y="13539"/>
                  </a:cubicBezTo>
                  <a:cubicBezTo>
                    <a:pt x="5594" y="8744"/>
                    <a:pt x="13479" y="-1166"/>
                    <a:pt x="16250" y="113"/>
                  </a:cubicBezTo>
                  <a:cubicBezTo>
                    <a:pt x="24508" y="3896"/>
                    <a:pt x="30741" y="12047"/>
                    <a:pt x="41663" y="221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3" name="任意多边形: 形状 792"/>
            <p:cNvSpPr/>
            <p:nvPr/>
          </p:nvSpPr>
          <p:spPr>
            <a:xfrm>
              <a:off x="10787814" y="4702067"/>
              <a:ext cx="46511" cy="56527"/>
            </a:xfrm>
            <a:custGeom>
              <a:avLst/>
              <a:gdLst>
                <a:gd name="connsiteX0" fmla="*/ 13213 w 46511"/>
                <a:gd name="connsiteY0" fmla="*/ 0 h 56527"/>
                <a:gd name="connsiteX1" fmla="*/ 46511 w 46511"/>
                <a:gd name="connsiteY1" fmla="*/ 49175 h 56527"/>
                <a:gd name="connsiteX2" fmla="*/ 36548 w 46511"/>
                <a:gd name="connsiteY2" fmla="*/ 56528 h 56527"/>
                <a:gd name="connsiteX3" fmla="*/ 0 w 46511"/>
                <a:gd name="connsiteY3" fmla="*/ 8738 h 56527"/>
                <a:gd name="connsiteX4" fmla="*/ 13213 w 46511"/>
                <a:gd name="connsiteY4" fmla="*/ 0 h 5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11" h="56527">
                  <a:moveTo>
                    <a:pt x="13213" y="0"/>
                  </a:moveTo>
                  <a:cubicBezTo>
                    <a:pt x="24295" y="16410"/>
                    <a:pt x="35376" y="32819"/>
                    <a:pt x="46511" y="49175"/>
                  </a:cubicBezTo>
                  <a:cubicBezTo>
                    <a:pt x="43208" y="51626"/>
                    <a:pt x="39852" y="54077"/>
                    <a:pt x="36548" y="56528"/>
                  </a:cubicBezTo>
                  <a:cubicBezTo>
                    <a:pt x="24348" y="40598"/>
                    <a:pt x="12200" y="24668"/>
                    <a:pt x="0" y="8738"/>
                  </a:cubicBezTo>
                  <a:cubicBezTo>
                    <a:pt x="4422" y="5861"/>
                    <a:pt x="8791" y="2930"/>
                    <a:pt x="1321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4" name="任意多边形: 形状 793"/>
            <p:cNvSpPr/>
            <p:nvPr/>
          </p:nvSpPr>
          <p:spPr>
            <a:xfrm>
              <a:off x="7930831" y="3018567"/>
              <a:ext cx="33768" cy="38713"/>
            </a:xfrm>
            <a:custGeom>
              <a:avLst/>
              <a:gdLst>
                <a:gd name="connsiteX0" fmla="*/ 18139 w 33768"/>
                <a:gd name="connsiteY0" fmla="*/ 38713 h 38713"/>
                <a:gd name="connsiteX1" fmla="*/ 25 w 33768"/>
                <a:gd name="connsiteY1" fmla="*/ 11648 h 38713"/>
                <a:gd name="connsiteX2" fmla="*/ 15102 w 33768"/>
                <a:gd name="connsiteY2" fmla="*/ 87 h 38713"/>
                <a:gd name="connsiteX3" fmla="*/ 33696 w 33768"/>
                <a:gd name="connsiteY3" fmla="*/ 21345 h 38713"/>
                <a:gd name="connsiteX4" fmla="*/ 18139 w 33768"/>
                <a:gd name="connsiteY4" fmla="*/ 38713 h 3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68" h="38713">
                  <a:moveTo>
                    <a:pt x="18139" y="38713"/>
                  </a:moveTo>
                  <a:cubicBezTo>
                    <a:pt x="9934" y="27205"/>
                    <a:pt x="3434" y="20066"/>
                    <a:pt x="25" y="11648"/>
                  </a:cubicBezTo>
                  <a:cubicBezTo>
                    <a:pt x="-668" y="9943"/>
                    <a:pt x="13504" y="-1085"/>
                    <a:pt x="15102" y="87"/>
                  </a:cubicBezTo>
                  <a:cubicBezTo>
                    <a:pt x="22668" y="5521"/>
                    <a:pt x="29114" y="13193"/>
                    <a:pt x="33696" y="21345"/>
                  </a:cubicBezTo>
                  <a:cubicBezTo>
                    <a:pt x="34655" y="23050"/>
                    <a:pt x="25971" y="30136"/>
                    <a:pt x="18139" y="387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5" name="任意多边形: 形状 794"/>
            <p:cNvSpPr/>
            <p:nvPr/>
          </p:nvSpPr>
          <p:spPr>
            <a:xfrm>
              <a:off x="10760163" y="4784807"/>
              <a:ext cx="44327" cy="54396"/>
            </a:xfrm>
            <a:custGeom>
              <a:avLst/>
              <a:gdLst>
                <a:gd name="connsiteX0" fmla="*/ 13159 w 44327"/>
                <a:gd name="connsiteY0" fmla="*/ 0 h 54396"/>
                <a:gd name="connsiteX1" fmla="*/ 44327 w 44327"/>
                <a:gd name="connsiteY1" fmla="*/ 45765 h 54396"/>
                <a:gd name="connsiteX2" fmla="*/ 32127 w 44327"/>
                <a:gd name="connsiteY2" fmla="*/ 54396 h 54396"/>
                <a:gd name="connsiteX3" fmla="*/ 0 w 44327"/>
                <a:gd name="connsiteY3" fmla="*/ 9270 h 54396"/>
                <a:gd name="connsiteX4" fmla="*/ 13159 w 44327"/>
                <a:gd name="connsiteY4" fmla="*/ 0 h 5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27" h="54396">
                  <a:moveTo>
                    <a:pt x="13159" y="0"/>
                  </a:moveTo>
                  <a:cubicBezTo>
                    <a:pt x="23549" y="15237"/>
                    <a:pt x="33938" y="30528"/>
                    <a:pt x="44327" y="45765"/>
                  </a:cubicBezTo>
                  <a:cubicBezTo>
                    <a:pt x="40278" y="48642"/>
                    <a:pt x="36175" y="51520"/>
                    <a:pt x="32127" y="54396"/>
                  </a:cubicBezTo>
                  <a:cubicBezTo>
                    <a:pt x="21418" y="39372"/>
                    <a:pt x="10709" y="24348"/>
                    <a:pt x="0" y="9270"/>
                  </a:cubicBezTo>
                  <a:cubicBezTo>
                    <a:pt x="4369" y="6180"/>
                    <a:pt x="8738" y="3090"/>
                    <a:pt x="1315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6" name="任意多边形: 形状 795"/>
            <p:cNvSpPr/>
            <p:nvPr/>
          </p:nvSpPr>
          <p:spPr>
            <a:xfrm>
              <a:off x="9246493" y="3190253"/>
              <a:ext cx="31702" cy="35970"/>
            </a:xfrm>
            <a:custGeom>
              <a:avLst/>
              <a:gdLst>
                <a:gd name="connsiteX0" fmla="*/ 0 w 31702"/>
                <a:gd name="connsiteY0" fmla="*/ 2459 h 35970"/>
                <a:gd name="connsiteX1" fmla="*/ 27491 w 31702"/>
                <a:gd name="connsiteY1" fmla="*/ 35971 h 35970"/>
                <a:gd name="connsiteX2" fmla="*/ 0 w 31702"/>
                <a:gd name="connsiteY2" fmla="*/ 2459 h 3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01" h="35970">
                  <a:moveTo>
                    <a:pt x="0" y="2459"/>
                  </a:moveTo>
                  <a:cubicBezTo>
                    <a:pt x="35323" y="-2815"/>
                    <a:pt x="35323" y="-2815"/>
                    <a:pt x="27491" y="35971"/>
                  </a:cubicBezTo>
                  <a:cubicBezTo>
                    <a:pt x="18328" y="24836"/>
                    <a:pt x="9164" y="13648"/>
                    <a:pt x="0" y="24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7" name="任意多边形: 形状 796"/>
            <p:cNvSpPr/>
            <p:nvPr/>
          </p:nvSpPr>
          <p:spPr>
            <a:xfrm>
              <a:off x="9955191" y="3630707"/>
              <a:ext cx="39691" cy="50720"/>
            </a:xfrm>
            <a:custGeom>
              <a:avLst/>
              <a:gdLst>
                <a:gd name="connsiteX0" fmla="*/ 13266 w 39691"/>
                <a:gd name="connsiteY0" fmla="*/ 0 h 50720"/>
                <a:gd name="connsiteX1" fmla="*/ 39692 w 39691"/>
                <a:gd name="connsiteY1" fmla="*/ 42249 h 50720"/>
                <a:gd name="connsiteX2" fmla="*/ 25893 w 39691"/>
                <a:gd name="connsiteY2" fmla="*/ 50720 h 50720"/>
                <a:gd name="connsiteX3" fmla="*/ 0 w 39691"/>
                <a:gd name="connsiteY3" fmla="*/ 8151 h 50720"/>
                <a:gd name="connsiteX4" fmla="*/ 13266 w 39691"/>
                <a:gd name="connsiteY4" fmla="*/ 0 h 5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91" h="50720">
                  <a:moveTo>
                    <a:pt x="13266" y="0"/>
                  </a:moveTo>
                  <a:cubicBezTo>
                    <a:pt x="22057" y="14065"/>
                    <a:pt x="30848" y="28184"/>
                    <a:pt x="39692" y="42249"/>
                  </a:cubicBezTo>
                  <a:cubicBezTo>
                    <a:pt x="35110" y="45073"/>
                    <a:pt x="30475" y="47897"/>
                    <a:pt x="25893" y="50720"/>
                  </a:cubicBezTo>
                  <a:cubicBezTo>
                    <a:pt x="17262" y="36548"/>
                    <a:pt x="8631" y="22323"/>
                    <a:pt x="0" y="8151"/>
                  </a:cubicBezTo>
                  <a:cubicBezTo>
                    <a:pt x="4422" y="5434"/>
                    <a:pt x="8844" y="2717"/>
                    <a:pt x="1326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>
            <p:custDataLst>
              <p:tags r:id="rId1"/>
            </p:custDataLst>
          </p:nvPr>
        </p:nvSpPr>
        <p:spPr>
          <a:xfrm>
            <a:off x="0" y="0"/>
            <a:ext cx="348615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13" name="矩形 12"/>
          <p:cNvSpPr/>
          <p:nvPr>
            <p:custDataLst>
              <p:tags r:id="rId2"/>
            </p:custDataLst>
          </p:nvPr>
        </p:nvSpPr>
        <p:spPr>
          <a:xfrm>
            <a:off x="3885940" y="716600"/>
            <a:ext cx="7953635" cy="5423523"/>
          </a:xfrm>
          <a:prstGeom prst="rect">
            <a:avLst/>
          </a:prstGeom>
          <a:solidFill>
            <a:schemeClr val="tx1">
              <a:lumMod val="50000"/>
              <a:lumOff val="50000"/>
              <a:alpha val="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6" name="标题 5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152400" y="2209800"/>
            <a:ext cx="3239135" cy="2310130"/>
          </a:xfrm>
        </p:spPr>
        <p:txBody>
          <a:bodyPr/>
          <a:lstStyle/>
          <a:p>
            <a:pPr marL="0" indent="0" fontAlgn="auto">
              <a:spcAft>
                <a:spcPts val="1800"/>
              </a:spcAft>
            </a:pPr>
            <a:r>
              <a:rPr lang="en-US" altLang="zh-CN" sz="4000">
                <a:solidFill>
                  <a:srgbClr val="FFFFFF"/>
                </a:solidFill>
              </a:rPr>
              <a:t>    </a:t>
            </a:r>
            <a:r>
              <a:rPr lang="zh-CN" altLang="en-US" sz="4000">
                <a:solidFill>
                  <a:srgbClr val="FFFFFF"/>
                </a:solidFill>
              </a:rPr>
              <a:t>二、</a:t>
            </a:r>
            <a:br>
              <a:rPr lang="zh-CN" altLang="en-US" sz="4400">
                <a:solidFill>
                  <a:srgbClr val="FFFFFF"/>
                </a:solidFill>
              </a:rPr>
            </a:br>
            <a:r>
              <a:rPr lang="zh-CN" altLang="en-US" sz="2800">
                <a:solidFill>
                  <a:srgbClr val="FFFFFF"/>
                </a:solidFill>
                <a:sym typeface="+mn-ea"/>
              </a:rPr>
              <a:t>CIPP</a:t>
            </a:r>
            <a:r>
              <a:rPr lang="zh-CN" altLang="en-US" sz="2800">
                <a:solidFill>
                  <a:srgbClr val="FFFFFF"/>
                </a:solidFill>
              </a:rPr>
              <a:t>评价模式</a:t>
            </a:r>
            <a:br>
              <a:rPr lang="zh-CN" altLang="en-US" sz="2800">
                <a:solidFill>
                  <a:srgbClr val="FFFFFF"/>
                </a:solidFill>
              </a:rPr>
            </a:br>
            <a:r>
              <a:rPr lang="zh-CN" altLang="en-US" sz="2800">
                <a:solidFill>
                  <a:srgbClr val="FFFFFF"/>
                </a:solidFill>
              </a:rPr>
              <a:t>简介</a:t>
            </a:r>
            <a:endParaRPr lang="zh-CN" altLang="en-US" sz="2800">
              <a:solidFill>
                <a:srgbClr val="FFFFFF"/>
              </a:solidFill>
            </a:endParaRPr>
          </a:p>
        </p:txBody>
      </p:sp>
      <p:sp>
        <p:nvSpPr>
          <p:cNvPr id="9" name="文本框 8"/>
          <p:cNvSpPr txBox="1"/>
          <p:nvPr>
            <p:custDataLst>
              <p:tags r:id="rId4"/>
            </p:custDataLst>
          </p:nvPr>
        </p:nvSpPr>
        <p:spPr>
          <a:xfrm>
            <a:off x="4343400" y="3068320"/>
            <a:ext cx="7219315" cy="2674620"/>
          </a:xfrm>
          <a:prstGeom prst="rect">
            <a:avLst/>
          </a:prstGeom>
          <a:noFill/>
        </p:spPr>
        <p:txBody>
          <a:bodyPr wrap="square" rtlCol="0" anchor="ctr" anchorCtr="0">
            <a:normAutofit/>
          </a:bodyPr>
          <a:lstStyle/>
          <a:p>
            <a:pPr>
              <a:lnSpc>
                <a:spcPct val="150000"/>
              </a:lnSpc>
            </a:pPr>
            <a:endParaRPr lang="zh-CN" altLang="en-US" sz="2000" dirty="0">
              <a:solidFill>
                <a:schemeClr val="tx1"/>
              </a:solidFill>
              <a:latin typeface="宋体" panose="02010600030101010101" pitchFamily="2" charset="-122"/>
              <a:sym typeface="+mn-ea"/>
            </a:endParaRPr>
          </a:p>
        </p:txBody>
      </p:sp>
      <p:pic>
        <p:nvPicPr>
          <p:cNvPr id="13317" name="Picture 9" descr="C:\Users\Administrator\Desktop\出版社社标.jpg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277283" y="6057900"/>
            <a:ext cx="811212" cy="8001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文本框 1"/>
          <p:cNvSpPr txBox="1"/>
          <p:nvPr>
            <p:custDataLst>
              <p:tags r:id="rId6"/>
            </p:custDataLst>
          </p:nvPr>
        </p:nvSpPr>
        <p:spPr>
          <a:xfrm>
            <a:off x="4038600" y="2438400"/>
            <a:ext cx="7219315" cy="2719705"/>
          </a:xfrm>
          <a:prstGeom prst="rect">
            <a:avLst/>
          </a:prstGeom>
          <a:noFill/>
        </p:spPr>
        <p:txBody>
          <a:bodyPr wrap="square" rtlCol="0" anchor="ctr" anchorCtr="0"/>
          <a:lstStyle/>
          <a:p>
            <a:pPr marL="342900" lvl="0" indent="-342900" algn="just" fontAlgn="auto">
              <a:lnSpc>
                <a:spcPct val="250000"/>
              </a:lnSpc>
              <a:spcAft>
                <a:spcPts val="2400"/>
              </a:spcAft>
              <a:buClr>
                <a:srgbClr val="A6A6A6"/>
              </a:buClr>
              <a:buFont typeface="Wingdings" panose="05000000000000000000" charset="0"/>
              <a:buChar char="l"/>
            </a:pPr>
            <a:r>
              <a:rPr lang="en-US" altLang="zh-CN" sz="2800" dirty="0">
                <a:latin typeface="宋体" panose="02010600030101010101" pitchFamily="2" charset="-122"/>
                <a:sym typeface="+mn-ea"/>
              </a:rPr>
              <a:t>CIPP</a:t>
            </a:r>
            <a:r>
              <a:rPr lang="zh-CN" altLang="en-US" sz="2800" dirty="0">
                <a:latin typeface="宋体" panose="02010600030101010101" pitchFamily="2" charset="-122"/>
                <a:sym typeface="+mn-ea"/>
              </a:rPr>
              <a:t>评价模式诞生于</a:t>
            </a:r>
            <a:r>
              <a:rPr lang="en-US" altLang="zh-CN" sz="2800" dirty="0">
                <a:latin typeface="宋体" panose="02010600030101010101" pitchFamily="2" charset="-122"/>
                <a:sym typeface="+mn-ea"/>
              </a:rPr>
              <a:t>20</a:t>
            </a:r>
            <a:r>
              <a:rPr lang="zh-CN" altLang="en-US" sz="2800" dirty="0">
                <a:latin typeface="宋体" panose="02010600030101010101" pitchFamily="2" charset="-122"/>
                <a:sym typeface="+mn-ea"/>
              </a:rPr>
              <a:t>世纪</a:t>
            </a:r>
            <a:r>
              <a:rPr lang="en-US" altLang="zh-CN" sz="2800" dirty="0">
                <a:latin typeface="宋体" panose="02010600030101010101" pitchFamily="2" charset="-122"/>
                <a:sym typeface="+mn-ea"/>
              </a:rPr>
              <a:t>60</a:t>
            </a:r>
            <a:r>
              <a:rPr lang="zh-CN" altLang="en-US" sz="2800" dirty="0">
                <a:latin typeface="宋体" panose="02010600030101010101" pitchFamily="2" charset="-122"/>
                <a:sym typeface="+mn-ea"/>
              </a:rPr>
              <a:t>年代，由斯塔弗尔比姆首创。</a:t>
            </a:r>
            <a:endParaRPr lang="zh-CN" altLang="en-US" sz="2800" dirty="0">
              <a:latin typeface="宋体" panose="02010600030101010101" pitchFamily="2" charset="-122"/>
              <a:sym typeface="+mn-ea"/>
            </a:endParaRPr>
          </a:p>
          <a:p>
            <a:pPr marL="342900" lvl="0" indent="-342900" algn="just" fontAlgn="auto">
              <a:lnSpc>
                <a:spcPct val="250000"/>
              </a:lnSpc>
              <a:spcAft>
                <a:spcPts val="2400"/>
              </a:spcAft>
              <a:buClr>
                <a:srgbClr val="A6A6A6"/>
              </a:buClr>
              <a:buFont typeface="Wingdings" panose="05000000000000000000" charset="0"/>
              <a:buChar char="l"/>
            </a:pPr>
            <a:r>
              <a:rPr lang="zh-CN" altLang="en-US" sz="2800" dirty="0">
                <a:latin typeface="宋体" panose="02010600030101010101" pitchFamily="2" charset="-122"/>
                <a:sym typeface="+mn-ea"/>
              </a:rPr>
              <a:t>它是指各种教育评价项目的整合性理论框架。</a:t>
            </a:r>
            <a:endParaRPr lang="zh-CN" altLang="en-US" sz="2800" dirty="0">
              <a:solidFill>
                <a:schemeClr val="tx1"/>
              </a:solidFill>
              <a:latin typeface="宋体" panose="02010600030101010101" pitchFamily="2" charset="-122"/>
              <a:sym typeface="+mn-ea"/>
            </a:endParaRPr>
          </a:p>
          <a:p>
            <a:pPr marL="342900" lvl="0" indent="-342900" algn="just" fontAlgn="auto">
              <a:lnSpc>
                <a:spcPct val="250000"/>
              </a:lnSpc>
              <a:spcAft>
                <a:spcPts val="2400"/>
              </a:spcAft>
              <a:buClr>
                <a:srgbClr val="A6A6A6"/>
              </a:buClr>
              <a:buFont typeface="Wingdings" panose="05000000000000000000" charset="0"/>
              <a:buChar char="l"/>
            </a:pPr>
            <a:endParaRPr lang="zh-CN" altLang="en-US" sz="2800" dirty="0">
              <a:solidFill>
                <a:schemeClr val="tx1"/>
              </a:solidFill>
              <a:latin typeface="宋体" panose="02010600030101010101" pitchFamily="2" charset="-122"/>
              <a:sym typeface="+mn-ea"/>
            </a:endParaRPr>
          </a:p>
        </p:txBody>
      </p:sp>
    </p:spTree>
    <p:custDataLst>
      <p:tags r:id="rId7"/>
    </p:custDataLst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2529" name="Rectangle 2"/>
          <p:cNvSpPr>
            <a:spLocks noGrp="1"/>
          </p:cNvSpPr>
          <p:nvPr>
            <p:ph idx="1"/>
          </p:nvPr>
        </p:nvSpPr>
        <p:spPr>
          <a:xfrm>
            <a:off x="2238375" y="1357313"/>
            <a:ext cx="7889875" cy="660400"/>
          </a:xfrm>
        </p:spPr>
        <p:txBody>
          <a:bodyPr wrap="square" lIns="91440" tIns="45720" rIns="91440" bIns="45720" anchor="t" anchorCtr="0"/>
          <a:p>
            <a:pPr eaLnBrk="1" hangingPunct="1">
              <a:buNone/>
            </a:pPr>
            <a:r>
              <a:rPr lang="zh-CN" altLang="en-US" b="1" dirty="0">
                <a:solidFill>
                  <a:srgbClr val="31931A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整合性理论框架</a:t>
            </a:r>
            <a:r>
              <a:rPr lang="en-US" altLang="zh-CN" sz="2400" dirty="0">
                <a:solidFill>
                  <a:srgbClr val="31931A"/>
                </a:solidFill>
                <a:ea typeface="宋体" panose="02010600030101010101" pitchFamily="2" charset="-122"/>
              </a:rPr>
              <a:t>:</a:t>
            </a:r>
            <a:endParaRPr lang="en-US" altLang="zh-CN" sz="2400" dirty="0">
              <a:solidFill>
                <a:srgbClr val="31931A"/>
              </a:solidFill>
              <a:ea typeface="宋体" panose="02010600030101010101" pitchFamily="2" charset="-122"/>
            </a:endParaRPr>
          </a:p>
        </p:txBody>
      </p:sp>
      <p:sp>
        <p:nvSpPr>
          <p:cNvPr id="22530" name="Rectangle 15"/>
          <p:cNvSpPr>
            <a:spLocks noGrp="1"/>
          </p:cNvSpPr>
          <p:nvPr>
            <p:ph type="title"/>
          </p:nvPr>
        </p:nvSpPr>
        <p:spPr>
          <a:xfrm>
            <a:off x="2424113" y="0"/>
            <a:ext cx="6302375" cy="1143000"/>
          </a:xfrm>
        </p:spPr>
        <p:txBody>
          <a:bodyPr wrap="square" lIns="91440" tIns="45720" rIns="91440" bIns="45720" anchor="b" anchorCtr="0"/>
          <a:p>
            <a:pPr eaLnBrk="1" hangingPunct="1"/>
            <a:r>
              <a:rPr lang="zh-CN" altLang="en-US" sz="3200" dirty="0">
                <a:latin typeface="微软雅黑" panose="020B0503020204020204" charset="-122"/>
                <a:ea typeface="微软雅黑" panose="020B0503020204020204" charset="-122"/>
              </a:rPr>
              <a:t> </a:t>
            </a:r>
            <a:endParaRPr lang="zh-CN" altLang="en-US" sz="3200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22531" name="Group 26"/>
          <p:cNvGrpSpPr/>
          <p:nvPr/>
        </p:nvGrpSpPr>
        <p:grpSpPr>
          <a:xfrm>
            <a:off x="2309813" y="2500313"/>
            <a:ext cx="8072437" cy="3390900"/>
            <a:chOff x="657" y="1344"/>
            <a:chExt cx="3560" cy="2136"/>
          </a:xfrm>
        </p:grpSpPr>
        <p:sp>
          <p:nvSpPr>
            <p:cNvPr id="22532" name="Rectangle 3"/>
            <p:cNvSpPr/>
            <p:nvPr/>
          </p:nvSpPr>
          <p:spPr>
            <a:xfrm>
              <a:off x="657" y="2559"/>
              <a:ext cx="900" cy="523"/>
            </a:xfrm>
            <a:prstGeom prst="rect">
              <a:avLst/>
            </a:prstGeom>
            <a:noFill/>
            <a:ln w="19050" cap="flat" cmpd="sng">
              <a:solidFill>
                <a:schemeClr val="tx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 anchorCtr="0">
              <a:spAutoFit/>
            </a:bodyPr>
            <a:p>
              <a:r>
                <a:rPr lang="zh-CN" altLang="en-US" sz="2400" b="1" dirty="0">
                  <a:solidFill>
                    <a:srgbClr val="FFC000"/>
                  </a:solidFill>
                  <a:latin typeface="宋体" panose="02010600030101010101" pitchFamily="2" charset="-122"/>
                </a:rPr>
                <a:t>过程 </a:t>
              </a:r>
              <a:endParaRPr lang="en-US" altLang="zh-CN" sz="2400" b="1" dirty="0">
                <a:solidFill>
                  <a:srgbClr val="FFC000"/>
                </a:solidFill>
                <a:latin typeface="宋体" panose="02010600030101010101" pitchFamily="2" charset="-122"/>
              </a:endParaRPr>
            </a:p>
            <a:p>
              <a:r>
                <a:rPr lang="zh-CN" altLang="en-US" sz="2400" b="1" dirty="0">
                  <a:solidFill>
                    <a:srgbClr val="FFC000"/>
                  </a:solidFill>
                  <a:latin typeface="宋体" panose="02010600030101010101" pitchFamily="2" charset="-122"/>
                </a:rPr>
                <a:t>（</a:t>
              </a:r>
              <a:r>
                <a:rPr lang="en-US" altLang="zh-CN" sz="2400" b="1" dirty="0">
                  <a:solidFill>
                    <a:srgbClr val="FFC000"/>
                  </a:solidFill>
                  <a:latin typeface="宋体" panose="02010600030101010101" pitchFamily="2" charset="-122"/>
                </a:rPr>
                <a:t>Process)</a:t>
              </a:r>
              <a:endParaRPr lang="zh-CN" altLang="en-US" sz="2400" b="1" dirty="0">
                <a:solidFill>
                  <a:srgbClr val="FFC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533" name="Text Box 4"/>
            <p:cNvSpPr txBox="1"/>
            <p:nvPr/>
          </p:nvSpPr>
          <p:spPr>
            <a:xfrm>
              <a:off x="657" y="1344"/>
              <a:ext cx="873" cy="523"/>
            </a:xfrm>
            <a:prstGeom prst="rect">
              <a:avLst/>
            </a:prstGeom>
            <a:noFill/>
            <a:ln w="19050" cap="flat" cmpd="sng">
              <a:solidFill>
                <a:srgbClr val="0000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t" anchorCtr="0">
              <a:spAutoFit/>
            </a:bodyPr>
            <a:p>
              <a:pPr>
                <a:spcBef>
                  <a:spcPct val="50000"/>
                </a:spcBef>
              </a:pPr>
              <a:r>
                <a:rPr lang="zh-CN" altLang="en-US" sz="2400" b="1" dirty="0">
                  <a:solidFill>
                    <a:srgbClr val="7030A0"/>
                  </a:solidFill>
                  <a:latin typeface="宋体" panose="02010600030101010101" pitchFamily="2" charset="-122"/>
                </a:rPr>
                <a:t>背景（</a:t>
              </a:r>
              <a:r>
                <a:rPr lang="en-US" altLang="zh-CN" sz="2400" b="1" dirty="0">
                  <a:solidFill>
                    <a:srgbClr val="7030A0"/>
                  </a:solidFill>
                  <a:latin typeface="宋体" panose="02010600030101010101" pitchFamily="2" charset="-122"/>
                </a:rPr>
                <a:t>Context)</a:t>
              </a:r>
              <a:endParaRPr lang="zh-CN" altLang="en-US" sz="2400" b="1" dirty="0">
                <a:solidFill>
                  <a:srgbClr val="7030A0"/>
                </a:solidFill>
                <a:latin typeface="华文隶书" panose="02010800040101010101" pitchFamily="2" charset="-122"/>
                <a:ea typeface="华文隶书" panose="02010800040101010101" pitchFamily="2" charset="-122"/>
              </a:endParaRPr>
            </a:p>
          </p:txBody>
        </p:sp>
        <p:sp>
          <p:nvSpPr>
            <p:cNvPr id="81931" name="Text Box 7"/>
            <p:cNvSpPr txBox="1">
              <a:spLocks noChangeArrowheads="1"/>
            </p:cNvSpPr>
            <p:nvPr/>
          </p:nvSpPr>
          <p:spPr bwMode="auto">
            <a:xfrm>
              <a:off x="2957" y="1389"/>
              <a:ext cx="756" cy="290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</a:ln>
          </p:spPr>
          <p:txBody>
            <a:bodyPr>
              <a:spAutoFit/>
            </a:bodyPr>
            <a:lstStyle/>
            <a:p>
              <a:pPr marR="0" defTabSz="914400" rtl="0">
                <a:spcBef>
                  <a:spcPct val="50000"/>
                </a:spcBef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zh-CN" altLang="en-US" sz="2400" b="1" kern="1200" cap="none" spc="0" normalizeH="0" baseline="0" noProof="0" dirty="0">
                  <a:solidFill>
                    <a:schemeClr val="accent5">
                      <a:lumMod val="50000"/>
                    </a:schemeClr>
                  </a:solidFill>
                  <a:latin typeface="宋体" panose="02010600030101010101" pitchFamily="2" charset="-122"/>
                  <a:ea typeface="宋体" panose="02010600030101010101" pitchFamily="2" charset="-122"/>
                  <a:cs typeface="+mn-cs"/>
                </a:rPr>
                <a:t>计划决策</a:t>
              </a:r>
              <a:endParaRPr kumimoji="0" lang="zh-CN" altLang="en-US" sz="2400" b="1" kern="1200" cap="none" spc="0" normalizeH="0" baseline="0" noProof="0" dirty="0">
                <a:solidFill>
                  <a:schemeClr val="accent5">
                    <a:lumMod val="50000"/>
                  </a:schemeClr>
                </a:solidFill>
                <a:latin typeface="华文隶书" panose="02010800040101010101" pitchFamily="2" charset="-122"/>
                <a:ea typeface="华文隶书" panose="02010800040101010101" pitchFamily="2" charset="-122"/>
                <a:cs typeface="+mn-cs"/>
              </a:endParaRPr>
            </a:p>
          </p:txBody>
        </p:sp>
        <p:sp>
          <p:nvSpPr>
            <p:cNvPr id="22535" name="Text Box 8"/>
            <p:cNvSpPr txBox="1"/>
            <p:nvPr/>
          </p:nvSpPr>
          <p:spPr>
            <a:xfrm>
              <a:off x="2988" y="1929"/>
              <a:ext cx="715" cy="290"/>
            </a:xfrm>
            <a:prstGeom prst="rect">
              <a:avLst/>
            </a:prstGeom>
            <a:noFill/>
            <a:ln w="19050" cap="flat" cmpd="sng">
              <a:solidFill>
                <a:srgbClr val="0000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t" anchorCtr="0">
              <a:spAutoFit/>
            </a:bodyPr>
            <a:p>
              <a:pPr>
                <a:spcBef>
                  <a:spcPct val="50000"/>
                </a:spcBef>
              </a:pPr>
              <a:r>
                <a:rPr lang="zh-CN" altLang="en-US" sz="2400" b="1" dirty="0">
                  <a:solidFill>
                    <a:srgbClr val="0070C0"/>
                  </a:solidFill>
                  <a:latin typeface="宋体" panose="02010600030101010101" pitchFamily="2" charset="-122"/>
                </a:rPr>
                <a:t>构建决策</a:t>
              </a:r>
              <a:endParaRPr lang="zh-CN" altLang="en-US" sz="2400" b="1" dirty="0">
                <a:solidFill>
                  <a:srgbClr val="0070C0"/>
                </a:solidFill>
                <a:latin typeface="华文隶书" panose="02010800040101010101" pitchFamily="2" charset="-122"/>
                <a:ea typeface="华文隶书" panose="02010800040101010101" pitchFamily="2" charset="-122"/>
              </a:endParaRPr>
            </a:p>
          </p:txBody>
        </p:sp>
        <p:sp>
          <p:nvSpPr>
            <p:cNvPr id="22536" name="Text Box 9"/>
            <p:cNvSpPr txBox="1"/>
            <p:nvPr/>
          </p:nvSpPr>
          <p:spPr>
            <a:xfrm>
              <a:off x="2988" y="2514"/>
              <a:ext cx="680" cy="290"/>
            </a:xfrm>
            <a:prstGeom prst="rect">
              <a:avLst/>
            </a:prstGeom>
            <a:noFill/>
            <a:ln w="19050" cap="flat" cmpd="sng">
              <a:solidFill>
                <a:srgbClr val="0000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t" anchorCtr="0">
              <a:spAutoFit/>
            </a:bodyPr>
            <a:p>
              <a:pPr>
                <a:spcBef>
                  <a:spcPct val="50000"/>
                </a:spcBef>
              </a:pPr>
              <a:r>
                <a:rPr lang="zh-CN" altLang="en-US" sz="2400" b="1" dirty="0">
                  <a:solidFill>
                    <a:srgbClr val="FFC000"/>
                  </a:solidFill>
                  <a:latin typeface="宋体" panose="02010600030101010101" pitchFamily="2" charset="-122"/>
                </a:rPr>
                <a:t>执行决策</a:t>
              </a:r>
              <a:endParaRPr lang="zh-CN" altLang="en-US" sz="2400" b="1" dirty="0">
                <a:solidFill>
                  <a:srgbClr val="FFC000"/>
                </a:solidFill>
                <a:latin typeface="华文隶书" panose="02010800040101010101" pitchFamily="2" charset="-122"/>
                <a:ea typeface="华文隶书" panose="02010800040101010101" pitchFamily="2" charset="-122"/>
              </a:endParaRPr>
            </a:p>
          </p:txBody>
        </p:sp>
        <p:sp>
          <p:nvSpPr>
            <p:cNvPr id="22537" name="Line 10"/>
            <p:cNvSpPr/>
            <p:nvPr/>
          </p:nvSpPr>
          <p:spPr>
            <a:xfrm>
              <a:off x="2579" y="1479"/>
              <a:ext cx="317" cy="0"/>
            </a:xfrm>
            <a:prstGeom prst="line">
              <a:avLst/>
            </a:prstGeom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</p:spPr>
          <p:txBody>
            <a:bodyPr anchor="t" anchorCtr="0"/>
            <a:p>
              <a:endParaRPr lang="zh-CN" altLang="en-US">
                <a:latin typeface="Arial" panose="020B0604020202020204" pitchFamily="34" charset="0"/>
              </a:endParaRPr>
            </a:p>
          </p:txBody>
        </p:sp>
        <p:sp>
          <p:nvSpPr>
            <p:cNvPr id="22538" name="Line 11"/>
            <p:cNvSpPr/>
            <p:nvPr/>
          </p:nvSpPr>
          <p:spPr>
            <a:xfrm>
              <a:off x="2547" y="2064"/>
              <a:ext cx="317" cy="0"/>
            </a:xfrm>
            <a:prstGeom prst="line">
              <a:avLst/>
            </a:prstGeom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</p:spPr>
          <p:txBody>
            <a:bodyPr anchor="t" anchorCtr="0"/>
            <a:p>
              <a:endParaRPr lang="zh-CN" altLang="en-US">
                <a:latin typeface="Arial" panose="020B0604020202020204" pitchFamily="34" charset="0"/>
              </a:endParaRPr>
            </a:p>
          </p:txBody>
        </p:sp>
        <p:sp>
          <p:nvSpPr>
            <p:cNvPr id="22539" name="Line 12"/>
            <p:cNvSpPr/>
            <p:nvPr/>
          </p:nvSpPr>
          <p:spPr>
            <a:xfrm>
              <a:off x="2579" y="2604"/>
              <a:ext cx="317" cy="0"/>
            </a:xfrm>
            <a:prstGeom prst="line">
              <a:avLst/>
            </a:prstGeom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</p:spPr>
          <p:txBody>
            <a:bodyPr anchor="t" anchorCtr="0"/>
            <a:p>
              <a:endParaRPr lang="zh-CN" altLang="en-US">
                <a:latin typeface="Arial" panose="020B0604020202020204" pitchFamily="34" charset="0"/>
              </a:endParaRPr>
            </a:p>
          </p:txBody>
        </p:sp>
        <p:sp>
          <p:nvSpPr>
            <p:cNvPr id="22540" name="AutoShape 13"/>
            <p:cNvSpPr/>
            <p:nvPr/>
          </p:nvSpPr>
          <p:spPr>
            <a:xfrm>
              <a:off x="3670" y="1434"/>
              <a:ext cx="226" cy="2025"/>
            </a:xfrm>
            <a:prstGeom prst="rightBrace">
              <a:avLst>
                <a:gd name="adj1" fmla="val 51852"/>
                <a:gd name="adj2" fmla="val 50000"/>
              </a:avLst>
            </a:prstGeom>
            <a:noFill/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none" anchor="ctr" anchorCtr="0"/>
            <a:p>
              <a:endParaRPr lang="zh-CN" altLang="en-US" sz="2000" b="1" dirty="0">
                <a:latin typeface="华文隶书" panose="02010800040101010101" pitchFamily="2" charset="-122"/>
                <a:ea typeface="华文隶书" panose="02010800040101010101" pitchFamily="2" charset="-122"/>
              </a:endParaRPr>
            </a:p>
          </p:txBody>
        </p:sp>
        <p:sp>
          <p:nvSpPr>
            <p:cNvPr id="22541" name="Rectangle 14"/>
            <p:cNvSpPr/>
            <p:nvPr/>
          </p:nvSpPr>
          <p:spPr>
            <a:xfrm>
              <a:off x="3870" y="1749"/>
              <a:ext cx="347" cy="1608"/>
            </a:xfrm>
            <a:prstGeom prst="rect">
              <a:avLst/>
            </a:prstGeom>
            <a:noFill/>
            <a:ln w="19050" cap="flat" cmpd="sng">
              <a:solidFill>
                <a:srgbClr val="0000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t" anchorCtr="0">
              <a:spAutoFit/>
            </a:bodyPr>
            <a:p>
              <a:r>
                <a:rPr lang="en-US" altLang="zh-CN" sz="4000" b="1" dirty="0">
                  <a:solidFill>
                    <a:srgbClr val="FF0000"/>
                  </a:solidFill>
                  <a:latin typeface="宋体" panose="02010600030101010101" pitchFamily="2" charset="-122"/>
                </a:rPr>
                <a:t>CIPP</a:t>
              </a:r>
              <a:r>
                <a:rPr lang="zh-CN" altLang="en-US" sz="4000" b="1" dirty="0">
                  <a:solidFill>
                    <a:srgbClr val="FF0000"/>
                  </a:solidFill>
                  <a:latin typeface="宋体" panose="02010600030101010101" pitchFamily="2" charset="-122"/>
                </a:rPr>
                <a:t>评价</a:t>
              </a:r>
              <a:endParaRPr lang="zh-CN" altLang="en-US" sz="4000" b="1" dirty="0">
                <a:solidFill>
                  <a:srgbClr val="FF0000"/>
                </a:solidFill>
                <a:latin typeface="华文隶书" panose="02010800040101010101" pitchFamily="2" charset="-122"/>
                <a:ea typeface="华文隶书" panose="02010800040101010101" pitchFamily="2" charset="-122"/>
              </a:endParaRPr>
            </a:p>
          </p:txBody>
        </p:sp>
        <p:sp>
          <p:nvSpPr>
            <p:cNvPr id="22542" name="Line 16"/>
            <p:cNvSpPr/>
            <p:nvPr/>
          </p:nvSpPr>
          <p:spPr>
            <a:xfrm>
              <a:off x="1156" y="1480"/>
              <a:ext cx="363" cy="0"/>
            </a:xfrm>
            <a:prstGeom prst="line">
              <a:avLst/>
            </a:prstGeom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</p:spPr>
          <p:txBody>
            <a:bodyPr anchor="t" anchorCtr="0"/>
            <a:p>
              <a:endParaRPr lang="zh-CN" altLang="en-US">
                <a:latin typeface="Arial" panose="020B0604020202020204" pitchFamily="34" charset="0"/>
              </a:endParaRPr>
            </a:p>
          </p:txBody>
        </p:sp>
        <p:sp>
          <p:nvSpPr>
            <p:cNvPr id="22543" name="Line 17"/>
            <p:cNvSpPr/>
            <p:nvPr/>
          </p:nvSpPr>
          <p:spPr>
            <a:xfrm>
              <a:off x="1142" y="2064"/>
              <a:ext cx="363" cy="0"/>
            </a:xfrm>
            <a:prstGeom prst="line">
              <a:avLst/>
            </a:prstGeom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</p:spPr>
          <p:txBody>
            <a:bodyPr anchor="t" anchorCtr="0"/>
            <a:p>
              <a:endParaRPr lang="zh-CN" altLang="en-US">
                <a:latin typeface="Arial" panose="020B0604020202020204" pitchFamily="34" charset="0"/>
              </a:endParaRPr>
            </a:p>
          </p:txBody>
        </p:sp>
        <p:sp>
          <p:nvSpPr>
            <p:cNvPr id="22544" name="Line 18"/>
            <p:cNvSpPr/>
            <p:nvPr/>
          </p:nvSpPr>
          <p:spPr>
            <a:xfrm>
              <a:off x="1142" y="2649"/>
              <a:ext cx="363" cy="0"/>
            </a:xfrm>
            <a:prstGeom prst="line">
              <a:avLst/>
            </a:prstGeom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</p:spPr>
          <p:txBody>
            <a:bodyPr anchor="t" anchorCtr="0"/>
            <a:p>
              <a:endParaRPr lang="zh-CN" altLang="en-US">
                <a:latin typeface="Arial" panose="020B0604020202020204" pitchFamily="34" charset="0"/>
              </a:endParaRPr>
            </a:p>
          </p:txBody>
        </p:sp>
        <p:sp>
          <p:nvSpPr>
            <p:cNvPr id="22545" name="Text Box 19"/>
            <p:cNvSpPr txBox="1"/>
            <p:nvPr/>
          </p:nvSpPr>
          <p:spPr>
            <a:xfrm>
              <a:off x="1571" y="1389"/>
              <a:ext cx="976" cy="290"/>
            </a:xfrm>
            <a:prstGeom prst="rect">
              <a:avLst/>
            </a:prstGeom>
            <a:noFill/>
            <a:ln w="19050" cap="flat" cmpd="sng">
              <a:solidFill>
                <a:srgbClr val="0000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t" anchorCtr="0">
              <a:spAutoFit/>
            </a:bodyPr>
            <a:p>
              <a:pPr>
                <a:spcBef>
                  <a:spcPct val="50000"/>
                </a:spcBef>
              </a:pPr>
              <a:r>
                <a:rPr lang="zh-CN" altLang="en-US" sz="2400" b="1" dirty="0">
                  <a:solidFill>
                    <a:srgbClr val="7030A0"/>
                  </a:solidFill>
                  <a:latin typeface="宋体" panose="02010600030101010101" pitchFamily="2" charset="-122"/>
                </a:rPr>
                <a:t>“需要做什么”</a:t>
              </a:r>
              <a:endParaRPr lang="zh-CN" altLang="en-US" sz="2400" b="1" dirty="0">
                <a:solidFill>
                  <a:srgbClr val="7030A0"/>
                </a:solidFill>
                <a:latin typeface="华文隶书" panose="02010800040101010101" pitchFamily="2" charset="-122"/>
                <a:ea typeface="华文隶书" panose="02010800040101010101" pitchFamily="2" charset="-122"/>
              </a:endParaRPr>
            </a:p>
          </p:txBody>
        </p:sp>
        <p:sp>
          <p:nvSpPr>
            <p:cNvPr id="22546" name="Text Box 20"/>
            <p:cNvSpPr txBox="1"/>
            <p:nvPr/>
          </p:nvSpPr>
          <p:spPr>
            <a:xfrm>
              <a:off x="1571" y="1974"/>
              <a:ext cx="945" cy="290"/>
            </a:xfrm>
            <a:prstGeom prst="rect">
              <a:avLst/>
            </a:prstGeom>
            <a:noFill/>
            <a:ln w="19050" cap="flat" cmpd="sng">
              <a:solidFill>
                <a:srgbClr val="0000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t" anchorCtr="0">
              <a:spAutoFit/>
            </a:bodyPr>
            <a:p>
              <a:pPr>
                <a:spcBef>
                  <a:spcPct val="50000"/>
                </a:spcBef>
              </a:pPr>
              <a:r>
                <a:rPr lang="zh-CN" altLang="en-US" sz="2400" b="1" dirty="0">
                  <a:solidFill>
                    <a:srgbClr val="0070C0"/>
                  </a:solidFill>
                  <a:latin typeface="宋体" panose="02010600030101010101" pitchFamily="2" charset="-122"/>
                </a:rPr>
                <a:t>“应该如何做”</a:t>
              </a:r>
              <a:endParaRPr lang="zh-CN" altLang="en-US" sz="2400" b="1" dirty="0">
                <a:solidFill>
                  <a:srgbClr val="0070C0"/>
                </a:solidFill>
                <a:latin typeface="华文隶书" panose="02010800040101010101" pitchFamily="2" charset="-122"/>
                <a:ea typeface="华文隶书" panose="02010800040101010101" pitchFamily="2" charset="-122"/>
              </a:endParaRPr>
            </a:p>
          </p:txBody>
        </p:sp>
        <p:sp>
          <p:nvSpPr>
            <p:cNvPr id="22547" name="Text Box 21"/>
            <p:cNvSpPr txBox="1"/>
            <p:nvPr/>
          </p:nvSpPr>
          <p:spPr>
            <a:xfrm>
              <a:off x="1640" y="2559"/>
              <a:ext cx="876" cy="290"/>
            </a:xfrm>
            <a:prstGeom prst="rect">
              <a:avLst/>
            </a:prstGeom>
            <a:noFill/>
            <a:ln w="19050" cap="flat" cmpd="sng">
              <a:solidFill>
                <a:srgbClr val="0000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t" anchorCtr="0">
              <a:spAutoFit/>
            </a:bodyPr>
            <a:p>
              <a:pPr>
                <a:spcBef>
                  <a:spcPct val="50000"/>
                </a:spcBef>
              </a:pPr>
              <a:r>
                <a:rPr lang="zh-CN" altLang="en-US" sz="2400" b="1" dirty="0">
                  <a:solidFill>
                    <a:srgbClr val="FFC000"/>
                  </a:solidFill>
                  <a:latin typeface="宋体" panose="02010600030101010101" pitchFamily="2" charset="-122"/>
                </a:rPr>
                <a:t>“是否完成”</a:t>
              </a:r>
              <a:endParaRPr lang="zh-CN" altLang="en-US" sz="2400" b="1" dirty="0">
                <a:solidFill>
                  <a:srgbClr val="FFC000"/>
                </a:solidFill>
                <a:latin typeface="华文隶书" panose="02010800040101010101" pitchFamily="2" charset="-122"/>
                <a:ea typeface="华文隶书" panose="02010800040101010101" pitchFamily="2" charset="-122"/>
              </a:endParaRPr>
            </a:p>
          </p:txBody>
        </p:sp>
        <p:sp>
          <p:nvSpPr>
            <p:cNvPr id="81945" name="Rectangle 22"/>
            <p:cNvSpPr>
              <a:spLocks noChangeArrowheads="1"/>
            </p:cNvSpPr>
            <p:nvPr/>
          </p:nvSpPr>
          <p:spPr bwMode="auto">
            <a:xfrm>
              <a:off x="1634" y="3190"/>
              <a:ext cx="851" cy="29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</a:ln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宋体" panose="02010600030101010101" pitchFamily="2" charset="-122"/>
                  <a:ea typeface="宋体" panose="02010600030101010101" pitchFamily="2" charset="-122"/>
                  <a:cs typeface="+mn-cs"/>
                </a:rPr>
                <a:t>“成功与否”</a:t>
              </a:r>
              <a:endParaRPr kumimoji="1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华文隶书" panose="02010800040101010101" pitchFamily="2" charset="-122"/>
                <a:ea typeface="华文隶书" panose="02010800040101010101" pitchFamily="2" charset="-122"/>
                <a:cs typeface="+mn-cs"/>
              </a:endParaRPr>
            </a:p>
          </p:txBody>
        </p:sp>
        <p:sp>
          <p:nvSpPr>
            <p:cNvPr id="81946" name="Rectangle 23"/>
            <p:cNvSpPr>
              <a:spLocks noChangeArrowheads="1"/>
            </p:cNvSpPr>
            <p:nvPr/>
          </p:nvSpPr>
          <p:spPr bwMode="auto">
            <a:xfrm>
              <a:off x="2925" y="3190"/>
              <a:ext cx="773" cy="29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</a:ln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宋体" panose="02010600030101010101" pitchFamily="2" charset="-122"/>
                  <a:ea typeface="宋体" panose="02010600030101010101" pitchFamily="2" charset="-122"/>
                  <a:cs typeface="+mn-cs"/>
                </a:rPr>
                <a:t>循环决策</a:t>
              </a:r>
              <a:endParaRPr kumimoji="1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华文隶书" panose="02010800040101010101" pitchFamily="2" charset="-122"/>
                <a:ea typeface="华文隶书" panose="02010800040101010101" pitchFamily="2" charset="-122"/>
                <a:cs typeface="+mn-cs"/>
              </a:endParaRPr>
            </a:p>
          </p:txBody>
        </p:sp>
      </p:grpSp>
      <p:sp>
        <p:nvSpPr>
          <p:cNvPr id="22550" name="WordArt 25"/>
          <p:cNvSpPr>
            <a:spLocks noTextEdit="1"/>
          </p:cNvSpPr>
          <p:nvPr/>
        </p:nvSpPr>
        <p:spPr>
          <a:xfrm>
            <a:off x="1627505" y="571500"/>
            <a:ext cx="4826000" cy="59245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  <a:normAutofit lnSpcReduction="20000"/>
          </a:bodyPr>
          <a:p>
            <a:pPr algn="ctr"/>
            <a:r>
              <a:rPr lang="zh-CN" altLang="en-US" sz="3600" b="1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一、CIPP评价模式简介</a:t>
            </a:r>
            <a:endParaRPr lang="zh-CN" altLang="en-US" sz="3600" b="1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8" name="Rectangle 3"/>
          <p:cNvSpPr>
            <a:spLocks noChangeArrowheads="1"/>
          </p:cNvSpPr>
          <p:nvPr/>
        </p:nvSpPr>
        <p:spPr bwMode="auto">
          <a:xfrm>
            <a:off x="2381250" y="5371466"/>
            <a:ext cx="1928813" cy="82994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</a:ln>
        </p:spPr>
        <p:txBody>
          <a:bodyPr anchor="ctr">
            <a:spAutoFit/>
          </a:bodyPr>
          <a:lstStyle/>
          <a:p>
            <a:pPr marL="0" marR="0" lvl="0" indent="0" algn="l" defTabSz="914400" rtl="0" eaLnBrk="1" fontAlgn="base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宋体" panose="02010600030101010101" pitchFamily="2" charset="-122"/>
                <a:ea typeface="宋体" panose="02010600030101010101" pitchFamily="2" charset="-122"/>
                <a:cs typeface="+mn-cs"/>
              </a:rPr>
              <a:t>成果 </a:t>
            </a: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宋体" panose="02010600030101010101" pitchFamily="2" charset="-122"/>
                <a:ea typeface="宋体" panose="02010600030101010101" pitchFamily="2" charset="-122"/>
                <a:cs typeface="+mn-cs"/>
              </a:rPr>
              <a:t>(Product)</a:t>
            </a:r>
            <a:endParaRPr kumimoji="0" lang="zh-CN" altLang="en-US" sz="2400" b="1" i="0" u="none" strike="noStrike" kern="1200" cap="none" spc="0" normalizeH="0" baseline="0" noProof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552" name="Line 18"/>
          <p:cNvSpPr/>
          <p:nvPr/>
        </p:nvSpPr>
        <p:spPr>
          <a:xfrm>
            <a:off x="3452813" y="5572125"/>
            <a:ext cx="749300" cy="0"/>
          </a:xfrm>
          <a:prstGeom prst="line">
            <a:avLst/>
          </a:prstGeom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anchor="t" anchorCtr="0"/>
          <a:p>
            <a:endParaRPr lang="zh-CN" altLang="en-US">
              <a:latin typeface="Arial" panose="020B0604020202020204" pitchFamily="34" charset="0"/>
            </a:endParaRPr>
          </a:p>
        </p:txBody>
      </p:sp>
      <p:sp>
        <p:nvSpPr>
          <p:cNvPr id="22553" name="Line 12"/>
          <p:cNvSpPr/>
          <p:nvPr/>
        </p:nvSpPr>
        <p:spPr>
          <a:xfrm>
            <a:off x="6738938" y="5500688"/>
            <a:ext cx="654050" cy="0"/>
          </a:xfrm>
          <a:prstGeom prst="line">
            <a:avLst/>
          </a:prstGeom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 anchor="t" anchorCtr="0"/>
          <a:p>
            <a:endParaRPr lang="zh-CN" altLang="en-US">
              <a:latin typeface="Arial" panose="020B0604020202020204" pitchFamily="34" charset="0"/>
            </a:endParaRPr>
          </a:p>
        </p:txBody>
      </p:sp>
      <p:sp>
        <p:nvSpPr>
          <p:cNvPr id="22554" name="Rectangle 3"/>
          <p:cNvSpPr/>
          <p:nvPr/>
        </p:nvSpPr>
        <p:spPr>
          <a:xfrm>
            <a:off x="2309813" y="3429159"/>
            <a:ext cx="2000250" cy="829945"/>
          </a:xfrm>
          <a:prstGeom prst="rect">
            <a:avLst/>
          </a:prstGeom>
          <a:noFill/>
          <a:ln w="19050" cap="flat" cmpd="sng">
            <a:solidFill>
              <a:schemeClr val="tx1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>
            <a:spAutoFit/>
          </a:bodyPr>
          <a:p>
            <a:r>
              <a:rPr lang="zh-CN" altLang="en-US" sz="2400" b="1" dirty="0">
                <a:solidFill>
                  <a:srgbClr val="0070C0"/>
                </a:solidFill>
                <a:latin typeface="宋体" panose="02010600030101010101" pitchFamily="2" charset="-122"/>
              </a:rPr>
              <a:t>输入</a:t>
            </a:r>
            <a:endParaRPr lang="en-US" altLang="zh-CN" sz="2400" b="1" dirty="0">
              <a:solidFill>
                <a:srgbClr val="0070C0"/>
              </a:solidFill>
              <a:latin typeface="宋体" panose="02010600030101010101" pitchFamily="2" charset="-122"/>
            </a:endParaRPr>
          </a:p>
          <a:p>
            <a:r>
              <a:rPr lang="zh-CN" altLang="en-US" sz="2400" b="1" dirty="0">
                <a:solidFill>
                  <a:srgbClr val="0070C0"/>
                </a:solidFill>
                <a:latin typeface="宋体" panose="02010600030101010101" pitchFamily="2" charset="-122"/>
              </a:rPr>
              <a:t>（</a:t>
            </a:r>
            <a:r>
              <a:rPr lang="en-US" altLang="zh-CN" sz="2400" b="1" dirty="0">
                <a:solidFill>
                  <a:srgbClr val="0070C0"/>
                </a:solidFill>
                <a:latin typeface="宋体" panose="02010600030101010101" pitchFamily="2" charset="-122"/>
              </a:rPr>
              <a:t>Input)</a:t>
            </a:r>
            <a:r>
              <a:rPr lang="zh-CN" altLang="en-US" sz="2400" b="1" dirty="0">
                <a:solidFill>
                  <a:srgbClr val="0070C0"/>
                </a:solidFill>
                <a:latin typeface="宋体" panose="02010600030101010101" pitchFamily="2" charset="-122"/>
              </a:rPr>
              <a:t> </a:t>
            </a:r>
            <a:endParaRPr lang="en-US" altLang="zh-CN" sz="2400" b="1" dirty="0">
              <a:solidFill>
                <a:srgbClr val="0070C0"/>
              </a:solidFill>
              <a:latin typeface="宋体" panose="02010600030101010101" pitchFamily="2" charset="-122"/>
            </a:endParaRPr>
          </a:p>
        </p:txBody>
      </p:sp>
      <p:sp>
        <p:nvSpPr>
          <p:cNvPr id="22555" name="矩形 34"/>
          <p:cNvSpPr/>
          <p:nvPr/>
        </p:nvSpPr>
        <p:spPr>
          <a:xfrm>
            <a:off x="4667250" y="1928813"/>
            <a:ext cx="2143125" cy="583565"/>
          </a:xfrm>
          <a:prstGeom prst="rect">
            <a:avLst/>
          </a:prstGeom>
          <a:noFill/>
          <a:ln w="9525">
            <a:noFill/>
          </a:ln>
        </p:spPr>
        <p:txBody>
          <a:bodyPr anchor="t" anchorCtr="0">
            <a:spAutoFit/>
          </a:bodyPr>
          <a:p>
            <a:r>
              <a:rPr lang="zh-CN" altLang="en-US" sz="3200" b="1" dirty="0">
                <a:solidFill>
                  <a:srgbClr val="002060"/>
                </a:solidFill>
                <a:latin typeface="宋体" panose="02010600030101010101" pitchFamily="2" charset="-122"/>
              </a:rPr>
              <a:t>回答问题</a:t>
            </a:r>
            <a:endParaRPr lang="zh-CN" altLang="en-US" sz="3200" b="1" dirty="0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sp>
        <p:nvSpPr>
          <p:cNvPr id="22556" name="矩形 35"/>
          <p:cNvSpPr/>
          <p:nvPr/>
        </p:nvSpPr>
        <p:spPr>
          <a:xfrm>
            <a:off x="7453313" y="1928813"/>
            <a:ext cx="2214562" cy="583565"/>
          </a:xfrm>
          <a:prstGeom prst="rect">
            <a:avLst/>
          </a:prstGeom>
          <a:noFill/>
          <a:ln w="9525">
            <a:noFill/>
          </a:ln>
        </p:spPr>
        <p:txBody>
          <a:bodyPr anchor="t" anchorCtr="0">
            <a:spAutoFit/>
          </a:bodyPr>
          <a:p>
            <a:r>
              <a:rPr lang="zh-CN" altLang="en-US" sz="3200" b="1" dirty="0">
                <a:solidFill>
                  <a:srgbClr val="002060"/>
                </a:solidFill>
                <a:latin typeface="宋体" panose="02010600030101010101" pitchFamily="2" charset="-122"/>
              </a:rPr>
              <a:t>决策服务</a:t>
            </a:r>
            <a:endParaRPr lang="zh-CN" altLang="en-US" sz="3200" b="1" dirty="0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>
            <p:custDataLst>
              <p:tags r:id="rId1"/>
            </p:custDataLst>
          </p:nvPr>
        </p:nvSpPr>
        <p:spPr>
          <a:xfrm>
            <a:off x="7638415" y="0"/>
            <a:ext cx="4553585" cy="6858635"/>
          </a:xfrm>
          <a:prstGeom prst="rect">
            <a:avLst/>
          </a:prstGeom>
          <a:gradFill>
            <a:gsLst>
              <a:gs pos="100000">
                <a:schemeClr val="accent1">
                  <a:alpha val="4000"/>
                </a:schemeClr>
              </a:gs>
              <a:gs pos="0">
                <a:schemeClr val="accent1">
                  <a:alpha val="1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>
              <a:cs typeface="微软雅黑" panose="020B0503020204020204" charset="-122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609600" y="608330"/>
            <a:ext cx="6492875" cy="763270"/>
          </a:xfrm>
        </p:spPr>
        <p:txBody>
          <a:bodyPr>
            <a:noAutofit/>
          </a:bodyPr>
          <a:lstStyle/>
          <a:p>
            <a:r>
              <a:rPr lang="zh-CN" altLang="en-US" sz="3200">
                <a:solidFill>
                  <a:schemeClr val="tx1">
                    <a:lumMod val="90000"/>
                    <a:lumOff val="10000"/>
                  </a:schemeClr>
                </a:solidFill>
                <a:sym typeface="+mn-ea"/>
              </a:rPr>
              <a:t>CIPP</a:t>
            </a:r>
            <a:r>
              <a:rPr lang="zh-CN" altLang="en-US" sz="3200"/>
              <a:t>模式中各类评价的作用</a:t>
            </a:r>
            <a:endParaRPr lang="zh-CN" altLang="en-US" sz="3200"/>
          </a:p>
        </p:txBody>
      </p:sp>
      <p:sp>
        <p:nvSpPr>
          <p:cNvPr id="11" name="圆角矩形 10"/>
          <p:cNvSpPr/>
          <p:nvPr>
            <p:custDataLst>
              <p:tags r:id="rId3"/>
            </p:custDataLst>
          </p:nvPr>
        </p:nvSpPr>
        <p:spPr>
          <a:xfrm>
            <a:off x="8241665" y="1711325"/>
            <a:ext cx="3344545" cy="2151380"/>
          </a:xfrm>
          <a:prstGeom prst="roundRect">
            <a:avLst>
              <a:gd name="adj" fmla="val 5475"/>
            </a:avLst>
          </a:prstGeom>
          <a:solidFill>
            <a:schemeClr val="accent1">
              <a:alpha val="5000"/>
            </a:schemeClr>
          </a:solidFill>
          <a:ln w="6350">
            <a:solidFill>
              <a:schemeClr val="accent1">
                <a:alpha val="40000"/>
              </a:schemeClr>
            </a:solidFill>
          </a:ln>
          <a:effectLst>
            <a:outerShdw blurRad="50800" dist="38100" dir="2700000" algn="tl" rotWithShape="0">
              <a:schemeClr val="tx2">
                <a:lumMod val="75000"/>
                <a:lumOff val="25000"/>
                <a:alpha val="10000"/>
              </a:schemeClr>
            </a:outerShdw>
          </a:effectLst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pic>
        <p:nvPicPr>
          <p:cNvPr id="29" name="图片 22" descr="333639373138363b343435303739363bd2b5cef1bcbcc4dc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484235" y="2066290"/>
            <a:ext cx="396000" cy="396000"/>
          </a:xfrm>
          <a:prstGeom prst="rect">
            <a:avLst/>
          </a:prstGeom>
        </p:spPr>
      </p:pic>
      <p:sp>
        <p:nvSpPr>
          <p:cNvPr id="19" name="正文"/>
          <p:cNvSpPr txBox="1"/>
          <p:nvPr>
            <p:custDataLst>
              <p:tags r:id="rId7"/>
            </p:custDataLst>
          </p:nvPr>
        </p:nvSpPr>
        <p:spPr>
          <a:xfrm>
            <a:off x="8490903" y="2641600"/>
            <a:ext cx="2846070" cy="768350"/>
          </a:xfrm>
          <a:prstGeom prst="rect">
            <a:avLst/>
          </a:prstGeom>
          <a:noFill/>
        </p:spPr>
        <p:txBody>
          <a:bodyPr wrap="square" lIns="0" tIns="0" rIns="0" bIns="71755" rtlCol="0" anchor="ctr" anchorCtr="0">
            <a:noAutofit/>
          </a:bodyPr>
          <a:p>
            <a:pPr>
              <a:spcBef>
                <a:spcPct val="50000"/>
              </a:spcBef>
            </a:pPr>
            <a:r>
              <a:rPr lang="zh-CN" altLang="en-US" b="1" dirty="0">
                <a:solidFill>
                  <a:srgbClr val="7030A0"/>
                </a:solidFill>
                <a:latin typeface="宋体" panose="02010600030101010101" pitchFamily="2" charset="-122"/>
                <a:sym typeface="+mn-ea"/>
              </a:rPr>
              <a:t>背景（</a:t>
            </a:r>
            <a:r>
              <a:rPr lang="en-US" altLang="zh-CN" b="1" dirty="0">
                <a:solidFill>
                  <a:srgbClr val="7030A0"/>
                </a:solidFill>
                <a:latin typeface="宋体" panose="02010600030101010101" pitchFamily="2" charset="-122"/>
                <a:sym typeface="+mn-ea"/>
              </a:rPr>
              <a:t>Context)</a:t>
            </a:r>
            <a:endParaRPr lang="en-US" altLang="zh-CN" b="1" dirty="0">
              <a:solidFill>
                <a:srgbClr val="7030A0"/>
              </a:solidFill>
              <a:latin typeface="宋体" panose="02010600030101010101" pitchFamily="2" charset="-122"/>
              <a:sym typeface="+mn-ea"/>
            </a:endParaRPr>
          </a:p>
          <a:p>
            <a:pPr>
              <a:spcBef>
                <a:spcPct val="50000"/>
              </a:spcBef>
            </a:pPr>
            <a:r>
              <a:rPr lang="zh-CN" altLang="en-US" b="1" dirty="0">
                <a:solidFill>
                  <a:srgbClr val="0070C0"/>
                </a:solidFill>
                <a:latin typeface="宋体" panose="02010600030101010101" pitchFamily="2" charset="-122"/>
                <a:sym typeface="+mn-ea"/>
              </a:rPr>
              <a:t>输入（</a:t>
            </a:r>
            <a:r>
              <a:rPr lang="en-US" altLang="zh-CN" b="1" dirty="0">
                <a:solidFill>
                  <a:srgbClr val="0070C0"/>
                </a:solidFill>
                <a:latin typeface="宋体" panose="02010600030101010101" pitchFamily="2" charset="-122"/>
                <a:sym typeface="+mn-ea"/>
              </a:rPr>
              <a:t>Input)</a:t>
            </a:r>
            <a:r>
              <a:rPr lang="zh-CN" altLang="en-US" sz="1450" b="1" dirty="0">
                <a:solidFill>
                  <a:srgbClr val="0070C0"/>
                </a:solidFill>
                <a:latin typeface="宋体" panose="02010600030101010101" pitchFamily="2" charset="-122"/>
                <a:sym typeface="+mn-ea"/>
              </a:rPr>
              <a:t> </a:t>
            </a:r>
            <a:endParaRPr lang="zh-CN" altLang="en-US" sz="1450" kern="0" dirty="0">
              <a:ln>
                <a:noFill/>
                <a:prstDash val="sysDot"/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  <a:sym typeface="+mn-ea"/>
            </a:endParaRPr>
          </a:p>
        </p:txBody>
      </p:sp>
      <p:sp>
        <p:nvSpPr>
          <p:cNvPr id="12" name="圆角矩形 11"/>
          <p:cNvSpPr/>
          <p:nvPr>
            <p:custDataLst>
              <p:tags r:id="rId8"/>
            </p:custDataLst>
          </p:nvPr>
        </p:nvSpPr>
        <p:spPr>
          <a:xfrm>
            <a:off x="8241665" y="4106545"/>
            <a:ext cx="3344545" cy="2151380"/>
          </a:xfrm>
          <a:prstGeom prst="roundRect">
            <a:avLst>
              <a:gd name="adj" fmla="val 5475"/>
            </a:avLst>
          </a:prstGeom>
          <a:solidFill>
            <a:schemeClr val="accent2">
              <a:alpha val="5000"/>
            </a:schemeClr>
          </a:solidFill>
          <a:ln w="6350">
            <a:solidFill>
              <a:schemeClr val="accent2">
                <a:alpha val="40000"/>
              </a:schemeClr>
            </a:solidFill>
          </a:ln>
          <a:effectLst>
            <a:outerShdw blurRad="50800" dist="38100" dir="2700000" algn="tl" rotWithShape="0">
              <a:schemeClr val="tx2">
                <a:lumMod val="75000"/>
                <a:lumOff val="25000"/>
                <a:alpha val="10000"/>
              </a:schemeClr>
            </a:outerShdw>
          </a:effectLst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3" name="正文"/>
          <p:cNvSpPr txBox="1"/>
          <p:nvPr>
            <p:custDataLst>
              <p:tags r:id="rId9"/>
            </p:custDataLst>
          </p:nvPr>
        </p:nvSpPr>
        <p:spPr>
          <a:xfrm>
            <a:off x="8381683" y="5181600"/>
            <a:ext cx="2846070" cy="768350"/>
          </a:xfrm>
          <a:prstGeom prst="rect">
            <a:avLst/>
          </a:prstGeom>
          <a:noFill/>
        </p:spPr>
        <p:txBody>
          <a:bodyPr wrap="square" lIns="0" tIns="0" rIns="0" bIns="71755" rtlCol="0" anchor="ctr" anchorCtr="0">
            <a:noAutofit/>
          </a:bodyPr>
          <a:p>
            <a:pPr marL="0" indent="0">
              <a:lnSpc>
                <a:spcPct val="150000"/>
              </a:lnSpc>
              <a:buNone/>
            </a:pPr>
            <a:r>
              <a:rPr lang="zh-CN" altLang="en-US" b="1" dirty="0">
                <a:solidFill>
                  <a:srgbClr val="FFC000"/>
                </a:solidFill>
                <a:latin typeface="宋体" panose="02010600030101010101" pitchFamily="2" charset="-122"/>
                <a:sym typeface="+mn-ea"/>
              </a:rPr>
              <a:t>过程 （</a:t>
            </a:r>
            <a:r>
              <a:rPr lang="en-US" altLang="zh-CN" b="1" dirty="0">
                <a:solidFill>
                  <a:srgbClr val="FFC000"/>
                </a:solidFill>
                <a:latin typeface="宋体" panose="02010600030101010101" pitchFamily="2" charset="-122"/>
                <a:sym typeface="+mn-ea"/>
              </a:rPr>
              <a:t>Process)</a:t>
            </a:r>
            <a:endParaRPr lang="en-US" altLang="zh-CN" b="1" dirty="0">
              <a:solidFill>
                <a:srgbClr val="FFC000"/>
              </a:solidFill>
              <a:latin typeface="宋体" panose="02010600030101010101" pitchFamily="2" charset="-122"/>
              <a:sym typeface="+mn-ea"/>
            </a:endParaRPr>
          </a:p>
          <a:p>
            <a:pPr marL="0" indent="0">
              <a:lnSpc>
                <a:spcPct val="150000"/>
              </a:lnSpc>
              <a:buNone/>
            </a:pPr>
            <a:r>
              <a:rPr lang="zh-CN" altLang="en-US" b="1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成果 </a:t>
            </a:r>
            <a:r>
              <a:rPr lang="en-US" altLang="zh-CN" b="1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(Product)</a:t>
            </a:r>
            <a:endParaRPr lang="zh-CN" altLang="en-US" b="1" dirty="0">
              <a:solidFill>
                <a:srgbClr val="FFC000"/>
              </a:solidFill>
              <a:latin typeface="Arial" panose="020B0604020202020204" pitchFamily="34" charset="0"/>
            </a:endParaRPr>
          </a:p>
          <a:p>
            <a:pPr marL="0" indent="0">
              <a:lnSpc>
                <a:spcPct val="150000"/>
              </a:lnSpc>
              <a:buNone/>
            </a:pPr>
            <a:endParaRPr lang="zh-CN" altLang="en-US" b="1" kern="0" dirty="0">
              <a:ln>
                <a:noFill/>
                <a:prstDash val="sysDot"/>
              </a:ln>
              <a:solidFill>
                <a:srgbClr val="FFC000"/>
              </a:solidFill>
              <a:latin typeface="Arial" panose="020B0604020202020204" pitchFamily="34" charset="0"/>
              <a:sym typeface="+mn-ea"/>
            </a:endParaRPr>
          </a:p>
        </p:txBody>
      </p:sp>
      <p:pic>
        <p:nvPicPr>
          <p:cNvPr id="14" name="图片 19" descr="343435383038363b343532323339393bd6b4d0d0d5aad2aa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8484235" y="4458335"/>
            <a:ext cx="396000" cy="396000"/>
          </a:xfrm>
          <a:prstGeom prst="rect">
            <a:avLst/>
          </a:prstGeom>
        </p:spPr>
      </p:pic>
      <p:graphicFrame>
        <p:nvGraphicFramePr>
          <p:cNvPr id="5" name="表格 1"/>
          <p:cNvGraphicFramePr>
            <a:graphicFrameLocks noGrp="1"/>
          </p:cNvGraphicFramePr>
          <p:nvPr/>
        </p:nvGraphicFramePr>
        <p:xfrm>
          <a:off x="609600" y="1701165"/>
          <a:ext cx="6492875" cy="45561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01420"/>
                <a:gridCol w="2152650"/>
                <a:gridCol w="3138805"/>
              </a:tblGrid>
              <a:tr h="307975">
                <a:tc rowSpan="2">
                  <a:txBody>
                    <a:bodyPr/>
                    <a:p>
                      <a:pPr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sz="1400" b="1" kern="0" spc="120" dirty="0">
                          <a:latin typeface="微软雅黑" panose="020B0503020204020204" charset="-122"/>
                          <a:ea typeface="微软雅黑" panose="020B0503020204020204" charset="-122"/>
                        </a:rPr>
                        <a:t>评价类型</a:t>
                      </a:r>
                      <a:endParaRPr lang="zh-CN" sz="1400" b="1" kern="0" spc="120" dirty="0"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77800" marR="177800" marT="25400" marB="25400" anchor="ctr"/>
                </a:tc>
                <a:tc gridSpan="2">
                  <a:txBody>
                    <a:bodyPr/>
                    <a:p>
                      <a:pPr indent="20002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sz="1400" b="1" kern="0" spc="120" dirty="0">
                          <a:latin typeface="微软雅黑" panose="020B0503020204020204" charset="-122"/>
                          <a:ea typeface="微软雅黑" panose="020B0503020204020204" charset="-122"/>
                        </a:rPr>
                        <a:t>评价的作用</a:t>
                      </a:r>
                      <a:endParaRPr lang="zh-CN" sz="1400" b="1" kern="0" spc="120" dirty="0"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77800" marR="177800" marT="25400" marB="25400" anchor="ctr"/>
                </a:tc>
                <a:tc hMerge="1">
                  <a:tcPr/>
                </a:tc>
              </a:tr>
              <a:tr h="307340">
                <a:tc vMerge="1">
                  <a:tcPr/>
                </a:tc>
                <a:tc>
                  <a:txBody>
                    <a:bodyPr/>
                    <a:p>
                      <a:pPr indent="20002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sz="1400" b="1" kern="0" spc="120">
                          <a:latin typeface="微软雅黑" panose="020B0503020204020204" charset="-122"/>
                          <a:ea typeface="微软雅黑" panose="020B0503020204020204" charset="-122"/>
                        </a:rPr>
                        <a:t>决策</a:t>
                      </a:r>
                      <a:endParaRPr lang="zh-CN" sz="1400" b="1" kern="0" spc="120"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77800" marR="177800" marT="25400" marB="25400" anchor="ctr"/>
                </a:tc>
                <a:tc>
                  <a:txBody>
                    <a:bodyPr/>
                    <a:p>
                      <a:pPr indent="20002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sz="1400" b="1" kern="0" spc="120" dirty="0">
                          <a:latin typeface="微软雅黑" panose="020B0503020204020204" charset="-122"/>
                          <a:ea typeface="微软雅黑" panose="020B0503020204020204" charset="-122"/>
                        </a:rPr>
                        <a:t>效能核定</a:t>
                      </a:r>
                      <a:endParaRPr lang="zh-CN" sz="1400" b="1" kern="0" spc="120" dirty="0"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77800" marR="177800" marT="25400" marB="25400" anchor="ctr"/>
                </a:tc>
              </a:tr>
              <a:tr h="1149985">
                <a:tc>
                  <a:txBody>
                    <a:bodyPr/>
                    <a:p>
                      <a:pPr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sz="1200" b="0" kern="0" spc="120" dirty="0">
                          <a:latin typeface="微软雅黑" panose="020B0503020204020204" charset="-122"/>
                          <a:ea typeface="微软雅黑" panose="020B0503020204020204" charset="-122"/>
                        </a:rPr>
                        <a:t>背景评价</a:t>
                      </a:r>
                      <a:endParaRPr lang="zh-CN" sz="1200" b="0" kern="0" spc="120" dirty="0"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77800" marR="177800" marT="25400" marB="25400" anchor="ctr"/>
                </a:tc>
                <a:tc>
                  <a:txBody>
                    <a:bodyPr/>
                    <a:p>
                      <a:pPr indent="266700" algn="l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sz="1200" b="0" kern="0" spc="120" dirty="0">
                          <a:latin typeface="微软雅黑" panose="020B0503020204020204" charset="-122"/>
                          <a:ea typeface="微软雅黑" panose="020B0503020204020204" charset="-122"/>
                        </a:rPr>
                        <a:t>为计划决策服务，涉及选择目标，辨明潜在问题、迫切需要先解决的方面、未利用的资源和可能存在的机会</a:t>
                      </a:r>
                      <a:endParaRPr lang="zh-CN" sz="1200" b="0" kern="0" spc="120" dirty="0"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77800" marR="177800" marT="25400" marB="25400" anchor="ctr"/>
                </a:tc>
                <a:tc>
                  <a:txBody>
                    <a:bodyPr/>
                    <a:p>
                      <a:pPr indent="200025" algn="l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sz="1200" b="0" kern="0" spc="120" dirty="0">
                          <a:latin typeface="微软雅黑" panose="020B0503020204020204" charset="-122"/>
                          <a:ea typeface="微软雅黑" panose="020B0503020204020204" charset="-122"/>
                        </a:rPr>
                        <a:t>提供有关所选定计划被否决的意见和材料，提供关于问题、需要、资源和机会的文件，把它们与所选定的目标和被否决的目标相联系</a:t>
                      </a:r>
                      <a:endParaRPr lang="zh-CN" sz="1200" b="0" kern="0" spc="120" dirty="0"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77800" marR="177800" marT="25400" marB="25400" anchor="ctr"/>
                </a:tc>
              </a:tr>
              <a:tr h="930275">
                <a:tc>
                  <a:txBody>
                    <a:bodyPr/>
                    <a:p>
                      <a:pPr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sz="1200" b="0" kern="0" spc="120">
                          <a:latin typeface="微软雅黑" panose="020B0503020204020204" charset="-122"/>
                          <a:ea typeface="微软雅黑" panose="020B0503020204020204" charset="-122"/>
                        </a:rPr>
                        <a:t>输入评价</a:t>
                      </a:r>
                      <a:endParaRPr lang="zh-CN" sz="1200" b="0" kern="0" spc="120"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77800" marR="177800" marT="25400" marB="25400" anchor="ctr"/>
                </a:tc>
                <a:tc>
                  <a:txBody>
                    <a:bodyPr/>
                    <a:p>
                      <a:pPr indent="200025" algn="l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sz="1200" b="0" kern="0" spc="120" dirty="0">
                          <a:latin typeface="微软雅黑" panose="020B0503020204020204" charset="-122"/>
                          <a:ea typeface="微软雅黑" panose="020B0503020204020204" charset="-122"/>
                        </a:rPr>
                        <a:t>为构建决策服务，涉及形成达到目标的方案。为达目标而设计、分析各种供选择的程序</a:t>
                      </a:r>
                      <a:endParaRPr lang="zh-CN" sz="1200" b="0" kern="0" spc="120" dirty="0"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77800" marR="177800" marT="25400" marB="25400" anchor="ctr"/>
                </a:tc>
                <a:tc>
                  <a:txBody>
                    <a:bodyPr/>
                    <a:p>
                      <a:pPr indent="266700" algn="l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sz="1200" b="0" kern="0" spc="120" dirty="0"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为所选定</a:t>
                      </a:r>
                      <a:r>
                        <a:rPr lang="en-US" sz="1200" b="0" kern="0" spc="120" dirty="0"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(</a:t>
                      </a:r>
                      <a:r>
                        <a:rPr lang="zh-CN" sz="1200" b="0" kern="0" spc="120" dirty="0"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或故否决</a:t>
                      </a:r>
                      <a:r>
                        <a:rPr lang="en-US" sz="1200" b="0" kern="0" spc="120" dirty="0"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)</a:t>
                      </a:r>
                      <a:r>
                        <a:rPr lang="zh-CN" sz="1200" b="0" kern="0" spc="120" dirty="0"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的方案设计提供资料，联系已建立的目标，将各种供选择的方案设计之优缺点记录在案</a:t>
                      </a:r>
                      <a:endParaRPr lang="zh-CN" sz="1200" b="0" kern="0" spc="120" dirty="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77800" marR="177800" marT="25400" marB="25400" anchor="ctr"/>
                </a:tc>
              </a:tr>
              <a:tr h="930275">
                <a:tc>
                  <a:txBody>
                    <a:bodyPr/>
                    <a:p>
                      <a:pPr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sz="1200" b="0" kern="0" spc="120">
                          <a:latin typeface="微软雅黑" panose="020B0503020204020204" charset="-122"/>
                          <a:ea typeface="微软雅黑" panose="020B0503020204020204" charset="-122"/>
                        </a:rPr>
                        <a:t>过程评价</a:t>
                      </a:r>
                      <a:endParaRPr lang="zh-CN" sz="1200" b="0" kern="0" spc="120"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77800" marR="177800" marT="25400" marB="25400" anchor="ctr"/>
                </a:tc>
                <a:tc>
                  <a:txBody>
                    <a:bodyPr/>
                    <a:p>
                      <a:pPr indent="200025" algn="l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sz="1200" b="0" kern="0" spc="120" dirty="0">
                          <a:latin typeface="微软雅黑" panose="020B0503020204020204" charset="-122"/>
                          <a:ea typeface="微软雅黑" panose="020B0503020204020204" charset="-122"/>
                        </a:rPr>
                        <a:t>为执行决策服务，涉及所设定的方案，发起和控制方案的运行</a:t>
                      </a:r>
                      <a:endParaRPr lang="zh-CN" sz="1200" b="0" kern="0" spc="120" dirty="0"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77800" marR="177800" marT="25400" marB="25400" anchor="ctr"/>
                </a:tc>
                <a:tc>
                  <a:txBody>
                    <a:bodyPr/>
                    <a:p>
                      <a:pPr indent="266700" algn="l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sz="1200" b="0" kern="0" spc="120" dirty="0">
                          <a:latin typeface="微软雅黑" panose="020B0503020204020204" charset="-122"/>
                          <a:ea typeface="微软雅黑" panose="020B0503020204020204" charset="-122"/>
                        </a:rPr>
                        <a:t>提供方案执行情况记录，包括决策过程途径，将方案实施过程中实际发生的活动记录在案。将它们相互联系起来，并与方案过程联系</a:t>
                      </a:r>
                      <a:r>
                        <a:rPr lang="zh-CN" sz="1200" b="0" kern="0" spc="120" dirty="0" smtClean="0">
                          <a:latin typeface="微软雅黑" panose="020B0503020204020204" charset="-122"/>
                          <a:ea typeface="微软雅黑" panose="020B0503020204020204" charset="-122"/>
                        </a:rPr>
                        <a:t>起来</a:t>
                      </a:r>
                      <a:endParaRPr lang="zh-CN" altLang="zh-CN" sz="1200" b="0" kern="0" spc="120" dirty="0" smtClean="0"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77800" marR="177800" marT="25400" marB="25400" anchor="ctr"/>
                </a:tc>
              </a:tr>
              <a:tr h="930275">
                <a:tc>
                  <a:txBody>
                    <a:bodyPr/>
                    <a:p>
                      <a:pPr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sz="1200" b="0" kern="0" spc="120">
                          <a:latin typeface="微软雅黑" panose="020B0503020204020204" charset="-122"/>
                          <a:ea typeface="微软雅黑" panose="020B0503020204020204" charset="-122"/>
                        </a:rPr>
                        <a:t>成果评价</a:t>
                      </a:r>
                      <a:endParaRPr lang="zh-CN" sz="1200" b="0" kern="0" spc="120"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77800" marR="177800" marT="25400" marB="25400" anchor="ctr"/>
                </a:tc>
                <a:tc>
                  <a:txBody>
                    <a:bodyPr/>
                    <a:p>
                      <a:pPr indent="266700" algn="l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sz="1200" b="0" kern="0" spc="120" dirty="0">
                          <a:latin typeface="微软雅黑" panose="020B0503020204020204" charset="-122"/>
                          <a:ea typeface="微软雅黑" panose="020B0503020204020204" charset="-122"/>
                        </a:rPr>
                        <a:t>为循环决策服务，涉及分析方案结果和对它的反应，辨明与测量方案的结果</a:t>
                      </a:r>
                      <a:endParaRPr lang="zh-CN" sz="1200" b="0" kern="0" spc="120" dirty="0"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77800" marR="177800" marT="25400" marB="25400" anchor="ctr"/>
                </a:tc>
                <a:tc>
                  <a:txBody>
                    <a:bodyPr/>
                    <a:p>
                      <a:pPr indent="200025" algn="l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sz="1200" b="0" kern="0" spc="120" dirty="0">
                          <a:latin typeface="微软雅黑" panose="020B0503020204020204" charset="-122"/>
                          <a:ea typeface="微软雅黑" panose="020B0503020204020204" charset="-122"/>
                        </a:rPr>
                        <a:t>提供有关方案结果与循环决策的记录，将结果记录在案，并将之与改善决策、持续或终止决策相联系</a:t>
                      </a:r>
                      <a:endParaRPr lang="zh-CN" sz="1200" b="0" kern="0" spc="120" dirty="0"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77800" marR="177800" marT="25400" marB="25400" anchor="ctr"/>
                </a:tc>
              </a:tr>
            </a:tbl>
          </a:graphicData>
        </a:graphic>
      </p:graphicFrame>
    </p:spTree>
    <p:custDataLst>
      <p:tags r:id="rId13"/>
    </p:custDataLst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矩形 13"/>
          <p:cNvSpPr/>
          <p:nvPr>
            <p:custDataLst>
              <p:tags r:id="rId1"/>
            </p:custDataLst>
          </p:nvPr>
        </p:nvSpPr>
        <p:spPr>
          <a:xfrm>
            <a:off x="582613" y="848995"/>
            <a:ext cx="11048365" cy="5523865"/>
          </a:xfrm>
          <a:prstGeom prst="rect">
            <a:avLst/>
          </a:prstGeom>
          <a:ln w="349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11" name="矩形 10"/>
          <p:cNvSpPr/>
          <p:nvPr>
            <p:custDataLst>
              <p:tags r:id="rId2"/>
            </p:custDataLst>
          </p:nvPr>
        </p:nvSpPr>
        <p:spPr>
          <a:xfrm>
            <a:off x="582613" y="848995"/>
            <a:ext cx="11048365" cy="5523865"/>
          </a:xfrm>
          <a:prstGeom prst="rect">
            <a:avLst/>
          </a:prstGeom>
          <a:solidFill>
            <a:srgbClr val="FFFFFF">
              <a:alpha val="15000"/>
            </a:srgbClr>
          </a:solidFill>
          <a:ln w="349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2" name="矩形 1"/>
          <p:cNvSpPr/>
          <p:nvPr>
            <p:custDataLst>
              <p:tags r:id="rId3"/>
            </p:custDataLst>
          </p:nvPr>
        </p:nvSpPr>
        <p:spPr>
          <a:xfrm>
            <a:off x="412115" y="2698750"/>
            <a:ext cx="330835" cy="14605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rgbClr val="000000">
                <a:alpha val="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5" name="矩形 4"/>
          <p:cNvSpPr/>
          <p:nvPr>
            <p:custDataLst>
              <p:tags r:id="rId4"/>
            </p:custDataLst>
          </p:nvPr>
        </p:nvSpPr>
        <p:spPr>
          <a:xfrm>
            <a:off x="11453495" y="2698750"/>
            <a:ext cx="330835" cy="14605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rgbClr val="000000">
                <a:alpha val="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8" name="文本框 7"/>
          <p:cNvSpPr txBox="1"/>
          <p:nvPr>
            <p:custDataLst>
              <p:tags r:id="rId5"/>
            </p:custDataLst>
          </p:nvPr>
        </p:nvSpPr>
        <p:spPr>
          <a:xfrm>
            <a:off x="1089025" y="1490980"/>
            <a:ext cx="10013950" cy="4571365"/>
          </a:xfrm>
          <a:prstGeom prst="rect">
            <a:avLst/>
          </a:prstGeom>
          <a:noFill/>
        </p:spPr>
        <p:txBody>
          <a:bodyPr wrap="square" rtlCol="0" anchor="ctr" anchorCtr="0">
            <a:normAutofit/>
          </a:bodyPr>
          <a:lstStyle/>
          <a:p>
            <a:pPr marL="0" lvl="0" indent="0" algn="l" fontAlgn="auto">
              <a:lnSpc>
                <a:spcPct val="150000"/>
              </a:lnSpc>
              <a:spcAft>
                <a:spcPts val="1200"/>
              </a:spcAft>
            </a:pPr>
            <a:r>
              <a:rPr lang="zh-CN" altLang="en-US" sz="2400" b="1">
                <a:solidFill>
                  <a:schemeClr val="bg2">
                    <a:lumMod val="90000"/>
                    <a:lumOff val="10000"/>
                  </a:schemeClr>
                </a:solidFill>
              </a:rPr>
              <a:t>(一)在CIPP各类评价中,均有三个大致相同的步骤</a:t>
            </a:r>
            <a:endParaRPr lang="zh-CN" altLang="en-US" sz="2400" b="1">
              <a:solidFill>
                <a:schemeClr val="bg2">
                  <a:lumMod val="90000"/>
                  <a:lumOff val="10000"/>
                </a:schemeClr>
              </a:solidFill>
            </a:endParaRPr>
          </a:p>
          <a:p>
            <a:pPr marL="0" lvl="0" indent="0" algn="l" fontAlgn="auto">
              <a:lnSpc>
                <a:spcPct val="150000"/>
              </a:lnSpc>
              <a:spcAft>
                <a:spcPts val="1200"/>
              </a:spcAft>
            </a:pPr>
            <a:r>
              <a:rPr lang="zh-CN" altLang="en-US" sz="2400">
                <a:solidFill>
                  <a:schemeClr val="accent1">
                    <a:lumMod val="75000"/>
                  </a:schemeClr>
                </a:solidFill>
              </a:rPr>
              <a:t>如:以背景评价为例,这三个步骤是:</a:t>
            </a:r>
            <a:endParaRPr lang="zh-CN" altLang="en-US" sz="2400">
              <a:solidFill>
                <a:schemeClr val="tx1"/>
              </a:solidFill>
            </a:endParaRPr>
          </a:p>
          <a:p>
            <a:pPr marL="0" lvl="0" indent="0" algn="l" fontAlgn="auto">
              <a:lnSpc>
                <a:spcPct val="150000"/>
              </a:lnSpc>
              <a:spcAft>
                <a:spcPts val="1200"/>
              </a:spcAft>
            </a:pPr>
            <a:r>
              <a:rPr lang="zh-CN" altLang="en-US" sz="2400">
                <a:solidFill>
                  <a:schemeClr val="tx1"/>
                </a:solidFill>
              </a:rPr>
              <a:t>1.决定将要阐述哪些问题,来描述决策者所需要的信息。</a:t>
            </a:r>
            <a:endParaRPr lang="zh-CN" altLang="en-US" sz="2400">
              <a:solidFill>
                <a:schemeClr val="tx1"/>
              </a:solidFill>
            </a:endParaRPr>
          </a:p>
          <a:p>
            <a:pPr marL="0" lvl="0" indent="0" algn="l" fontAlgn="auto">
              <a:lnSpc>
                <a:spcPct val="150000"/>
              </a:lnSpc>
              <a:spcAft>
                <a:spcPts val="1200"/>
              </a:spcAft>
            </a:pPr>
            <a:r>
              <a:rPr lang="zh-CN" altLang="en-US" sz="2400">
                <a:solidFill>
                  <a:schemeClr val="tx1"/>
                </a:solidFill>
              </a:rPr>
              <a:t>2.决定如何掌握所需信息,采用何种测量与分析技术获取信息。</a:t>
            </a:r>
            <a:endParaRPr lang="zh-CN" altLang="en-US" sz="2400">
              <a:solidFill>
                <a:schemeClr val="tx1"/>
              </a:solidFill>
            </a:endParaRPr>
          </a:p>
          <a:p>
            <a:pPr marL="0" lvl="0" indent="0" algn="l" fontAlgn="auto">
              <a:lnSpc>
                <a:spcPct val="150000"/>
              </a:lnSpc>
              <a:spcAft>
                <a:spcPts val="1200"/>
              </a:spcAft>
            </a:pPr>
            <a:r>
              <a:rPr lang="zh-CN" altLang="en-US" sz="2400">
                <a:solidFill>
                  <a:schemeClr val="tx1"/>
                </a:solidFill>
              </a:rPr>
              <a:t>3.决定如何报告所获信息,从而向决策者提供高度有用性的信息。</a:t>
            </a:r>
            <a:endParaRPr lang="zh-CN" altLang="en-US" sz="2400">
              <a:solidFill>
                <a:schemeClr val="tx1"/>
              </a:solidFill>
            </a:endParaRPr>
          </a:p>
        </p:txBody>
      </p:sp>
      <p:sp>
        <p:nvSpPr>
          <p:cNvPr id="9" name="标题 8"/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2146300" y="493395"/>
            <a:ext cx="7920355" cy="763270"/>
          </a:xfrm>
          <a:solidFill>
            <a:schemeClr val="accent1"/>
          </a:solidFill>
        </p:spPr>
        <p:txBody>
          <a:bodyPr/>
          <a:lstStyle/>
          <a:p>
            <a:pPr algn="ctr"/>
            <a:r>
              <a:rPr lang="zh-CN" altLang="en-US" sz="4000" b="0">
                <a:solidFill>
                  <a:srgbClr val="FFFFFF"/>
                </a:solidFill>
              </a:rPr>
              <a:t>二、</a:t>
            </a:r>
            <a:r>
              <a:rPr lang="en-US" altLang="zh-CN" sz="4000" b="0">
                <a:solidFill>
                  <a:srgbClr val="FFFFFF"/>
                </a:solidFill>
              </a:rPr>
              <a:t>CIPP</a:t>
            </a:r>
            <a:r>
              <a:rPr lang="zh-CN" altLang="en-US" sz="4000" b="0">
                <a:solidFill>
                  <a:srgbClr val="FFFFFF"/>
                </a:solidFill>
              </a:rPr>
              <a:t>评价模式的应用</a:t>
            </a:r>
            <a:endParaRPr lang="zh-CN" altLang="en-US" sz="4000" b="0">
              <a:solidFill>
                <a:srgbClr val="FFFFFF"/>
              </a:solidFill>
            </a:endParaRPr>
          </a:p>
        </p:txBody>
      </p:sp>
    </p:spTree>
    <p:custDataLst>
      <p:tags r:id="rId7"/>
    </p:custDataLst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任意多边形: 形状 798"/>
          <p:cNvSpPr/>
          <p:nvPr/>
        </p:nvSpPr>
        <p:spPr>
          <a:xfrm>
            <a:off x="11415784" y="-2"/>
            <a:ext cx="331106" cy="1560492"/>
          </a:xfrm>
          <a:custGeom>
            <a:avLst/>
            <a:gdLst>
              <a:gd name="connsiteX0" fmla="*/ 0 w 331106"/>
              <a:gd name="connsiteY0" fmla="*/ 0 h 1560492"/>
              <a:gd name="connsiteX1" fmla="*/ 331105 w 331106"/>
              <a:gd name="connsiteY1" fmla="*/ 0 h 1560492"/>
              <a:gd name="connsiteX2" fmla="*/ 331105 w 331106"/>
              <a:gd name="connsiteY2" fmla="*/ 1394934 h 1560492"/>
              <a:gd name="connsiteX3" fmla="*/ 331106 w 331106"/>
              <a:gd name="connsiteY3" fmla="*/ 1394939 h 1560492"/>
              <a:gd name="connsiteX4" fmla="*/ 165553 w 331106"/>
              <a:gd name="connsiteY4" fmla="*/ 1560492 h 1560492"/>
              <a:gd name="connsiteX5" fmla="*/ 0 w 331106"/>
              <a:gd name="connsiteY5" fmla="*/ 1394939 h 156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1106" h="1560492">
                <a:moveTo>
                  <a:pt x="0" y="0"/>
                </a:moveTo>
                <a:lnTo>
                  <a:pt x="331105" y="0"/>
                </a:lnTo>
                <a:lnTo>
                  <a:pt x="331105" y="1394934"/>
                </a:lnTo>
                <a:lnTo>
                  <a:pt x="331106" y="1394939"/>
                </a:lnTo>
                <a:cubicBezTo>
                  <a:pt x="331106" y="1486371"/>
                  <a:pt x="256985" y="1560492"/>
                  <a:pt x="165553" y="1560492"/>
                </a:cubicBezTo>
                <a:cubicBezTo>
                  <a:pt x="74121" y="1560492"/>
                  <a:pt x="0" y="1486371"/>
                  <a:pt x="0" y="1394939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ko-KR" altLang="en-US"/>
          </a:p>
        </p:txBody>
      </p:sp>
      <p:sp>
        <p:nvSpPr>
          <p:cNvPr id="4" name="圆"/>
          <p:cNvSpPr/>
          <p:nvPr/>
        </p:nvSpPr>
        <p:spPr>
          <a:xfrm>
            <a:off x="11415785" y="1742682"/>
            <a:ext cx="331105" cy="331105"/>
          </a:xfrm>
          <a:prstGeom prst="ellipse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810" name="线"/>
          <p:cNvCxnSpPr/>
          <p:nvPr/>
        </p:nvCxnSpPr>
        <p:spPr>
          <a:xfrm>
            <a:off x="445110" y="670671"/>
            <a:ext cx="388916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点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609600" y="5943449"/>
            <a:ext cx="615043" cy="615043"/>
          </a:xfrm>
          <a:prstGeom prst="rect">
            <a:avLst/>
          </a:prstGeom>
        </p:spPr>
      </p:pic>
      <p:sp>
        <p:nvSpPr>
          <p:cNvPr id="3" name="Text1"/>
          <p:cNvSpPr txBox="1"/>
          <p:nvPr>
            <p:custDataLst>
              <p:tags r:id="rId2"/>
            </p:custDataLst>
          </p:nvPr>
        </p:nvSpPr>
        <p:spPr>
          <a:xfrm>
            <a:off x="665481" y="1036495"/>
            <a:ext cx="1904999" cy="1259734"/>
          </a:xfrm>
          <a:prstGeom prst="rect">
            <a:avLst/>
          </a:prstGeom>
          <a:noFill/>
        </p:spPr>
        <p:txBody>
          <a:bodyPr wrap="square" rtlCol="0" anchor="ctr">
            <a:normAutofit fontScale="97500" lnSpcReduction="2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0000"/>
              </a:lnSpc>
              <a:spcBef>
                <a:spcPct val="0"/>
              </a:spcBef>
            </a:pPr>
            <a:endParaRPr lang="en-US" altLang="zh-CN" sz="7200" b="1">
              <a:solidFill>
                <a:schemeClr val="accent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" name="Text2"/>
          <p:cNvSpPr txBox="1"/>
          <p:nvPr>
            <p:custDataLst>
              <p:tags r:id="rId3"/>
            </p:custDataLst>
          </p:nvPr>
        </p:nvSpPr>
        <p:spPr>
          <a:xfrm>
            <a:off x="845820" y="2487169"/>
            <a:ext cx="9697085" cy="1764052"/>
          </a:xfrm>
          <a:prstGeom prst="rect">
            <a:avLst/>
          </a:prstGeom>
          <a:noFill/>
        </p:spPr>
        <p:txBody>
          <a:bodyPr wrap="square" rtlCol="0" anchor="b" anchorCtr="0">
            <a:normAutofit fontScale="90000"/>
          </a:bodyPr>
          <a:lstStyle>
            <a:defPPr>
              <a:defRPr lang="en-US"/>
            </a:defPPr>
            <a:lvl1pPr marL="0" algn="l" defTabSz="914400" rtl="0" eaLnBrk="1" latinLnBrk="0" hangingPunct="1">
              <a:defRPr sz="11000" b="1" kern="1200" spc="-150">
                <a:solidFill>
                  <a:srgbClr val="8034FF"/>
                </a:solidFill>
                <a:latin typeface="Avenir LT Pro 65 Medium" panose="020B0603020203020204" pitchFamily="34" charset="0"/>
                <a:ea typeface="Inter Medium" panose="020B0502030000000004" pitchFamily="34" charset="0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6000" spc="0">
                <a:solidFill>
                  <a:schemeClr val="tx1"/>
                </a:solidFill>
                <a:uFillTx/>
                <a:latin typeface="微软雅黑" panose="020B0503020204020204" charset="-122"/>
                <a:ea typeface="微软雅黑" panose="020B0503020204020204" charset="-122"/>
                <a:cs typeface="字体圈欣意冠黑体" panose="00000500000000000000" charset="-122"/>
                <a:sym typeface="+mn-lt"/>
              </a:rPr>
              <a:t>项目二</a:t>
            </a:r>
            <a:r>
              <a:rPr lang="en-US" altLang="zh-CN" sz="6000" spc="0">
                <a:solidFill>
                  <a:schemeClr val="tx1"/>
                </a:solidFill>
                <a:uFillTx/>
                <a:latin typeface="微软雅黑" panose="020B0503020204020204" charset="-122"/>
                <a:ea typeface="微软雅黑" panose="020B0503020204020204" charset="-122"/>
                <a:cs typeface="字体圈欣意冠黑体" panose="00000500000000000000" charset="-122"/>
                <a:sym typeface="+mn-lt"/>
              </a:rPr>
              <a:t> </a:t>
            </a:r>
            <a:r>
              <a:rPr lang="zh-CN" altLang="en-US" sz="6000" spc="0">
                <a:solidFill>
                  <a:schemeClr val="tx1"/>
                </a:solidFill>
                <a:uFillTx/>
                <a:latin typeface="微软雅黑" panose="020B0503020204020204" charset="-122"/>
                <a:ea typeface="微软雅黑" panose="020B0503020204020204" charset="-122"/>
                <a:cs typeface="字体圈欣意冠黑体" panose="00000500000000000000" charset="-122"/>
                <a:sym typeface="+mn-lt"/>
              </a:rPr>
              <a:t> 幼儿园教育评价的模式</a:t>
            </a:r>
            <a:endParaRPr lang="zh-CN" altLang="en-US" sz="6000" spc="0">
              <a:solidFill>
                <a:schemeClr val="tx1"/>
              </a:solidFill>
              <a:uFillTx/>
              <a:latin typeface="微软雅黑" panose="020B0503020204020204" charset="-122"/>
              <a:ea typeface="微软雅黑" panose="020B0503020204020204" charset="-122"/>
              <a:cs typeface="字体圈欣意冠黑体" panose="00000500000000000000" charset="-122"/>
              <a:sym typeface="+mn-lt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899795" y="2296496"/>
            <a:ext cx="665480" cy="250825"/>
            <a:chOff x="690695" y="266700"/>
            <a:chExt cx="1761702" cy="533400"/>
          </a:xfrm>
        </p:grpSpPr>
        <p:sp>
          <p:nvSpPr>
            <p:cNvPr id="8" name="箭头: V 形 7"/>
            <p:cNvSpPr/>
            <p:nvPr>
              <p:custDataLst>
                <p:tags r:id="rId4"/>
              </p:custDataLst>
            </p:nvPr>
          </p:nvSpPr>
          <p:spPr>
            <a:xfrm>
              <a:off x="690695" y="266700"/>
              <a:ext cx="666750" cy="533400"/>
            </a:xfrm>
            <a:prstGeom prst="chevron">
              <a:avLst>
                <a:gd name="adj" fmla="val 46429"/>
              </a:avLst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9" name="箭头: V 形 8"/>
            <p:cNvSpPr/>
            <p:nvPr>
              <p:custDataLst>
                <p:tags r:id="rId5"/>
              </p:custDataLst>
            </p:nvPr>
          </p:nvSpPr>
          <p:spPr>
            <a:xfrm>
              <a:off x="1238171" y="266700"/>
              <a:ext cx="666750" cy="533400"/>
            </a:xfrm>
            <a:prstGeom prst="chevron">
              <a:avLst>
                <a:gd name="adj" fmla="val 46429"/>
              </a:avLst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0" name="箭头: V 形 9"/>
            <p:cNvSpPr/>
            <p:nvPr>
              <p:custDataLst>
                <p:tags r:id="rId6"/>
              </p:custDataLst>
            </p:nvPr>
          </p:nvSpPr>
          <p:spPr>
            <a:xfrm>
              <a:off x="1785647" y="266700"/>
              <a:ext cx="666750" cy="533400"/>
            </a:xfrm>
            <a:prstGeom prst="chevron">
              <a:avLst>
                <a:gd name="adj" fmla="val 46429"/>
              </a:avLst>
            </a:prstGeom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FFFFFF"/>
                  </a:solidFill>
                  <a:latin typeface="等线" panose="02010600030101010101" charset="-122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pic>
        <p:nvPicPr>
          <p:cNvPr id="81921" name="Picture 9" descr="C:\Users\Administrator\Desktop\出版社社标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277283" y="5867400"/>
            <a:ext cx="811212" cy="800100"/>
          </a:xfrm>
          <a:prstGeom prst="rect">
            <a:avLst/>
          </a:prstGeom>
          <a:noFill/>
          <a:ln w="9525">
            <a:noFill/>
          </a:ln>
        </p:spPr>
      </p:pic>
    </p:spTree>
    <p:custDataLst>
      <p:tags r:id="rId8"/>
    </p:custDataLst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矩形 13"/>
          <p:cNvSpPr/>
          <p:nvPr>
            <p:custDataLst>
              <p:tags r:id="rId1"/>
            </p:custDataLst>
          </p:nvPr>
        </p:nvSpPr>
        <p:spPr>
          <a:xfrm>
            <a:off x="582613" y="848995"/>
            <a:ext cx="11048365" cy="5523865"/>
          </a:xfrm>
          <a:prstGeom prst="rect">
            <a:avLst/>
          </a:prstGeom>
          <a:ln w="349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11" name="矩形 10"/>
          <p:cNvSpPr/>
          <p:nvPr>
            <p:custDataLst>
              <p:tags r:id="rId2"/>
            </p:custDataLst>
          </p:nvPr>
        </p:nvSpPr>
        <p:spPr>
          <a:xfrm>
            <a:off x="582613" y="848995"/>
            <a:ext cx="11048365" cy="5523865"/>
          </a:xfrm>
          <a:prstGeom prst="rect">
            <a:avLst/>
          </a:prstGeom>
          <a:solidFill>
            <a:srgbClr val="FFFFFF">
              <a:alpha val="15000"/>
            </a:srgbClr>
          </a:solidFill>
          <a:ln w="349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2" name="矩形 1"/>
          <p:cNvSpPr/>
          <p:nvPr>
            <p:custDataLst>
              <p:tags r:id="rId3"/>
            </p:custDataLst>
          </p:nvPr>
        </p:nvSpPr>
        <p:spPr>
          <a:xfrm>
            <a:off x="412115" y="2698750"/>
            <a:ext cx="330835" cy="14605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rgbClr val="000000">
                <a:alpha val="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5" name="矩形 4"/>
          <p:cNvSpPr/>
          <p:nvPr>
            <p:custDataLst>
              <p:tags r:id="rId4"/>
            </p:custDataLst>
          </p:nvPr>
        </p:nvSpPr>
        <p:spPr>
          <a:xfrm>
            <a:off x="11453495" y="2698750"/>
            <a:ext cx="330835" cy="14605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rgbClr val="000000">
                <a:alpha val="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8" name="文本框 7"/>
          <p:cNvSpPr txBox="1"/>
          <p:nvPr>
            <p:custDataLst>
              <p:tags r:id="rId5"/>
            </p:custDataLst>
          </p:nvPr>
        </p:nvSpPr>
        <p:spPr>
          <a:xfrm>
            <a:off x="1089025" y="1490980"/>
            <a:ext cx="10013950" cy="4571365"/>
          </a:xfrm>
          <a:prstGeom prst="rect">
            <a:avLst/>
          </a:prstGeom>
          <a:noFill/>
        </p:spPr>
        <p:txBody>
          <a:bodyPr wrap="square" rtlCol="0" anchor="ctr" anchorCtr="0">
            <a:normAutofit/>
          </a:bodyPr>
          <a:lstStyle/>
          <a:p>
            <a:pPr indent="0" fontAlgn="auto">
              <a:lnSpc>
                <a:spcPct val="150000"/>
              </a:lnSpc>
              <a:spcAft>
                <a:spcPts val="1200"/>
              </a:spcAft>
            </a:pPr>
            <a:r>
              <a:rPr lang="zh-CN" altLang="en-US" sz="2800" b="1">
                <a:solidFill>
                  <a:schemeClr val="bg2">
                    <a:lumMod val="90000"/>
                    <a:lumOff val="10000"/>
                  </a:schemeClr>
                </a:solidFill>
                <a:sym typeface="+mn-ea"/>
              </a:rPr>
              <a:t>(二）对于CIPP评价模式</a:t>
            </a:r>
            <a:endParaRPr lang="zh-CN" altLang="en-US" sz="2800" b="1">
              <a:solidFill>
                <a:schemeClr val="bg2">
                  <a:lumMod val="90000"/>
                  <a:lumOff val="10000"/>
                </a:schemeClr>
              </a:solidFill>
            </a:endParaRPr>
          </a:p>
          <a:p>
            <a:pPr indent="0" fontAlgn="auto">
              <a:lnSpc>
                <a:spcPct val="150000"/>
              </a:lnSpc>
              <a:spcAft>
                <a:spcPts val="1800"/>
              </a:spcAft>
            </a:pPr>
            <a:r>
              <a:rPr lang="zh-CN" altLang="en-US" sz="2400" dirty="0">
                <a:solidFill>
                  <a:schemeClr val="accent1">
                    <a:lumMod val="75000"/>
                  </a:schemeClr>
                </a:solidFill>
                <a:latin typeface="宋体" panose="02010600030101010101" pitchFamily="2" charset="-122"/>
                <a:sym typeface="+mn-ea"/>
              </a:rPr>
              <a:t>最终的评价设计与评价报告，一般有三点评价标准</a:t>
            </a:r>
            <a:endParaRPr lang="en-US" altLang="zh-CN" sz="2400" dirty="0">
              <a:solidFill>
                <a:schemeClr val="accent1">
                  <a:lumMod val="75000"/>
                </a:schemeClr>
              </a:solidFill>
              <a:latin typeface="宋体" panose="02010600030101010101" pitchFamily="2" charset="-122"/>
            </a:endParaRPr>
          </a:p>
          <a:p>
            <a:pPr marL="0" lvl="0" indent="0" algn="l" fontAlgn="auto">
              <a:lnSpc>
                <a:spcPct val="150000"/>
              </a:lnSpc>
              <a:spcAft>
                <a:spcPts val="1200"/>
              </a:spcAft>
            </a:pPr>
            <a:r>
              <a:rPr lang="en-US" altLang="zh-CN" sz="2000" b="1" dirty="0">
                <a:solidFill>
                  <a:schemeClr val="tx1"/>
                </a:solidFill>
                <a:latin typeface="Arial" panose="020B0604020202020204" pitchFamily="34" charset="0"/>
                <a:sym typeface="+mn-ea"/>
              </a:rPr>
              <a:t>1.</a:t>
            </a:r>
            <a:r>
              <a:rPr lang="zh-CN" altLang="en-US" sz="2000" b="1" dirty="0">
                <a:solidFill>
                  <a:schemeClr val="tx1"/>
                </a:solidFill>
                <a:latin typeface="Arial" panose="020B0604020202020204" pitchFamily="34" charset="0"/>
                <a:sym typeface="+mn-ea"/>
              </a:rPr>
              <a:t>技术上适宜</a:t>
            </a:r>
            <a:endParaRPr lang="zh-CN" altLang="en-US" sz="20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marL="0" lvl="0" indent="0" algn="l" fontAlgn="auto">
              <a:lnSpc>
                <a:spcPct val="150000"/>
              </a:lnSpc>
              <a:spcAft>
                <a:spcPts val="1200"/>
              </a:spcAft>
            </a:pPr>
            <a:r>
              <a:rPr lang="en-US" altLang="zh-CN" sz="2000" b="1" dirty="0">
                <a:solidFill>
                  <a:schemeClr val="tx1"/>
                </a:solidFill>
                <a:latin typeface="Arial" panose="020B0604020202020204" pitchFamily="34" charset="0"/>
                <a:sym typeface="+mn-ea"/>
              </a:rPr>
              <a:t>2.</a:t>
            </a:r>
            <a:r>
              <a:rPr lang="zh-CN" altLang="en-US" sz="2000" b="1" dirty="0">
                <a:solidFill>
                  <a:schemeClr val="tx1"/>
                </a:solidFill>
                <a:latin typeface="Arial" panose="020B0604020202020204" pitchFamily="34" charset="0"/>
                <a:sym typeface="+mn-ea"/>
              </a:rPr>
              <a:t>有实用价值</a:t>
            </a:r>
            <a:endParaRPr lang="zh-CN" altLang="en-US" sz="20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marL="0" lvl="0" indent="0" algn="l" fontAlgn="auto">
              <a:lnSpc>
                <a:spcPct val="150000"/>
              </a:lnSpc>
              <a:spcAft>
                <a:spcPts val="1200"/>
              </a:spcAft>
            </a:pPr>
            <a:r>
              <a:rPr lang="en-US" altLang="zh-CN" sz="2000" b="1" dirty="0">
                <a:solidFill>
                  <a:schemeClr val="tx1"/>
                </a:solidFill>
                <a:latin typeface="Arial" panose="020B0604020202020204" pitchFamily="34" charset="0"/>
                <a:sym typeface="+mn-ea"/>
              </a:rPr>
              <a:t>3.</a:t>
            </a:r>
            <a:r>
              <a:rPr lang="zh-CN" altLang="en-US" sz="2000" b="1" dirty="0">
                <a:solidFill>
                  <a:schemeClr val="tx1"/>
                </a:solidFill>
                <a:latin typeface="Arial" panose="020B0604020202020204" pitchFamily="34" charset="0"/>
                <a:sym typeface="+mn-ea"/>
              </a:rPr>
              <a:t>费用效率高</a:t>
            </a:r>
            <a:endParaRPr lang="en-US" altLang="zh-CN" sz="20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marL="0" lvl="0" indent="0" algn="l" fontAlgn="auto">
              <a:lnSpc>
                <a:spcPct val="150000"/>
              </a:lnSpc>
              <a:spcAft>
                <a:spcPts val="1200"/>
              </a:spcAft>
            </a:pPr>
            <a:endParaRPr lang="en-US" altLang="zh-CN" sz="2400" dirty="0">
              <a:solidFill>
                <a:schemeClr val="accent1">
                  <a:lumMod val="75000"/>
                </a:schemeClr>
              </a:solidFill>
              <a:latin typeface="宋体" panose="02010600030101010101" pitchFamily="2" charset="-122"/>
            </a:endParaRPr>
          </a:p>
        </p:txBody>
      </p:sp>
      <p:sp>
        <p:nvSpPr>
          <p:cNvPr id="9" name="标题 8"/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2146300" y="493395"/>
            <a:ext cx="7920355" cy="763270"/>
          </a:xfrm>
          <a:solidFill>
            <a:schemeClr val="accent1"/>
          </a:solidFill>
        </p:spPr>
        <p:txBody>
          <a:bodyPr/>
          <a:lstStyle/>
          <a:p>
            <a:pPr algn="ctr"/>
            <a:r>
              <a:rPr lang="zh-CN" altLang="en-US" sz="4000" b="0">
                <a:solidFill>
                  <a:srgbClr val="FFFFFF"/>
                </a:solidFill>
              </a:rPr>
              <a:t>二、</a:t>
            </a:r>
            <a:r>
              <a:rPr lang="en-US" altLang="zh-CN" sz="4000" b="0">
                <a:solidFill>
                  <a:srgbClr val="FFFFFF"/>
                </a:solidFill>
              </a:rPr>
              <a:t>CIPP</a:t>
            </a:r>
            <a:r>
              <a:rPr lang="zh-CN" altLang="en-US" sz="4000" b="0">
                <a:solidFill>
                  <a:srgbClr val="FFFFFF"/>
                </a:solidFill>
              </a:rPr>
              <a:t>评价模式的应用</a:t>
            </a:r>
            <a:endParaRPr lang="zh-CN" altLang="en-US" sz="4000" b="0">
              <a:solidFill>
                <a:srgbClr val="FFFFFF"/>
              </a:solidFill>
            </a:endParaRPr>
          </a:p>
        </p:txBody>
      </p:sp>
    </p:spTree>
    <p:custDataLst>
      <p:tags r:id="rId7"/>
    </p:custDataLst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矩形 13"/>
          <p:cNvSpPr/>
          <p:nvPr>
            <p:custDataLst>
              <p:tags r:id="rId1"/>
            </p:custDataLst>
          </p:nvPr>
        </p:nvSpPr>
        <p:spPr>
          <a:xfrm>
            <a:off x="582613" y="848995"/>
            <a:ext cx="11048365" cy="5523865"/>
          </a:xfrm>
          <a:prstGeom prst="rect">
            <a:avLst/>
          </a:prstGeom>
          <a:ln w="349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11" name="矩形 10"/>
          <p:cNvSpPr/>
          <p:nvPr>
            <p:custDataLst>
              <p:tags r:id="rId2"/>
            </p:custDataLst>
          </p:nvPr>
        </p:nvSpPr>
        <p:spPr>
          <a:xfrm>
            <a:off x="582613" y="848995"/>
            <a:ext cx="11048365" cy="5523865"/>
          </a:xfrm>
          <a:prstGeom prst="rect">
            <a:avLst/>
          </a:prstGeom>
          <a:solidFill>
            <a:srgbClr val="FFFFFF">
              <a:alpha val="15000"/>
            </a:srgbClr>
          </a:solidFill>
          <a:ln w="349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2" name="矩形 1"/>
          <p:cNvSpPr/>
          <p:nvPr>
            <p:custDataLst>
              <p:tags r:id="rId3"/>
            </p:custDataLst>
          </p:nvPr>
        </p:nvSpPr>
        <p:spPr>
          <a:xfrm>
            <a:off x="412115" y="2698750"/>
            <a:ext cx="330835" cy="14605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rgbClr val="000000">
                <a:alpha val="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5" name="矩形 4"/>
          <p:cNvSpPr/>
          <p:nvPr>
            <p:custDataLst>
              <p:tags r:id="rId4"/>
            </p:custDataLst>
          </p:nvPr>
        </p:nvSpPr>
        <p:spPr>
          <a:xfrm>
            <a:off x="11453495" y="2698750"/>
            <a:ext cx="330835" cy="14605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rgbClr val="000000">
                <a:alpha val="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8" name="文本框 7"/>
          <p:cNvSpPr txBox="1"/>
          <p:nvPr>
            <p:custDataLst>
              <p:tags r:id="rId5"/>
            </p:custDataLst>
          </p:nvPr>
        </p:nvSpPr>
        <p:spPr>
          <a:xfrm>
            <a:off x="1091565" y="1676400"/>
            <a:ext cx="10013950" cy="4571365"/>
          </a:xfrm>
          <a:prstGeom prst="rect">
            <a:avLst/>
          </a:prstGeom>
          <a:noFill/>
        </p:spPr>
        <p:txBody>
          <a:bodyPr wrap="square" rtlCol="0" anchor="ctr" anchorCtr="0">
            <a:normAutofit fontScale="80000"/>
          </a:bodyPr>
          <a:lstStyle/>
          <a:p>
            <a:pPr indent="0" fontAlgn="auto">
              <a:lnSpc>
                <a:spcPct val="150000"/>
              </a:lnSpc>
              <a:spcAft>
                <a:spcPts val="1800"/>
              </a:spcAft>
            </a:pPr>
            <a:r>
              <a:rPr lang="zh-CN" altLang="en-US" sz="2400" b="1">
                <a:solidFill>
                  <a:schemeClr val="bg2">
                    <a:lumMod val="90000"/>
                    <a:lumOff val="10000"/>
                  </a:schemeClr>
                </a:solidFill>
                <a:sym typeface="+mn-ea"/>
              </a:rPr>
              <a:t>(三）CIPP模式中的各类评价，均具有以下一般内容规定</a:t>
            </a:r>
            <a:endParaRPr lang="zh-CN" altLang="en-US" sz="2400" b="1">
              <a:solidFill>
                <a:schemeClr val="bg2">
                  <a:lumMod val="90000"/>
                  <a:lumOff val="10000"/>
                </a:schemeClr>
              </a:solidFill>
              <a:sym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1.在背景评价中，注意提供确定目标作为计划的依据，要求描述现在教育环境中已经具备的条件、尚需改进的条件、尚未满足的需要、未经利用的资源和机会以及诊断出其中有关的难题。</a:t>
            </a:r>
            <a:endParaRPr lang="en-US" altLang="zh-CN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2.</a:t>
            </a: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输入评价注重为如何运用资源以达到目标提供信息，包括对课程的材料、方法、程序、设备、人员、环境等加以分析，以便针对目标选择适宜的课程资源、设计方案与发展途径。</a:t>
            </a:r>
            <a:endParaRPr lang="zh-CN" altLang="en-US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3.</a:t>
            </a: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过程评价应在计划和方案设计完毕并付诸实施时便开始进行，旨在提供定期的反馈。</a:t>
            </a:r>
            <a:endParaRPr lang="zh-CN" altLang="en-US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4.</a:t>
            </a: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成果评价的焦点在于了解教育系统所获取的效果。</a:t>
            </a:r>
            <a:endParaRPr lang="zh-CN" altLang="en-US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endParaRPr lang="zh-CN" altLang="en-US" sz="2400" b="1">
              <a:solidFill>
                <a:schemeClr val="bg2">
                  <a:lumMod val="90000"/>
                  <a:lumOff val="10000"/>
                </a:schemeClr>
              </a:solidFill>
            </a:endParaRPr>
          </a:p>
          <a:p>
            <a:pPr marL="0" lvl="0" indent="0" algn="l" fontAlgn="auto">
              <a:lnSpc>
                <a:spcPct val="150000"/>
              </a:lnSpc>
              <a:spcAft>
                <a:spcPts val="1200"/>
              </a:spcAft>
            </a:pPr>
            <a:endParaRPr lang="en-US" altLang="zh-CN" sz="2400" dirty="0">
              <a:solidFill>
                <a:schemeClr val="accent1">
                  <a:lumMod val="75000"/>
                </a:schemeClr>
              </a:solidFill>
              <a:latin typeface="宋体" panose="02010600030101010101" pitchFamily="2" charset="-122"/>
            </a:endParaRPr>
          </a:p>
        </p:txBody>
      </p:sp>
      <p:sp>
        <p:nvSpPr>
          <p:cNvPr id="9" name="标题 8"/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2146300" y="493395"/>
            <a:ext cx="7920355" cy="763270"/>
          </a:xfrm>
          <a:solidFill>
            <a:schemeClr val="accent1"/>
          </a:solidFill>
        </p:spPr>
        <p:txBody>
          <a:bodyPr/>
          <a:lstStyle/>
          <a:p>
            <a:pPr algn="ctr"/>
            <a:r>
              <a:rPr lang="zh-CN" altLang="en-US" sz="4000" b="0">
                <a:solidFill>
                  <a:srgbClr val="FFFFFF"/>
                </a:solidFill>
              </a:rPr>
              <a:t>二、</a:t>
            </a:r>
            <a:r>
              <a:rPr lang="en-US" altLang="zh-CN" sz="4000" b="0">
                <a:solidFill>
                  <a:srgbClr val="FFFFFF"/>
                </a:solidFill>
              </a:rPr>
              <a:t>CIPP</a:t>
            </a:r>
            <a:r>
              <a:rPr lang="zh-CN" altLang="en-US" sz="4000" b="0">
                <a:solidFill>
                  <a:srgbClr val="FFFFFF"/>
                </a:solidFill>
              </a:rPr>
              <a:t>评价模式的应用</a:t>
            </a:r>
            <a:endParaRPr lang="zh-CN" altLang="en-US" sz="4000" b="0">
              <a:solidFill>
                <a:srgbClr val="FFFFFF"/>
              </a:solidFill>
            </a:endParaRPr>
          </a:p>
        </p:txBody>
      </p:sp>
    </p:spTree>
    <p:custDataLst>
      <p:tags r:id="rId7"/>
    </p:custDataLst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矩形 13"/>
          <p:cNvSpPr/>
          <p:nvPr>
            <p:custDataLst>
              <p:tags r:id="rId1"/>
            </p:custDataLst>
          </p:nvPr>
        </p:nvSpPr>
        <p:spPr>
          <a:xfrm>
            <a:off x="582613" y="848995"/>
            <a:ext cx="11048365" cy="5523865"/>
          </a:xfrm>
          <a:prstGeom prst="rect">
            <a:avLst/>
          </a:prstGeom>
          <a:ln w="349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11" name="矩形 10"/>
          <p:cNvSpPr/>
          <p:nvPr>
            <p:custDataLst>
              <p:tags r:id="rId2"/>
            </p:custDataLst>
          </p:nvPr>
        </p:nvSpPr>
        <p:spPr>
          <a:xfrm>
            <a:off x="582613" y="848995"/>
            <a:ext cx="11048365" cy="5523865"/>
          </a:xfrm>
          <a:prstGeom prst="rect">
            <a:avLst/>
          </a:prstGeom>
          <a:solidFill>
            <a:srgbClr val="FFFFFF">
              <a:alpha val="15000"/>
            </a:srgbClr>
          </a:solidFill>
          <a:ln w="349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2" name="矩形 1"/>
          <p:cNvSpPr/>
          <p:nvPr>
            <p:custDataLst>
              <p:tags r:id="rId3"/>
            </p:custDataLst>
          </p:nvPr>
        </p:nvSpPr>
        <p:spPr>
          <a:xfrm>
            <a:off x="412115" y="2698750"/>
            <a:ext cx="330835" cy="14605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rgbClr val="000000">
                <a:alpha val="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5" name="矩形 4"/>
          <p:cNvSpPr/>
          <p:nvPr>
            <p:custDataLst>
              <p:tags r:id="rId4"/>
            </p:custDataLst>
          </p:nvPr>
        </p:nvSpPr>
        <p:spPr>
          <a:xfrm>
            <a:off x="11453495" y="2698750"/>
            <a:ext cx="330835" cy="14605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rgbClr val="000000">
                <a:alpha val="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8" name="文本框 7"/>
          <p:cNvSpPr txBox="1"/>
          <p:nvPr>
            <p:custDataLst>
              <p:tags r:id="rId5"/>
            </p:custDataLst>
          </p:nvPr>
        </p:nvSpPr>
        <p:spPr>
          <a:xfrm>
            <a:off x="1090930" y="1801495"/>
            <a:ext cx="10013950" cy="4571365"/>
          </a:xfrm>
          <a:prstGeom prst="rect">
            <a:avLst/>
          </a:prstGeom>
          <a:noFill/>
        </p:spPr>
        <p:txBody>
          <a:bodyPr wrap="square" rtlCol="0" anchor="ctr" anchorCtr="0">
            <a:normAutofit/>
          </a:bodyPr>
          <a:lstStyle/>
          <a:p>
            <a:pPr indent="0" fontAlgn="auto">
              <a:lnSpc>
                <a:spcPct val="150000"/>
              </a:lnSpc>
              <a:spcAft>
                <a:spcPts val="1800"/>
              </a:spcAft>
            </a:pPr>
            <a:r>
              <a:rPr lang="zh-CN" altLang="en-US" sz="2800" b="1">
                <a:solidFill>
                  <a:schemeClr val="bg2">
                    <a:lumMod val="90000"/>
                    <a:lumOff val="10000"/>
                  </a:schemeClr>
                </a:solidFill>
                <a:sym typeface="+mn-ea"/>
              </a:rPr>
              <a:t>(三）</a:t>
            </a:r>
            <a:r>
              <a:rPr lang="en-US" altLang="zh-CN" sz="28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CIPP</a:t>
            </a:r>
            <a:r>
              <a:rPr lang="zh-CN" altLang="en-US" sz="28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评价模式的优点</a:t>
            </a:r>
            <a:endParaRPr lang="zh-CN" altLang="en-US" sz="2800" b="1" dirty="0">
              <a:solidFill>
                <a:srgbClr val="FFC000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1.对于背景、输人、过程、结果四类评价均做了描述，形成系统的评价方法，对于 决策提供有效的信息，同时也是对先前决策的反馈。</a:t>
            </a:r>
            <a:endParaRPr lang="en-US" altLang="zh-CN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2.</a:t>
            </a:r>
            <a:r>
              <a:rPr lang="en-US" altLang="zh-CN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CIPP</a:t>
            </a: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模式综合性强，使用范围广，可以在课程的目标、内容、实施等任何一个阶段进行。</a:t>
            </a:r>
            <a:endParaRPr lang="zh-CN" altLang="en-US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3.</a:t>
            </a: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对于评价决策人员具有广泛的服务性功能。</a:t>
            </a:r>
            <a:endParaRPr lang="zh-CN" altLang="en-US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4.</a:t>
            </a:r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重视过程的评价，具有动态评价的特征。</a:t>
            </a:r>
            <a:endParaRPr lang="zh-CN" altLang="en-US" sz="24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endParaRPr lang="zh-CN" altLang="en-US" sz="2400" b="1">
              <a:solidFill>
                <a:schemeClr val="bg2">
                  <a:lumMod val="90000"/>
                  <a:lumOff val="10000"/>
                </a:schemeClr>
              </a:solidFill>
            </a:endParaRPr>
          </a:p>
          <a:p>
            <a:pPr marL="0" lvl="0" indent="0" algn="l" fontAlgn="auto">
              <a:lnSpc>
                <a:spcPct val="150000"/>
              </a:lnSpc>
              <a:spcAft>
                <a:spcPts val="1200"/>
              </a:spcAft>
            </a:pPr>
            <a:endParaRPr lang="en-US" altLang="zh-CN" sz="2400" dirty="0">
              <a:solidFill>
                <a:schemeClr val="accent1">
                  <a:lumMod val="75000"/>
                </a:schemeClr>
              </a:solidFill>
              <a:latin typeface="宋体" panose="02010600030101010101" pitchFamily="2" charset="-122"/>
            </a:endParaRPr>
          </a:p>
        </p:txBody>
      </p:sp>
      <p:sp>
        <p:nvSpPr>
          <p:cNvPr id="9" name="标题 8"/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2146300" y="493395"/>
            <a:ext cx="7920355" cy="763270"/>
          </a:xfrm>
          <a:solidFill>
            <a:schemeClr val="accent1"/>
          </a:solidFill>
        </p:spPr>
        <p:txBody>
          <a:bodyPr/>
          <a:lstStyle/>
          <a:p>
            <a:pPr algn="ctr"/>
            <a:r>
              <a:rPr lang="zh-CN" altLang="en-US" sz="4000" b="0">
                <a:solidFill>
                  <a:srgbClr val="FFFFFF"/>
                </a:solidFill>
              </a:rPr>
              <a:t>二、</a:t>
            </a:r>
            <a:r>
              <a:rPr lang="en-US" altLang="zh-CN" sz="4000" b="0">
                <a:solidFill>
                  <a:srgbClr val="FFFFFF"/>
                </a:solidFill>
              </a:rPr>
              <a:t>CIPP</a:t>
            </a:r>
            <a:r>
              <a:rPr lang="zh-CN" altLang="en-US" sz="4000" b="0">
                <a:solidFill>
                  <a:srgbClr val="FFFFFF"/>
                </a:solidFill>
              </a:rPr>
              <a:t>评价模式的应用</a:t>
            </a:r>
            <a:endParaRPr lang="zh-CN" altLang="en-US" sz="4000" b="0">
              <a:solidFill>
                <a:srgbClr val="FFFFFF"/>
              </a:solidFill>
            </a:endParaRPr>
          </a:p>
        </p:txBody>
      </p:sp>
    </p:spTree>
    <p:custDataLst>
      <p:tags r:id="rId7"/>
    </p:custDataLst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矩形 13"/>
          <p:cNvSpPr/>
          <p:nvPr>
            <p:custDataLst>
              <p:tags r:id="rId1"/>
            </p:custDataLst>
          </p:nvPr>
        </p:nvSpPr>
        <p:spPr>
          <a:xfrm>
            <a:off x="582613" y="848995"/>
            <a:ext cx="11048365" cy="5523865"/>
          </a:xfrm>
          <a:prstGeom prst="rect">
            <a:avLst/>
          </a:prstGeom>
          <a:ln w="349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11" name="矩形 10"/>
          <p:cNvSpPr/>
          <p:nvPr>
            <p:custDataLst>
              <p:tags r:id="rId2"/>
            </p:custDataLst>
          </p:nvPr>
        </p:nvSpPr>
        <p:spPr>
          <a:xfrm>
            <a:off x="582613" y="848995"/>
            <a:ext cx="11048365" cy="5523865"/>
          </a:xfrm>
          <a:prstGeom prst="rect">
            <a:avLst/>
          </a:prstGeom>
          <a:solidFill>
            <a:srgbClr val="FFFFFF">
              <a:alpha val="15000"/>
            </a:srgbClr>
          </a:solidFill>
          <a:ln w="349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2" name="矩形 1"/>
          <p:cNvSpPr/>
          <p:nvPr>
            <p:custDataLst>
              <p:tags r:id="rId3"/>
            </p:custDataLst>
          </p:nvPr>
        </p:nvSpPr>
        <p:spPr>
          <a:xfrm>
            <a:off x="412115" y="2698750"/>
            <a:ext cx="330835" cy="14605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rgbClr val="000000">
                <a:alpha val="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5" name="矩形 4"/>
          <p:cNvSpPr/>
          <p:nvPr>
            <p:custDataLst>
              <p:tags r:id="rId4"/>
            </p:custDataLst>
          </p:nvPr>
        </p:nvSpPr>
        <p:spPr>
          <a:xfrm>
            <a:off x="11453495" y="2698750"/>
            <a:ext cx="330835" cy="14605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rgbClr val="000000">
                <a:alpha val="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8" name="文本框 7"/>
          <p:cNvSpPr txBox="1"/>
          <p:nvPr>
            <p:custDataLst>
              <p:tags r:id="rId5"/>
            </p:custDataLst>
          </p:nvPr>
        </p:nvSpPr>
        <p:spPr>
          <a:xfrm>
            <a:off x="1090930" y="1801495"/>
            <a:ext cx="10013950" cy="4571365"/>
          </a:xfrm>
          <a:prstGeom prst="rect">
            <a:avLst/>
          </a:prstGeom>
          <a:noFill/>
        </p:spPr>
        <p:txBody>
          <a:bodyPr wrap="square" rtlCol="0" anchor="ctr" anchorCtr="0">
            <a:normAutofit/>
          </a:bodyPr>
          <a:lstStyle/>
          <a:p>
            <a:pPr indent="0" fontAlgn="auto">
              <a:lnSpc>
                <a:spcPct val="150000"/>
              </a:lnSpc>
              <a:spcAft>
                <a:spcPts val="1800"/>
              </a:spcAft>
            </a:pPr>
            <a:r>
              <a:rPr lang="zh-CN" altLang="en-US" sz="2800" b="1">
                <a:solidFill>
                  <a:schemeClr val="bg2">
                    <a:lumMod val="90000"/>
                    <a:lumOff val="10000"/>
                  </a:schemeClr>
                </a:solidFill>
                <a:sym typeface="+mn-ea"/>
              </a:rPr>
              <a:t>(三）</a:t>
            </a:r>
            <a:r>
              <a:rPr lang="en-US" altLang="zh-CN" sz="28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CIPP</a:t>
            </a:r>
            <a:r>
              <a:rPr lang="zh-CN" altLang="en-US" sz="28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评价模式</a:t>
            </a:r>
            <a:r>
              <a:rPr lang="en-US" altLang="zh-CN" sz="28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的</a:t>
            </a:r>
            <a:r>
              <a:rPr lang="en-US" altLang="zh-CN" sz="28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缺点</a:t>
            </a:r>
            <a:endParaRPr lang="zh-CN" altLang="en-US" sz="2800" b="1" dirty="0">
              <a:solidFill>
                <a:srgbClr val="FFC000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1.回避评价者的价值判断，显然只是提供信息，要求决策者根据所获资料做出判 断，其最终的效能依赖于决策者的观念与水平。</a:t>
            </a:r>
            <a:endParaRPr lang="zh-CN" altLang="en-US" sz="2400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2</a:t>
            </a:r>
            <a:r>
              <a:rPr lang="zh-CN" altLang="en-US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、某些内容只能是描述性的，而非真正严格意义上的评价。</a:t>
            </a:r>
            <a:endParaRPr lang="zh-CN" altLang="en-US" sz="2400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3</a:t>
            </a:r>
            <a:r>
              <a:rPr lang="zh-CN" altLang="en-US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、如全面展开，则实施困难，费用较高。</a:t>
            </a:r>
            <a:endParaRPr lang="zh-CN" altLang="en-US" sz="2400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endParaRPr lang="zh-CN" altLang="en-US" sz="2400" b="1">
              <a:solidFill>
                <a:schemeClr val="tx1">
                  <a:lumMod val="90000"/>
                  <a:lumOff val="10000"/>
                </a:schemeClr>
              </a:solidFill>
            </a:endParaRPr>
          </a:p>
          <a:p>
            <a:pPr marL="0" lvl="0" indent="0" algn="l" fontAlgn="auto">
              <a:lnSpc>
                <a:spcPct val="150000"/>
              </a:lnSpc>
              <a:spcAft>
                <a:spcPts val="1200"/>
              </a:spcAft>
            </a:pPr>
            <a:endParaRPr lang="zh-CN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</a:endParaRPr>
          </a:p>
        </p:txBody>
      </p:sp>
      <p:sp>
        <p:nvSpPr>
          <p:cNvPr id="9" name="标题 8"/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2146300" y="493395"/>
            <a:ext cx="7920355" cy="763270"/>
          </a:xfrm>
          <a:solidFill>
            <a:schemeClr val="accent1"/>
          </a:solidFill>
        </p:spPr>
        <p:txBody>
          <a:bodyPr/>
          <a:lstStyle/>
          <a:p>
            <a:pPr algn="ctr"/>
            <a:r>
              <a:rPr lang="zh-CN" altLang="en-US" sz="4000" b="0">
                <a:solidFill>
                  <a:srgbClr val="FFFFFF"/>
                </a:solidFill>
              </a:rPr>
              <a:t>二、</a:t>
            </a:r>
            <a:r>
              <a:rPr lang="en-US" altLang="zh-CN" sz="4000" b="0">
                <a:solidFill>
                  <a:srgbClr val="FFFFFF"/>
                </a:solidFill>
              </a:rPr>
              <a:t>CIPP</a:t>
            </a:r>
            <a:r>
              <a:rPr lang="zh-CN" altLang="en-US" sz="4000" b="0">
                <a:solidFill>
                  <a:srgbClr val="FFFFFF"/>
                </a:solidFill>
              </a:rPr>
              <a:t>评价模式的应用</a:t>
            </a:r>
            <a:endParaRPr lang="zh-CN" altLang="en-US" sz="4000" b="0">
              <a:solidFill>
                <a:srgbClr val="FFFFFF"/>
              </a:solidFill>
            </a:endParaRPr>
          </a:p>
        </p:txBody>
      </p:sp>
    </p:spTree>
    <p:custDataLst>
      <p:tags r:id="rId7"/>
    </p:custDataLst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pSp>
        <p:nvGrpSpPr>
          <p:cNvPr id="13313" name="Group 2"/>
          <p:cNvGrpSpPr/>
          <p:nvPr/>
        </p:nvGrpSpPr>
        <p:grpSpPr>
          <a:xfrm>
            <a:off x="2424113" y="2708275"/>
            <a:ext cx="8135937" cy="1584325"/>
            <a:chOff x="0" y="0"/>
            <a:chExt cx="4796" cy="1271"/>
          </a:xfrm>
        </p:grpSpPr>
        <p:sp>
          <p:nvSpPr>
            <p:cNvPr id="13314" name="AutoShape 8"/>
            <p:cNvSpPr/>
            <p:nvPr/>
          </p:nvSpPr>
          <p:spPr>
            <a:xfrm flipV="1">
              <a:off x="70" y="0"/>
              <a:ext cx="4653" cy="2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</a:cxnLst>
              <a:pathLst>
                <a:path w="21600" h="21600">
                  <a:moveTo>
                    <a:pt x="0" y="0"/>
                  </a:moveTo>
                  <a:lnTo>
                    <a:pt x="2158" y="21600"/>
                  </a:lnTo>
                  <a:lnTo>
                    <a:pt x="19442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BD0A4"/>
                </a:gs>
                <a:gs pos="100000">
                  <a:schemeClr val="hlink">
                    <a:alpha val="0"/>
                  </a:schemeClr>
                </a:gs>
              </a:gsLst>
              <a:lin ang="5400000" scaled="1"/>
              <a:tileRect/>
            </a:gradFill>
            <a:ln w="9525">
              <a:noFill/>
            </a:ln>
          </p:spPr>
          <p:txBody>
            <a:bodyPr/>
            <a:p>
              <a:endParaRPr lang="zh-CN" altLang="en-US"/>
            </a:p>
          </p:txBody>
        </p:sp>
        <p:sp>
          <p:nvSpPr>
            <p:cNvPr id="8196" name="AutoShape 9"/>
            <p:cNvSpPr>
              <a:spLocks noChangeArrowheads="1"/>
            </p:cNvSpPr>
            <p:nvPr/>
          </p:nvSpPr>
          <p:spPr bwMode="auto">
            <a:xfrm>
              <a:off x="0" y="222"/>
              <a:ext cx="4796" cy="1049"/>
            </a:xfrm>
            <a:prstGeom prst="roundRect">
              <a:avLst>
                <a:gd name="adj" fmla="val 9514"/>
              </a:avLst>
            </a:prstGeom>
            <a:gradFill rotWithShape="1">
              <a:gsLst>
                <a:gs pos="0">
                  <a:schemeClr val="hlink"/>
                </a:gs>
                <a:gs pos="50000">
                  <a:srgbClr val="FBD2A9"/>
                </a:gs>
                <a:gs pos="100000">
                  <a:schemeClr val="hlink"/>
                </a:gs>
              </a:gsLst>
              <a:lin ang="5400000" scaled="1"/>
            </a:gradFill>
            <a:ln w="9525">
              <a:noFill/>
              <a:rou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</p:grpSp>
      <p:sp>
        <p:nvSpPr>
          <p:cNvPr id="13316" name="AutoShape 10"/>
          <p:cNvSpPr/>
          <p:nvPr/>
        </p:nvSpPr>
        <p:spPr>
          <a:xfrm>
            <a:off x="2705100" y="3208257"/>
            <a:ext cx="7567613" cy="684374"/>
          </a:xfrm>
          <a:prstGeom prst="roundRect">
            <a:avLst>
              <a:gd name="adj" fmla="val 9782"/>
            </a:avLst>
          </a:prstGeom>
          <a:gradFill rotWithShape="1">
            <a:gsLst>
              <a:gs pos="0">
                <a:srgbClr val="DDDDDD"/>
              </a:gs>
              <a:gs pos="50000">
                <a:srgbClr val="EBEBEB"/>
              </a:gs>
              <a:gs pos="100000">
                <a:srgbClr val="DDDDDD"/>
              </a:gs>
            </a:gsLst>
            <a:lin ang="5400000" scaled="1"/>
            <a:tileRect/>
          </a:gradFill>
          <a:ln w="28575" cap="flat" cmpd="sng">
            <a:solidFill>
              <a:srgbClr val="F8F8F8"/>
            </a:solidFill>
            <a:prstDash val="solid"/>
            <a:round/>
            <a:headEnd type="none" w="med" len="med"/>
            <a:tailEnd type="none" w="med" len="med"/>
          </a:ln>
        </p:spPr>
        <p:txBody>
          <a:bodyPr anchor="ctr" anchorCtr="0">
            <a:spAutoFit/>
          </a:bodyPr>
          <a:p>
            <a:pPr algn="ctr"/>
            <a:r>
              <a:rPr lang="zh-CN" altLang="en-US" sz="3600" dirty="0">
                <a:latin typeface="隶书" panose="02010509060101010101" pitchFamily="49" charset="-122"/>
                <a:ea typeface="隶书" panose="02010509060101010101" pitchFamily="49" charset="-122"/>
              </a:rPr>
              <a:t>任务三  </a:t>
            </a:r>
            <a:r>
              <a:rPr lang="zh-CN" altLang="en-US" sz="3600" dirty="0">
                <a:latin typeface="隶书" panose="02010509060101010101" pitchFamily="49" charset="-122"/>
                <a:ea typeface="隶书" panose="02010509060101010101" pitchFamily="49" charset="-122"/>
                <a:sym typeface="+mn-ea"/>
              </a:rPr>
              <a:t>目标游离评价模式</a:t>
            </a:r>
            <a:endParaRPr lang="zh-CN" altLang="en-US" sz="3600" dirty="0">
              <a:latin typeface="隶书" panose="02010509060101010101" pitchFamily="49" charset="-122"/>
              <a:ea typeface="隶书" panose="02010509060101010101" pitchFamily="49" charset="-122"/>
            </a:endParaRPr>
          </a:p>
        </p:txBody>
      </p:sp>
      <p:pic>
        <p:nvPicPr>
          <p:cNvPr id="13317" name="Picture 9" descr="C:\Users\Administrator\Desktop\出版社社标.jpg"/>
          <p:cNvPicPr>
            <a:picLocks noChangeAspect="1"/>
          </p:cNvPicPr>
          <p:nvPr/>
        </p:nvPicPr>
        <p:blipFill>
          <a:blip r:embed="rId1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856788" y="6057900"/>
            <a:ext cx="811212" cy="800100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5" name="点"/>
          <p:cNvGrpSpPr/>
          <p:nvPr/>
        </p:nvGrpSpPr>
        <p:grpSpPr>
          <a:xfrm>
            <a:off x="-466845" y="2954137"/>
            <a:ext cx="6356231" cy="3903863"/>
            <a:chOff x="5835980" y="2952750"/>
            <a:chExt cx="6356231" cy="3903863"/>
          </a:xfr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44000"/>
                </a:schemeClr>
              </a:gs>
            </a:gsLst>
            <a:lin ang="4800000" scaled="0"/>
          </a:gradFill>
        </p:grpSpPr>
        <p:sp>
          <p:nvSpPr>
            <p:cNvPr id="6" name="任意多边形: 形状 5"/>
            <p:cNvSpPr/>
            <p:nvPr/>
          </p:nvSpPr>
          <p:spPr>
            <a:xfrm>
              <a:off x="11152819" y="6737347"/>
              <a:ext cx="152611" cy="119266"/>
            </a:xfrm>
            <a:custGeom>
              <a:avLst/>
              <a:gdLst>
                <a:gd name="connsiteX0" fmla="*/ 120194 w 152611"/>
                <a:gd name="connsiteY0" fmla="*/ 119267 h 119266"/>
                <a:gd name="connsiteX1" fmla="*/ 0 w 152611"/>
                <a:gd name="connsiteY1" fmla="*/ 6691 h 119266"/>
                <a:gd name="connsiteX2" fmla="*/ 117104 w 152611"/>
                <a:gd name="connsiteY2" fmla="*/ 39777 h 119266"/>
                <a:gd name="connsiteX3" fmla="*/ 151362 w 152611"/>
                <a:gd name="connsiteY3" fmla="*/ 84530 h 119266"/>
                <a:gd name="connsiteX4" fmla="*/ 145980 w 152611"/>
                <a:gd name="connsiteY4" fmla="*/ 119267 h 119266"/>
                <a:gd name="connsiteX5" fmla="*/ 120194 w 152611"/>
                <a:gd name="connsiteY5" fmla="*/ 119267 h 11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611" h="119266">
                  <a:moveTo>
                    <a:pt x="120194" y="119267"/>
                  </a:moveTo>
                  <a:cubicBezTo>
                    <a:pt x="57486" y="105734"/>
                    <a:pt x="25520" y="59969"/>
                    <a:pt x="0" y="6691"/>
                  </a:cubicBezTo>
                  <a:cubicBezTo>
                    <a:pt x="33565" y="-10358"/>
                    <a:pt x="91851" y="6798"/>
                    <a:pt x="117104" y="39777"/>
                  </a:cubicBezTo>
                  <a:cubicBezTo>
                    <a:pt x="128559" y="54748"/>
                    <a:pt x="143423" y="67960"/>
                    <a:pt x="151362" y="84530"/>
                  </a:cubicBezTo>
                  <a:cubicBezTo>
                    <a:pt x="155517" y="93267"/>
                    <a:pt x="148165" y="107493"/>
                    <a:pt x="145980" y="119267"/>
                  </a:cubicBezTo>
                  <a:cubicBezTo>
                    <a:pt x="137350" y="119267"/>
                    <a:pt x="128772" y="119267"/>
                    <a:pt x="120194" y="1192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" name="任意多边形: 形状 6"/>
            <p:cNvSpPr/>
            <p:nvPr/>
          </p:nvSpPr>
          <p:spPr>
            <a:xfrm>
              <a:off x="7090462" y="6799288"/>
              <a:ext cx="69062" cy="57325"/>
            </a:xfrm>
            <a:custGeom>
              <a:avLst/>
              <a:gdLst>
                <a:gd name="connsiteX0" fmla="*/ 27484 w 69062"/>
                <a:gd name="connsiteY0" fmla="*/ 57325 h 57325"/>
                <a:gd name="connsiteX1" fmla="*/ 25086 w 69062"/>
                <a:gd name="connsiteY1" fmla="*/ 55194 h 57325"/>
                <a:gd name="connsiteX2" fmla="*/ 2443 w 69062"/>
                <a:gd name="connsiteY2" fmla="*/ 12998 h 57325"/>
                <a:gd name="connsiteX3" fmla="*/ 38193 w 69062"/>
                <a:gd name="connsiteY3" fmla="*/ 212 h 57325"/>
                <a:gd name="connsiteX4" fmla="*/ 66749 w 69062"/>
                <a:gd name="connsiteY4" fmla="*/ 22535 h 57325"/>
                <a:gd name="connsiteX5" fmla="*/ 40377 w 69062"/>
                <a:gd name="connsiteY5" fmla="*/ 57325 h 57325"/>
                <a:gd name="connsiteX6" fmla="*/ 27484 w 69062"/>
                <a:gd name="connsiteY6" fmla="*/ 57325 h 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62" h="57325">
                  <a:moveTo>
                    <a:pt x="27484" y="57325"/>
                  </a:moveTo>
                  <a:cubicBezTo>
                    <a:pt x="26685" y="56579"/>
                    <a:pt x="26045" y="55514"/>
                    <a:pt x="25086" y="55194"/>
                  </a:cubicBezTo>
                  <a:cubicBezTo>
                    <a:pt x="4095" y="48215"/>
                    <a:pt x="-4696" y="31006"/>
                    <a:pt x="2443" y="12998"/>
                  </a:cubicBezTo>
                  <a:cubicBezTo>
                    <a:pt x="5693" y="4847"/>
                    <a:pt x="26418" y="-1227"/>
                    <a:pt x="38193" y="212"/>
                  </a:cubicBezTo>
                  <a:cubicBezTo>
                    <a:pt x="48742" y="1490"/>
                    <a:pt x="62647" y="12465"/>
                    <a:pt x="66749" y="22535"/>
                  </a:cubicBezTo>
                  <a:cubicBezTo>
                    <a:pt x="75753" y="44645"/>
                    <a:pt x="56680" y="51145"/>
                    <a:pt x="40377" y="57325"/>
                  </a:cubicBezTo>
                  <a:cubicBezTo>
                    <a:pt x="36061" y="57325"/>
                    <a:pt x="31746" y="57325"/>
                    <a:pt x="27484" y="573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" name="任意多边形: 形状 7"/>
            <p:cNvSpPr/>
            <p:nvPr/>
          </p:nvSpPr>
          <p:spPr>
            <a:xfrm>
              <a:off x="8476192" y="2952750"/>
              <a:ext cx="38212" cy="43794"/>
            </a:xfrm>
            <a:custGeom>
              <a:avLst/>
              <a:gdLst>
                <a:gd name="connsiteX0" fmla="*/ 20311 w 38212"/>
                <a:gd name="connsiteY0" fmla="*/ 0 h 43794"/>
                <a:gd name="connsiteX1" fmla="*/ 38213 w 38212"/>
                <a:gd name="connsiteY1" fmla="*/ 43794 h 43794"/>
                <a:gd name="connsiteX2" fmla="*/ 971 w 38212"/>
                <a:gd name="connsiteY2" fmla="*/ 0 h 43794"/>
                <a:gd name="connsiteX3" fmla="*/ 20311 w 38212"/>
                <a:gd name="connsiteY3" fmla="*/ 0 h 4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12" h="43794">
                  <a:moveTo>
                    <a:pt x="20311" y="0"/>
                  </a:moveTo>
                  <a:cubicBezTo>
                    <a:pt x="25639" y="13053"/>
                    <a:pt x="30967" y="26106"/>
                    <a:pt x="38213" y="43794"/>
                  </a:cubicBezTo>
                  <a:cubicBezTo>
                    <a:pt x="865" y="41290"/>
                    <a:pt x="-2278" y="22909"/>
                    <a:pt x="971" y="0"/>
                  </a:cubicBezTo>
                  <a:cubicBezTo>
                    <a:pt x="7418" y="0"/>
                    <a:pt x="13865" y="0"/>
                    <a:pt x="2031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" name="任意多边形: 形状 8"/>
            <p:cNvSpPr/>
            <p:nvPr/>
          </p:nvSpPr>
          <p:spPr>
            <a:xfrm>
              <a:off x="5835980" y="5505090"/>
              <a:ext cx="38626" cy="30811"/>
            </a:xfrm>
            <a:custGeom>
              <a:avLst/>
              <a:gdLst>
                <a:gd name="connsiteX0" fmla="*/ 0 w 38626"/>
                <a:gd name="connsiteY0" fmla="*/ 5145 h 30811"/>
                <a:gd name="connsiteX1" fmla="*/ 14438 w 38626"/>
                <a:gd name="connsiteY1" fmla="*/ 350 h 30811"/>
                <a:gd name="connsiteX2" fmla="*/ 38626 w 38626"/>
                <a:gd name="connsiteY2" fmla="*/ 18358 h 30811"/>
                <a:gd name="connsiteX3" fmla="*/ 13905 w 38626"/>
                <a:gd name="connsiteY3" fmla="*/ 30665 h 30811"/>
                <a:gd name="connsiteX4" fmla="*/ 0 w 38626"/>
                <a:gd name="connsiteY4" fmla="*/ 24484 h 30811"/>
                <a:gd name="connsiteX5" fmla="*/ 0 w 38626"/>
                <a:gd name="connsiteY5" fmla="*/ 5145 h 3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626" h="30811">
                  <a:moveTo>
                    <a:pt x="0" y="5145"/>
                  </a:moveTo>
                  <a:cubicBezTo>
                    <a:pt x="4902" y="3333"/>
                    <a:pt x="11295" y="-1302"/>
                    <a:pt x="14438" y="350"/>
                  </a:cubicBezTo>
                  <a:cubicBezTo>
                    <a:pt x="23229" y="4985"/>
                    <a:pt x="30688" y="12177"/>
                    <a:pt x="38626" y="18358"/>
                  </a:cubicBezTo>
                  <a:cubicBezTo>
                    <a:pt x="30422" y="22620"/>
                    <a:pt x="22590" y="28107"/>
                    <a:pt x="13905" y="30665"/>
                  </a:cubicBezTo>
                  <a:cubicBezTo>
                    <a:pt x="10176" y="31730"/>
                    <a:pt x="4688" y="26722"/>
                    <a:pt x="0" y="24484"/>
                  </a:cubicBezTo>
                  <a:cubicBezTo>
                    <a:pt x="0" y="17985"/>
                    <a:pt x="0" y="11591"/>
                    <a:pt x="0" y="51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" name="任意多边形: 形状 9"/>
            <p:cNvSpPr/>
            <p:nvPr/>
          </p:nvSpPr>
          <p:spPr>
            <a:xfrm>
              <a:off x="11435616" y="6685688"/>
              <a:ext cx="248326" cy="128840"/>
            </a:xfrm>
            <a:custGeom>
              <a:avLst/>
              <a:gdLst>
                <a:gd name="connsiteX0" fmla="*/ 137989 w 248326"/>
                <a:gd name="connsiteY0" fmla="*/ 105394 h 128840"/>
                <a:gd name="connsiteX1" fmla="*/ 0 w 248326"/>
                <a:gd name="connsiteY1" fmla="*/ 2036 h 128840"/>
                <a:gd name="connsiteX2" fmla="*/ 118169 w 248326"/>
                <a:gd name="connsiteY2" fmla="*/ 54141 h 128840"/>
                <a:gd name="connsiteX3" fmla="*/ 116997 w 248326"/>
                <a:gd name="connsiteY3" fmla="*/ 28142 h 128840"/>
                <a:gd name="connsiteX4" fmla="*/ 248327 w 248326"/>
                <a:gd name="connsiteY4" fmla="*/ 126652 h 128840"/>
                <a:gd name="connsiteX5" fmla="*/ 135165 w 248326"/>
                <a:gd name="connsiteY5" fmla="*/ 78170 h 128840"/>
                <a:gd name="connsiteX6" fmla="*/ 137989 w 248326"/>
                <a:gd name="connsiteY6" fmla="*/ 105394 h 12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24" h="128838">
                  <a:moveTo>
                    <a:pt x="137989" y="105394"/>
                  </a:moveTo>
                  <a:cubicBezTo>
                    <a:pt x="72990" y="106087"/>
                    <a:pt x="34310" y="76411"/>
                    <a:pt x="0" y="2036"/>
                  </a:cubicBezTo>
                  <a:cubicBezTo>
                    <a:pt x="34896" y="-5796"/>
                    <a:pt x="67822" y="8429"/>
                    <a:pt x="118169" y="54141"/>
                  </a:cubicBezTo>
                  <a:cubicBezTo>
                    <a:pt x="117743" y="44178"/>
                    <a:pt x="117371" y="36133"/>
                    <a:pt x="116997" y="28142"/>
                  </a:cubicBezTo>
                  <a:cubicBezTo>
                    <a:pt x="169796" y="22548"/>
                    <a:pt x="217746" y="59096"/>
                    <a:pt x="248327" y="126652"/>
                  </a:cubicBezTo>
                  <a:cubicBezTo>
                    <a:pt x="214442" y="134217"/>
                    <a:pt x="188070" y="123136"/>
                    <a:pt x="135165" y="78170"/>
                  </a:cubicBezTo>
                  <a:cubicBezTo>
                    <a:pt x="136177" y="87919"/>
                    <a:pt x="136977" y="95485"/>
                    <a:pt x="137989" y="1053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" name="任意多边形: 形状 10"/>
            <p:cNvSpPr/>
            <p:nvPr/>
          </p:nvSpPr>
          <p:spPr>
            <a:xfrm>
              <a:off x="10760661" y="6688254"/>
              <a:ext cx="150543" cy="114977"/>
            </a:xfrm>
            <a:custGeom>
              <a:avLst/>
              <a:gdLst>
                <a:gd name="connsiteX0" fmla="*/ 150543 w 150543"/>
                <a:gd name="connsiteY0" fmla="*/ 107836 h 114977"/>
                <a:gd name="connsiteX1" fmla="*/ 354 w 150543"/>
                <a:gd name="connsiteY1" fmla="*/ 23071 h 114977"/>
                <a:gd name="connsiteX2" fmla="*/ 12288 w 150543"/>
                <a:gd name="connsiteY2" fmla="*/ 1920 h 114977"/>
                <a:gd name="connsiteX3" fmla="*/ 150543 w 150543"/>
                <a:gd name="connsiteY3" fmla="*/ 107836 h 11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543" h="114977">
                  <a:moveTo>
                    <a:pt x="150543" y="107836"/>
                  </a:moveTo>
                  <a:cubicBezTo>
                    <a:pt x="63062" y="134155"/>
                    <a:pt x="33599" y="83648"/>
                    <a:pt x="354" y="23071"/>
                  </a:cubicBezTo>
                  <a:cubicBezTo>
                    <a:pt x="-1831" y="19075"/>
                    <a:pt x="6587" y="3305"/>
                    <a:pt x="12288" y="1920"/>
                  </a:cubicBezTo>
                  <a:cubicBezTo>
                    <a:pt x="67270" y="-11506"/>
                    <a:pt x="144683" y="47792"/>
                    <a:pt x="150543" y="1078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" name="任意多边形: 形状 11"/>
            <p:cNvSpPr/>
            <p:nvPr/>
          </p:nvSpPr>
          <p:spPr>
            <a:xfrm>
              <a:off x="10796716" y="6561914"/>
              <a:ext cx="162012" cy="120482"/>
            </a:xfrm>
            <a:custGeom>
              <a:avLst/>
              <a:gdLst>
                <a:gd name="connsiteX0" fmla="*/ 162013 w 162012"/>
                <a:gd name="connsiteY0" fmla="*/ 110519 h 120482"/>
                <a:gd name="connsiteX1" fmla="*/ 49117 w 162012"/>
                <a:gd name="connsiteY1" fmla="*/ 88302 h 120482"/>
                <a:gd name="connsiteX2" fmla="*/ 5376 w 162012"/>
                <a:gd name="connsiteY2" fmla="*/ 28951 h 120482"/>
                <a:gd name="connsiteX3" fmla="*/ 22638 w 162012"/>
                <a:gd name="connsiteY3" fmla="*/ 21 h 120482"/>
                <a:gd name="connsiteX4" fmla="*/ 74691 w 162012"/>
                <a:gd name="connsiteY4" fmla="*/ 12914 h 120482"/>
                <a:gd name="connsiteX5" fmla="*/ 162013 w 162012"/>
                <a:gd name="connsiteY5" fmla="*/ 110519 h 12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012" h="120482">
                  <a:moveTo>
                    <a:pt x="162013" y="110519"/>
                  </a:moveTo>
                  <a:cubicBezTo>
                    <a:pt x="117259" y="129326"/>
                    <a:pt x="76768" y="121281"/>
                    <a:pt x="49117" y="88302"/>
                  </a:cubicBezTo>
                  <a:cubicBezTo>
                    <a:pt x="33400" y="69495"/>
                    <a:pt x="19015" y="49410"/>
                    <a:pt x="5376" y="28951"/>
                  </a:cubicBezTo>
                  <a:cubicBezTo>
                    <a:pt x="-7943" y="8972"/>
                    <a:pt x="5643" y="-511"/>
                    <a:pt x="22638" y="21"/>
                  </a:cubicBezTo>
                  <a:cubicBezTo>
                    <a:pt x="40273" y="554"/>
                    <a:pt x="60146" y="3857"/>
                    <a:pt x="74691" y="12914"/>
                  </a:cubicBezTo>
                  <a:cubicBezTo>
                    <a:pt x="112784" y="36517"/>
                    <a:pt x="146775" y="65393"/>
                    <a:pt x="162013" y="1105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" name="任意多边形: 形状 12"/>
            <p:cNvSpPr/>
            <p:nvPr/>
          </p:nvSpPr>
          <p:spPr>
            <a:xfrm>
              <a:off x="10623754" y="6682503"/>
              <a:ext cx="148230" cy="110084"/>
            </a:xfrm>
            <a:custGeom>
              <a:avLst/>
              <a:gdLst>
                <a:gd name="connsiteX0" fmla="*/ 338 w 148230"/>
                <a:gd name="connsiteY0" fmla="*/ 1597 h 110084"/>
                <a:gd name="connsiteX1" fmla="*/ 140032 w 148230"/>
                <a:gd name="connsiteY1" fmla="*/ 66330 h 110084"/>
                <a:gd name="connsiteX2" fmla="*/ 112061 w 148230"/>
                <a:gd name="connsiteY2" fmla="*/ 109804 h 110084"/>
                <a:gd name="connsiteX3" fmla="*/ 338 w 148230"/>
                <a:gd name="connsiteY3" fmla="*/ 1597 h 11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30" h="110084">
                  <a:moveTo>
                    <a:pt x="338" y="1597"/>
                  </a:moveTo>
                  <a:cubicBezTo>
                    <a:pt x="68320" y="-6394"/>
                    <a:pt x="115897" y="15663"/>
                    <a:pt x="140032" y="66330"/>
                  </a:cubicBezTo>
                  <a:cubicBezTo>
                    <a:pt x="156335" y="100587"/>
                    <a:pt x="148982" y="112095"/>
                    <a:pt x="112061" y="109804"/>
                  </a:cubicBezTo>
                  <a:cubicBezTo>
                    <a:pt x="50046" y="106022"/>
                    <a:pt x="-4830" y="52851"/>
                    <a:pt x="338" y="15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" name="任意多边形: 形状 13"/>
            <p:cNvSpPr/>
            <p:nvPr/>
          </p:nvSpPr>
          <p:spPr>
            <a:xfrm>
              <a:off x="11024866" y="6716654"/>
              <a:ext cx="169456" cy="119127"/>
            </a:xfrm>
            <a:custGeom>
              <a:avLst/>
              <a:gdLst>
                <a:gd name="connsiteX0" fmla="*/ 169456 w 169456"/>
                <a:gd name="connsiteY0" fmla="*/ 110230 h 119127"/>
                <a:gd name="connsiteX1" fmla="*/ 47451 w 169456"/>
                <a:gd name="connsiteY1" fmla="*/ 86255 h 119127"/>
                <a:gd name="connsiteX2" fmla="*/ 6161 w 169456"/>
                <a:gd name="connsiteY2" fmla="*/ 29142 h 119127"/>
                <a:gd name="connsiteX3" fmla="*/ 20759 w 169456"/>
                <a:gd name="connsiteY3" fmla="*/ 212 h 119127"/>
                <a:gd name="connsiteX4" fmla="*/ 89486 w 169456"/>
                <a:gd name="connsiteY4" fmla="*/ 19978 h 119127"/>
                <a:gd name="connsiteX5" fmla="*/ 169456 w 169456"/>
                <a:gd name="connsiteY5" fmla="*/ 110230 h 11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456" h="119126">
                  <a:moveTo>
                    <a:pt x="169456" y="110230"/>
                  </a:moveTo>
                  <a:cubicBezTo>
                    <a:pt x="115273" y="125947"/>
                    <a:pt x="77073" y="122537"/>
                    <a:pt x="47451" y="86255"/>
                  </a:cubicBezTo>
                  <a:cubicBezTo>
                    <a:pt x="32586" y="68088"/>
                    <a:pt x="19533" y="48428"/>
                    <a:pt x="6161" y="29142"/>
                  </a:cubicBezTo>
                  <a:cubicBezTo>
                    <a:pt x="-6520" y="10868"/>
                    <a:pt x="1365" y="-1812"/>
                    <a:pt x="20759" y="212"/>
                  </a:cubicBezTo>
                  <a:cubicBezTo>
                    <a:pt x="44414" y="2716"/>
                    <a:pt x="72385" y="6019"/>
                    <a:pt x="89486" y="19978"/>
                  </a:cubicBezTo>
                  <a:cubicBezTo>
                    <a:pt x="118257" y="43527"/>
                    <a:pt x="139834" y="75813"/>
                    <a:pt x="169456" y="1102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" name="任意多边形: 形状 14"/>
            <p:cNvSpPr/>
            <p:nvPr/>
          </p:nvSpPr>
          <p:spPr>
            <a:xfrm>
              <a:off x="10891865" y="6704249"/>
              <a:ext cx="157279" cy="117893"/>
            </a:xfrm>
            <a:custGeom>
              <a:avLst/>
              <a:gdLst>
                <a:gd name="connsiteX0" fmla="*/ 127920 w 157279"/>
                <a:gd name="connsiteY0" fmla="*/ 117894 h 117893"/>
                <a:gd name="connsiteX1" fmla="*/ 27438 w 157279"/>
                <a:gd name="connsiteY1" fmla="*/ 56518 h 117893"/>
                <a:gd name="connsiteX2" fmla="*/ 17369 w 157279"/>
                <a:gd name="connsiteY2" fmla="*/ 40162 h 117893"/>
                <a:gd name="connsiteX3" fmla="*/ 0 w 157279"/>
                <a:gd name="connsiteY3" fmla="*/ 5638 h 117893"/>
                <a:gd name="connsiteX4" fmla="*/ 45180 w 157279"/>
                <a:gd name="connsiteY4" fmla="*/ 1003 h 117893"/>
                <a:gd name="connsiteX5" fmla="*/ 150509 w 157279"/>
                <a:gd name="connsiteY5" fmla="*/ 79214 h 117893"/>
                <a:gd name="connsiteX6" fmla="*/ 155784 w 157279"/>
                <a:gd name="connsiteY6" fmla="*/ 108410 h 117893"/>
                <a:gd name="connsiteX7" fmla="*/ 127920 w 157279"/>
                <a:gd name="connsiteY7" fmla="*/ 117894 h 11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279" h="117893">
                  <a:moveTo>
                    <a:pt x="127920" y="117894"/>
                  </a:moveTo>
                  <a:cubicBezTo>
                    <a:pt x="82634" y="114697"/>
                    <a:pt x="49015" y="95943"/>
                    <a:pt x="27438" y="56518"/>
                  </a:cubicBezTo>
                  <a:cubicBezTo>
                    <a:pt x="24348" y="50924"/>
                    <a:pt x="20352" y="45809"/>
                    <a:pt x="17369" y="40162"/>
                  </a:cubicBezTo>
                  <a:cubicBezTo>
                    <a:pt x="11348" y="28760"/>
                    <a:pt x="5754" y="17146"/>
                    <a:pt x="0" y="5638"/>
                  </a:cubicBezTo>
                  <a:cubicBezTo>
                    <a:pt x="15131" y="3826"/>
                    <a:pt x="31327" y="-2407"/>
                    <a:pt x="45180" y="1003"/>
                  </a:cubicBezTo>
                  <a:cubicBezTo>
                    <a:pt x="90625" y="12084"/>
                    <a:pt x="126055" y="39256"/>
                    <a:pt x="150509" y="79214"/>
                  </a:cubicBezTo>
                  <a:cubicBezTo>
                    <a:pt x="155571" y="87472"/>
                    <a:pt x="159567" y="101591"/>
                    <a:pt x="155784" y="108410"/>
                  </a:cubicBezTo>
                  <a:cubicBezTo>
                    <a:pt x="152161" y="114750"/>
                    <a:pt x="137616" y="114963"/>
                    <a:pt x="127920" y="1178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" name="任意多边形: 形状 15"/>
            <p:cNvSpPr/>
            <p:nvPr/>
          </p:nvSpPr>
          <p:spPr>
            <a:xfrm>
              <a:off x="10245244" y="6518584"/>
              <a:ext cx="144496" cy="112132"/>
            </a:xfrm>
            <a:custGeom>
              <a:avLst/>
              <a:gdLst>
                <a:gd name="connsiteX0" fmla="*/ 101485 w 144496"/>
                <a:gd name="connsiteY0" fmla="*/ 112132 h 112132"/>
                <a:gd name="connsiteX1" fmla="*/ 44 w 144496"/>
                <a:gd name="connsiteY1" fmla="*/ 21134 h 112132"/>
                <a:gd name="connsiteX2" fmla="*/ 14749 w 144496"/>
                <a:gd name="connsiteY2" fmla="*/ 2273 h 112132"/>
                <a:gd name="connsiteX3" fmla="*/ 144160 w 144496"/>
                <a:gd name="connsiteY3" fmla="*/ 89809 h 112132"/>
                <a:gd name="connsiteX4" fmla="*/ 101485 w 144496"/>
                <a:gd name="connsiteY4" fmla="*/ 112132 h 11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96" h="112132">
                  <a:moveTo>
                    <a:pt x="101485" y="112132"/>
                  </a:moveTo>
                  <a:cubicBezTo>
                    <a:pt x="57584" y="112185"/>
                    <a:pt x="5958" y="66952"/>
                    <a:pt x="44" y="21134"/>
                  </a:cubicBezTo>
                  <a:cubicBezTo>
                    <a:pt x="-702" y="15380"/>
                    <a:pt x="8196" y="4404"/>
                    <a:pt x="14749" y="2273"/>
                  </a:cubicBezTo>
                  <a:cubicBezTo>
                    <a:pt x="58276" y="-11952"/>
                    <a:pt x="138992" y="43404"/>
                    <a:pt x="144160" y="89809"/>
                  </a:cubicBezTo>
                  <a:cubicBezTo>
                    <a:pt x="146238" y="108562"/>
                    <a:pt x="139472" y="112079"/>
                    <a:pt x="101485" y="1121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" name="任意多边形: 形状 16"/>
            <p:cNvSpPr/>
            <p:nvPr/>
          </p:nvSpPr>
          <p:spPr>
            <a:xfrm>
              <a:off x="10330681" y="6663287"/>
              <a:ext cx="149707" cy="110244"/>
            </a:xfrm>
            <a:custGeom>
              <a:avLst/>
              <a:gdLst>
                <a:gd name="connsiteX0" fmla="*/ 116956 w 149707"/>
                <a:gd name="connsiteY0" fmla="*/ 110213 h 110244"/>
                <a:gd name="connsiteX1" fmla="*/ 6618 w 149707"/>
                <a:gd name="connsiteY1" fmla="*/ 38022 h 110244"/>
                <a:gd name="connsiteX2" fmla="*/ 28888 w 149707"/>
                <a:gd name="connsiteY2" fmla="*/ 461 h 110244"/>
                <a:gd name="connsiteX3" fmla="*/ 148975 w 149707"/>
                <a:gd name="connsiteY3" fmla="*/ 88210 h 110244"/>
                <a:gd name="connsiteX4" fmla="*/ 116956 w 149707"/>
                <a:gd name="connsiteY4" fmla="*/ 110213 h 110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707" h="110244">
                  <a:moveTo>
                    <a:pt x="116956" y="110213"/>
                  </a:moveTo>
                  <a:cubicBezTo>
                    <a:pt x="66555" y="107176"/>
                    <a:pt x="31019" y="80165"/>
                    <a:pt x="6618" y="38022"/>
                  </a:cubicBezTo>
                  <a:cubicBezTo>
                    <a:pt x="-7075" y="14420"/>
                    <a:pt x="544" y="3445"/>
                    <a:pt x="28888" y="461"/>
                  </a:cubicBezTo>
                  <a:cubicBezTo>
                    <a:pt x="79928" y="-4920"/>
                    <a:pt x="139492" y="37543"/>
                    <a:pt x="148975" y="88210"/>
                  </a:cubicBezTo>
                  <a:cubicBezTo>
                    <a:pt x="153930" y="114955"/>
                    <a:pt x="132672" y="109521"/>
                    <a:pt x="116956" y="1102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" name="任意多边形: 形状 17"/>
            <p:cNvSpPr/>
            <p:nvPr/>
          </p:nvSpPr>
          <p:spPr>
            <a:xfrm>
              <a:off x="10669620" y="6549445"/>
              <a:ext cx="147504" cy="115694"/>
            </a:xfrm>
            <a:custGeom>
              <a:avLst/>
              <a:gdLst>
                <a:gd name="connsiteX0" fmla="*/ 115583 w 147504"/>
                <a:gd name="connsiteY0" fmla="*/ 115529 h 115694"/>
                <a:gd name="connsiteX1" fmla="*/ 130 w 147504"/>
                <a:gd name="connsiteY1" fmla="*/ 22506 h 115694"/>
                <a:gd name="connsiteX2" fmla="*/ 14409 w 147504"/>
                <a:gd name="connsiteY2" fmla="*/ 1568 h 115694"/>
                <a:gd name="connsiteX3" fmla="*/ 146910 w 147504"/>
                <a:gd name="connsiteY3" fmla="*/ 93206 h 115694"/>
                <a:gd name="connsiteX4" fmla="*/ 115583 w 147504"/>
                <a:gd name="connsiteY4" fmla="*/ 115529 h 115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504" h="115694">
                  <a:moveTo>
                    <a:pt x="115583" y="115529"/>
                  </a:moveTo>
                  <a:cubicBezTo>
                    <a:pt x="67153" y="113398"/>
                    <a:pt x="10519" y="68911"/>
                    <a:pt x="130" y="22506"/>
                  </a:cubicBezTo>
                  <a:cubicBezTo>
                    <a:pt x="-1202" y="16592"/>
                    <a:pt x="7962" y="3273"/>
                    <a:pt x="14409" y="1568"/>
                  </a:cubicBezTo>
                  <a:cubicBezTo>
                    <a:pt x="58895" y="-10206"/>
                    <a:pt x="139717" y="46694"/>
                    <a:pt x="146910" y="93206"/>
                  </a:cubicBezTo>
                  <a:cubicBezTo>
                    <a:pt x="149734" y="111906"/>
                    <a:pt x="143021" y="116701"/>
                    <a:pt x="115583" y="1155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" name="任意多边形: 形状 18"/>
            <p:cNvSpPr/>
            <p:nvPr/>
          </p:nvSpPr>
          <p:spPr>
            <a:xfrm>
              <a:off x="10531069" y="6542073"/>
              <a:ext cx="146805" cy="109931"/>
            </a:xfrm>
            <a:custGeom>
              <a:avLst/>
              <a:gdLst>
                <a:gd name="connsiteX0" fmla="*/ 0 w 146805"/>
                <a:gd name="connsiteY0" fmla="*/ 3772 h 109931"/>
                <a:gd name="connsiteX1" fmla="*/ 144010 w 146805"/>
                <a:gd name="connsiteY1" fmla="*/ 78840 h 109931"/>
                <a:gd name="connsiteX2" fmla="*/ 126108 w 146805"/>
                <a:gd name="connsiteY2" fmla="*/ 109422 h 109931"/>
                <a:gd name="connsiteX3" fmla="*/ 0 w 146805"/>
                <a:gd name="connsiteY3" fmla="*/ 3772 h 10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05" h="109930">
                  <a:moveTo>
                    <a:pt x="0" y="3772"/>
                  </a:moveTo>
                  <a:cubicBezTo>
                    <a:pt x="60150" y="-11892"/>
                    <a:pt x="126002" y="22792"/>
                    <a:pt x="144010" y="78840"/>
                  </a:cubicBezTo>
                  <a:cubicBezTo>
                    <a:pt x="149870" y="97008"/>
                    <a:pt x="147685" y="107184"/>
                    <a:pt x="126108" y="109422"/>
                  </a:cubicBezTo>
                  <a:cubicBezTo>
                    <a:pt x="66863" y="115655"/>
                    <a:pt x="4422" y="63869"/>
                    <a:pt x="0" y="37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" name="任意多边形: 形状 19"/>
            <p:cNvSpPr/>
            <p:nvPr/>
          </p:nvSpPr>
          <p:spPr>
            <a:xfrm>
              <a:off x="10481308" y="6673118"/>
              <a:ext cx="148972" cy="106948"/>
            </a:xfrm>
            <a:custGeom>
              <a:avLst/>
              <a:gdLst>
                <a:gd name="connsiteX0" fmla="*/ 0 w 148972"/>
                <a:gd name="connsiteY0" fmla="*/ 2298 h 106948"/>
                <a:gd name="connsiteX1" fmla="*/ 143157 w 148972"/>
                <a:gd name="connsiteY1" fmla="*/ 72038 h 106948"/>
                <a:gd name="connsiteX2" fmla="*/ 120301 w 148972"/>
                <a:gd name="connsiteY2" fmla="*/ 106935 h 106948"/>
                <a:gd name="connsiteX3" fmla="*/ 0 w 148972"/>
                <a:gd name="connsiteY3" fmla="*/ 2298 h 10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972" h="106948">
                  <a:moveTo>
                    <a:pt x="0" y="2298"/>
                  </a:moveTo>
                  <a:cubicBezTo>
                    <a:pt x="56634" y="-9051"/>
                    <a:pt x="120834" y="22810"/>
                    <a:pt x="143157" y="72038"/>
                  </a:cubicBezTo>
                  <a:cubicBezTo>
                    <a:pt x="154985" y="98091"/>
                    <a:pt x="149444" y="106562"/>
                    <a:pt x="120301" y="106935"/>
                  </a:cubicBezTo>
                  <a:cubicBezTo>
                    <a:pt x="54503" y="107841"/>
                    <a:pt x="2078" y="63194"/>
                    <a:pt x="0" y="22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" name="任意多边形: 形状 20"/>
            <p:cNvSpPr/>
            <p:nvPr/>
          </p:nvSpPr>
          <p:spPr>
            <a:xfrm>
              <a:off x="10097018" y="6517712"/>
              <a:ext cx="139924" cy="105904"/>
            </a:xfrm>
            <a:custGeom>
              <a:avLst/>
              <a:gdLst>
                <a:gd name="connsiteX0" fmla="*/ 31485 w 139924"/>
                <a:gd name="connsiteY0" fmla="*/ 2 h 105904"/>
                <a:gd name="connsiteX1" fmla="*/ 137667 w 139924"/>
                <a:gd name="connsiteY1" fmla="*/ 70808 h 105904"/>
                <a:gd name="connsiteX2" fmla="*/ 112307 w 139924"/>
                <a:gd name="connsiteY2" fmla="*/ 105865 h 105904"/>
                <a:gd name="connsiteX3" fmla="*/ 4953 w 139924"/>
                <a:gd name="connsiteY3" fmla="*/ 37137 h 105904"/>
                <a:gd name="connsiteX4" fmla="*/ 31485 w 139924"/>
                <a:gd name="connsiteY4" fmla="*/ 2 h 10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924" h="105904">
                  <a:moveTo>
                    <a:pt x="31485" y="2"/>
                  </a:moveTo>
                  <a:cubicBezTo>
                    <a:pt x="84123" y="269"/>
                    <a:pt x="125680" y="28239"/>
                    <a:pt x="137667" y="70808"/>
                  </a:cubicBezTo>
                  <a:cubicBezTo>
                    <a:pt x="144114" y="93717"/>
                    <a:pt x="137081" y="105066"/>
                    <a:pt x="112307" y="105865"/>
                  </a:cubicBezTo>
                  <a:cubicBezTo>
                    <a:pt x="70538" y="107197"/>
                    <a:pt x="18645" y="74591"/>
                    <a:pt x="4953" y="37137"/>
                  </a:cubicBezTo>
                  <a:cubicBezTo>
                    <a:pt x="-5756" y="7834"/>
                    <a:pt x="-55" y="-158"/>
                    <a:pt x="31485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" name="任意多边形: 形状 21"/>
            <p:cNvSpPr/>
            <p:nvPr/>
          </p:nvSpPr>
          <p:spPr>
            <a:xfrm>
              <a:off x="10188313" y="6658699"/>
              <a:ext cx="141274" cy="107504"/>
            </a:xfrm>
            <a:custGeom>
              <a:avLst/>
              <a:gdLst>
                <a:gd name="connsiteX0" fmla="*/ 104871 w 141274"/>
                <a:gd name="connsiteY0" fmla="*/ 107502 h 107504"/>
                <a:gd name="connsiteX1" fmla="*/ 2579 w 141274"/>
                <a:gd name="connsiteY1" fmla="*/ 36057 h 107504"/>
                <a:gd name="connsiteX2" fmla="*/ 29857 w 141274"/>
                <a:gd name="connsiteY2" fmla="*/ 254 h 107504"/>
                <a:gd name="connsiteX3" fmla="*/ 132149 w 141274"/>
                <a:gd name="connsiteY3" fmla="*/ 63921 h 107504"/>
                <a:gd name="connsiteX4" fmla="*/ 104871 w 141274"/>
                <a:gd name="connsiteY4" fmla="*/ 107502 h 10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74" h="107504">
                  <a:moveTo>
                    <a:pt x="104871" y="107502"/>
                  </a:moveTo>
                  <a:cubicBezTo>
                    <a:pt x="52606" y="107236"/>
                    <a:pt x="15631" y="81396"/>
                    <a:pt x="2579" y="36057"/>
                  </a:cubicBezTo>
                  <a:cubicBezTo>
                    <a:pt x="-4774" y="10590"/>
                    <a:pt x="3378" y="-1983"/>
                    <a:pt x="29857" y="254"/>
                  </a:cubicBezTo>
                  <a:cubicBezTo>
                    <a:pt x="74184" y="3931"/>
                    <a:pt x="109560" y="25295"/>
                    <a:pt x="132149" y="63921"/>
                  </a:cubicBezTo>
                  <a:cubicBezTo>
                    <a:pt x="150264" y="94982"/>
                    <a:pt x="141526" y="107715"/>
                    <a:pt x="104871" y="1075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" name="任意多边形: 形状 22"/>
            <p:cNvSpPr/>
            <p:nvPr/>
          </p:nvSpPr>
          <p:spPr>
            <a:xfrm>
              <a:off x="10935659" y="6585839"/>
              <a:ext cx="149693" cy="113757"/>
            </a:xfrm>
            <a:custGeom>
              <a:avLst/>
              <a:gdLst>
                <a:gd name="connsiteX0" fmla="*/ 136338 w 149693"/>
                <a:gd name="connsiteY0" fmla="*/ 62832 h 113757"/>
                <a:gd name="connsiteX1" fmla="*/ 149497 w 149693"/>
                <a:gd name="connsiteY1" fmla="*/ 102097 h 113757"/>
                <a:gd name="connsiteX2" fmla="*/ 147845 w 149693"/>
                <a:gd name="connsiteY2" fmla="*/ 111048 h 113757"/>
                <a:gd name="connsiteX3" fmla="*/ 0 w 149693"/>
                <a:gd name="connsiteY3" fmla="*/ 1776 h 113757"/>
                <a:gd name="connsiteX4" fmla="*/ 137456 w 149693"/>
                <a:gd name="connsiteY4" fmla="*/ 63950 h 113757"/>
                <a:gd name="connsiteX5" fmla="*/ 136338 w 149693"/>
                <a:gd name="connsiteY5" fmla="*/ 62832 h 1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693" h="113757">
                  <a:moveTo>
                    <a:pt x="136338" y="62832"/>
                  </a:moveTo>
                  <a:cubicBezTo>
                    <a:pt x="140813" y="75885"/>
                    <a:pt x="145501" y="88884"/>
                    <a:pt x="149497" y="102097"/>
                  </a:cubicBezTo>
                  <a:cubicBezTo>
                    <a:pt x="150296" y="104761"/>
                    <a:pt x="148431" y="108171"/>
                    <a:pt x="147845" y="111048"/>
                  </a:cubicBezTo>
                  <a:cubicBezTo>
                    <a:pt x="85670" y="126978"/>
                    <a:pt x="8205" y="70344"/>
                    <a:pt x="0" y="1776"/>
                  </a:cubicBezTo>
                  <a:cubicBezTo>
                    <a:pt x="59884" y="-7974"/>
                    <a:pt x="100535" y="23779"/>
                    <a:pt x="137456" y="63950"/>
                  </a:cubicBezTo>
                  <a:lnTo>
                    <a:pt x="136338" y="62832"/>
                  </a:ln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" name="任意多边形: 形状 23"/>
            <p:cNvSpPr/>
            <p:nvPr/>
          </p:nvSpPr>
          <p:spPr>
            <a:xfrm>
              <a:off x="10034308" y="6658086"/>
              <a:ext cx="141093" cy="105899"/>
            </a:xfrm>
            <a:custGeom>
              <a:avLst/>
              <a:gdLst>
                <a:gd name="connsiteX0" fmla="*/ 107301 w 141093"/>
                <a:gd name="connsiteY0" fmla="*/ 105877 h 105899"/>
                <a:gd name="connsiteX1" fmla="*/ 5594 w 141093"/>
                <a:gd name="connsiteY1" fmla="*/ 41411 h 105899"/>
                <a:gd name="connsiteX2" fmla="*/ 29623 w 141093"/>
                <a:gd name="connsiteY2" fmla="*/ 281 h 105899"/>
                <a:gd name="connsiteX3" fmla="*/ 135965 w 141093"/>
                <a:gd name="connsiteY3" fmla="*/ 65972 h 105899"/>
                <a:gd name="connsiteX4" fmla="*/ 107301 w 141093"/>
                <a:gd name="connsiteY4" fmla="*/ 105877 h 10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093" h="105897">
                  <a:moveTo>
                    <a:pt x="107301" y="105877"/>
                  </a:moveTo>
                  <a:cubicBezTo>
                    <a:pt x="59352" y="106730"/>
                    <a:pt x="26106" y="83181"/>
                    <a:pt x="5594" y="41411"/>
                  </a:cubicBezTo>
                  <a:cubicBezTo>
                    <a:pt x="-6873" y="16051"/>
                    <a:pt x="1652" y="3105"/>
                    <a:pt x="29623" y="281"/>
                  </a:cubicBezTo>
                  <a:cubicBezTo>
                    <a:pt x="66704" y="-3448"/>
                    <a:pt x="121686" y="30543"/>
                    <a:pt x="135965" y="65972"/>
                  </a:cubicBezTo>
                  <a:cubicBezTo>
                    <a:pt x="147686" y="95275"/>
                    <a:pt x="139801" y="106303"/>
                    <a:pt x="107301" y="1058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" name="任意多边形: 形状 24"/>
            <p:cNvSpPr/>
            <p:nvPr/>
          </p:nvSpPr>
          <p:spPr>
            <a:xfrm>
              <a:off x="10388743" y="6528481"/>
              <a:ext cx="148656" cy="107990"/>
            </a:xfrm>
            <a:custGeom>
              <a:avLst/>
              <a:gdLst>
                <a:gd name="connsiteX0" fmla="*/ 100450 w 148656"/>
                <a:gd name="connsiteY0" fmla="*/ 107990 h 107990"/>
                <a:gd name="connsiteX1" fmla="*/ 8067 w 148656"/>
                <a:gd name="connsiteY1" fmla="*/ 40274 h 107990"/>
                <a:gd name="connsiteX2" fmla="*/ 33214 w 148656"/>
                <a:gd name="connsiteY2" fmla="*/ 369 h 107990"/>
                <a:gd name="connsiteX3" fmla="*/ 139396 w 148656"/>
                <a:gd name="connsiteY3" fmla="*/ 68564 h 107990"/>
                <a:gd name="connsiteX4" fmla="*/ 100450 w 148656"/>
                <a:gd name="connsiteY4" fmla="*/ 107990 h 10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56" h="107990">
                  <a:moveTo>
                    <a:pt x="100450" y="107990"/>
                  </a:moveTo>
                  <a:cubicBezTo>
                    <a:pt x="67045" y="106711"/>
                    <a:pt x="30870" y="83429"/>
                    <a:pt x="8067" y="40274"/>
                  </a:cubicBezTo>
                  <a:cubicBezTo>
                    <a:pt x="-8023" y="9852"/>
                    <a:pt x="-245" y="-2348"/>
                    <a:pt x="33214" y="369"/>
                  </a:cubicBezTo>
                  <a:cubicBezTo>
                    <a:pt x="80311" y="4205"/>
                    <a:pt x="116060" y="27594"/>
                    <a:pt x="139396" y="68564"/>
                  </a:cubicBezTo>
                  <a:cubicBezTo>
                    <a:pt x="157191" y="99785"/>
                    <a:pt x="151969" y="108096"/>
                    <a:pt x="100450" y="1079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" name="任意多边形: 形状 25"/>
            <p:cNvSpPr/>
            <p:nvPr/>
          </p:nvSpPr>
          <p:spPr>
            <a:xfrm>
              <a:off x="10580679" y="6412459"/>
              <a:ext cx="142595" cy="113609"/>
            </a:xfrm>
            <a:custGeom>
              <a:avLst/>
              <a:gdLst>
                <a:gd name="connsiteX0" fmla="*/ 33077 w 142595"/>
                <a:gd name="connsiteY0" fmla="*/ 86 h 113609"/>
                <a:gd name="connsiteX1" fmla="*/ 142509 w 142595"/>
                <a:gd name="connsiteY1" fmla="*/ 91670 h 113609"/>
                <a:gd name="connsiteX2" fmla="*/ 124341 w 142595"/>
                <a:gd name="connsiteY2" fmla="*/ 112928 h 113609"/>
                <a:gd name="connsiteX3" fmla="*/ 1483 w 142595"/>
                <a:gd name="connsiteY3" fmla="*/ 22515 h 113609"/>
                <a:gd name="connsiteX4" fmla="*/ 33077 w 142595"/>
                <a:gd name="connsiteY4" fmla="*/ 86 h 11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595" h="113609">
                  <a:moveTo>
                    <a:pt x="33077" y="86"/>
                  </a:moveTo>
                  <a:cubicBezTo>
                    <a:pt x="79215" y="778"/>
                    <a:pt x="132812" y="44306"/>
                    <a:pt x="142509" y="91670"/>
                  </a:cubicBezTo>
                  <a:cubicBezTo>
                    <a:pt x="143734" y="97584"/>
                    <a:pt x="131747" y="111649"/>
                    <a:pt x="124341" y="112928"/>
                  </a:cubicBezTo>
                  <a:cubicBezTo>
                    <a:pt x="81559" y="120333"/>
                    <a:pt x="9368" y="65937"/>
                    <a:pt x="1483" y="22515"/>
                  </a:cubicBezTo>
                  <a:cubicBezTo>
                    <a:pt x="-2460" y="885"/>
                    <a:pt x="-595" y="-447"/>
                    <a:pt x="33077" y="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" name="任意多边形: 形状 26"/>
            <p:cNvSpPr/>
            <p:nvPr/>
          </p:nvSpPr>
          <p:spPr>
            <a:xfrm>
              <a:off x="10158995" y="6377831"/>
              <a:ext cx="144211" cy="109835"/>
            </a:xfrm>
            <a:custGeom>
              <a:avLst/>
              <a:gdLst>
                <a:gd name="connsiteX0" fmla="*/ 32642 w 144211"/>
                <a:gd name="connsiteY0" fmla="*/ 30 h 109835"/>
                <a:gd name="connsiteX1" fmla="*/ 137066 w 144211"/>
                <a:gd name="connsiteY1" fmla="*/ 69344 h 109835"/>
                <a:gd name="connsiteX2" fmla="*/ 112239 w 144211"/>
                <a:gd name="connsiteY2" fmla="*/ 109835 h 109835"/>
                <a:gd name="connsiteX3" fmla="*/ 5417 w 144211"/>
                <a:gd name="connsiteY3" fmla="*/ 38017 h 109835"/>
                <a:gd name="connsiteX4" fmla="*/ 32642 w 144211"/>
                <a:gd name="connsiteY4" fmla="*/ 30 h 10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211" h="109835">
                  <a:moveTo>
                    <a:pt x="32642" y="30"/>
                  </a:moveTo>
                  <a:cubicBezTo>
                    <a:pt x="80592" y="3120"/>
                    <a:pt x="113784" y="29706"/>
                    <a:pt x="137066" y="69344"/>
                  </a:cubicBezTo>
                  <a:cubicBezTo>
                    <a:pt x="152357" y="95397"/>
                    <a:pt x="142660" y="109675"/>
                    <a:pt x="112239" y="109835"/>
                  </a:cubicBezTo>
                  <a:cubicBezTo>
                    <a:pt x="73773" y="109995"/>
                    <a:pt x="20122" y="73926"/>
                    <a:pt x="5417" y="38017"/>
                  </a:cubicBezTo>
                  <a:cubicBezTo>
                    <a:pt x="-6410" y="8927"/>
                    <a:pt x="463" y="-609"/>
                    <a:pt x="32642" y="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" name="任意多边形: 形状 27"/>
            <p:cNvSpPr/>
            <p:nvPr/>
          </p:nvSpPr>
          <p:spPr>
            <a:xfrm>
              <a:off x="10712404" y="6424331"/>
              <a:ext cx="146855" cy="114816"/>
            </a:xfrm>
            <a:custGeom>
              <a:avLst/>
              <a:gdLst>
                <a:gd name="connsiteX0" fmla="*/ 146855 w 146855"/>
                <a:gd name="connsiteY0" fmla="*/ 114375 h 114816"/>
                <a:gd name="connsiteX1" fmla="*/ 4285 w 146855"/>
                <a:gd name="connsiteY1" fmla="*/ 33180 h 114816"/>
                <a:gd name="connsiteX2" fmla="*/ 15420 w 146855"/>
                <a:gd name="connsiteY2" fmla="*/ 894 h 114816"/>
                <a:gd name="connsiteX3" fmla="*/ 146855 w 146855"/>
                <a:gd name="connsiteY3" fmla="*/ 114375 h 1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55" h="114816">
                  <a:moveTo>
                    <a:pt x="146855" y="114375"/>
                  </a:moveTo>
                  <a:cubicBezTo>
                    <a:pt x="76689" y="118957"/>
                    <a:pt x="22612" y="87630"/>
                    <a:pt x="4285" y="33180"/>
                  </a:cubicBezTo>
                  <a:cubicBezTo>
                    <a:pt x="-191" y="19861"/>
                    <a:pt x="-6105" y="5529"/>
                    <a:pt x="15420" y="894"/>
                  </a:cubicBezTo>
                  <a:cubicBezTo>
                    <a:pt x="61185" y="-8909"/>
                    <a:pt x="146909" y="64081"/>
                    <a:pt x="146855" y="1143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" name="任意多边形: 形状 28"/>
            <p:cNvSpPr/>
            <p:nvPr/>
          </p:nvSpPr>
          <p:spPr>
            <a:xfrm>
              <a:off x="10844984" y="6446736"/>
              <a:ext cx="145628" cy="117366"/>
            </a:xfrm>
            <a:custGeom>
              <a:avLst/>
              <a:gdLst>
                <a:gd name="connsiteX0" fmla="*/ 10279 w 145628"/>
                <a:gd name="connsiteY0" fmla="*/ 13 h 117366"/>
                <a:gd name="connsiteX1" fmla="*/ 143048 w 145628"/>
                <a:gd name="connsiteY1" fmla="*/ 89200 h 117366"/>
                <a:gd name="connsiteX2" fmla="*/ 120937 w 145628"/>
                <a:gd name="connsiteY2" fmla="*/ 117330 h 117366"/>
                <a:gd name="connsiteX3" fmla="*/ 423 w 145628"/>
                <a:gd name="connsiteY3" fmla="*/ 20844 h 117366"/>
                <a:gd name="connsiteX4" fmla="*/ 10279 w 145628"/>
                <a:gd name="connsiteY4" fmla="*/ 13 h 117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28" h="117366">
                  <a:moveTo>
                    <a:pt x="10279" y="13"/>
                  </a:moveTo>
                  <a:cubicBezTo>
                    <a:pt x="64463" y="-893"/>
                    <a:pt x="129781" y="46311"/>
                    <a:pt x="143048" y="89200"/>
                  </a:cubicBezTo>
                  <a:cubicBezTo>
                    <a:pt x="149068" y="108752"/>
                    <a:pt x="145658" y="118023"/>
                    <a:pt x="120937" y="117330"/>
                  </a:cubicBezTo>
                  <a:cubicBezTo>
                    <a:pt x="55512" y="115519"/>
                    <a:pt x="28714" y="67142"/>
                    <a:pt x="423" y="20844"/>
                  </a:cubicBezTo>
                  <a:cubicBezTo>
                    <a:pt x="-2187" y="16582"/>
                    <a:pt x="8042" y="4488"/>
                    <a:pt x="10279" y="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" name="任意多边形: 形状 29"/>
            <p:cNvSpPr/>
            <p:nvPr/>
          </p:nvSpPr>
          <p:spPr>
            <a:xfrm>
              <a:off x="9880259" y="6660527"/>
              <a:ext cx="135934" cy="103466"/>
            </a:xfrm>
            <a:custGeom>
              <a:avLst/>
              <a:gdLst>
                <a:gd name="connsiteX0" fmla="*/ 135935 w 135934"/>
                <a:gd name="connsiteY0" fmla="*/ 97736 h 103466"/>
                <a:gd name="connsiteX1" fmla="*/ 5990 w 135934"/>
                <a:gd name="connsiteY1" fmla="*/ 44191 h 103466"/>
                <a:gd name="connsiteX2" fmla="*/ 32576 w 135934"/>
                <a:gd name="connsiteY2" fmla="*/ 344 h 103466"/>
                <a:gd name="connsiteX3" fmla="*/ 135935 w 135934"/>
                <a:gd name="connsiteY3" fmla="*/ 97736 h 103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34" h="103466">
                  <a:moveTo>
                    <a:pt x="135935" y="97736"/>
                  </a:moveTo>
                  <a:cubicBezTo>
                    <a:pt x="79567" y="114891"/>
                    <a:pt x="26822" y="92514"/>
                    <a:pt x="5990" y="44191"/>
                  </a:cubicBezTo>
                  <a:cubicBezTo>
                    <a:pt x="-6743" y="14676"/>
                    <a:pt x="237" y="3168"/>
                    <a:pt x="32576" y="344"/>
                  </a:cubicBezTo>
                  <a:cubicBezTo>
                    <a:pt x="83989" y="-4184"/>
                    <a:pt x="127783" y="36413"/>
                    <a:pt x="135935" y="977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" name="任意多边形: 形状 30"/>
            <p:cNvSpPr/>
            <p:nvPr/>
          </p:nvSpPr>
          <p:spPr>
            <a:xfrm>
              <a:off x="10305186" y="6385725"/>
              <a:ext cx="137698" cy="109239"/>
            </a:xfrm>
            <a:custGeom>
              <a:avLst/>
              <a:gdLst>
                <a:gd name="connsiteX0" fmla="*/ 121086 w 137698"/>
                <a:gd name="connsiteY0" fmla="*/ 109240 h 109239"/>
                <a:gd name="connsiteX1" fmla="*/ 4035 w 137698"/>
                <a:gd name="connsiteY1" fmla="*/ 38487 h 109239"/>
                <a:gd name="connsiteX2" fmla="*/ 30141 w 137698"/>
                <a:gd name="connsiteY2" fmla="*/ 20 h 109239"/>
                <a:gd name="connsiteX3" fmla="*/ 137655 w 137698"/>
                <a:gd name="connsiteY3" fmla="*/ 88994 h 109239"/>
                <a:gd name="connsiteX4" fmla="*/ 121086 w 137698"/>
                <a:gd name="connsiteY4" fmla="*/ 109240 h 10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698" h="109239">
                  <a:moveTo>
                    <a:pt x="121086" y="109240"/>
                  </a:moveTo>
                  <a:cubicBezTo>
                    <a:pt x="61681" y="108068"/>
                    <a:pt x="17620" y="78392"/>
                    <a:pt x="4035" y="38487"/>
                  </a:cubicBezTo>
                  <a:cubicBezTo>
                    <a:pt x="-5449" y="10570"/>
                    <a:pt x="1211" y="713"/>
                    <a:pt x="30141" y="20"/>
                  </a:cubicBezTo>
                  <a:cubicBezTo>
                    <a:pt x="75800" y="-1098"/>
                    <a:pt x="132274" y="43815"/>
                    <a:pt x="137655" y="88994"/>
                  </a:cubicBezTo>
                  <a:cubicBezTo>
                    <a:pt x="138614" y="96719"/>
                    <a:pt x="123536" y="106363"/>
                    <a:pt x="121086" y="1092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" name="任意多边形: 形状 31"/>
            <p:cNvSpPr/>
            <p:nvPr/>
          </p:nvSpPr>
          <p:spPr>
            <a:xfrm>
              <a:off x="9863484" y="6365679"/>
              <a:ext cx="136678" cy="110692"/>
            </a:xfrm>
            <a:custGeom>
              <a:avLst/>
              <a:gdLst>
                <a:gd name="connsiteX0" fmla="*/ 107370 w 136678"/>
                <a:gd name="connsiteY0" fmla="*/ 110692 h 110692"/>
                <a:gd name="connsiteX1" fmla="*/ 2361 w 136678"/>
                <a:gd name="connsiteY1" fmla="*/ 34665 h 110692"/>
                <a:gd name="connsiteX2" fmla="*/ 19462 w 136678"/>
                <a:gd name="connsiteY2" fmla="*/ 1473 h 110692"/>
                <a:gd name="connsiteX3" fmla="*/ 136673 w 136678"/>
                <a:gd name="connsiteY3" fmla="*/ 86504 h 110692"/>
                <a:gd name="connsiteX4" fmla="*/ 107370 w 136678"/>
                <a:gd name="connsiteY4" fmla="*/ 110692 h 110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78" h="110692">
                  <a:moveTo>
                    <a:pt x="107370" y="110692"/>
                  </a:moveTo>
                  <a:cubicBezTo>
                    <a:pt x="55052" y="103766"/>
                    <a:pt x="14454" y="75210"/>
                    <a:pt x="2361" y="34665"/>
                  </a:cubicBezTo>
                  <a:cubicBezTo>
                    <a:pt x="-2754" y="17457"/>
                    <a:pt x="-623" y="5682"/>
                    <a:pt x="19462" y="1473"/>
                  </a:cubicBezTo>
                  <a:cubicBezTo>
                    <a:pt x="68265" y="-8863"/>
                    <a:pt x="134009" y="36850"/>
                    <a:pt x="136673" y="86504"/>
                  </a:cubicBezTo>
                  <a:cubicBezTo>
                    <a:pt x="137046" y="94016"/>
                    <a:pt x="117600" y="102594"/>
                    <a:pt x="107370" y="1106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" name="任意多边形: 形状 32"/>
            <p:cNvSpPr/>
            <p:nvPr/>
          </p:nvSpPr>
          <p:spPr>
            <a:xfrm>
              <a:off x="10444907" y="6397728"/>
              <a:ext cx="138637" cy="110191"/>
            </a:xfrm>
            <a:custGeom>
              <a:avLst/>
              <a:gdLst>
                <a:gd name="connsiteX0" fmla="*/ 34376 w 138637"/>
                <a:gd name="connsiteY0" fmla="*/ 5 h 110191"/>
                <a:gd name="connsiteX1" fmla="*/ 138587 w 138637"/>
                <a:gd name="connsiteY1" fmla="*/ 89192 h 110191"/>
                <a:gd name="connsiteX2" fmla="*/ 121165 w 138637"/>
                <a:gd name="connsiteY2" fmla="*/ 109651 h 110191"/>
                <a:gd name="connsiteX3" fmla="*/ 7311 w 138637"/>
                <a:gd name="connsiteY3" fmla="*/ 42308 h 110191"/>
                <a:gd name="connsiteX4" fmla="*/ 34376 w 138637"/>
                <a:gd name="connsiteY4" fmla="*/ 5 h 110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637" h="110191">
                  <a:moveTo>
                    <a:pt x="34376" y="5"/>
                  </a:moveTo>
                  <a:cubicBezTo>
                    <a:pt x="79342" y="378"/>
                    <a:pt x="131767" y="44013"/>
                    <a:pt x="138587" y="89192"/>
                  </a:cubicBezTo>
                  <a:cubicBezTo>
                    <a:pt x="139493" y="95319"/>
                    <a:pt x="127984" y="108851"/>
                    <a:pt x="121165" y="109651"/>
                  </a:cubicBezTo>
                  <a:cubicBezTo>
                    <a:pt x="76305" y="114712"/>
                    <a:pt x="25638" y="83598"/>
                    <a:pt x="7311" y="42308"/>
                  </a:cubicBezTo>
                  <a:cubicBezTo>
                    <a:pt x="-7234" y="9489"/>
                    <a:pt x="-1001" y="-261"/>
                    <a:pt x="34376" y="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" name="任意多边形: 形状 33"/>
            <p:cNvSpPr/>
            <p:nvPr/>
          </p:nvSpPr>
          <p:spPr>
            <a:xfrm>
              <a:off x="10219808" y="6243698"/>
              <a:ext cx="136582" cy="110081"/>
            </a:xfrm>
            <a:custGeom>
              <a:avLst/>
              <a:gdLst>
                <a:gd name="connsiteX0" fmla="*/ 108220 w 136582"/>
                <a:gd name="connsiteY0" fmla="*/ 110082 h 110081"/>
                <a:gd name="connsiteX1" fmla="*/ 67 w 136582"/>
                <a:gd name="connsiteY1" fmla="*/ 19456 h 110081"/>
                <a:gd name="connsiteX2" fmla="*/ 14824 w 136582"/>
                <a:gd name="connsiteY2" fmla="*/ 1662 h 110081"/>
                <a:gd name="connsiteX3" fmla="*/ 135605 w 136582"/>
                <a:gd name="connsiteY3" fmla="*/ 87013 h 110081"/>
                <a:gd name="connsiteX4" fmla="*/ 108220 w 136582"/>
                <a:gd name="connsiteY4" fmla="*/ 1100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582" h="110081">
                  <a:moveTo>
                    <a:pt x="108220" y="110082"/>
                  </a:moveTo>
                  <a:cubicBezTo>
                    <a:pt x="58299" y="109336"/>
                    <a:pt x="9017" y="68205"/>
                    <a:pt x="67" y="19456"/>
                  </a:cubicBezTo>
                  <a:cubicBezTo>
                    <a:pt x="-892" y="14395"/>
                    <a:pt x="8698" y="2887"/>
                    <a:pt x="14824" y="1662"/>
                  </a:cubicBezTo>
                  <a:cubicBezTo>
                    <a:pt x="67409" y="-8940"/>
                    <a:pt x="124790" y="32563"/>
                    <a:pt x="135605" y="87013"/>
                  </a:cubicBezTo>
                  <a:cubicBezTo>
                    <a:pt x="141305" y="115409"/>
                    <a:pt x="120740" y="108537"/>
                    <a:pt x="108220" y="11008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" name="任意多边形: 形状 34"/>
            <p:cNvSpPr/>
            <p:nvPr/>
          </p:nvSpPr>
          <p:spPr>
            <a:xfrm>
              <a:off x="11065816" y="6605462"/>
              <a:ext cx="146247" cy="114933"/>
            </a:xfrm>
            <a:custGeom>
              <a:avLst/>
              <a:gdLst>
                <a:gd name="connsiteX0" fmla="*/ 7299 w 146247"/>
                <a:gd name="connsiteY0" fmla="*/ 44380 h 114933"/>
                <a:gd name="connsiteX1" fmla="*/ 0 w 146247"/>
                <a:gd name="connsiteY1" fmla="*/ 0 h 114933"/>
                <a:gd name="connsiteX2" fmla="*/ 51253 w 146247"/>
                <a:gd name="connsiteY2" fmla="*/ 7033 h 114933"/>
                <a:gd name="connsiteX3" fmla="*/ 138575 w 146247"/>
                <a:gd name="connsiteY3" fmla="*/ 79703 h 114933"/>
                <a:gd name="connsiteX4" fmla="*/ 146247 w 146247"/>
                <a:gd name="connsiteY4" fmla="*/ 108899 h 114933"/>
                <a:gd name="connsiteX5" fmla="*/ 113854 w 146247"/>
                <a:gd name="connsiteY5" fmla="*/ 113641 h 114933"/>
                <a:gd name="connsiteX6" fmla="*/ 17688 w 146247"/>
                <a:gd name="connsiteY6" fmla="*/ 54077 h 114933"/>
                <a:gd name="connsiteX7" fmla="*/ 6287 w 146247"/>
                <a:gd name="connsiteY7" fmla="*/ 43368 h 114933"/>
                <a:gd name="connsiteX8" fmla="*/ 7299 w 146247"/>
                <a:gd name="connsiteY8" fmla="*/ 44380 h 11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247" h="114933">
                  <a:moveTo>
                    <a:pt x="7299" y="44380"/>
                  </a:moveTo>
                  <a:cubicBezTo>
                    <a:pt x="4848" y="29569"/>
                    <a:pt x="2398" y="14758"/>
                    <a:pt x="0" y="0"/>
                  </a:cubicBezTo>
                  <a:cubicBezTo>
                    <a:pt x="17315" y="1971"/>
                    <a:pt x="38360" y="-1598"/>
                    <a:pt x="51253" y="7033"/>
                  </a:cubicBezTo>
                  <a:cubicBezTo>
                    <a:pt x="82580" y="28024"/>
                    <a:pt x="110817" y="53917"/>
                    <a:pt x="138575" y="79703"/>
                  </a:cubicBezTo>
                  <a:cubicBezTo>
                    <a:pt x="144809" y="85458"/>
                    <a:pt x="143850" y="98937"/>
                    <a:pt x="146247" y="108899"/>
                  </a:cubicBezTo>
                  <a:cubicBezTo>
                    <a:pt x="135272" y="110764"/>
                    <a:pt x="121526" y="117797"/>
                    <a:pt x="113854" y="113641"/>
                  </a:cubicBezTo>
                  <a:cubicBezTo>
                    <a:pt x="80769" y="95633"/>
                    <a:pt x="49442" y="74429"/>
                    <a:pt x="17688" y="54077"/>
                  </a:cubicBezTo>
                  <a:cubicBezTo>
                    <a:pt x="13373" y="51306"/>
                    <a:pt x="10070" y="46991"/>
                    <a:pt x="6287" y="43368"/>
                  </a:cubicBezTo>
                  <a:cubicBezTo>
                    <a:pt x="6180" y="43208"/>
                    <a:pt x="7299" y="44380"/>
                    <a:pt x="7299" y="443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" name="任意多边形: 形状 35"/>
            <p:cNvSpPr/>
            <p:nvPr/>
          </p:nvSpPr>
          <p:spPr>
            <a:xfrm>
              <a:off x="9947491" y="6516542"/>
              <a:ext cx="138466" cy="102012"/>
            </a:xfrm>
            <a:custGeom>
              <a:avLst/>
              <a:gdLst>
                <a:gd name="connsiteX0" fmla="*/ 34339 w 138466"/>
                <a:gd name="connsiteY0" fmla="*/ 0 h 102012"/>
                <a:gd name="connsiteX1" fmla="*/ 135726 w 138466"/>
                <a:gd name="connsiteY1" fmla="*/ 68515 h 102012"/>
                <a:gd name="connsiteX2" fmla="*/ 117718 w 138466"/>
                <a:gd name="connsiteY2" fmla="*/ 100641 h 102012"/>
                <a:gd name="connsiteX3" fmla="*/ 827 w 138466"/>
                <a:gd name="connsiteY3" fmla="*/ 24348 h 102012"/>
                <a:gd name="connsiteX4" fmla="*/ 34339 w 138466"/>
                <a:gd name="connsiteY4" fmla="*/ 0 h 102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466" h="102012">
                  <a:moveTo>
                    <a:pt x="34339" y="0"/>
                  </a:moveTo>
                  <a:cubicBezTo>
                    <a:pt x="83994" y="1172"/>
                    <a:pt x="120862" y="27704"/>
                    <a:pt x="135726" y="68515"/>
                  </a:cubicBezTo>
                  <a:cubicBezTo>
                    <a:pt x="142919" y="88334"/>
                    <a:pt x="135620" y="96646"/>
                    <a:pt x="117718" y="100641"/>
                  </a:cubicBezTo>
                  <a:cubicBezTo>
                    <a:pt x="74244" y="110231"/>
                    <a:pt x="8553" y="67876"/>
                    <a:pt x="827" y="24348"/>
                  </a:cubicBezTo>
                  <a:cubicBezTo>
                    <a:pt x="-4980" y="-8631"/>
                    <a:pt x="21233" y="3090"/>
                    <a:pt x="3433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" name="任意多边形: 形状 36"/>
            <p:cNvSpPr/>
            <p:nvPr/>
          </p:nvSpPr>
          <p:spPr>
            <a:xfrm>
              <a:off x="9793302" y="6515858"/>
              <a:ext cx="135563" cy="99142"/>
            </a:xfrm>
            <a:custGeom>
              <a:avLst/>
              <a:gdLst>
                <a:gd name="connsiteX0" fmla="*/ 105575 w 135563"/>
                <a:gd name="connsiteY0" fmla="*/ 99142 h 99142"/>
                <a:gd name="connsiteX1" fmla="*/ 2216 w 135563"/>
                <a:gd name="connsiteY1" fmla="*/ 27910 h 99142"/>
                <a:gd name="connsiteX2" fmla="*/ 16814 w 135563"/>
                <a:gd name="connsiteY2" fmla="*/ 685 h 99142"/>
                <a:gd name="connsiteX3" fmla="*/ 124648 w 135563"/>
                <a:gd name="connsiteY3" fmla="*/ 47675 h 99142"/>
                <a:gd name="connsiteX4" fmla="*/ 134398 w 135563"/>
                <a:gd name="connsiteY4" fmla="*/ 87953 h 99142"/>
                <a:gd name="connsiteX5" fmla="*/ 105575 w 135563"/>
                <a:gd name="connsiteY5" fmla="*/ 99142 h 9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563" h="99142">
                  <a:moveTo>
                    <a:pt x="105575" y="99142"/>
                  </a:moveTo>
                  <a:cubicBezTo>
                    <a:pt x="52457" y="99355"/>
                    <a:pt x="14363" y="70372"/>
                    <a:pt x="2216" y="27910"/>
                  </a:cubicBezTo>
                  <a:cubicBezTo>
                    <a:pt x="-2046" y="12992"/>
                    <a:pt x="-1620" y="2230"/>
                    <a:pt x="16814" y="685"/>
                  </a:cubicBezTo>
                  <a:cubicBezTo>
                    <a:pt x="61141" y="-2992"/>
                    <a:pt x="100140" y="7504"/>
                    <a:pt x="124648" y="47675"/>
                  </a:cubicBezTo>
                  <a:cubicBezTo>
                    <a:pt x="131787" y="59343"/>
                    <a:pt x="138287" y="76872"/>
                    <a:pt x="134398" y="87953"/>
                  </a:cubicBezTo>
                  <a:cubicBezTo>
                    <a:pt x="131680" y="95785"/>
                    <a:pt x="110955" y="97330"/>
                    <a:pt x="105575" y="991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" name="任意多边形: 形状 37"/>
            <p:cNvSpPr/>
            <p:nvPr/>
          </p:nvSpPr>
          <p:spPr>
            <a:xfrm>
              <a:off x="9933041" y="6224964"/>
              <a:ext cx="132807" cy="104666"/>
            </a:xfrm>
            <a:custGeom>
              <a:avLst/>
              <a:gdLst>
                <a:gd name="connsiteX0" fmla="*/ 132808 w 132807"/>
                <a:gd name="connsiteY0" fmla="*/ 99619 h 104666"/>
                <a:gd name="connsiteX1" fmla="*/ 3716 w 132807"/>
                <a:gd name="connsiteY1" fmla="*/ 37391 h 104666"/>
                <a:gd name="connsiteX2" fmla="*/ 28490 w 132807"/>
                <a:gd name="connsiteY2" fmla="*/ 150 h 104666"/>
                <a:gd name="connsiteX3" fmla="*/ 132808 w 132807"/>
                <a:gd name="connsiteY3" fmla="*/ 99619 h 104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07" h="104666">
                  <a:moveTo>
                    <a:pt x="132808" y="99619"/>
                  </a:moveTo>
                  <a:cubicBezTo>
                    <a:pt x="75001" y="116402"/>
                    <a:pt x="20765" y="90242"/>
                    <a:pt x="3716" y="37391"/>
                  </a:cubicBezTo>
                  <a:cubicBezTo>
                    <a:pt x="-4968" y="10432"/>
                    <a:pt x="892" y="1588"/>
                    <a:pt x="28490" y="150"/>
                  </a:cubicBezTo>
                  <a:cubicBezTo>
                    <a:pt x="82673" y="-2781"/>
                    <a:pt x="124869" y="37497"/>
                    <a:pt x="132808" y="996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" name="任意多边形: 形状 38"/>
            <p:cNvSpPr/>
            <p:nvPr/>
          </p:nvSpPr>
          <p:spPr>
            <a:xfrm>
              <a:off x="10493649" y="6270787"/>
              <a:ext cx="138807" cy="109065"/>
            </a:xfrm>
            <a:custGeom>
              <a:avLst/>
              <a:gdLst>
                <a:gd name="connsiteX0" fmla="*/ 138807 w 138807"/>
                <a:gd name="connsiteY0" fmla="*/ 106967 h 109065"/>
                <a:gd name="connsiteX1" fmla="*/ 1724 w 138807"/>
                <a:gd name="connsiteY1" fmla="*/ 22628 h 109065"/>
                <a:gd name="connsiteX2" fmla="*/ 22023 w 138807"/>
                <a:gd name="connsiteY2" fmla="*/ 198 h 109065"/>
                <a:gd name="connsiteX3" fmla="*/ 138807 w 138807"/>
                <a:gd name="connsiteY3" fmla="*/ 106967 h 10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807" h="109065">
                  <a:moveTo>
                    <a:pt x="138807" y="106967"/>
                  </a:moveTo>
                  <a:cubicBezTo>
                    <a:pt x="65018" y="116983"/>
                    <a:pt x="24474" y="91516"/>
                    <a:pt x="1724" y="22628"/>
                  </a:cubicBezTo>
                  <a:cubicBezTo>
                    <a:pt x="-4776" y="2862"/>
                    <a:pt x="8224" y="1157"/>
                    <a:pt x="22023" y="198"/>
                  </a:cubicBezTo>
                  <a:cubicBezTo>
                    <a:pt x="75780" y="-3638"/>
                    <a:pt x="134012" y="48734"/>
                    <a:pt x="138807" y="1069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" name="任意多边形: 形状 39"/>
            <p:cNvSpPr/>
            <p:nvPr/>
          </p:nvSpPr>
          <p:spPr>
            <a:xfrm>
              <a:off x="10974232" y="6470439"/>
              <a:ext cx="143733" cy="115696"/>
            </a:xfrm>
            <a:custGeom>
              <a:avLst/>
              <a:gdLst>
                <a:gd name="connsiteX0" fmla="*/ 0 w 143733"/>
                <a:gd name="connsiteY0" fmla="*/ 3641 h 115696"/>
                <a:gd name="connsiteX1" fmla="*/ 108367 w 143733"/>
                <a:gd name="connsiteY1" fmla="*/ 44345 h 115696"/>
                <a:gd name="connsiteX2" fmla="*/ 138362 w 143733"/>
                <a:gd name="connsiteY2" fmla="*/ 86008 h 115696"/>
                <a:gd name="connsiteX3" fmla="*/ 142571 w 143733"/>
                <a:gd name="connsiteY3" fmla="*/ 108811 h 115696"/>
                <a:gd name="connsiteX4" fmla="*/ 120887 w 143733"/>
                <a:gd name="connsiteY4" fmla="*/ 115524 h 115696"/>
                <a:gd name="connsiteX5" fmla="*/ 0 w 143733"/>
                <a:gd name="connsiteY5" fmla="*/ 3641 h 11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733" h="115694">
                  <a:moveTo>
                    <a:pt x="0" y="3641"/>
                  </a:moveTo>
                  <a:cubicBezTo>
                    <a:pt x="45499" y="-6961"/>
                    <a:pt x="81675" y="5292"/>
                    <a:pt x="108367" y="44345"/>
                  </a:cubicBezTo>
                  <a:cubicBezTo>
                    <a:pt x="118010" y="58463"/>
                    <a:pt x="129465" y="71463"/>
                    <a:pt x="138362" y="86008"/>
                  </a:cubicBezTo>
                  <a:cubicBezTo>
                    <a:pt x="142305" y="92454"/>
                    <a:pt x="145554" y="103430"/>
                    <a:pt x="142571" y="108811"/>
                  </a:cubicBezTo>
                  <a:cubicBezTo>
                    <a:pt x="139854" y="113712"/>
                    <a:pt x="128079" y="116429"/>
                    <a:pt x="120887" y="115524"/>
                  </a:cubicBezTo>
                  <a:cubicBezTo>
                    <a:pt x="57060" y="107692"/>
                    <a:pt x="18488" y="71783"/>
                    <a:pt x="0" y="36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" name="任意多边形: 形状 40"/>
            <p:cNvSpPr/>
            <p:nvPr/>
          </p:nvSpPr>
          <p:spPr>
            <a:xfrm>
              <a:off x="9722682" y="6664965"/>
              <a:ext cx="135704" cy="100339"/>
            </a:xfrm>
            <a:custGeom>
              <a:avLst/>
              <a:gdLst>
                <a:gd name="connsiteX0" fmla="*/ 135704 w 135704"/>
                <a:gd name="connsiteY0" fmla="*/ 88823 h 100339"/>
                <a:gd name="connsiteX1" fmla="*/ 2351 w 135704"/>
                <a:gd name="connsiteY1" fmla="*/ 37623 h 100339"/>
                <a:gd name="connsiteX2" fmla="*/ 24248 w 135704"/>
                <a:gd name="connsiteY2" fmla="*/ 1235 h 100339"/>
                <a:gd name="connsiteX3" fmla="*/ 107254 w 135704"/>
                <a:gd name="connsiteY3" fmla="*/ 32668 h 100339"/>
                <a:gd name="connsiteX4" fmla="*/ 135704 w 135704"/>
                <a:gd name="connsiteY4" fmla="*/ 88823 h 10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704" h="100339">
                  <a:moveTo>
                    <a:pt x="135704" y="88823"/>
                  </a:moveTo>
                  <a:cubicBezTo>
                    <a:pt x="78004" y="116794"/>
                    <a:pt x="18440" y="91540"/>
                    <a:pt x="2351" y="37623"/>
                  </a:cubicBezTo>
                  <a:cubicBezTo>
                    <a:pt x="-4363" y="15193"/>
                    <a:pt x="3416" y="4325"/>
                    <a:pt x="24248" y="1235"/>
                  </a:cubicBezTo>
                  <a:cubicBezTo>
                    <a:pt x="57439" y="-3720"/>
                    <a:pt x="87008" y="6136"/>
                    <a:pt x="107254" y="32668"/>
                  </a:cubicBezTo>
                  <a:cubicBezTo>
                    <a:pt x="119774" y="49078"/>
                    <a:pt x="126434" y="70016"/>
                    <a:pt x="135704" y="888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" name="任意多边形: 形状 41"/>
            <p:cNvSpPr/>
            <p:nvPr/>
          </p:nvSpPr>
          <p:spPr>
            <a:xfrm>
              <a:off x="10358379" y="6261086"/>
              <a:ext cx="138393" cy="106453"/>
            </a:xfrm>
            <a:custGeom>
              <a:avLst/>
              <a:gdLst>
                <a:gd name="connsiteX0" fmla="*/ 31238 w 138393"/>
                <a:gd name="connsiteY0" fmla="*/ 257 h 106453"/>
                <a:gd name="connsiteX1" fmla="*/ 136408 w 138393"/>
                <a:gd name="connsiteY1" fmla="*/ 78628 h 106453"/>
                <a:gd name="connsiteX2" fmla="*/ 115416 w 138393"/>
                <a:gd name="connsiteY2" fmla="*/ 106439 h 106453"/>
                <a:gd name="connsiteX3" fmla="*/ 2947 w 138393"/>
                <a:gd name="connsiteY3" fmla="*/ 26896 h 106453"/>
                <a:gd name="connsiteX4" fmla="*/ 31238 w 138393"/>
                <a:gd name="connsiteY4" fmla="*/ 257 h 10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93" h="106453">
                  <a:moveTo>
                    <a:pt x="31238" y="257"/>
                  </a:moveTo>
                  <a:cubicBezTo>
                    <a:pt x="85528" y="3027"/>
                    <a:pt x="123461" y="32223"/>
                    <a:pt x="136408" y="78628"/>
                  </a:cubicBezTo>
                  <a:cubicBezTo>
                    <a:pt x="142268" y="99513"/>
                    <a:pt x="135129" y="106013"/>
                    <a:pt x="115416" y="106439"/>
                  </a:cubicBezTo>
                  <a:cubicBezTo>
                    <a:pt x="75032" y="107345"/>
                    <a:pt x="15254" y="65468"/>
                    <a:pt x="2947" y="26896"/>
                  </a:cubicBezTo>
                  <a:cubicBezTo>
                    <a:pt x="-4405" y="3720"/>
                    <a:pt x="923" y="-1289"/>
                    <a:pt x="31238" y="2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" name="任意多边形: 形状 42"/>
            <p:cNvSpPr/>
            <p:nvPr/>
          </p:nvSpPr>
          <p:spPr>
            <a:xfrm>
              <a:off x="10630804" y="6290975"/>
              <a:ext cx="136764" cy="108161"/>
            </a:xfrm>
            <a:custGeom>
              <a:avLst/>
              <a:gdLst>
                <a:gd name="connsiteX0" fmla="*/ 1 w 136764"/>
                <a:gd name="connsiteY0" fmla="*/ 1162 h 108161"/>
                <a:gd name="connsiteX1" fmla="*/ 114921 w 136764"/>
                <a:gd name="connsiteY1" fmla="*/ 55292 h 108161"/>
                <a:gd name="connsiteX2" fmla="*/ 120728 w 136764"/>
                <a:gd name="connsiteY2" fmla="*/ 66640 h 108161"/>
                <a:gd name="connsiteX3" fmla="*/ 136765 w 136764"/>
                <a:gd name="connsiteY3" fmla="*/ 105266 h 108161"/>
                <a:gd name="connsiteX4" fmla="*/ 89987 w 136764"/>
                <a:gd name="connsiteY4" fmla="*/ 107451 h 108161"/>
                <a:gd name="connsiteX5" fmla="*/ 1 w 136764"/>
                <a:gd name="connsiteY5" fmla="*/ 1162 h 10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764" h="108161">
                  <a:moveTo>
                    <a:pt x="1" y="1162"/>
                  </a:moveTo>
                  <a:cubicBezTo>
                    <a:pt x="52426" y="-5072"/>
                    <a:pt x="91638" y="13895"/>
                    <a:pt x="114921" y="55292"/>
                  </a:cubicBezTo>
                  <a:cubicBezTo>
                    <a:pt x="116999" y="59021"/>
                    <a:pt x="119076" y="62751"/>
                    <a:pt x="120728" y="66640"/>
                  </a:cubicBezTo>
                  <a:cubicBezTo>
                    <a:pt x="126162" y="79480"/>
                    <a:pt x="131437" y="92373"/>
                    <a:pt x="136765" y="105266"/>
                  </a:cubicBezTo>
                  <a:cubicBezTo>
                    <a:pt x="121154" y="106172"/>
                    <a:pt x="105171" y="109635"/>
                    <a:pt x="89987" y="107451"/>
                  </a:cubicBezTo>
                  <a:cubicBezTo>
                    <a:pt x="41611" y="100525"/>
                    <a:pt x="-212" y="50710"/>
                    <a:pt x="1" y="11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" name="任意多边形: 形状 43"/>
            <p:cNvSpPr/>
            <p:nvPr/>
          </p:nvSpPr>
          <p:spPr>
            <a:xfrm>
              <a:off x="10757821" y="6308586"/>
              <a:ext cx="139318" cy="112917"/>
            </a:xfrm>
            <a:custGeom>
              <a:avLst/>
              <a:gdLst>
                <a:gd name="connsiteX0" fmla="*/ 139319 w 139318"/>
                <a:gd name="connsiteY0" fmla="*/ 111577 h 112917"/>
                <a:gd name="connsiteX1" fmla="*/ 1223 w 139318"/>
                <a:gd name="connsiteY1" fmla="*/ 24948 h 112917"/>
                <a:gd name="connsiteX2" fmla="*/ 22428 w 139318"/>
                <a:gd name="connsiteY2" fmla="*/ 14 h 112917"/>
                <a:gd name="connsiteX3" fmla="*/ 139319 w 139318"/>
                <a:gd name="connsiteY3" fmla="*/ 111577 h 1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18" h="112917">
                  <a:moveTo>
                    <a:pt x="139319" y="111577"/>
                  </a:moveTo>
                  <a:cubicBezTo>
                    <a:pt x="85615" y="121487"/>
                    <a:pt x="12731" y="74816"/>
                    <a:pt x="1223" y="24948"/>
                  </a:cubicBezTo>
                  <a:cubicBezTo>
                    <a:pt x="-2986" y="6727"/>
                    <a:pt x="3567" y="-359"/>
                    <a:pt x="22428" y="14"/>
                  </a:cubicBezTo>
                  <a:cubicBezTo>
                    <a:pt x="71710" y="1133"/>
                    <a:pt x="134737" y="59525"/>
                    <a:pt x="139319" y="1115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" name="任意多边形: 形状 44"/>
            <p:cNvSpPr/>
            <p:nvPr/>
          </p:nvSpPr>
          <p:spPr>
            <a:xfrm>
              <a:off x="9712404" y="6364790"/>
              <a:ext cx="130475" cy="101892"/>
            </a:xfrm>
            <a:custGeom>
              <a:avLst/>
              <a:gdLst>
                <a:gd name="connsiteX0" fmla="*/ 97019 w 130475"/>
                <a:gd name="connsiteY0" fmla="*/ 101884 h 101892"/>
                <a:gd name="connsiteX1" fmla="*/ 2771 w 130475"/>
                <a:gd name="connsiteY1" fmla="*/ 37951 h 101892"/>
                <a:gd name="connsiteX2" fmla="*/ 29570 w 130475"/>
                <a:gd name="connsiteY2" fmla="*/ 71 h 101892"/>
                <a:gd name="connsiteX3" fmla="*/ 124777 w 130475"/>
                <a:gd name="connsiteY3" fmla="*/ 61127 h 101892"/>
                <a:gd name="connsiteX4" fmla="*/ 97019 w 130475"/>
                <a:gd name="connsiteY4" fmla="*/ 101884 h 10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75" h="101892">
                  <a:moveTo>
                    <a:pt x="97019" y="101884"/>
                  </a:moveTo>
                  <a:cubicBezTo>
                    <a:pt x="52373" y="101405"/>
                    <a:pt x="14226" y="75512"/>
                    <a:pt x="2771" y="37951"/>
                  </a:cubicBezTo>
                  <a:cubicBezTo>
                    <a:pt x="-4901" y="12751"/>
                    <a:pt x="3144" y="1350"/>
                    <a:pt x="29570" y="71"/>
                  </a:cubicBezTo>
                  <a:cubicBezTo>
                    <a:pt x="64573" y="-1634"/>
                    <a:pt x="110179" y="27615"/>
                    <a:pt x="124777" y="61127"/>
                  </a:cubicBezTo>
                  <a:cubicBezTo>
                    <a:pt x="137457" y="90270"/>
                    <a:pt x="129305" y="102257"/>
                    <a:pt x="97019" y="1018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" name="任意多边形: 形状 45"/>
            <p:cNvSpPr/>
            <p:nvPr/>
          </p:nvSpPr>
          <p:spPr>
            <a:xfrm>
              <a:off x="10081885" y="6237582"/>
              <a:ext cx="126001" cy="101146"/>
            </a:xfrm>
            <a:custGeom>
              <a:avLst/>
              <a:gdLst>
                <a:gd name="connsiteX0" fmla="*/ 0 w 126001"/>
                <a:gd name="connsiteY0" fmla="*/ 2876 h 101146"/>
                <a:gd name="connsiteX1" fmla="*/ 118116 w 126001"/>
                <a:gd name="connsiteY1" fmla="*/ 49174 h 101146"/>
                <a:gd name="connsiteX2" fmla="*/ 126002 w 126001"/>
                <a:gd name="connsiteY2" fmla="*/ 96857 h 101146"/>
                <a:gd name="connsiteX3" fmla="*/ 79970 w 126001"/>
                <a:gd name="connsiteY3" fmla="*/ 100214 h 101146"/>
                <a:gd name="connsiteX4" fmla="*/ 0 w 126001"/>
                <a:gd name="connsiteY4" fmla="*/ 2876 h 10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01" h="101146">
                  <a:moveTo>
                    <a:pt x="0" y="2876"/>
                  </a:moveTo>
                  <a:cubicBezTo>
                    <a:pt x="50720" y="-6235"/>
                    <a:pt x="91957" y="5540"/>
                    <a:pt x="118116" y="49174"/>
                  </a:cubicBezTo>
                  <a:cubicBezTo>
                    <a:pt x="125842" y="62014"/>
                    <a:pt x="123657" y="80820"/>
                    <a:pt x="126002" y="96857"/>
                  </a:cubicBezTo>
                  <a:cubicBezTo>
                    <a:pt x="110604" y="98189"/>
                    <a:pt x="94461" y="103197"/>
                    <a:pt x="79970" y="100214"/>
                  </a:cubicBezTo>
                  <a:cubicBezTo>
                    <a:pt x="33938" y="90677"/>
                    <a:pt x="5274" y="54821"/>
                    <a:pt x="0" y="28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" name="任意多边形: 形状 46"/>
            <p:cNvSpPr/>
            <p:nvPr/>
          </p:nvSpPr>
          <p:spPr>
            <a:xfrm>
              <a:off x="9635294" y="6515074"/>
              <a:ext cx="130868" cy="96261"/>
            </a:xfrm>
            <a:custGeom>
              <a:avLst/>
              <a:gdLst>
                <a:gd name="connsiteX0" fmla="*/ 130869 w 130868"/>
                <a:gd name="connsiteY0" fmla="*/ 90868 h 96261"/>
                <a:gd name="connsiteX1" fmla="*/ 6093 w 130868"/>
                <a:gd name="connsiteY1" fmla="*/ 45795 h 96261"/>
                <a:gd name="connsiteX2" fmla="*/ 33850 w 130868"/>
                <a:gd name="connsiteY2" fmla="*/ 30 h 96261"/>
                <a:gd name="connsiteX3" fmla="*/ 130869 w 130868"/>
                <a:gd name="connsiteY3" fmla="*/ 90868 h 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68" h="96261">
                  <a:moveTo>
                    <a:pt x="130869" y="90868"/>
                  </a:moveTo>
                  <a:cubicBezTo>
                    <a:pt x="74448" y="106158"/>
                    <a:pt x="26338" y="88257"/>
                    <a:pt x="6093" y="45795"/>
                  </a:cubicBezTo>
                  <a:cubicBezTo>
                    <a:pt x="-7706" y="16812"/>
                    <a:pt x="2097" y="-823"/>
                    <a:pt x="33850" y="30"/>
                  </a:cubicBezTo>
                  <a:cubicBezTo>
                    <a:pt x="90165" y="1521"/>
                    <a:pt x="114086" y="20488"/>
                    <a:pt x="130869" y="908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" name="任意多边形: 形状 47"/>
            <p:cNvSpPr/>
            <p:nvPr/>
          </p:nvSpPr>
          <p:spPr>
            <a:xfrm>
              <a:off x="11191445" y="6627409"/>
              <a:ext cx="142997" cy="109994"/>
            </a:xfrm>
            <a:custGeom>
              <a:avLst/>
              <a:gdLst>
                <a:gd name="connsiteX0" fmla="*/ 136924 w 142997"/>
                <a:gd name="connsiteY0" fmla="*/ 70650 h 109994"/>
                <a:gd name="connsiteX1" fmla="*/ 142997 w 142997"/>
                <a:gd name="connsiteY1" fmla="*/ 107358 h 109994"/>
                <a:gd name="connsiteX2" fmla="*/ 0 w 142997"/>
                <a:gd name="connsiteY2" fmla="*/ 2348 h 109994"/>
                <a:gd name="connsiteX3" fmla="*/ 112682 w 142997"/>
                <a:gd name="connsiteY3" fmla="*/ 49978 h 109994"/>
                <a:gd name="connsiteX4" fmla="*/ 137456 w 142997"/>
                <a:gd name="connsiteY4" fmla="*/ 71396 h 109994"/>
                <a:gd name="connsiteX5" fmla="*/ 136924 w 142997"/>
                <a:gd name="connsiteY5" fmla="*/ 70650 h 10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997" h="109994">
                  <a:moveTo>
                    <a:pt x="136924" y="70650"/>
                  </a:moveTo>
                  <a:cubicBezTo>
                    <a:pt x="138948" y="82957"/>
                    <a:pt x="140973" y="95317"/>
                    <a:pt x="142997" y="107358"/>
                  </a:cubicBezTo>
                  <a:cubicBezTo>
                    <a:pt x="78904" y="122809"/>
                    <a:pt x="6766" y="68092"/>
                    <a:pt x="0" y="2348"/>
                  </a:cubicBezTo>
                  <a:cubicBezTo>
                    <a:pt x="40704" y="-7348"/>
                    <a:pt x="89027" y="13856"/>
                    <a:pt x="112682" y="49978"/>
                  </a:cubicBezTo>
                  <a:cubicBezTo>
                    <a:pt x="118436" y="58769"/>
                    <a:pt x="129039" y="64363"/>
                    <a:pt x="137456" y="71396"/>
                  </a:cubicBezTo>
                  <a:cubicBezTo>
                    <a:pt x="137403" y="71396"/>
                    <a:pt x="136924" y="70650"/>
                    <a:pt x="136924" y="706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" name="任意多边形: 形状 48"/>
            <p:cNvSpPr/>
            <p:nvPr/>
          </p:nvSpPr>
          <p:spPr>
            <a:xfrm>
              <a:off x="9630767" y="6212666"/>
              <a:ext cx="125859" cy="101927"/>
            </a:xfrm>
            <a:custGeom>
              <a:avLst/>
              <a:gdLst>
                <a:gd name="connsiteX0" fmla="*/ 125859 w 125859"/>
                <a:gd name="connsiteY0" fmla="*/ 97586 h 101927"/>
                <a:gd name="connsiteX1" fmla="*/ 3747 w 125859"/>
                <a:gd name="connsiteY1" fmla="*/ 40632 h 101927"/>
                <a:gd name="connsiteX2" fmla="*/ 30226 w 125859"/>
                <a:gd name="connsiteY2" fmla="*/ 301 h 101927"/>
                <a:gd name="connsiteX3" fmla="*/ 125859 w 125859"/>
                <a:gd name="connsiteY3" fmla="*/ 97586 h 10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59" h="101927">
                  <a:moveTo>
                    <a:pt x="125859" y="97586"/>
                  </a:moveTo>
                  <a:cubicBezTo>
                    <a:pt x="70024" y="112184"/>
                    <a:pt x="20583" y="89168"/>
                    <a:pt x="3747" y="40632"/>
                  </a:cubicBezTo>
                  <a:cubicBezTo>
                    <a:pt x="-5470" y="14100"/>
                    <a:pt x="1935" y="2805"/>
                    <a:pt x="30226" y="301"/>
                  </a:cubicBezTo>
                  <a:cubicBezTo>
                    <a:pt x="79987" y="-4068"/>
                    <a:pt x="122982" y="39673"/>
                    <a:pt x="125859" y="975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" name="任意多边形: 形状 49"/>
            <p:cNvSpPr/>
            <p:nvPr/>
          </p:nvSpPr>
          <p:spPr>
            <a:xfrm>
              <a:off x="10013856" y="6373978"/>
              <a:ext cx="134083" cy="100101"/>
            </a:xfrm>
            <a:custGeom>
              <a:avLst/>
              <a:gdLst>
                <a:gd name="connsiteX0" fmla="*/ 105804 w 134083"/>
                <a:gd name="connsiteY0" fmla="*/ 100102 h 100101"/>
                <a:gd name="connsiteX1" fmla="*/ 6387 w 134083"/>
                <a:gd name="connsiteY1" fmla="*/ 38193 h 100101"/>
                <a:gd name="connsiteX2" fmla="*/ 30096 w 134083"/>
                <a:gd name="connsiteY2" fmla="*/ 46 h 100101"/>
                <a:gd name="connsiteX3" fmla="*/ 128287 w 134083"/>
                <a:gd name="connsiteY3" fmla="*/ 56787 h 100101"/>
                <a:gd name="connsiteX4" fmla="*/ 133082 w 134083"/>
                <a:gd name="connsiteY4" fmla="*/ 92803 h 100101"/>
                <a:gd name="connsiteX5" fmla="*/ 105804 w 134083"/>
                <a:gd name="connsiteY5" fmla="*/ 100102 h 10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083" h="100101">
                  <a:moveTo>
                    <a:pt x="105804" y="100102"/>
                  </a:moveTo>
                  <a:cubicBezTo>
                    <a:pt x="59665" y="98184"/>
                    <a:pt x="26527" y="78098"/>
                    <a:pt x="6387" y="38193"/>
                  </a:cubicBezTo>
                  <a:cubicBezTo>
                    <a:pt x="-7092" y="11501"/>
                    <a:pt x="740" y="-859"/>
                    <a:pt x="30096" y="46"/>
                  </a:cubicBezTo>
                  <a:cubicBezTo>
                    <a:pt x="72558" y="1272"/>
                    <a:pt x="106603" y="20025"/>
                    <a:pt x="128287" y="56787"/>
                  </a:cubicBezTo>
                  <a:cubicBezTo>
                    <a:pt x="134094" y="66643"/>
                    <a:pt x="135213" y="81348"/>
                    <a:pt x="133082" y="92803"/>
                  </a:cubicBezTo>
                  <a:cubicBezTo>
                    <a:pt x="132336" y="96799"/>
                    <a:pt x="115340" y="97758"/>
                    <a:pt x="105804" y="1001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" name="任意多边形: 形状 50"/>
            <p:cNvSpPr/>
            <p:nvPr/>
          </p:nvSpPr>
          <p:spPr>
            <a:xfrm>
              <a:off x="9478928" y="6520005"/>
              <a:ext cx="126502" cy="98907"/>
            </a:xfrm>
            <a:custGeom>
              <a:avLst/>
              <a:gdLst>
                <a:gd name="connsiteX0" fmla="*/ 34112 w 126502"/>
                <a:gd name="connsiteY0" fmla="*/ 0 h 98907"/>
                <a:gd name="connsiteX1" fmla="*/ 123725 w 126502"/>
                <a:gd name="connsiteY1" fmla="*/ 59671 h 98907"/>
                <a:gd name="connsiteX2" fmla="*/ 100496 w 126502"/>
                <a:gd name="connsiteY2" fmla="*/ 98084 h 98907"/>
                <a:gd name="connsiteX3" fmla="*/ 11096 w 126502"/>
                <a:gd name="connsiteY3" fmla="*/ 59778 h 98907"/>
                <a:gd name="connsiteX4" fmla="*/ 601 w 126502"/>
                <a:gd name="connsiteY4" fmla="*/ 15610 h 98907"/>
                <a:gd name="connsiteX5" fmla="*/ 34112 w 126502"/>
                <a:gd name="connsiteY5" fmla="*/ 0 h 9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02" h="98907">
                  <a:moveTo>
                    <a:pt x="34112" y="0"/>
                  </a:moveTo>
                  <a:cubicBezTo>
                    <a:pt x="73218" y="799"/>
                    <a:pt x="112431" y="25680"/>
                    <a:pt x="123725" y="59671"/>
                  </a:cubicBezTo>
                  <a:cubicBezTo>
                    <a:pt x="130918" y="81408"/>
                    <a:pt x="124471" y="95314"/>
                    <a:pt x="100496" y="98084"/>
                  </a:cubicBezTo>
                  <a:cubicBezTo>
                    <a:pt x="63415" y="102400"/>
                    <a:pt x="32301" y="89773"/>
                    <a:pt x="11096" y="59778"/>
                  </a:cubicBezTo>
                  <a:cubicBezTo>
                    <a:pt x="2732" y="47950"/>
                    <a:pt x="-1690" y="29622"/>
                    <a:pt x="601" y="15610"/>
                  </a:cubicBezTo>
                  <a:cubicBezTo>
                    <a:pt x="1773" y="8791"/>
                    <a:pt x="22338" y="5168"/>
                    <a:pt x="3411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" name="任意多边形: 形状 51"/>
            <p:cNvSpPr/>
            <p:nvPr/>
          </p:nvSpPr>
          <p:spPr>
            <a:xfrm>
              <a:off x="9477068" y="6215084"/>
              <a:ext cx="127280" cy="99236"/>
            </a:xfrm>
            <a:custGeom>
              <a:avLst/>
              <a:gdLst>
                <a:gd name="connsiteX0" fmla="*/ 34268 w 127280"/>
                <a:gd name="connsiteY0" fmla="*/ 14 h 99236"/>
                <a:gd name="connsiteX1" fmla="*/ 123774 w 127280"/>
                <a:gd name="connsiteY1" fmla="*/ 61337 h 99236"/>
                <a:gd name="connsiteX2" fmla="*/ 100758 w 127280"/>
                <a:gd name="connsiteY2" fmla="*/ 98578 h 99236"/>
                <a:gd name="connsiteX3" fmla="*/ 4965 w 127280"/>
                <a:gd name="connsiteY3" fmla="*/ 41251 h 99236"/>
                <a:gd name="connsiteX4" fmla="*/ 34268 w 127280"/>
                <a:gd name="connsiteY4" fmla="*/ 14 h 9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78" h="99236">
                  <a:moveTo>
                    <a:pt x="34268" y="14"/>
                  </a:moveTo>
                  <a:cubicBezTo>
                    <a:pt x="75984" y="653"/>
                    <a:pt x="109443" y="24522"/>
                    <a:pt x="123774" y="61337"/>
                  </a:cubicBezTo>
                  <a:cubicBezTo>
                    <a:pt x="133204" y="85631"/>
                    <a:pt x="122975" y="95168"/>
                    <a:pt x="100758" y="98578"/>
                  </a:cubicBezTo>
                  <a:cubicBezTo>
                    <a:pt x="65595" y="103959"/>
                    <a:pt x="18338" y="75615"/>
                    <a:pt x="4965" y="41251"/>
                  </a:cubicBezTo>
                  <a:cubicBezTo>
                    <a:pt x="-6649" y="11256"/>
                    <a:pt x="1715" y="-466"/>
                    <a:pt x="34268" y="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" name="任意多边形: 形状 52"/>
            <p:cNvSpPr/>
            <p:nvPr/>
          </p:nvSpPr>
          <p:spPr>
            <a:xfrm>
              <a:off x="10141788" y="6097642"/>
              <a:ext cx="125808" cy="106476"/>
            </a:xfrm>
            <a:custGeom>
              <a:avLst/>
              <a:gdLst>
                <a:gd name="connsiteX0" fmla="*/ 125770 w 125808"/>
                <a:gd name="connsiteY0" fmla="*/ 105628 h 106476"/>
                <a:gd name="connsiteX1" fmla="*/ 1100 w 125808"/>
                <a:gd name="connsiteY1" fmla="*/ 28428 h 106476"/>
                <a:gd name="connsiteX2" fmla="*/ 20866 w 125808"/>
                <a:gd name="connsiteY2" fmla="*/ 138 h 106476"/>
                <a:gd name="connsiteX3" fmla="*/ 125770 w 125808"/>
                <a:gd name="connsiteY3" fmla="*/ 105628 h 10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06" h="106476">
                  <a:moveTo>
                    <a:pt x="125770" y="105628"/>
                  </a:moveTo>
                  <a:cubicBezTo>
                    <a:pt x="58853" y="112021"/>
                    <a:pt x="12022" y="81919"/>
                    <a:pt x="1100" y="28428"/>
                  </a:cubicBezTo>
                  <a:cubicBezTo>
                    <a:pt x="-2576" y="10527"/>
                    <a:pt x="2699" y="1310"/>
                    <a:pt x="20866" y="138"/>
                  </a:cubicBezTo>
                  <a:cubicBezTo>
                    <a:pt x="72226" y="-3112"/>
                    <a:pt x="127475" y="51551"/>
                    <a:pt x="125770" y="1056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" name="任意多边形: 形状 53"/>
            <p:cNvSpPr/>
            <p:nvPr/>
          </p:nvSpPr>
          <p:spPr>
            <a:xfrm>
              <a:off x="10280724" y="6116053"/>
              <a:ext cx="127903" cy="107098"/>
            </a:xfrm>
            <a:custGeom>
              <a:avLst/>
              <a:gdLst>
                <a:gd name="connsiteX0" fmla="*/ 29456 w 127903"/>
                <a:gd name="connsiteY0" fmla="*/ 1 h 107098"/>
                <a:gd name="connsiteX1" fmla="*/ 127860 w 127903"/>
                <a:gd name="connsiteY1" fmla="*/ 86365 h 107098"/>
                <a:gd name="connsiteX2" fmla="*/ 109906 w 127903"/>
                <a:gd name="connsiteY2" fmla="*/ 106770 h 107098"/>
                <a:gd name="connsiteX3" fmla="*/ 1112 w 127903"/>
                <a:gd name="connsiteY3" fmla="*/ 24562 h 107098"/>
                <a:gd name="connsiteX4" fmla="*/ 29456 w 127903"/>
                <a:gd name="connsiteY4" fmla="*/ 1 h 10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903" h="107098">
                  <a:moveTo>
                    <a:pt x="29456" y="1"/>
                  </a:moveTo>
                  <a:cubicBezTo>
                    <a:pt x="73357" y="587"/>
                    <a:pt x="121627" y="41611"/>
                    <a:pt x="127860" y="86365"/>
                  </a:cubicBezTo>
                  <a:cubicBezTo>
                    <a:pt x="128712" y="92491"/>
                    <a:pt x="116778" y="106130"/>
                    <a:pt x="109906" y="106770"/>
                  </a:cubicBezTo>
                  <a:cubicBezTo>
                    <a:pt x="63074" y="111192"/>
                    <a:pt x="10969" y="70275"/>
                    <a:pt x="1112" y="24562"/>
                  </a:cubicBezTo>
                  <a:cubicBezTo>
                    <a:pt x="-4641" y="-1916"/>
                    <a:pt x="12994" y="108"/>
                    <a:pt x="29456" y="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" name="任意多边形: 形状 54"/>
            <p:cNvSpPr/>
            <p:nvPr/>
          </p:nvSpPr>
          <p:spPr>
            <a:xfrm>
              <a:off x="9396717" y="6371734"/>
              <a:ext cx="123011" cy="96744"/>
            </a:xfrm>
            <a:custGeom>
              <a:avLst/>
              <a:gdLst>
                <a:gd name="connsiteX0" fmla="*/ 52231 w 123011"/>
                <a:gd name="connsiteY0" fmla="*/ 0 h 96744"/>
                <a:gd name="connsiteX1" fmla="*/ 122877 w 123011"/>
                <a:gd name="connsiteY1" fmla="*/ 74056 h 96744"/>
                <a:gd name="connsiteX2" fmla="*/ 105295 w 123011"/>
                <a:gd name="connsiteY2" fmla="*/ 94568 h 96744"/>
                <a:gd name="connsiteX3" fmla="*/ 9609 w 123011"/>
                <a:gd name="connsiteY3" fmla="*/ 51253 h 96744"/>
                <a:gd name="connsiteX4" fmla="*/ 34969 w 123011"/>
                <a:gd name="connsiteY4" fmla="*/ 1545 h 96744"/>
                <a:gd name="connsiteX5" fmla="*/ 52231 w 123011"/>
                <a:gd name="connsiteY5" fmla="*/ 0 h 9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011" h="96744">
                  <a:moveTo>
                    <a:pt x="52231" y="0"/>
                  </a:moveTo>
                  <a:cubicBezTo>
                    <a:pt x="89578" y="480"/>
                    <a:pt x="125487" y="37774"/>
                    <a:pt x="122877" y="74056"/>
                  </a:cubicBezTo>
                  <a:cubicBezTo>
                    <a:pt x="122344" y="81515"/>
                    <a:pt x="112701" y="92597"/>
                    <a:pt x="105295" y="94568"/>
                  </a:cubicBezTo>
                  <a:cubicBezTo>
                    <a:pt x="70878" y="103732"/>
                    <a:pt x="27403" y="82953"/>
                    <a:pt x="9609" y="51253"/>
                  </a:cubicBezTo>
                  <a:cubicBezTo>
                    <a:pt x="-8506" y="18914"/>
                    <a:pt x="-1527" y="5115"/>
                    <a:pt x="34969" y="1545"/>
                  </a:cubicBezTo>
                  <a:cubicBezTo>
                    <a:pt x="41309" y="906"/>
                    <a:pt x="47702" y="426"/>
                    <a:pt x="5223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" name="任意多边形: 形状 55"/>
            <p:cNvSpPr/>
            <p:nvPr/>
          </p:nvSpPr>
          <p:spPr>
            <a:xfrm>
              <a:off x="9784622" y="6219306"/>
              <a:ext cx="130281" cy="101941"/>
            </a:xfrm>
            <a:custGeom>
              <a:avLst/>
              <a:gdLst>
                <a:gd name="connsiteX0" fmla="*/ 96567 w 130281"/>
                <a:gd name="connsiteY0" fmla="*/ 101921 h 101941"/>
                <a:gd name="connsiteX1" fmla="*/ 4290 w 130281"/>
                <a:gd name="connsiteY1" fmla="*/ 37934 h 101941"/>
                <a:gd name="connsiteX2" fmla="*/ 31088 w 130281"/>
                <a:gd name="connsiteY2" fmla="*/ 214 h 101941"/>
                <a:gd name="connsiteX3" fmla="*/ 122886 w 130281"/>
                <a:gd name="connsiteY3" fmla="*/ 61536 h 101941"/>
                <a:gd name="connsiteX4" fmla="*/ 96567 w 130281"/>
                <a:gd name="connsiteY4" fmla="*/ 101921 h 10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281" h="101941">
                  <a:moveTo>
                    <a:pt x="96567" y="101921"/>
                  </a:moveTo>
                  <a:cubicBezTo>
                    <a:pt x="57461" y="101175"/>
                    <a:pt x="18302" y="74057"/>
                    <a:pt x="4290" y="37934"/>
                  </a:cubicBezTo>
                  <a:cubicBezTo>
                    <a:pt x="-6100" y="11242"/>
                    <a:pt x="2212" y="-1864"/>
                    <a:pt x="31088" y="214"/>
                  </a:cubicBezTo>
                  <a:cubicBezTo>
                    <a:pt x="72645" y="3251"/>
                    <a:pt x="103706" y="24988"/>
                    <a:pt x="122886" y="61536"/>
                  </a:cubicBezTo>
                  <a:cubicBezTo>
                    <a:pt x="138230" y="90786"/>
                    <a:pt x="129812" y="102507"/>
                    <a:pt x="96567" y="1019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" name="任意多边形: 形状 56"/>
            <p:cNvSpPr/>
            <p:nvPr/>
          </p:nvSpPr>
          <p:spPr>
            <a:xfrm>
              <a:off x="9561523" y="6678826"/>
              <a:ext cx="128484" cy="95589"/>
            </a:xfrm>
            <a:custGeom>
              <a:avLst/>
              <a:gdLst>
                <a:gd name="connsiteX0" fmla="*/ 0 w 128484"/>
                <a:gd name="connsiteY0" fmla="*/ 9537 h 95589"/>
                <a:gd name="connsiteX1" fmla="*/ 121739 w 128484"/>
                <a:gd name="connsiteY1" fmla="*/ 47044 h 95589"/>
                <a:gd name="connsiteX2" fmla="*/ 95580 w 128484"/>
                <a:gd name="connsiteY2" fmla="*/ 94994 h 95589"/>
                <a:gd name="connsiteX3" fmla="*/ 0 w 128484"/>
                <a:gd name="connsiteY3" fmla="*/ 9537 h 9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84" h="95589">
                  <a:moveTo>
                    <a:pt x="0" y="9537"/>
                  </a:moveTo>
                  <a:cubicBezTo>
                    <a:pt x="51999" y="-11827"/>
                    <a:pt x="100215" y="3570"/>
                    <a:pt x="121739" y="47044"/>
                  </a:cubicBezTo>
                  <a:cubicBezTo>
                    <a:pt x="136124" y="76081"/>
                    <a:pt x="127547" y="91744"/>
                    <a:pt x="95580" y="94994"/>
                  </a:cubicBezTo>
                  <a:cubicBezTo>
                    <a:pt x="48270" y="99842"/>
                    <a:pt x="20405" y="75388"/>
                    <a:pt x="0" y="95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" name="任意多边形: 形状 57"/>
            <p:cNvSpPr/>
            <p:nvPr/>
          </p:nvSpPr>
          <p:spPr>
            <a:xfrm>
              <a:off x="10544533" y="6149986"/>
              <a:ext cx="132303" cy="108046"/>
            </a:xfrm>
            <a:custGeom>
              <a:avLst/>
              <a:gdLst>
                <a:gd name="connsiteX0" fmla="*/ 132304 w 132303"/>
                <a:gd name="connsiteY0" fmla="*/ 106935 h 108046"/>
                <a:gd name="connsiteX1" fmla="*/ 1987 w 132303"/>
                <a:gd name="connsiteY1" fmla="*/ 28777 h 108046"/>
                <a:gd name="connsiteX2" fmla="*/ 22872 w 132303"/>
                <a:gd name="connsiteY2" fmla="*/ 7 h 108046"/>
                <a:gd name="connsiteX3" fmla="*/ 132304 w 132303"/>
                <a:gd name="connsiteY3" fmla="*/ 106935 h 10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303" h="108046">
                  <a:moveTo>
                    <a:pt x="132304" y="106935"/>
                  </a:moveTo>
                  <a:cubicBezTo>
                    <a:pt x="79559" y="115193"/>
                    <a:pt x="16319" y="76300"/>
                    <a:pt x="1987" y="28777"/>
                  </a:cubicBezTo>
                  <a:cubicBezTo>
                    <a:pt x="-3714" y="9810"/>
                    <a:pt x="2733" y="273"/>
                    <a:pt x="22872" y="7"/>
                  </a:cubicBezTo>
                  <a:cubicBezTo>
                    <a:pt x="73325" y="-686"/>
                    <a:pt x="129960" y="53657"/>
                    <a:pt x="132304" y="1069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" name="任意多边形: 形状 58"/>
            <p:cNvSpPr/>
            <p:nvPr/>
          </p:nvSpPr>
          <p:spPr>
            <a:xfrm>
              <a:off x="10887278" y="6331489"/>
              <a:ext cx="144440" cy="113932"/>
            </a:xfrm>
            <a:custGeom>
              <a:avLst/>
              <a:gdLst>
                <a:gd name="connsiteX0" fmla="*/ 144441 w 144440"/>
                <a:gd name="connsiteY0" fmla="*/ 108600 h 113932"/>
                <a:gd name="connsiteX1" fmla="*/ 1603 w 144440"/>
                <a:gd name="connsiteY1" fmla="*/ 25700 h 113932"/>
                <a:gd name="connsiteX2" fmla="*/ 21743 w 144440"/>
                <a:gd name="connsiteY2" fmla="*/ 1671 h 113932"/>
                <a:gd name="connsiteX3" fmla="*/ 98089 w 144440"/>
                <a:gd name="connsiteY3" fmla="*/ 42216 h 113932"/>
                <a:gd name="connsiteX4" fmla="*/ 144441 w 144440"/>
                <a:gd name="connsiteY4" fmla="*/ 108600 h 11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40" h="113932">
                  <a:moveTo>
                    <a:pt x="144441" y="108600"/>
                  </a:moveTo>
                  <a:cubicBezTo>
                    <a:pt x="90098" y="131509"/>
                    <a:pt x="16521" y="76260"/>
                    <a:pt x="1603" y="25700"/>
                  </a:cubicBezTo>
                  <a:cubicBezTo>
                    <a:pt x="-3884" y="7106"/>
                    <a:pt x="5173" y="-4509"/>
                    <a:pt x="21743" y="1671"/>
                  </a:cubicBezTo>
                  <a:cubicBezTo>
                    <a:pt x="48701" y="11688"/>
                    <a:pt x="76618" y="23888"/>
                    <a:pt x="98089" y="42216"/>
                  </a:cubicBezTo>
                  <a:cubicBezTo>
                    <a:pt x="117216" y="58625"/>
                    <a:pt x="128244" y="84518"/>
                    <a:pt x="144441" y="1086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" name="任意多边形: 形状 59"/>
            <p:cNvSpPr/>
            <p:nvPr/>
          </p:nvSpPr>
          <p:spPr>
            <a:xfrm>
              <a:off x="11099594" y="6497180"/>
              <a:ext cx="137009" cy="112229"/>
            </a:xfrm>
            <a:custGeom>
              <a:avLst/>
              <a:gdLst>
                <a:gd name="connsiteX0" fmla="*/ 0 w 137009"/>
                <a:gd name="connsiteY0" fmla="*/ 1461 h 112229"/>
                <a:gd name="connsiteX1" fmla="*/ 136977 w 137009"/>
                <a:gd name="connsiteY1" fmla="*/ 92939 h 112229"/>
                <a:gd name="connsiteX2" fmla="*/ 121260 w 137009"/>
                <a:gd name="connsiteY2" fmla="*/ 112172 h 112229"/>
                <a:gd name="connsiteX3" fmla="*/ 0 w 137009"/>
                <a:gd name="connsiteY3" fmla="*/ 1461 h 11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009" h="112229">
                  <a:moveTo>
                    <a:pt x="0" y="1461"/>
                  </a:moveTo>
                  <a:cubicBezTo>
                    <a:pt x="54396" y="-9354"/>
                    <a:pt x="130956" y="41739"/>
                    <a:pt x="136977" y="92939"/>
                  </a:cubicBezTo>
                  <a:cubicBezTo>
                    <a:pt x="137669" y="98959"/>
                    <a:pt x="127120" y="111853"/>
                    <a:pt x="121260" y="112172"/>
                  </a:cubicBezTo>
                  <a:cubicBezTo>
                    <a:pt x="77306" y="114410"/>
                    <a:pt x="6979" y="50210"/>
                    <a:pt x="0" y="14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" name="任意多边形: 形状 60"/>
            <p:cNvSpPr/>
            <p:nvPr/>
          </p:nvSpPr>
          <p:spPr>
            <a:xfrm>
              <a:off x="9396535" y="6681934"/>
              <a:ext cx="122499" cy="92660"/>
            </a:xfrm>
            <a:custGeom>
              <a:avLst/>
              <a:gdLst>
                <a:gd name="connsiteX0" fmla="*/ 122046 w 122499"/>
                <a:gd name="connsiteY0" fmla="*/ 86132 h 92660"/>
                <a:gd name="connsiteX1" fmla="*/ 3344 w 122499"/>
                <a:gd name="connsiteY1" fmla="*/ 41326 h 92660"/>
                <a:gd name="connsiteX2" fmla="*/ 32487 w 122499"/>
                <a:gd name="connsiteY2" fmla="*/ 142 h 92660"/>
                <a:gd name="connsiteX3" fmla="*/ 122046 w 122499"/>
                <a:gd name="connsiteY3" fmla="*/ 86132 h 9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499" h="92660">
                  <a:moveTo>
                    <a:pt x="122046" y="86132"/>
                  </a:moveTo>
                  <a:cubicBezTo>
                    <a:pt x="57527" y="102754"/>
                    <a:pt x="17409" y="87570"/>
                    <a:pt x="3344" y="41326"/>
                  </a:cubicBezTo>
                  <a:cubicBezTo>
                    <a:pt x="-5341" y="12715"/>
                    <a:pt x="2385" y="1740"/>
                    <a:pt x="32487" y="142"/>
                  </a:cubicBezTo>
                  <a:cubicBezTo>
                    <a:pt x="85924" y="-2682"/>
                    <a:pt x="127321" y="37063"/>
                    <a:pt x="122046" y="861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" name="任意多边形: 形状 61"/>
            <p:cNvSpPr/>
            <p:nvPr/>
          </p:nvSpPr>
          <p:spPr>
            <a:xfrm>
              <a:off x="9922051" y="5943323"/>
              <a:ext cx="126414" cy="105920"/>
            </a:xfrm>
            <a:custGeom>
              <a:avLst/>
              <a:gdLst>
                <a:gd name="connsiteX0" fmla="*/ 101762 w 126414"/>
                <a:gd name="connsiteY0" fmla="*/ 105921 h 105920"/>
                <a:gd name="connsiteX1" fmla="*/ 2506 w 126414"/>
                <a:gd name="connsiteY1" fmla="*/ 30373 h 105920"/>
                <a:gd name="connsiteX2" fmla="*/ 24084 w 126414"/>
                <a:gd name="connsiteY2" fmla="*/ 5 h 105920"/>
                <a:gd name="connsiteX3" fmla="*/ 124512 w 126414"/>
                <a:gd name="connsiteY3" fmla="*/ 75233 h 105920"/>
                <a:gd name="connsiteX4" fmla="*/ 101762 w 126414"/>
                <a:gd name="connsiteY4" fmla="*/ 105921 h 10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14" h="105920">
                  <a:moveTo>
                    <a:pt x="101762" y="105921"/>
                  </a:moveTo>
                  <a:cubicBezTo>
                    <a:pt x="64361" y="105868"/>
                    <a:pt x="13748" y="66815"/>
                    <a:pt x="2506" y="30373"/>
                  </a:cubicBezTo>
                  <a:cubicBezTo>
                    <a:pt x="-3781" y="9968"/>
                    <a:pt x="1174" y="-261"/>
                    <a:pt x="24084" y="5"/>
                  </a:cubicBezTo>
                  <a:cubicBezTo>
                    <a:pt x="70914" y="538"/>
                    <a:pt x="112471" y="31705"/>
                    <a:pt x="124512" y="75233"/>
                  </a:cubicBezTo>
                  <a:cubicBezTo>
                    <a:pt x="130319" y="96278"/>
                    <a:pt x="122860" y="105761"/>
                    <a:pt x="101762" y="1059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" name="任意多边形: 形状 62"/>
            <p:cNvSpPr/>
            <p:nvPr/>
          </p:nvSpPr>
          <p:spPr>
            <a:xfrm>
              <a:off x="10061838" y="5957668"/>
              <a:ext cx="126963" cy="105217"/>
            </a:xfrm>
            <a:custGeom>
              <a:avLst/>
              <a:gdLst>
                <a:gd name="connsiteX0" fmla="*/ 26867 w 126963"/>
                <a:gd name="connsiteY0" fmla="*/ 46 h 105217"/>
                <a:gd name="connsiteX1" fmla="*/ 124631 w 126963"/>
                <a:gd name="connsiteY1" fmla="*/ 73462 h 105217"/>
                <a:gd name="connsiteX2" fmla="*/ 100230 w 126963"/>
                <a:gd name="connsiteY2" fmla="*/ 105162 h 105217"/>
                <a:gd name="connsiteX3" fmla="*/ 2679 w 126963"/>
                <a:gd name="connsiteY3" fmla="*/ 30201 h 105217"/>
                <a:gd name="connsiteX4" fmla="*/ 26867 w 126963"/>
                <a:gd name="connsiteY4" fmla="*/ 46 h 105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3" h="105217">
                  <a:moveTo>
                    <a:pt x="26867" y="46"/>
                  </a:moveTo>
                  <a:cubicBezTo>
                    <a:pt x="74337" y="1484"/>
                    <a:pt x="111738" y="30361"/>
                    <a:pt x="124631" y="73462"/>
                  </a:cubicBezTo>
                  <a:cubicBezTo>
                    <a:pt x="131717" y="97064"/>
                    <a:pt x="122394" y="106015"/>
                    <a:pt x="100230" y="105162"/>
                  </a:cubicBezTo>
                  <a:cubicBezTo>
                    <a:pt x="66026" y="103884"/>
                    <a:pt x="12855" y="62594"/>
                    <a:pt x="2679" y="30201"/>
                  </a:cubicBezTo>
                  <a:cubicBezTo>
                    <a:pt x="-4407" y="7611"/>
                    <a:pt x="2200" y="-700"/>
                    <a:pt x="26867" y="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" name="任意多边形: 形状 63"/>
            <p:cNvSpPr/>
            <p:nvPr/>
          </p:nvSpPr>
          <p:spPr>
            <a:xfrm>
              <a:off x="10003887" y="6091861"/>
              <a:ext cx="121258" cy="99358"/>
            </a:xfrm>
            <a:custGeom>
              <a:avLst/>
              <a:gdLst>
                <a:gd name="connsiteX0" fmla="*/ 120408 w 121258"/>
                <a:gd name="connsiteY0" fmla="*/ 98302 h 99358"/>
                <a:gd name="connsiteX1" fmla="*/ 7992 w 121258"/>
                <a:gd name="connsiteY1" fmla="*/ 48115 h 99358"/>
                <a:gd name="connsiteX2" fmla="*/ 0 w 121258"/>
                <a:gd name="connsiteY2" fmla="*/ 3468 h 99358"/>
                <a:gd name="connsiteX3" fmla="*/ 45499 w 121258"/>
                <a:gd name="connsiteY3" fmla="*/ 1390 h 99358"/>
                <a:gd name="connsiteX4" fmla="*/ 120408 w 121258"/>
                <a:gd name="connsiteY4" fmla="*/ 98302 h 99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57" h="99358">
                  <a:moveTo>
                    <a:pt x="120408" y="98302"/>
                  </a:moveTo>
                  <a:cubicBezTo>
                    <a:pt x="71978" y="103204"/>
                    <a:pt x="31647" y="91802"/>
                    <a:pt x="7992" y="48115"/>
                  </a:cubicBezTo>
                  <a:cubicBezTo>
                    <a:pt x="1172" y="35488"/>
                    <a:pt x="2451" y="18492"/>
                    <a:pt x="0" y="3468"/>
                  </a:cubicBezTo>
                  <a:cubicBezTo>
                    <a:pt x="15237" y="2509"/>
                    <a:pt x="31487" y="-2339"/>
                    <a:pt x="45499" y="1390"/>
                  </a:cubicBezTo>
                  <a:cubicBezTo>
                    <a:pt x="95633" y="14710"/>
                    <a:pt x="126907" y="56000"/>
                    <a:pt x="120408" y="983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" name="任意多边形: 形状 64"/>
            <p:cNvSpPr/>
            <p:nvPr/>
          </p:nvSpPr>
          <p:spPr>
            <a:xfrm>
              <a:off x="9314016" y="6531700"/>
              <a:ext cx="125359" cy="92361"/>
            </a:xfrm>
            <a:custGeom>
              <a:avLst/>
              <a:gdLst>
                <a:gd name="connsiteX0" fmla="*/ 36474 w 125359"/>
                <a:gd name="connsiteY0" fmla="*/ 27 h 92361"/>
                <a:gd name="connsiteX1" fmla="*/ 122198 w 125359"/>
                <a:gd name="connsiteY1" fmla="*/ 55542 h 92361"/>
                <a:gd name="connsiteX2" fmla="*/ 105895 w 125359"/>
                <a:gd name="connsiteY2" fmla="*/ 87828 h 92361"/>
                <a:gd name="connsiteX3" fmla="*/ 6585 w 125359"/>
                <a:gd name="connsiteY3" fmla="*/ 44673 h 92361"/>
                <a:gd name="connsiteX4" fmla="*/ 36474 w 125359"/>
                <a:gd name="connsiteY4" fmla="*/ 27 h 92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59" h="92361">
                  <a:moveTo>
                    <a:pt x="36474" y="27"/>
                  </a:moveTo>
                  <a:cubicBezTo>
                    <a:pt x="72223" y="-932"/>
                    <a:pt x="110796" y="23948"/>
                    <a:pt x="122198" y="55542"/>
                  </a:cubicBezTo>
                  <a:cubicBezTo>
                    <a:pt x="128112" y="71898"/>
                    <a:pt x="127313" y="82394"/>
                    <a:pt x="105895" y="87828"/>
                  </a:cubicBezTo>
                  <a:cubicBezTo>
                    <a:pt x="56293" y="100349"/>
                    <a:pt x="23048" y="87242"/>
                    <a:pt x="6585" y="44673"/>
                  </a:cubicBezTo>
                  <a:cubicBezTo>
                    <a:pt x="-6894" y="9830"/>
                    <a:pt x="-980" y="1039"/>
                    <a:pt x="36474" y="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" name="任意多边形: 形状 65"/>
            <p:cNvSpPr/>
            <p:nvPr/>
          </p:nvSpPr>
          <p:spPr>
            <a:xfrm>
              <a:off x="9557388" y="6068137"/>
              <a:ext cx="121190" cy="102900"/>
            </a:xfrm>
            <a:custGeom>
              <a:avLst/>
              <a:gdLst>
                <a:gd name="connsiteX0" fmla="*/ 92416 w 121190"/>
                <a:gd name="connsiteY0" fmla="*/ 102900 h 102900"/>
                <a:gd name="connsiteX1" fmla="*/ 33 w 121190"/>
                <a:gd name="connsiteY1" fmla="*/ 23570 h 102900"/>
                <a:gd name="connsiteX2" fmla="*/ 12766 w 121190"/>
                <a:gd name="connsiteY2" fmla="*/ 2951 h 102900"/>
                <a:gd name="connsiteX3" fmla="*/ 120494 w 121190"/>
                <a:gd name="connsiteY3" fmla="*/ 72585 h 102900"/>
                <a:gd name="connsiteX4" fmla="*/ 92416 w 121190"/>
                <a:gd name="connsiteY4" fmla="*/ 102900 h 10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190" h="102900">
                  <a:moveTo>
                    <a:pt x="92416" y="102900"/>
                  </a:moveTo>
                  <a:cubicBezTo>
                    <a:pt x="48089" y="101515"/>
                    <a:pt x="3602" y="63102"/>
                    <a:pt x="33" y="23570"/>
                  </a:cubicBezTo>
                  <a:cubicBezTo>
                    <a:pt x="-553" y="16910"/>
                    <a:pt x="6799" y="4656"/>
                    <a:pt x="12766" y="2951"/>
                  </a:cubicBezTo>
                  <a:cubicBezTo>
                    <a:pt x="59757" y="-10422"/>
                    <a:pt x="111543" y="23197"/>
                    <a:pt x="120494" y="72585"/>
                  </a:cubicBezTo>
                  <a:cubicBezTo>
                    <a:pt x="124809" y="96187"/>
                    <a:pt x="108293" y="101568"/>
                    <a:pt x="92416" y="1029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" name="任意多边形: 形状 66"/>
            <p:cNvSpPr/>
            <p:nvPr/>
          </p:nvSpPr>
          <p:spPr>
            <a:xfrm>
              <a:off x="10675812" y="6171719"/>
              <a:ext cx="131341" cy="109691"/>
            </a:xfrm>
            <a:custGeom>
              <a:avLst/>
              <a:gdLst>
                <a:gd name="connsiteX0" fmla="*/ 131342 w 131341"/>
                <a:gd name="connsiteY0" fmla="*/ 108643 h 109691"/>
                <a:gd name="connsiteX1" fmla="*/ 2144 w 131341"/>
                <a:gd name="connsiteY1" fmla="*/ 26596 h 109691"/>
                <a:gd name="connsiteX2" fmla="*/ 19938 w 131341"/>
                <a:gd name="connsiteY2" fmla="*/ 10 h 109691"/>
                <a:gd name="connsiteX3" fmla="*/ 131342 w 131341"/>
                <a:gd name="connsiteY3" fmla="*/ 108643 h 10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341" h="109691">
                  <a:moveTo>
                    <a:pt x="131342" y="108643"/>
                  </a:moveTo>
                  <a:cubicBezTo>
                    <a:pt x="72203" y="116422"/>
                    <a:pt x="16848" y="80086"/>
                    <a:pt x="2144" y="26596"/>
                  </a:cubicBezTo>
                  <a:cubicBezTo>
                    <a:pt x="-2598" y="9441"/>
                    <a:pt x="-627" y="-363"/>
                    <a:pt x="19938" y="10"/>
                  </a:cubicBezTo>
                  <a:cubicBezTo>
                    <a:pt x="67355" y="969"/>
                    <a:pt x="126334" y="57284"/>
                    <a:pt x="131342" y="1086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" name="任意多边形: 形状 67"/>
            <p:cNvSpPr/>
            <p:nvPr/>
          </p:nvSpPr>
          <p:spPr>
            <a:xfrm>
              <a:off x="10335107" y="5993094"/>
              <a:ext cx="128938" cy="101539"/>
            </a:xfrm>
            <a:custGeom>
              <a:avLst/>
              <a:gdLst>
                <a:gd name="connsiteX0" fmla="*/ 128939 w 128938"/>
                <a:gd name="connsiteY0" fmla="*/ 98772 h 101539"/>
                <a:gd name="connsiteX1" fmla="*/ 7 w 128938"/>
                <a:gd name="connsiteY1" fmla="*/ 2979 h 101539"/>
                <a:gd name="connsiteX2" fmla="*/ 128939 w 128938"/>
                <a:gd name="connsiteY2" fmla="*/ 98772 h 10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937" h="101539">
                  <a:moveTo>
                    <a:pt x="128939" y="98772"/>
                  </a:moveTo>
                  <a:cubicBezTo>
                    <a:pt x="58453" y="113263"/>
                    <a:pt x="-739" y="69309"/>
                    <a:pt x="7" y="2979"/>
                  </a:cubicBezTo>
                  <a:cubicBezTo>
                    <a:pt x="64473" y="-9754"/>
                    <a:pt x="101341" y="17630"/>
                    <a:pt x="128939" y="987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" name="任意多边形: 形状 68"/>
            <p:cNvSpPr/>
            <p:nvPr/>
          </p:nvSpPr>
          <p:spPr>
            <a:xfrm>
              <a:off x="9705209" y="6070049"/>
              <a:ext cx="123128" cy="96838"/>
            </a:xfrm>
            <a:custGeom>
              <a:avLst/>
              <a:gdLst>
                <a:gd name="connsiteX0" fmla="*/ 123128 w 123128"/>
                <a:gd name="connsiteY0" fmla="*/ 92890 h 96838"/>
                <a:gd name="connsiteX1" fmla="*/ 2135 w 123128"/>
                <a:gd name="connsiteY1" fmla="*/ 33698 h 96838"/>
                <a:gd name="connsiteX2" fmla="*/ 23606 w 123128"/>
                <a:gd name="connsiteY2" fmla="*/ 933 h 96838"/>
                <a:gd name="connsiteX3" fmla="*/ 123128 w 123128"/>
                <a:gd name="connsiteY3" fmla="*/ 92890 h 9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128" h="96838">
                  <a:moveTo>
                    <a:pt x="123128" y="92890"/>
                  </a:moveTo>
                  <a:cubicBezTo>
                    <a:pt x="65961" y="107008"/>
                    <a:pt x="16413" y="82341"/>
                    <a:pt x="2135" y="33698"/>
                  </a:cubicBezTo>
                  <a:cubicBezTo>
                    <a:pt x="-3992" y="12920"/>
                    <a:pt x="3040" y="3863"/>
                    <a:pt x="23606" y="933"/>
                  </a:cubicBezTo>
                  <a:cubicBezTo>
                    <a:pt x="75871" y="-6473"/>
                    <a:pt x="116628" y="30768"/>
                    <a:pt x="123128" y="928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" name="任意多边形: 形状 69"/>
            <p:cNvSpPr/>
            <p:nvPr/>
          </p:nvSpPr>
          <p:spPr>
            <a:xfrm>
              <a:off x="9854820" y="6076769"/>
              <a:ext cx="127553" cy="103760"/>
            </a:xfrm>
            <a:custGeom>
              <a:avLst/>
              <a:gdLst>
                <a:gd name="connsiteX0" fmla="*/ 96055 w 127553"/>
                <a:gd name="connsiteY0" fmla="*/ 103698 h 103760"/>
                <a:gd name="connsiteX1" fmla="*/ 4631 w 127553"/>
                <a:gd name="connsiteY1" fmla="*/ 40405 h 103760"/>
                <a:gd name="connsiteX2" fmla="*/ 34253 w 127553"/>
                <a:gd name="connsiteY2" fmla="*/ 1139 h 103760"/>
                <a:gd name="connsiteX3" fmla="*/ 122055 w 127553"/>
                <a:gd name="connsiteY3" fmla="*/ 68588 h 103760"/>
                <a:gd name="connsiteX4" fmla="*/ 96055 w 127553"/>
                <a:gd name="connsiteY4" fmla="*/ 103698 h 103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551" h="103760">
                  <a:moveTo>
                    <a:pt x="96055" y="103698"/>
                  </a:moveTo>
                  <a:cubicBezTo>
                    <a:pt x="53700" y="102313"/>
                    <a:pt x="19069" y="78338"/>
                    <a:pt x="4631" y="40405"/>
                  </a:cubicBezTo>
                  <a:cubicBezTo>
                    <a:pt x="-6877" y="10196"/>
                    <a:pt x="3086" y="-4349"/>
                    <a:pt x="34253" y="1139"/>
                  </a:cubicBezTo>
                  <a:cubicBezTo>
                    <a:pt x="74478" y="8225"/>
                    <a:pt x="104527" y="31827"/>
                    <a:pt x="122055" y="68588"/>
                  </a:cubicBezTo>
                  <a:cubicBezTo>
                    <a:pt x="134469" y="94534"/>
                    <a:pt x="125891" y="104657"/>
                    <a:pt x="96055" y="1036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" name="任意多边形: 形状 70"/>
            <p:cNvSpPr/>
            <p:nvPr/>
          </p:nvSpPr>
          <p:spPr>
            <a:xfrm>
              <a:off x="11312225" y="6650976"/>
              <a:ext cx="153386" cy="116450"/>
            </a:xfrm>
            <a:custGeom>
              <a:avLst/>
              <a:gdLst>
                <a:gd name="connsiteX0" fmla="*/ 16623 w 153386"/>
                <a:gd name="connsiteY0" fmla="*/ 47829 h 116450"/>
                <a:gd name="connsiteX1" fmla="*/ 11827 w 153386"/>
                <a:gd name="connsiteY1" fmla="*/ 30940 h 116450"/>
                <a:gd name="connsiteX2" fmla="*/ 0 w 153386"/>
                <a:gd name="connsiteY2" fmla="*/ 6912 h 116450"/>
                <a:gd name="connsiteX3" fmla="*/ 31860 w 153386"/>
                <a:gd name="connsiteY3" fmla="*/ 1104 h 116450"/>
                <a:gd name="connsiteX4" fmla="*/ 107834 w 153386"/>
                <a:gd name="connsiteY4" fmla="*/ 49321 h 116450"/>
                <a:gd name="connsiteX5" fmla="*/ 153386 w 153386"/>
                <a:gd name="connsiteY5" fmla="*/ 116450 h 116450"/>
                <a:gd name="connsiteX6" fmla="*/ 42409 w 153386"/>
                <a:gd name="connsiteY6" fmla="*/ 74361 h 116450"/>
                <a:gd name="connsiteX7" fmla="*/ 16143 w 153386"/>
                <a:gd name="connsiteY7" fmla="*/ 47136 h 116450"/>
                <a:gd name="connsiteX8" fmla="*/ 16623 w 153386"/>
                <a:gd name="connsiteY8" fmla="*/ 47829 h 11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386" h="116450">
                  <a:moveTo>
                    <a:pt x="16623" y="47829"/>
                  </a:moveTo>
                  <a:cubicBezTo>
                    <a:pt x="15077" y="42181"/>
                    <a:pt x="14119" y="36268"/>
                    <a:pt x="11827" y="30940"/>
                  </a:cubicBezTo>
                  <a:cubicBezTo>
                    <a:pt x="8364" y="22735"/>
                    <a:pt x="3996" y="14903"/>
                    <a:pt x="0" y="6912"/>
                  </a:cubicBezTo>
                  <a:cubicBezTo>
                    <a:pt x="10816" y="4674"/>
                    <a:pt x="24242" y="-2785"/>
                    <a:pt x="31860" y="1104"/>
                  </a:cubicBezTo>
                  <a:cubicBezTo>
                    <a:pt x="58552" y="14743"/>
                    <a:pt x="85777" y="29501"/>
                    <a:pt x="107834" y="49321"/>
                  </a:cubicBezTo>
                  <a:cubicBezTo>
                    <a:pt x="125042" y="64771"/>
                    <a:pt x="134952" y="88426"/>
                    <a:pt x="153386" y="116450"/>
                  </a:cubicBezTo>
                  <a:cubicBezTo>
                    <a:pt x="105383" y="111815"/>
                    <a:pt x="68782" y="107873"/>
                    <a:pt x="42409" y="74361"/>
                  </a:cubicBezTo>
                  <a:cubicBezTo>
                    <a:pt x="34630" y="64505"/>
                    <a:pt x="24988" y="56193"/>
                    <a:pt x="16143" y="47136"/>
                  </a:cubicBezTo>
                  <a:cubicBezTo>
                    <a:pt x="16143" y="47083"/>
                    <a:pt x="16623" y="47829"/>
                    <a:pt x="16623" y="478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" name="任意多边形: 形状 71"/>
            <p:cNvSpPr/>
            <p:nvPr/>
          </p:nvSpPr>
          <p:spPr>
            <a:xfrm>
              <a:off x="10415651" y="6131748"/>
              <a:ext cx="128003" cy="104579"/>
            </a:xfrm>
            <a:custGeom>
              <a:avLst/>
              <a:gdLst>
                <a:gd name="connsiteX0" fmla="*/ 127938 w 128003"/>
                <a:gd name="connsiteY0" fmla="*/ 104235 h 104579"/>
                <a:gd name="connsiteX1" fmla="*/ 4228 w 128003"/>
                <a:gd name="connsiteY1" fmla="*/ 35347 h 104579"/>
                <a:gd name="connsiteX2" fmla="*/ 2470 w 128003"/>
                <a:gd name="connsiteY2" fmla="*/ 6257 h 104579"/>
                <a:gd name="connsiteX3" fmla="*/ 31346 w 128003"/>
                <a:gd name="connsiteY3" fmla="*/ 663 h 104579"/>
                <a:gd name="connsiteX4" fmla="*/ 127938 w 128003"/>
                <a:gd name="connsiteY4" fmla="*/ 104235 h 10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03" h="104579">
                  <a:moveTo>
                    <a:pt x="127938" y="104235"/>
                  </a:moveTo>
                  <a:cubicBezTo>
                    <a:pt x="72583" y="107964"/>
                    <a:pt x="24420" y="81166"/>
                    <a:pt x="4228" y="35347"/>
                  </a:cubicBezTo>
                  <a:cubicBezTo>
                    <a:pt x="392" y="26609"/>
                    <a:pt x="-2112" y="11958"/>
                    <a:pt x="2470" y="6257"/>
                  </a:cubicBezTo>
                  <a:cubicBezTo>
                    <a:pt x="7265" y="290"/>
                    <a:pt x="21863" y="-988"/>
                    <a:pt x="31346" y="663"/>
                  </a:cubicBezTo>
                  <a:cubicBezTo>
                    <a:pt x="84571" y="9880"/>
                    <a:pt x="129963" y="58629"/>
                    <a:pt x="127938" y="1042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" name="任意多边形: 形状 72"/>
            <p:cNvSpPr/>
            <p:nvPr/>
          </p:nvSpPr>
          <p:spPr>
            <a:xfrm>
              <a:off x="9557426" y="6365851"/>
              <a:ext cx="125370" cy="97820"/>
            </a:xfrm>
            <a:custGeom>
              <a:avLst/>
              <a:gdLst>
                <a:gd name="connsiteX0" fmla="*/ 92059 w 125370"/>
                <a:gd name="connsiteY0" fmla="*/ 97733 h 97820"/>
                <a:gd name="connsiteX1" fmla="*/ 2179 w 125370"/>
                <a:gd name="connsiteY1" fmla="*/ 35132 h 97820"/>
                <a:gd name="connsiteX2" fmla="*/ 25568 w 125370"/>
                <a:gd name="connsiteY2" fmla="*/ 341 h 97820"/>
                <a:gd name="connsiteX3" fmla="*/ 124291 w 125370"/>
                <a:gd name="connsiteY3" fmla="*/ 71840 h 97820"/>
                <a:gd name="connsiteX4" fmla="*/ 92059 w 125370"/>
                <a:gd name="connsiteY4" fmla="*/ 97733 h 9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70" h="97820">
                  <a:moveTo>
                    <a:pt x="92059" y="97733"/>
                  </a:moveTo>
                  <a:cubicBezTo>
                    <a:pt x="49010" y="96880"/>
                    <a:pt x="12462" y="70561"/>
                    <a:pt x="2179" y="35132"/>
                  </a:cubicBezTo>
                  <a:cubicBezTo>
                    <a:pt x="-4001" y="13767"/>
                    <a:pt x="2712" y="2579"/>
                    <a:pt x="25568" y="341"/>
                  </a:cubicBezTo>
                  <a:cubicBezTo>
                    <a:pt x="67870" y="-3761"/>
                    <a:pt x="115500" y="29644"/>
                    <a:pt x="124291" y="71840"/>
                  </a:cubicBezTo>
                  <a:cubicBezTo>
                    <a:pt x="130631" y="102634"/>
                    <a:pt x="107615" y="97253"/>
                    <a:pt x="92059" y="977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" name="任意多边形: 形状 73"/>
            <p:cNvSpPr/>
            <p:nvPr/>
          </p:nvSpPr>
          <p:spPr>
            <a:xfrm>
              <a:off x="9398516" y="6063669"/>
              <a:ext cx="124563" cy="96499"/>
            </a:xfrm>
            <a:custGeom>
              <a:avLst/>
              <a:gdLst>
                <a:gd name="connsiteX0" fmla="*/ 92680 w 124563"/>
                <a:gd name="connsiteY0" fmla="*/ 96500 h 96499"/>
                <a:gd name="connsiteX1" fmla="*/ 2641 w 124563"/>
                <a:gd name="connsiteY1" fmla="*/ 37148 h 96499"/>
                <a:gd name="connsiteX2" fmla="*/ 27042 w 124563"/>
                <a:gd name="connsiteY2" fmla="*/ 227 h 96499"/>
                <a:gd name="connsiteX3" fmla="*/ 120012 w 124563"/>
                <a:gd name="connsiteY3" fmla="*/ 57287 h 96499"/>
                <a:gd name="connsiteX4" fmla="*/ 92680 w 124563"/>
                <a:gd name="connsiteY4" fmla="*/ 96500 h 9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61" h="96499">
                  <a:moveTo>
                    <a:pt x="92680" y="96500"/>
                  </a:moveTo>
                  <a:cubicBezTo>
                    <a:pt x="51017" y="96446"/>
                    <a:pt x="13776" y="71779"/>
                    <a:pt x="2641" y="37148"/>
                  </a:cubicBezTo>
                  <a:cubicBezTo>
                    <a:pt x="-4605" y="14559"/>
                    <a:pt x="2907" y="2411"/>
                    <a:pt x="27042" y="227"/>
                  </a:cubicBezTo>
                  <a:cubicBezTo>
                    <a:pt x="61353" y="-2810"/>
                    <a:pt x="107385" y="25054"/>
                    <a:pt x="120012" y="57287"/>
                  </a:cubicBezTo>
                  <a:cubicBezTo>
                    <a:pt x="130827" y="84725"/>
                    <a:pt x="122622" y="96553"/>
                    <a:pt x="92680" y="965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" name="任意多边形: 形状 74"/>
            <p:cNvSpPr/>
            <p:nvPr/>
          </p:nvSpPr>
          <p:spPr>
            <a:xfrm>
              <a:off x="9630666" y="5922976"/>
              <a:ext cx="123315" cy="100263"/>
            </a:xfrm>
            <a:custGeom>
              <a:avLst/>
              <a:gdLst>
                <a:gd name="connsiteX0" fmla="*/ 94793 w 123315"/>
                <a:gd name="connsiteY0" fmla="*/ 100056 h 100263"/>
                <a:gd name="connsiteX1" fmla="*/ 1930 w 123315"/>
                <a:gd name="connsiteY1" fmla="*/ 32020 h 100263"/>
                <a:gd name="connsiteX2" fmla="*/ 26970 w 123315"/>
                <a:gd name="connsiteY2" fmla="*/ 0 h 100263"/>
                <a:gd name="connsiteX3" fmla="*/ 119993 w 123315"/>
                <a:gd name="connsiteY3" fmla="*/ 63987 h 100263"/>
                <a:gd name="connsiteX4" fmla="*/ 94793 w 123315"/>
                <a:gd name="connsiteY4" fmla="*/ 100056 h 100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15" h="100263">
                  <a:moveTo>
                    <a:pt x="94793" y="100056"/>
                  </a:moveTo>
                  <a:cubicBezTo>
                    <a:pt x="41249" y="95740"/>
                    <a:pt x="13704" y="75122"/>
                    <a:pt x="1930" y="32020"/>
                  </a:cubicBezTo>
                  <a:cubicBezTo>
                    <a:pt x="-4304" y="9164"/>
                    <a:pt x="4700" y="54"/>
                    <a:pt x="26970" y="0"/>
                  </a:cubicBezTo>
                  <a:cubicBezTo>
                    <a:pt x="60908" y="-106"/>
                    <a:pt x="109071" y="32872"/>
                    <a:pt x="119993" y="63987"/>
                  </a:cubicBezTo>
                  <a:cubicBezTo>
                    <a:pt x="128837" y="89240"/>
                    <a:pt x="119886" y="102080"/>
                    <a:pt x="94793" y="1000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" name="任意多边形: 形状 75"/>
            <p:cNvSpPr/>
            <p:nvPr/>
          </p:nvSpPr>
          <p:spPr>
            <a:xfrm>
              <a:off x="11008643" y="6355897"/>
              <a:ext cx="136983" cy="114158"/>
            </a:xfrm>
            <a:custGeom>
              <a:avLst/>
              <a:gdLst>
                <a:gd name="connsiteX0" fmla="*/ 136983 w 136983"/>
                <a:gd name="connsiteY0" fmla="*/ 111044 h 114158"/>
                <a:gd name="connsiteX1" fmla="*/ 44600 w 136983"/>
                <a:gd name="connsiteY1" fmla="*/ 82967 h 114158"/>
                <a:gd name="connsiteX2" fmla="*/ 2777 w 136983"/>
                <a:gd name="connsiteY2" fmla="*/ 26599 h 114158"/>
                <a:gd name="connsiteX3" fmla="*/ 2137 w 136983"/>
                <a:gd name="connsiteY3" fmla="*/ 6460 h 114158"/>
                <a:gd name="connsiteX4" fmla="*/ 21371 w 136983"/>
                <a:gd name="connsiteY4" fmla="*/ 280 h 114158"/>
                <a:gd name="connsiteX5" fmla="*/ 136983 w 136983"/>
                <a:gd name="connsiteY5" fmla="*/ 111044 h 11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3" h="114158">
                  <a:moveTo>
                    <a:pt x="136983" y="111044"/>
                  </a:moveTo>
                  <a:cubicBezTo>
                    <a:pt x="98250" y="119835"/>
                    <a:pt x="68149" y="109872"/>
                    <a:pt x="44600" y="82967"/>
                  </a:cubicBezTo>
                  <a:cubicBezTo>
                    <a:pt x="29203" y="65438"/>
                    <a:pt x="15670" y="46099"/>
                    <a:pt x="2777" y="26599"/>
                  </a:cubicBezTo>
                  <a:cubicBezTo>
                    <a:pt x="-526" y="21591"/>
                    <a:pt x="-1059" y="10989"/>
                    <a:pt x="2137" y="6460"/>
                  </a:cubicBezTo>
                  <a:cubicBezTo>
                    <a:pt x="5334" y="1985"/>
                    <a:pt x="15351" y="-945"/>
                    <a:pt x="21371" y="280"/>
                  </a:cubicBezTo>
                  <a:cubicBezTo>
                    <a:pt x="80775" y="12907"/>
                    <a:pt x="117697" y="50041"/>
                    <a:pt x="136983" y="1110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" name="任意多边形: 形状 76"/>
            <p:cNvSpPr/>
            <p:nvPr/>
          </p:nvSpPr>
          <p:spPr>
            <a:xfrm>
              <a:off x="9156791" y="6223793"/>
              <a:ext cx="122045" cy="91267"/>
            </a:xfrm>
            <a:custGeom>
              <a:avLst/>
              <a:gdLst>
                <a:gd name="connsiteX0" fmla="*/ 34666 w 122045"/>
                <a:gd name="connsiteY0" fmla="*/ 42 h 91267"/>
                <a:gd name="connsiteX1" fmla="*/ 118631 w 122045"/>
                <a:gd name="connsiteY1" fmla="*/ 53267 h 91267"/>
                <a:gd name="connsiteX2" fmla="*/ 101050 w 122045"/>
                <a:gd name="connsiteY2" fmla="*/ 88004 h 91267"/>
                <a:gd name="connsiteX3" fmla="*/ 3924 w 122045"/>
                <a:gd name="connsiteY3" fmla="*/ 39308 h 91267"/>
                <a:gd name="connsiteX4" fmla="*/ 34666 w 122045"/>
                <a:gd name="connsiteY4" fmla="*/ 42 h 9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44" h="91267">
                  <a:moveTo>
                    <a:pt x="34666" y="42"/>
                  </a:moveTo>
                  <a:cubicBezTo>
                    <a:pt x="74251" y="841"/>
                    <a:pt x="107017" y="21673"/>
                    <a:pt x="118631" y="53267"/>
                  </a:cubicBezTo>
                  <a:cubicBezTo>
                    <a:pt x="125237" y="71275"/>
                    <a:pt x="123693" y="82676"/>
                    <a:pt x="101050" y="88004"/>
                  </a:cubicBezTo>
                  <a:cubicBezTo>
                    <a:pt x="53526" y="99139"/>
                    <a:pt x="15965" y="81504"/>
                    <a:pt x="3924" y="39308"/>
                  </a:cubicBezTo>
                  <a:cubicBezTo>
                    <a:pt x="-5346" y="6968"/>
                    <a:pt x="621" y="-650"/>
                    <a:pt x="34666" y="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" name="任意多边形: 形状 77"/>
            <p:cNvSpPr/>
            <p:nvPr/>
          </p:nvSpPr>
          <p:spPr>
            <a:xfrm>
              <a:off x="10470206" y="6015311"/>
              <a:ext cx="122966" cy="106115"/>
            </a:xfrm>
            <a:custGeom>
              <a:avLst/>
              <a:gdLst>
                <a:gd name="connsiteX0" fmla="*/ 73 w 122966"/>
                <a:gd name="connsiteY0" fmla="*/ 741 h 106115"/>
                <a:gd name="connsiteX1" fmla="*/ 122931 w 122966"/>
                <a:gd name="connsiteY1" fmla="*/ 85186 h 106115"/>
                <a:gd name="connsiteX2" fmla="*/ 107321 w 122966"/>
                <a:gd name="connsiteY2" fmla="*/ 105325 h 106115"/>
                <a:gd name="connsiteX3" fmla="*/ 73 w 122966"/>
                <a:gd name="connsiteY3" fmla="*/ 741 h 10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66" h="106115">
                  <a:moveTo>
                    <a:pt x="73" y="741"/>
                  </a:moveTo>
                  <a:cubicBezTo>
                    <a:pt x="47330" y="-6611"/>
                    <a:pt x="118030" y="42138"/>
                    <a:pt x="122931" y="85186"/>
                  </a:cubicBezTo>
                  <a:cubicBezTo>
                    <a:pt x="123624" y="91526"/>
                    <a:pt x="113768" y="104260"/>
                    <a:pt x="107321" y="105325"/>
                  </a:cubicBezTo>
                  <a:cubicBezTo>
                    <a:pt x="57133" y="113583"/>
                    <a:pt x="-2378" y="55617"/>
                    <a:pt x="73" y="7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" name="任意多边形: 形状 78"/>
            <p:cNvSpPr/>
            <p:nvPr/>
          </p:nvSpPr>
          <p:spPr>
            <a:xfrm>
              <a:off x="10199833" y="5972575"/>
              <a:ext cx="126159" cy="103734"/>
            </a:xfrm>
            <a:custGeom>
              <a:avLst/>
              <a:gdLst>
                <a:gd name="connsiteX0" fmla="*/ 111998 w 126159"/>
                <a:gd name="connsiteY0" fmla="*/ 103735 h 103734"/>
                <a:gd name="connsiteX1" fmla="*/ 3525 w 126159"/>
                <a:gd name="connsiteY1" fmla="*/ 32502 h 103734"/>
                <a:gd name="connsiteX2" fmla="*/ 25209 w 126159"/>
                <a:gd name="connsiteY2" fmla="*/ 3 h 103734"/>
                <a:gd name="connsiteX3" fmla="*/ 126117 w 126159"/>
                <a:gd name="connsiteY3" fmla="*/ 84821 h 103734"/>
                <a:gd name="connsiteX4" fmla="*/ 111998 w 126159"/>
                <a:gd name="connsiteY4" fmla="*/ 103735 h 10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59" h="103734">
                  <a:moveTo>
                    <a:pt x="111998" y="103735"/>
                  </a:moveTo>
                  <a:cubicBezTo>
                    <a:pt x="61278" y="101816"/>
                    <a:pt x="17377" y="69850"/>
                    <a:pt x="3525" y="32502"/>
                  </a:cubicBezTo>
                  <a:cubicBezTo>
                    <a:pt x="-4520" y="10819"/>
                    <a:pt x="595" y="-210"/>
                    <a:pt x="25209" y="3"/>
                  </a:cubicBezTo>
                  <a:cubicBezTo>
                    <a:pt x="67938" y="323"/>
                    <a:pt x="120629" y="42838"/>
                    <a:pt x="126117" y="84821"/>
                  </a:cubicBezTo>
                  <a:cubicBezTo>
                    <a:pt x="126969" y="91747"/>
                    <a:pt x="114662" y="100378"/>
                    <a:pt x="111998" y="1037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" name="任意多边形: 形状 79"/>
            <p:cNvSpPr/>
            <p:nvPr/>
          </p:nvSpPr>
          <p:spPr>
            <a:xfrm>
              <a:off x="9054957" y="6709435"/>
              <a:ext cx="116105" cy="87986"/>
            </a:xfrm>
            <a:custGeom>
              <a:avLst/>
              <a:gdLst>
                <a:gd name="connsiteX0" fmla="*/ 95157 w 116105"/>
                <a:gd name="connsiteY0" fmla="*/ 87987 h 87986"/>
                <a:gd name="connsiteX1" fmla="*/ 323 w 116105"/>
                <a:gd name="connsiteY1" fmla="*/ 30127 h 87986"/>
                <a:gd name="connsiteX2" fmla="*/ 5064 w 116105"/>
                <a:gd name="connsiteY2" fmla="*/ 8443 h 87986"/>
                <a:gd name="connsiteX3" fmla="*/ 75284 w 116105"/>
                <a:gd name="connsiteY3" fmla="*/ 4075 h 87986"/>
                <a:gd name="connsiteX4" fmla="*/ 115988 w 116105"/>
                <a:gd name="connsiteY4" fmla="*/ 67848 h 87986"/>
                <a:gd name="connsiteX5" fmla="*/ 95157 w 116105"/>
                <a:gd name="connsiteY5" fmla="*/ 87987 h 87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105" h="87986">
                  <a:moveTo>
                    <a:pt x="95157" y="87987"/>
                  </a:moveTo>
                  <a:cubicBezTo>
                    <a:pt x="40920" y="87987"/>
                    <a:pt x="7302" y="64918"/>
                    <a:pt x="323" y="30127"/>
                  </a:cubicBezTo>
                  <a:cubicBezTo>
                    <a:pt x="-1063" y="23148"/>
                    <a:pt x="2294" y="8870"/>
                    <a:pt x="5064" y="8443"/>
                  </a:cubicBezTo>
                  <a:cubicBezTo>
                    <a:pt x="28720" y="4767"/>
                    <a:pt x="58076" y="-5729"/>
                    <a:pt x="75284" y="4075"/>
                  </a:cubicBezTo>
                  <a:cubicBezTo>
                    <a:pt x="94997" y="15316"/>
                    <a:pt x="105653" y="44565"/>
                    <a:pt x="115988" y="67848"/>
                  </a:cubicBezTo>
                  <a:cubicBezTo>
                    <a:pt x="117800" y="71844"/>
                    <a:pt x="98087" y="85270"/>
                    <a:pt x="95157" y="879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" name="任意多边形: 形状 80"/>
            <p:cNvSpPr/>
            <p:nvPr/>
          </p:nvSpPr>
          <p:spPr>
            <a:xfrm>
              <a:off x="9234435" y="6378658"/>
              <a:ext cx="120585" cy="92693"/>
            </a:xfrm>
            <a:custGeom>
              <a:avLst/>
              <a:gdLst>
                <a:gd name="connsiteX0" fmla="*/ 35234 w 120585"/>
                <a:gd name="connsiteY0" fmla="*/ 55 h 92693"/>
                <a:gd name="connsiteX1" fmla="*/ 114138 w 120585"/>
                <a:gd name="connsiteY1" fmla="*/ 48005 h 92693"/>
                <a:gd name="connsiteX2" fmla="*/ 88884 w 120585"/>
                <a:gd name="connsiteY2" fmla="*/ 91852 h 92693"/>
                <a:gd name="connsiteX3" fmla="*/ 7529 w 120585"/>
                <a:gd name="connsiteY3" fmla="*/ 46140 h 92693"/>
                <a:gd name="connsiteX4" fmla="*/ 35234 w 120585"/>
                <a:gd name="connsiteY4" fmla="*/ 55 h 92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585" h="92693">
                  <a:moveTo>
                    <a:pt x="35234" y="55"/>
                  </a:moveTo>
                  <a:cubicBezTo>
                    <a:pt x="71835" y="-1064"/>
                    <a:pt x="98527" y="14973"/>
                    <a:pt x="114138" y="48005"/>
                  </a:cubicBezTo>
                  <a:cubicBezTo>
                    <a:pt x="127617" y="76562"/>
                    <a:pt x="120318" y="88442"/>
                    <a:pt x="88884" y="91852"/>
                  </a:cubicBezTo>
                  <a:cubicBezTo>
                    <a:pt x="48074" y="96327"/>
                    <a:pt x="24738" y="83221"/>
                    <a:pt x="7529" y="46140"/>
                  </a:cubicBezTo>
                  <a:cubicBezTo>
                    <a:pt x="-7815" y="13108"/>
                    <a:pt x="-249" y="481"/>
                    <a:pt x="35234" y="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2" name="任意多边形: 形状 81"/>
            <p:cNvSpPr/>
            <p:nvPr/>
          </p:nvSpPr>
          <p:spPr>
            <a:xfrm>
              <a:off x="9228774" y="6693613"/>
              <a:ext cx="118737" cy="97415"/>
            </a:xfrm>
            <a:custGeom>
              <a:avLst/>
              <a:gdLst>
                <a:gd name="connsiteX0" fmla="*/ 84049 w 118737"/>
                <a:gd name="connsiteY0" fmla="*/ 97415 h 97415"/>
                <a:gd name="connsiteX1" fmla="*/ 350 w 118737"/>
                <a:gd name="connsiteY1" fmla="*/ 35240 h 97415"/>
                <a:gd name="connsiteX2" fmla="*/ 12551 w 118737"/>
                <a:gd name="connsiteY2" fmla="*/ 5245 h 97415"/>
                <a:gd name="connsiteX3" fmla="*/ 118680 w 118737"/>
                <a:gd name="connsiteY3" fmla="*/ 71416 h 97415"/>
                <a:gd name="connsiteX4" fmla="*/ 84049 w 118737"/>
                <a:gd name="connsiteY4" fmla="*/ 97415 h 97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737" h="97415">
                  <a:moveTo>
                    <a:pt x="84049" y="97415"/>
                  </a:moveTo>
                  <a:cubicBezTo>
                    <a:pt x="42226" y="92460"/>
                    <a:pt x="8022" y="69871"/>
                    <a:pt x="350" y="35240"/>
                  </a:cubicBezTo>
                  <a:cubicBezTo>
                    <a:pt x="-1621" y="26236"/>
                    <a:pt x="5039" y="8921"/>
                    <a:pt x="12551" y="5245"/>
                  </a:cubicBezTo>
                  <a:cubicBezTo>
                    <a:pt x="53841" y="-14894"/>
                    <a:pt x="120971" y="26343"/>
                    <a:pt x="118680" y="71416"/>
                  </a:cubicBezTo>
                  <a:cubicBezTo>
                    <a:pt x="118200" y="80686"/>
                    <a:pt x="96143" y="88784"/>
                    <a:pt x="84049" y="974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3" name="任意多边形: 形状 82"/>
            <p:cNvSpPr/>
            <p:nvPr/>
          </p:nvSpPr>
          <p:spPr>
            <a:xfrm>
              <a:off x="9148035" y="6541324"/>
              <a:ext cx="118666" cy="92045"/>
            </a:xfrm>
            <a:custGeom>
              <a:avLst/>
              <a:gdLst>
                <a:gd name="connsiteX0" fmla="*/ 0 w 118666"/>
                <a:gd name="connsiteY0" fmla="*/ 4202 h 92045"/>
                <a:gd name="connsiteX1" fmla="*/ 113428 w 118666"/>
                <a:gd name="connsiteY1" fmla="*/ 47357 h 92045"/>
                <a:gd name="connsiteX2" fmla="*/ 88388 w 118666"/>
                <a:gd name="connsiteY2" fmla="*/ 91364 h 92045"/>
                <a:gd name="connsiteX3" fmla="*/ 0 w 118666"/>
                <a:gd name="connsiteY3" fmla="*/ 4202 h 92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666" h="92045">
                  <a:moveTo>
                    <a:pt x="0" y="4202"/>
                  </a:moveTo>
                  <a:cubicBezTo>
                    <a:pt x="58286" y="-8052"/>
                    <a:pt x="95687" y="6546"/>
                    <a:pt x="113428" y="47357"/>
                  </a:cubicBezTo>
                  <a:cubicBezTo>
                    <a:pt x="125149" y="74368"/>
                    <a:pt x="117371" y="88061"/>
                    <a:pt x="88388" y="91364"/>
                  </a:cubicBezTo>
                  <a:cubicBezTo>
                    <a:pt x="37135" y="97118"/>
                    <a:pt x="5061" y="66270"/>
                    <a:pt x="0" y="42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4" name="任意多边形: 形状 83"/>
            <p:cNvSpPr/>
            <p:nvPr/>
          </p:nvSpPr>
          <p:spPr>
            <a:xfrm>
              <a:off x="10793834" y="6199357"/>
              <a:ext cx="139518" cy="109479"/>
            </a:xfrm>
            <a:custGeom>
              <a:avLst/>
              <a:gdLst>
                <a:gd name="connsiteX0" fmla="*/ 0 w 139518"/>
                <a:gd name="connsiteY0" fmla="*/ 4233 h 109479"/>
                <a:gd name="connsiteX1" fmla="*/ 32819 w 139518"/>
                <a:gd name="connsiteY1" fmla="*/ 397 h 109479"/>
                <a:gd name="connsiteX2" fmla="*/ 135965 w 139518"/>
                <a:gd name="connsiteY2" fmla="*/ 82338 h 109479"/>
                <a:gd name="connsiteX3" fmla="*/ 116252 w 139518"/>
                <a:gd name="connsiteY3" fmla="*/ 108018 h 109479"/>
                <a:gd name="connsiteX4" fmla="*/ 47737 w 139518"/>
                <a:gd name="connsiteY4" fmla="*/ 74453 h 109479"/>
                <a:gd name="connsiteX5" fmla="*/ 0 w 139518"/>
                <a:gd name="connsiteY5" fmla="*/ 4233 h 10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518" h="109479">
                  <a:moveTo>
                    <a:pt x="0" y="4233"/>
                  </a:moveTo>
                  <a:cubicBezTo>
                    <a:pt x="13852" y="2422"/>
                    <a:pt x="23815" y="-1201"/>
                    <a:pt x="32819" y="397"/>
                  </a:cubicBezTo>
                  <a:cubicBezTo>
                    <a:pt x="81675" y="9028"/>
                    <a:pt x="114813" y="38810"/>
                    <a:pt x="135965" y="82338"/>
                  </a:cubicBezTo>
                  <a:cubicBezTo>
                    <a:pt x="145394" y="101731"/>
                    <a:pt x="135112" y="113825"/>
                    <a:pt x="116252" y="108018"/>
                  </a:cubicBezTo>
                  <a:cubicBezTo>
                    <a:pt x="92011" y="100559"/>
                    <a:pt x="66117" y="90809"/>
                    <a:pt x="47737" y="74453"/>
                  </a:cubicBezTo>
                  <a:cubicBezTo>
                    <a:pt x="28663" y="57457"/>
                    <a:pt x="17742" y="31405"/>
                    <a:pt x="0" y="42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5" name="任意多边形: 形状 84"/>
            <p:cNvSpPr/>
            <p:nvPr/>
          </p:nvSpPr>
          <p:spPr>
            <a:xfrm>
              <a:off x="9481402" y="5918665"/>
              <a:ext cx="121780" cy="96176"/>
            </a:xfrm>
            <a:custGeom>
              <a:avLst/>
              <a:gdLst>
                <a:gd name="connsiteX0" fmla="*/ 85076 w 121780"/>
                <a:gd name="connsiteY0" fmla="*/ 96003 h 96176"/>
                <a:gd name="connsiteX1" fmla="*/ 3402 w 121780"/>
                <a:gd name="connsiteY1" fmla="*/ 36918 h 96176"/>
                <a:gd name="connsiteX2" fmla="*/ 31213 w 121780"/>
                <a:gd name="connsiteY2" fmla="*/ 263 h 96176"/>
                <a:gd name="connsiteX3" fmla="*/ 114379 w 121780"/>
                <a:gd name="connsiteY3" fmla="*/ 51516 h 96176"/>
                <a:gd name="connsiteX4" fmla="*/ 85076 w 121780"/>
                <a:gd name="connsiteY4" fmla="*/ 96003 h 9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780" h="96176">
                  <a:moveTo>
                    <a:pt x="85076" y="96003"/>
                  </a:moveTo>
                  <a:cubicBezTo>
                    <a:pt x="51884" y="94138"/>
                    <a:pt x="13418" y="66327"/>
                    <a:pt x="3402" y="36918"/>
                  </a:cubicBezTo>
                  <a:cubicBezTo>
                    <a:pt x="-5762" y="10066"/>
                    <a:pt x="3615" y="-1975"/>
                    <a:pt x="31213" y="263"/>
                  </a:cubicBezTo>
                  <a:cubicBezTo>
                    <a:pt x="67708" y="3246"/>
                    <a:pt x="97223" y="17578"/>
                    <a:pt x="114379" y="51516"/>
                  </a:cubicBezTo>
                  <a:cubicBezTo>
                    <a:pt x="130362" y="83163"/>
                    <a:pt x="120399" y="97974"/>
                    <a:pt x="85076" y="960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6" name="任意多边形: 形状 85"/>
            <p:cNvSpPr/>
            <p:nvPr/>
          </p:nvSpPr>
          <p:spPr>
            <a:xfrm>
              <a:off x="10122748" y="5831310"/>
              <a:ext cx="126429" cy="99816"/>
            </a:xfrm>
            <a:custGeom>
              <a:avLst/>
              <a:gdLst>
                <a:gd name="connsiteX0" fmla="*/ 126429 w 126429"/>
                <a:gd name="connsiteY0" fmla="*/ 95555 h 99816"/>
                <a:gd name="connsiteX1" fmla="*/ 1 w 126429"/>
                <a:gd name="connsiteY1" fmla="*/ 16545 h 99816"/>
                <a:gd name="connsiteX2" fmla="*/ 17263 w 126429"/>
                <a:gd name="connsiteY2" fmla="*/ 828 h 99816"/>
                <a:gd name="connsiteX3" fmla="*/ 105171 w 126429"/>
                <a:gd name="connsiteY3" fmla="*/ 50749 h 99816"/>
                <a:gd name="connsiteX4" fmla="*/ 126429 w 126429"/>
                <a:gd name="connsiteY4" fmla="*/ 95555 h 9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29" h="99816">
                  <a:moveTo>
                    <a:pt x="126429" y="95555"/>
                  </a:moveTo>
                  <a:cubicBezTo>
                    <a:pt x="74057" y="114629"/>
                    <a:pt x="-319" y="66359"/>
                    <a:pt x="1" y="16545"/>
                  </a:cubicBezTo>
                  <a:cubicBezTo>
                    <a:pt x="54" y="11057"/>
                    <a:pt x="10710" y="1627"/>
                    <a:pt x="17263" y="828"/>
                  </a:cubicBezTo>
                  <a:cubicBezTo>
                    <a:pt x="57807" y="-4180"/>
                    <a:pt x="87749" y="13668"/>
                    <a:pt x="105171" y="50749"/>
                  </a:cubicBezTo>
                  <a:cubicBezTo>
                    <a:pt x="111937" y="65134"/>
                    <a:pt x="118810" y="79466"/>
                    <a:pt x="126429" y="955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7" name="任意多边形: 形状 86"/>
            <p:cNvSpPr/>
            <p:nvPr/>
          </p:nvSpPr>
          <p:spPr>
            <a:xfrm>
              <a:off x="9850590" y="5795526"/>
              <a:ext cx="115630" cy="102095"/>
            </a:xfrm>
            <a:custGeom>
              <a:avLst/>
              <a:gdLst>
                <a:gd name="connsiteX0" fmla="*/ 100233 w 115630"/>
                <a:gd name="connsiteY0" fmla="*/ 102090 h 102095"/>
                <a:gd name="connsiteX1" fmla="*/ 17 w 115630"/>
                <a:gd name="connsiteY1" fmla="*/ 18391 h 102095"/>
                <a:gd name="connsiteX2" fmla="*/ 22873 w 115630"/>
                <a:gd name="connsiteY2" fmla="*/ 277 h 102095"/>
                <a:gd name="connsiteX3" fmla="*/ 115630 w 115630"/>
                <a:gd name="connsiteY3" fmla="*/ 81472 h 102095"/>
                <a:gd name="connsiteX4" fmla="*/ 100233 w 115630"/>
                <a:gd name="connsiteY4" fmla="*/ 102090 h 10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630" h="102093">
                  <a:moveTo>
                    <a:pt x="100233" y="102090"/>
                  </a:moveTo>
                  <a:cubicBezTo>
                    <a:pt x="46955" y="102623"/>
                    <a:pt x="-1048" y="59309"/>
                    <a:pt x="17" y="18391"/>
                  </a:cubicBezTo>
                  <a:cubicBezTo>
                    <a:pt x="177" y="11891"/>
                    <a:pt x="14349" y="1182"/>
                    <a:pt x="22873" y="277"/>
                  </a:cubicBezTo>
                  <a:cubicBezTo>
                    <a:pt x="62459" y="-3985"/>
                    <a:pt x="115150" y="41780"/>
                    <a:pt x="115630" y="81472"/>
                  </a:cubicBezTo>
                  <a:cubicBezTo>
                    <a:pt x="115736" y="89943"/>
                    <a:pt x="103003" y="98627"/>
                    <a:pt x="100233" y="1020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8" name="任意多边形: 形状 87"/>
            <p:cNvSpPr/>
            <p:nvPr/>
          </p:nvSpPr>
          <p:spPr>
            <a:xfrm>
              <a:off x="11220641" y="6522267"/>
              <a:ext cx="134259" cy="106497"/>
            </a:xfrm>
            <a:custGeom>
              <a:avLst/>
              <a:gdLst>
                <a:gd name="connsiteX0" fmla="*/ 0 w 134259"/>
                <a:gd name="connsiteY0" fmla="*/ 136 h 106497"/>
                <a:gd name="connsiteX1" fmla="*/ 134260 w 134259"/>
                <a:gd name="connsiteY1" fmla="*/ 104880 h 106497"/>
                <a:gd name="connsiteX2" fmla="*/ 0 w 134259"/>
                <a:gd name="connsiteY2" fmla="*/ 136 h 1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259" h="106497">
                  <a:moveTo>
                    <a:pt x="0" y="136"/>
                  </a:moveTo>
                  <a:cubicBezTo>
                    <a:pt x="67982" y="-2581"/>
                    <a:pt x="115826" y="35565"/>
                    <a:pt x="134260" y="104880"/>
                  </a:cubicBezTo>
                  <a:cubicBezTo>
                    <a:pt x="74695" y="115588"/>
                    <a:pt x="18381" y="72274"/>
                    <a:pt x="0" y="1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9" name="任意多边形: 形状 88"/>
            <p:cNvSpPr/>
            <p:nvPr/>
          </p:nvSpPr>
          <p:spPr>
            <a:xfrm>
              <a:off x="9170135" y="5909563"/>
              <a:ext cx="116593" cy="95476"/>
            </a:xfrm>
            <a:custGeom>
              <a:avLst/>
              <a:gdLst>
                <a:gd name="connsiteX0" fmla="*/ 83764 w 116593"/>
                <a:gd name="connsiteY0" fmla="*/ 95461 h 95476"/>
                <a:gd name="connsiteX1" fmla="*/ 970 w 116593"/>
                <a:gd name="connsiteY1" fmla="*/ 33446 h 95476"/>
                <a:gd name="connsiteX2" fmla="*/ 24838 w 116593"/>
                <a:gd name="connsiteY2" fmla="*/ 520 h 95476"/>
                <a:gd name="connsiteX3" fmla="*/ 112693 w 116593"/>
                <a:gd name="connsiteY3" fmla="*/ 56621 h 95476"/>
                <a:gd name="connsiteX4" fmla="*/ 83764 w 116593"/>
                <a:gd name="connsiteY4" fmla="*/ 95461 h 9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593" h="95476">
                  <a:moveTo>
                    <a:pt x="83764" y="95461"/>
                  </a:moveTo>
                  <a:cubicBezTo>
                    <a:pt x="43272" y="94822"/>
                    <a:pt x="7683" y="67810"/>
                    <a:pt x="970" y="33446"/>
                  </a:cubicBezTo>
                  <a:cubicBezTo>
                    <a:pt x="-2972" y="13253"/>
                    <a:pt x="5126" y="3184"/>
                    <a:pt x="24838" y="520"/>
                  </a:cubicBezTo>
                  <a:cubicBezTo>
                    <a:pt x="58989" y="-4115"/>
                    <a:pt x="101399" y="22844"/>
                    <a:pt x="112693" y="56621"/>
                  </a:cubicBezTo>
                  <a:cubicBezTo>
                    <a:pt x="122337" y="85551"/>
                    <a:pt x="114611" y="95940"/>
                    <a:pt x="83764" y="954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0" name="任意多边形: 形状 89"/>
            <p:cNvSpPr/>
            <p:nvPr/>
          </p:nvSpPr>
          <p:spPr>
            <a:xfrm>
              <a:off x="9780470" y="5931202"/>
              <a:ext cx="120964" cy="96309"/>
            </a:xfrm>
            <a:custGeom>
              <a:avLst/>
              <a:gdLst>
                <a:gd name="connsiteX0" fmla="*/ 120964 w 120964"/>
                <a:gd name="connsiteY0" fmla="*/ 89219 h 96309"/>
                <a:gd name="connsiteX1" fmla="*/ 77 w 120964"/>
                <a:gd name="connsiteY1" fmla="*/ 28003 h 96309"/>
                <a:gd name="connsiteX2" fmla="*/ 15634 w 120964"/>
                <a:gd name="connsiteY2" fmla="*/ 3815 h 96309"/>
                <a:gd name="connsiteX3" fmla="*/ 98055 w 120964"/>
                <a:gd name="connsiteY3" fmla="*/ 37007 h 96309"/>
                <a:gd name="connsiteX4" fmla="*/ 120964 w 120964"/>
                <a:gd name="connsiteY4" fmla="*/ 89219 h 9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964" h="96309">
                  <a:moveTo>
                    <a:pt x="120964" y="89219"/>
                  </a:moveTo>
                  <a:cubicBezTo>
                    <a:pt x="71043" y="111489"/>
                    <a:pt x="6844" y="78617"/>
                    <a:pt x="77" y="28003"/>
                  </a:cubicBezTo>
                  <a:cubicBezTo>
                    <a:pt x="-935" y="20491"/>
                    <a:pt x="8176" y="6479"/>
                    <a:pt x="15634" y="3815"/>
                  </a:cubicBezTo>
                  <a:cubicBezTo>
                    <a:pt x="46589" y="-7373"/>
                    <a:pt x="80740" y="6746"/>
                    <a:pt x="98055" y="37007"/>
                  </a:cubicBezTo>
                  <a:cubicBezTo>
                    <a:pt x="107432" y="53417"/>
                    <a:pt x="113452" y="71798"/>
                    <a:pt x="120964" y="892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1" name="任意多边形: 形状 90"/>
            <p:cNvSpPr/>
            <p:nvPr/>
          </p:nvSpPr>
          <p:spPr>
            <a:xfrm>
              <a:off x="9704965" y="5785893"/>
              <a:ext cx="118307" cy="101343"/>
            </a:xfrm>
            <a:custGeom>
              <a:avLst/>
              <a:gdLst>
                <a:gd name="connsiteX0" fmla="*/ 20813 w 118307"/>
                <a:gd name="connsiteY0" fmla="*/ 0 h 101343"/>
                <a:gd name="connsiteX1" fmla="*/ 116606 w 118307"/>
                <a:gd name="connsiteY1" fmla="*/ 70753 h 101343"/>
                <a:gd name="connsiteX2" fmla="*/ 93377 w 118307"/>
                <a:gd name="connsiteY2" fmla="*/ 101334 h 101343"/>
                <a:gd name="connsiteX3" fmla="*/ 24063 w 118307"/>
                <a:gd name="connsiteY3" fmla="*/ 62921 h 101343"/>
                <a:gd name="connsiteX4" fmla="*/ 8346 w 118307"/>
                <a:gd name="connsiteY4" fmla="*/ 35216 h 101343"/>
                <a:gd name="connsiteX5" fmla="*/ 941 w 118307"/>
                <a:gd name="connsiteY5" fmla="*/ 7512 h 101343"/>
                <a:gd name="connsiteX6" fmla="*/ 20813 w 118307"/>
                <a:gd name="connsiteY6" fmla="*/ 0 h 10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307" h="101343">
                  <a:moveTo>
                    <a:pt x="20813" y="0"/>
                  </a:moveTo>
                  <a:cubicBezTo>
                    <a:pt x="76435" y="3463"/>
                    <a:pt x="104992" y="27065"/>
                    <a:pt x="116606" y="70753"/>
                  </a:cubicBezTo>
                  <a:cubicBezTo>
                    <a:pt x="122360" y="92437"/>
                    <a:pt x="113250" y="101014"/>
                    <a:pt x="93377" y="101334"/>
                  </a:cubicBezTo>
                  <a:cubicBezTo>
                    <a:pt x="63222" y="101760"/>
                    <a:pt x="40366" y="87748"/>
                    <a:pt x="24063" y="62921"/>
                  </a:cubicBezTo>
                  <a:cubicBezTo>
                    <a:pt x="18202" y="54077"/>
                    <a:pt x="12608" y="44860"/>
                    <a:pt x="8346" y="35216"/>
                  </a:cubicBezTo>
                  <a:cubicBezTo>
                    <a:pt x="4404" y="26159"/>
                    <a:pt x="-2523" y="13319"/>
                    <a:pt x="941" y="7512"/>
                  </a:cubicBezTo>
                  <a:cubicBezTo>
                    <a:pt x="4723" y="1012"/>
                    <a:pt x="18788" y="639"/>
                    <a:pt x="2081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2" name="任意多边形: 形状 91"/>
            <p:cNvSpPr/>
            <p:nvPr/>
          </p:nvSpPr>
          <p:spPr>
            <a:xfrm>
              <a:off x="9559581" y="5773016"/>
              <a:ext cx="116175" cy="97475"/>
            </a:xfrm>
            <a:custGeom>
              <a:avLst/>
              <a:gdLst>
                <a:gd name="connsiteX0" fmla="*/ 26343 w 116175"/>
                <a:gd name="connsiteY0" fmla="*/ 517 h 97475"/>
                <a:gd name="connsiteX1" fmla="*/ 114731 w 116175"/>
                <a:gd name="connsiteY1" fmla="*/ 68179 h 97475"/>
                <a:gd name="connsiteX2" fmla="*/ 93526 w 116175"/>
                <a:gd name="connsiteY2" fmla="*/ 97429 h 97475"/>
                <a:gd name="connsiteX3" fmla="*/ 717 w 116175"/>
                <a:gd name="connsiteY3" fmla="*/ 23266 h 97475"/>
                <a:gd name="connsiteX4" fmla="*/ 26343 w 116175"/>
                <a:gd name="connsiteY4" fmla="*/ 517 h 9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175" h="97475">
                  <a:moveTo>
                    <a:pt x="26343" y="517"/>
                  </a:moveTo>
                  <a:cubicBezTo>
                    <a:pt x="70191" y="2222"/>
                    <a:pt x="106207" y="30192"/>
                    <a:pt x="114731" y="68179"/>
                  </a:cubicBezTo>
                  <a:cubicBezTo>
                    <a:pt x="118780" y="86080"/>
                    <a:pt x="115104" y="96789"/>
                    <a:pt x="93526" y="97429"/>
                  </a:cubicBezTo>
                  <a:cubicBezTo>
                    <a:pt x="46429" y="98814"/>
                    <a:pt x="8815" y="69245"/>
                    <a:pt x="717" y="23266"/>
                  </a:cubicBezTo>
                  <a:cubicBezTo>
                    <a:pt x="-3386" y="-336"/>
                    <a:pt x="10786" y="-1082"/>
                    <a:pt x="26343" y="5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3" name="任意多边形: 形状 92"/>
            <p:cNvSpPr/>
            <p:nvPr/>
          </p:nvSpPr>
          <p:spPr>
            <a:xfrm>
              <a:off x="10261165" y="5852964"/>
              <a:ext cx="116677" cy="101117"/>
            </a:xfrm>
            <a:custGeom>
              <a:avLst/>
              <a:gdLst>
                <a:gd name="connsiteX0" fmla="*/ 0 w 116677"/>
                <a:gd name="connsiteY0" fmla="*/ 1071 h 101117"/>
                <a:gd name="connsiteX1" fmla="*/ 116678 w 116677"/>
                <a:gd name="connsiteY1" fmla="*/ 97397 h 101117"/>
                <a:gd name="connsiteX2" fmla="*/ 0 w 116677"/>
                <a:gd name="connsiteY2" fmla="*/ 1071 h 10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677" h="101117">
                  <a:moveTo>
                    <a:pt x="0" y="1071"/>
                  </a:moveTo>
                  <a:cubicBezTo>
                    <a:pt x="68621" y="-6761"/>
                    <a:pt x="110657" y="28669"/>
                    <a:pt x="116678" y="97397"/>
                  </a:cubicBezTo>
                  <a:cubicBezTo>
                    <a:pt x="61855" y="115405"/>
                    <a:pt x="106" y="65590"/>
                    <a:pt x="0" y="10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4" name="任意多边形: 形状 93"/>
            <p:cNvSpPr/>
            <p:nvPr/>
          </p:nvSpPr>
          <p:spPr>
            <a:xfrm>
              <a:off x="9011586" y="5910229"/>
              <a:ext cx="110651" cy="94688"/>
            </a:xfrm>
            <a:custGeom>
              <a:avLst/>
              <a:gdLst>
                <a:gd name="connsiteX0" fmla="*/ 79921 w 110651"/>
                <a:gd name="connsiteY0" fmla="*/ 94689 h 94688"/>
                <a:gd name="connsiteX1" fmla="*/ 1284 w 110651"/>
                <a:gd name="connsiteY1" fmla="*/ 36563 h 94688"/>
                <a:gd name="connsiteX2" fmla="*/ 27976 w 110651"/>
                <a:gd name="connsiteY2" fmla="*/ 121 h 94688"/>
                <a:gd name="connsiteX3" fmla="*/ 108691 w 110651"/>
                <a:gd name="connsiteY3" fmla="*/ 59632 h 94688"/>
                <a:gd name="connsiteX4" fmla="*/ 79921 w 110651"/>
                <a:gd name="connsiteY4" fmla="*/ 94689 h 9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651" h="94688">
                  <a:moveTo>
                    <a:pt x="79921" y="94689"/>
                  </a:moveTo>
                  <a:cubicBezTo>
                    <a:pt x="42148" y="94689"/>
                    <a:pt x="7997" y="69542"/>
                    <a:pt x="1284" y="36563"/>
                  </a:cubicBezTo>
                  <a:cubicBezTo>
                    <a:pt x="-3138" y="14826"/>
                    <a:pt x="3415" y="1560"/>
                    <a:pt x="27976" y="121"/>
                  </a:cubicBezTo>
                  <a:cubicBezTo>
                    <a:pt x="64524" y="-2010"/>
                    <a:pt x="100966" y="24256"/>
                    <a:pt x="108691" y="59632"/>
                  </a:cubicBezTo>
                  <a:cubicBezTo>
                    <a:pt x="114605" y="86271"/>
                    <a:pt x="107733" y="94635"/>
                    <a:pt x="79921" y="946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5" name="任意多边形: 形状 94"/>
            <p:cNvSpPr/>
            <p:nvPr/>
          </p:nvSpPr>
          <p:spPr>
            <a:xfrm>
              <a:off x="10597613" y="6038836"/>
              <a:ext cx="127013" cy="102202"/>
            </a:xfrm>
            <a:custGeom>
              <a:avLst/>
              <a:gdLst>
                <a:gd name="connsiteX0" fmla="*/ 127014 w 127013"/>
                <a:gd name="connsiteY0" fmla="*/ 98743 h 102202"/>
                <a:gd name="connsiteX1" fmla="*/ 0 w 127013"/>
                <a:gd name="connsiteY1" fmla="*/ 2896 h 102202"/>
                <a:gd name="connsiteX2" fmla="*/ 127014 w 127013"/>
                <a:gd name="connsiteY2" fmla="*/ 98743 h 10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13" h="102202">
                  <a:moveTo>
                    <a:pt x="127014" y="98743"/>
                  </a:moveTo>
                  <a:cubicBezTo>
                    <a:pt x="68995" y="116431"/>
                    <a:pt x="480" y="63526"/>
                    <a:pt x="0" y="2896"/>
                  </a:cubicBezTo>
                  <a:cubicBezTo>
                    <a:pt x="56581" y="-9837"/>
                    <a:pt x="95420" y="18933"/>
                    <a:pt x="127014" y="987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6" name="任意多边形: 形状 95"/>
            <p:cNvSpPr/>
            <p:nvPr/>
          </p:nvSpPr>
          <p:spPr>
            <a:xfrm>
              <a:off x="9327339" y="5909911"/>
              <a:ext cx="117006" cy="95766"/>
            </a:xfrm>
            <a:custGeom>
              <a:avLst/>
              <a:gdLst>
                <a:gd name="connsiteX0" fmla="*/ 84101 w 117006"/>
                <a:gd name="connsiteY0" fmla="*/ 95752 h 95766"/>
                <a:gd name="connsiteX1" fmla="*/ 3119 w 117006"/>
                <a:gd name="connsiteY1" fmla="*/ 37520 h 95766"/>
                <a:gd name="connsiteX2" fmla="*/ 29385 w 117006"/>
                <a:gd name="connsiteY2" fmla="*/ 12 h 95766"/>
                <a:gd name="connsiteX3" fmla="*/ 110527 w 117006"/>
                <a:gd name="connsiteY3" fmla="*/ 54409 h 95766"/>
                <a:gd name="connsiteX4" fmla="*/ 84101 w 117006"/>
                <a:gd name="connsiteY4" fmla="*/ 95752 h 9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6" h="95766">
                  <a:moveTo>
                    <a:pt x="84101" y="95752"/>
                  </a:moveTo>
                  <a:cubicBezTo>
                    <a:pt x="49737" y="95273"/>
                    <a:pt x="14094" y="69646"/>
                    <a:pt x="3119" y="37520"/>
                  </a:cubicBezTo>
                  <a:cubicBezTo>
                    <a:pt x="-5299" y="12799"/>
                    <a:pt x="3279" y="545"/>
                    <a:pt x="29385" y="12"/>
                  </a:cubicBezTo>
                  <a:cubicBezTo>
                    <a:pt x="60126" y="-627"/>
                    <a:pt x="96941" y="24094"/>
                    <a:pt x="110527" y="54409"/>
                  </a:cubicBezTo>
                  <a:cubicBezTo>
                    <a:pt x="124112" y="84830"/>
                    <a:pt x="116813" y="96231"/>
                    <a:pt x="84101" y="957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7" name="任意多边形: 形状 96"/>
            <p:cNvSpPr/>
            <p:nvPr/>
          </p:nvSpPr>
          <p:spPr>
            <a:xfrm>
              <a:off x="9774669" y="5651631"/>
              <a:ext cx="116382" cy="96664"/>
            </a:xfrm>
            <a:custGeom>
              <a:avLst/>
              <a:gdLst>
                <a:gd name="connsiteX0" fmla="*/ 30173 w 116382"/>
                <a:gd name="connsiteY0" fmla="*/ 2 h 96664"/>
                <a:gd name="connsiteX1" fmla="*/ 116376 w 116382"/>
                <a:gd name="connsiteY1" fmla="*/ 80132 h 96664"/>
                <a:gd name="connsiteX2" fmla="*/ 98582 w 116382"/>
                <a:gd name="connsiteY2" fmla="*/ 95849 h 96664"/>
                <a:gd name="connsiteX3" fmla="*/ 764 w 116382"/>
                <a:gd name="connsiteY3" fmla="*/ 25309 h 96664"/>
                <a:gd name="connsiteX4" fmla="*/ 30173 w 116382"/>
                <a:gd name="connsiteY4" fmla="*/ 2 h 96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380" h="96664">
                  <a:moveTo>
                    <a:pt x="30173" y="2"/>
                  </a:moveTo>
                  <a:cubicBezTo>
                    <a:pt x="69971" y="-371"/>
                    <a:pt x="117016" y="42305"/>
                    <a:pt x="116376" y="80132"/>
                  </a:cubicBezTo>
                  <a:cubicBezTo>
                    <a:pt x="116270" y="85673"/>
                    <a:pt x="105508" y="94624"/>
                    <a:pt x="98582" y="95849"/>
                  </a:cubicBezTo>
                  <a:cubicBezTo>
                    <a:pt x="58837" y="102721"/>
                    <a:pt x="7690" y="65055"/>
                    <a:pt x="764" y="25309"/>
                  </a:cubicBezTo>
                  <a:cubicBezTo>
                    <a:pt x="-2539" y="6236"/>
                    <a:pt x="4440" y="215"/>
                    <a:pt x="30173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8" name="任意多边形: 形状 97"/>
            <p:cNvSpPr/>
            <p:nvPr/>
          </p:nvSpPr>
          <p:spPr>
            <a:xfrm>
              <a:off x="9988113" y="5814271"/>
              <a:ext cx="119796" cy="100784"/>
            </a:xfrm>
            <a:custGeom>
              <a:avLst/>
              <a:gdLst>
                <a:gd name="connsiteX0" fmla="*/ 94944 w 119796"/>
                <a:gd name="connsiteY0" fmla="*/ 100767 h 100784"/>
                <a:gd name="connsiteX1" fmla="*/ 4 w 119796"/>
                <a:gd name="connsiteY1" fmla="*/ 15843 h 100784"/>
                <a:gd name="connsiteX2" fmla="*/ 15028 w 119796"/>
                <a:gd name="connsiteY2" fmla="*/ 552 h 100784"/>
                <a:gd name="connsiteX3" fmla="*/ 116788 w 119796"/>
                <a:gd name="connsiteY3" fmla="*/ 66137 h 100784"/>
                <a:gd name="connsiteX4" fmla="*/ 94944 w 119796"/>
                <a:gd name="connsiteY4" fmla="*/ 100767 h 100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796" h="100784">
                  <a:moveTo>
                    <a:pt x="94944" y="100767"/>
                  </a:moveTo>
                  <a:cubicBezTo>
                    <a:pt x="51630" y="101780"/>
                    <a:pt x="1708" y="56547"/>
                    <a:pt x="4" y="15843"/>
                  </a:cubicBezTo>
                  <a:cubicBezTo>
                    <a:pt x="-210" y="10728"/>
                    <a:pt x="9167" y="1404"/>
                    <a:pt x="15028" y="552"/>
                  </a:cubicBezTo>
                  <a:cubicBezTo>
                    <a:pt x="51896" y="-4829"/>
                    <a:pt x="104428" y="30015"/>
                    <a:pt x="116788" y="66137"/>
                  </a:cubicBezTo>
                  <a:cubicBezTo>
                    <a:pt x="124726" y="89526"/>
                    <a:pt x="116788" y="101194"/>
                    <a:pt x="94944" y="1007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9" name="任意多边形: 形状 98"/>
            <p:cNvSpPr/>
            <p:nvPr/>
          </p:nvSpPr>
          <p:spPr>
            <a:xfrm>
              <a:off x="8800625" y="6560603"/>
              <a:ext cx="109422" cy="93516"/>
            </a:xfrm>
            <a:custGeom>
              <a:avLst/>
              <a:gdLst>
                <a:gd name="connsiteX0" fmla="*/ 44634 w 109422"/>
                <a:gd name="connsiteY0" fmla="*/ 0 h 93516"/>
                <a:gd name="connsiteX1" fmla="*/ 87575 w 109422"/>
                <a:gd name="connsiteY1" fmla="*/ 23389 h 93516"/>
                <a:gd name="connsiteX2" fmla="*/ 109419 w 109422"/>
                <a:gd name="connsiteY2" fmla="*/ 78371 h 93516"/>
                <a:gd name="connsiteX3" fmla="*/ 36482 w 109422"/>
                <a:gd name="connsiteY3" fmla="*/ 88281 h 93516"/>
                <a:gd name="connsiteX4" fmla="*/ 9257 w 109422"/>
                <a:gd name="connsiteY4" fmla="*/ 57806 h 93516"/>
                <a:gd name="connsiteX5" fmla="*/ 44634 w 109422"/>
                <a:gd name="connsiteY5" fmla="*/ 0 h 9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422" h="93516">
                  <a:moveTo>
                    <a:pt x="44634" y="0"/>
                  </a:moveTo>
                  <a:cubicBezTo>
                    <a:pt x="59285" y="7512"/>
                    <a:pt x="78252" y="11614"/>
                    <a:pt x="87575" y="23389"/>
                  </a:cubicBezTo>
                  <a:cubicBezTo>
                    <a:pt x="99509" y="38467"/>
                    <a:pt x="108620" y="59511"/>
                    <a:pt x="109419" y="78371"/>
                  </a:cubicBezTo>
                  <a:cubicBezTo>
                    <a:pt x="109952" y="90998"/>
                    <a:pt x="51666" y="99523"/>
                    <a:pt x="36482" y="88281"/>
                  </a:cubicBezTo>
                  <a:cubicBezTo>
                    <a:pt x="25667" y="80343"/>
                    <a:pt x="15491" y="69581"/>
                    <a:pt x="9257" y="57806"/>
                  </a:cubicBezTo>
                  <a:cubicBezTo>
                    <a:pt x="-10242" y="21258"/>
                    <a:pt x="839" y="4529"/>
                    <a:pt x="4463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0" name="任意多边形: 形状 99"/>
            <p:cNvSpPr/>
            <p:nvPr/>
          </p:nvSpPr>
          <p:spPr>
            <a:xfrm>
              <a:off x="9410739" y="5769766"/>
              <a:ext cx="115517" cy="95864"/>
            </a:xfrm>
            <a:custGeom>
              <a:avLst/>
              <a:gdLst>
                <a:gd name="connsiteX0" fmla="*/ 26914 w 115517"/>
                <a:gd name="connsiteY0" fmla="*/ 1636 h 95864"/>
                <a:gd name="connsiteX1" fmla="*/ 113010 w 115517"/>
                <a:gd name="connsiteY1" fmla="*/ 60082 h 95864"/>
                <a:gd name="connsiteX2" fmla="*/ 87703 w 115517"/>
                <a:gd name="connsiteY2" fmla="*/ 95831 h 95864"/>
                <a:gd name="connsiteX3" fmla="*/ 1500 w 115517"/>
                <a:gd name="connsiteY3" fmla="*/ 31045 h 95864"/>
                <a:gd name="connsiteX4" fmla="*/ 26914 w 115517"/>
                <a:gd name="connsiteY4" fmla="*/ 1636 h 95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517" h="95864">
                  <a:moveTo>
                    <a:pt x="26914" y="1636"/>
                  </a:moveTo>
                  <a:cubicBezTo>
                    <a:pt x="71241" y="4779"/>
                    <a:pt x="102515" y="25984"/>
                    <a:pt x="113010" y="60082"/>
                  </a:cubicBezTo>
                  <a:cubicBezTo>
                    <a:pt x="120096" y="83098"/>
                    <a:pt x="112317" y="94978"/>
                    <a:pt x="87703" y="95831"/>
                  </a:cubicBezTo>
                  <a:cubicBezTo>
                    <a:pt x="51687" y="97056"/>
                    <a:pt x="7680" y="64930"/>
                    <a:pt x="1500" y="31045"/>
                  </a:cubicBezTo>
                  <a:cubicBezTo>
                    <a:pt x="-1803" y="12771"/>
                    <a:pt x="-2069" y="-5663"/>
                    <a:pt x="26914" y="16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1" name="任意多边形: 形状 100"/>
            <p:cNvSpPr/>
            <p:nvPr/>
          </p:nvSpPr>
          <p:spPr>
            <a:xfrm>
              <a:off x="10389740" y="5871043"/>
              <a:ext cx="120367" cy="107719"/>
            </a:xfrm>
            <a:custGeom>
              <a:avLst/>
              <a:gdLst>
                <a:gd name="connsiteX0" fmla="*/ 120071 w 120367"/>
                <a:gd name="connsiteY0" fmla="*/ 107661 h 107719"/>
                <a:gd name="connsiteX1" fmla="*/ 2274 w 120367"/>
                <a:gd name="connsiteY1" fmla="*/ 27585 h 107719"/>
                <a:gd name="connsiteX2" fmla="*/ 16979 w 120367"/>
                <a:gd name="connsiteY2" fmla="*/ 147 h 107719"/>
                <a:gd name="connsiteX3" fmla="*/ 120071 w 120367"/>
                <a:gd name="connsiteY3" fmla="*/ 107661 h 10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367" h="107719">
                  <a:moveTo>
                    <a:pt x="120071" y="107661"/>
                  </a:moveTo>
                  <a:cubicBezTo>
                    <a:pt x="69830" y="109419"/>
                    <a:pt x="14368" y="71166"/>
                    <a:pt x="2274" y="27585"/>
                  </a:cubicBezTo>
                  <a:cubicBezTo>
                    <a:pt x="-1455" y="14212"/>
                    <a:pt x="-2947" y="1799"/>
                    <a:pt x="16979" y="147"/>
                  </a:cubicBezTo>
                  <a:cubicBezTo>
                    <a:pt x="60400" y="-3529"/>
                    <a:pt x="125292" y="62428"/>
                    <a:pt x="120071" y="1076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2" name="任意多边形: 形状 101"/>
            <p:cNvSpPr/>
            <p:nvPr/>
          </p:nvSpPr>
          <p:spPr>
            <a:xfrm>
              <a:off x="10051998" y="5686335"/>
              <a:ext cx="111340" cy="98910"/>
            </a:xfrm>
            <a:custGeom>
              <a:avLst/>
              <a:gdLst>
                <a:gd name="connsiteX0" fmla="*/ 111030 w 111340"/>
                <a:gd name="connsiteY0" fmla="*/ 96734 h 98910"/>
                <a:gd name="connsiteX1" fmla="*/ 53 w 111340"/>
                <a:gd name="connsiteY1" fmla="*/ 19109 h 98910"/>
                <a:gd name="connsiteX2" fmla="*/ 16515 w 111340"/>
                <a:gd name="connsiteY2" fmla="*/ 408 h 98910"/>
                <a:gd name="connsiteX3" fmla="*/ 111030 w 111340"/>
                <a:gd name="connsiteY3" fmla="*/ 96734 h 9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340" h="98910">
                  <a:moveTo>
                    <a:pt x="111030" y="96734"/>
                  </a:moveTo>
                  <a:cubicBezTo>
                    <a:pt x="53490" y="107496"/>
                    <a:pt x="9962" y="77821"/>
                    <a:pt x="53" y="19109"/>
                  </a:cubicBezTo>
                  <a:cubicBezTo>
                    <a:pt x="-853" y="13675"/>
                    <a:pt x="10175" y="1101"/>
                    <a:pt x="16515" y="408"/>
                  </a:cubicBezTo>
                  <a:cubicBezTo>
                    <a:pt x="67821" y="-5026"/>
                    <a:pt x="115665" y="44682"/>
                    <a:pt x="111030" y="967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3" name="任意多边形: 形状 102"/>
            <p:cNvSpPr/>
            <p:nvPr/>
          </p:nvSpPr>
          <p:spPr>
            <a:xfrm>
              <a:off x="9188028" y="5608526"/>
              <a:ext cx="113157" cy="94021"/>
            </a:xfrm>
            <a:custGeom>
              <a:avLst/>
              <a:gdLst>
                <a:gd name="connsiteX0" fmla="*/ 41948 w 113157"/>
                <a:gd name="connsiteY0" fmla="*/ 326 h 94021"/>
                <a:gd name="connsiteX1" fmla="*/ 108545 w 113157"/>
                <a:gd name="connsiteY1" fmla="*/ 56800 h 94021"/>
                <a:gd name="connsiteX2" fmla="*/ 86702 w 113157"/>
                <a:gd name="connsiteY2" fmla="*/ 93721 h 94021"/>
                <a:gd name="connsiteX3" fmla="*/ 2789 w 113157"/>
                <a:gd name="connsiteY3" fmla="*/ 33091 h 94021"/>
                <a:gd name="connsiteX4" fmla="*/ 41948 w 113157"/>
                <a:gd name="connsiteY4" fmla="*/ 326 h 9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157" h="94021">
                  <a:moveTo>
                    <a:pt x="41948" y="326"/>
                  </a:moveTo>
                  <a:cubicBezTo>
                    <a:pt x="67415" y="3096"/>
                    <a:pt x="92669" y="24194"/>
                    <a:pt x="108545" y="56800"/>
                  </a:cubicBezTo>
                  <a:cubicBezTo>
                    <a:pt x="119254" y="78857"/>
                    <a:pt x="111049" y="91377"/>
                    <a:pt x="86702" y="93721"/>
                  </a:cubicBezTo>
                  <a:cubicBezTo>
                    <a:pt x="50686" y="97237"/>
                    <a:pt x="12273" y="69480"/>
                    <a:pt x="2789" y="33091"/>
                  </a:cubicBezTo>
                  <a:cubicBezTo>
                    <a:pt x="-4563" y="4854"/>
                    <a:pt x="711" y="-1646"/>
                    <a:pt x="41948" y="3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4" name="任意多边形: 形状 103"/>
            <p:cNvSpPr/>
            <p:nvPr/>
          </p:nvSpPr>
          <p:spPr>
            <a:xfrm>
              <a:off x="9327299" y="6219324"/>
              <a:ext cx="117332" cy="91351"/>
            </a:xfrm>
            <a:custGeom>
              <a:avLst/>
              <a:gdLst>
                <a:gd name="connsiteX0" fmla="*/ 117333 w 117332"/>
                <a:gd name="connsiteY0" fmla="*/ 81071 h 91351"/>
                <a:gd name="connsiteX1" fmla="*/ 12962 w 117332"/>
                <a:gd name="connsiteY1" fmla="*/ 70629 h 91351"/>
                <a:gd name="connsiteX2" fmla="*/ 16052 w 117332"/>
                <a:gd name="connsiteY2" fmla="*/ 16019 h 91351"/>
                <a:gd name="connsiteX3" fmla="*/ 85686 w 117332"/>
                <a:gd name="connsiteY3" fmla="*/ 16872 h 91351"/>
                <a:gd name="connsiteX4" fmla="*/ 94850 w 117332"/>
                <a:gd name="connsiteY4" fmla="*/ 33654 h 91351"/>
                <a:gd name="connsiteX5" fmla="*/ 117333 w 117332"/>
                <a:gd name="connsiteY5" fmla="*/ 81071 h 9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32" h="91351">
                  <a:moveTo>
                    <a:pt x="117333" y="81071"/>
                  </a:moveTo>
                  <a:cubicBezTo>
                    <a:pt x="70981" y="98280"/>
                    <a:pt x="31502" y="93272"/>
                    <a:pt x="12962" y="70629"/>
                  </a:cubicBezTo>
                  <a:cubicBezTo>
                    <a:pt x="-2808" y="51342"/>
                    <a:pt x="-6857" y="32855"/>
                    <a:pt x="16052" y="16019"/>
                  </a:cubicBezTo>
                  <a:cubicBezTo>
                    <a:pt x="45461" y="-5611"/>
                    <a:pt x="70235" y="-5345"/>
                    <a:pt x="85686" y="16872"/>
                  </a:cubicBezTo>
                  <a:cubicBezTo>
                    <a:pt x="89309" y="22093"/>
                    <a:pt x="92132" y="27900"/>
                    <a:pt x="94850" y="33654"/>
                  </a:cubicBezTo>
                  <a:cubicBezTo>
                    <a:pt x="102202" y="48732"/>
                    <a:pt x="109288" y="63969"/>
                    <a:pt x="117333" y="810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5" name="任意多边形: 形状 104"/>
            <p:cNvSpPr/>
            <p:nvPr/>
          </p:nvSpPr>
          <p:spPr>
            <a:xfrm>
              <a:off x="9083083" y="6068641"/>
              <a:ext cx="112609" cy="91053"/>
            </a:xfrm>
            <a:custGeom>
              <a:avLst/>
              <a:gdLst>
                <a:gd name="connsiteX0" fmla="*/ 95481 w 112609"/>
                <a:gd name="connsiteY0" fmla="*/ 91048 h 91053"/>
                <a:gd name="connsiteX1" fmla="*/ 1233 w 112609"/>
                <a:gd name="connsiteY1" fmla="*/ 32389 h 91053"/>
                <a:gd name="connsiteX2" fmla="*/ 22330 w 112609"/>
                <a:gd name="connsiteY2" fmla="*/ 1062 h 91053"/>
                <a:gd name="connsiteX3" fmla="*/ 112583 w 112609"/>
                <a:gd name="connsiteY3" fmla="*/ 69684 h 91053"/>
                <a:gd name="connsiteX4" fmla="*/ 95481 w 112609"/>
                <a:gd name="connsiteY4" fmla="*/ 91048 h 9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09" h="91053">
                  <a:moveTo>
                    <a:pt x="95481" y="91048"/>
                  </a:moveTo>
                  <a:cubicBezTo>
                    <a:pt x="44601" y="91474"/>
                    <a:pt x="8745" y="65848"/>
                    <a:pt x="1233" y="32389"/>
                  </a:cubicBezTo>
                  <a:cubicBezTo>
                    <a:pt x="-2816" y="14275"/>
                    <a:pt x="2831" y="4152"/>
                    <a:pt x="22330" y="1062"/>
                  </a:cubicBezTo>
                  <a:cubicBezTo>
                    <a:pt x="67190" y="-6077"/>
                    <a:pt x="108747" y="23439"/>
                    <a:pt x="112583" y="69684"/>
                  </a:cubicBezTo>
                  <a:cubicBezTo>
                    <a:pt x="113329" y="78102"/>
                    <a:pt x="98198" y="87851"/>
                    <a:pt x="95481" y="910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6" name="任意多边形: 形状 105"/>
            <p:cNvSpPr/>
            <p:nvPr/>
          </p:nvSpPr>
          <p:spPr>
            <a:xfrm>
              <a:off x="8881195" y="6724788"/>
              <a:ext cx="112803" cy="91547"/>
            </a:xfrm>
            <a:custGeom>
              <a:avLst/>
              <a:gdLst>
                <a:gd name="connsiteX0" fmla="*/ 66357 w 112803"/>
                <a:gd name="connsiteY0" fmla="*/ 86805 h 91547"/>
                <a:gd name="connsiteX1" fmla="*/ 56714 w 112803"/>
                <a:gd name="connsiteY1" fmla="*/ 86752 h 91547"/>
                <a:gd name="connsiteX2" fmla="*/ 932 w 112803"/>
                <a:gd name="connsiteY2" fmla="*/ 20901 h 91547"/>
                <a:gd name="connsiteX3" fmla="*/ 59431 w 112803"/>
                <a:gd name="connsiteY3" fmla="*/ 4598 h 91547"/>
                <a:gd name="connsiteX4" fmla="*/ 90066 w 112803"/>
                <a:gd name="connsiteY4" fmla="*/ 18557 h 91547"/>
                <a:gd name="connsiteX5" fmla="*/ 112709 w 112803"/>
                <a:gd name="connsiteY5" fmla="*/ 68158 h 91547"/>
                <a:gd name="connsiteX6" fmla="*/ 68542 w 112803"/>
                <a:gd name="connsiteY6" fmla="*/ 91547 h 91547"/>
                <a:gd name="connsiteX7" fmla="*/ 66357 w 112803"/>
                <a:gd name="connsiteY7" fmla="*/ 86805 h 9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803" h="91547">
                  <a:moveTo>
                    <a:pt x="66357" y="86805"/>
                  </a:moveTo>
                  <a:cubicBezTo>
                    <a:pt x="63161" y="86805"/>
                    <a:pt x="59911" y="87019"/>
                    <a:pt x="56714" y="86752"/>
                  </a:cubicBezTo>
                  <a:cubicBezTo>
                    <a:pt x="23362" y="83875"/>
                    <a:pt x="-5621" y="52281"/>
                    <a:pt x="932" y="20901"/>
                  </a:cubicBezTo>
                  <a:cubicBezTo>
                    <a:pt x="8711" y="-16606"/>
                    <a:pt x="39612" y="8647"/>
                    <a:pt x="59431" y="4598"/>
                  </a:cubicBezTo>
                  <a:cubicBezTo>
                    <a:pt x="68595" y="2680"/>
                    <a:pt x="83939" y="10405"/>
                    <a:pt x="90066" y="18557"/>
                  </a:cubicBezTo>
                  <a:cubicBezTo>
                    <a:pt x="101041" y="33261"/>
                    <a:pt x="114041" y="52122"/>
                    <a:pt x="112709" y="68158"/>
                  </a:cubicBezTo>
                  <a:cubicBezTo>
                    <a:pt x="111963" y="77109"/>
                    <a:pt x="84152" y="83822"/>
                    <a:pt x="68542" y="91547"/>
                  </a:cubicBezTo>
                  <a:cubicBezTo>
                    <a:pt x="67796" y="89949"/>
                    <a:pt x="67050" y="88404"/>
                    <a:pt x="66357" y="868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7" name="任意多边形: 形状 106"/>
            <p:cNvSpPr/>
            <p:nvPr/>
          </p:nvSpPr>
          <p:spPr>
            <a:xfrm>
              <a:off x="10927401" y="6227656"/>
              <a:ext cx="123337" cy="102797"/>
            </a:xfrm>
            <a:custGeom>
              <a:avLst/>
              <a:gdLst>
                <a:gd name="connsiteX0" fmla="*/ 123337 w 123337"/>
                <a:gd name="connsiteY0" fmla="*/ 101989 h 102797"/>
                <a:gd name="connsiteX1" fmla="*/ 0 w 123337"/>
                <a:gd name="connsiteY1" fmla="*/ 1400 h 102797"/>
                <a:gd name="connsiteX2" fmla="*/ 123337 w 123337"/>
                <a:gd name="connsiteY2" fmla="*/ 101989 h 10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337" h="102797">
                  <a:moveTo>
                    <a:pt x="123337" y="101989"/>
                  </a:moveTo>
                  <a:cubicBezTo>
                    <a:pt x="63667" y="109874"/>
                    <a:pt x="1225" y="58940"/>
                    <a:pt x="0" y="1400"/>
                  </a:cubicBezTo>
                  <a:cubicBezTo>
                    <a:pt x="51786" y="-9735"/>
                    <a:pt x="122059" y="47539"/>
                    <a:pt x="123337" y="1019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8" name="任意多边形: 形状 107"/>
            <p:cNvSpPr/>
            <p:nvPr/>
          </p:nvSpPr>
          <p:spPr>
            <a:xfrm>
              <a:off x="9258129" y="5762169"/>
              <a:ext cx="112561" cy="92814"/>
            </a:xfrm>
            <a:custGeom>
              <a:avLst/>
              <a:gdLst>
                <a:gd name="connsiteX0" fmla="*/ 18998 w 112561"/>
                <a:gd name="connsiteY0" fmla="*/ 15 h 92814"/>
                <a:gd name="connsiteX1" fmla="*/ 112447 w 112561"/>
                <a:gd name="connsiteY1" fmla="*/ 63788 h 92814"/>
                <a:gd name="connsiteX2" fmla="*/ 99340 w 112561"/>
                <a:gd name="connsiteY2" fmla="*/ 90001 h 92814"/>
                <a:gd name="connsiteX3" fmla="*/ 244 w 112561"/>
                <a:gd name="connsiteY3" fmla="*/ 16478 h 92814"/>
                <a:gd name="connsiteX4" fmla="*/ 18998 w 112561"/>
                <a:gd name="connsiteY4" fmla="*/ 15 h 9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61" h="92814">
                  <a:moveTo>
                    <a:pt x="18998" y="15"/>
                  </a:moveTo>
                  <a:cubicBezTo>
                    <a:pt x="70677" y="-731"/>
                    <a:pt x="107226" y="25802"/>
                    <a:pt x="112447" y="63788"/>
                  </a:cubicBezTo>
                  <a:cubicBezTo>
                    <a:pt x="113566" y="72100"/>
                    <a:pt x="106320" y="87390"/>
                    <a:pt x="99340" y="90001"/>
                  </a:cubicBezTo>
                  <a:cubicBezTo>
                    <a:pt x="59436" y="104919"/>
                    <a:pt x="-4444" y="57608"/>
                    <a:pt x="244" y="16478"/>
                  </a:cubicBezTo>
                  <a:cubicBezTo>
                    <a:pt x="1150" y="8593"/>
                    <a:pt x="16228" y="2306"/>
                    <a:pt x="18998" y="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9" name="任意多边形: 形状 108"/>
            <p:cNvSpPr/>
            <p:nvPr/>
          </p:nvSpPr>
          <p:spPr>
            <a:xfrm>
              <a:off x="9069711" y="6383719"/>
              <a:ext cx="115459" cy="87632"/>
            </a:xfrm>
            <a:custGeom>
              <a:avLst/>
              <a:gdLst>
                <a:gd name="connsiteX0" fmla="*/ 115459 w 115459"/>
                <a:gd name="connsiteY0" fmla="*/ 87217 h 87632"/>
                <a:gd name="connsiteX1" fmla="*/ 46518 w 115459"/>
                <a:gd name="connsiteY1" fmla="*/ 86898 h 87632"/>
                <a:gd name="connsiteX2" fmla="*/ 1552 w 115459"/>
                <a:gd name="connsiteY2" fmla="*/ 19288 h 87632"/>
                <a:gd name="connsiteX3" fmla="*/ 35809 w 115459"/>
                <a:gd name="connsiteY3" fmla="*/ 2 h 87632"/>
                <a:gd name="connsiteX4" fmla="*/ 115459 w 115459"/>
                <a:gd name="connsiteY4" fmla="*/ 87217 h 8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59" h="87632">
                  <a:moveTo>
                    <a:pt x="115459" y="87217"/>
                  </a:moveTo>
                  <a:cubicBezTo>
                    <a:pt x="90739" y="87217"/>
                    <a:pt x="68522" y="88336"/>
                    <a:pt x="46518" y="86898"/>
                  </a:cubicBezTo>
                  <a:cubicBezTo>
                    <a:pt x="25527" y="85513"/>
                    <a:pt x="-7559" y="38149"/>
                    <a:pt x="1552" y="19288"/>
                  </a:cubicBezTo>
                  <a:cubicBezTo>
                    <a:pt x="6400" y="9326"/>
                    <a:pt x="24088" y="-158"/>
                    <a:pt x="35809" y="2"/>
                  </a:cubicBezTo>
                  <a:cubicBezTo>
                    <a:pt x="79817" y="588"/>
                    <a:pt x="108853" y="31809"/>
                    <a:pt x="115459" y="872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0" name="任意多边形: 形状 109"/>
            <p:cNvSpPr/>
            <p:nvPr/>
          </p:nvSpPr>
          <p:spPr>
            <a:xfrm>
              <a:off x="8981452" y="6554420"/>
              <a:ext cx="112186" cy="85304"/>
            </a:xfrm>
            <a:custGeom>
              <a:avLst/>
              <a:gdLst>
                <a:gd name="connsiteX0" fmla="*/ 112187 w 112186"/>
                <a:gd name="connsiteY0" fmla="*/ 72993 h 85304"/>
                <a:gd name="connsiteX1" fmla="*/ 8349 w 112186"/>
                <a:gd name="connsiteY1" fmla="*/ 56157 h 85304"/>
                <a:gd name="connsiteX2" fmla="*/ 677 w 112186"/>
                <a:gd name="connsiteY2" fmla="*/ 8527 h 85304"/>
                <a:gd name="connsiteX3" fmla="*/ 37012 w 112186"/>
                <a:gd name="connsiteY3" fmla="*/ 3 h 85304"/>
                <a:gd name="connsiteX4" fmla="*/ 112187 w 112186"/>
                <a:gd name="connsiteY4" fmla="*/ 72993 h 8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86" h="85304">
                  <a:moveTo>
                    <a:pt x="112187" y="72993"/>
                  </a:moveTo>
                  <a:cubicBezTo>
                    <a:pt x="54540" y="92866"/>
                    <a:pt x="27901" y="89669"/>
                    <a:pt x="8349" y="56157"/>
                  </a:cubicBezTo>
                  <a:cubicBezTo>
                    <a:pt x="623" y="42891"/>
                    <a:pt x="-1188" y="24084"/>
                    <a:pt x="677" y="8527"/>
                  </a:cubicBezTo>
                  <a:cubicBezTo>
                    <a:pt x="1209" y="4158"/>
                    <a:pt x="24279" y="109"/>
                    <a:pt x="37012" y="3"/>
                  </a:cubicBezTo>
                  <a:cubicBezTo>
                    <a:pt x="77290" y="-317"/>
                    <a:pt x="105580" y="27441"/>
                    <a:pt x="112187" y="729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1" name="任意多边形: 形状 110"/>
            <p:cNvSpPr/>
            <p:nvPr/>
          </p:nvSpPr>
          <p:spPr>
            <a:xfrm>
              <a:off x="8823524" y="6234277"/>
              <a:ext cx="111206" cy="85514"/>
            </a:xfrm>
            <a:custGeom>
              <a:avLst/>
              <a:gdLst>
                <a:gd name="connsiteX0" fmla="*/ 37505 w 111206"/>
                <a:gd name="connsiteY0" fmla="*/ 0 h 85514"/>
                <a:gd name="connsiteX1" fmla="*/ 80980 w 111206"/>
                <a:gd name="connsiteY1" fmla="*/ 17369 h 85514"/>
                <a:gd name="connsiteX2" fmla="*/ 106820 w 111206"/>
                <a:gd name="connsiteY2" fmla="*/ 79330 h 85514"/>
                <a:gd name="connsiteX3" fmla="*/ 34042 w 111206"/>
                <a:gd name="connsiteY3" fmla="*/ 82634 h 85514"/>
                <a:gd name="connsiteX4" fmla="*/ 5805 w 111206"/>
                <a:gd name="connsiteY4" fmla="*/ 46352 h 85514"/>
                <a:gd name="connsiteX5" fmla="*/ 37505 w 111206"/>
                <a:gd name="connsiteY5" fmla="*/ 0 h 8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4" h="85514">
                  <a:moveTo>
                    <a:pt x="37505" y="0"/>
                  </a:moveTo>
                  <a:cubicBezTo>
                    <a:pt x="52104" y="5647"/>
                    <a:pt x="68034" y="9111"/>
                    <a:pt x="80980" y="17369"/>
                  </a:cubicBezTo>
                  <a:cubicBezTo>
                    <a:pt x="103463" y="31647"/>
                    <a:pt x="119287" y="75654"/>
                    <a:pt x="106820" y="79330"/>
                  </a:cubicBezTo>
                  <a:cubicBezTo>
                    <a:pt x="83964" y="86097"/>
                    <a:pt x="57378" y="87482"/>
                    <a:pt x="34042" y="82634"/>
                  </a:cubicBezTo>
                  <a:cubicBezTo>
                    <a:pt x="22428" y="80236"/>
                    <a:pt x="11506" y="60470"/>
                    <a:pt x="5805" y="46352"/>
                  </a:cubicBezTo>
                  <a:cubicBezTo>
                    <a:pt x="-7301" y="13852"/>
                    <a:pt x="1170" y="3463"/>
                    <a:pt x="3750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2" name="任意多边形: 形状 111"/>
            <p:cNvSpPr/>
            <p:nvPr/>
          </p:nvSpPr>
          <p:spPr>
            <a:xfrm>
              <a:off x="9915047" y="5667724"/>
              <a:ext cx="112312" cy="98603"/>
            </a:xfrm>
            <a:custGeom>
              <a:avLst/>
              <a:gdLst>
                <a:gd name="connsiteX0" fmla="*/ 111963 w 112312"/>
                <a:gd name="connsiteY0" fmla="*/ 96752 h 98603"/>
                <a:gd name="connsiteX1" fmla="*/ 26 w 112312"/>
                <a:gd name="connsiteY1" fmla="*/ 22056 h 98603"/>
                <a:gd name="connsiteX2" fmla="*/ 17235 w 112312"/>
                <a:gd name="connsiteY2" fmla="*/ 372 h 98603"/>
                <a:gd name="connsiteX3" fmla="*/ 111963 w 112312"/>
                <a:gd name="connsiteY3" fmla="*/ 96752 h 9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312" h="98603">
                  <a:moveTo>
                    <a:pt x="111963" y="96752"/>
                  </a:moveTo>
                  <a:cubicBezTo>
                    <a:pt x="66996" y="107887"/>
                    <a:pt x="4182" y="67023"/>
                    <a:pt x="26" y="22056"/>
                  </a:cubicBezTo>
                  <a:cubicBezTo>
                    <a:pt x="-613" y="15130"/>
                    <a:pt x="10522" y="1118"/>
                    <a:pt x="17235" y="372"/>
                  </a:cubicBezTo>
                  <a:cubicBezTo>
                    <a:pt x="67316" y="-4902"/>
                    <a:pt x="116971" y="46777"/>
                    <a:pt x="111963" y="967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3" name="任意多边形: 形状 112"/>
            <p:cNvSpPr/>
            <p:nvPr/>
          </p:nvSpPr>
          <p:spPr>
            <a:xfrm>
              <a:off x="10721909" y="6064443"/>
              <a:ext cx="117903" cy="101666"/>
            </a:xfrm>
            <a:custGeom>
              <a:avLst/>
              <a:gdLst>
                <a:gd name="connsiteX0" fmla="*/ 117903 w 117903"/>
                <a:gd name="connsiteY0" fmla="*/ 99934 h 101666"/>
                <a:gd name="connsiteX1" fmla="*/ 0 w 117903"/>
                <a:gd name="connsiteY1" fmla="*/ 2649 h 101666"/>
                <a:gd name="connsiteX2" fmla="*/ 117903 w 117903"/>
                <a:gd name="connsiteY2" fmla="*/ 99934 h 10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903" h="101664">
                  <a:moveTo>
                    <a:pt x="117903" y="99934"/>
                  </a:moveTo>
                  <a:cubicBezTo>
                    <a:pt x="59032" y="109950"/>
                    <a:pt x="18381" y="76386"/>
                    <a:pt x="0" y="2649"/>
                  </a:cubicBezTo>
                  <a:cubicBezTo>
                    <a:pt x="55196" y="-11949"/>
                    <a:pt x="112842" y="35628"/>
                    <a:pt x="117903" y="999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4" name="任意多边形: 形状 113"/>
            <p:cNvSpPr/>
            <p:nvPr/>
          </p:nvSpPr>
          <p:spPr>
            <a:xfrm>
              <a:off x="10519242" y="5900333"/>
              <a:ext cx="115345" cy="99012"/>
            </a:xfrm>
            <a:custGeom>
              <a:avLst/>
              <a:gdLst>
                <a:gd name="connsiteX0" fmla="*/ 115346 w 115345"/>
                <a:gd name="connsiteY0" fmla="*/ 98457 h 99012"/>
                <a:gd name="connsiteX1" fmla="*/ 3996 w 115345"/>
                <a:gd name="connsiteY1" fmla="*/ 34790 h 99012"/>
                <a:gd name="connsiteX2" fmla="*/ 0 w 115345"/>
                <a:gd name="connsiteY2" fmla="*/ 1492 h 99012"/>
                <a:gd name="connsiteX3" fmla="*/ 36229 w 115345"/>
                <a:gd name="connsiteY3" fmla="*/ 1332 h 99012"/>
                <a:gd name="connsiteX4" fmla="*/ 115346 w 115345"/>
                <a:gd name="connsiteY4" fmla="*/ 98457 h 9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45" h="99012">
                  <a:moveTo>
                    <a:pt x="115346" y="98457"/>
                  </a:moveTo>
                  <a:cubicBezTo>
                    <a:pt x="61109" y="102932"/>
                    <a:pt x="21311" y="80236"/>
                    <a:pt x="3996" y="34790"/>
                  </a:cubicBezTo>
                  <a:cubicBezTo>
                    <a:pt x="160" y="24668"/>
                    <a:pt x="1225" y="12627"/>
                    <a:pt x="0" y="1492"/>
                  </a:cubicBezTo>
                  <a:cubicBezTo>
                    <a:pt x="12147" y="1279"/>
                    <a:pt x="24987" y="-1652"/>
                    <a:pt x="36229" y="1332"/>
                  </a:cubicBezTo>
                  <a:cubicBezTo>
                    <a:pt x="77732" y="12360"/>
                    <a:pt x="105063" y="46618"/>
                    <a:pt x="115346" y="984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5" name="任意多边形: 形状 114"/>
            <p:cNvSpPr/>
            <p:nvPr/>
          </p:nvSpPr>
          <p:spPr>
            <a:xfrm>
              <a:off x="8991919" y="6228053"/>
              <a:ext cx="109336" cy="88003"/>
            </a:xfrm>
            <a:custGeom>
              <a:avLst/>
              <a:gdLst>
                <a:gd name="connsiteX0" fmla="*/ 109233 w 109336"/>
                <a:gd name="connsiteY0" fmla="*/ 82464 h 88003"/>
                <a:gd name="connsiteX1" fmla="*/ 4542 w 109336"/>
                <a:gd name="connsiteY1" fmla="*/ 43199 h 88003"/>
                <a:gd name="connsiteX2" fmla="*/ 28783 w 109336"/>
                <a:gd name="connsiteY2" fmla="*/ 843 h 88003"/>
                <a:gd name="connsiteX3" fmla="*/ 109233 w 109336"/>
                <a:gd name="connsiteY3" fmla="*/ 82464 h 8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336" h="88003">
                  <a:moveTo>
                    <a:pt x="109233" y="82464"/>
                  </a:moveTo>
                  <a:cubicBezTo>
                    <a:pt x="59471" y="97062"/>
                    <a:pt x="20472" y="82411"/>
                    <a:pt x="4542" y="43199"/>
                  </a:cubicBezTo>
                  <a:cubicBezTo>
                    <a:pt x="-5900" y="17466"/>
                    <a:pt x="1452" y="4626"/>
                    <a:pt x="28783" y="843"/>
                  </a:cubicBezTo>
                  <a:cubicBezTo>
                    <a:pt x="77373" y="-5923"/>
                    <a:pt x="111470" y="28654"/>
                    <a:pt x="109233" y="824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6" name="任意多边形: 形状 115"/>
            <p:cNvSpPr/>
            <p:nvPr/>
          </p:nvSpPr>
          <p:spPr>
            <a:xfrm>
              <a:off x="9567046" y="5491775"/>
              <a:ext cx="105746" cy="90967"/>
            </a:xfrm>
            <a:custGeom>
              <a:avLst/>
              <a:gdLst>
                <a:gd name="connsiteX0" fmla="*/ 105668 w 105746"/>
                <a:gd name="connsiteY0" fmla="*/ 90064 h 90967"/>
                <a:gd name="connsiteX1" fmla="*/ 71 w 105746"/>
                <a:gd name="connsiteY1" fmla="*/ 5246 h 90967"/>
                <a:gd name="connsiteX2" fmla="*/ 105668 w 105746"/>
                <a:gd name="connsiteY2" fmla="*/ 90064 h 9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746" h="90967">
                  <a:moveTo>
                    <a:pt x="105668" y="90064"/>
                  </a:moveTo>
                  <a:cubicBezTo>
                    <a:pt x="41415" y="97204"/>
                    <a:pt x="-2006" y="61401"/>
                    <a:pt x="71" y="5246"/>
                  </a:cubicBezTo>
                  <a:cubicBezTo>
                    <a:pt x="62140" y="-14200"/>
                    <a:pt x="107905" y="21816"/>
                    <a:pt x="105668" y="900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7" name="任意多边形: 形状 116"/>
            <p:cNvSpPr/>
            <p:nvPr/>
          </p:nvSpPr>
          <p:spPr>
            <a:xfrm>
              <a:off x="8919103" y="6078167"/>
              <a:ext cx="109503" cy="83652"/>
            </a:xfrm>
            <a:custGeom>
              <a:avLst/>
              <a:gdLst>
                <a:gd name="connsiteX0" fmla="*/ 79009 w 109503"/>
                <a:gd name="connsiteY0" fmla="*/ 83653 h 83652"/>
                <a:gd name="connsiteX1" fmla="*/ 48161 w 109503"/>
                <a:gd name="connsiteY1" fmla="*/ 81575 h 83652"/>
                <a:gd name="connsiteX2" fmla="*/ 4687 w 109503"/>
                <a:gd name="connsiteY2" fmla="*/ 7998 h 83652"/>
                <a:gd name="connsiteX3" fmla="*/ 67394 w 109503"/>
                <a:gd name="connsiteY3" fmla="*/ 2511 h 83652"/>
                <a:gd name="connsiteX4" fmla="*/ 96644 w 109503"/>
                <a:gd name="connsiteY4" fmla="*/ 25260 h 83652"/>
                <a:gd name="connsiteX5" fmla="*/ 108738 w 109503"/>
                <a:gd name="connsiteY5" fmla="*/ 68841 h 83652"/>
                <a:gd name="connsiteX6" fmla="*/ 79009 w 109503"/>
                <a:gd name="connsiteY6" fmla="*/ 83653 h 8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501" h="83652">
                  <a:moveTo>
                    <a:pt x="79009" y="83653"/>
                  </a:moveTo>
                  <a:cubicBezTo>
                    <a:pt x="62972" y="82640"/>
                    <a:pt x="55300" y="83173"/>
                    <a:pt x="48161" y="81575"/>
                  </a:cubicBezTo>
                  <a:cubicBezTo>
                    <a:pt x="19871" y="75128"/>
                    <a:pt x="-12202" y="25207"/>
                    <a:pt x="4687" y="7998"/>
                  </a:cubicBezTo>
                  <a:cubicBezTo>
                    <a:pt x="16035" y="-3616"/>
                    <a:pt x="46243" y="166"/>
                    <a:pt x="67394" y="2511"/>
                  </a:cubicBezTo>
                  <a:cubicBezTo>
                    <a:pt x="78103" y="3683"/>
                    <a:pt x="90623" y="15084"/>
                    <a:pt x="96644" y="25260"/>
                  </a:cubicBezTo>
                  <a:cubicBezTo>
                    <a:pt x="104316" y="38207"/>
                    <a:pt x="111988" y="55948"/>
                    <a:pt x="108738" y="68841"/>
                  </a:cubicBezTo>
                  <a:cubicBezTo>
                    <a:pt x="106553" y="77366"/>
                    <a:pt x="85082" y="80935"/>
                    <a:pt x="79009" y="836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8" name="任意多边形: 形状 117"/>
            <p:cNvSpPr/>
            <p:nvPr/>
          </p:nvSpPr>
          <p:spPr>
            <a:xfrm>
              <a:off x="11132946" y="6391466"/>
              <a:ext cx="128345" cy="102362"/>
            </a:xfrm>
            <a:custGeom>
              <a:avLst/>
              <a:gdLst>
                <a:gd name="connsiteX0" fmla="*/ 128346 w 128345"/>
                <a:gd name="connsiteY0" fmla="*/ 101741 h 102362"/>
                <a:gd name="connsiteX1" fmla="*/ 0 w 128345"/>
                <a:gd name="connsiteY1" fmla="*/ 4562 h 102362"/>
                <a:gd name="connsiteX2" fmla="*/ 128346 w 128345"/>
                <a:gd name="connsiteY2" fmla="*/ 101741 h 10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345" h="102362">
                  <a:moveTo>
                    <a:pt x="128346" y="101741"/>
                  </a:moveTo>
                  <a:cubicBezTo>
                    <a:pt x="67876" y="107761"/>
                    <a:pt x="18381" y="69668"/>
                    <a:pt x="0" y="4562"/>
                  </a:cubicBezTo>
                  <a:cubicBezTo>
                    <a:pt x="39692" y="-17122"/>
                    <a:pt x="119981" y="42336"/>
                    <a:pt x="128346" y="1017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9" name="任意多边形: 形状 118"/>
            <p:cNvSpPr/>
            <p:nvPr/>
          </p:nvSpPr>
          <p:spPr>
            <a:xfrm>
              <a:off x="8902197" y="6399203"/>
              <a:ext cx="107562" cy="83525"/>
            </a:xfrm>
            <a:custGeom>
              <a:avLst/>
              <a:gdLst>
                <a:gd name="connsiteX0" fmla="*/ 3265 w 107562"/>
                <a:gd name="connsiteY0" fmla="*/ 1727 h 83525"/>
                <a:gd name="connsiteX1" fmla="*/ 93784 w 107562"/>
                <a:gd name="connsiteY1" fmla="*/ 25115 h 83525"/>
                <a:gd name="connsiteX2" fmla="*/ 106997 w 107562"/>
                <a:gd name="connsiteY2" fmla="*/ 68057 h 83525"/>
                <a:gd name="connsiteX3" fmla="*/ 69543 w 107562"/>
                <a:gd name="connsiteY3" fmla="*/ 83188 h 83525"/>
                <a:gd name="connsiteX4" fmla="*/ 3265 w 107562"/>
                <a:gd name="connsiteY4" fmla="*/ 1727 h 8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562" h="83525">
                  <a:moveTo>
                    <a:pt x="3265" y="1727"/>
                  </a:moveTo>
                  <a:cubicBezTo>
                    <a:pt x="35978" y="-245"/>
                    <a:pt x="70662" y="-5999"/>
                    <a:pt x="93784" y="25115"/>
                  </a:cubicBezTo>
                  <a:cubicBezTo>
                    <a:pt x="102522" y="36890"/>
                    <a:pt x="109661" y="54951"/>
                    <a:pt x="106997" y="68057"/>
                  </a:cubicBezTo>
                  <a:cubicBezTo>
                    <a:pt x="105505" y="75516"/>
                    <a:pt x="83075" y="82069"/>
                    <a:pt x="69543" y="83188"/>
                  </a:cubicBezTo>
                  <a:cubicBezTo>
                    <a:pt x="19781" y="87503"/>
                    <a:pt x="-10320" y="49889"/>
                    <a:pt x="3265" y="17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0" name="任意多边形: 形状 119"/>
            <p:cNvSpPr/>
            <p:nvPr/>
          </p:nvSpPr>
          <p:spPr>
            <a:xfrm>
              <a:off x="10187097" y="5709114"/>
              <a:ext cx="117382" cy="97072"/>
            </a:xfrm>
            <a:custGeom>
              <a:avLst/>
              <a:gdLst>
                <a:gd name="connsiteX0" fmla="*/ 117382 w 117382"/>
                <a:gd name="connsiteY0" fmla="*/ 93881 h 97072"/>
                <a:gd name="connsiteX1" fmla="*/ 12 w 117382"/>
                <a:gd name="connsiteY1" fmla="*/ 18387 h 97072"/>
                <a:gd name="connsiteX2" fmla="*/ 16315 w 117382"/>
                <a:gd name="connsiteY2" fmla="*/ 6 h 97072"/>
                <a:gd name="connsiteX3" fmla="*/ 95325 w 117382"/>
                <a:gd name="connsiteY3" fmla="*/ 49021 h 97072"/>
                <a:gd name="connsiteX4" fmla="*/ 117382 w 117382"/>
                <a:gd name="connsiteY4" fmla="*/ 93881 h 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382" h="97072">
                  <a:moveTo>
                    <a:pt x="117382" y="93881"/>
                  </a:moveTo>
                  <a:cubicBezTo>
                    <a:pt x="63092" y="108905"/>
                    <a:pt x="3634" y="68734"/>
                    <a:pt x="12" y="18387"/>
                  </a:cubicBezTo>
                  <a:cubicBezTo>
                    <a:pt x="-415" y="12366"/>
                    <a:pt x="10987" y="-314"/>
                    <a:pt x="16315" y="6"/>
                  </a:cubicBezTo>
                  <a:cubicBezTo>
                    <a:pt x="50838" y="1977"/>
                    <a:pt x="81846" y="11247"/>
                    <a:pt x="95325" y="49021"/>
                  </a:cubicBezTo>
                  <a:cubicBezTo>
                    <a:pt x="100546" y="63779"/>
                    <a:pt x="109071" y="77365"/>
                    <a:pt x="117382" y="938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1" name="任意多边形: 形状 120"/>
            <p:cNvSpPr/>
            <p:nvPr/>
          </p:nvSpPr>
          <p:spPr>
            <a:xfrm>
              <a:off x="9491710" y="5627392"/>
              <a:ext cx="111631" cy="95142"/>
            </a:xfrm>
            <a:custGeom>
              <a:avLst/>
              <a:gdLst>
                <a:gd name="connsiteX0" fmla="*/ 10461 w 111631"/>
                <a:gd name="connsiteY0" fmla="*/ 0 h 95142"/>
                <a:gd name="connsiteX1" fmla="*/ 109025 w 111631"/>
                <a:gd name="connsiteY1" fmla="*/ 63827 h 95142"/>
                <a:gd name="connsiteX2" fmla="*/ 87821 w 111631"/>
                <a:gd name="connsiteY2" fmla="*/ 95101 h 95142"/>
                <a:gd name="connsiteX3" fmla="*/ 126 w 111631"/>
                <a:gd name="connsiteY3" fmla="*/ 26426 h 95142"/>
                <a:gd name="connsiteX4" fmla="*/ 10461 w 111631"/>
                <a:gd name="connsiteY4" fmla="*/ 0 h 9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631" h="95142">
                  <a:moveTo>
                    <a:pt x="10461" y="0"/>
                  </a:moveTo>
                  <a:cubicBezTo>
                    <a:pt x="67096" y="1119"/>
                    <a:pt x="95439" y="22217"/>
                    <a:pt x="109025" y="63827"/>
                  </a:cubicBezTo>
                  <a:cubicBezTo>
                    <a:pt x="116111" y="85404"/>
                    <a:pt x="108652" y="94088"/>
                    <a:pt x="87821" y="95101"/>
                  </a:cubicBezTo>
                  <a:cubicBezTo>
                    <a:pt x="56014" y="96593"/>
                    <a:pt x="4601" y="57913"/>
                    <a:pt x="126" y="26426"/>
                  </a:cubicBezTo>
                  <a:cubicBezTo>
                    <a:pt x="-1153" y="17209"/>
                    <a:pt x="7691" y="6607"/>
                    <a:pt x="1046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2" name="任意多边形: 形状 121"/>
            <p:cNvSpPr/>
            <p:nvPr/>
          </p:nvSpPr>
          <p:spPr>
            <a:xfrm>
              <a:off x="8725062" y="6402848"/>
              <a:ext cx="110493" cy="91491"/>
            </a:xfrm>
            <a:custGeom>
              <a:avLst/>
              <a:gdLst>
                <a:gd name="connsiteX0" fmla="*/ 40387 w 110493"/>
                <a:gd name="connsiteY0" fmla="*/ 0 h 91491"/>
                <a:gd name="connsiteX1" fmla="*/ 96222 w 110493"/>
                <a:gd name="connsiteY1" fmla="*/ 36442 h 91491"/>
                <a:gd name="connsiteX2" fmla="*/ 109062 w 110493"/>
                <a:gd name="connsiteY2" fmla="*/ 74962 h 91491"/>
                <a:gd name="connsiteX3" fmla="*/ 68677 w 110493"/>
                <a:gd name="connsiteY3" fmla="*/ 90945 h 91491"/>
                <a:gd name="connsiteX4" fmla="*/ 11510 w 110493"/>
                <a:gd name="connsiteY4" fmla="*/ 60523 h 91491"/>
                <a:gd name="connsiteX5" fmla="*/ 961 w 110493"/>
                <a:gd name="connsiteY5" fmla="*/ 20245 h 91491"/>
                <a:gd name="connsiteX6" fmla="*/ 40387 w 110493"/>
                <a:gd name="connsiteY6" fmla="*/ 0 h 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493" h="91491">
                  <a:moveTo>
                    <a:pt x="40387" y="0"/>
                  </a:moveTo>
                  <a:cubicBezTo>
                    <a:pt x="59247" y="11827"/>
                    <a:pt x="80292" y="21364"/>
                    <a:pt x="96222" y="36442"/>
                  </a:cubicBezTo>
                  <a:cubicBezTo>
                    <a:pt x="105439" y="45126"/>
                    <a:pt x="113963" y="68036"/>
                    <a:pt x="109062" y="74962"/>
                  </a:cubicBezTo>
                  <a:cubicBezTo>
                    <a:pt x="101869" y="85244"/>
                    <a:pt x="80984" y="93768"/>
                    <a:pt x="68677" y="90945"/>
                  </a:cubicBezTo>
                  <a:cubicBezTo>
                    <a:pt x="48165" y="86203"/>
                    <a:pt x="27387" y="74642"/>
                    <a:pt x="11510" y="60523"/>
                  </a:cubicBezTo>
                  <a:cubicBezTo>
                    <a:pt x="2453" y="52478"/>
                    <a:pt x="-2129" y="32393"/>
                    <a:pt x="961" y="20245"/>
                  </a:cubicBezTo>
                  <a:cubicBezTo>
                    <a:pt x="3039" y="12200"/>
                    <a:pt x="22432" y="8578"/>
                    <a:pt x="4038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3" name="任意多边形: 形状 122"/>
            <p:cNvSpPr/>
            <p:nvPr/>
          </p:nvSpPr>
          <p:spPr>
            <a:xfrm>
              <a:off x="9342232" y="5618876"/>
              <a:ext cx="109195" cy="88709"/>
            </a:xfrm>
            <a:custGeom>
              <a:avLst/>
              <a:gdLst>
                <a:gd name="connsiteX0" fmla="*/ 0 w 109195"/>
                <a:gd name="connsiteY0" fmla="*/ 3135 h 88709"/>
                <a:gd name="connsiteX1" fmla="*/ 104850 w 109195"/>
                <a:gd name="connsiteY1" fmla="*/ 49859 h 88709"/>
                <a:gd name="connsiteX2" fmla="*/ 79384 w 109195"/>
                <a:gd name="connsiteY2" fmla="*/ 88645 h 88709"/>
                <a:gd name="connsiteX3" fmla="*/ 0 w 109195"/>
                <a:gd name="connsiteY3" fmla="*/ 3135 h 8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195" h="88709">
                  <a:moveTo>
                    <a:pt x="0" y="3135"/>
                  </a:moveTo>
                  <a:cubicBezTo>
                    <a:pt x="50454" y="-7840"/>
                    <a:pt x="90572" y="10540"/>
                    <a:pt x="104850" y="49859"/>
                  </a:cubicBezTo>
                  <a:cubicBezTo>
                    <a:pt x="114867" y="77350"/>
                    <a:pt x="108047" y="87740"/>
                    <a:pt x="79384" y="88645"/>
                  </a:cubicBezTo>
                  <a:cubicBezTo>
                    <a:pt x="30209" y="90244"/>
                    <a:pt x="3250" y="61847"/>
                    <a:pt x="0" y="31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4" name="任意多边形: 形状 123"/>
            <p:cNvSpPr/>
            <p:nvPr/>
          </p:nvSpPr>
          <p:spPr>
            <a:xfrm>
              <a:off x="9707826" y="5504040"/>
              <a:ext cx="107568" cy="95464"/>
            </a:xfrm>
            <a:custGeom>
              <a:avLst/>
              <a:gdLst>
                <a:gd name="connsiteX0" fmla="*/ 29140 w 107568"/>
                <a:gd name="connsiteY0" fmla="*/ 15 h 95464"/>
                <a:gd name="connsiteX1" fmla="*/ 107511 w 107568"/>
                <a:gd name="connsiteY1" fmla="*/ 77853 h 95464"/>
                <a:gd name="connsiteX2" fmla="*/ 91528 w 107568"/>
                <a:gd name="connsiteY2" fmla="*/ 94902 h 95464"/>
                <a:gd name="connsiteX3" fmla="*/ 850 w 107568"/>
                <a:gd name="connsiteY3" fmla="*/ 25215 h 95464"/>
                <a:gd name="connsiteX4" fmla="*/ 29140 w 107568"/>
                <a:gd name="connsiteY4" fmla="*/ 15 h 95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568" h="95464">
                  <a:moveTo>
                    <a:pt x="29140" y="15"/>
                  </a:moveTo>
                  <a:cubicBezTo>
                    <a:pt x="68246" y="494"/>
                    <a:pt x="109323" y="40239"/>
                    <a:pt x="107511" y="77853"/>
                  </a:cubicBezTo>
                  <a:cubicBezTo>
                    <a:pt x="107191" y="84034"/>
                    <a:pt x="97762" y="94050"/>
                    <a:pt x="91528" y="94902"/>
                  </a:cubicBezTo>
                  <a:cubicBezTo>
                    <a:pt x="52103" y="100390"/>
                    <a:pt x="6976" y="64854"/>
                    <a:pt x="850" y="25215"/>
                  </a:cubicBezTo>
                  <a:cubicBezTo>
                    <a:pt x="-2400" y="4490"/>
                    <a:pt x="2980" y="-305"/>
                    <a:pt x="29140" y="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5" name="任意多边形: 形状 124"/>
            <p:cNvSpPr/>
            <p:nvPr/>
          </p:nvSpPr>
          <p:spPr>
            <a:xfrm>
              <a:off x="9632861" y="5635917"/>
              <a:ext cx="113748" cy="97512"/>
            </a:xfrm>
            <a:custGeom>
              <a:avLst/>
              <a:gdLst>
                <a:gd name="connsiteX0" fmla="*/ 25521 w 113748"/>
                <a:gd name="connsiteY0" fmla="*/ 0 h 97512"/>
                <a:gd name="connsiteX1" fmla="*/ 111884 w 113748"/>
                <a:gd name="connsiteY1" fmla="*/ 66650 h 97512"/>
                <a:gd name="connsiteX2" fmla="*/ 86577 w 113748"/>
                <a:gd name="connsiteY2" fmla="*/ 96912 h 97512"/>
                <a:gd name="connsiteX3" fmla="*/ 3038 w 113748"/>
                <a:gd name="connsiteY3" fmla="*/ 31434 h 97512"/>
                <a:gd name="connsiteX4" fmla="*/ 25521 w 113748"/>
                <a:gd name="connsiteY4" fmla="*/ 0 h 9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748" h="97512">
                  <a:moveTo>
                    <a:pt x="25521" y="0"/>
                  </a:moveTo>
                  <a:cubicBezTo>
                    <a:pt x="58020" y="1012"/>
                    <a:pt x="104532" y="37188"/>
                    <a:pt x="111884" y="66650"/>
                  </a:cubicBezTo>
                  <a:cubicBezTo>
                    <a:pt x="117052" y="87429"/>
                    <a:pt x="112363" y="100535"/>
                    <a:pt x="86577" y="96912"/>
                  </a:cubicBezTo>
                  <a:cubicBezTo>
                    <a:pt x="45766" y="91211"/>
                    <a:pt x="17689" y="70966"/>
                    <a:pt x="3038" y="31434"/>
                  </a:cubicBezTo>
                  <a:cubicBezTo>
                    <a:pt x="-6446" y="5754"/>
                    <a:pt x="7726" y="1492"/>
                    <a:pt x="2552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6" name="任意多边形: 形状 125"/>
            <p:cNvSpPr/>
            <p:nvPr/>
          </p:nvSpPr>
          <p:spPr>
            <a:xfrm>
              <a:off x="8850978" y="5915992"/>
              <a:ext cx="105537" cy="89565"/>
            </a:xfrm>
            <a:custGeom>
              <a:avLst/>
              <a:gdLst>
                <a:gd name="connsiteX0" fmla="*/ 64714 w 105537"/>
                <a:gd name="connsiteY0" fmla="*/ 89565 h 89565"/>
                <a:gd name="connsiteX1" fmla="*/ 301 w 105537"/>
                <a:gd name="connsiteY1" fmla="*/ 20304 h 89565"/>
                <a:gd name="connsiteX2" fmla="*/ 11170 w 105537"/>
                <a:gd name="connsiteY2" fmla="*/ 3682 h 89565"/>
                <a:gd name="connsiteX3" fmla="*/ 100143 w 105537"/>
                <a:gd name="connsiteY3" fmla="*/ 43480 h 89565"/>
                <a:gd name="connsiteX4" fmla="*/ 64714 w 105537"/>
                <a:gd name="connsiteY4" fmla="*/ 89565 h 89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37" h="89565">
                  <a:moveTo>
                    <a:pt x="64714" y="89565"/>
                  </a:moveTo>
                  <a:cubicBezTo>
                    <a:pt x="28964" y="89725"/>
                    <a:pt x="-3482" y="55414"/>
                    <a:pt x="301" y="20304"/>
                  </a:cubicBezTo>
                  <a:cubicBezTo>
                    <a:pt x="940" y="14284"/>
                    <a:pt x="5949" y="5919"/>
                    <a:pt x="11170" y="3682"/>
                  </a:cubicBezTo>
                  <a:cubicBezTo>
                    <a:pt x="40472" y="-9052"/>
                    <a:pt x="88209" y="12952"/>
                    <a:pt x="100143" y="43480"/>
                  </a:cubicBezTo>
                  <a:cubicBezTo>
                    <a:pt x="113090" y="76672"/>
                    <a:pt x="103286" y="89405"/>
                    <a:pt x="64714" y="8956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7" name="任意多边形: 形状 126"/>
            <p:cNvSpPr/>
            <p:nvPr/>
          </p:nvSpPr>
          <p:spPr>
            <a:xfrm>
              <a:off x="11345994" y="6552025"/>
              <a:ext cx="127289" cy="102298"/>
            </a:xfrm>
            <a:custGeom>
              <a:avLst/>
              <a:gdLst>
                <a:gd name="connsiteX0" fmla="*/ 127290 w 127289"/>
                <a:gd name="connsiteY0" fmla="*/ 101973 h 102298"/>
                <a:gd name="connsiteX1" fmla="*/ 329 w 127289"/>
                <a:gd name="connsiteY1" fmla="*/ 0 h 102298"/>
                <a:gd name="connsiteX2" fmla="*/ 127290 w 127289"/>
                <a:gd name="connsiteY2" fmla="*/ 101973 h 10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289" h="102298">
                  <a:moveTo>
                    <a:pt x="127290" y="101973"/>
                  </a:moveTo>
                  <a:cubicBezTo>
                    <a:pt x="60053" y="106928"/>
                    <a:pt x="-5212" y="54450"/>
                    <a:pt x="329" y="0"/>
                  </a:cubicBezTo>
                  <a:cubicBezTo>
                    <a:pt x="59627" y="852"/>
                    <a:pt x="100438" y="33618"/>
                    <a:pt x="127290" y="1019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8" name="任意多边形: 形状 127"/>
            <p:cNvSpPr/>
            <p:nvPr/>
          </p:nvSpPr>
          <p:spPr>
            <a:xfrm>
              <a:off x="9843130" y="5523160"/>
              <a:ext cx="112819" cy="96560"/>
            </a:xfrm>
            <a:custGeom>
              <a:avLst/>
              <a:gdLst>
                <a:gd name="connsiteX0" fmla="*/ 27509 w 112819"/>
                <a:gd name="connsiteY0" fmla="*/ 181 h 96560"/>
                <a:gd name="connsiteX1" fmla="*/ 111528 w 112819"/>
                <a:gd name="connsiteY1" fmla="*/ 70614 h 96560"/>
                <a:gd name="connsiteX2" fmla="*/ 91283 w 112819"/>
                <a:gd name="connsiteY2" fmla="*/ 96560 h 96560"/>
                <a:gd name="connsiteX3" fmla="*/ 871 w 112819"/>
                <a:gd name="connsiteY3" fmla="*/ 23836 h 96560"/>
                <a:gd name="connsiteX4" fmla="*/ 27509 w 112819"/>
                <a:gd name="connsiteY4" fmla="*/ 181 h 96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19" h="96560">
                  <a:moveTo>
                    <a:pt x="27509" y="181"/>
                  </a:moveTo>
                  <a:cubicBezTo>
                    <a:pt x="69705" y="1140"/>
                    <a:pt x="102311" y="29377"/>
                    <a:pt x="111528" y="70614"/>
                  </a:cubicBezTo>
                  <a:cubicBezTo>
                    <a:pt x="115737" y="89474"/>
                    <a:pt x="109823" y="96614"/>
                    <a:pt x="91283" y="96560"/>
                  </a:cubicBezTo>
                  <a:cubicBezTo>
                    <a:pt x="59316" y="96400"/>
                    <a:pt x="6891" y="54471"/>
                    <a:pt x="871" y="23836"/>
                  </a:cubicBezTo>
                  <a:cubicBezTo>
                    <a:pt x="-3765" y="607"/>
                    <a:pt x="10833" y="-671"/>
                    <a:pt x="27509" y="1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9" name="任意多边形: 形状 128"/>
            <p:cNvSpPr/>
            <p:nvPr/>
          </p:nvSpPr>
          <p:spPr>
            <a:xfrm>
              <a:off x="8751792" y="6081739"/>
              <a:ext cx="106616" cy="88510"/>
            </a:xfrm>
            <a:custGeom>
              <a:avLst/>
              <a:gdLst>
                <a:gd name="connsiteX0" fmla="*/ 36567 w 106616"/>
                <a:gd name="connsiteY0" fmla="*/ 5 h 88510"/>
                <a:gd name="connsiteX1" fmla="*/ 106414 w 106616"/>
                <a:gd name="connsiteY1" fmla="*/ 53282 h 88510"/>
                <a:gd name="connsiteX2" fmla="*/ 93254 w 106616"/>
                <a:gd name="connsiteY2" fmla="*/ 83118 h 88510"/>
                <a:gd name="connsiteX3" fmla="*/ 7371 w 106616"/>
                <a:gd name="connsiteY3" fmla="*/ 47901 h 88510"/>
                <a:gd name="connsiteX4" fmla="*/ 36567 w 106616"/>
                <a:gd name="connsiteY4" fmla="*/ 5 h 8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16" h="88510">
                  <a:moveTo>
                    <a:pt x="36567" y="5"/>
                  </a:moveTo>
                  <a:cubicBezTo>
                    <a:pt x="70398" y="-368"/>
                    <a:pt x="101459" y="21529"/>
                    <a:pt x="106414" y="53282"/>
                  </a:cubicBezTo>
                  <a:cubicBezTo>
                    <a:pt x="107905" y="62659"/>
                    <a:pt x="100926" y="79388"/>
                    <a:pt x="93254" y="83118"/>
                  </a:cubicBezTo>
                  <a:cubicBezTo>
                    <a:pt x="61980" y="98142"/>
                    <a:pt x="22075" y="80294"/>
                    <a:pt x="7371" y="47901"/>
                  </a:cubicBezTo>
                  <a:cubicBezTo>
                    <a:pt x="-8026" y="13963"/>
                    <a:pt x="232" y="431"/>
                    <a:pt x="36567" y="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0" name="任意多边形: 形状 129"/>
            <p:cNvSpPr/>
            <p:nvPr/>
          </p:nvSpPr>
          <p:spPr>
            <a:xfrm>
              <a:off x="10843968" y="6093230"/>
              <a:ext cx="119022" cy="102594"/>
            </a:xfrm>
            <a:custGeom>
              <a:avLst/>
              <a:gdLst>
                <a:gd name="connsiteX0" fmla="*/ 0 w 119022"/>
                <a:gd name="connsiteY0" fmla="*/ 1460 h 102594"/>
                <a:gd name="connsiteX1" fmla="*/ 119022 w 119022"/>
                <a:gd name="connsiteY1" fmla="*/ 100450 h 102594"/>
                <a:gd name="connsiteX2" fmla="*/ 0 w 119022"/>
                <a:gd name="connsiteY2" fmla="*/ 1460 h 1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22" h="102593">
                  <a:moveTo>
                    <a:pt x="0" y="1460"/>
                  </a:moveTo>
                  <a:cubicBezTo>
                    <a:pt x="49601" y="-9941"/>
                    <a:pt x="118703" y="47545"/>
                    <a:pt x="119022" y="100450"/>
                  </a:cubicBezTo>
                  <a:cubicBezTo>
                    <a:pt x="68089" y="112597"/>
                    <a:pt x="16037" y="72266"/>
                    <a:pt x="0" y="14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1" name="任意多边形: 形状 130"/>
            <p:cNvSpPr/>
            <p:nvPr/>
          </p:nvSpPr>
          <p:spPr>
            <a:xfrm>
              <a:off x="10314437" y="5730909"/>
              <a:ext cx="112793" cy="100499"/>
            </a:xfrm>
            <a:custGeom>
              <a:avLst/>
              <a:gdLst>
                <a:gd name="connsiteX0" fmla="*/ 112794 w 112793"/>
                <a:gd name="connsiteY0" fmla="*/ 100110 h 100499"/>
                <a:gd name="connsiteX1" fmla="*/ 1550 w 112793"/>
                <a:gd name="connsiteY1" fmla="*/ 25042 h 100499"/>
                <a:gd name="connsiteX2" fmla="*/ 19292 w 112793"/>
                <a:gd name="connsiteY2" fmla="*/ 2 h 100499"/>
                <a:gd name="connsiteX3" fmla="*/ 112794 w 112793"/>
                <a:gd name="connsiteY3" fmla="*/ 100110 h 10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791" h="100499">
                  <a:moveTo>
                    <a:pt x="112794" y="100110"/>
                  </a:moveTo>
                  <a:cubicBezTo>
                    <a:pt x="59782" y="104426"/>
                    <a:pt x="14230" y="72406"/>
                    <a:pt x="1550" y="25042"/>
                  </a:cubicBezTo>
                  <a:cubicBezTo>
                    <a:pt x="-2925" y="8260"/>
                    <a:pt x="2083" y="108"/>
                    <a:pt x="19292" y="2"/>
                  </a:cubicBezTo>
                  <a:cubicBezTo>
                    <a:pt x="60209" y="-371"/>
                    <a:pt x="112794" y="55091"/>
                    <a:pt x="112794" y="10011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2" name="任意多边形: 形状 131"/>
            <p:cNvSpPr/>
            <p:nvPr/>
          </p:nvSpPr>
          <p:spPr>
            <a:xfrm>
              <a:off x="9979909" y="5539655"/>
              <a:ext cx="112578" cy="97528"/>
            </a:xfrm>
            <a:custGeom>
              <a:avLst/>
              <a:gdLst>
                <a:gd name="connsiteX0" fmla="*/ 112579 w 112578"/>
                <a:gd name="connsiteY0" fmla="*/ 96315 h 97528"/>
                <a:gd name="connsiteX1" fmla="*/ 802 w 112578"/>
                <a:gd name="connsiteY1" fmla="*/ 23112 h 97528"/>
                <a:gd name="connsiteX2" fmla="*/ 20941 w 112578"/>
                <a:gd name="connsiteY2" fmla="*/ 43 h 97528"/>
                <a:gd name="connsiteX3" fmla="*/ 112579 w 112578"/>
                <a:gd name="connsiteY3" fmla="*/ 96315 h 9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76" h="97528">
                  <a:moveTo>
                    <a:pt x="112579" y="96315"/>
                  </a:moveTo>
                  <a:cubicBezTo>
                    <a:pt x="59834" y="104467"/>
                    <a:pt x="9700" y="70582"/>
                    <a:pt x="802" y="23112"/>
                  </a:cubicBezTo>
                  <a:cubicBezTo>
                    <a:pt x="-2448" y="5903"/>
                    <a:pt x="4159" y="-597"/>
                    <a:pt x="20941" y="43"/>
                  </a:cubicBezTo>
                  <a:cubicBezTo>
                    <a:pt x="65002" y="1748"/>
                    <a:pt x="110607" y="48472"/>
                    <a:pt x="112579" y="963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3" name="任意多边形: 形状 132"/>
            <p:cNvSpPr/>
            <p:nvPr/>
          </p:nvSpPr>
          <p:spPr>
            <a:xfrm>
              <a:off x="10445361" y="5760736"/>
              <a:ext cx="113183" cy="103536"/>
            </a:xfrm>
            <a:custGeom>
              <a:avLst/>
              <a:gdLst>
                <a:gd name="connsiteX0" fmla="*/ 38 w 113183"/>
                <a:gd name="connsiteY0" fmla="*/ 10 h 103536"/>
                <a:gd name="connsiteX1" fmla="*/ 110749 w 113183"/>
                <a:gd name="connsiteY1" fmla="*/ 76037 h 103536"/>
                <a:gd name="connsiteX2" fmla="*/ 93274 w 113183"/>
                <a:gd name="connsiteY2" fmla="*/ 103528 h 103536"/>
                <a:gd name="connsiteX3" fmla="*/ 38 w 113183"/>
                <a:gd name="connsiteY3" fmla="*/ 10 h 103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183" h="103536">
                  <a:moveTo>
                    <a:pt x="38" y="10"/>
                  </a:moveTo>
                  <a:cubicBezTo>
                    <a:pt x="46230" y="-683"/>
                    <a:pt x="98761" y="36079"/>
                    <a:pt x="110749" y="76037"/>
                  </a:cubicBezTo>
                  <a:cubicBezTo>
                    <a:pt x="115437" y="91541"/>
                    <a:pt x="115171" y="103901"/>
                    <a:pt x="93274" y="103528"/>
                  </a:cubicBezTo>
                  <a:cubicBezTo>
                    <a:pt x="51131" y="102782"/>
                    <a:pt x="-1614" y="45775"/>
                    <a:pt x="38" y="1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4" name="任意多边形: 形状 133"/>
            <p:cNvSpPr/>
            <p:nvPr/>
          </p:nvSpPr>
          <p:spPr>
            <a:xfrm>
              <a:off x="9104916" y="5755365"/>
              <a:ext cx="105767" cy="94936"/>
            </a:xfrm>
            <a:custGeom>
              <a:avLst/>
              <a:gdLst>
                <a:gd name="connsiteX0" fmla="*/ 34063 w 105767"/>
                <a:gd name="connsiteY0" fmla="*/ 0 h 94936"/>
                <a:gd name="connsiteX1" fmla="*/ 105508 w 105767"/>
                <a:gd name="connsiteY1" fmla="*/ 65585 h 94936"/>
                <a:gd name="connsiteX2" fmla="*/ 75353 w 105767"/>
                <a:gd name="connsiteY2" fmla="*/ 94834 h 94936"/>
                <a:gd name="connsiteX3" fmla="*/ 231 w 105767"/>
                <a:gd name="connsiteY3" fmla="*/ 21578 h 94936"/>
                <a:gd name="connsiteX4" fmla="*/ 34063 w 105767"/>
                <a:gd name="connsiteY4" fmla="*/ 0 h 9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67" h="94936">
                  <a:moveTo>
                    <a:pt x="34063" y="0"/>
                  </a:moveTo>
                  <a:cubicBezTo>
                    <a:pt x="70185" y="6234"/>
                    <a:pt x="101778" y="33246"/>
                    <a:pt x="105508" y="65585"/>
                  </a:cubicBezTo>
                  <a:cubicBezTo>
                    <a:pt x="107959" y="87056"/>
                    <a:pt x="92668" y="93662"/>
                    <a:pt x="75353" y="94834"/>
                  </a:cubicBezTo>
                  <a:cubicBezTo>
                    <a:pt x="39816" y="97232"/>
                    <a:pt x="-3551" y="56954"/>
                    <a:pt x="231" y="21578"/>
                  </a:cubicBezTo>
                  <a:cubicBezTo>
                    <a:pt x="1137" y="13266"/>
                    <a:pt x="22235" y="7139"/>
                    <a:pt x="340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5" name="任意多边形: 形状 134"/>
            <p:cNvSpPr/>
            <p:nvPr/>
          </p:nvSpPr>
          <p:spPr>
            <a:xfrm>
              <a:off x="9778150" y="5375368"/>
              <a:ext cx="106095" cy="94938"/>
            </a:xfrm>
            <a:custGeom>
              <a:avLst/>
              <a:gdLst>
                <a:gd name="connsiteX0" fmla="*/ 0 w 106095"/>
                <a:gd name="connsiteY0" fmla="*/ 12222 h 94938"/>
                <a:gd name="connsiteX1" fmla="*/ 20192 w 106095"/>
                <a:gd name="connsiteY1" fmla="*/ 287 h 94938"/>
                <a:gd name="connsiteX2" fmla="*/ 106076 w 106095"/>
                <a:gd name="connsiteY2" fmla="*/ 71893 h 94938"/>
                <a:gd name="connsiteX3" fmla="*/ 94301 w 106095"/>
                <a:gd name="connsiteY3" fmla="*/ 93097 h 94938"/>
                <a:gd name="connsiteX4" fmla="*/ 0 w 106095"/>
                <a:gd name="connsiteY4" fmla="*/ 12222 h 9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95" h="94938">
                  <a:moveTo>
                    <a:pt x="0" y="12222"/>
                  </a:moveTo>
                  <a:cubicBezTo>
                    <a:pt x="4209" y="9611"/>
                    <a:pt x="11774" y="1246"/>
                    <a:pt x="20192" y="287"/>
                  </a:cubicBezTo>
                  <a:cubicBezTo>
                    <a:pt x="56421" y="-3762"/>
                    <a:pt x="103785" y="35717"/>
                    <a:pt x="106076" y="71893"/>
                  </a:cubicBezTo>
                  <a:cubicBezTo>
                    <a:pt x="106502" y="78925"/>
                    <a:pt x="100056" y="91339"/>
                    <a:pt x="94301" y="93097"/>
                  </a:cubicBezTo>
                  <a:cubicBezTo>
                    <a:pt x="57220" y="104498"/>
                    <a:pt x="1865" y="61184"/>
                    <a:pt x="0" y="122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6" name="任意多边形: 形状 135"/>
            <p:cNvSpPr/>
            <p:nvPr/>
          </p:nvSpPr>
          <p:spPr>
            <a:xfrm>
              <a:off x="8701656" y="6742850"/>
              <a:ext cx="110087" cy="80562"/>
            </a:xfrm>
            <a:custGeom>
              <a:avLst/>
              <a:gdLst>
                <a:gd name="connsiteX0" fmla="*/ 70932 w 110087"/>
                <a:gd name="connsiteY0" fmla="*/ 80465 h 80562"/>
                <a:gd name="connsiteX1" fmla="*/ 393 w 110087"/>
                <a:gd name="connsiteY1" fmla="*/ 33315 h 80562"/>
                <a:gd name="connsiteX2" fmla="*/ 9716 w 110087"/>
                <a:gd name="connsiteY2" fmla="*/ 6782 h 80562"/>
                <a:gd name="connsiteX3" fmla="*/ 109718 w 110087"/>
                <a:gd name="connsiteY3" fmla="*/ 52921 h 80562"/>
                <a:gd name="connsiteX4" fmla="*/ 70932 w 110087"/>
                <a:gd name="connsiteY4" fmla="*/ 80465 h 8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087" h="80562">
                  <a:moveTo>
                    <a:pt x="70932" y="80465"/>
                  </a:moveTo>
                  <a:cubicBezTo>
                    <a:pt x="38593" y="82170"/>
                    <a:pt x="6786" y="61285"/>
                    <a:pt x="393" y="33315"/>
                  </a:cubicBezTo>
                  <a:cubicBezTo>
                    <a:pt x="-1419" y="25323"/>
                    <a:pt x="3269" y="10831"/>
                    <a:pt x="9716" y="6782"/>
                  </a:cubicBezTo>
                  <a:cubicBezTo>
                    <a:pt x="42109" y="-13730"/>
                    <a:pt x="105403" y="15360"/>
                    <a:pt x="109718" y="52921"/>
                  </a:cubicBezTo>
                  <a:cubicBezTo>
                    <a:pt x="113554" y="85953"/>
                    <a:pt x="86649" y="78707"/>
                    <a:pt x="70932" y="8046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7" name="任意多边形: 形状 136"/>
            <p:cNvSpPr/>
            <p:nvPr/>
          </p:nvSpPr>
          <p:spPr>
            <a:xfrm>
              <a:off x="11049780" y="6259770"/>
              <a:ext cx="118649" cy="98103"/>
            </a:xfrm>
            <a:custGeom>
              <a:avLst/>
              <a:gdLst>
                <a:gd name="connsiteX0" fmla="*/ 0 w 118649"/>
                <a:gd name="connsiteY0" fmla="*/ 773 h 98103"/>
                <a:gd name="connsiteX1" fmla="*/ 118649 w 118649"/>
                <a:gd name="connsiteY1" fmla="*/ 97153 h 98103"/>
                <a:gd name="connsiteX2" fmla="*/ 0 w 118649"/>
                <a:gd name="connsiteY2" fmla="*/ 773 h 9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649" h="98103">
                  <a:moveTo>
                    <a:pt x="0" y="773"/>
                  </a:moveTo>
                  <a:cubicBezTo>
                    <a:pt x="56581" y="-5940"/>
                    <a:pt x="102613" y="31461"/>
                    <a:pt x="118649" y="97153"/>
                  </a:cubicBezTo>
                  <a:cubicBezTo>
                    <a:pt x="61483" y="105357"/>
                    <a:pt x="4848" y="59379"/>
                    <a:pt x="0" y="7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8" name="任意多边形: 形状 137"/>
            <p:cNvSpPr/>
            <p:nvPr/>
          </p:nvSpPr>
          <p:spPr>
            <a:xfrm>
              <a:off x="10643479" y="5925402"/>
              <a:ext cx="112420" cy="99687"/>
            </a:xfrm>
            <a:custGeom>
              <a:avLst/>
              <a:gdLst>
                <a:gd name="connsiteX0" fmla="*/ 112369 w 112420"/>
                <a:gd name="connsiteY0" fmla="*/ 99228 h 99687"/>
                <a:gd name="connsiteX1" fmla="*/ 59 w 112420"/>
                <a:gd name="connsiteY1" fmla="*/ 20644 h 99687"/>
                <a:gd name="connsiteX2" fmla="*/ 14444 w 112420"/>
                <a:gd name="connsiteY2" fmla="*/ 132 h 99687"/>
                <a:gd name="connsiteX3" fmla="*/ 112369 w 112420"/>
                <a:gd name="connsiteY3" fmla="*/ 99228 h 9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19" h="99687">
                  <a:moveTo>
                    <a:pt x="112369" y="99228"/>
                  </a:moveTo>
                  <a:cubicBezTo>
                    <a:pt x="66070" y="104503"/>
                    <a:pt x="6026" y="63479"/>
                    <a:pt x="59" y="20644"/>
                  </a:cubicBezTo>
                  <a:cubicBezTo>
                    <a:pt x="-846" y="14304"/>
                    <a:pt x="8850" y="558"/>
                    <a:pt x="14444" y="132"/>
                  </a:cubicBezTo>
                  <a:cubicBezTo>
                    <a:pt x="56800" y="-3171"/>
                    <a:pt x="114393" y="56287"/>
                    <a:pt x="112369" y="992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9" name="任意多边形: 形状 138"/>
            <p:cNvSpPr/>
            <p:nvPr/>
          </p:nvSpPr>
          <p:spPr>
            <a:xfrm>
              <a:off x="8941941" y="5755640"/>
              <a:ext cx="106972" cy="85357"/>
            </a:xfrm>
            <a:custGeom>
              <a:avLst/>
              <a:gdLst>
                <a:gd name="connsiteX0" fmla="*/ 74499 w 106972"/>
                <a:gd name="connsiteY0" fmla="*/ 85236 h 85357"/>
                <a:gd name="connsiteX1" fmla="*/ 2627 w 106972"/>
                <a:gd name="connsiteY1" fmla="*/ 38352 h 85357"/>
                <a:gd name="connsiteX2" fmla="*/ 26869 w 106972"/>
                <a:gd name="connsiteY2" fmla="*/ 471 h 85357"/>
                <a:gd name="connsiteX3" fmla="*/ 106412 w 106972"/>
                <a:gd name="connsiteY3" fmla="*/ 61048 h 85357"/>
                <a:gd name="connsiteX4" fmla="*/ 74499 w 106972"/>
                <a:gd name="connsiteY4" fmla="*/ 85236 h 8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970" h="85357">
                  <a:moveTo>
                    <a:pt x="74499" y="85236"/>
                  </a:moveTo>
                  <a:cubicBezTo>
                    <a:pt x="36671" y="83851"/>
                    <a:pt x="12377" y="67654"/>
                    <a:pt x="2627" y="38352"/>
                  </a:cubicBezTo>
                  <a:cubicBezTo>
                    <a:pt x="-5151" y="15123"/>
                    <a:pt x="4758" y="3721"/>
                    <a:pt x="26869" y="471"/>
                  </a:cubicBezTo>
                  <a:cubicBezTo>
                    <a:pt x="59474" y="-4323"/>
                    <a:pt x="101936" y="28282"/>
                    <a:pt x="106412" y="61048"/>
                  </a:cubicBezTo>
                  <a:cubicBezTo>
                    <a:pt x="109129" y="81187"/>
                    <a:pt x="102522" y="86248"/>
                    <a:pt x="74499" y="852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0" name="任意多边形: 形状 139"/>
            <p:cNvSpPr/>
            <p:nvPr/>
          </p:nvSpPr>
          <p:spPr>
            <a:xfrm>
              <a:off x="9421386" y="5475658"/>
              <a:ext cx="106298" cy="90934"/>
            </a:xfrm>
            <a:custGeom>
              <a:avLst/>
              <a:gdLst>
                <a:gd name="connsiteX0" fmla="*/ 14881 w 106298"/>
                <a:gd name="connsiteY0" fmla="*/ 0 h 90934"/>
                <a:gd name="connsiteX1" fmla="*/ 106252 w 106298"/>
                <a:gd name="connsiteY1" fmla="*/ 64999 h 90934"/>
                <a:gd name="connsiteX2" fmla="*/ 91868 w 106298"/>
                <a:gd name="connsiteY2" fmla="*/ 89613 h 90934"/>
                <a:gd name="connsiteX3" fmla="*/ 17 w 106298"/>
                <a:gd name="connsiteY3" fmla="*/ 16090 h 90934"/>
                <a:gd name="connsiteX4" fmla="*/ 14881 w 106298"/>
                <a:gd name="connsiteY4" fmla="*/ 0 h 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98" h="90934">
                  <a:moveTo>
                    <a:pt x="14881" y="0"/>
                  </a:moveTo>
                  <a:cubicBezTo>
                    <a:pt x="70237" y="1971"/>
                    <a:pt x="102523" y="26266"/>
                    <a:pt x="106252" y="64999"/>
                  </a:cubicBezTo>
                  <a:cubicBezTo>
                    <a:pt x="106998" y="72990"/>
                    <a:pt x="98634" y="87855"/>
                    <a:pt x="91868" y="89613"/>
                  </a:cubicBezTo>
                  <a:cubicBezTo>
                    <a:pt x="54360" y="99203"/>
                    <a:pt x="-1102" y="54769"/>
                    <a:pt x="17" y="16090"/>
                  </a:cubicBezTo>
                  <a:cubicBezTo>
                    <a:pt x="230" y="9057"/>
                    <a:pt x="12590" y="2344"/>
                    <a:pt x="1488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1" name="任意多边形: 形状 140"/>
            <p:cNvSpPr/>
            <p:nvPr/>
          </p:nvSpPr>
          <p:spPr>
            <a:xfrm>
              <a:off x="10238586" y="5587741"/>
              <a:ext cx="111393" cy="99914"/>
            </a:xfrm>
            <a:custGeom>
              <a:avLst/>
              <a:gdLst>
                <a:gd name="connsiteX0" fmla="*/ 111393 w 111393"/>
                <a:gd name="connsiteY0" fmla="*/ 99376 h 99914"/>
                <a:gd name="connsiteX1" fmla="*/ 789 w 111393"/>
                <a:gd name="connsiteY1" fmla="*/ 23508 h 99914"/>
                <a:gd name="connsiteX2" fmla="*/ 24550 w 111393"/>
                <a:gd name="connsiteY2" fmla="*/ 226 h 99914"/>
                <a:gd name="connsiteX3" fmla="*/ 111393 w 111393"/>
                <a:gd name="connsiteY3" fmla="*/ 99376 h 9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393" h="99914">
                  <a:moveTo>
                    <a:pt x="111393" y="99376"/>
                  </a:moveTo>
                  <a:cubicBezTo>
                    <a:pt x="67066" y="105130"/>
                    <a:pt x="8567" y="63839"/>
                    <a:pt x="789" y="23508"/>
                  </a:cubicBezTo>
                  <a:cubicBezTo>
                    <a:pt x="-3154" y="3050"/>
                    <a:pt x="8141" y="-1106"/>
                    <a:pt x="24550" y="226"/>
                  </a:cubicBezTo>
                  <a:cubicBezTo>
                    <a:pt x="64349" y="3476"/>
                    <a:pt x="111606" y="56487"/>
                    <a:pt x="111393" y="993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2" name="任意多边形: 形状 141"/>
            <p:cNvSpPr/>
            <p:nvPr/>
          </p:nvSpPr>
          <p:spPr>
            <a:xfrm>
              <a:off x="9035158" y="5606784"/>
              <a:ext cx="105488" cy="87948"/>
            </a:xfrm>
            <a:custGeom>
              <a:avLst/>
              <a:gdLst>
                <a:gd name="connsiteX0" fmla="*/ 26514 w 105488"/>
                <a:gd name="connsiteY0" fmla="*/ 1109 h 87948"/>
                <a:gd name="connsiteX1" fmla="*/ 103127 w 105488"/>
                <a:gd name="connsiteY1" fmla="*/ 51563 h 87948"/>
                <a:gd name="connsiteX2" fmla="*/ 77980 w 105488"/>
                <a:gd name="connsiteY2" fmla="*/ 87791 h 87948"/>
                <a:gd name="connsiteX3" fmla="*/ 2646 w 105488"/>
                <a:gd name="connsiteY3" fmla="*/ 34674 h 87948"/>
                <a:gd name="connsiteX4" fmla="*/ 26514 w 105488"/>
                <a:gd name="connsiteY4" fmla="*/ 1109 h 87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88" h="87948">
                  <a:moveTo>
                    <a:pt x="26514" y="1109"/>
                  </a:moveTo>
                  <a:cubicBezTo>
                    <a:pt x="65726" y="2014"/>
                    <a:pt x="93910" y="21621"/>
                    <a:pt x="103127" y="51563"/>
                  </a:cubicBezTo>
                  <a:cubicBezTo>
                    <a:pt x="110213" y="74685"/>
                    <a:pt x="101209" y="86033"/>
                    <a:pt x="77980" y="87791"/>
                  </a:cubicBezTo>
                  <a:cubicBezTo>
                    <a:pt x="46760" y="90189"/>
                    <a:pt x="10584" y="64829"/>
                    <a:pt x="2646" y="34674"/>
                  </a:cubicBezTo>
                  <a:cubicBezTo>
                    <a:pt x="-3428" y="11764"/>
                    <a:pt x="-444" y="-4485"/>
                    <a:pt x="26514" y="1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3" name="任意多边形: 形状 142"/>
            <p:cNvSpPr/>
            <p:nvPr/>
          </p:nvSpPr>
          <p:spPr>
            <a:xfrm>
              <a:off x="10565433" y="5789571"/>
              <a:ext cx="113854" cy="95579"/>
            </a:xfrm>
            <a:custGeom>
              <a:avLst/>
              <a:gdLst>
                <a:gd name="connsiteX0" fmla="*/ 113854 w 113854"/>
                <a:gd name="connsiteY0" fmla="*/ 90463 h 95579"/>
                <a:gd name="connsiteX1" fmla="*/ 0 w 113854"/>
                <a:gd name="connsiteY1" fmla="*/ 2129 h 95579"/>
                <a:gd name="connsiteX2" fmla="*/ 113854 w 113854"/>
                <a:gd name="connsiteY2" fmla="*/ 90463 h 9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854" h="95579">
                  <a:moveTo>
                    <a:pt x="113854" y="90463"/>
                  </a:moveTo>
                  <a:cubicBezTo>
                    <a:pt x="65851" y="112360"/>
                    <a:pt x="533" y="60415"/>
                    <a:pt x="0" y="2129"/>
                  </a:cubicBezTo>
                  <a:cubicBezTo>
                    <a:pt x="50827" y="-7354"/>
                    <a:pt x="78158" y="13584"/>
                    <a:pt x="113854" y="9046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4" name="任意多边形: 形状 143"/>
            <p:cNvSpPr/>
            <p:nvPr/>
          </p:nvSpPr>
          <p:spPr>
            <a:xfrm>
              <a:off x="8682331" y="5922550"/>
              <a:ext cx="106956" cy="82313"/>
            </a:xfrm>
            <a:custGeom>
              <a:avLst/>
              <a:gdLst>
                <a:gd name="connsiteX0" fmla="*/ 88659 w 106956"/>
                <a:gd name="connsiteY0" fmla="*/ 82314 h 82313"/>
                <a:gd name="connsiteX1" fmla="*/ 4 w 106956"/>
                <a:gd name="connsiteY1" fmla="*/ 24348 h 82313"/>
                <a:gd name="connsiteX2" fmla="*/ 33143 w 106956"/>
                <a:gd name="connsiteY2" fmla="*/ 0 h 82313"/>
                <a:gd name="connsiteX3" fmla="*/ 106720 w 106956"/>
                <a:gd name="connsiteY3" fmla="*/ 62708 h 82313"/>
                <a:gd name="connsiteX4" fmla="*/ 88659 w 106956"/>
                <a:gd name="connsiteY4" fmla="*/ 82314 h 82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956" h="82313">
                  <a:moveTo>
                    <a:pt x="88659" y="82314"/>
                  </a:moveTo>
                  <a:cubicBezTo>
                    <a:pt x="31758" y="81515"/>
                    <a:pt x="431" y="57433"/>
                    <a:pt x="4" y="24348"/>
                  </a:cubicBezTo>
                  <a:cubicBezTo>
                    <a:pt x="-315" y="426"/>
                    <a:pt x="16520" y="0"/>
                    <a:pt x="33143" y="0"/>
                  </a:cubicBezTo>
                  <a:cubicBezTo>
                    <a:pt x="69372" y="53"/>
                    <a:pt x="110449" y="33458"/>
                    <a:pt x="106720" y="62708"/>
                  </a:cubicBezTo>
                  <a:cubicBezTo>
                    <a:pt x="105494" y="72191"/>
                    <a:pt x="90896" y="80023"/>
                    <a:pt x="88659" y="823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5" name="任意多边形: 形状 144"/>
            <p:cNvSpPr/>
            <p:nvPr/>
          </p:nvSpPr>
          <p:spPr>
            <a:xfrm>
              <a:off x="11253567" y="6422987"/>
              <a:ext cx="124137" cy="101805"/>
            </a:xfrm>
            <a:custGeom>
              <a:avLst/>
              <a:gdLst>
                <a:gd name="connsiteX0" fmla="*/ 0 w 124137"/>
                <a:gd name="connsiteY0" fmla="*/ 0 h 101805"/>
                <a:gd name="connsiteX1" fmla="*/ 124137 w 124137"/>
                <a:gd name="connsiteY1" fmla="*/ 100748 h 101805"/>
                <a:gd name="connsiteX2" fmla="*/ 0 w 124137"/>
                <a:gd name="connsiteY2" fmla="*/ 0 h 101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137" h="101805">
                  <a:moveTo>
                    <a:pt x="0" y="0"/>
                  </a:moveTo>
                  <a:cubicBezTo>
                    <a:pt x="62975" y="1385"/>
                    <a:pt x="115613" y="44966"/>
                    <a:pt x="124137" y="100748"/>
                  </a:cubicBezTo>
                  <a:cubicBezTo>
                    <a:pt x="78318" y="110391"/>
                    <a:pt x="5168" y="5226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6" name="任意多边形: 形状 145"/>
            <p:cNvSpPr/>
            <p:nvPr/>
          </p:nvSpPr>
          <p:spPr>
            <a:xfrm>
              <a:off x="8623817" y="6588134"/>
              <a:ext cx="106838" cy="82007"/>
            </a:xfrm>
            <a:custGeom>
              <a:avLst/>
              <a:gdLst>
                <a:gd name="connsiteX0" fmla="*/ 70986 w 106838"/>
                <a:gd name="connsiteY0" fmla="*/ 82008 h 82007"/>
                <a:gd name="connsiteX1" fmla="*/ 28897 w 106838"/>
                <a:gd name="connsiteY1" fmla="*/ 66930 h 82007"/>
                <a:gd name="connsiteX2" fmla="*/ 3697 w 106838"/>
                <a:gd name="connsiteY2" fmla="*/ 11415 h 82007"/>
                <a:gd name="connsiteX3" fmla="*/ 53724 w 106838"/>
                <a:gd name="connsiteY3" fmla="*/ 120 h 82007"/>
                <a:gd name="connsiteX4" fmla="*/ 77273 w 106838"/>
                <a:gd name="connsiteY4" fmla="*/ 8112 h 82007"/>
                <a:gd name="connsiteX5" fmla="*/ 106789 w 106838"/>
                <a:gd name="connsiteY5" fmla="*/ 55955 h 82007"/>
                <a:gd name="connsiteX6" fmla="*/ 70986 w 106838"/>
                <a:gd name="connsiteY6" fmla="*/ 82008 h 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838" h="82007">
                  <a:moveTo>
                    <a:pt x="70986" y="82008"/>
                  </a:moveTo>
                  <a:cubicBezTo>
                    <a:pt x="52179" y="75508"/>
                    <a:pt x="39126" y="73430"/>
                    <a:pt x="28897" y="66930"/>
                  </a:cubicBezTo>
                  <a:cubicBezTo>
                    <a:pt x="8758" y="54197"/>
                    <a:pt x="-7598" y="33472"/>
                    <a:pt x="3697" y="11415"/>
                  </a:cubicBezTo>
                  <a:cubicBezTo>
                    <a:pt x="8758" y="1505"/>
                    <a:pt x="36196" y="1878"/>
                    <a:pt x="53724" y="120"/>
                  </a:cubicBezTo>
                  <a:cubicBezTo>
                    <a:pt x="61449" y="-679"/>
                    <a:pt x="72638" y="2571"/>
                    <a:pt x="77273" y="8112"/>
                  </a:cubicBezTo>
                  <a:cubicBezTo>
                    <a:pt x="89367" y="22656"/>
                    <a:pt x="102846" y="38533"/>
                    <a:pt x="106789" y="55955"/>
                  </a:cubicBezTo>
                  <a:cubicBezTo>
                    <a:pt x="108121" y="61869"/>
                    <a:pt x="82654" y="73856"/>
                    <a:pt x="70986" y="820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7" name="任意多边形: 形状 146"/>
            <p:cNvSpPr/>
            <p:nvPr/>
          </p:nvSpPr>
          <p:spPr>
            <a:xfrm>
              <a:off x="8651945" y="6249619"/>
              <a:ext cx="108089" cy="81421"/>
            </a:xfrm>
            <a:custGeom>
              <a:avLst/>
              <a:gdLst>
                <a:gd name="connsiteX0" fmla="*/ 39395 w 108089"/>
                <a:gd name="connsiteY0" fmla="*/ 802 h 81421"/>
                <a:gd name="connsiteX1" fmla="*/ 107963 w 108089"/>
                <a:gd name="connsiteY1" fmla="*/ 60366 h 81421"/>
                <a:gd name="connsiteX2" fmla="*/ 69603 w 108089"/>
                <a:gd name="connsiteY2" fmla="*/ 80399 h 81421"/>
                <a:gd name="connsiteX3" fmla="*/ 23 w 108089"/>
                <a:gd name="connsiteY3" fmla="*/ 23658 h 81421"/>
                <a:gd name="connsiteX4" fmla="*/ 39395 w 108089"/>
                <a:gd name="connsiteY4" fmla="*/ 802 h 8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89" h="81421">
                  <a:moveTo>
                    <a:pt x="39395" y="802"/>
                  </a:moveTo>
                  <a:cubicBezTo>
                    <a:pt x="79833" y="2507"/>
                    <a:pt x="110307" y="28932"/>
                    <a:pt x="107963" y="60366"/>
                  </a:cubicBezTo>
                  <a:cubicBezTo>
                    <a:pt x="105939" y="87378"/>
                    <a:pt x="85640" y="80878"/>
                    <a:pt x="69603" y="80399"/>
                  </a:cubicBezTo>
                  <a:cubicBezTo>
                    <a:pt x="32096" y="79333"/>
                    <a:pt x="-990" y="52214"/>
                    <a:pt x="23" y="23658"/>
                  </a:cubicBezTo>
                  <a:cubicBezTo>
                    <a:pt x="982" y="-4153"/>
                    <a:pt x="21174" y="-264"/>
                    <a:pt x="39395" y="8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8" name="任意多边形: 形状 147"/>
            <p:cNvSpPr/>
            <p:nvPr/>
          </p:nvSpPr>
          <p:spPr>
            <a:xfrm>
              <a:off x="10960060" y="6125924"/>
              <a:ext cx="122271" cy="99134"/>
            </a:xfrm>
            <a:custGeom>
              <a:avLst/>
              <a:gdLst>
                <a:gd name="connsiteX0" fmla="*/ 0 w 122271"/>
                <a:gd name="connsiteY0" fmla="*/ 359 h 99134"/>
                <a:gd name="connsiteX1" fmla="*/ 122272 w 122271"/>
                <a:gd name="connsiteY1" fmla="*/ 97591 h 99134"/>
                <a:gd name="connsiteX2" fmla="*/ 0 w 122271"/>
                <a:gd name="connsiteY2" fmla="*/ 359 h 9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271" h="99134">
                  <a:moveTo>
                    <a:pt x="0" y="359"/>
                  </a:moveTo>
                  <a:cubicBezTo>
                    <a:pt x="61749" y="-4542"/>
                    <a:pt x="119502" y="41383"/>
                    <a:pt x="122272" y="97591"/>
                  </a:cubicBezTo>
                  <a:cubicBezTo>
                    <a:pt x="71338" y="106488"/>
                    <a:pt x="34577" y="77292"/>
                    <a:pt x="0" y="3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9" name="任意多边形: 形状 148"/>
            <p:cNvSpPr/>
            <p:nvPr/>
          </p:nvSpPr>
          <p:spPr>
            <a:xfrm>
              <a:off x="8548275" y="6423068"/>
              <a:ext cx="103393" cy="82120"/>
            </a:xfrm>
            <a:custGeom>
              <a:avLst/>
              <a:gdLst>
                <a:gd name="connsiteX0" fmla="*/ 63468 w 103393"/>
                <a:gd name="connsiteY0" fmla="*/ 80847 h 82120"/>
                <a:gd name="connsiteX1" fmla="*/ 334 w 103393"/>
                <a:gd name="connsiteY1" fmla="*/ 21549 h 82120"/>
                <a:gd name="connsiteX2" fmla="*/ 45887 w 103393"/>
                <a:gd name="connsiteY2" fmla="*/ 2262 h 82120"/>
                <a:gd name="connsiteX3" fmla="*/ 103373 w 103393"/>
                <a:gd name="connsiteY3" fmla="*/ 57245 h 82120"/>
                <a:gd name="connsiteX4" fmla="*/ 63468 w 103393"/>
                <a:gd name="connsiteY4" fmla="*/ 80847 h 82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93" h="82120">
                  <a:moveTo>
                    <a:pt x="63468" y="80847"/>
                  </a:moveTo>
                  <a:cubicBezTo>
                    <a:pt x="26174" y="78503"/>
                    <a:pt x="-3502" y="51758"/>
                    <a:pt x="334" y="21549"/>
                  </a:cubicBezTo>
                  <a:cubicBezTo>
                    <a:pt x="4330" y="-9672"/>
                    <a:pt x="29264" y="2209"/>
                    <a:pt x="45887" y="2262"/>
                  </a:cubicBezTo>
                  <a:cubicBezTo>
                    <a:pt x="81689" y="2369"/>
                    <a:pt x="104173" y="25918"/>
                    <a:pt x="103373" y="57245"/>
                  </a:cubicBezTo>
                  <a:cubicBezTo>
                    <a:pt x="102734" y="85535"/>
                    <a:pt x="84087" y="83138"/>
                    <a:pt x="63468" y="808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0" name="任意多边形: 形状 149"/>
            <p:cNvSpPr/>
            <p:nvPr/>
          </p:nvSpPr>
          <p:spPr>
            <a:xfrm>
              <a:off x="8780545" y="5757748"/>
              <a:ext cx="100613" cy="83238"/>
            </a:xfrm>
            <a:custGeom>
              <a:avLst/>
              <a:gdLst>
                <a:gd name="connsiteX0" fmla="*/ 99398 w 100613"/>
                <a:gd name="connsiteY0" fmla="*/ 79878 h 83238"/>
                <a:gd name="connsiteX1" fmla="*/ 3658 w 100613"/>
                <a:gd name="connsiteY1" fmla="*/ 40932 h 83238"/>
                <a:gd name="connsiteX2" fmla="*/ 29924 w 100613"/>
                <a:gd name="connsiteY2" fmla="*/ 228 h 83238"/>
                <a:gd name="connsiteX3" fmla="*/ 99398 w 100613"/>
                <a:gd name="connsiteY3" fmla="*/ 79878 h 8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613" h="83238">
                  <a:moveTo>
                    <a:pt x="99398" y="79878"/>
                  </a:moveTo>
                  <a:cubicBezTo>
                    <a:pt x="48944" y="90107"/>
                    <a:pt x="16658" y="76947"/>
                    <a:pt x="3658" y="40932"/>
                  </a:cubicBezTo>
                  <a:cubicBezTo>
                    <a:pt x="-5612" y="15199"/>
                    <a:pt x="2592" y="2465"/>
                    <a:pt x="29924" y="228"/>
                  </a:cubicBezTo>
                  <a:cubicBezTo>
                    <a:pt x="73612" y="-3342"/>
                    <a:pt x="107549" y="35551"/>
                    <a:pt x="99398" y="798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1" name="任意多边形: 形状 150"/>
            <p:cNvSpPr/>
            <p:nvPr/>
          </p:nvSpPr>
          <p:spPr>
            <a:xfrm>
              <a:off x="10113451" y="5562164"/>
              <a:ext cx="107622" cy="101038"/>
            </a:xfrm>
            <a:custGeom>
              <a:avLst/>
              <a:gdLst>
                <a:gd name="connsiteX0" fmla="*/ 107542 w 107622"/>
                <a:gd name="connsiteY0" fmla="*/ 99432 h 101038"/>
                <a:gd name="connsiteX1" fmla="*/ 2106 w 107622"/>
                <a:gd name="connsiteY1" fmla="*/ 27614 h 101038"/>
                <a:gd name="connsiteX2" fmla="*/ 19741 w 107622"/>
                <a:gd name="connsiteY2" fmla="*/ 16 h 101038"/>
                <a:gd name="connsiteX3" fmla="*/ 107542 w 107622"/>
                <a:gd name="connsiteY3" fmla="*/ 99432 h 10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622" h="101038">
                  <a:moveTo>
                    <a:pt x="107542" y="99432"/>
                  </a:moveTo>
                  <a:cubicBezTo>
                    <a:pt x="64387" y="109288"/>
                    <a:pt x="13986" y="72367"/>
                    <a:pt x="2106" y="27614"/>
                  </a:cubicBezTo>
                  <a:cubicBezTo>
                    <a:pt x="-1944" y="12376"/>
                    <a:pt x="-2103" y="-517"/>
                    <a:pt x="19741" y="16"/>
                  </a:cubicBezTo>
                  <a:cubicBezTo>
                    <a:pt x="60391" y="1082"/>
                    <a:pt x="109886" y="55744"/>
                    <a:pt x="107542" y="994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2" name="任意多边形: 形状 151"/>
            <p:cNvSpPr/>
            <p:nvPr/>
          </p:nvSpPr>
          <p:spPr>
            <a:xfrm>
              <a:off x="8408064" y="6097272"/>
              <a:ext cx="100604" cy="83195"/>
            </a:xfrm>
            <a:custGeom>
              <a:avLst/>
              <a:gdLst>
                <a:gd name="connsiteX0" fmla="*/ 53382 w 100604"/>
                <a:gd name="connsiteY0" fmla="*/ 83195 h 83195"/>
                <a:gd name="connsiteX1" fmla="*/ 26744 w 100604"/>
                <a:gd name="connsiteY1" fmla="*/ 73925 h 83195"/>
                <a:gd name="connsiteX2" fmla="*/ 52 w 100604"/>
                <a:gd name="connsiteY2" fmla="*/ 23151 h 83195"/>
                <a:gd name="connsiteX3" fmla="*/ 26744 w 100604"/>
                <a:gd name="connsiteY3" fmla="*/ 3758 h 83195"/>
                <a:gd name="connsiteX4" fmla="*/ 82632 w 100604"/>
                <a:gd name="connsiteY4" fmla="*/ 20914 h 83195"/>
                <a:gd name="connsiteX5" fmla="*/ 91849 w 100604"/>
                <a:gd name="connsiteY5" fmla="*/ 37749 h 83195"/>
                <a:gd name="connsiteX6" fmla="*/ 53382 w 100604"/>
                <a:gd name="connsiteY6" fmla="*/ 83195 h 8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604" h="83195">
                  <a:moveTo>
                    <a:pt x="53382" y="83195"/>
                  </a:moveTo>
                  <a:cubicBezTo>
                    <a:pt x="49759" y="82076"/>
                    <a:pt x="33723" y="81917"/>
                    <a:pt x="26744" y="73925"/>
                  </a:cubicBezTo>
                  <a:cubicBezTo>
                    <a:pt x="14437" y="59700"/>
                    <a:pt x="5965" y="41213"/>
                    <a:pt x="52" y="23151"/>
                  </a:cubicBezTo>
                  <a:cubicBezTo>
                    <a:pt x="-1067" y="19742"/>
                    <a:pt x="16301" y="7275"/>
                    <a:pt x="26744" y="3758"/>
                  </a:cubicBezTo>
                  <a:cubicBezTo>
                    <a:pt x="48374" y="-3487"/>
                    <a:pt x="69206" y="-1516"/>
                    <a:pt x="82632" y="20914"/>
                  </a:cubicBezTo>
                  <a:cubicBezTo>
                    <a:pt x="85935" y="26401"/>
                    <a:pt x="89025" y="31995"/>
                    <a:pt x="91849" y="37749"/>
                  </a:cubicBezTo>
                  <a:cubicBezTo>
                    <a:pt x="109271" y="72966"/>
                    <a:pt x="102771" y="82982"/>
                    <a:pt x="53382" y="831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3" name="任意多边形: 形状 152"/>
            <p:cNvSpPr/>
            <p:nvPr/>
          </p:nvSpPr>
          <p:spPr>
            <a:xfrm>
              <a:off x="9910608" y="5398428"/>
              <a:ext cx="104570" cy="93106"/>
            </a:xfrm>
            <a:custGeom>
              <a:avLst/>
              <a:gdLst>
                <a:gd name="connsiteX0" fmla="*/ 104361 w 104570"/>
                <a:gd name="connsiteY0" fmla="*/ 90389 h 93106"/>
                <a:gd name="connsiteX1" fmla="*/ 1428 w 104570"/>
                <a:gd name="connsiteY1" fmla="*/ 26137 h 93106"/>
                <a:gd name="connsiteX2" fmla="*/ 21408 w 104570"/>
                <a:gd name="connsiteY2" fmla="*/ 31 h 93106"/>
                <a:gd name="connsiteX3" fmla="*/ 104361 w 104570"/>
                <a:gd name="connsiteY3" fmla="*/ 90389 h 9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68" h="93106">
                  <a:moveTo>
                    <a:pt x="104361" y="90389"/>
                  </a:moveTo>
                  <a:cubicBezTo>
                    <a:pt x="55825" y="104561"/>
                    <a:pt x="9527" y="60341"/>
                    <a:pt x="1428" y="26137"/>
                  </a:cubicBezTo>
                  <a:cubicBezTo>
                    <a:pt x="-3100" y="7063"/>
                    <a:pt x="3027" y="563"/>
                    <a:pt x="21408" y="31"/>
                  </a:cubicBezTo>
                  <a:cubicBezTo>
                    <a:pt x="67866" y="-1301"/>
                    <a:pt x="107824" y="41161"/>
                    <a:pt x="104361" y="903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4" name="任意多边形: 形状 153"/>
            <p:cNvSpPr/>
            <p:nvPr/>
          </p:nvSpPr>
          <p:spPr>
            <a:xfrm>
              <a:off x="8518020" y="6763657"/>
              <a:ext cx="107235" cy="79689"/>
            </a:xfrm>
            <a:custGeom>
              <a:avLst/>
              <a:gdLst>
                <a:gd name="connsiteX0" fmla="*/ 70121 w 107235"/>
                <a:gd name="connsiteY0" fmla="*/ 79690 h 79689"/>
                <a:gd name="connsiteX1" fmla="*/ 1180 w 107235"/>
                <a:gd name="connsiteY1" fmla="*/ 24228 h 79689"/>
                <a:gd name="connsiteX2" fmla="*/ 49183 w 107235"/>
                <a:gd name="connsiteY2" fmla="*/ 359 h 79689"/>
                <a:gd name="connsiteX3" fmla="*/ 107203 w 107235"/>
                <a:gd name="connsiteY3" fmla="*/ 56407 h 79689"/>
                <a:gd name="connsiteX4" fmla="*/ 70121 w 107235"/>
                <a:gd name="connsiteY4" fmla="*/ 79690 h 7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235" h="79689">
                  <a:moveTo>
                    <a:pt x="70121" y="79690"/>
                  </a:moveTo>
                  <a:cubicBezTo>
                    <a:pt x="31815" y="79104"/>
                    <a:pt x="-7344" y="50014"/>
                    <a:pt x="1180" y="24228"/>
                  </a:cubicBezTo>
                  <a:cubicBezTo>
                    <a:pt x="5229" y="11974"/>
                    <a:pt x="31708" y="2864"/>
                    <a:pt x="49183" y="359"/>
                  </a:cubicBezTo>
                  <a:cubicBezTo>
                    <a:pt x="77527" y="-3690"/>
                    <a:pt x="106297" y="27211"/>
                    <a:pt x="107203" y="56407"/>
                  </a:cubicBezTo>
                  <a:cubicBezTo>
                    <a:pt x="108215" y="87255"/>
                    <a:pt x="85305" y="77825"/>
                    <a:pt x="70121" y="796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5" name="任意多边形: 形状 154"/>
            <p:cNvSpPr/>
            <p:nvPr/>
          </p:nvSpPr>
          <p:spPr>
            <a:xfrm>
              <a:off x="8478112" y="6259416"/>
              <a:ext cx="101967" cy="83176"/>
            </a:xfrm>
            <a:custGeom>
              <a:avLst/>
              <a:gdLst>
                <a:gd name="connsiteX0" fmla="*/ 51636 w 101967"/>
                <a:gd name="connsiteY0" fmla="*/ 83175 h 83176"/>
                <a:gd name="connsiteX1" fmla="*/ 23186 w 101967"/>
                <a:gd name="connsiteY1" fmla="*/ 69322 h 83176"/>
                <a:gd name="connsiteX2" fmla="*/ 64 w 101967"/>
                <a:gd name="connsiteY2" fmla="*/ 20040 h 83176"/>
                <a:gd name="connsiteX3" fmla="*/ 18817 w 101967"/>
                <a:gd name="connsiteY3" fmla="*/ 3791 h 83176"/>
                <a:gd name="connsiteX4" fmla="*/ 82644 w 101967"/>
                <a:gd name="connsiteY4" fmla="*/ 17856 h 83176"/>
                <a:gd name="connsiteX5" fmla="*/ 90796 w 101967"/>
                <a:gd name="connsiteY5" fmla="*/ 31602 h 83176"/>
                <a:gd name="connsiteX6" fmla="*/ 51636 w 101967"/>
                <a:gd name="connsiteY6" fmla="*/ 83175 h 8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965" h="83176">
                  <a:moveTo>
                    <a:pt x="51636" y="83175"/>
                  </a:moveTo>
                  <a:cubicBezTo>
                    <a:pt x="46735" y="80990"/>
                    <a:pt x="30698" y="78593"/>
                    <a:pt x="23186" y="69322"/>
                  </a:cubicBezTo>
                  <a:cubicBezTo>
                    <a:pt x="11998" y="55577"/>
                    <a:pt x="5445" y="37356"/>
                    <a:pt x="64" y="20040"/>
                  </a:cubicBezTo>
                  <a:cubicBezTo>
                    <a:pt x="-1002" y="16684"/>
                    <a:pt x="11572" y="4856"/>
                    <a:pt x="18817" y="3791"/>
                  </a:cubicBezTo>
                  <a:cubicBezTo>
                    <a:pt x="41301" y="488"/>
                    <a:pt x="66075" y="-7344"/>
                    <a:pt x="82644" y="17856"/>
                  </a:cubicBezTo>
                  <a:cubicBezTo>
                    <a:pt x="85574" y="22278"/>
                    <a:pt x="88185" y="26913"/>
                    <a:pt x="90796" y="31602"/>
                  </a:cubicBezTo>
                  <a:cubicBezTo>
                    <a:pt x="112320" y="70175"/>
                    <a:pt x="104541" y="83334"/>
                    <a:pt x="51636" y="831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6" name="任意多边形: 形状 155"/>
            <p:cNvSpPr/>
            <p:nvPr/>
          </p:nvSpPr>
          <p:spPr>
            <a:xfrm>
              <a:off x="8581641" y="6090297"/>
              <a:ext cx="103483" cy="84096"/>
            </a:xfrm>
            <a:custGeom>
              <a:avLst/>
              <a:gdLst>
                <a:gd name="connsiteX0" fmla="*/ 70273 w 103483"/>
                <a:gd name="connsiteY0" fmla="*/ 84096 h 84096"/>
                <a:gd name="connsiteX1" fmla="*/ 0 w 103483"/>
                <a:gd name="connsiteY1" fmla="*/ 25704 h 84096"/>
                <a:gd name="connsiteX2" fmla="*/ 38413 w 103483"/>
                <a:gd name="connsiteY2" fmla="*/ 77 h 84096"/>
                <a:gd name="connsiteX3" fmla="*/ 103199 w 103483"/>
                <a:gd name="connsiteY3" fmla="*/ 58629 h 84096"/>
                <a:gd name="connsiteX4" fmla="*/ 70273 w 103483"/>
                <a:gd name="connsiteY4" fmla="*/ 84096 h 8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481" h="84096">
                  <a:moveTo>
                    <a:pt x="70273" y="84096"/>
                  </a:moveTo>
                  <a:cubicBezTo>
                    <a:pt x="29036" y="77383"/>
                    <a:pt x="-53" y="54740"/>
                    <a:pt x="0" y="25704"/>
                  </a:cubicBezTo>
                  <a:cubicBezTo>
                    <a:pt x="0" y="-1521"/>
                    <a:pt x="19447" y="-136"/>
                    <a:pt x="38413" y="77"/>
                  </a:cubicBezTo>
                  <a:cubicBezTo>
                    <a:pt x="77200" y="450"/>
                    <a:pt x="106715" y="24372"/>
                    <a:pt x="103199" y="58629"/>
                  </a:cubicBezTo>
                  <a:cubicBezTo>
                    <a:pt x="102187" y="68166"/>
                    <a:pt x="81781" y="75678"/>
                    <a:pt x="70273" y="8409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7" name="任意多边形: 形状 156"/>
            <p:cNvSpPr/>
            <p:nvPr/>
          </p:nvSpPr>
          <p:spPr>
            <a:xfrm>
              <a:off x="8443052" y="6603058"/>
              <a:ext cx="103718" cy="78218"/>
            </a:xfrm>
            <a:custGeom>
              <a:avLst/>
              <a:gdLst>
                <a:gd name="connsiteX0" fmla="*/ 79824 w 103718"/>
                <a:gd name="connsiteY0" fmla="*/ 78218 h 78218"/>
                <a:gd name="connsiteX1" fmla="*/ 14 w 103718"/>
                <a:gd name="connsiteY1" fmla="*/ 27498 h 78218"/>
                <a:gd name="connsiteX2" fmla="*/ 47431 w 103718"/>
                <a:gd name="connsiteY2" fmla="*/ 60 h 78218"/>
                <a:gd name="connsiteX3" fmla="*/ 103213 w 103718"/>
                <a:gd name="connsiteY3" fmla="*/ 55042 h 78218"/>
                <a:gd name="connsiteX4" fmla="*/ 79824 w 103718"/>
                <a:gd name="connsiteY4" fmla="*/ 78218 h 7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718" h="78218">
                  <a:moveTo>
                    <a:pt x="79824" y="78218"/>
                  </a:moveTo>
                  <a:cubicBezTo>
                    <a:pt x="33046" y="77845"/>
                    <a:pt x="-785" y="53231"/>
                    <a:pt x="14" y="27498"/>
                  </a:cubicBezTo>
                  <a:cubicBezTo>
                    <a:pt x="1026" y="-5588"/>
                    <a:pt x="27825" y="966"/>
                    <a:pt x="47431" y="60"/>
                  </a:cubicBezTo>
                  <a:cubicBezTo>
                    <a:pt x="79291" y="-1432"/>
                    <a:pt x="107901" y="25207"/>
                    <a:pt x="103213" y="55042"/>
                  </a:cubicBezTo>
                  <a:cubicBezTo>
                    <a:pt x="101454" y="66124"/>
                    <a:pt x="83713" y="74648"/>
                    <a:pt x="79824" y="782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8" name="任意多边形: 形状 157"/>
            <p:cNvSpPr/>
            <p:nvPr/>
          </p:nvSpPr>
          <p:spPr>
            <a:xfrm>
              <a:off x="9275505" y="5467171"/>
              <a:ext cx="103974" cy="88628"/>
            </a:xfrm>
            <a:custGeom>
              <a:avLst/>
              <a:gdLst>
                <a:gd name="connsiteX0" fmla="*/ 26183 w 103974"/>
                <a:gd name="connsiteY0" fmla="*/ 1614 h 88628"/>
                <a:gd name="connsiteX1" fmla="*/ 102743 w 103974"/>
                <a:gd name="connsiteY1" fmla="*/ 57343 h 88628"/>
                <a:gd name="connsiteX2" fmla="*/ 78821 w 103974"/>
                <a:gd name="connsiteY2" fmla="*/ 88617 h 88628"/>
                <a:gd name="connsiteX3" fmla="*/ 1782 w 103974"/>
                <a:gd name="connsiteY3" fmla="*/ 30810 h 88628"/>
                <a:gd name="connsiteX4" fmla="*/ 26183 w 103974"/>
                <a:gd name="connsiteY4" fmla="*/ 1614 h 8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974" h="88628">
                  <a:moveTo>
                    <a:pt x="26183" y="1614"/>
                  </a:moveTo>
                  <a:cubicBezTo>
                    <a:pt x="66941" y="4172"/>
                    <a:pt x="96030" y="25376"/>
                    <a:pt x="102743" y="57343"/>
                  </a:cubicBezTo>
                  <a:cubicBezTo>
                    <a:pt x="106899" y="77055"/>
                    <a:pt x="100932" y="88084"/>
                    <a:pt x="78821" y="88617"/>
                  </a:cubicBezTo>
                  <a:cubicBezTo>
                    <a:pt x="47814" y="89309"/>
                    <a:pt x="8069" y="61019"/>
                    <a:pt x="1782" y="30810"/>
                  </a:cubicBezTo>
                  <a:cubicBezTo>
                    <a:pt x="-2001" y="12536"/>
                    <a:pt x="-2161" y="-5578"/>
                    <a:pt x="26183" y="16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9" name="任意多边形: 形状 158"/>
            <p:cNvSpPr/>
            <p:nvPr/>
          </p:nvSpPr>
          <p:spPr>
            <a:xfrm>
              <a:off x="8970154" y="5447385"/>
              <a:ext cx="100583" cy="89312"/>
            </a:xfrm>
            <a:custGeom>
              <a:avLst/>
              <a:gdLst>
                <a:gd name="connsiteX0" fmla="*/ 72711 w 100583"/>
                <a:gd name="connsiteY0" fmla="*/ 89275 h 89312"/>
                <a:gd name="connsiteX1" fmla="*/ 2118 w 100583"/>
                <a:gd name="connsiteY1" fmla="*/ 35412 h 89312"/>
                <a:gd name="connsiteX2" fmla="*/ 28384 w 100583"/>
                <a:gd name="connsiteY2" fmla="*/ 35 h 89312"/>
                <a:gd name="connsiteX3" fmla="*/ 99403 w 100583"/>
                <a:gd name="connsiteY3" fmla="*/ 59600 h 89312"/>
                <a:gd name="connsiteX4" fmla="*/ 72711 w 100583"/>
                <a:gd name="connsiteY4" fmla="*/ 89275 h 8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89312">
                  <a:moveTo>
                    <a:pt x="72711" y="89275"/>
                  </a:moveTo>
                  <a:cubicBezTo>
                    <a:pt x="37441" y="88476"/>
                    <a:pt x="11282" y="67698"/>
                    <a:pt x="2118" y="35412"/>
                  </a:cubicBezTo>
                  <a:cubicBezTo>
                    <a:pt x="-4861" y="10904"/>
                    <a:pt x="5794" y="941"/>
                    <a:pt x="28384" y="35"/>
                  </a:cubicBezTo>
                  <a:cubicBezTo>
                    <a:pt x="58006" y="-1190"/>
                    <a:pt x="94448" y="29817"/>
                    <a:pt x="99403" y="59600"/>
                  </a:cubicBezTo>
                  <a:cubicBezTo>
                    <a:pt x="103399" y="83681"/>
                    <a:pt x="97911" y="89861"/>
                    <a:pt x="72711" y="892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0" name="任意多边形: 形状 159"/>
            <p:cNvSpPr/>
            <p:nvPr/>
          </p:nvSpPr>
          <p:spPr>
            <a:xfrm>
              <a:off x="8878735" y="5600540"/>
              <a:ext cx="99371" cy="90031"/>
            </a:xfrm>
            <a:custGeom>
              <a:avLst/>
              <a:gdLst>
                <a:gd name="connsiteX0" fmla="*/ 35572 w 99371"/>
                <a:gd name="connsiteY0" fmla="*/ 0 h 90031"/>
                <a:gd name="connsiteX1" fmla="*/ 99345 w 99371"/>
                <a:gd name="connsiteY1" fmla="*/ 62282 h 90031"/>
                <a:gd name="connsiteX2" fmla="*/ 78194 w 99371"/>
                <a:gd name="connsiteY2" fmla="*/ 88441 h 90031"/>
                <a:gd name="connsiteX3" fmla="*/ 302 w 99371"/>
                <a:gd name="connsiteY3" fmla="*/ 23495 h 90031"/>
                <a:gd name="connsiteX4" fmla="*/ 35572 w 99371"/>
                <a:gd name="connsiteY4" fmla="*/ 0 h 9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371" h="90031">
                  <a:moveTo>
                    <a:pt x="35572" y="0"/>
                  </a:moveTo>
                  <a:cubicBezTo>
                    <a:pt x="71801" y="6447"/>
                    <a:pt x="100358" y="31114"/>
                    <a:pt x="99345" y="62282"/>
                  </a:cubicBezTo>
                  <a:cubicBezTo>
                    <a:pt x="99026" y="71552"/>
                    <a:pt x="87358" y="85724"/>
                    <a:pt x="78194" y="88441"/>
                  </a:cubicBezTo>
                  <a:cubicBezTo>
                    <a:pt x="44256" y="98510"/>
                    <a:pt x="-4280" y="58872"/>
                    <a:pt x="302" y="23495"/>
                  </a:cubicBezTo>
                  <a:cubicBezTo>
                    <a:pt x="1474" y="14332"/>
                    <a:pt x="23265" y="7778"/>
                    <a:pt x="3557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1" name="任意多边形: 形状 160"/>
            <p:cNvSpPr/>
            <p:nvPr/>
          </p:nvSpPr>
          <p:spPr>
            <a:xfrm>
              <a:off x="9499930" y="5338885"/>
              <a:ext cx="103564" cy="92493"/>
            </a:xfrm>
            <a:custGeom>
              <a:avLst/>
              <a:gdLst>
                <a:gd name="connsiteX0" fmla="*/ 23127 w 103564"/>
                <a:gd name="connsiteY0" fmla="*/ 116 h 92493"/>
                <a:gd name="connsiteX1" fmla="*/ 101764 w 103564"/>
                <a:gd name="connsiteY1" fmla="*/ 57336 h 92493"/>
                <a:gd name="connsiteX2" fmla="*/ 99474 w 103564"/>
                <a:gd name="connsiteY2" fmla="*/ 86852 h 92493"/>
                <a:gd name="connsiteX3" fmla="*/ 73154 w 103564"/>
                <a:gd name="connsiteY3" fmla="*/ 91593 h 92493"/>
                <a:gd name="connsiteX4" fmla="*/ 3041 w 103564"/>
                <a:gd name="connsiteY4" fmla="*/ 31816 h 92493"/>
                <a:gd name="connsiteX5" fmla="*/ 23127 w 103564"/>
                <a:gd name="connsiteY5" fmla="*/ 116 h 9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564" h="92493">
                  <a:moveTo>
                    <a:pt x="23127" y="116"/>
                  </a:moveTo>
                  <a:cubicBezTo>
                    <a:pt x="57064" y="1927"/>
                    <a:pt x="92760" y="26808"/>
                    <a:pt x="101764" y="57336"/>
                  </a:cubicBezTo>
                  <a:cubicBezTo>
                    <a:pt x="104482" y="66499"/>
                    <a:pt x="104428" y="79765"/>
                    <a:pt x="99474" y="86852"/>
                  </a:cubicBezTo>
                  <a:cubicBezTo>
                    <a:pt x="95744" y="92179"/>
                    <a:pt x="81412" y="93671"/>
                    <a:pt x="73154" y="91593"/>
                  </a:cubicBezTo>
                  <a:cubicBezTo>
                    <a:pt x="40442" y="83229"/>
                    <a:pt x="14762" y="64262"/>
                    <a:pt x="3041" y="31816"/>
                  </a:cubicBezTo>
                  <a:cubicBezTo>
                    <a:pt x="-2660" y="15886"/>
                    <a:pt x="-2553" y="-1589"/>
                    <a:pt x="23127" y="1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2" name="任意多边形: 形状 161"/>
            <p:cNvSpPr/>
            <p:nvPr/>
          </p:nvSpPr>
          <p:spPr>
            <a:xfrm>
              <a:off x="10882823" y="5985022"/>
              <a:ext cx="116364" cy="107131"/>
            </a:xfrm>
            <a:custGeom>
              <a:avLst/>
              <a:gdLst>
                <a:gd name="connsiteX0" fmla="*/ 7177 w 116364"/>
                <a:gd name="connsiteY0" fmla="*/ 23 h 107131"/>
                <a:gd name="connsiteX1" fmla="*/ 116343 w 116364"/>
                <a:gd name="connsiteY1" fmla="*/ 92300 h 107131"/>
                <a:gd name="connsiteX2" fmla="*/ 95671 w 116364"/>
                <a:gd name="connsiteY2" fmla="*/ 107111 h 107131"/>
                <a:gd name="connsiteX3" fmla="*/ 91 w 116364"/>
                <a:gd name="connsiteY3" fmla="*/ 18670 h 107131"/>
                <a:gd name="connsiteX4" fmla="*/ 7177 w 116364"/>
                <a:gd name="connsiteY4" fmla="*/ 23 h 107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364" h="107131">
                  <a:moveTo>
                    <a:pt x="7177" y="23"/>
                  </a:moveTo>
                  <a:cubicBezTo>
                    <a:pt x="42020" y="-1416"/>
                    <a:pt x="117834" y="65021"/>
                    <a:pt x="116343" y="92300"/>
                  </a:cubicBezTo>
                  <a:cubicBezTo>
                    <a:pt x="116023" y="97894"/>
                    <a:pt x="102490" y="107644"/>
                    <a:pt x="95671" y="107111"/>
                  </a:cubicBezTo>
                  <a:cubicBezTo>
                    <a:pt x="66048" y="104873"/>
                    <a:pt x="4193" y="47014"/>
                    <a:pt x="91" y="18670"/>
                  </a:cubicBezTo>
                  <a:cubicBezTo>
                    <a:pt x="-815" y="12223"/>
                    <a:pt x="5312" y="4711"/>
                    <a:pt x="7177" y="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3" name="任意多边形: 形状 162"/>
            <p:cNvSpPr/>
            <p:nvPr/>
          </p:nvSpPr>
          <p:spPr>
            <a:xfrm>
              <a:off x="8814197" y="5443851"/>
              <a:ext cx="95773" cy="85723"/>
            </a:xfrm>
            <a:custGeom>
              <a:avLst/>
              <a:gdLst>
                <a:gd name="connsiteX0" fmla="*/ 73843 w 95773"/>
                <a:gd name="connsiteY0" fmla="*/ 85723 h 85723"/>
                <a:gd name="connsiteX1" fmla="*/ 107 w 95773"/>
                <a:gd name="connsiteY1" fmla="*/ 21897 h 85723"/>
                <a:gd name="connsiteX2" fmla="*/ 12095 w 95773"/>
                <a:gd name="connsiteY2" fmla="*/ 2877 h 85723"/>
                <a:gd name="connsiteX3" fmla="*/ 95634 w 95773"/>
                <a:gd name="connsiteY3" fmla="*/ 63187 h 85723"/>
                <a:gd name="connsiteX4" fmla="*/ 73843 w 95773"/>
                <a:gd name="connsiteY4" fmla="*/ 85723 h 8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773" h="85723">
                  <a:moveTo>
                    <a:pt x="73843" y="85723"/>
                  </a:moveTo>
                  <a:cubicBezTo>
                    <a:pt x="26213" y="85457"/>
                    <a:pt x="-1970" y="56634"/>
                    <a:pt x="107" y="21897"/>
                  </a:cubicBezTo>
                  <a:cubicBezTo>
                    <a:pt x="533" y="15131"/>
                    <a:pt x="6341" y="5008"/>
                    <a:pt x="12095" y="2877"/>
                  </a:cubicBezTo>
                  <a:cubicBezTo>
                    <a:pt x="48004" y="-10496"/>
                    <a:pt x="98777" y="24987"/>
                    <a:pt x="95634" y="63187"/>
                  </a:cubicBezTo>
                  <a:cubicBezTo>
                    <a:pt x="94782" y="73576"/>
                    <a:pt x="77040" y="82633"/>
                    <a:pt x="73843" y="857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4" name="任意多边形: 形状 163"/>
            <p:cNvSpPr/>
            <p:nvPr/>
          </p:nvSpPr>
          <p:spPr>
            <a:xfrm>
              <a:off x="11462362" y="6588586"/>
              <a:ext cx="123443" cy="97593"/>
            </a:xfrm>
            <a:custGeom>
              <a:avLst/>
              <a:gdLst>
                <a:gd name="connsiteX0" fmla="*/ 123444 w 123443"/>
                <a:gd name="connsiteY0" fmla="*/ 95088 h 97593"/>
                <a:gd name="connsiteX1" fmla="*/ 0 w 123443"/>
                <a:gd name="connsiteY1" fmla="*/ 1479 h 97593"/>
                <a:gd name="connsiteX2" fmla="*/ 123444 w 123443"/>
                <a:gd name="connsiteY2" fmla="*/ 95088 h 9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443" h="97593">
                  <a:moveTo>
                    <a:pt x="123444" y="95088"/>
                  </a:moveTo>
                  <a:cubicBezTo>
                    <a:pt x="75228" y="108087"/>
                    <a:pt x="24454" y="69568"/>
                    <a:pt x="0" y="1479"/>
                  </a:cubicBezTo>
                  <a:cubicBezTo>
                    <a:pt x="47630" y="-8644"/>
                    <a:pt x="104371" y="34351"/>
                    <a:pt x="123444" y="9508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5" name="任意多边形: 形状 164"/>
            <p:cNvSpPr/>
            <p:nvPr/>
          </p:nvSpPr>
          <p:spPr>
            <a:xfrm>
              <a:off x="9121826" y="5454201"/>
              <a:ext cx="107029" cy="87840"/>
            </a:xfrm>
            <a:custGeom>
              <a:avLst/>
              <a:gdLst>
                <a:gd name="connsiteX0" fmla="*/ 89557 w 107029"/>
                <a:gd name="connsiteY0" fmla="*/ 87841 h 87840"/>
                <a:gd name="connsiteX1" fmla="*/ 1915 w 107029"/>
                <a:gd name="connsiteY1" fmla="*/ 32858 h 87840"/>
                <a:gd name="connsiteX2" fmla="*/ 21201 w 107029"/>
                <a:gd name="connsiteY2" fmla="*/ 839 h 87840"/>
                <a:gd name="connsiteX3" fmla="*/ 106765 w 107029"/>
                <a:gd name="connsiteY3" fmla="*/ 73829 h 87840"/>
                <a:gd name="connsiteX4" fmla="*/ 89557 w 107029"/>
                <a:gd name="connsiteY4" fmla="*/ 87841 h 87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027" h="87840">
                  <a:moveTo>
                    <a:pt x="89557" y="87841"/>
                  </a:moveTo>
                  <a:cubicBezTo>
                    <a:pt x="40861" y="85230"/>
                    <a:pt x="11238" y="64132"/>
                    <a:pt x="1915" y="32858"/>
                  </a:cubicBezTo>
                  <a:cubicBezTo>
                    <a:pt x="-3626" y="14264"/>
                    <a:pt x="2874" y="4728"/>
                    <a:pt x="21201" y="839"/>
                  </a:cubicBezTo>
                  <a:cubicBezTo>
                    <a:pt x="56631" y="-6727"/>
                    <a:pt x="111294" y="38453"/>
                    <a:pt x="106765" y="73829"/>
                  </a:cubicBezTo>
                  <a:cubicBezTo>
                    <a:pt x="105806" y="80808"/>
                    <a:pt x="91847" y="86083"/>
                    <a:pt x="89557" y="878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6" name="任意多边形: 形状 165"/>
            <p:cNvSpPr/>
            <p:nvPr/>
          </p:nvSpPr>
          <p:spPr>
            <a:xfrm>
              <a:off x="11366302" y="6446269"/>
              <a:ext cx="125349" cy="114920"/>
            </a:xfrm>
            <a:custGeom>
              <a:avLst/>
              <a:gdLst>
                <a:gd name="connsiteX0" fmla="*/ 6233 w 125349"/>
                <a:gd name="connsiteY0" fmla="*/ 0 h 114920"/>
                <a:gd name="connsiteX1" fmla="*/ 78478 w 125349"/>
                <a:gd name="connsiteY1" fmla="*/ 37934 h 114920"/>
                <a:gd name="connsiteX2" fmla="*/ 122059 w 125349"/>
                <a:gd name="connsiteY2" fmla="*/ 92384 h 114920"/>
                <a:gd name="connsiteX3" fmla="*/ 124084 w 125349"/>
                <a:gd name="connsiteY3" fmla="*/ 109272 h 114920"/>
                <a:gd name="connsiteX4" fmla="*/ 105063 w 125349"/>
                <a:gd name="connsiteY4" fmla="*/ 114441 h 114920"/>
                <a:gd name="connsiteX5" fmla="*/ 0 w 125349"/>
                <a:gd name="connsiteY5" fmla="*/ 10922 h 114920"/>
                <a:gd name="connsiteX6" fmla="*/ 6233 w 125349"/>
                <a:gd name="connsiteY6" fmla="*/ 0 h 114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348" h="114920">
                  <a:moveTo>
                    <a:pt x="6233" y="0"/>
                  </a:moveTo>
                  <a:cubicBezTo>
                    <a:pt x="30528" y="12307"/>
                    <a:pt x="57220" y="21578"/>
                    <a:pt x="78478" y="37934"/>
                  </a:cubicBezTo>
                  <a:cubicBezTo>
                    <a:pt x="96379" y="51733"/>
                    <a:pt x="108420" y="73417"/>
                    <a:pt x="122059" y="92384"/>
                  </a:cubicBezTo>
                  <a:cubicBezTo>
                    <a:pt x="125096" y="96646"/>
                    <a:pt x="126588" y="106982"/>
                    <a:pt x="124084" y="109272"/>
                  </a:cubicBezTo>
                  <a:cubicBezTo>
                    <a:pt x="119608" y="113268"/>
                    <a:pt x="110658" y="116092"/>
                    <a:pt x="105063" y="114441"/>
                  </a:cubicBezTo>
                  <a:cubicBezTo>
                    <a:pt x="51306" y="98351"/>
                    <a:pt x="20618" y="59351"/>
                    <a:pt x="0" y="10922"/>
                  </a:cubicBezTo>
                  <a:cubicBezTo>
                    <a:pt x="2025" y="7246"/>
                    <a:pt x="4102" y="3623"/>
                    <a:pt x="623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7" name="任意多边形: 形状 166"/>
            <p:cNvSpPr/>
            <p:nvPr/>
          </p:nvSpPr>
          <p:spPr>
            <a:xfrm>
              <a:off x="9642083" y="5354478"/>
              <a:ext cx="105178" cy="90870"/>
            </a:xfrm>
            <a:custGeom>
              <a:avLst/>
              <a:gdLst>
                <a:gd name="connsiteX0" fmla="*/ 75650 w 105178"/>
                <a:gd name="connsiteY0" fmla="*/ 90811 h 90870"/>
                <a:gd name="connsiteX1" fmla="*/ 1754 w 105178"/>
                <a:gd name="connsiteY1" fmla="*/ 34816 h 90870"/>
                <a:gd name="connsiteX2" fmla="*/ 4205 w 105178"/>
                <a:gd name="connsiteY2" fmla="*/ 5194 h 90870"/>
                <a:gd name="connsiteX3" fmla="*/ 33028 w 105178"/>
                <a:gd name="connsiteY3" fmla="*/ 2637 h 90870"/>
                <a:gd name="connsiteX4" fmla="*/ 96748 w 105178"/>
                <a:gd name="connsiteY4" fmla="*/ 57619 h 90870"/>
                <a:gd name="connsiteX5" fmla="*/ 75650 w 105178"/>
                <a:gd name="connsiteY5" fmla="*/ 90811 h 90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178" h="90870">
                  <a:moveTo>
                    <a:pt x="75650" y="90811"/>
                  </a:moveTo>
                  <a:cubicBezTo>
                    <a:pt x="42671" y="89639"/>
                    <a:pt x="9479" y="65451"/>
                    <a:pt x="1754" y="34816"/>
                  </a:cubicBezTo>
                  <a:cubicBezTo>
                    <a:pt x="-643" y="25333"/>
                    <a:pt x="-1230" y="10895"/>
                    <a:pt x="4205" y="5194"/>
                  </a:cubicBezTo>
                  <a:cubicBezTo>
                    <a:pt x="9426" y="-294"/>
                    <a:pt x="26635" y="-1892"/>
                    <a:pt x="33028" y="2637"/>
                  </a:cubicBezTo>
                  <a:cubicBezTo>
                    <a:pt x="55884" y="18886"/>
                    <a:pt x="79966" y="35775"/>
                    <a:pt x="96748" y="57619"/>
                  </a:cubicBezTo>
                  <a:cubicBezTo>
                    <a:pt x="113744" y="79783"/>
                    <a:pt x="104207" y="91823"/>
                    <a:pt x="75650" y="9081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8" name="任意多边形: 形状 167"/>
            <p:cNvSpPr/>
            <p:nvPr/>
          </p:nvSpPr>
          <p:spPr>
            <a:xfrm>
              <a:off x="9210674" y="5311083"/>
              <a:ext cx="99894" cy="88431"/>
            </a:xfrm>
            <a:custGeom>
              <a:avLst/>
              <a:gdLst>
                <a:gd name="connsiteX0" fmla="*/ 75138 w 99894"/>
                <a:gd name="connsiteY0" fmla="*/ 87748 h 88431"/>
                <a:gd name="connsiteX1" fmla="*/ 1561 w 99894"/>
                <a:gd name="connsiteY1" fmla="*/ 32819 h 88431"/>
                <a:gd name="connsiteX2" fmla="*/ 29532 w 99894"/>
                <a:gd name="connsiteY2" fmla="*/ 213 h 88431"/>
                <a:gd name="connsiteX3" fmla="*/ 97567 w 99894"/>
                <a:gd name="connsiteY3" fmla="*/ 55036 h 88431"/>
                <a:gd name="connsiteX4" fmla="*/ 75138 w 99894"/>
                <a:gd name="connsiteY4" fmla="*/ 87748 h 8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94" h="88431">
                  <a:moveTo>
                    <a:pt x="75138" y="87748"/>
                  </a:moveTo>
                  <a:cubicBezTo>
                    <a:pt x="40188" y="86843"/>
                    <a:pt x="8221" y="62015"/>
                    <a:pt x="1561" y="32819"/>
                  </a:cubicBezTo>
                  <a:cubicBezTo>
                    <a:pt x="-3926" y="8684"/>
                    <a:pt x="4971" y="-1652"/>
                    <a:pt x="29532" y="213"/>
                  </a:cubicBezTo>
                  <a:cubicBezTo>
                    <a:pt x="59474" y="2451"/>
                    <a:pt x="90535" y="27385"/>
                    <a:pt x="97567" y="55036"/>
                  </a:cubicBezTo>
                  <a:cubicBezTo>
                    <a:pt x="103055" y="76613"/>
                    <a:pt x="100072" y="91904"/>
                    <a:pt x="75138" y="877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9" name="任意多边形: 形状 168"/>
            <p:cNvSpPr/>
            <p:nvPr/>
          </p:nvSpPr>
          <p:spPr>
            <a:xfrm>
              <a:off x="10169474" y="5449240"/>
              <a:ext cx="107354" cy="93134"/>
            </a:xfrm>
            <a:custGeom>
              <a:avLst/>
              <a:gdLst>
                <a:gd name="connsiteX0" fmla="*/ 107355 w 107354"/>
                <a:gd name="connsiteY0" fmla="*/ 90351 h 93134"/>
                <a:gd name="connsiteX1" fmla="*/ 0 w 107354"/>
                <a:gd name="connsiteY1" fmla="*/ 4148 h 93134"/>
                <a:gd name="connsiteX2" fmla="*/ 107355 w 107354"/>
                <a:gd name="connsiteY2" fmla="*/ 90351 h 9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354" h="93134">
                  <a:moveTo>
                    <a:pt x="107355" y="90351"/>
                  </a:moveTo>
                  <a:cubicBezTo>
                    <a:pt x="52745" y="101965"/>
                    <a:pt x="22856" y="77991"/>
                    <a:pt x="0" y="4148"/>
                  </a:cubicBezTo>
                  <a:cubicBezTo>
                    <a:pt x="43048" y="-15085"/>
                    <a:pt x="106395" y="35795"/>
                    <a:pt x="107355" y="903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0" name="任意多边形: 形状 169"/>
            <p:cNvSpPr/>
            <p:nvPr/>
          </p:nvSpPr>
          <p:spPr>
            <a:xfrm>
              <a:off x="11168425" y="6288301"/>
              <a:ext cx="119559" cy="107674"/>
            </a:xfrm>
            <a:custGeom>
              <a:avLst/>
              <a:gdLst>
                <a:gd name="connsiteX0" fmla="*/ 119559 w 119559"/>
                <a:gd name="connsiteY0" fmla="*/ 107674 h 107674"/>
                <a:gd name="connsiteX1" fmla="*/ 1176 w 119559"/>
                <a:gd name="connsiteY1" fmla="*/ 20352 h 107674"/>
                <a:gd name="connsiteX2" fmla="*/ 1390 w 119559"/>
                <a:gd name="connsiteY2" fmla="*/ 0 h 107674"/>
                <a:gd name="connsiteX3" fmla="*/ 21688 w 119559"/>
                <a:gd name="connsiteY3" fmla="*/ 1598 h 107674"/>
                <a:gd name="connsiteX4" fmla="*/ 119559 w 119559"/>
                <a:gd name="connsiteY4" fmla="*/ 107674 h 107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559" h="107674">
                  <a:moveTo>
                    <a:pt x="119559" y="107674"/>
                  </a:moveTo>
                  <a:cubicBezTo>
                    <a:pt x="58024" y="101920"/>
                    <a:pt x="24245" y="67876"/>
                    <a:pt x="1176" y="20352"/>
                  </a:cubicBezTo>
                  <a:cubicBezTo>
                    <a:pt x="-1488" y="14918"/>
                    <a:pt x="1176" y="6873"/>
                    <a:pt x="1390" y="0"/>
                  </a:cubicBezTo>
                  <a:cubicBezTo>
                    <a:pt x="8156" y="479"/>
                    <a:pt x="15188" y="-53"/>
                    <a:pt x="21688" y="1598"/>
                  </a:cubicBezTo>
                  <a:cubicBezTo>
                    <a:pt x="74966" y="15344"/>
                    <a:pt x="100805" y="54876"/>
                    <a:pt x="119559" y="1076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1" name="任意多边形: 形状 170"/>
            <p:cNvSpPr/>
            <p:nvPr/>
          </p:nvSpPr>
          <p:spPr>
            <a:xfrm>
              <a:off x="8616092" y="5764510"/>
              <a:ext cx="102928" cy="77439"/>
            </a:xfrm>
            <a:custGeom>
              <a:avLst/>
              <a:gdLst>
                <a:gd name="connsiteX0" fmla="*/ 64646 w 102928"/>
                <a:gd name="connsiteY0" fmla="*/ 76312 h 77439"/>
                <a:gd name="connsiteX1" fmla="*/ 73 w 102928"/>
                <a:gd name="connsiteY1" fmla="*/ 24792 h 77439"/>
                <a:gd name="connsiteX2" fmla="*/ 32999 w 102928"/>
                <a:gd name="connsiteY2" fmla="*/ 231 h 77439"/>
                <a:gd name="connsiteX3" fmla="*/ 102846 w 102928"/>
                <a:gd name="connsiteY3" fmla="*/ 56865 h 77439"/>
                <a:gd name="connsiteX4" fmla="*/ 64646 w 102928"/>
                <a:gd name="connsiteY4" fmla="*/ 76312 h 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928" h="77439">
                  <a:moveTo>
                    <a:pt x="64646" y="76312"/>
                  </a:moveTo>
                  <a:cubicBezTo>
                    <a:pt x="25913" y="77484"/>
                    <a:pt x="1938" y="58730"/>
                    <a:pt x="73" y="24792"/>
                  </a:cubicBezTo>
                  <a:cubicBezTo>
                    <a:pt x="-1365" y="-515"/>
                    <a:pt x="18720" y="1510"/>
                    <a:pt x="32999" y="231"/>
                  </a:cubicBezTo>
                  <a:cubicBezTo>
                    <a:pt x="67522" y="-2859"/>
                    <a:pt x="101247" y="25485"/>
                    <a:pt x="102846" y="56865"/>
                  </a:cubicBezTo>
                  <a:cubicBezTo>
                    <a:pt x="104497" y="88246"/>
                    <a:pt x="81002" y="73648"/>
                    <a:pt x="64646" y="7631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2" name="任意多边形: 形状 171"/>
            <p:cNvSpPr/>
            <p:nvPr/>
          </p:nvSpPr>
          <p:spPr>
            <a:xfrm>
              <a:off x="9256076" y="6080103"/>
              <a:ext cx="105380" cy="81664"/>
            </a:xfrm>
            <a:custGeom>
              <a:avLst/>
              <a:gdLst>
                <a:gd name="connsiteX0" fmla="*/ 46678 w 105380"/>
                <a:gd name="connsiteY0" fmla="*/ 81664 h 81664"/>
                <a:gd name="connsiteX1" fmla="*/ 10289 w 105380"/>
                <a:gd name="connsiteY1" fmla="*/ 54972 h 81664"/>
                <a:gd name="connsiteX2" fmla="*/ 24940 w 105380"/>
                <a:gd name="connsiteY2" fmla="*/ 11231 h 81664"/>
                <a:gd name="connsiteX3" fmla="*/ 95214 w 105380"/>
                <a:gd name="connsiteY3" fmla="*/ 27161 h 81664"/>
                <a:gd name="connsiteX4" fmla="*/ 71505 w 105380"/>
                <a:gd name="connsiteY4" fmla="*/ 75644 h 81664"/>
                <a:gd name="connsiteX5" fmla="*/ 46678 w 105380"/>
                <a:gd name="connsiteY5" fmla="*/ 81664 h 81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380" h="81664">
                  <a:moveTo>
                    <a:pt x="46678" y="81664"/>
                  </a:moveTo>
                  <a:cubicBezTo>
                    <a:pt x="36342" y="74365"/>
                    <a:pt x="20252" y="67173"/>
                    <a:pt x="10289" y="54972"/>
                  </a:cubicBezTo>
                  <a:cubicBezTo>
                    <a:pt x="-7506" y="33181"/>
                    <a:pt x="-1965" y="20395"/>
                    <a:pt x="24940" y="11231"/>
                  </a:cubicBezTo>
                  <a:cubicBezTo>
                    <a:pt x="75874" y="-6084"/>
                    <a:pt x="79337" y="-5285"/>
                    <a:pt x="95214" y="27161"/>
                  </a:cubicBezTo>
                  <a:cubicBezTo>
                    <a:pt x="112369" y="62218"/>
                    <a:pt x="109918" y="67226"/>
                    <a:pt x="71505" y="75644"/>
                  </a:cubicBezTo>
                  <a:cubicBezTo>
                    <a:pt x="65325" y="76976"/>
                    <a:pt x="59198" y="78627"/>
                    <a:pt x="46678" y="816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3" name="任意多边形: 形状 172"/>
            <p:cNvSpPr/>
            <p:nvPr/>
          </p:nvSpPr>
          <p:spPr>
            <a:xfrm>
              <a:off x="10766396" y="5961623"/>
              <a:ext cx="111190" cy="93416"/>
            </a:xfrm>
            <a:custGeom>
              <a:avLst/>
              <a:gdLst>
                <a:gd name="connsiteX0" fmla="*/ 111190 w 111190"/>
                <a:gd name="connsiteY0" fmla="*/ 92363 h 93416"/>
                <a:gd name="connsiteX1" fmla="*/ 0 w 111190"/>
                <a:gd name="connsiteY1" fmla="*/ 2057 h 93416"/>
                <a:gd name="connsiteX2" fmla="*/ 111190 w 111190"/>
                <a:gd name="connsiteY2" fmla="*/ 92363 h 93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89" h="93416">
                  <a:moveTo>
                    <a:pt x="111190" y="92363"/>
                  </a:moveTo>
                  <a:cubicBezTo>
                    <a:pt x="54450" y="99289"/>
                    <a:pt x="21364" y="72384"/>
                    <a:pt x="0" y="2057"/>
                  </a:cubicBezTo>
                  <a:cubicBezTo>
                    <a:pt x="55356" y="-8812"/>
                    <a:pt x="95367" y="23688"/>
                    <a:pt x="111190" y="9236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4" name="任意多边形: 形状 173"/>
            <p:cNvSpPr/>
            <p:nvPr/>
          </p:nvSpPr>
          <p:spPr>
            <a:xfrm>
              <a:off x="10369366" y="5618527"/>
              <a:ext cx="108691" cy="101570"/>
            </a:xfrm>
            <a:custGeom>
              <a:avLst/>
              <a:gdLst>
                <a:gd name="connsiteX0" fmla="*/ 108692 w 108691"/>
                <a:gd name="connsiteY0" fmla="*/ 90806 h 101570"/>
                <a:gd name="connsiteX1" fmla="*/ 88340 w 108691"/>
                <a:gd name="connsiteY1" fmla="*/ 101568 h 101570"/>
                <a:gd name="connsiteX2" fmla="*/ 6 w 108691"/>
                <a:gd name="connsiteY2" fmla="*/ 18029 h 101570"/>
                <a:gd name="connsiteX3" fmla="*/ 14551 w 108691"/>
                <a:gd name="connsiteY3" fmla="*/ 288 h 101570"/>
                <a:gd name="connsiteX4" fmla="*/ 108692 w 108691"/>
                <a:gd name="connsiteY4" fmla="*/ 90806 h 101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691" h="101570">
                  <a:moveTo>
                    <a:pt x="108692" y="90806"/>
                  </a:moveTo>
                  <a:cubicBezTo>
                    <a:pt x="103737" y="93577"/>
                    <a:pt x="95959" y="101728"/>
                    <a:pt x="88340" y="101568"/>
                  </a:cubicBezTo>
                  <a:cubicBezTo>
                    <a:pt x="58345" y="100876"/>
                    <a:pt x="1284" y="46906"/>
                    <a:pt x="6" y="18029"/>
                  </a:cubicBezTo>
                  <a:cubicBezTo>
                    <a:pt x="-261" y="12062"/>
                    <a:pt x="8637" y="1193"/>
                    <a:pt x="14551" y="288"/>
                  </a:cubicBezTo>
                  <a:cubicBezTo>
                    <a:pt x="44919" y="-4561"/>
                    <a:pt x="107946" y="52979"/>
                    <a:pt x="108692" y="9080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5" name="任意多边形: 形状 174"/>
            <p:cNvSpPr/>
            <p:nvPr/>
          </p:nvSpPr>
          <p:spPr>
            <a:xfrm>
              <a:off x="8258013" y="6624869"/>
              <a:ext cx="101527" cy="76860"/>
            </a:xfrm>
            <a:custGeom>
              <a:avLst/>
              <a:gdLst>
                <a:gd name="connsiteX0" fmla="*/ 60011 w 101527"/>
                <a:gd name="connsiteY0" fmla="*/ 76813 h 76860"/>
                <a:gd name="connsiteX1" fmla="*/ 20 w 101527"/>
                <a:gd name="connsiteY1" fmla="*/ 26572 h 76860"/>
                <a:gd name="connsiteX2" fmla="*/ 42323 w 101527"/>
                <a:gd name="connsiteY2" fmla="*/ 40 h 76860"/>
                <a:gd name="connsiteX3" fmla="*/ 101461 w 101527"/>
                <a:gd name="connsiteY3" fmla="*/ 48949 h 76860"/>
                <a:gd name="connsiteX4" fmla="*/ 60011 w 101527"/>
                <a:gd name="connsiteY4" fmla="*/ 76813 h 7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27" h="76860">
                  <a:moveTo>
                    <a:pt x="60011" y="76813"/>
                  </a:moveTo>
                  <a:cubicBezTo>
                    <a:pt x="32360" y="77079"/>
                    <a:pt x="-939" y="50174"/>
                    <a:pt x="20" y="26572"/>
                  </a:cubicBezTo>
                  <a:cubicBezTo>
                    <a:pt x="1139" y="-1345"/>
                    <a:pt x="23516" y="679"/>
                    <a:pt x="42323" y="40"/>
                  </a:cubicBezTo>
                  <a:cubicBezTo>
                    <a:pt x="75621" y="-1079"/>
                    <a:pt x="103059" y="21564"/>
                    <a:pt x="101461" y="48949"/>
                  </a:cubicBezTo>
                  <a:cubicBezTo>
                    <a:pt x="99969" y="75374"/>
                    <a:pt x="80469" y="77239"/>
                    <a:pt x="60011" y="768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6" name="任意多边形: 形状 175"/>
            <p:cNvSpPr/>
            <p:nvPr/>
          </p:nvSpPr>
          <p:spPr>
            <a:xfrm>
              <a:off x="8445081" y="5769004"/>
              <a:ext cx="99017" cy="80695"/>
            </a:xfrm>
            <a:custGeom>
              <a:avLst/>
              <a:gdLst>
                <a:gd name="connsiteX0" fmla="*/ 42419 w 99017"/>
                <a:gd name="connsiteY0" fmla="*/ 0 h 80695"/>
                <a:gd name="connsiteX1" fmla="*/ 98254 w 99017"/>
                <a:gd name="connsiteY1" fmla="*/ 62601 h 80695"/>
                <a:gd name="connsiteX2" fmla="*/ 82804 w 99017"/>
                <a:gd name="connsiteY2" fmla="*/ 78798 h 80695"/>
                <a:gd name="connsiteX3" fmla="*/ 756 w 99017"/>
                <a:gd name="connsiteY3" fmla="*/ 28610 h 80695"/>
                <a:gd name="connsiteX4" fmla="*/ 42419 w 99017"/>
                <a:gd name="connsiteY4" fmla="*/ 0 h 8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17" h="80695">
                  <a:moveTo>
                    <a:pt x="42419" y="0"/>
                  </a:moveTo>
                  <a:cubicBezTo>
                    <a:pt x="77529" y="-53"/>
                    <a:pt x="103901" y="28610"/>
                    <a:pt x="98254" y="62601"/>
                  </a:cubicBezTo>
                  <a:cubicBezTo>
                    <a:pt x="97242" y="68835"/>
                    <a:pt x="89197" y="76667"/>
                    <a:pt x="82804" y="78798"/>
                  </a:cubicBezTo>
                  <a:cubicBezTo>
                    <a:pt x="53394" y="88494"/>
                    <a:pt x="7043" y="59405"/>
                    <a:pt x="756" y="28610"/>
                  </a:cubicBezTo>
                  <a:cubicBezTo>
                    <a:pt x="-3346" y="8525"/>
                    <a:pt x="9067" y="53"/>
                    <a:pt x="424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7" name="任意多边形: 形状 176"/>
            <p:cNvSpPr/>
            <p:nvPr/>
          </p:nvSpPr>
          <p:spPr>
            <a:xfrm>
              <a:off x="11666841" y="6750473"/>
              <a:ext cx="126640" cy="98894"/>
            </a:xfrm>
            <a:custGeom>
              <a:avLst/>
              <a:gdLst>
                <a:gd name="connsiteX0" fmla="*/ 0 w 126640"/>
                <a:gd name="connsiteY0" fmla="*/ 1024 h 98894"/>
                <a:gd name="connsiteX1" fmla="*/ 126640 w 126640"/>
                <a:gd name="connsiteY1" fmla="*/ 98895 h 98894"/>
                <a:gd name="connsiteX2" fmla="*/ 0 w 126640"/>
                <a:gd name="connsiteY2" fmla="*/ 1024 h 9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640" h="98894">
                  <a:moveTo>
                    <a:pt x="0" y="1024"/>
                  </a:moveTo>
                  <a:cubicBezTo>
                    <a:pt x="53810" y="-7767"/>
                    <a:pt x="117211" y="41355"/>
                    <a:pt x="126640" y="98895"/>
                  </a:cubicBezTo>
                  <a:cubicBezTo>
                    <a:pt x="60257" y="96604"/>
                    <a:pt x="28663" y="51957"/>
                    <a:pt x="0" y="10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8" name="任意多边形: 形状 177"/>
            <p:cNvSpPr/>
            <p:nvPr/>
          </p:nvSpPr>
          <p:spPr>
            <a:xfrm>
              <a:off x="10687439" y="5823466"/>
              <a:ext cx="107441" cy="96100"/>
            </a:xfrm>
            <a:custGeom>
              <a:avLst/>
              <a:gdLst>
                <a:gd name="connsiteX0" fmla="*/ 106715 w 107441"/>
                <a:gd name="connsiteY0" fmla="*/ 96100 h 96100"/>
                <a:gd name="connsiteX1" fmla="*/ 0 w 107441"/>
                <a:gd name="connsiteY1" fmla="*/ 4037 h 96100"/>
                <a:gd name="connsiteX2" fmla="*/ 72458 w 107441"/>
                <a:gd name="connsiteY2" fmla="*/ 22098 h 96100"/>
                <a:gd name="connsiteX3" fmla="*/ 106715 w 107441"/>
                <a:gd name="connsiteY3" fmla="*/ 96100 h 9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41" h="96100">
                  <a:moveTo>
                    <a:pt x="106715" y="96100"/>
                  </a:moveTo>
                  <a:cubicBezTo>
                    <a:pt x="42462" y="94929"/>
                    <a:pt x="16836" y="54278"/>
                    <a:pt x="0" y="4037"/>
                  </a:cubicBezTo>
                  <a:cubicBezTo>
                    <a:pt x="20299" y="-4967"/>
                    <a:pt x="47204" y="1107"/>
                    <a:pt x="72458" y="22098"/>
                  </a:cubicBezTo>
                  <a:cubicBezTo>
                    <a:pt x="95260" y="41012"/>
                    <a:pt x="111084" y="63441"/>
                    <a:pt x="106715" y="961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9" name="任意多边形: 形状 178"/>
            <p:cNvSpPr/>
            <p:nvPr/>
          </p:nvSpPr>
          <p:spPr>
            <a:xfrm>
              <a:off x="9355765" y="5329523"/>
              <a:ext cx="102269" cy="85837"/>
            </a:xfrm>
            <a:custGeom>
              <a:avLst/>
              <a:gdLst>
                <a:gd name="connsiteX0" fmla="*/ 0 w 102269"/>
                <a:gd name="connsiteY0" fmla="*/ 4203 h 85837"/>
                <a:gd name="connsiteX1" fmla="*/ 100055 w 102269"/>
                <a:gd name="connsiteY1" fmla="*/ 54870 h 85837"/>
                <a:gd name="connsiteX2" fmla="*/ 75281 w 102269"/>
                <a:gd name="connsiteY2" fmla="*/ 85824 h 85837"/>
                <a:gd name="connsiteX3" fmla="*/ 0 w 102269"/>
                <a:gd name="connsiteY3" fmla="*/ 4203 h 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69" h="85837">
                  <a:moveTo>
                    <a:pt x="0" y="4203"/>
                  </a:moveTo>
                  <a:cubicBezTo>
                    <a:pt x="62015" y="-7784"/>
                    <a:pt x="85404" y="4896"/>
                    <a:pt x="100055" y="54870"/>
                  </a:cubicBezTo>
                  <a:cubicBezTo>
                    <a:pt x="107035" y="78632"/>
                    <a:pt x="97178" y="86197"/>
                    <a:pt x="75281" y="85824"/>
                  </a:cubicBezTo>
                  <a:cubicBezTo>
                    <a:pt x="40065" y="85185"/>
                    <a:pt x="15397" y="59132"/>
                    <a:pt x="0" y="42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0" name="任意多边形: 形状 179"/>
            <p:cNvSpPr/>
            <p:nvPr/>
          </p:nvSpPr>
          <p:spPr>
            <a:xfrm>
              <a:off x="8339920" y="5939807"/>
              <a:ext cx="98094" cy="78803"/>
            </a:xfrm>
            <a:custGeom>
              <a:avLst/>
              <a:gdLst>
                <a:gd name="connsiteX0" fmla="*/ 73737 w 98094"/>
                <a:gd name="connsiteY0" fmla="*/ 78803 h 78803"/>
                <a:gd name="connsiteX1" fmla="*/ 1 w 98094"/>
                <a:gd name="connsiteY1" fmla="*/ 26804 h 78803"/>
                <a:gd name="connsiteX2" fmla="*/ 47631 w 98094"/>
                <a:gd name="connsiteY2" fmla="*/ 219 h 78803"/>
                <a:gd name="connsiteX3" fmla="*/ 97445 w 98094"/>
                <a:gd name="connsiteY3" fmla="*/ 58930 h 78803"/>
                <a:gd name="connsiteX4" fmla="*/ 73737 w 98094"/>
                <a:gd name="connsiteY4" fmla="*/ 78803 h 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094" h="78803">
                  <a:moveTo>
                    <a:pt x="73737" y="78803"/>
                  </a:moveTo>
                  <a:cubicBezTo>
                    <a:pt x="27545" y="78590"/>
                    <a:pt x="-159" y="55734"/>
                    <a:pt x="1" y="26804"/>
                  </a:cubicBezTo>
                  <a:cubicBezTo>
                    <a:pt x="161" y="-8732"/>
                    <a:pt x="29889" y="2829"/>
                    <a:pt x="47631" y="219"/>
                  </a:cubicBezTo>
                  <a:cubicBezTo>
                    <a:pt x="70700" y="-3191"/>
                    <a:pt x="103093" y="34050"/>
                    <a:pt x="97445" y="58930"/>
                  </a:cubicBezTo>
                  <a:cubicBezTo>
                    <a:pt x="95048" y="69373"/>
                    <a:pt x="77040" y="76246"/>
                    <a:pt x="73737" y="788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1" name="任意多边形: 形状 180"/>
            <p:cNvSpPr/>
            <p:nvPr/>
          </p:nvSpPr>
          <p:spPr>
            <a:xfrm>
              <a:off x="9436649" y="5188551"/>
              <a:ext cx="97881" cy="93282"/>
            </a:xfrm>
            <a:custGeom>
              <a:avLst/>
              <a:gdLst>
                <a:gd name="connsiteX0" fmla="*/ 84596 w 97881"/>
                <a:gd name="connsiteY0" fmla="*/ 93282 h 93282"/>
                <a:gd name="connsiteX1" fmla="*/ 1323 w 97881"/>
                <a:gd name="connsiteY1" fmla="*/ 28550 h 93282"/>
                <a:gd name="connsiteX2" fmla="*/ 25938 w 97881"/>
                <a:gd name="connsiteY2" fmla="*/ 260 h 93282"/>
                <a:gd name="connsiteX3" fmla="*/ 97862 w 97881"/>
                <a:gd name="connsiteY3" fmla="*/ 68828 h 93282"/>
                <a:gd name="connsiteX4" fmla="*/ 84596 w 97881"/>
                <a:gd name="connsiteY4" fmla="*/ 93282 h 9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881" h="93282">
                  <a:moveTo>
                    <a:pt x="84596" y="93282"/>
                  </a:moveTo>
                  <a:cubicBezTo>
                    <a:pt x="45490" y="90139"/>
                    <a:pt x="7610" y="57266"/>
                    <a:pt x="1323" y="28550"/>
                  </a:cubicBezTo>
                  <a:cubicBezTo>
                    <a:pt x="-3152" y="8091"/>
                    <a:pt x="3401" y="-1765"/>
                    <a:pt x="25938" y="260"/>
                  </a:cubicBezTo>
                  <a:cubicBezTo>
                    <a:pt x="55507" y="2977"/>
                    <a:pt x="96104" y="38832"/>
                    <a:pt x="97862" y="68828"/>
                  </a:cubicBezTo>
                  <a:cubicBezTo>
                    <a:pt x="98395" y="77832"/>
                    <a:pt x="87953" y="87528"/>
                    <a:pt x="84596" y="9328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2" name="任意多边形: 形状 181"/>
            <p:cNvSpPr/>
            <p:nvPr/>
          </p:nvSpPr>
          <p:spPr>
            <a:xfrm>
              <a:off x="8372185" y="6441413"/>
              <a:ext cx="98298" cy="75608"/>
            </a:xfrm>
            <a:custGeom>
              <a:avLst/>
              <a:gdLst>
                <a:gd name="connsiteX0" fmla="*/ 74291 w 98298"/>
                <a:gd name="connsiteY0" fmla="*/ 75609 h 75608"/>
                <a:gd name="connsiteX1" fmla="*/ 22 w 98298"/>
                <a:gd name="connsiteY1" fmla="*/ 26487 h 75608"/>
                <a:gd name="connsiteX2" fmla="*/ 44136 w 98298"/>
                <a:gd name="connsiteY2" fmla="*/ 327 h 75608"/>
                <a:gd name="connsiteX3" fmla="*/ 97787 w 98298"/>
                <a:gd name="connsiteY3" fmla="*/ 53818 h 75608"/>
                <a:gd name="connsiteX4" fmla="*/ 74291 w 98298"/>
                <a:gd name="connsiteY4" fmla="*/ 75609 h 7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298" h="75608">
                  <a:moveTo>
                    <a:pt x="74291" y="75609"/>
                  </a:moveTo>
                  <a:cubicBezTo>
                    <a:pt x="22718" y="75449"/>
                    <a:pt x="-830" y="56695"/>
                    <a:pt x="22" y="26487"/>
                  </a:cubicBezTo>
                  <a:cubicBezTo>
                    <a:pt x="928" y="-5373"/>
                    <a:pt x="24743" y="487"/>
                    <a:pt x="44136" y="327"/>
                  </a:cubicBezTo>
                  <a:cubicBezTo>
                    <a:pt x="73545" y="114"/>
                    <a:pt x="102528" y="26487"/>
                    <a:pt x="97787" y="53818"/>
                  </a:cubicBezTo>
                  <a:cubicBezTo>
                    <a:pt x="95922" y="64634"/>
                    <a:pt x="77754" y="72572"/>
                    <a:pt x="74291" y="756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3" name="任意多边形: 形状 182"/>
            <p:cNvSpPr/>
            <p:nvPr/>
          </p:nvSpPr>
          <p:spPr>
            <a:xfrm>
              <a:off x="8188551" y="6453195"/>
              <a:ext cx="95016" cy="85902"/>
            </a:xfrm>
            <a:custGeom>
              <a:avLst/>
              <a:gdLst>
                <a:gd name="connsiteX0" fmla="*/ 32987 w 95016"/>
                <a:gd name="connsiteY0" fmla="*/ 0 h 85902"/>
                <a:gd name="connsiteX1" fmla="*/ 95002 w 95016"/>
                <a:gd name="connsiteY1" fmla="*/ 55515 h 85902"/>
                <a:gd name="connsiteX2" fmla="*/ 45774 w 95016"/>
                <a:gd name="connsiteY2" fmla="*/ 85457 h 85902"/>
                <a:gd name="connsiteX3" fmla="*/ 594 w 95016"/>
                <a:gd name="connsiteY3" fmla="*/ 30901 h 85902"/>
                <a:gd name="connsiteX4" fmla="*/ 32987 w 95016"/>
                <a:gd name="connsiteY4" fmla="*/ 0 h 85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016" h="85902">
                  <a:moveTo>
                    <a:pt x="32987" y="0"/>
                  </a:moveTo>
                  <a:cubicBezTo>
                    <a:pt x="71773" y="6713"/>
                    <a:pt x="94363" y="26266"/>
                    <a:pt x="95002" y="55515"/>
                  </a:cubicBezTo>
                  <a:cubicBezTo>
                    <a:pt x="95801" y="92756"/>
                    <a:pt x="63782" y="81728"/>
                    <a:pt x="45774" y="85457"/>
                  </a:cubicBezTo>
                  <a:cubicBezTo>
                    <a:pt x="23237" y="90092"/>
                    <a:pt x="-4414" y="57646"/>
                    <a:pt x="594" y="30901"/>
                  </a:cubicBezTo>
                  <a:cubicBezTo>
                    <a:pt x="2832" y="18967"/>
                    <a:pt x="21692" y="10176"/>
                    <a:pt x="3298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4" name="任意多边形: 形状 183"/>
            <p:cNvSpPr/>
            <p:nvPr/>
          </p:nvSpPr>
          <p:spPr>
            <a:xfrm>
              <a:off x="10494094" y="5651620"/>
              <a:ext cx="102772" cy="91094"/>
            </a:xfrm>
            <a:custGeom>
              <a:avLst/>
              <a:gdLst>
                <a:gd name="connsiteX0" fmla="*/ 0 w 102772"/>
                <a:gd name="connsiteY0" fmla="*/ 2251 h 91094"/>
                <a:gd name="connsiteX1" fmla="*/ 102772 w 102772"/>
                <a:gd name="connsiteY1" fmla="*/ 87921 h 91094"/>
                <a:gd name="connsiteX2" fmla="*/ 0 w 102772"/>
                <a:gd name="connsiteY2" fmla="*/ 2251 h 9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72" h="91094">
                  <a:moveTo>
                    <a:pt x="0" y="2251"/>
                  </a:moveTo>
                  <a:cubicBezTo>
                    <a:pt x="56527" y="-10589"/>
                    <a:pt x="87588" y="33312"/>
                    <a:pt x="102772" y="87921"/>
                  </a:cubicBezTo>
                  <a:cubicBezTo>
                    <a:pt x="51786" y="103212"/>
                    <a:pt x="586" y="61389"/>
                    <a:pt x="0" y="22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5" name="任意多边形: 形状 184"/>
            <p:cNvSpPr/>
            <p:nvPr/>
          </p:nvSpPr>
          <p:spPr>
            <a:xfrm>
              <a:off x="10047681" y="5425381"/>
              <a:ext cx="97231" cy="87561"/>
            </a:xfrm>
            <a:custGeom>
              <a:avLst/>
              <a:gdLst>
                <a:gd name="connsiteX0" fmla="*/ 97232 w 97231"/>
                <a:gd name="connsiteY0" fmla="*/ 84268 h 87561"/>
                <a:gd name="connsiteX1" fmla="*/ 0 w 97231"/>
                <a:gd name="connsiteY1" fmla="*/ 2860 h 87561"/>
                <a:gd name="connsiteX2" fmla="*/ 97232 w 97231"/>
                <a:gd name="connsiteY2" fmla="*/ 84268 h 8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231" h="87561">
                  <a:moveTo>
                    <a:pt x="97232" y="84268"/>
                  </a:moveTo>
                  <a:cubicBezTo>
                    <a:pt x="38040" y="97534"/>
                    <a:pt x="6979" y="70789"/>
                    <a:pt x="0" y="2860"/>
                  </a:cubicBezTo>
                  <a:cubicBezTo>
                    <a:pt x="54396" y="-9075"/>
                    <a:pt x="85084" y="16019"/>
                    <a:pt x="97232" y="842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6" name="任意多边形: 形状 185"/>
            <p:cNvSpPr/>
            <p:nvPr/>
          </p:nvSpPr>
          <p:spPr>
            <a:xfrm>
              <a:off x="8653402" y="5437884"/>
              <a:ext cx="91641" cy="84470"/>
            </a:xfrm>
            <a:custGeom>
              <a:avLst/>
              <a:gdLst>
                <a:gd name="connsiteX0" fmla="*/ 25791 w 91641"/>
                <a:gd name="connsiteY0" fmla="*/ 0 h 84470"/>
                <a:gd name="connsiteX1" fmla="*/ 75232 w 91641"/>
                <a:gd name="connsiteY1" fmla="*/ 25786 h 84470"/>
                <a:gd name="connsiteX2" fmla="*/ 91642 w 91641"/>
                <a:gd name="connsiteY2" fmla="*/ 79916 h 84470"/>
                <a:gd name="connsiteX3" fmla="*/ 32344 w 91641"/>
                <a:gd name="connsiteY3" fmla="*/ 80502 h 84470"/>
                <a:gd name="connsiteX4" fmla="*/ 111 w 91641"/>
                <a:gd name="connsiteY4" fmla="*/ 25520 h 84470"/>
                <a:gd name="connsiteX5" fmla="*/ 25791 w 91641"/>
                <a:gd name="connsiteY5" fmla="*/ 0 h 8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641" h="84470">
                  <a:moveTo>
                    <a:pt x="25791" y="0"/>
                  </a:moveTo>
                  <a:cubicBezTo>
                    <a:pt x="47155" y="10496"/>
                    <a:pt x="66868" y="14119"/>
                    <a:pt x="75232" y="25786"/>
                  </a:cubicBezTo>
                  <a:cubicBezTo>
                    <a:pt x="85622" y="40331"/>
                    <a:pt x="86581" y="61589"/>
                    <a:pt x="91642" y="79916"/>
                  </a:cubicBezTo>
                  <a:cubicBezTo>
                    <a:pt x="71450" y="80769"/>
                    <a:pt x="46516" y="89347"/>
                    <a:pt x="32344" y="80502"/>
                  </a:cubicBezTo>
                  <a:cubicBezTo>
                    <a:pt x="16094" y="70380"/>
                    <a:pt x="7570" y="45606"/>
                    <a:pt x="111" y="25520"/>
                  </a:cubicBezTo>
                  <a:cubicBezTo>
                    <a:pt x="-1541" y="21098"/>
                    <a:pt x="15615" y="9696"/>
                    <a:pt x="2579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7" name="任意多边形: 形状 186"/>
            <p:cNvSpPr/>
            <p:nvPr/>
          </p:nvSpPr>
          <p:spPr>
            <a:xfrm>
              <a:off x="9296054" y="5173714"/>
              <a:ext cx="94495" cy="83492"/>
            </a:xfrm>
            <a:custGeom>
              <a:avLst/>
              <a:gdLst>
                <a:gd name="connsiteX0" fmla="*/ 93702 w 94495"/>
                <a:gd name="connsiteY0" fmla="*/ 81960 h 83492"/>
                <a:gd name="connsiteX1" fmla="*/ 40 w 94495"/>
                <a:gd name="connsiteY1" fmla="*/ 26764 h 83492"/>
                <a:gd name="connsiteX2" fmla="*/ 16449 w 94495"/>
                <a:gd name="connsiteY2" fmla="*/ 871 h 83492"/>
                <a:gd name="connsiteX3" fmla="*/ 93702 w 94495"/>
                <a:gd name="connsiteY3" fmla="*/ 81960 h 8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495" h="83492">
                  <a:moveTo>
                    <a:pt x="93702" y="81960"/>
                  </a:moveTo>
                  <a:cubicBezTo>
                    <a:pt x="41436" y="89579"/>
                    <a:pt x="3875" y="68427"/>
                    <a:pt x="40" y="26764"/>
                  </a:cubicBezTo>
                  <a:cubicBezTo>
                    <a:pt x="-706" y="18346"/>
                    <a:pt x="9256" y="2257"/>
                    <a:pt x="16449" y="871"/>
                  </a:cubicBezTo>
                  <a:cubicBezTo>
                    <a:pt x="57952" y="-6960"/>
                    <a:pt x="100894" y="39444"/>
                    <a:pt x="93702" y="819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8" name="任意多边形: 形状 187"/>
            <p:cNvSpPr/>
            <p:nvPr/>
          </p:nvSpPr>
          <p:spPr>
            <a:xfrm>
              <a:off x="10612957" y="5680363"/>
              <a:ext cx="105010" cy="96255"/>
            </a:xfrm>
            <a:custGeom>
              <a:avLst/>
              <a:gdLst>
                <a:gd name="connsiteX0" fmla="*/ 105010 w 105010"/>
                <a:gd name="connsiteY0" fmla="*/ 94928 h 96255"/>
                <a:gd name="connsiteX1" fmla="*/ 22110 w 105010"/>
                <a:gd name="connsiteY1" fmla="*/ 60404 h 96255"/>
                <a:gd name="connsiteX2" fmla="*/ 3729 w 105010"/>
                <a:gd name="connsiteY2" fmla="*/ 26786 h 96255"/>
                <a:gd name="connsiteX3" fmla="*/ 0 w 105010"/>
                <a:gd name="connsiteY3" fmla="*/ 3770 h 96255"/>
                <a:gd name="connsiteX4" fmla="*/ 26532 w 105010"/>
                <a:gd name="connsiteY4" fmla="*/ 840 h 96255"/>
                <a:gd name="connsiteX5" fmla="*/ 105010 w 105010"/>
                <a:gd name="connsiteY5" fmla="*/ 94928 h 9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010" h="96255">
                  <a:moveTo>
                    <a:pt x="105010" y="94928"/>
                  </a:moveTo>
                  <a:cubicBezTo>
                    <a:pt x="70646" y="100948"/>
                    <a:pt x="35856" y="85977"/>
                    <a:pt x="22110" y="60404"/>
                  </a:cubicBezTo>
                  <a:cubicBezTo>
                    <a:pt x="16037" y="49163"/>
                    <a:pt x="8738" y="38507"/>
                    <a:pt x="3729" y="26786"/>
                  </a:cubicBezTo>
                  <a:cubicBezTo>
                    <a:pt x="746" y="19860"/>
                    <a:pt x="1119" y="11495"/>
                    <a:pt x="0" y="3770"/>
                  </a:cubicBezTo>
                  <a:cubicBezTo>
                    <a:pt x="8897" y="2598"/>
                    <a:pt x="18913" y="-1824"/>
                    <a:pt x="26532" y="840"/>
                  </a:cubicBezTo>
                  <a:cubicBezTo>
                    <a:pt x="71179" y="16344"/>
                    <a:pt x="92064" y="52146"/>
                    <a:pt x="105010" y="949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9" name="任意多边形: 形状 188"/>
            <p:cNvSpPr/>
            <p:nvPr/>
          </p:nvSpPr>
          <p:spPr>
            <a:xfrm>
              <a:off x="8750182" y="5285616"/>
              <a:ext cx="98759" cy="83821"/>
            </a:xfrm>
            <a:custGeom>
              <a:avLst/>
              <a:gdLst>
                <a:gd name="connsiteX0" fmla="*/ 33168 w 98759"/>
                <a:gd name="connsiteY0" fmla="*/ 0 h 83821"/>
                <a:gd name="connsiteX1" fmla="*/ 82343 w 98759"/>
                <a:gd name="connsiteY1" fmla="*/ 30315 h 83821"/>
                <a:gd name="connsiteX2" fmla="*/ 86659 w 98759"/>
                <a:gd name="connsiteY2" fmla="*/ 81568 h 83821"/>
                <a:gd name="connsiteX3" fmla="*/ 20808 w 98759"/>
                <a:gd name="connsiteY3" fmla="*/ 68302 h 83821"/>
                <a:gd name="connsiteX4" fmla="*/ 6955 w 98759"/>
                <a:gd name="connsiteY4" fmla="*/ 40544 h 83821"/>
                <a:gd name="connsiteX5" fmla="*/ 33168 w 98759"/>
                <a:gd name="connsiteY5" fmla="*/ 0 h 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59" h="83821">
                  <a:moveTo>
                    <a:pt x="33168" y="0"/>
                  </a:moveTo>
                  <a:cubicBezTo>
                    <a:pt x="49791" y="9910"/>
                    <a:pt x="68651" y="17369"/>
                    <a:pt x="82343" y="30315"/>
                  </a:cubicBezTo>
                  <a:cubicBezTo>
                    <a:pt x="97581" y="44647"/>
                    <a:pt x="108023" y="72191"/>
                    <a:pt x="86659" y="81568"/>
                  </a:cubicBezTo>
                  <a:cubicBezTo>
                    <a:pt x="69663" y="89027"/>
                    <a:pt x="42119" y="76240"/>
                    <a:pt x="20808" y="68302"/>
                  </a:cubicBezTo>
                  <a:cubicBezTo>
                    <a:pt x="13722" y="65638"/>
                    <a:pt x="11005" y="50347"/>
                    <a:pt x="6955" y="40544"/>
                  </a:cubicBezTo>
                  <a:cubicBezTo>
                    <a:pt x="-5884" y="9430"/>
                    <a:pt x="-3007" y="5168"/>
                    <a:pt x="3316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0" name="任意多边形: 形状 189"/>
            <p:cNvSpPr/>
            <p:nvPr/>
          </p:nvSpPr>
          <p:spPr>
            <a:xfrm>
              <a:off x="9149421" y="5164163"/>
              <a:ext cx="94354" cy="81672"/>
            </a:xfrm>
            <a:custGeom>
              <a:avLst/>
              <a:gdLst>
                <a:gd name="connsiteX0" fmla="*/ 0 w 94354"/>
                <a:gd name="connsiteY0" fmla="*/ 2218 h 81672"/>
                <a:gd name="connsiteX1" fmla="*/ 93289 w 94354"/>
                <a:gd name="connsiteY1" fmla="*/ 53045 h 81672"/>
                <a:gd name="connsiteX2" fmla="*/ 70593 w 94354"/>
                <a:gd name="connsiteY2" fmla="*/ 81602 h 81672"/>
                <a:gd name="connsiteX3" fmla="*/ 0 w 94354"/>
                <a:gd name="connsiteY3" fmla="*/ 2218 h 81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54" h="81672">
                  <a:moveTo>
                    <a:pt x="0" y="2218"/>
                  </a:moveTo>
                  <a:cubicBezTo>
                    <a:pt x="52159" y="-6786"/>
                    <a:pt x="85085" y="11914"/>
                    <a:pt x="93289" y="53045"/>
                  </a:cubicBezTo>
                  <a:cubicBezTo>
                    <a:pt x="97125" y="72171"/>
                    <a:pt x="90838" y="80802"/>
                    <a:pt x="70593" y="81602"/>
                  </a:cubicBezTo>
                  <a:cubicBezTo>
                    <a:pt x="28504" y="83147"/>
                    <a:pt x="6234" y="59385"/>
                    <a:pt x="0" y="22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1" name="任意多边形: 形状 190"/>
            <p:cNvSpPr/>
            <p:nvPr/>
          </p:nvSpPr>
          <p:spPr>
            <a:xfrm>
              <a:off x="9713197" y="5228328"/>
              <a:ext cx="100541" cy="91178"/>
            </a:xfrm>
            <a:custGeom>
              <a:avLst/>
              <a:gdLst>
                <a:gd name="connsiteX0" fmla="*/ 100542 w 100541"/>
                <a:gd name="connsiteY0" fmla="*/ 83821 h 91178"/>
                <a:gd name="connsiteX1" fmla="*/ 60 w 100541"/>
                <a:gd name="connsiteY1" fmla="*/ 18928 h 91178"/>
                <a:gd name="connsiteX2" fmla="*/ 24994 w 100541"/>
                <a:gd name="connsiteY2" fmla="*/ 1134 h 91178"/>
                <a:gd name="connsiteX3" fmla="*/ 100542 w 100541"/>
                <a:gd name="connsiteY3" fmla="*/ 83821 h 9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41" h="91178">
                  <a:moveTo>
                    <a:pt x="100542" y="83821"/>
                  </a:moveTo>
                  <a:cubicBezTo>
                    <a:pt x="60956" y="109074"/>
                    <a:pt x="2298" y="64854"/>
                    <a:pt x="60" y="18928"/>
                  </a:cubicBezTo>
                  <a:cubicBezTo>
                    <a:pt x="-899" y="-92"/>
                    <a:pt x="9703" y="-1797"/>
                    <a:pt x="24994" y="1134"/>
                  </a:cubicBezTo>
                  <a:cubicBezTo>
                    <a:pt x="68149" y="9445"/>
                    <a:pt x="86476" y="29211"/>
                    <a:pt x="100542" y="838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2" name="任意多边形: 形状 191"/>
            <p:cNvSpPr/>
            <p:nvPr/>
          </p:nvSpPr>
          <p:spPr>
            <a:xfrm>
              <a:off x="9063755" y="5306831"/>
              <a:ext cx="98048" cy="81259"/>
            </a:xfrm>
            <a:custGeom>
              <a:avLst/>
              <a:gdLst>
                <a:gd name="connsiteX0" fmla="*/ 1860 w 98048"/>
                <a:gd name="connsiteY0" fmla="*/ 1535 h 81259"/>
                <a:gd name="connsiteX1" fmla="*/ 93551 w 98048"/>
                <a:gd name="connsiteY1" fmla="*/ 46235 h 81259"/>
                <a:gd name="connsiteX2" fmla="*/ 74318 w 98048"/>
                <a:gd name="connsiteY2" fmla="*/ 80865 h 81259"/>
                <a:gd name="connsiteX3" fmla="*/ 1860 w 98048"/>
                <a:gd name="connsiteY3" fmla="*/ 1535 h 8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048" h="81259">
                  <a:moveTo>
                    <a:pt x="1860" y="1535"/>
                  </a:moveTo>
                  <a:cubicBezTo>
                    <a:pt x="42618" y="-5445"/>
                    <a:pt x="78420" y="11711"/>
                    <a:pt x="93551" y="46235"/>
                  </a:cubicBezTo>
                  <a:cubicBezTo>
                    <a:pt x="101969" y="65415"/>
                    <a:pt x="100157" y="78255"/>
                    <a:pt x="74318" y="80865"/>
                  </a:cubicBezTo>
                  <a:cubicBezTo>
                    <a:pt x="30204" y="85287"/>
                    <a:pt x="-9115" y="52149"/>
                    <a:pt x="1860" y="15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3" name="任意多边形: 形状 192"/>
            <p:cNvSpPr/>
            <p:nvPr/>
          </p:nvSpPr>
          <p:spPr>
            <a:xfrm>
              <a:off x="9846749" y="5252371"/>
              <a:ext cx="99027" cy="90840"/>
            </a:xfrm>
            <a:custGeom>
              <a:avLst/>
              <a:gdLst>
                <a:gd name="connsiteX0" fmla="*/ 10891 w 99027"/>
                <a:gd name="connsiteY0" fmla="*/ 0 h 90840"/>
                <a:gd name="connsiteX1" fmla="*/ 98427 w 99027"/>
                <a:gd name="connsiteY1" fmla="*/ 67076 h 90840"/>
                <a:gd name="connsiteX2" fmla="*/ 75251 w 99027"/>
                <a:gd name="connsiteY2" fmla="*/ 90572 h 90840"/>
                <a:gd name="connsiteX3" fmla="*/ 129 w 99027"/>
                <a:gd name="connsiteY3" fmla="*/ 25147 h 90840"/>
                <a:gd name="connsiteX4" fmla="*/ 10891 w 99027"/>
                <a:gd name="connsiteY4" fmla="*/ 0 h 90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27" h="90840">
                  <a:moveTo>
                    <a:pt x="10891" y="0"/>
                  </a:moveTo>
                  <a:cubicBezTo>
                    <a:pt x="50849" y="53"/>
                    <a:pt x="93738" y="37081"/>
                    <a:pt x="98427" y="67076"/>
                  </a:cubicBezTo>
                  <a:cubicBezTo>
                    <a:pt x="101304" y="85564"/>
                    <a:pt x="93898" y="92330"/>
                    <a:pt x="75251" y="90572"/>
                  </a:cubicBezTo>
                  <a:cubicBezTo>
                    <a:pt x="43604" y="87642"/>
                    <a:pt x="4765" y="56474"/>
                    <a:pt x="129" y="25147"/>
                  </a:cubicBezTo>
                  <a:cubicBezTo>
                    <a:pt x="-1203" y="16356"/>
                    <a:pt x="8121" y="5967"/>
                    <a:pt x="1089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4" name="任意多边形: 形状 193"/>
            <p:cNvSpPr/>
            <p:nvPr/>
          </p:nvSpPr>
          <p:spPr>
            <a:xfrm>
              <a:off x="8512843" y="5934644"/>
              <a:ext cx="99590" cy="73433"/>
            </a:xfrm>
            <a:custGeom>
              <a:avLst/>
              <a:gdLst>
                <a:gd name="connsiteX0" fmla="*/ 21914 w 99590"/>
                <a:gd name="connsiteY0" fmla="*/ 0 h 73433"/>
                <a:gd name="connsiteX1" fmla="*/ 99539 w 99590"/>
                <a:gd name="connsiteY1" fmla="*/ 49175 h 73433"/>
                <a:gd name="connsiteX2" fmla="*/ 81585 w 99590"/>
                <a:gd name="connsiteY2" fmla="*/ 70806 h 73433"/>
                <a:gd name="connsiteX3" fmla="*/ 7742 w 99590"/>
                <a:gd name="connsiteY3" fmla="*/ 41716 h 73433"/>
                <a:gd name="connsiteX4" fmla="*/ 1242 w 99590"/>
                <a:gd name="connsiteY4" fmla="*/ 9270 h 73433"/>
                <a:gd name="connsiteX5" fmla="*/ 21914 w 99590"/>
                <a:gd name="connsiteY5" fmla="*/ 0 h 7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90" h="73433">
                  <a:moveTo>
                    <a:pt x="21914" y="0"/>
                  </a:moveTo>
                  <a:cubicBezTo>
                    <a:pt x="76257" y="586"/>
                    <a:pt x="100871" y="17262"/>
                    <a:pt x="99539" y="49175"/>
                  </a:cubicBezTo>
                  <a:cubicBezTo>
                    <a:pt x="99219" y="56900"/>
                    <a:pt x="89150" y="69048"/>
                    <a:pt x="81585" y="70806"/>
                  </a:cubicBezTo>
                  <a:cubicBezTo>
                    <a:pt x="51323" y="77839"/>
                    <a:pt x="23672" y="71605"/>
                    <a:pt x="7742" y="41716"/>
                  </a:cubicBezTo>
                  <a:cubicBezTo>
                    <a:pt x="2574" y="32020"/>
                    <a:pt x="-2381" y="17795"/>
                    <a:pt x="1242" y="9270"/>
                  </a:cubicBezTo>
                  <a:cubicBezTo>
                    <a:pt x="4225" y="2344"/>
                    <a:pt x="19996" y="799"/>
                    <a:pt x="219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5" name="任意多边形: 形状 194"/>
            <p:cNvSpPr/>
            <p:nvPr/>
          </p:nvSpPr>
          <p:spPr>
            <a:xfrm>
              <a:off x="8382861" y="5607360"/>
              <a:ext cx="94244" cy="79185"/>
            </a:xfrm>
            <a:custGeom>
              <a:avLst/>
              <a:gdLst>
                <a:gd name="connsiteX0" fmla="*/ 41185 w 94244"/>
                <a:gd name="connsiteY0" fmla="*/ 0 h 79185"/>
                <a:gd name="connsiteX1" fmla="*/ 94196 w 94244"/>
                <a:gd name="connsiteY1" fmla="*/ 56687 h 79185"/>
                <a:gd name="connsiteX2" fmla="*/ 60791 w 94244"/>
                <a:gd name="connsiteY2" fmla="*/ 79117 h 79185"/>
                <a:gd name="connsiteX3" fmla="*/ 1 w 94244"/>
                <a:gd name="connsiteY3" fmla="*/ 26266 h 79185"/>
                <a:gd name="connsiteX4" fmla="*/ 41185 w 94244"/>
                <a:gd name="connsiteY4" fmla="*/ 0 h 7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44" h="79185">
                  <a:moveTo>
                    <a:pt x="41185" y="0"/>
                  </a:moveTo>
                  <a:cubicBezTo>
                    <a:pt x="69475" y="373"/>
                    <a:pt x="92864" y="26053"/>
                    <a:pt x="94196" y="56687"/>
                  </a:cubicBezTo>
                  <a:cubicBezTo>
                    <a:pt x="95368" y="83273"/>
                    <a:pt x="74910" y="78478"/>
                    <a:pt x="60791" y="79117"/>
                  </a:cubicBezTo>
                  <a:cubicBezTo>
                    <a:pt x="27653" y="80662"/>
                    <a:pt x="161" y="55941"/>
                    <a:pt x="1" y="26266"/>
                  </a:cubicBezTo>
                  <a:cubicBezTo>
                    <a:pt x="-212" y="-3836"/>
                    <a:pt x="22804" y="1492"/>
                    <a:pt x="4118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6" name="任意多边形: 形状 195"/>
            <p:cNvSpPr/>
            <p:nvPr/>
          </p:nvSpPr>
          <p:spPr>
            <a:xfrm>
              <a:off x="8717411" y="5606934"/>
              <a:ext cx="96576" cy="77019"/>
            </a:xfrm>
            <a:custGeom>
              <a:avLst/>
              <a:gdLst>
                <a:gd name="connsiteX0" fmla="*/ 18416 w 96576"/>
                <a:gd name="connsiteY0" fmla="*/ 0 h 77019"/>
                <a:gd name="connsiteX1" fmla="*/ 96574 w 96576"/>
                <a:gd name="connsiteY1" fmla="*/ 54823 h 77019"/>
                <a:gd name="connsiteX2" fmla="*/ 70148 w 96576"/>
                <a:gd name="connsiteY2" fmla="*/ 76986 h 77019"/>
                <a:gd name="connsiteX3" fmla="*/ 302 w 96576"/>
                <a:gd name="connsiteY3" fmla="*/ 19180 h 77019"/>
                <a:gd name="connsiteX4" fmla="*/ 18416 w 96576"/>
                <a:gd name="connsiteY4" fmla="*/ 0 h 7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76" h="77019">
                  <a:moveTo>
                    <a:pt x="18416" y="0"/>
                  </a:moveTo>
                  <a:cubicBezTo>
                    <a:pt x="70415" y="906"/>
                    <a:pt x="96255" y="22856"/>
                    <a:pt x="96574" y="54823"/>
                  </a:cubicBezTo>
                  <a:cubicBezTo>
                    <a:pt x="96734" y="73949"/>
                    <a:pt x="86771" y="77413"/>
                    <a:pt x="70148" y="76986"/>
                  </a:cubicBezTo>
                  <a:cubicBezTo>
                    <a:pt x="28805" y="75921"/>
                    <a:pt x="-3481" y="51573"/>
                    <a:pt x="302" y="19180"/>
                  </a:cubicBezTo>
                  <a:cubicBezTo>
                    <a:pt x="1367" y="9910"/>
                    <a:pt x="16125" y="2238"/>
                    <a:pt x="1841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7" name="任意多边形: 形状 196"/>
            <p:cNvSpPr/>
            <p:nvPr/>
          </p:nvSpPr>
          <p:spPr>
            <a:xfrm>
              <a:off x="8232429" y="6116662"/>
              <a:ext cx="92681" cy="75435"/>
            </a:xfrm>
            <a:custGeom>
              <a:avLst/>
              <a:gdLst>
                <a:gd name="connsiteX0" fmla="*/ 39829 w 92681"/>
                <a:gd name="connsiteY0" fmla="*/ 671 h 75435"/>
                <a:gd name="connsiteX1" fmla="*/ 92681 w 92681"/>
                <a:gd name="connsiteY1" fmla="*/ 53789 h 75435"/>
                <a:gd name="connsiteX2" fmla="*/ 58689 w 92681"/>
                <a:gd name="connsiteY2" fmla="*/ 74781 h 75435"/>
                <a:gd name="connsiteX3" fmla="*/ 84 w 92681"/>
                <a:gd name="connsiteY3" fmla="*/ 24487 h 75435"/>
                <a:gd name="connsiteX4" fmla="*/ 39829 w 92681"/>
                <a:gd name="connsiteY4" fmla="*/ 671 h 75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81" h="75435">
                  <a:moveTo>
                    <a:pt x="39829" y="671"/>
                  </a:moveTo>
                  <a:cubicBezTo>
                    <a:pt x="77443" y="2110"/>
                    <a:pt x="92467" y="17720"/>
                    <a:pt x="92681" y="53789"/>
                  </a:cubicBezTo>
                  <a:cubicBezTo>
                    <a:pt x="92840" y="80375"/>
                    <a:pt x="73820" y="75154"/>
                    <a:pt x="58689" y="74781"/>
                  </a:cubicBezTo>
                  <a:cubicBezTo>
                    <a:pt x="22780" y="73875"/>
                    <a:pt x="-1621" y="52297"/>
                    <a:pt x="84" y="24487"/>
                  </a:cubicBezTo>
                  <a:cubicBezTo>
                    <a:pt x="1789" y="-2898"/>
                    <a:pt x="21075" y="-607"/>
                    <a:pt x="39829" y="6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8" name="任意多边形: 形状 197"/>
            <p:cNvSpPr/>
            <p:nvPr/>
          </p:nvSpPr>
          <p:spPr>
            <a:xfrm>
              <a:off x="11284042" y="6326174"/>
              <a:ext cx="113641" cy="94380"/>
            </a:xfrm>
            <a:custGeom>
              <a:avLst/>
              <a:gdLst>
                <a:gd name="connsiteX0" fmla="*/ 0 w 113641"/>
                <a:gd name="connsiteY0" fmla="*/ 60 h 94380"/>
                <a:gd name="connsiteX1" fmla="*/ 113641 w 113641"/>
                <a:gd name="connsiteY1" fmla="*/ 93723 h 94380"/>
                <a:gd name="connsiteX2" fmla="*/ 0 w 113641"/>
                <a:gd name="connsiteY2" fmla="*/ 60 h 9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41" h="94380">
                  <a:moveTo>
                    <a:pt x="0" y="60"/>
                  </a:moveTo>
                  <a:cubicBezTo>
                    <a:pt x="50347" y="-1538"/>
                    <a:pt x="86842" y="28564"/>
                    <a:pt x="113641" y="93723"/>
                  </a:cubicBezTo>
                  <a:cubicBezTo>
                    <a:pt x="56740" y="99956"/>
                    <a:pt x="9963" y="61383"/>
                    <a:pt x="0" y="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9" name="任意多边形: 形状 198"/>
            <p:cNvSpPr/>
            <p:nvPr/>
          </p:nvSpPr>
          <p:spPr>
            <a:xfrm>
              <a:off x="8909865" y="5292556"/>
              <a:ext cx="93230" cy="82353"/>
            </a:xfrm>
            <a:custGeom>
              <a:avLst/>
              <a:gdLst>
                <a:gd name="connsiteX0" fmla="*/ 62301 w 93230"/>
                <a:gd name="connsiteY0" fmla="*/ 82354 h 82353"/>
                <a:gd name="connsiteX1" fmla="*/ 20 w 93230"/>
                <a:gd name="connsiteY1" fmla="*/ 30408 h 82353"/>
                <a:gd name="connsiteX2" fmla="*/ 16003 w 93230"/>
                <a:gd name="connsiteY2" fmla="*/ 2651 h 82353"/>
                <a:gd name="connsiteX3" fmla="*/ 85690 w 93230"/>
                <a:gd name="connsiteY3" fmla="*/ 39625 h 82353"/>
                <a:gd name="connsiteX4" fmla="*/ 62301 w 93230"/>
                <a:gd name="connsiteY4" fmla="*/ 82354 h 82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230" h="82353">
                  <a:moveTo>
                    <a:pt x="62301" y="82354"/>
                  </a:moveTo>
                  <a:cubicBezTo>
                    <a:pt x="31294" y="82354"/>
                    <a:pt x="1405" y="59231"/>
                    <a:pt x="20" y="30408"/>
                  </a:cubicBezTo>
                  <a:cubicBezTo>
                    <a:pt x="-460" y="21085"/>
                    <a:pt x="7905" y="6007"/>
                    <a:pt x="16003" y="2651"/>
                  </a:cubicBezTo>
                  <a:cubicBezTo>
                    <a:pt x="39711" y="-7206"/>
                    <a:pt x="71891" y="11601"/>
                    <a:pt x="85690" y="39625"/>
                  </a:cubicBezTo>
                  <a:cubicBezTo>
                    <a:pt x="100555" y="69940"/>
                    <a:pt x="93788" y="82354"/>
                    <a:pt x="62301" y="823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0" name="任意多边形: 形状 199"/>
            <p:cNvSpPr/>
            <p:nvPr/>
          </p:nvSpPr>
          <p:spPr>
            <a:xfrm>
              <a:off x="8999638" y="5147247"/>
              <a:ext cx="93371" cy="86264"/>
            </a:xfrm>
            <a:custGeom>
              <a:avLst/>
              <a:gdLst>
                <a:gd name="connsiteX0" fmla="*/ 76047 w 93371"/>
                <a:gd name="connsiteY0" fmla="*/ 86264 h 86264"/>
                <a:gd name="connsiteX1" fmla="*/ 393 w 93371"/>
                <a:gd name="connsiteY1" fmla="*/ 26327 h 86264"/>
                <a:gd name="connsiteX2" fmla="*/ 23302 w 93371"/>
                <a:gd name="connsiteY2" fmla="*/ 8 h 86264"/>
                <a:gd name="connsiteX3" fmla="*/ 93362 w 93371"/>
                <a:gd name="connsiteY3" fmla="*/ 66285 h 86264"/>
                <a:gd name="connsiteX4" fmla="*/ 76047 w 93371"/>
                <a:gd name="connsiteY4" fmla="*/ 86264 h 8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71" h="86264">
                  <a:moveTo>
                    <a:pt x="76047" y="86264"/>
                  </a:moveTo>
                  <a:cubicBezTo>
                    <a:pt x="31027" y="84346"/>
                    <a:pt x="4708" y="60638"/>
                    <a:pt x="393" y="26327"/>
                  </a:cubicBezTo>
                  <a:cubicBezTo>
                    <a:pt x="-1739" y="9385"/>
                    <a:pt x="4655" y="-312"/>
                    <a:pt x="23302" y="8"/>
                  </a:cubicBezTo>
                  <a:cubicBezTo>
                    <a:pt x="58145" y="540"/>
                    <a:pt x="94055" y="32294"/>
                    <a:pt x="93362" y="66285"/>
                  </a:cubicBezTo>
                  <a:cubicBezTo>
                    <a:pt x="93202" y="74703"/>
                    <a:pt x="79243" y="82801"/>
                    <a:pt x="76047" y="862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1" name="任意多边形: 形状 200"/>
            <p:cNvSpPr/>
            <p:nvPr/>
          </p:nvSpPr>
          <p:spPr>
            <a:xfrm>
              <a:off x="8553794" y="5605402"/>
              <a:ext cx="94198" cy="78304"/>
            </a:xfrm>
            <a:custGeom>
              <a:avLst/>
              <a:gdLst>
                <a:gd name="connsiteX0" fmla="*/ 72068 w 94198"/>
                <a:gd name="connsiteY0" fmla="*/ 78305 h 78304"/>
                <a:gd name="connsiteX1" fmla="*/ 197 w 94198"/>
                <a:gd name="connsiteY1" fmla="*/ 31154 h 78304"/>
                <a:gd name="connsiteX2" fmla="*/ 8242 w 94198"/>
                <a:gd name="connsiteY2" fmla="*/ 3929 h 78304"/>
                <a:gd name="connsiteX3" fmla="*/ 87039 w 94198"/>
                <a:gd name="connsiteY3" fmla="*/ 33125 h 78304"/>
                <a:gd name="connsiteX4" fmla="*/ 92793 w 94198"/>
                <a:gd name="connsiteY4" fmla="*/ 68342 h 78304"/>
                <a:gd name="connsiteX5" fmla="*/ 72068 w 94198"/>
                <a:gd name="connsiteY5" fmla="*/ 78305 h 7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98" h="78304">
                  <a:moveTo>
                    <a:pt x="72068" y="78305"/>
                  </a:moveTo>
                  <a:cubicBezTo>
                    <a:pt x="24385" y="76600"/>
                    <a:pt x="3606" y="61948"/>
                    <a:pt x="197" y="31154"/>
                  </a:cubicBezTo>
                  <a:cubicBezTo>
                    <a:pt x="-816" y="22150"/>
                    <a:pt x="2114" y="7658"/>
                    <a:pt x="8242" y="3929"/>
                  </a:cubicBezTo>
                  <a:cubicBezTo>
                    <a:pt x="27688" y="-8005"/>
                    <a:pt x="72974" y="8830"/>
                    <a:pt x="87039" y="33125"/>
                  </a:cubicBezTo>
                  <a:cubicBezTo>
                    <a:pt x="92793" y="43088"/>
                    <a:pt x="96309" y="58325"/>
                    <a:pt x="92793" y="68342"/>
                  </a:cubicBezTo>
                  <a:cubicBezTo>
                    <a:pt x="90289" y="75268"/>
                    <a:pt x="74093" y="77399"/>
                    <a:pt x="72068" y="783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2" name="任意多边形: 形状 201"/>
            <p:cNvSpPr/>
            <p:nvPr/>
          </p:nvSpPr>
          <p:spPr>
            <a:xfrm>
              <a:off x="11575630" y="6621139"/>
              <a:ext cx="123763" cy="102067"/>
            </a:xfrm>
            <a:custGeom>
              <a:avLst/>
              <a:gdLst>
                <a:gd name="connsiteX0" fmla="*/ 123764 w 123763"/>
                <a:gd name="connsiteY0" fmla="*/ 102067 h 102067"/>
                <a:gd name="connsiteX1" fmla="*/ 0 w 123763"/>
                <a:gd name="connsiteY1" fmla="*/ 946 h 102067"/>
                <a:gd name="connsiteX2" fmla="*/ 123764 w 123763"/>
                <a:gd name="connsiteY2" fmla="*/ 102067 h 10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761" h="102065">
                  <a:moveTo>
                    <a:pt x="123764" y="102067"/>
                  </a:moveTo>
                  <a:cubicBezTo>
                    <a:pt x="64998" y="96206"/>
                    <a:pt x="11295" y="52306"/>
                    <a:pt x="0" y="946"/>
                  </a:cubicBezTo>
                  <a:cubicBezTo>
                    <a:pt x="44859" y="-7152"/>
                    <a:pt x="99576" y="37601"/>
                    <a:pt x="123764" y="1020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3" name="任意多边形: 形状 202"/>
            <p:cNvSpPr/>
            <p:nvPr/>
          </p:nvSpPr>
          <p:spPr>
            <a:xfrm>
              <a:off x="11081000" y="6161513"/>
              <a:ext cx="113161" cy="94199"/>
            </a:xfrm>
            <a:custGeom>
              <a:avLst/>
              <a:gdLst>
                <a:gd name="connsiteX0" fmla="*/ 0 w 113161"/>
                <a:gd name="connsiteY0" fmla="*/ 1372 h 94199"/>
                <a:gd name="connsiteX1" fmla="*/ 113162 w 113161"/>
                <a:gd name="connsiteY1" fmla="*/ 92477 h 94199"/>
                <a:gd name="connsiteX2" fmla="*/ 0 w 113161"/>
                <a:gd name="connsiteY2" fmla="*/ 1372 h 9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161" h="94199">
                  <a:moveTo>
                    <a:pt x="0" y="1372"/>
                  </a:moveTo>
                  <a:cubicBezTo>
                    <a:pt x="54450" y="-6566"/>
                    <a:pt x="86683" y="19433"/>
                    <a:pt x="113162" y="92477"/>
                  </a:cubicBezTo>
                  <a:cubicBezTo>
                    <a:pt x="67609" y="102706"/>
                    <a:pt x="22963" y="66744"/>
                    <a:pt x="0" y="13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4" name="任意多边形: 形状 203"/>
            <p:cNvSpPr/>
            <p:nvPr/>
          </p:nvSpPr>
          <p:spPr>
            <a:xfrm>
              <a:off x="8301763" y="6279904"/>
              <a:ext cx="95223" cy="74218"/>
            </a:xfrm>
            <a:custGeom>
              <a:avLst/>
              <a:gdLst>
                <a:gd name="connsiteX0" fmla="*/ 39702 w 95223"/>
                <a:gd name="connsiteY0" fmla="*/ 619 h 74218"/>
                <a:gd name="connsiteX1" fmla="*/ 95218 w 95223"/>
                <a:gd name="connsiteY1" fmla="*/ 52458 h 74218"/>
                <a:gd name="connsiteX2" fmla="*/ 61386 w 95223"/>
                <a:gd name="connsiteY2" fmla="*/ 73982 h 74218"/>
                <a:gd name="connsiteX3" fmla="*/ 11 w 95223"/>
                <a:gd name="connsiteY3" fmla="*/ 27577 h 74218"/>
                <a:gd name="connsiteX4" fmla="*/ 39702 w 95223"/>
                <a:gd name="connsiteY4" fmla="*/ 619 h 7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23" h="74218">
                  <a:moveTo>
                    <a:pt x="39702" y="619"/>
                  </a:moveTo>
                  <a:cubicBezTo>
                    <a:pt x="73534" y="885"/>
                    <a:pt x="95644" y="21823"/>
                    <a:pt x="95218" y="52458"/>
                  </a:cubicBezTo>
                  <a:cubicBezTo>
                    <a:pt x="94845" y="77339"/>
                    <a:pt x="77476" y="74195"/>
                    <a:pt x="61386" y="73982"/>
                  </a:cubicBezTo>
                  <a:cubicBezTo>
                    <a:pt x="23719" y="73502"/>
                    <a:pt x="490" y="55974"/>
                    <a:pt x="11" y="27577"/>
                  </a:cubicBezTo>
                  <a:cubicBezTo>
                    <a:pt x="-522" y="-1672"/>
                    <a:pt x="19244" y="-980"/>
                    <a:pt x="39702" y="6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5" name="任意多边形: 形状 204"/>
            <p:cNvSpPr/>
            <p:nvPr/>
          </p:nvSpPr>
          <p:spPr>
            <a:xfrm>
              <a:off x="9978953" y="5284126"/>
              <a:ext cx="94445" cy="86594"/>
            </a:xfrm>
            <a:custGeom>
              <a:avLst/>
              <a:gdLst>
                <a:gd name="connsiteX0" fmla="*/ 0 w 94445"/>
                <a:gd name="connsiteY0" fmla="*/ 2876 h 86594"/>
                <a:gd name="connsiteX1" fmla="*/ 94301 w 94445"/>
                <a:gd name="connsiteY1" fmla="*/ 70379 h 86594"/>
                <a:gd name="connsiteX2" fmla="*/ 72564 w 94445"/>
                <a:gd name="connsiteY2" fmla="*/ 86575 h 86594"/>
                <a:gd name="connsiteX3" fmla="*/ 0 w 94445"/>
                <a:gd name="connsiteY3" fmla="*/ 2876 h 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445" h="86594">
                  <a:moveTo>
                    <a:pt x="0" y="2876"/>
                  </a:moveTo>
                  <a:cubicBezTo>
                    <a:pt x="45286" y="-10870"/>
                    <a:pt x="97551" y="26798"/>
                    <a:pt x="94301" y="70379"/>
                  </a:cubicBezTo>
                  <a:cubicBezTo>
                    <a:pt x="93822" y="76559"/>
                    <a:pt x="79703" y="87108"/>
                    <a:pt x="72564" y="86575"/>
                  </a:cubicBezTo>
                  <a:cubicBezTo>
                    <a:pt x="36282" y="83805"/>
                    <a:pt x="9004" y="51518"/>
                    <a:pt x="0" y="28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6" name="任意多边形: 形状 205"/>
            <p:cNvSpPr/>
            <p:nvPr/>
          </p:nvSpPr>
          <p:spPr>
            <a:xfrm>
              <a:off x="8592211" y="5285069"/>
              <a:ext cx="91263" cy="80836"/>
            </a:xfrm>
            <a:custGeom>
              <a:avLst/>
              <a:gdLst>
                <a:gd name="connsiteX0" fmla="*/ 71584 w 91263"/>
                <a:gd name="connsiteY0" fmla="*/ 80837 h 80836"/>
                <a:gd name="connsiteX1" fmla="*/ 32 w 91263"/>
                <a:gd name="connsiteY1" fmla="*/ 23350 h 80836"/>
                <a:gd name="connsiteX2" fmla="*/ 34183 w 91263"/>
                <a:gd name="connsiteY2" fmla="*/ 121 h 80836"/>
                <a:gd name="connsiteX3" fmla="*/ 90498 w 91263"/>
                <a:gd name="connsiteY3" fmla="*/ 60911 h 80836"/>
                <a:gd name="connsiteX4" fmla="*/ 71584 w 91263"/>
                <a:gd name="connsiteY4" fmla="*/ 80837 h 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263" h="80836">
                  <a:moveTo>
                    <a:pt x="71584" y="80837"/>
                  </a:moveTo>
                  <a:cubicBezTo>
                    <a:pt x="24327" y="77587"/>
                    <a:pt x="-1033" y="53825"/>
                    <a:pt x="32" y="23350"/>
                  </a:cubicBezTo>
                  <a:cubicBezTo>
                    <a:pt x="885" y="-572"/>
                    <a:pt x="17773" y="-358"/>
                    <a:pt x="34183" y="121"/>
                  </a:cubicBezTo>
                  <a:cubicBezTo>
                    <a:pt x="67162" y="1133"/>
                    <a:pt x="96411" y="31235"/>
                    <a:pt x="90498" y="60911"/>
                  </a:cubicBezTo>
                  <a:cubicBezTo>
                    <a:pt x="88686" y="70288"/>
                    <a:pt x="75100" y="77374"/>
                    <a:pt x="71584" y="808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7" name="任意多边形: 形状 206"/>
            <p:cNvSpPr/>
            <p:nvPr/>
          </p:nvSpPr>
          <p:spPr>
            <a:xfrm>
              <a:off x="10299683" y="5477735"/>
              <a:ext cx="98527" cy="97254"/>
            </a:xfrm>
            <a:custGeom>
              <a:avLst/>
              <a:gdLst>
                <a:gd name="connsiteX0" fmla="*/ 8419 w 98527"/>
                <a:gd name="connsiteY0" fmla="*/ 0 h 97254"/>
                <a:gd name="connsiteX1" fmla="*/ 97872 w 98527"/>
                <a:gd name="connsiteY1" fmla="*/ 73790 h 97254"/>
                <a:gd name="connsiteX2" fmla="*/ 75069 w 98527"/>
                <a:gd name="connsiteY2" fmla="*/ 95420 h 97254"/>
                <a:gd name="connsiteX3" fmla="*/ 374 w 98527"/>
                <a:gd name="connsiteY3" fmla="*/ 22856 h 97254"/>
                <a:gd name="connsiteX4" fmla="*/ 8419 w 98527"/>
                <a:gd name="connsiteY4" fmla="*/ 0 h 9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527" h="97254">
                  <a:moveTo>
                    <a:pt x="8419" y="0"/>
                  </a:moveTo>
                  <a:cubicBezTo>
                    <a:pt x="48804" y="1225"/>
                    <a:pt x="92811" y="42143"/>
                    <a:pt x="97872" y="73790"/>
                  </a:cubicBezTo>
                  <a:cubicBezTo>
                    <a:pt x="101016" y="93236"/>
                    <a:pt x="92758" y="101174"/>
                    <a:pt x="75069" y="95420"/>
                  </a:cubicBezTo>
                  <a:cubicBezTo>
                    <a:pt x="38787" y="83486"/>
                    <a:pt x="12096" y="59777"/>
                    <a:pt x="374" y="22856"/>
                  </a:cubicBezTo>
                  <a:cubicBezTo>
                    <a:pt x="-1810" y="15930"/>
                    <a:pt x="6182" y="5807"/>
                    <a:pt x="84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8" name="任意多边形: 形状 207"/>
            <p:cNvSpPr/>
            <p:nvPr/>
          </p:nvSpPr>
          <p:spPr>
            <a:xfrm>
              <a:off x="9580639" y="5211020"/>
              <a:ext cx="93096" cy="86544"/>
            </a:xfrm>
            <a:custGeom>
              <a:avLst/>
              <a:gdLst>
                <a:gd name="connsiteX0" fmla="*/ 863 w 93096"/>
                <a:gd name="connsiteY0" fmla="*/ 328 h 86544"/>
                <a:gd name="connsiteX1" fmla="*/ 89464 w 93096"/>
                <a:gd name="connsiteY1" fmla="*/ 52327 h 86544"/>
                <a:gd name="connsiteX2" fmla="*/ 90423 w 93096"/>
                <a:gd name="connsiteY2" fmla="*/ 81576 h 86544"/>
                <a:gd name="connsiteX3" fmla="*/ 64157 w 93096"/>
                <a:gd name="connsiteY3" fmla="*/ 86105 h 86544"/>
                <a:gd name="connsiteX4" fmla="*/ 863 w 93096"/>
                <a:gd name="connsiteY4" fmla="*/ 328 h 8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096" h="86544">
                  <a:moveTo>
                    <a:pt x="863" y="328"/>
                  </a:moveTo>
                  <a:cubicBezTo>
                    <a:pt x="44178" y="-2869"/>
                    <a:pt x="71669" y="17536"/>
                    <a:pt x="89464" y="52327"/>
                  </a:cubicBezTo>
                  <a:cubicBezTo>
                    <a:pt x="93672" y="60531"/>
                    <a:pt x="94525" y="74117"/>
                    <a:pt x="90423" y="81576"/>
                  </a:cubicBezTo>
                  <a:cubicBezTo>
                    <a:pt x="87652" y="86531"/>
                    <a:pt x="73054" y="87170"/>
                    <a:pt x="64157" y="86105"/>
                  </a:cubicBezTo>
                  <a:cubicBezTo>
                    <a:pt x="23346" y="81470"/>
                    <a:pt x="-5424" y="43269"/>
                    <a:pt x="863" y="3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9" name="任意多边形: 形状 208"/>
            <p:cNvSpPr/>
            <p:nvPr/>
          </p:nvSpPr>
          <p:spPr>
            <a:xfrm>
              <a:off x="10104756" y="5303446"/>
              <a:ext cx="100094" cy="89259"/>
            </a:xfrm>
            <a:custGeom>
              <a:avLst/>
              <a:gdLst>
                <a:gd name="connsiteX0" fmla="*/ 100095 w 100094"/>
                <a:gd name="connsiteY0" fmla="*/ 88566 h 89259"/>
                <a:gd name="connsiteX1" fmla="*/ 2064 w 100094"/>
                <a:gd name="connsiteY1" fmla="*/ 31932 h 89259"/>
                <a:gd name="connsiteX2" fmla="*/ 28329 w 100094"/>
                <a:gd name="connsiteY2" fmla="*/ 3748 h 89259"/>
                <a:gd name="connsiteX3" fmla="*/ 84324 w 100094"/>
                <a:gd name="connsiteY3" fmla="*/ 51058 h 89259"/>
                <a:gd name="connsiteX4" fmla="*/ 100095 w 100094"/>
                <a:gd name="connsiteY4" fmla="*/ 88566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94" h="89259">
                  <a:moveTo>
                    <a:pt x="100095" y="88566"/>
                  </a:moveTo>
                  <a:cubicBezTo>
                    <a:pt x="50067" y="93627"/>
                    <a:pt x="11973" y="70611"/>
                    <a:pt x="2064" y="31932"/>
                  </a:cubicBezTo>
                  <a:cubicBezTo>
                    <a:pt x="-4596" y="5986"/>
                    <a:pt x="5047" y="-6908"/>
                    <a:pt x="28329" y="3748"/>
                  </a:cubicBezTo>
                  <a:cubicBezTo>
                    <a:pt x="49800" y="13551"/>
                    <a:pt x="67595" y="33210"/>
                    <a:pt x="84324" y="51058"/>
                  </a:cubicBezTo>
                  <a:cubicBezTo>
                    <a:pt x="92369" y="59583"/>
                    <a:pt x="94287" y="73968"/>
                    <a:pt x="100095" y="885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0" name="任意多边形: 形状 209"/>
            <p:cNvSpPr/>
            <p:nvPr/>
          </p:nvSpPr>
          <p:spPr>
            <a:xfrm>
              <a:off x="8847453" y="5142625"/>
              <a:ext cx="91429" cy="77065"/>
            </a:xfrm>
            <a:custGeom>
              <a:avLst/>
              <a:gdLst>
                <a:gd name="connsiteX0" fmla="*/ 76657 w 91429"/>
                <a:gd name="connsiteY0" fmla="*/ 77033 h 77065"/>
                <a:gd name="connsiteX1" fmla="*/ 97 w 91429"/>
                <a:gd name="connsiteY1" fmla="*/ 19174 h 77065"/>
                <a:gd name="connsiteX2" fmla="*/ 20769 w 91429"/>
                <a:gd name="connsiteY2" fmla="*/ 207 h 77065"/>
                <a:gd name="connsiteX3" fmla="*/ 91415 w 91429"/>
                <a:gd name="connsiteY3" fmla="*/ 53378 h 77065"/>
                <a:gd name="connsiteX4" fmla="*/ 76657 w 91429"/>
                <a:gd name="connsiteY4" fmla="*/ 77033 h 7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29" h="77065">
                  <a:moveTo>
                    <a:pt x="76657" y="77033"/>
                  </a:moveTo>
                  <a:cubicBezTo>
                    <a:pt x="29453" y="78099"/>
                    <a:pt x="-1981" y="52100"/>
                    <a:pt x="97" y="19174"/>
                  </a:cubicBezTo>
                  <a:cubicBezTo>
                    <a:pt x="523" y="12141"/>
                    <a:pt x="13150" y="740"/>
                    <a:pt x="20769" y="207"/>
                  </a:cubicBezTo>
                  <a:cubicBezTo>
                    <a:pt x="59715" y="-2510"/>
                    <a:pt x="92214" y="21838"/>
                    <a:pt x="91415" y="53378"/>
                  </a:cubicBezTo>
                  <a:cubicBezTo>
                    <a:pt x="91202" y="62915"/>
                    <a:pt x="79854" y="72238"/>
                    <a:pt x="76657" y="770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1" name="任意多边形: 形状 210"/>
            <p:cNvSpPr/>
            <p:nvPr/>
          </p:nvSpPr>
          <p:spPr>
            <a:xfrm>
              <a:off x="8047624" y="6131254"/>
              <a:ext cx="93099" cy="74415"/>
            </a:xfrm>
            <a:custGeom>
              <a:avLst/>
              <a:gdLst>
                <a:gd name="connsiteX0" fmla="*/ 60858 w 93099"/>
                <a:gd name="connsiteY0" fmla="*/ 73987 h 74415"/>
                <a:gd name="connsiteX1" fmla="*/ 69 w 93099"/>
                <a:gd name="connsiteY1" fmla="*/ 25878 h 74415"/>
                <a:gd name="connsiteX2" fmla="*/ 49830 w 93099"/>
                <a:gd name="connsiteY2" fmla="*/ 251 h 74415"/>
                <a:gd name="connsiteX3" fmla="*/ 93091 w 93099"/>
                <a:gd name="connsiteY3" fmla="*/ 49639 h 74415"/>
                <a:gd name="connsiteX4" fmla="*/ 60858 w 93099"/>
                <a:gd name="connsiteY4" fmla="*/ 73987 h 74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099" h="74415">
                  <a:moveTo>
                    <a:pt x="60858" y="73987"/>
                  </a:moveTo>
                  <a:cubicBezTo>
                    <a:pt x="28679" y="72975"/>
                    <a:pt x="-1636" y="49213"/>
                    <a:pt x="69" y="25878"/>
                  </a:cubicBezTo>
                  <a:cubicBezTo>
                    <a:pt x="2519" y="-7048"/>
                    <a:pt x="31716" y="2542"/>
                    <a:pt x="49830" y="251"/>
                  </a:cubicBezTo>
                  <a:cubicBezTo>
                    <a:pt x="73645" y="-2786"/>
                    <a:pt x="92665" y="22201"/>
                    <a:pt x="93091" y="49639"/>
                  </a:cubicBezTo>
                  <a:cubicBezTo>
                    <a:pt x="93518" y="75319"/>
                    <a:pt x="76415" y="75266"/>
                    <a:pt x="60858" y="739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2" name="任意多边形: 形状 211"/>
            <p:cNvSpPr/>
            <p:nvPr/>
          </p:nvSpPr>
          <p:spPr>
            <a:xfrm>
              <a:off x="10807448" y="5853805"/>
              <a:ext cx="103224" cy="98756"/>
            </a:xfrm>
            <a:custGeom>
              <a:avLst/>
              <a:gdLst>
                <a:gd name="connsiteX0" fmla="*/ 103224 w 103224"/>
                <a:gd name="connsiteY0" fmla="*/ 98740 h 98756"/>
                <a:gd name="connsiteX1" fmla="*/ 25 w 103224"/>
                <a:gd name="connsiteY1" fmla="*/ 16639 h 98756"/>
                <a:gd name="connsiteX2" fmla="*/ 19205 w 103224"/>
                <a:gd name="connsiteY2" fmla="*/ 17 h 98756"/>
                <a:gd name="connsiteX3" fmla="*/ 103224 w 103224"/>
                <a:gd name="connsiteY3" fmla="*/ 98740 h 9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223" h="98756">
                  <a:moveTo>
                    <a:pt x="103224" y="98740"/>
                  </a:moveTo>
                  <a:cubicBezTo>
                    <a:pt x="62520" y="99752"/>
                    <a:pt x="5193" y="54360"/>
                    <a:pt x="25" y="16639"/>
                  </a:cubicBezTo>
                  <a:cubicBezTo>
                    <a:pt x="-667" y="11791"/>
                    <a:pt x="13025" y="-516"/>
                    <a:pt x="19205" y="17"/>
                  </a:cubicBezTo>
                  <a:cubicBezTo>
                    <a:pt x="55008" y="3267"/>
                    <a:pt x="100507" y="57184"/>
                    <a:pt x="103224" y="987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3" name="任意多边形: 形状 212"/>
            <p:cNvSpPr/>
            <p:nvPr/>
          </p:nvSpPr>
          <p:spPr>
            <a:xfrm>
              <a:off x="8489364" y="5445792"/>
              <a:ext cx="90592" cy="77336"/>
            </a:xfrm>
            <a:custGeom>
              <a:avLst/>
              <a:gdLst>
                <a:gd name="connsiteX0" fmla="*/ 70593 w 90592"/>
                <a:gd name="connsiteY0" fmla="*/ 77336 h 77336"/>
                <a:gd name="connsiteX1" fmla="*/ 0 w 90592"/>
                <a:gd name="connsiteY1" fmla="*/ 18304 h 77336"/>
                <a:gd name="connsiteX2" fmla="*/ 25946 w 90592"/>
                <a:gd name="connsiteY2" fmla="*/ 30 h 77336"/>
                <a:gd name="connsiteX3" fmla="*/ 90252 w 90592"/>
                <a:gd name="connsiteY3" fmla="*/ 54853 h 77336"/>
                <a:gd name="connsiteX4" fmla="*/ 70593 w 90592"/>
                <a:gd name="connsiteY4" fmla="*/ 77336 h 7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92" h="77336">
                  <a:moveTo>
                    <a:pt x="70593" y="77336"/>
                  </a:moveTo>
                  <a:cubicBezTo>
                    <a:pt x="25307" y="77442"/>
                    <a:pt x="53" y="50750"/>
                    <a:pt x="0" y="18304"/>
                  </a:cubicBezTo>
                  <a:cubicBezTo>
                    <a:pt x="0" y="-2154"/>
                    <a:pt x="12840" y="137"/>
                    <a:pt x="25946" y="30"/>
                  </a:cubicBezTo>
                  <a:cubicBezTo>
                    <a:pt x="64199" y="-290"/>
                    <a:pt x="94142" y="23206"/>
                    <a:pt x="90252" y="54853"/>
                  </a:cubicBezTo>
                  <a:cubicBezTo>
                    <a:pt x="88974" y="65295"/>
                    <a:pt x="73683" y="74033"/>
                    <a:pt x="70593" y="773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4" name="任意多边形: 形状 213"/>
            <p:cNvSpPr/>
            <p:nvPr/>
          </p:nvSpPr>
          <p:spPr>
            <a:xfrm>
              <a:off x="8695389" y="5137179"/>
              <a:ext cx="83889" cy="82159"/>
            </a:xfrm>
            <a:custGeom>
              <a:avLst/>
              <a:gdLst>
                <a:gd name="connsiteX0" fmla="*/ 63667 w 83889"/>
                <a:gd name="connsiteY0" fmla="*/ 82160 h 82159"/>
                <a:gd name="connsiteX1" fmla="*/ 14705 w 83889"/>
                <a:gd name="connsiteY1" fmla="*/ 55041 h 82159"/>
                <a:gd name="connsiteX2" fmla="*/ 0 w 83889"/>
                <a:gd name="connsiteY2" fmla="*/ 1657 h 82159"/>
                <a:gd name="connsiteX3" fmla="*/ 59085 w 83889"/>
                <a:gd name="connsiteY3" fmla="*/ 5333 h 82159"/>
                <a:gd name="connsiteX4" fmla="*/ 83806 w 83889"/>
                <a:gd name="connsiteY4" fmla="*/ 60529 h 82159"/>
                <a:gd name="connsiteX5" fmla="*/ 63667 w 83889"/>
                <a:gd name="connsiteY5" fmla="*/ 82160 h 8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889" h="82159">
                  <a:moveTo>
                    <a:pt x="63667" y="82160"/>
                  </a:moveTo>
                  <a:cubicBezTo>
                    <a:pt x="44380" y="72143"/>
                    <a:pt x="24028" y="67721"/>
                    <a:pt x="14705" y="55041"/>
                  </a:cubicBezTo>
                  <a:cubicBezTo>
                    <a:pt x="4475" y="41189"/>
                    <a:pt x="4475" y="19772"/>
                    <a:pt x="0" y="1657"/>
                  </a:cubicBezTo>
                  <a:cubicBezTo>
                    <a:pt x="20139" y="2243"/>
                    <a:pt x="45392" y="-4363"/>
                    <a:pt x="59085" y="5333"/>
                  </a:cubicBezTo>
                  <a:cubicBezTo>
                    <a:pt x="73416" y="15456"/>
                    <a:pt x="78105" y="40869"/>
                    <a:pt x="83806" y="60529"/>
                  </a:cubicBezTo>
                  <a:cubicBezTo>
                    <a:pt x="85031" y="64791"/>
                    <a:pt x="72511" y="73049"/>
                    <a:pt x="63667" y="821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5" name="任意多边形: 形状 214"/>
            <p:cNvSpPr/>
            <p:nvPr/>
          </p:nvSpPr>
          <p:spPr>
            <a:xfrm>
              <a:off x="8116685" y="6296666"/>
              <a:ext cx="93588" cy="73485"/>
            </a:xfrm>
            <a:custGeom>
              <a:avLst/>
              <a:gdLst>
                <a:gd name="connsiteX0" fmla="*/ 36711 w 93588"/>
                <a:gd name="connsiteY0" fmla="*/ 0 h 73485"/>
                <a:gd name="connsiteX1" fmla="*/ 93558 w 93588"/>
                <a:gd name="connsiteY1" fmla="*/ 48909 h 73485"/>
                <a:gd name="connsiteX2" fmla="*/ 54612 w 93588"/>
                <a:gd name="connsiteY2" fmla="*/ 73257 h 73485"/>
                <a:gd name="connsiteX3" fmla="*/ 2 w 93588"/>
                <a:gd name="connsiteY3" fmla="*/ 25413 h 73485"/>
                <a:gd name="connsiteX4" fmla="*/ 36711 w 93588"/>
                <a:gd name="connsiteY4" fmla="*/ 0 h 7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88" h="73485">
                  <a:moveTo>
                    <a:pt x="36711" y="0"/>
                  </a:moveTo>
                  <a:cubicBezTo>
                    <a:pt x="72407" y="53"/>
                    <a:pt x="92546" y="18221"/>
                    <a:pt x="93558" y="48909"/>
                  </a:cubicBezTo>
                  <a:cubicBezTo>
                    <a:pt x="94570" y="79437"/>
                    <a:pt x="69690" y="71552"/>
                    <a:pt x="54612" y="73257"/>
                  </a:cubicBezTo>
                  <a:cubicBezTo>
                    <a:pt x="28666" y="76240"/>
                    <a:pt x="269" y="49548"/>
                    <a:pt x="2" y="25413"/>
                  </a:cubicBezTo>
                  <a:cubicBezTo>
                    <a:pt x="-264" y="-2771"/>
                    <a:pt x="20887" y="1119"/>
                    <a:pt x="3671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6" name="任意多边形: 形状 215"/>
            <p:cNvSpPr/>
            <p:nvPr/>
          </p:nvSpPr>
          <p:spPr>
            <a:xfrm>
              <a:off x="11192244" y="6195278"/>
              <a:ext cx="111176" cy="98510"/>
            </a:xfrm>
            <a:custGeom>
              <a:avLst/>
              <a:gdLst>
                <a:gd name="connsiteX0" fmla="*/ 0 w 111176"/>
                <a:gd name="connsiteY0" fmla="*/ 0 h 98510"/>
                <a:gd name="connsiteX1" fmla="*/ 110924 w 111176"/>
                <a:gd name="connsiteY1" fmla="*/ 98510 h 98510"/>
                <a:gd name="connsiteX2" fmla="*/ 0 w 111176"/>
                <a:gd name="connsiteY2" fmla="*/ 0 h 9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75" h="98510">
                  <a:moveTo>
                    <a:pt x="0" y="0"/>
                  </a:moveTo>
                  <a:cubicBezTo>
                    <a:pt x="66171" y="4795"/>
                    <a:pt x="115133" y="49335"/>
                    <a:pt x="110924" y="98510"/>
                  </a:cubicBezTo>
                  <a:cubicBezTo>
                    <a:pt x="48909" y="95367"/>
                    <a:pt x="24828" y="4981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7" name="任意多边形: 形状 216"/>
            <p:cNvSpPr/>
            <p:nvPr/>
          </p:nvSpPr>
          <p:spPr>
            <a:xfrm>
              <a:off x="8277744" y="5779184"/>
              <a:ext cx="93193" cy="75452"/>
            </a:xfrm>
            <a:custGeom>
              <a:avLst/>
              <a:gdLst>
                <a:gd name="connsiteX0" fmla="*/ 31489 w 93193"/>
                <a:gd name="connsiteY0" fmla="*/ 849 h 75452"/>
                <a:gd name="connsiteX1" fmla="*/ 93184 w 93193"/>
                <a:gd name="connsiteY1" fmla="*/ 52368 h 75452"/>
                <a:gd name="connsiteX2" fmla="*/ 53066 w 93193"/>
                <a:gd name="connsiteY2" fmla="*/ 75171 h 75452"/>
                <a:gd name="connsiteX3" fmla="*/ 1 w 93193"/>
                <a:gd name="connsiteY3" fmla="*/ 23492 h 75452"/>
                <a:gd name="connsiteX4" fmla="*/ 31489 w 93193"/>
                <a:gd name="connsiteY4" fmla="*/ 849 h 75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93" h="75452">
                  <a:moveTo>
                    <a:pt x="31489" y="849"/>
                  </a:moveTo>
                  <a:cubicBezTo>
                    <a:pt x="68250" y="2394"/>
                    <a:pt x="93770" y="23864"/>
                    <a:pt x="93184" y="52368"/>
                  </a:cubicBezTo>
                  <a:cubicBezTo>
                    <a:pt x="92598" y="81777"/>
                    <a:pt x="68676" y="74372"/>
                    <a:pt x="53066" y="75171"/>
                  </a:cubicBezTo>
                  <a:cubicBezTo>
                    <a:pt x="23124" y="76663"/>
                    <a:pt x="-212" y="51729"/>
                    <a:pt x="1" y="23492"/>
                  </a:cubicBezTo>
                  <a:cubicBezTo>
                    <a:pt x="215" y="-57"/>
                    <a:pt x="14653" y="-1602"/>
                    <a:pt x="31489" y="8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8" name="任意多边形: 形状 217"/>
            <p:cNvSpPr/>
            <p:nvPr/>
          </p:nvSpPr>
          <p:spPr>
            <a:xfrm>
              <a:off x="8323422" y="5446098"/>
              <a:ext cx="91587" cy="78202"/>
            </a:xfrm>
            <a:custGeom>
              <a:avLst/>
              <a:gdLst>
                <a:gd name="connsiteX0" fmla="*/ 69510 w 91587"/>
                <a:gd name="connsiteY0" fmla="*/ 78202 h 78202"/>
                <a:gd name="connsiteX1" fmla="*/ 89 w 91587"/>
                <a:gd name="connsiteY1" fmla="*/ 22740 h 78202"/>
                <a:gd name="connsiteX2" fmla="*/ 31203 w 91587"/>
                <a:gd name="connsiteY2" fmla="*/ 150 h 78202"/>
                <a:gd name="connsiteX3" fmla="*/ 91141 w 91587"/>
                <a:gd name="connsiteY3" fmla="*/ 56252 h 78202"/>
                <a:gd name="connsiteX4" fmla="*/ 69510 w 91587"/>
                <a:gd name="connsiteY4" fmla="*/ 78202 h 78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587" h="78202">
                  <a:moveTo>
                    <a:pt x="69510" y="78202"/>
                  </a:moveTo>
                  <a:cubicBezTo>
                    <a:pt x="21081" y="76550"/>
                    <a:pt x="-1616" y="54387"/>
                    <a:pt x="89" y="22740"/>
                  </a:cubicBezTo>
                  <a:cubicBezTo>
                    <a:pt x="1208" y="1909"/>
                    <a:pt x="14634" y="-755"/>
                    <a:pt x="31203" y="150"/>
                  </a:cubicBezTo>
                  <a:cubicBezTo>
                    <a:pt x="59600" y="1695"/>
                    <a:pt x="96042" y="33183"/>
                    <a:pt x="91141" y="56252"/>
                  </a:cubicBezTo>
                  <a:cubicBezTo>
                    <a:pt x="88796" y="67067"/>
                    <a:pt x="72867" y="75005"/>
                    <a:pt x="69510" y="782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9" name="任意多边形: 形状 218"/>
            <p:cNvSpPr/>
            <p:nvPr/>
          </p:nvSpPr>
          <p:spPr>
            <a:xfrm>
              <a:off x="8073184" y="6641212"/>
              <a:ext cx="90838" cy="79868"/>
            </a:xfrm>
            <a:custGeom>
              <a:avLst/>
              <a:gdLst>
                <a:gd name="connsiteX0" fmla="*/ 35672 w 90838"/>
                <a:gd name="connsiteY0" fmla="*/ 0 h 79868"/>
                <a:gd name="connsiteX1" fmla="*/ 90761 w 90838"/>
                <a:gd name="connsiteY1" fmla="*/ 52745 h 79868"/>
                <a:gd name="connsiteX2" fmla="*/ 47339 w 90838"/>
                <a:gd name="connsiteY2" fmla="*/ 79490 h 79868"/>
                <a:gd name="connsiteX3" fmla="*/ 615 w 90838"/>
                <a:gd name="connsiteY3" fmla="*/ 32073 h 79868"/>
                <a:gd name="connsiteX4" fmla="*/ 35672 w 90838"/>
                <a:gd name="connsiteY4" fmla="*/ 0 h 7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838" h="79868">
                  <a:moveTo>
                    <a:pt x="35672" y="0"/>
                  </a:moveTo>
                  <a:cubicBezTo>
                    <a:pt x="72433" y="5914"/>
                    <a:pt x="89162" y="21577"/>
                    <a:pt x="90761" y="52745"/>
                  </a:cubicBezTo>
                  <a:cubicBezTo>
                    <a:pt x="92519" y="87642"/>
                    <a:pt x="64069" y="77040"/>
                    <a:pt x="47339" y="79490"/>
                  </a:cubicBezTo>
                  <a:cubicBezTo>
                    <a:pt x="21500" y="83220"/>
                    <a:pt x="-4340" y="58765"/>
                    <a:pt x="615" y="32073"/>
                  </a:cubicBezTo>
                  <a:cubicBezTo>
                    <a:pt x="2853" y="19606"/>
                    <a:pt x="23418" y="10602"/>
                    <a:pt x="3567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0" name="任意多边形: 形状 219"/>
            <p:cNvSpPr/>
            <p:nvPr/>
          </p:nvSpPr>
          <p:spPr>
            <a:xfrm>
              <a:off x="10998154" y="6026423"/>
              <a:ext cx="111190" cy="93527"/>
            </a:xfrm>
            <a:custGeom>
              <a:avLst/>
              <a:gdLst>
                <a:gd name="connsiteX0" fmla="*/ 0 w 111190"/>
                <a:gd name="connsiteY0" fmla="*/ 72 h 93527"/>
                <a:gd name="connsiteX1" fmla="*/ 111190 w 111190"/>
                <a:gd name="connsiteY1" fmla="*/ 89632 h 93527"/>
                <a:gd name="connsiteX2" fmla="*/ 0 w 111190"/>
                <a:gd name="connsiteY2" fmla="*/ 72 h 93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89" h="93527">
                  <a:moveTo>
                    <a:pt x="0" y="72"/>
                  </a:moveTo>
                  <a:cubicBezTo>
                    <a:pt x="54556" y="-1580"/>
                    <a:pt x="86896" y="25059"/>
                    <a:pt x="111190" y="89632"/>
                  </a:cubicBezTo>
                  <a:cubicBezTo>
                    <a:pt x="65531" y="104443"/>
                    <a:pt x="31541" y="77538"/>
                    <a:pt x="0" y="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1" name="任意多边形: 形状 220"/>
            <p:cNvSpPr/>
            <p:nvPr/>
          </p:nvSpPr>
          <p:spPr>
            <a:xfrm>
              <a:off x="10232337" y="5339038"/>
              <a:ext cx="93827" cy="90907"/>
            </a:xfrm>
            <a:custGeom>
              <a:avLst/>
              <a:gdLst>
                <a:gd name="connsiteX0" fmla="*/ 270 w 93827"/>
                <a:gd name="connsiteY0" fmla="*/ 495 h 90907"/>
                <a:gd name="connsiteX1" fmla="*/ 93826 w 93827"/>
                <a:gd name="connsiteY1" fmla="*/ 72686 h 90907"/>
                <a:gd name="connsiteX2" fmla="*/ 76671 w 93827"/>
                <a:gd name="connsiteY2" fmla="*/ 90907 h 90907"/>
                <a:gd name="connsiteX3" fmla="*/ 270 w 93827"/>
                <a:gd name="connsiteY3" fmla="*/ 495 h 90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827" h="90907">
                  <a:moveTo>
                    <a:pt x="270" y="495"/>
                  </a:moveTo>
                  <a:cubicBezTo>
                    <a:pt x="38151" y="-4993"/>
                    <a:pt x="92920" y="36191"/>
                    <a:pt x="93826" y="72686"/>
                  </a:cubicBezTo>
                  <a:cubicBezTo>
                    <a:pt x="93986" y="78920"/>
                    <a:pt x="82638" y="90960"/>
                    <a:pt x="76671" y="90907"/>
                  </a:cubicBezTo>
                  <a:cubicBezTo>
                    <a:pt x="39536" y="90641"/>
                    <a:pt x="-3832" y="37896"/>
                    <a:pt x="270" y="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2" name="任意多边形: 形状 221"/>
            <p:cNvSpPr/>
            <p:nvPr/>
          </p:nvSpPr>
          <p:spPr>
            <a:xfrm>
              <a:off x="8162674" y="5955009"/>
              <a:ext cx="93112" cy="72605"/>
            </a:xfrm>
            <a:custGeom>
              <a:avLst/>
              <a:gdLst>
                <a:gd name="connsiteX0" fmla="*/ 74741 w 93112"/>
                <a:gd name="connsiteY0" fmla="*/ 72605 h 72605"/>
                <a:gd name="connsiteX1" fmla="*/ 99 w 93112"/>
                <a:gd name="connsiteY1" fmla="*/ 20766 h 72605"/>
                <a:gd name="connsiteX2" fmla="*/ 35901 w 93112"/>
                <a:gd name="connsiteY2" fmla="*/ 307 h 72605"/>
                <a:gd name="connsiteX3" fmla="*/ 92855 w 93112"/>
                <a:gd name="connsiteY3" fmla="*/ 50974 h 72605"/>
                <a:gd name="connsiteX4" fmla="*/ 74741 w 93112"/>
                <a:gd name="connsiteY4" fmla="*/ 72605 h 7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12" h="72605">
                  <a:moveTo>
                    <a:pt x="74741" y="72605"/>
                  </a:moveTo>
                  <a:cubicBezTo>
                    <a:pt x="28869" y="72125"/>
                    <a:pt x="-1979" y="47032"/>
                    <a:pt x="99" y="20766"/>
                  </a:cubicBezTo>
                  <a:cubicBezTo>
                    <a:pt x="2017" y="-2996"/>
                    <a:pt x="19545" y="-66"/>
                    <a:pt x="35901" y="307"/>
                  </a:cubicBezTo>
                  <a:cubicBezTo>
                    <a:pt x="76765" y="1160"/>
                    <a:pt x="95572" y="15971"/>
                    <a:pt x="92855" y="50974"/>
                  </a:cubicBezTo>
                  <a:cubicBezTo>
                    <a:pt x="92163" y="60671"/>
                    <a:pt x="77724" y="69302"/>
                    <a:pt x="74741" y="726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3" name="任意多边形: 形状 222"/>
            <p:cNvSpPr/>
            <p:nvPr/>
          </p:nvSpPr>
          <p:spPr>
            <a:xfrm>
              <a:off x="9374932" y="5039242"/>
              <a:ext cx="91631" cy="82492"/>
            </a:xfrm>
            <a:custGeom>
              <a:avLst/>
              <a:gdLst>
                <a:gd name="connsiteX0" fmla="*/ 75454 w 91631"/>
                <a:gd name="connsiteY0" fmla="*/ 82492 h 82492"/>
                <a:gd name="connsiteX1" fmla="*/ 13 w 91631"/>
                <a:gd name="connsiteY1" fmla="*/ 17760 h 82492"/>
                <a:gd name="connsiteX2" fmla="*/ 13066 w 91631"/>
                <a:gd name="connsiteY2" fmla="*/ 1244 h 82492"/>
                <a:gd name="connsiteX3" fmla="*/ 91437 w 91631"/>
                <a:gd name="connsiteY3" fmla="*/ 66935 h 82492"/>
                <a:gd name="connsiteX4" fmla="*/ 75454 w 91631"/>
                <a:gd name="connsiteY4" fmla="*/ 82492 h 82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31" h="82492">
                  <a:moveTo>
                    <a:pt x="75454" y="82492"/>
                  </a:moveTo>
                  <a:cubicBezTo>
                    <a:pt x="30488" y="80521"/>
                    <a:pt x="2357" y="53616"/>
                    <a:pt x="13" y="17760"/>
                  </a:cubicBezTo>
                  <a:cubicBezTo>
                    <a:pt x="-360" y="12379"/>
                    <a:pt x="7419" y="2789"/>
                    <a:pt x="13066" y="1244"/>
                  </a:cubicBezTo>
                  <a:cubicBezTo>
                    <a:pt x="45938" y="-7654"/>
                    <a:pt x="95113" y="32944"/>
                    <a:pt x="91437" y="66935"/>
                  </a:cubicBezTo>
                  <a:cubicBezTo>
                    <a:pt x="90638" y="74447"/>
                    <a:pt x="77425" y="80681"/>
                    <a:pt x="75454" y="824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4" name="任意多边形: 形状 223"/>
            <p:cNvSpPr/>
            <p:nvPr/>
          </p:nvSpPr>
          <p:spPr>
            <a:xfrm>
              <a:off x="9088331" y="5003235"/>
              <a:ext cx="88934" cy="82186"/>
            </a:xfrm>
            <a:custGeom>
              <a:avLst/>
              <a:gdLst>
                <a:gd name="connsiteX0" fmla="*/ 88848 w 88934"/>
                <a:gd name="connsiteY0" fmla="*/ 78221 h 82186"/>
                <a:gd name="connsiteX1" fmla="*/ 247 w 88934"/>
                <a:gd name="connsiteY1" fmla="*/ 27554 h 82186"/>
                <a:gd name="connsiteX2" fmla="*/ 28324 w 88934"/>
                <a:gd name="connsiteY2" fmla="*/ 649 h 82186"/>
                <a:gd name="connsiteX3" fmla="*/ 88848 w 88934"/>
                <a:gd name="connsiteY3" fmla="*/ 78221 h 82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34" h="82186">
                  <a:moveTo>
                    <a:pt x="88848" y="78221"/>
                  </a:moveTo>
                  <a:cubicBezTo>
                    <a:pt x="45000" y="92074"/>
                    <a:pt x="3816" y="68312"/>
                    <a:pt x="247" y="27554"/>
                  </a:cubicBezTo>
                  <a:cubicBezTo>
                    <a:pt x="-1618" y="6350"/>
                    <a:pt x="7013" y="-2601"/>
                    <a:pt x="28324" y="649"/>
                  </a:cubicBezTo>
                  <a:cubicBezTo>
                    <a:pt x="65405" y="6297"/>
                    <a:pt x="90606" y="38423"/>
                    <a:pt x="88848" y="782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5" name="任意多边形: 形状 224"/>
            <p:cNvSpPr/>
            <p:nvPr/>
          </p:nvSpPr>
          <p:spPr>
            <a:xfrm>
              <a:off x="9651556" y="5080262"/>
              <a:ext cx="91588" cy="86598"/>
            </a:xfrm>
            <a:custGeom>
              <a:avLst/>
              <a:gdLst>
                <a:gd name="connsiteX0" fmla="*/ 82266 w 91588"/>
                <a:gd name="connsiteY0" fmla="*/ 86598 h 86598"/>
                <a:gd name="connsiteX1" fmla="*/ 1498 w 91588"/>
                <a:gd name="connsiteY1" fmla="*/ 27780 h 86598"/>
                <a:gd name="connsiteX2" fmla="*/ 26058 w 91588"/>
                <a:gd name="connsiteY2" fmla="*/ 1620 h 86598"/>
                <a:gd name="connsiteX3" fmla="*/ 91164 w 91588"/>
                <a:gd name="connsiteY3" fmla="*/ 61558 h 86598"/>
                <a:gd name="connsiteX4" fmla="*/ 82266 w 91588"/>
                <a:gd name="connsiteY4" fmla="*/ 86598 h 8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588" h="86598">
                  <a:moveTo>
                    <a:pt x="82266" y="86598"/>
                  </a:moveTo>
                  <a:cubicBezTo>
                    <a:pt x="38526" y="85106"/>
                    <a:pt x="9329" y="60759"/>
                    <a:pt x="1498" y="27780"/>
                  </a:cubicBezTo>
                  <a:cubicBezTo>
                    <a:pt x="-3617" y="6096"/>
                    <a:pt x="4321" y="-4240"/>
                    <a:pt x="26058" y="1620"/>
                  </a:cubicBezTo>
                  <a:cubicBezTo>
                    <a:pt x="57705" y="10092"/>
                    <a:pt x="80828" y="30390"/>
                    <a:pt x="91164" y="61558"/>
                  </a:cubicBezTo>
                  <a:cubicBezTo>
                    <a:pt x="93614" y="68963"/>
                    <a:pt x="84771" y="80152"/>
                    <a:pt x="82266" y="865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6" name="任意多边形: 形状 225"/>
            <p:cNvSpPr/>
            <p:nvPr/>
          </p:nvSpPr>
          <p:spPr>
            <a:xfrm>
              <a:off x="8000307" y="6482338"/>
              <a:ext cx="91304" cy="70822"/>
            </a:xfrm>
            <a:custGeom>
              <a:avLst/>
              <a:gdLst>
                <a:gd name="connsiteX0" fmla="*/ 36997 w 91304"/>
                <a:gd name="connsiteY0" fmla="*/ 0 h 70822"/>
                <a:gd name="connsiteX1" fmla="*/ 91181 w 91304"/>
                <a:gd name="connsiteY1" fmla="*/ 45499 h 70822"/>
                <a:gd name="connsiteX2" fmla="*/ 54579 w 91304"/>
                <a:gd name="connsiteY2" fmla="*/ 70699 h 70822"/>
                <a:gd name="connsiteX3" fmla="*/ 22 w 91304"/>
                <a:gd name="connsiteY3" fmla="*/ 24241 h 70822"/>
                <a:gd name="connsiteX4" fmla="*/ 36997 w 91304"/>
                <a:gd name="connsiteY4" fmla="*/ 0 h 7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304" h="70822">
                  <a:moveTo>
                    <a:pt x="36997" y="0"/>
                  </a:moveTo>
                  <a:cubicBezTo>
                    <a:pt x="74931" y="0"/>
                    <a:pt x="89103" y="13586"/>
                    <a:pt x="91181" y="45499"/>
                  </a:cubicBezTo>
                  <a:cubicBezTo>
                    <a:pt x="93152" y="76134"/>
                    <a:pt x="71148" y="70114"/>
                    <a:pt x="54579" y="70699"/>
                  </a:cubicBezTo>
                  <a:cubicBezTo>
                    <a:pt x="25756" y="71765"/>
                    <a:pt x="-883" y="48429"/>
                    <a:pt x="22" y="24241"/>
                  </a:cubicBezTo>
                  <a:cubicBezTo>
                    <a:pt x="1035" y="-3197"/>
                    <a:pt x="21760" y="586"/>
                    <a:pt x="3699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7" name="任意多边形: 形状 226"/>
            <p:cNvSpPr/>
            <p:nvPr/>
          </p:nvSpPr>
          <p:spPr>
            <a:xfrm>
              <a:off x="10724946" y="5720632"/>
              <a:ext cx="104477" cy="95522"/>
            </a:xfrm>
            <a:custGeom>
              <a:avLst/>
              <a:gdLst>
                <a:gd name="connsiteX0" fmla="*/ 104477 w 104477"/>
                <a:gd name="connsiteY0" fmla="*/ 95523 h 95522"/>
                <a:gd name="connsiteX1" fmla="*/ 0 w 104477"/>
                <a:gd name="connsiteY1" fmla="*/ 1701 h 95522"/>
                <a:gd name="connsiteX2" fmla="*/ 104477 w 104477"/>
                <a:gd name="connsiteY2" fmla="*/ 95523 h 9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477" h="95522">
                  <a:moveTo>
                    <a:pt x="104477" y="95523"/>
                  </a:moveTo>
                  <a:cubicBezTo>
                    <a:pt x="41556" y="92326"/>
                    <a:pt x="23442" y="45388"/>
                    <a:pt x="0" y="1701"/>
                  </a:cubicBezTo>
                  <a:cubicBezTo>
                    <a:pt x="47151" y="-10074"/>
                    <a:pt x="104371" y="41233"/>
                    <a:pt x="104477" y="955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8" name="任意多边形: 形状 227"/>
            <p:cNvSpPr/>
            <p:nvPr/>
          </p:nvSpPr>
          <p:spPr>
            <a:xfrm>
              <a:off x="9785375" y="5105590"/>
              <a:ext cx="87078" cy="85991"/>
            </a:xfrm>
            <a:custGeom>
              <a:avLst/>
              <a:gdLst>
                <a:gd name="connsiteX0" fmla="*/ 85584 w 87078"/>
                <a:gd name="connsiteY0" fmla="*/ 85991 h 85991"/>
                <a:gd name="connsiteX1" fmla="*/ 21 w 87078"/>
                <a:gd name="connsiteY1" fmla="*/ 22911 h 85991"/>
                <a:gd name="connsiteX2" fmla="*/ 15738 w 87078"/>
                <a:gd name="connsiteY2" fmla="*/ 268 h 85991"/>
                <a:gd name="connsiteX3" fmla="*/ 85584 w 87078"/>
                <a:gd name="connsiteY3" fmla="*/ 85991 h 8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78" h="85991">
                  <a:moveTo>
                    <a:pt x="85584" y="85991"/>
                  </a:moveTo>
                  <a:cubicBezTo>
                    <a:pt x="36782" y="85618"/>
                    <a:pt x="2844" y="61697"/>
                    <a:pt x="21" y="22911"/>
                  </a:cubicBezTo>
                  <a:cubicBezTo>
                    <a:pt x="-512" y="15452"/>
                    <a:pt x="9398" y="960"/>
                    <a:pt x="15738" y="268"/>
                  </a:cubicBezTo>
                  <a:cubicBezTo>
                    <a:pt x="54737" y="-4155"/>
                    <a:pt x="95441" y="47152"/>
                    <a:pt x="85584" y="859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9" name="任意多边形: 形状 228"/>
            <p:cNvSpPr/>
            <p:nvPr/>
          </p:nvSpPr>
          <p:spPr>
            <a:xfrm>
              <a:off x="7987429" y="5967727"/>
              <a:ext cx="87922" cy="70872"/>
            </a:xfrm>
            <a:custGeom>
              <a:avLst/>
              <a:gdLst>
                <a:gd name="connsiteX0" fmla="*/ 48756 w 87922"/>
                <a:gd name="connsiteY0" fmla="*/ 70862 h 70872"/>
                <a:gd name="connsiteX1" fmla="*/ 167 w 87922"/>
                <a:gd name="connsiteY1" fmla="*/ 24937 h 70872"/>
                <a:gd name="connsiteX2" fmla="*/ 30535 w 87922"/>
                <a:gd name="connsiteY2" fmla="*/ 3 h 70872"/>
                <a:gd name="connsiteX3" fmla="*/ 87915 w 87922"/>
                <a:gd name="connsiteY3" fmla="*/ 45715 h 70872"/>
                <a:gd name="connsiteX4" fmla="*/ 48756 w 87922"/>
                <a:gd name="connsiteY4" fmla="*/ 70862 h 70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22" h="70872">
                  <a:moveTo>
                    <a:pt x="48756" y="70862"/>
                  </a:moveTo>
                  <a:cubicBezTo>
                    <a:pt x="17429" y="71341"/>
                    <a:pt x="2618" y="56317"/>
                    <a:pt x="167" y="24937"/>
                  </a:cubicBezTo>
                  <a:cubicBezTo>
                    <a:pt x="-1751" y="429"/>
                    <a:pt x="13114" y="-51"/>
                    <a:pt x="30535" y="3"/>
                  </a:cubicBezTo>
                  <a:cubicBezTo>
                    <a:pt x="65805" y="56"/>
                    <a:pt x="88395" y="17744"/>
                    <a:pt x="87915" y="45715"/>
                  </a:cubicBezTo>
                  <a:cubicBezTo>
                    <a:pt x="87542" y="64895"/>
                    <a:pt x="78965" y="70382"/>
                    <a:pt x="48756" y="708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0" name="任意多边形: 形状 229"/>
            <p:cNvSpPr/>
            <p:nvPr/>
          </p:nvSpPr>
          <p:spPr>
            <a:xfrm>
              <a:off x="9315129" y="4885586"/>
              <a:ext cx="89576" cy="84580"/>
            </a:xfrm>
            <a:custGeom>
              <a:avLst/>
              <a:gdLst>
                <a:gd name="connsiteX0" fmla="*/ 68341 w 89576"/>
                <a:gd name="connsiteY0" fmla="*/ 83881 h 84580"/>
                <a:gd name="connsiteX1" fmla="*/ 625 w 89576"/>
                <a:gd name="connsiteY1" fmla="*/ 27033 h 84580"/>
                <a:gd name="connsiteX2" fmla="*/ 25239 w 89576"/>
                <a:gd name="connsiteY2" fmla="*/ 182 h 84580"/>
                <a:gd name="connsiteX3" fmla="*/ 88586 w 89576"/>
                <a:gd name="connsiteY3" fmla="*/ 57348 h 84580"/>
                <a:gd name="connsiteX4" fmla="*/ 68341 w 89576"/>
                <a:gd name="connsiteY4" fmla="*/ 83881 h 8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76" h="84580">
                  <a:moveTo>
                    <a:pt x="68341" y="83881"/>
                  </a:moveTo>
                  <a:cubicBezTo>
                    <a:pt x="32485" y="82975"/>
                    <a:pt x="5526" y="59053"/>
                    <a:pt x="625" y="27033"/>
                  </a:cubicBezTo>
                  <a:cubicBezTo>
                    <a:pt x="-2359" y="7534"/>
                    <a:pt x="5260" y="-1417"/>
                    <a:pt x="25239" y="182"/>
                  </a:cubicBezTo>
                  <a:cubicBezTo>
                    <a:pt x="50972" y="2259"/>
                    <a:pt x="83844" y="31456"/>
                    <a:pt x="88586" y="57348"/>
                  </a:cubicBezTo>
                  <a:cubicBezTo>
                    <a:pt x="91943" y="75729"/>
                    <a:pt x="87148" y="87663"/>
                    <a:pt x="68341" y="838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1" name="任意多边形: 形状 230"/>
            <p:cNvSpPr/>
            <p:nvPr/>
          </p:nvSpPr>
          <p:spPr>
            <a:xfrm>
              <a:off x="7930586" y="6315952"/>
              <a:ext cx="90464" cy="70523"/>
            </a:xfrm>
            <a:custGeom>
              <a:avLst/>
              <a:gdLst>
                <a:gd name="connsiteX0" fmla="*/ 41400 w 90464"/>
                <a:gd name="connsiteY0" fmla="*/ 0 h 70523"/>
                <a:gd name="connsiteX1" fmla="*/ 90361 w 90464"/>
                <a:gd name="connsiteY1" fmla="*/ 45073 h 70523"/>
                <a:gd name="connsiteX2" fmla="*/ 53813 w 90464"/>
                <a:gd name="connsiteY2" fmla="*/ 70433 h 70523"/>
                <a:gd name="connsiteX3" fmla="*/ 3 w 90464"/>
                <a:gd name="connsiteY3" fmla="*/ 26532 h 70523"/>
                <a:gd name="connsiteX4" fmla="*/ 41400 w 90464"/>
                <a:gd name="connsiteY4" fmla="*/ 0 h 7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64" h="70523">
                  <a:moveTo>
                    <a:pt x="41400" y="0"/>
                  </a:moveTo>
                  <a:cubicBezTo>
                    <a:pt x="74378" y="213"/>
                    <a:pt x="88603" y="14278"/>
                    <a:pt x="90361" y="45073"/>
                  </a:cubicBezTo>
                  <a:cubicBezTo>
                    <a:pt x="92120" y="75121"/>
                    <a:pt x="71075" y="70007"/>
                    <a:pt x="53813" y="70433"/>
                  </a:cubicBezTo>
                  <a:cubicBezTo>
                    <a:pt x="27760" y="71072"/>
                    <a:pt x="-317" y="48749"/>
                    <a:pt x="3" y="26532"/>
                  </a:cubicBezTo>
                  <a:cubicBezTo>
                    <a:pt x="322" y="-1865"/>
                    <a:pt x="22060" y="320"/>
                    <a:pt x="4140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2" name="任意多边形: 形状 231"/>
            <p:cNvSpPr/>
            <p:nvPr/>
          </p:nvSpPr>
          <p:spPr>
            <a:xfrm>
              <a:off x="8429014" y="5285055"/>
              <a:ext cx="88975" cy="77014"/>
            </a:xfrm>
            <a:custGeom>
              <a:avLst/>
              <a:gdLst>
                <a:gd name="connsiteX0" fmla="*/ 67436 w 88975"/>
                <a:gd name="connsiteY0" fmla="*/ 77015 h 77014"/>
                <a:gd name="connsiteX1" fmla="*/ 147 w 88975"/>
                <a:gd name="connsiteY1" fmla="*/ 21819 h 77014"/>
                <a:gd name="connsiteX2" fmla="*/ 35576 w 88975"/>
                <a:gd name="connsiteY2" fmla="*/ 455 h 77014"/>
                <a:gd name="connsiteX3" fmla="*/ 88108 w 88975"/>
                <a:gd name="connsiteY3" fmla="*/ 56716 h 77014"/>
                <a:gd name="connsiteX4" fmla="*/ 67436 w 88975"/>
                <a:gd name="connsiteY4" fmla="*/ 77015 h 7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975" h="77014">
                  <a:moveTo>
                    <a:pt x="67436" y="77015"/>
                  </a:moveTo>
                  <a:cubicBezTo>
                    <a:pt x="22523" y="74351"/>
                    <a:pt x="-2145" y="50216"/>
                    <a:pt x="147" y="21819"/>
                  </a:cubicBezTo>
                  <a:cubicBezTo>
                    <a:pt x="2064" y="-1783"/>
                    <a:pt x="19220" y="-611"/>
                    <a:pt x="35576" y="455"/>
                  </a:cubicBezTo>
                  <a:cubicBezTo>
                    <a:pt x="67969" y="2586"/>
                    <a:pt x="94128" y="28692"/>
                    <a:pt x="88108" y="56716"/>
                  </a:cubicBezTo>
                  <a:cubicBezTo>
                    <a:pt x="85977" y="66732"/>
                    <a:pt x="70739" y="73978"/>
                    <a:pt x="67436" y="770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3" name="任意多边形: 形状 232"/>
            <p:cNvSpPr/>
            <p:nvPr/>
          </p:nvSpPr>
          <p:spPr>
            <a:xfrm>
              <a:off x="9513904" y="5058796"/>
              <a:ext cx="89594" cy="82147"/>
            </a:xfrm>
            <a:custGeom>
              <a:avLst/>
              <a:gdLst>
                <a:gd name="connsiteX0" fmla="*/ 89335 w 89594"/>
                <a:gd name="connsiteY0" fmla="*/ 81639 h 82147"/>
                <a:gd name="connsiteX1" fmla="*/ 1534 w 89594"/>
                <a:gd name="connsiteY1" fmla="*/ 28575 h 82147"/>
                <a:gd name="connsiteX2" fmla="*/ 25402 w 89594"/>
                <a:gd name="connsiteY2" fmla="*/ 284 h 82147"/>
                <a:gd name="connsiteX3" fmla="*/ 89335 w 89594"/>
                <a:gd name="connsiteY3" fmla="*/ 81639 h 82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594" h="82147">
                  <a:moveTo>
                    <a:pt x="89335" y="81639"/>
                  </a:moveTo>
                  <a:cubicBezTo>
                    <a:pt x="44795" y="85795"/>
                    <a:pt x="9898" y="64164"/>
                    <a:pt x="1534" y="28575"/>
                  </a:cubicBezTo>
                  <a:cubicBezTo>
                    <a:pt x="-3155" y="8596"/>
                    <a:pt x="2386" y="-1900"/>
                    <a:pt x="25402" y="284"/>
                  </a:cubicBezTo>
                  <a:cubicBezTo>
                    <a:pt x="63975" y="3960"/>
                    <a:pt x="92638" y="38804"/>
                    <a:pt x="89335" y="8163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4" name="任意多边形: 形状 233"/>
            <p:cNvSpPr/>
            <p:nvPr/>
          </p:nvSpPr>
          <p:spPr>
            <a:xfrm>
              <a:off x="8212436" y="5617696"/>
              <a:ext cx="90290" cy="73241"/>
            </a:xfrm>
            <a:custGeom>
              <a:avLst/>
              <a:gdLst>
                <a:gd name="connsiteX0" fmla="*/ 21675 w 90290"/>
                <a:gd name="connsiteY0" fmla="*/ 0 h 73241"/>
                <a:gd name="connsiteX1" fmla="*/ 90243 w 90290"/>
                <a:gd name="connsiteY1" fmla="*/ 52478 h 73241"/>
                <a:gd name="connsiteX2" fmla="*/ 54920 w 90290"/>
                <a:gd name="connsiteY2" fmla="*/ 72617 h 73241"/>
                <a:gd name="connsiteX3" fmla="*/ 524 w 90290"/>
                <a:gd name="connsiteY3" fmla="*/ 21950 h 73241"/>
                <a:gd name="connsiteX4" fmla="*/ 21675 w 90290"/>
                <a:gd name="connsiteY4" fmla="*/ 0 h 7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290" h="73241">
                  <a:moveTo>
                    <a:pt x="21675" y="0"/>
                  </a:moveTo>
                  <a:cubicBezTo>
                    <a:pt x="68879" y="1279"/>
                    <a:pt x="91469" y="22643"/>
                    <a:pt x="90243" y="52478"/>
                  </a:cubicBezTo>
                  <a:cubicBezTo>
                    <a:pt x="89124" y="78531"/>
                    <a:pt x="69625" y="72724"/>
                    <a:pt x="54920" y="72617"/>
                  </a:cubicBezTo>
                  <a:cubicBezTo>
                    <a:pt x="24658" y="72404"/>
                    <a:pt x="-4271" y="46991"/>
                    <a:pt x="524" y="21950"/>
                  </a:cubicBezTo>
                  <a:cubicBezTo>
                    <a:pt x="2548" y="11295"/>
                    <a:pt x="18372" y="3250"/>
                    <a:pt x="2167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5" name="任意多边形: 形状 234"/>
            <p:cNvSpPr/>
            <p:nvPr/>
          </p:nvSpPr>
          <p:spPr>
            <a:xfrm>
              <a:off x="10425490" y="5512964"/>
              <a:ext cx="93132" cy="91481"/>
            </a:xfrm>
            <a:custGeom>
              <a:avLst/>
              <a:gdLst>
                <a:gd name="connsiteX0" fmla="*/ 93058 w 93132"/>
                <a:gd name="connsiteY0" fmla="*/ 90986 h 91481"/>
                <a:gd name="connsiteX1" fmla="*/ 462 w 93132"/>
                <a:gd name="connsiteY1" fmla="*/ 41 h 91481"/>
                <a:gd name="connsiteX2" fmla="*/ 93058 w 93132"/>
                <a:gd name="connsiteY2" fmla="*/ 90986 h 9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132" h="91481">
                  <a:moveTo>
                    <a:pt x="93058" y="90986"/>
                  </a:moveTo>
                  <a:cubicBezTo>
                    <a:pt x="44629" y="96953"/>
                    <a:pt x="-5346" y="47938"/>
                    <a:pt x="462" y="41"/>
                  </a:cubicBezTo>
                  <a:cubicBezTo>
                    <a:pt x="49104" y="-1557"/>
                    <a:pt x="95243" y="43782"/>
                    <a:pt x="93058" y="909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6" name="任意多边形: 形状 235"/>
            <p:cNvSpPr/>
            <p:nvPr/>
          </p:nvSpPr>
          <p:spPr>
            <a:xfrm>
              <a:off x="8790244" y="4978594"/>
              <a:ext cx="83195" cy="81394"/>
            </a:xfrm>
            <a:custGeom>
              <a:avLst/>
              <a:gdLst>
                <a:gd name="connsiteX0" fmla="*/ 83145 w 83195"/>
                <a:gd name="connsiteY0" fmla="*/ 77289 h 81394"/>
                <a:gd name="connsiteX1" fmla="*/ 1524 w 83195"/>
                <a:gd name="connsiteY1" fmla="*/ 33655 h 81394"/>
                <a:gd name="connsiteX2" fmla="*/ 32212 w 83195"/>
                <a:gd name="connsiteY2" fmla="*/ 516 h 81394"/>
                <a:gd name="connsiteX3" fmla="*/ 83145 w 83195"/>
                <a:gd name="connsiteY3" fmla="*/ 77289 h 8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195" h="81394">
                  <a:moveTo>
                    <a:pt x="83145" y="77289"/>
                  </a:moveTo>
                  <a:cubicBezTo>
                    <a:pt x="34556" y="88744"/>
                    <a:pt x="12340" y="76863"/>
                    <a:pt x="1524" y="33655"/>
                  </a:cubicBezTo>
                  <a:cubicBezTo>
                    <a:pt x="-4443" y="9946"/>
                    <a:pt x="7385" y="-2787"/>
                    <a:pt x="32212" y="516"/>
                  </a:cubicBezTo>
                  <a:cubicBezTo>
                    <a:pt x="63060" y="4618"/>
                    <a:pt x="84371" y="36798"/>
                    <a:pt x="83145" y="772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7" name="任意多边形: 形状 236"/>
            <p:cNvSpPr/>
            <p:nvPr/>
          </p:nvSpPr>
          <p:spPr>
            <a:xfrm>
              <a:off x="11487189" y="6497225"/>
              <a:ext cx="106661" cy="87794"/>
            </a:xfrm>
            <a:custGeom>
              <a:avLst/>
              <a:gdLst>
                <a:gd name="connsiteX0" fmla="*/ 106662 w 106661"/>
                <a:gd name="connsiteY0" fmla="*/ 87566 h 87794"/>
                <a:gd name="connsiteX1" fmla="*/ 0 w 106661"/>
                <a:gd name="connsiteY1" fmla="*/ 457 h 87794"/>
                <a:gd name="connsiteX2" fmla="*/ 106662 w 106661"/>
                <a:gd name="connsiteY2" fmla="*/ 87566 h 8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61" h="87794">
                  <a:moveTo>
                    <a:pt x="106662" y="87566"/>
                  </a:moveTo>
                  <a:cubicBezTo>
                    <a:pt x="53970" y="90763"/>
                    <a:pt x="16783" y="60394"/>
                    <a:pt x="0" y="457"/>
                  </a:cubicBezTo>
                  <a:cubicBezTo>
                    <a:pt x="51839" y="-4231"/>
                    <a:pt x="90413" y="27309"/>
                    <a:pt x="106662" y="875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8" name="任意多边形: 形状 237"/>
            <p:cNvSpPr/>
            <p:nvPr/>
          </p:nvSpPr>
          <p:spPr>
            <a:xfrm>
              <a:off x="8153341" y="5453855"/>
              <a:ext cx="86669" cy="74387"/>
            </a:xfrm>
            <a:custGeom>
              <a:avLst/>
              <a:gdLst>
                <a:gd name="connsiteX0" fmla="*/ 65640 w 86669"/>
                <a:gd name="connsiteY0" fmla="*/ 74388 h 74387"/>
                <a:gd name="connsiteX1" fmla="*/ 2 w 86669"/>
                <a:gd name="connsiteY1" fmla="*/ 23561 h 74387"/>
                <a:gd name="connsiteX2" fmla="*/ 29571 w 86669"/>
                <a:gd name="connsiteY2" fmla="*/ 66 h 74387"/>
                <a:gd name="connsiteX3" fmla="*/ 86045 w 86669"/>
                <a:gd name="connsiteY3" fmla="*/ 50413 h 74387"/>
                <a:gd name="connsiteX4" fmla="*/ 65640 w 86669"/>
                <a:gd name="connsiteY4" fmla="*/ 74388 h 7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69" h="74387">
                  <a:moveTo>
                    <a:pt x="65640" y="74388"/>
                  </a:moveTo>
                  <a:cubicBezTo>
                    <a:pt x="19768" y="73269"/>
                    <a:pt x="-211" y="53823"/>
                    <a:pt x="2" y="23561"/>
                  </a:cubicBezTo>
                  <a:cubicBezTo>
                    <a:pt x="162" y="2463"/>
                    <a:pt x="12575" y="-520"/>
                    <a:pt x="29571" y="66"/>
                  </a:cubicBezTo>
                  <a:cubicBezTo>
                    <a:pt x="65373" y="1291"/>
                    <a:pt x="91053" y="21909"/>
                    <a:pt x="86045" y="50413"/>
                  </a:cubicBezTo>
                  <a:cubicBezTo>
                    <a:pt x="84074" y="61495"/>
                    <a:pt x="69316" y="70339"/>
                    <a:pt x="65640" y="7438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9" name="任意多边形: 形状 238"/>
            <p:cNvSpPr/>
            <p:nvPr/>
          </p:nvSpPr>
          <p:spPr>
            <a:xfrm>
              <a:off x="10919303" y="5893491"/>
              <a:ext cx="107407" cy="91288"/>
            </a:xfrm>
            <a:custGeom>
              <a:avLst/>
              <a:gdLst>
                <a:gd name="connsiteX0" fmla="*/ 107408 w 107407"/>
                <a:gd name="connsiteY0" fmla="*/ 90755 h 91288"/>
                <a:gd name="connsiteX1" fmla="*/ 0 w 107407"/>
                <a:gd name="connsiteY1" fmla="*/ 23 h 91288"/>
                <a:gd name="connsiteX2" fmla="*/ 107408 w 107407"/>
                <a:gd name="connsiteY2" fmla="*/ 90755 h 91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407" h="91288">
                  <a:moveTo>
                    <a:pt x="107408" y="90755"/>
                  </a:moveTo>
                  <a:cubicBezTo>
                    <a:pt x="55622" y="95123"/>
                    <a:pt x="30422" y="73386"/>
                    <a:pt x="0" y="23"/>
                  </a:cubicBezTo>
                  <a:cubicBezTo>
                    <a:pt x="51466" y="-1096"/>
                    <a:pt x="100535" y="39395"/>
                    <a:pt x="107408" y="907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0" name="任意多边形: 形状 239"/>
            <p:cNvSpPr/>
            <p:nvPr/>
          </p:nvSpPr>
          <p:spPr>
            <a:xfrm>
              <a:off x="8940931" y="4993787"/>
              <a:ext cx="85684" cy="77517"/>
            </a:xfrm>
            <a:custGeom>
              <a:avLst/>
              <a:gdLst>
                <a:gd name="connsiteX0" fmla="*/ 85685 w 85684"/>
                <a:gd name="connsiteY0" fmla="*/ 73338 h 77517"/>
                <a:gd name="connsiteX1" fmla="*/ 654 w 85684"/>
                <a:gd name="connsiteY1" fmla="*/ 24855 h 77517"/>
                <a:gd name="connsiteX2" fmla="*/ 20100 w 85684"/>
                <a:gd name="connsiteY2" fmla="*/ 241 h 77517"/>
                <a:gd name="connsiteX3" fmla="*/ 85685 w 85684"/>
                <a:gd name="connsiteY3" fmla="*/ 73338 h 77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84" h="77517">
                  <a:moveTo>
                    <a:pt x="85685" y="73338"/>
                  </a:moveTo>
                  <a:cubicBezTo>
                    <a:pt x="30649" y="85379"/>
                    <a:pt x="8219" y="72059"/>
                    <a:pt x="654" y="24855"/>
                  </a:cubicBezTo>
                  <a:cubicBezTo>
                    <a:pt x="-1904" y="8925"/>
                    <a:pt x="2732" y="1360"/>
                    <a:pt x="20100" y="241"/>
                  </a:cubicBezTo>
                  <a:cubicBezTo>
                    <a:pt x="62136" y="-2370"/>
                    <a:pt x="79505" y="15851"/>
                    <a:pt x="85685" y="733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1" name="任意多边形: 形状 240"/>
            <p:cNvSpPr/>
            <p:nvPr/>
          </p:nvSpPr>
          <p:spPr>
            <a:xfrm>
              <a:off x="8101796" y="5793525"/>
              <a:ext cx="86789" cy="66346"/>
            </a:xfrm>
            <a:custGeom>
              <a:avLst/>
              <a:gdLst>
                <a:gd name="connsiteX0" fmla="*/ 2744 w 86789"/>
                <a:gd name="connsiteY0" fmla="*/ 1158 h 66346"/>
                <a:gd name="connsiteX1" fmla="*/ 84951 w 86789"/>
                <a:gd name="connsiteY1" fmla="*/ 29182 h 66346"/>
                <a:gd name="connsiteX2" fmla="*/ 83726 w 86789"/>
                <a:gd name="connsiteY2" fmla="*/ 63547 h 66346"/>
                <a:gd name="connsiteX3" fmla="*/ 26612 w 86789"/>
                <a:gd name="connsiteY3" fmla="*/ 62481 h 66346"/>
                <a:gd name="connsiteX4" fmla="*/ 2744 w 86789"/>
                <a:gd name="connsiteY4" fmla="*/ 1158 h 6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789" h="66346">
                  <a:moveTo>
                    <a:pt x="2744" y="1158"/>
                  </a:moveTo>
                  <a:cubicBezTo>
                    <a:pt x="35350" y="2224"/>
                    <a:pt x="70140" y="-10616"/>
                    <a:pt x="84951" y="29182"/>
                  </a:cubicBezTo>
                  <a:cubicBezTo>
                    <a:pt x="88840" y="39625"/>
                    <a:pt x="85644" y="63334"/>
                    <a:pt x="83726" y="63547"/>
                  </a:cubicBezTo>
                  <a:cubicBezTo>
                    <a:pt x="64759" y="65678"/>
                    <a:pt x="43501" y="69087"/>
                    <a:pt x="26612" y="62481"/>
                  </a:cubicBezTo>
                  <a:cubicBezTo>
                    <a:pt x="2318" y="52998"/>
                    <a:pt x="-4502" y="30088"/>
                    <a:pt x="2744" y="11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2" name="任意多边形: 形状 241"/>
            <p:cNvSpPr/>
            <p:nvPr/>
          </p:nvSpPr>
          <p:spPr>
            <a:xfrm>
              <a:off x="10041448" y="5166869"/>
              <a:ext cx="87920" cy="82952"/>
            </a:xfrm>
            <a:custGeom>
              <a:avLst/>
              <a:gdLst>
                <a:gd name="connsiteX0" fmla="*/ 87215 w 87920"/>
                <a:gd name="connsiteY0" fmla="*/ 82252 h 82952"/>
                <a:gd name="connsiteX1" fmla="*/ 0 w 87920"/>
                <a:gd name="connsiteY1" fmla="*/ 1963 h 82952"/>
                <a:gd name="connsiteX2" fmla="*/ 87215 w 87920"/>
                <a:gd name="connsiteY2" fmla="*/ 82252 h 8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0" h="82952">
                  <a:moveTo>
                    <a:pt x="87215" y="82252"/>
                  </a:moveTo>
                  <a:cubicBezTo>
                    <a:pt x="40172" y="88433"/>
                    <a:pt x="1705" y="53056"/>
                    <a:pt x="0" y="1963"/>
                  </a:cubicBezTo>
                  <a:cubicBezTo>
                    <a:pt x="48962" y="-9652"/>
                    <a:pt x="94142" y="31958"/>
                    <a:pt x="87215" y="822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3" name="任意多边形: 形状 242"/>
            <p:cNvSpPr/>
            <p:nvPr/>
          </p:nvSpPr>
          <p:spPr>
            <a:xfrm>
              <a:off x="9235304" y="5028063"/>
              <a:ext cx="91566" cy="77210"/>
            </a:xfrm>
            <a:custGeom>
              <a:avLst/>
              <a:gdLst>
                <a:gd name="connsiteX0" fmla="*/ 0 w 91566"/>
                <a:gd name="connsiteY0" fmla="*/ 3153 h 77210"/>
                <a:gd name="connsiteX1" fmla="*/ 89453 w 91566"/>
                <a:gd name="connsiteY1" fmla="*/ 48918 h 77210"/>
                <a:gd name="connsiteX2" fmla="*/ 68835 w 91566"/>
                <a:gd name="connsiteY2" fmla="*/ 77209 h 77210"/>
                <a:gd name="connsiteX3" fmla="*/ 0 w 91566"/>
                <a:gd name="connsiteY3" fmla="*/ 3153 h 7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566" h="77210">
                  <a:moveTo>
                    <a:pt x="0" y="3153"/>
                  </a:moveTo>
                  <a:cubicBezTo>
                    <a:pt x="42835" y="-7929"/>
                    <a:pt x="78371" y="10878"/>
                    <a:pt x="89453" y="48918"/>
                  </a:cubicBezTo>
                  <a:cubicBezTo>
                    <a:pt x="94834" y="67353"/>
                    <a:pt x="90625" y="77369"/>
                    <a:pt x="68835" y="77209"/>
                  </a:cubicBezTo>
                  <a:cubicBezTo>
                    <a:pt x="28504" y="76836"/>
                    <a:pt x="6020" y="53980"/>
                    <a:pt x="0" y="31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4" name="任意多边形: 形状 243"/>
            <p:cNvSpPr/>
            <p:nvPr/>
          </p:nvSpPr>
          <p:spPr>
            <a:xfrm>
              <a:off x="11397043" y="6363252"/>
              <a:ext cx="105649" cy="95423"/>
            </a:xfrm>
            <a:custGeom>
              <a:avLst/>
              <a:gdLst>
                <a:gd name="connsiteX0" fmla="*/ 105649 w 105649"/>
                <a:gd name="connsiteY0" fmla="*/ 95324 h 95423"/>
                <a:gd name="connsiteX1" fmla="*/ 0 w 105649"/>
                <a:gd name="connsiteY1" fmla="*/ 10 h 95423"/>
                <a:gd name="connsiteX2" fmla="*/ 105649 w 105649"/>
                <a:gd name="connsiteY2" fmla="*/ 95324 h 9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649" h="95423">
                  <a:moveTo>
                    <a:pt x="105649" y="95324"/>
                  </a:moveTo>
                  <a:cubicBezTo>
                    <a:pt x="58552" y="97721"/>
                    <a:pt x="13053" y="56644"/>
                    <a:pt x="0" y="10"/>
                  </a:cubicBezTo>
                  <a:cubicBezTo>
                    <a:pt x="46671" y="-789"/>
                    <a:pt x="97178" y="44817"/>
                    <a:pt x="105649" y="953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5" name="任意多边形: 形状 244"/>
            <p:cNvSpPr/>
            <p:nvPr/>
          </p:nvSpPr>
          <p:spPr>
            <a:xfrm>
              <a:off x="7744111" y="6337333"/>
              <a:ext cx="87658" cy="74944"/>
            </a:xfrm>
            <a:custGeom>
              <a:avLst/>
              <a:gdLst>
                <a:gd name="connsiteX0" fmla="*/ 57067 w 87658"/>
                <a:gd name="connsiteY0" fmla="*/ 74945 h 74944"/>
                <a:gd name="connsiteX1" fmla="*/ 6 w 87658"/>
                <a:gd name="connsiteY1" fmla="*/ 26569 h 74944"/>
                <a:gd name="connsiteX2" fmla="*/ 45505 w 87658"/>
                <a:gd name="connsiteY2" fmla="*/ 356 h 74944"/>
                <a:gd name="connsiteX3" fmla="*/ 86955 w 87658"/>
                <a:gd name="connsiteY3" fmla="*/ 46121 h 74944"/>
                <a:gd name="connsiteX4" fmla="*/ 57067 w 87658"/>
                <a:gd name="connsiteY4" fmla="*/ 74945 h 7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58" h="74944">
                  <a:moveTo>
                    <a:pt x="57067" y="74945"/>
                  </a:moveTo>
                  <a:cubicBezTo>
                    <a:pt x="15990" y="68232"/>
                    <a:pt x="-367" y="55019"/>
                    <a:pt x="6" y="26569"/>
                  </a:cubicBezTo>
                  <a:cubicBezTo>
                    <a:pt x="433" y="-6623"/>
                    <a:pt x="28776" y="3180"/>
                    <a:pt x="45505" y="356"/>
                  </a:cubicBezTo>
                  <a:cubicBezTo>
                    <a:pt x="67829" y="-3373"/>
                    <a:pt x="92123" y="22892"/>
                    <a:pt x="86955" y="46121"/>
                  </a:cubicBezTo>
                  <a:cubicBezTo>
                    <a:pt x="84451" y="57363"/>
                    <a:pt x="67509" y="65408"/>
                    <a:pt x="57067" y="749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6" name="任意多边形: 形状 245"/>
            <p:cNvSpPr/>
            <p:nvPr/>
          </p:nvSpPr>
          <p:spPr>
            <a:xfrm>
              <a:off x="8264321" y="5286521"/>
              <a:ext cx="83285" cy="74859"/>
            </a:xfrm>
            <a:custGeom>
              <a:avLst/>
              <a:gdLst>
                <a:gd name="connsiteX0" fmla="*/ 68035 w 83285"/>
                <a:gd name="connsiteY0" fmla="*/ 74856 h 74859"/>
                <a:gd name="connsiteX1" fmla="*/ 106 w 83285"/>
                <a:gd name="connsiteY1" fmla="*/ 26160 h 74859"/>
                <a:gd name="connsiteX2" fmla="*/ 31007 w 83285"/>
                <a:gd name="connsiteY2" fmla="*/ 1 h 74859"/>
                <a:gd name="connsiteX3" fmla="*/ 83059 w 83285"/>
                <a:gd name="connsiteY3" fmla="*/ 51627 h 74859"/>
                <a:gd name="connsiteX4" fmla="*/ 68035 w 83285"/>
                <a:gd name="connsiteY4" fmla="*/ 74856 h 7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285" h="74859">
                  <a:moveTo>
                    <a:pt x="68035" y="74856"/>
                  </a:moveTo>
                  <a:cubicBezTo>
                    <a:pt x="27597" y="75175"/>
                    <a:pt x="1811" y="53118"/>
                    <a:pt x="106" y="26160"/>
                  </a:cubicBezTo>
                  <a:cubicBezTo>
                    <a:pt x="-1386" y="2878"/>
                    <a:pt x="13105" y="-53"/>
                    <a:pt x="31007" y="1"/>
                  </a:cubicBezTo>
                  <a:cubicBezTo>
                    <a:pt x="62920" y="54"/>
                    <a:pt x="85829" y="20992"/>
                    <a:pt x="83059" y="51627"/>
                  </a:cubicBezTo>
                  <a:cubicBezTo>
                    <a:pt x="82207" y="61376"/>
                    <a:pt x="71231" y="70221"/>
                    <a:pt x="68035" y="748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7" name="任意多边形: 形状 246"/>
            <p:cNvSpPr/>
            <p:nvPr/>
          </p:nvSpPr>
          <p:spPr>
            <a:xfrm>
              <a:off x="10540925" y="5543054"/>
              <a:ext cx="93875" cy="90039"/>
            </a:xfrm>
            <a:custGeom>
              <a:avLst/>
              <a:gdLst>
                <a:gd name="connsiteX0" fmla="*/ 0 w 93875"/>
                <a:gd name="connsiteY0" fmla="*/ 0 h 90039"/>
                <a:gd name="connsiteX1" fmla="*/ 93875 w 93875"/>
                <a:gd name="connsiteY1" fmla="*/ 90039 h 90039"/>
                <a:gd name="connsiteX2" fmla="*/ 0 w 93875"/>
                <a:gd name="connsiteY2" fmla="*/ 0 h 9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875" h="90039">
                  <a:moveTo>
                    <a:pt x="0" y="0"/>
                  </a:moveTo>
                  <a:cubicBezTo>
                    <a:pt x="50720" y="106"/>
                    <a:pt x="88175" y="36921"/>
                    <a:pt x="93875" y="90039"/>
                  </a:cubicBezTo>
                  <a:cubicBezTo>
                    <a:pt x="36495" y="88814"/>
                    <a:pt x="1332" y="5583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8" name="任意多边形: 形状 247"/>
            <p:cNvSpPr/>
            <p:nvPr/>
          </p:nvSpPr>
          <p:spPr>
            <a:xfrm>
              <a:off x="9910204" y="5131891"/>
              <a:ext cx="93896" cy="89435"/>
            </a:xfrm>
            <a:custGeom>
              <a:avLst/>
              <a:gdLst>
                <a:gd name="connsiteX0" fmla="*/ 93896 w 93896"/>
                <a:gd name="connsiteY0" fmla="*/ 80948 h 89435"/>
                <a:gd name="connsiteX1" fmla="*/ 72798 w 93896"/>
                <a:gd name="connsiteY1" fmla="*/ 89153 h 89435"/>
                <a:gd name="connsiteX2" fmla="*/ 2472 w 93896"/>
                <a:gd name="connsiteY2" fmla="*/ 24208 h 89435"/>
                <a:gd name="connsiteX3" fmla="*/ 20267 w 93896"/>
                <a:gd name="connsiteY3" fmla="*/ 20 h 89435"/>
                <a:gd name="connsiteX4" fmla="*/ 93896 w 93896"/>
                <a:gd name="connsiteY4" fmla="*/ 80948 h 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896" h="89435">
                  <a:moveTo>
                    <a:pt x="93896" y="80948"/>
                  </a:moveTo>
                  <a:cubicBezTo>
                    <a:pt x="88728" y="83133"/>
                    <a:pt x="79351" y="91018"/>
                    <a:pt x="72798" y="89153"/>
                  </a:cubicBezTo>
                  <a:cubicBezTo>
                    <a:pt x="39020" y="79510"/>
                    <a:pt x="15738" y="56601"/>
                    <a:pt x="2472" y="24208"/>
                  </a:cubicBezTo>
                  <a:cubicBezTo>
                    <a:pt x="-4241" y="7851"/>
                    <a:pt x="3058" y="-460"/>
                    <a:pt x="20267" y="20"/>
                  </a:cubicBezTo>
                  <a:cubicBezTo>
                    <a:pt x="50209" y="925"/>
                    <a:pt x="92298" y="42375"/>
                    <a:pt x="93896" y="809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9" name="任意多边形: 形状 248"/>
            <p:cNvSpPr/>
            <p:nvPr/>
          </p:nvSpPr>
          <p:spPr>
            <a:xfrm>
              <a:off x="7923827" y="5801907"/>
              <a:ext cx="83977" cy="70511"/>
            </a:xfrm>
            <a:custGeom>
              <a:avLst/>
              <a:gdLst>
                <a:gd name="connsiteX0" fmla="*/ 38462 w 83977"/>
                <a:gd name="connsiteY0" fmla="*/ 22 h 70511"/>
                <a:gd name="connsiteX1" fmla="*/ 83748 w 83977"/>
                <a:gd name="connsiteY1" fmla="*/ 46107 h 70511"/>
                <a:gd name="connsiteX2" fmla="*/ 49384 w 83977"/>
                <a:gd name="connsiteY2" fmla="*/ 70349 h 70511"/>
                <a:gd name="connsiteX3" fmla="*/ 49 w 83977"/>
                <a:gd name="connsiteY3" fmla="*/ 24850 h 70511"/>
                <a:gd name="connsiteX4" fmla="*/ 38462 w 83977"/>
                <a:gd name="connsiteY4" fmla="*/ 22 h 7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977" h="70511">
                  <a:moveTo>
                    <a:pt x="38462" y="22"/>
                  </a:moveTo>
                  <a:cubicBezTo>
                    <a:pt x="66966" y="-670"/>
                    <a:pt x="80871" y="14674"/>
                    <a:pt x="83748" y="46107"/>
                  </a:cubicBezTo>
                  <a:cubicBezTo>
                    <a:pt x="86465" y="75730"/>
                    <a:pt x="64408" y="69336"/>
                    <a:pt x="49384" y="70349"/>
                  </a:cubicBezTo>
                  <a:cubicBezTo>
                    <a:pt x="18430" y="72373"/>
                    <a:pt x="1115" y="55431"/>
                    <a:pt x="49" y="24850"/>
                  </a:cubicBezTo>
                  <a:cubicBezTo>
                    <a:pt x="-644" y="4871"/>
                    <a:pt x="5696" y="768"/>
                    <a:pt x="38462" y="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0" name="任意多边形: 形状 249"/>
            <p:cNvSpPr/>
            <p:nvPr/>
          </p:nvSpPr>
          <p:spPr>
            <a:xfrm>
              <a:off x="9176033" y="4868822"/>
              <a:ext cx="83346" cy="81519"/>
            </a:xfrm>
            <a:custGeom>
              <a:avLst/>
              <a:gdLst>
                <a:gd name="connsiteX0" fmla="*/ 71258 w 83346"/>
                <a:gd name="connsiteY0" fmla="*/ 81519 h 81519"/>
                <a:gd name="connsiteX1" fmla="*/ 80 w 83346"/>
                <a:gd name="connsiteY1" fmla="*/ 19024 h 81519"/>
                <a:gd name="connsiteX2" fmla="*/ 21551 w 83346"/>
                <a:gd name="connsiteY2" fmla="*/ 57 h 81519"/>
                <a:gd name="connsiteX3" fmla="*/ 83246 w 83346"/>
                <a:gd name="connsiteY3" fmla="*/ 64310 h 81519"/>
                <a:gd name="connsiteX4" fmla="*/ 71258 w 83346"/>
                <a:gd name="connsiteY4" fmla="*/ 81519 h 8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6" h="81519">
                  <a:moveTo>
                    <a:pt x="71258" y="81519"/>
                  </a:moveTo>
                  <a:cubicBezTo>
                    <a:pt x="29329" y="81678"/>
                    <a:pt x="-1785" y="52695"/>
                    <a:pt x="80" y="19024"/>
                  </a:cubicBezTo>
                  <a:cubicBezTo>
                    <a:pt x="453" y="11991"/>
                    <a:pt x="13772" y="430"/>
                    <a:pt x="21551" y="57"/>
                  </a:cubicBezTo>
                  <a:cubicBezTo>
                    <a:pt x="54796" y="-1541"/>
                    <a:pt x="85324" y="30692"/>
                    <a:pt x="83246" y="64310"/>
                  </a:cubicBezTo>
                  <a:cubicBezTo>
                    <a:pt x="82767" y="71556"/>
                    <a:pt x="73656" y="78269"/>
                    <a:pt x="71258" y="815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1" name="任意多边形: 形状 250"/>
            <p:cNvSpPr/>
            <p:nvPr/>
          </p:nvSpPr>
          <p:spPr>
            <a:xfrm>
              <a:off x="9722377" y="4955075"/>
              <a:ext cx="87687" cy="92337"/>
            </a:xfrm>
            <a:custGeom>
              <a:avLst/>
              <a:gdLst>
                <a:gd name="connsiteX0" fmla="*/ 77510 w 87687"/>
                <a:gd name="connsiteY0" fmla="*/ 92337 h 92337"/>
                <a:gd name="connsiteX1" fmla="*/ 150 w 87687"/>
                <a:gd name="connsiteY1" fmla="*/ 23769 h 92337"/>
                <a:gd name="connsiteX2" fmla="*/ 24339 w 87687"/>
                <a:gd name="connsiteY2" fmla="*/ 3790 h 92337"/>
                <a:gd name="connsiteX3" fmla="*/ 87100 w 87687"/>
                <a:gd name="connsiteY3" fmla="*/ 67563 h 92337"/>
                <a:gd name="connsiteX4" fmla="*/ 77510 w 87687"/>
                <a:gd name="connsiteY4" fmla="*/ 92337 h 92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7" h="92337">
                  <a:moveTo>
                    <a:pt x="77510" y="92337"/>
                  </a:moveTo>
                  <a:cubicBezTo>
                    <a:pt x="38830" y="89887"/>
                    <a:pt x="2761" y="53605"/>
                    <a:pt x="150" y="23769"/>
                  </a:cubicBezTo>
                  <a:cubicBezTo>
                    <a:pt x="-1501" y="4855"/>
                    <a:pt x="10699" y="-6280"/>
                    <a:pt x="24339" y="3790"/>
                  </a:cubicBezTo>
                  <a:cubicBezTo>
                    <a:pt x="48100" y="21372"/>
                    <a:pt x="68079" y="44601"/>
                    <a:pt x="87100" y="67563"/>
                  </a:cubicBezTo>
                  <a:cubicBezTo>
                    <a:pt x="90190" y="71240"/>
                    <a:pt x="80227" y="85731"/>
                    <a:pt x="77510" y="923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2" name="任意多边形: 形状 251"/>
            <p:cNvSpPr/>
            <p:nvPr/>
          </p:nvSpPr>
          <p:spPr>
            <a:xfrm>
              <a:off x="7804295" y="5981388"/>
              <a:ext cx="82042" cy="74995"/>
            </a:xfrm>
            <a:custGeom>
              <a:avLst/>
              <a:gdLst>
                <a:gd name="connsiteX0" fmla="*/ 55648 w 82042"/>
                <a:gd name="connsiteY0" fmla="*/ 74996 h 74995"/>
                <a:gd name="connsiteX1" fmla="*/ 133 w 82042"/>
                <a:gd name="connsiteY1" fmla="*/ 26087 h 74995"/>
                <a:gd name="connsiteX2" fmla="*/ 34337 w 82042"/>
                <a:gd name="connsiteY2" fmla="*/ 87 h 74995"/>
                <a:gd name="connsiteX3" fmla="*/ 81861 w 82042"/>
                <a:gd name="connsiteY3" fmla="*/ 49103 h 74995"/>
                <a:gd name="connsiteX4" fmla="*/ 55648 w 82042"/>
                <a:gd name="connsiteY4" fmla="*/ 74996 h 74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042" h="74995">
                  <a:moveTo>
                    <a:pt x="55648" y="74996"/>
                  </a:moveTo>
                  <a:cubicBezTo>
                    <a:pt x="14678" y="69828"/>
                    <a:pt x="2477" y="58959"/>
                    <a:pt x="133" y="26087"/>
                  </a:cubicBezTo>
                  <a:cubicBezTo>
                    <a:pt x="-1785" y="-818"/>
                    <a:pt x="17448" y="833"/>
                    <a:pt x="34337" y="87"/>
                  </a:cubicBezTo>
                  <a:cubicBezTo>
                    <a:pt x="66410" y="-1351"/>
                    <a:pt x="84045" y="14952"/>
                    <a:pt x="81861" y="49103"/>
                  </a:cubicBezTo>
                  <a:cubicBezTo>
                    <a:pt x="81221" y="58267"/>
                    <a:pt x="64812" y="66418"/>
                    <a:pt x="55648" y="7499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3" name="任意多边形: 形状 252"/>
            <p:cNvSpPr/>
            <p:nvPr/>
          </p:nvSpPr>
          <p:spPr>
            <a:xfrm>
              <a:off x="7868019" y="6148765"/>
              <a:ext cx="85056" cy="70475"/>
            </a:xfrm>
            <a:custGeom>
              <a:avLst/>
              <a:gdLst>
                <a:gd name="connsiteX0" fmla="*/ 22026 w 85056"/>
                <a:gd name="connsiteY0" fmla="*/ 2 h 70475"/>
                <a:gd name="connsiteX1" fmla="*/ 85053 w 85056"/>
                <a:gd name="connsiteY1" fmla="*/ 44542 h 70475"/>
                <a:gd name="connsiteX2" fmla="*/ 43177 w 85056"/>
                <a:gd name="connsiteY2" fmla="*/ 70329 h 70475"/>
                <a:gd name="connsiteX3" fmla="*/ 449 w 85056"/>
                <a:gd name="connsiteY3" fmla="*/ 25788 h 70475"/>
                <a:gd name="connsiteX4" fmla="*/ 22026 w 85056"/>
                <a:gd name="connsiteY4" fmla="*/ 2 h 70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56" h="70475">
                  <a:moveTo>
                    <a:pt x="22026" y="2"/>
                  </a:moveTo>
                  <a:cubicBezTo>
                    <a:pt x="67312" y="-211"/>
                    <a:pt x="84787" y="15186"/>
                    <a:pt x="85053" y="44542"/>
                  </a:cubicBezTo>
                  <a:cubicBezTo>
                    <a:pt x="85373" y="75869"/>
                    <a:pt x="60173" y="68837"/>
                    <a:pt x="43177" y="70329"/>
                  </a:cubicBezTo>
                  <a:cubicBezTo>
                    <a:pt x="18563" y="72460"/>
                    <a:pt x="-3441" y="51095"/>
                    <a:pt x="449" y="25788"/>
                  </a:cubicBezTo>
                  <a:cubicBezTo>
                    <a:pt x="2260" y="13961"/>
                    <a:pt x="18190" y="4318"/>
                    <a:pt x="22026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4" name="任意多边形: 形状 253"/>
            <p:cNvSpPr/>
            <p:nvPr/>
          </p:nvSpPr>
          <p:spPr>
            <a:xfrm>
              <a:off x="8536742" y="5127089"/>
              <a:ext cx="81135" cy="75441"/>
            </a:xfrm>
            <a:custGeom>
              <a:avLst/>
              <a:gdLst>
                <a:gd name="connsiteX0" fmla="*/ 80648 w 81135"/>
                <a:gd name="connsiteY0" fmla="*/ 70779 h 75441"/>
                <a:gd name="connsiteX1" fmla="*/ 3129 w 81135"/>
                <a:gd name="connsiteY1" fmla="*/ 40677 h 75441"/>
                <a:gd name="connsiteX2" fmla="*/ 3342 w 81135"/>
                <a:gd name="connsiteY2" fmla="*/ 9137 h 75441"/>
                <a:gd name="connsiteX3" fmla="*/ 41436 w 81135"/>
                <a:gd name="connsiteY3" fmla="*/ 613 h 75441"/>
                <a:gd name="connsiteX4" fmla="*/ 80648 w 81135"/>
                <a:gd name="connsiteY4" fmla="*/ 70779 h 75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35" h="75441">
                  <a:moveTo>
                    <a:pt x="80648" y="70779"/>
                  </a:moveTo>
                  <a:cubicBezTo>
                    <a:pt x="31633" y="81168"/>
                    <a:pt x="15223" y="75468"/>
                    <a:pt x="3129" y="40677"/>
                  </a:cubicBezTo>
                  <a:cubicBezTo>
                    <a:pt x="-281" y="30874"/>
                    <a:pt x="-1826" y="12866"/>
                    <a:pt x="3342" y="9137"/>
                  </a:cubicBezTo>
                  <a:cubicBezTo>
                    <a:pt x="13199" y="2051"/>
                    <a:pt x="29235" y="-1519"/>
                    <a:pt x="41436" y="613"/>
                  </a:cubicBezTo>
                  <a:cubicBezTo>
                    <a:pt x="68394" y="5354"/>
                    <a:pt x="84164" y="36309"/>
                    <a:pt x="80648" y="707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5" name="任意多边形: 形状 254"/>
            <p:cNvSpPr/>
            <p:nvPr/>
          </p:nvSpPr>
          <p:spPr>
            <a:xfrm>
              <a:off x="9456777" y="4911607"/>
              <a:ext cx="85563" cy="81858"/>
            </a:xfrm>
            <a:custGeom>
              <a:avLst/>
              <a:gdLst>
                <a:gd name="connsiteX0" fmla="*/ 481 w 85563"/>
                <a:gd name="connsiteY0" fmla="*/ 374 h 81858"/>
                <a:gd name="connsiteX1" fmla="*/ 84340 w 85563"/>
                <a:gd name="connsiteY1" fmla="*/ 53491 h 81858"/>
                <a:gd name="connsiteX2" fmla="*/ 59406 w 85563"/>
                <a:gd name="connsiteY2" fmla="*/ 81409 h 81858"/>
                <a:gd name="connsiteX3" fmla="*/ 481 w 85563"/>
                <a:gd name="connsiteY3" fmla="*/ 374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563" h="81858">
                  <a:moveTo>
                    <a:pt x="481" y="374"/>
                  </a:moveTo>
                  <a:cubicBezTo>
                    <a:pt x="44062" y="-3143"/>
                    <a:pt x="76988" y="18435"/>
                    <a:pt x="84340" y="53491"/>
                  </a:cubicBezTo>
                  <a:cubicBezTo>
                    <a:pt x="88762" y="74483"/>
                    <a:pt x="81357" y="84126"/>
                    <a:pt x="59406" y="81409"/>
                  </a:cubicBezTo>
                  <a:cubicBezTo>
                    <a:pt x="20620" y="76561"/>
                    <a:pt x="-3781" y="44008"/>
                    <a:pt x="481" y="3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6" name="任意多边形: 形状 255"/>
            <p:cNvSpPr/>
            <p:nvPr/>
          </p:nvSpPr>
          <p:spPr>
            <a:xfrm>
              <a:off x="9586883" y="4936357"/>
              <a:ext cx="89457" cy="80471"/>
            </a:xfrm>
            <a:custGeom>
              <a:avLst/>
              <a:gdLst>
                <a:gd name="connsiteX0" fmla="*/ 0 w 89457"/>
                <a:gd name="connsiteY0" fmla="*/ 2742 h 80471"/>
                <a:gd name="connsiteX1" fmla="*/ 87375 w 89457"/>
                <a:gd name="connsiteY1" fmla="*/ 50425 h 80471"/>
                <a:gd name="connsiteX2" fmla="*/ 60363 w 89457"/>
                <a:gd name="connsiteY2" fmla="*/ 79249 h 80471"/>
                <a:gd name="connsiteX3" fmla="*/ 0 w 89457"/>
                <a:gd name="connsiteY3" fmla="*/ 2742 h 80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457" h="80471">
                  <a:moveTo>
                    <a:pt x="0" y="2742"/>
                  </a:moveTo>
                  <a:cubicBezTo>
                    <a:pt x="49654" y="-6901"/>
                    <a:pt x="77412" y="8869"/>
                    <a:pt x="87375" y="50425"/>
                  </a:cubicBezTo>
                  <a:cubicBezTo>
                    <a:pt x="93608" y="76318"/>
                    <a:pt x="86203" y="83724"/>
                    <a:pt x="60363" y="79249"/>
                  </a:cubicBezTo>
                  <a:cubicBezTo>
                    <a:pt x="18327" y="71950"/>
                    <a:pt x="10869" y="37958"/>
                    <a:pt x="0" y="27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7" name="任意多边形: 形状 256"/>
            <p:cNvSpPr/>
            <p:nvPr/>
          </p:nvSpPr>
          <p:spPr>
            <a:xfrm>
              <a:off x="11115205" y="6059847"/>
              <a:ext cx="103625" cy="97526"/>
            </a:xfrm>
            <a:custGeom>
              <a:avLst/>
              <a:gdLst>
                <a:gd name="connsiteX0" fmla="*/ 0 w 103625"/>
                <a:gd name="connsiteY0" fmla="*/ 0 h 97526"/>
                <a:gd name="connsiteX1" fmla="*/ 103625 w 103625"/>
                <a:gd name="connsiteY1" fmla="*/ 97285 h 97526"/>
                <a:gd name="connsiteX2" fmla="*/ 0 w 103625"/>
                <a:gd name="connsiteY2" fmla="*/ 0 h 9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623" h="97526">
                  <a:moveTo>
                    <a:pt x="0" y="0"/>
                  </a:moveTo>
                  <a:cubicBezTo>
                    <a:pt x="52532" y="11934"/>
                    <a:pt x="101334" y="58552"/>
                    <a:pt x="103625" y="97285"/>
                  </a:cubicBezTo>
                  <a:cubicBezTo>
                    <a:pt x="59564" y="101600"/>
                    <a:pt x="160" y="4725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8" name="任意多边形: 形状 257"/>
            <p:cNvSpPr/>
            <p:nvPr/>
          </p:nvSpPr>
          <p:spPr>
            <a:xfrm>
              <a:off x="9026234" y="4845543"/>
              <a:ext cx="87152" cy="84804"/>
            </a:xfrm>
            <a:custGeom>
              <a:avLst/>
              <a:gdLst>
                <a:gd name="connsiteX0" fmla="*/ 33201 w 87152"/>
                <a:gd name="connsiteY0" fmla="*/ 0 h 84804"/>
                <a:gd name="connsiteX1" fmla="*/ 83921 w 87152"/>
                <a:gd name="connsiteY1" fmla="*/ 47097 h 84804"/>
                <a:gd name="connsiteX2" fmla="*/ 85945 w 87152"/>
                <a:gd name="connsiteY2" fmla="*/ 82740 h 84804"/>
                <a:gd name="connsiteX3" fmla="*/ 49343 w 87152"/>
                <a:gd name="connsiteY3" fmla="*/ 82101 h 84804"/>
                <a:gd name="connsiteX4" fmla="*/ 6668 w 87152"/>
                <a:gd name="connsiteY4" fmla="*/ 40544 h 84804"/>
                <a:gd name="connsiteX5" fmla="*/ 33201 w 87152"/>
                <a:gd name="connsiteY5" fmla="*/ 0 h 8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152" h="84804">
                  <a:moveTo>
                    <a:pt x="33201" y="0"/>
                  </a:moveTo>
                  <a:cubicBezTo>
                    <a:pt x="50409" y="15451"/>
                    <a:pt x="69642" y="29250"/>
                    <a:pt x="83921" y="47097"/>
                  </a:cubicBezTo>
                  <a:cubicBezTo>
                    <a:pt x="89994" y="54663"/>
                    <a:pt x="85572" y="70593"/>
                    <a:pt x="85945" y="82740"/>
                  </a:cubicBezTo>
                  <a:cubicBezTo>
                    <a:pt x="73531" y="82900"/>
                    <a:pt x="58134" y="87695"/>
                    <a:pt x="49343" y="82101"/>
                  </a:cubicBezTo>
                  <a:cubicBezTo>
                    <a:pt x="32828" y="71552"/>
                    <a:pt x="17324" y="56901"/>
                    <a:pt x="6668" y="40544"/>
                  </a:cubicBezTo>
                  <a:cubicBezTo>
                    <a:pt x="-7664" y="18594"/>
                    <a:pt x="1074" y="6607"/>
                    <a:pt x="3320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9" name="任意多边形: 形状 258"/>
            <p:cNvSpPr/>
            <p:nvPr/>
          </p:nvSpPr>
          <p:spPr>
            <a:xfrm>
              <a:off x="8039414" y="5630046"/>
              <a:ext cx="85812" cy="70386"/>
            </a:xfrm>
            <a:custGeom>
              <a:avLst/>
              <a:gdLst>
                <a:gd name="connsiteX0" fmla="*/ 36356 w 85812"/>
                <a:gd name="connsiteY0" fmla="*/ 597 h 70386"/>
                <a:gd name="connsiteX1" fmla="*/ 85318 w 85812"/>
                <a:gd name="connsiteY1" fmla="*/ 42846 h 70386"/>
                <a:gd name="connsiteX2" fmla="*/ 59851 w 85812"/>
                <a:gd name="connsiteY2" fmla="*/ 70070 h 70386"/>
                <a:gd name="connsiteX3" fmla="*/ 394 w 85812"/>
                <a:gd name="connsiteY3" fmla="*/ 24678 h 70386"/>
                <a:gd name="connsiteX4" fmla="*/ 36356 w 85812"/>
                <a:gd name="connsiteY4" fmla="*/ 597 h 7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12" h="70386">
                  <a:moveTo>
                    <a:pt x="36356" y="597"/>
                  </a:moveTo>
                  <a:cubicBezTo>
                    <a:pt x="68855" y="-2866"/>
                    <a:pt x="80417" y="8428"/>
                    <a:pt x="85318" y="42846"/>
                  </a:cubicBezTo>
                  <a:cubicBezTo>
                    <a:pt x="88461" y="64903"/>
                    <a:pt x="76208" y="68419"/>
                    <a:pt x="59851" y="70070"/>
                  </a:cubicBezTo>
                  <a:cubicBezTo>
                    <a:pt x="29323" y="73161"/>
                    <a:pt x="3750" y="53288"/>
                    <a:pt x="394" y="24678"/>
                  </a:cubicBezTo>
                  <a:cubicBezTo>
                    <a:pt x="-3283" y="-6916"/>
                    <a:pt x="19574" y="1556"/>
                    <a:pt x="36356" y="5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0" name="任意多边形: 形状 259"/>
            <p:cNvSpPr/>
            <p:nvPr/>
          </p:nvSpPr>
          <p:spPr>
            <a:xfrm>
              <a:off x="11681279" y="6662880"/>
              <a:ext cx="119501" cy="90484"/>
            </a:xfrm>
            <a:custGeom>
              <a:avLst/>
              <a:gdLst>
                <a:gd name="connsiteX0" fmla="*/ 0 w 119501"/>
                <a:gd name="connsiteY0" fmla="*/ 495 h 90484"/>
                <a:gd name="connsiteX1" fmla="*/ 119501 w 119501"/>
                <a:gd name="connsiteY1" fmla="*/ 90481 h 90484"/>
                <a:gd name="connsiteX2" fmla="*/ 0 w 119501"/>
                <a:gd name="connsiteY2" fmla="*/ 495 h 9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499" h="90484">
                  <a:moveTo>
                    <a:pt x="0" y="495"/>
                  </a:moveTo>
                  <a:cubicBezTo>
                    <a:pt x="56101" y="-4353"/>
                    <a:pt x="95793" y="26442"/>
                    <a:pt x="119501" y="90481"/>
                  </a:cubicBezTo>
                  <a:cubicBezTo>
                    <a:pt x="56900" y="90908"/>
                    <a:pt x="33724" y="42745"/>
                    <a:pt x="0" y="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1" name="任意多边形: 形状 260"/>
            <p:cNvSpPr/>
            <p:nvPr/>
          </p:nvSpPr>
          <p:spPr>
            <a:xfrm>
              <a:off x="10355818" y="5370008"/>
              <a:ext cx="84363" cy="90571"/>
            </a:xfrm>
            <a:custGeom>
              <a:avLst/>
              <a:gdLst>
                <a:gd name="connsiteX0" fmla="*/ 447 w 84363"/>
                <a:gd name="connsiteY0" fmla="*/ 0 h 90571"/>
                <a:gd name="connsiteX1" fmla="*/ 84147 w 84363"/>
                <a:gd name="connsiteY1" fmla="*/ 90572 h 90571"/>
                <a:gd name="connsiteX2" fmla="*/ 447 w 84363"/>
                <a:gd name="connsiteY2" fmla="*/ 0 h 9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363" h="90571">
                  <a:moveTo>
                    <a:pt x="447" y="0"/>
                  </a:moveTo>
                  <a:cubicBezTo>
                    <a:pt x="62409" y="12201"/>
                    <a:pt x="86970" y="39372"/>
                    <a:pt x="84147" y="90572"/>
                  </a:cubicBezTo>
                  <a:cubicBezTo>
                    <a:pt x="34758" y="90519"/>
                    <a:pt x="-4667" y="49069"/>
                    <a:pt x="44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2" name="任意多边形: 形状 261"/>
            <p:cNvSpPr/>
            <p:nvPr/>
          </p:nvSpPr>
          <p:spPr>
            <a:xfrm>
              <a:off x="7884438" y="6675129"/>
              <a:ext cx="89565" cy="68799"/>
            </a:xfrm>
            <a:custGeom>
              <a:avLst/>
              <a:gdLst>
                <a:gd name="connsiteX0" fmla="*/ 39598 w 89565"/>
                <a:gd name="connsiteY0" fmla="*/ 21 h 68799"/>
                <a:gd name="connsiteX1" fmla="*/ 89519 w 89565"/>
                <a:gd name="connsiteY1" fmla="*/ 43016 h 68799"/>
                <a:gd name="connsiteX2" fmla="*/ 42368 w 89565"/>
                <a:gd name="connsiteY2" fmla="*/ 68110 h 68799"/>
                <a:gd name="connsiteX3" fmla="*/ 65 w 89565"/>
                <a:gd name="connsiteY3" fmla="*/ 26819 h 68799"/>
                <a:gd name="connsiteX4" fmla="*/ 39598 w 89565"/>
                <a:gd name="connsiteY4" fmla="*/ 21 h 6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65" h="68799">
                  <a:moveTo>
                    <a:pt x="39598" y="21"/>
                  </a:moveTo>
                  <a:cubicBezTo>
                    <a:pt x="63626" y="-778"/>
                    <a:pt x="90851" y="21758"/>
                    <a:pt x="89519" y="43016"/>
                  </a:cubicBezTo>
                  <a:cubicBezTo>
                    <a:pt x="87494" y="74982"/>
                    <a:pt x="59257" y="64540"/>
                    <a:pt x="42368" y="68110"/>
                  </a:cubicBezTo>
                  <a:cubicBezTo>
                    <a:pt x="19618" y="72904"/>
                    <a:pt x="971" y="52020"/>
                    <a:pt x="65" y="26819"/>
                  </a:cubicBezTo>
                  <a:cubicBezTo>
                    <a:pt x="-680" y="4762"/>
                    <a:pt x="4487" y="1246"/>
                    <a:pt x="39598" y="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3" name="任意多边形: 形状 262"/>
            <p:cNvSpPr/>
            <p:nvPr/>
          </p:nvSpPr>
          <p:spPr>
            <a:xfrm>
              <a:off x="7813686" y="6506325"/>
              <a:ext cx="87147" cy="67922"/>
            </a:xfrm>
            <a:custGeom>
              <a:avLst/>
              <a:gdLst>
                <a:gd name="connsiteX0" fmla="*/ 47908 w 87147"/>
                <a:gd name="connsiteY0" fmla="*/ 67864 h 67922"/>
                <a:gd name="connsiteX1" fmla="*/ 225 w 87147"/>
                <a:gd name="connsiteY1" fmla="*/ 27266 h 67922"/>
                <a:gd name="connsiteX2" fmla="*/ 38851 w 87147"/>
                <a:gd name="connsiteY2" fmla="*/ 148 h 67922"/>
                <a:gd name="connsiteX3" fmla="*/ 87014 w 87147"/>
                <a:gd name="connsiteY3" fmla="*/ 41705 h 67922"/>
                <a:gd name="connsiteX4" fmla="*/ 47908 w 87147"/>
                <a:gd name="connsiteY4" fmla="*/ 67864 h 6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147" h="67922">
                  <a:moveTo>
                    <a:pt x="47908" y="67864"/>
                  </a:moveTo>
                  <a:cubicBezTo>
                    <a:pt x="19032" y="68983"/>
                    <a:pt x="2515" y="54118"/>
                    <a:pt x="225" y="27266"/>
                  </a:cubicBezTo>
                  <a:cubicBezTo>
                    <a:pt x="-2546" y="-4540"/>
                    <a:pt x="20896" y="1213"/>
                    <a:pt x="38851" y="148"/>
                  </a:cubicBezTo>
                  <a:cubicBezTo>
                    <a:pt x="69006" y="-1610"/>
                    <a:pt x="84936" y="12295"/>
                    <a:pt x="87014" y="41705"/>
                  </a:cubicBezTo>
                  <a:cubicBezTo>
                    <a:pt x="89251" y="74257"/>
                    <a:pt x="62826" y="63389"/>
                    <a:pt x="47908" y="678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4" name="任意多边形: 形状 263"/>
            <p:cNvSpPr/>
            <p:nvPr/>
          </p:nvSpPr>
          <p:spPr>
            <a:xfrm>
              <a:off x="10655472" y="5583438"/>
              <a:ext cx="99202" cy="89553"/>
            </a:xfrm>
            <a:custGeom>
              <a:avLst/>
              <a:gdLst>
                <a:gd name="connsiteX0" fmla="*/ 0 w 99202"/>
                <a:gd name="connsiteY0" fmla="*/ 746 h 89553"/>
                <a:gd name="connsiteX1" fmla="*/ 99203 w 99202"/>
                <a:gd name="connsiteY1" fmla="*/ 89080 h 89553"/>
                <a:gd name="connsiteX2" fmla="*/ 0 w 99202"/>
                <a:gd name="connsiteY2" fmla="*/ 746 h 8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202" h="89553">
                  <a:moveTo>
                    <a:pt x="0" y="746"/>
                  </a:moveTo>
                  <a:cubicBezTo>
                    <a:pt x="50028" y="-4475"/>
                    <a:pt x="73470" y="16943"/>
                    <a:pt x="99203" y="89080"/>
                  </a:cubicBezTo>
                  <a:cubicBezTo>
                    <a:pt x="54237" y="93929"/>
                    <a:pt x="16836" y="61270"/>
                    <a:pt x="0" y="7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5" name="任意多边形: 形状 264"/>
            <p:cNvSpPr/>
            <p:nvPr/>
          </p:nvSpPr>
          <p:spPr>
            <a:xfrm>
              <a:off x="10166235" y="5195785"/>
              <a:ext cx="87897" cy="83998"/>
            </a:xfrm>
            <a:custGeom>
              <a:avLst/>
              <a:gdLst>
                <a:gd name="connsiteX0" fmla="*/ 1907 w 87897"/>
                <a:gd name="connsiteY0" fmla="*/ 378 h 83998"/>
                <a:gd name="connsiteX1" fmla="*/ 87897 w 87897"/>
                <a:gd name="connsiteY1" fmla="*/ 79442 h 83998"/>
                <a:gd name="connsiteX2" fmla="*/ 1907 w 87897"/>
                <a:gd name="connsiteY2" fmla="*/ 378 h 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897" h="83998">
                  <a:moveTo>
                    <a:pt x="1907" y="378"/>
                  </a:moveTo>
                  <a:cubicBezTo>
                    <a:pt x="45381" y="-3458"/>
                    <a:pt x="72926" y="21849"/>
                    <a:pt x="87897" y="79442"/>
                  </a:cubicBezTo>
                  <a:cubicBezTo>
                    <a:pt x="40853" y="99634"/>
                    <a:pt x="-10613" y="49020"/>
                    <a:pt x="1907" y="3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6" name="任意多边形: 形状 265"/>
            <p:cNvSpPr/>
            <p:nvPr/>
          </p:nvSpPr>
          <p:spPr>
            <a:xfrm>
              <a:off x="7680884" y="6168051"/>
              <a:ext cx="83258" cy="69082"/>
            </a:xfrm>
            <a:custGeom>
              <a:avLst/>
              <a:gdLst>
                <a:gd name="connsiteX0" fmla="*/ 49061 w 83258"/>
                <a:gd name="connsiteY0" fmla="*/ 69050 h 69082"/>
                <a:gd name="connsiteX1" fmla="*/ 46 w 83258"/>
                <a:gd name="connsiteY1" fmla="*/ 27280 h 69082"/>
                <a:gd name="connsiteX2" fmla="*/ 34410 w 83258"/>
                <a:gd name="connsiteY2" fmla="*/ 55 h 69082"/>
                <a:gd name="connsiteX3" fmla="*/ 82999 w 83258"/>
                <a:gd name="connsiteY3" fmla="*/ 46513 h 69082"/>
                <a:gd name="connsiteX4" fmla="*/ 49061 w 83258"/>
                <a:gd name="connsiteY4" fmla="*/ 69050 h 6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258" h="69082">
                  <a:moveTo>
                    <a:pt x="49061" y="69050"/>
                  </a:moveTo>
                  <a:cubicBezTo>
                    <a:pt x="17894" y="69849"/>
                    <a:pt x="1325" y="55784"/>
                    <a:pt x="46" y="27280"/>
                  </a:cubicBezTo>
                  <a:cubicBezTo>
                    <a:pt x="-1020" y="2719"/>
                    <a:pt x="16562" y="748"/>
                    <a:pt x="34410" y="55"/>
                  </a:cubicBezTo>
                  <a:cubicBezTo>
                    <a:pt x="64778" y="-1063"/>
                    <a:pt x="79909" y="14760"/>
                    <a:pt x="82999" y="46513"/>
                  </a:cubicBezTo>
                  <a:cubicBezTo>
                    <a:pt x="85983" y="77787"/>
                    <a:pt x="62541" y="65480"/>
                    <a:pt x="49061" y="690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7" name="任意多边形: 形状 266"/>
            <p:cNvSpPr/>
            <p:nvPr/>
          </p:nvSpPr>
          <p:spPr>
            <a:xfrm>
              <a:off x="10098152" y="5049898"/>
              <a:ext cx="90608" cy="90010"/>
            </a:xfrm>
            <a:custGeom>
              <a:avLst/>
              <a:gdLst>
                <a:gd name="connsiteX0" fmla="*/ 90608 w 90608"/>
                <a:gd name="connsiteY0" fmla="*/ 82386 h 90010"/>
                <a:gd name="connsiteX1" fmla="*/ 69883 w 90608"/>
                <a:gd name="connsiteY1" fmla="*/ 89472 h 90010"/>
                <a:gd name="connsiteX2" fmla="*/ 36 w 90608"/>
                <a:gd name="connsiteY2" fmla="*/ 17920 h 90010"/>
                <a:gd name="connsiteX3" fmla="*/ 16020 w 90608"/>
                <a:gd name="connsiteY3" fmla="*/ 19 h 90010"/>
                <a:gd name="connsiteX4" fmla="*/ 90608 w 90608"/>
                <a:gd name="connsiteY4" fmla="*/ 82386 h 9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8" h="90010">
                  <a:moveTo>
                    <a:pt x="90608" y="82386"/>
                  </a:moveTo>
                  <a:cubicBezTo>
                    <a:pt x="85014" y="84464"/>
                    <a:pt x="72707" y="92082"/>
                    <a:pt x="69883" y="89472"/>
                  </a:cubicBezTo>
                  <a:cubicBezTo>
                    <a:pt x="45376" y="66882"/>
                    <a:pt x="22360" y="42641"/>
                    <a:pt x="36" y="17920"/>
                  </a:cubicBezTo>
                  <a:cubicBezTo>
                    <a:pt x="-710" y="17121"/>
                    <a:pt x="10212" y="232"/>
                    <a:pt x="16020" y="19"/>
                  </a:cubicBezTo>
                  <a:cubicBezTo>
                    <a:pt x="43085" y="-1100"/>
                    <a:pt x="90448" y="48661"/>
                    <a:pt x="90608" y="823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8" name="任意多边形: 形状 267"/>
            <p:cNvSpPr/>
            <p:nvPr/>
          </p:nvSpPr>
          <p:spPr>
            <a:xfrm>
              <a:off x="11589589" y="6532842"/>
              <a:ext cx="112415" cy="96914"/>
            </a:xfrm>
            <a:custGeom>
              <a:avLst/>
              <a:gdLst>
                <a:gd name="connsiteX0" fmla="*/ 0 w 112415"/>
                <a:gd name="connsiteY0" fmla="*/ 109 h 96914"/>
                <a:gd name="connsiteX1" fmla="*/ 112416 w 112415"/>
                <a:gd name="connsiteY1" fmla="*/ 96915 h 96914"/>
                <a:gd name="connsiteX2" fmla="*/ 0 w 112415"/>
                <a:gd name="connsiteY2" fmla="*/ 109 h 9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15" h="96914">
                  <a:moveTo>
                    <a:pt x="0" y="109"/>
                  </a:moveTo>
                  <a:cubicBezTo>
                    <a:pt x="53278" y="-2288"/>
                    <a:pt x="96379" y="34900"/>
                    <a:pt x="112416" y="96915"/>
                  </a:cubicBezTo>
                  <a:cubicBezTo>
                    <a:pt x="54716" y="86153"/>
                    <a:pt x="26319" y="46141"/>
                    <a:pt x="0" y="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9" name="任意多边形: 形状 268"/>
            <p:cNvSpPr/>
            <p:nvPr/>
          </p:nvSpPr>
          <p:spPr>
            <a:xfrm>
              <a:off x="8886068" y="4837495"/>
              <a:ext cx="78073" cy="75559"/>
            </a:xfrm>
            <a:custGeom>
              <a:avLst/>
              <a:gdLst>
                <a:gd name="connsiteX0" fmla="*/ 78000 w 78073"/>
                <a:gd name="connsiteY0" fmla="*/ 72728 h 75559"/>
                <a:gd name="connsiteX1" fmla="*/ 2292 w 78073"/>
                <a:gd name="connsiteY1" fmla="*/ 36552 h 75559"/>
                <a:gd name="connsiteX2" fmla="*/ 3624 w 78073"/>
                <a:gd name="connsiteY2" fmla="*/ 7889 h 75559"/>
                <a:gd name="connsiteX3" fmla="*/ 35857 w 78073"/>
                <a:gd name="connsiteY3" fmla="*/ 483 h 75559"/>
                <a:gd name="connsiteX4" fmla="*/ 78000 w 78073"/>
                <a:gd name="connsiteY4" fmla="*/ 72728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073" h="75559">
                  <a:moveTo>
                    <a:pt x="78000" y="72728"/>
                  </a:moveTo>
                  <a:cubicBezTo>
                    <a:pt x="35005" y="81145"/>
                    <a:pt x="13001" y="71289"/>
                    <a:pt x="2292" y="36552"/>
                  </a:cubicBezTo>
                  <a:cubicBezTo>
                    <a:pt x="-478" y="27548"/>
                    <a:pt x="-1491" y="12257"/>
                    <a:pt x="3624" y="7889"/>
                  </a:cubicBezTo>
                  <a:cubicBezTo>
                    <a:pt x="11190" y="1442"/>
                    <a:pt x="25361" y="-1168"/>
                    <a:pt x="35857" y="483"/>
                  </a:cubicBezTo>
                  <a:cubicBezTo>
                    <a:pt x="65266" y="5065"/>
                    <a:pt x="79225" y="30745"/>
                    <a:pt x="78000" y="727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0" name="任意多边形: 形状 269"/>
            <p:cNvSpPr/>
            <p:nvPr/>
          </p:nvSpPr>
          <p:spPr>
            <a:xfrm>
              <a:off x="7982961" y="5464939"/>
              <a:ext cx="92116" cy="68435"/>
            </a:xfrm>
            <a:custGeom>
              <a:avLst/>
              <a:gdLst>
                <a:gd name="connsiteX0" fmla="*/ 92117 w 92116"/>
                <a:gd name="connsiteY0" fmla="*/ 60214 h 68435"/>
                <a:gd name="connsiteX1" fmla="*/ 5488 w 92116"/>
                <a:gd name="connsiteY1" fmla="*/ 46468 h 68435"/>
                <a:gd name="connsiteX2" fmla="*/ 0 w 92116"/>
                <a:gd name="connsiteY2" fmla="*/ 4325 h 68435"/>
                <a:gd name="connsiteX3" fmla="*/ 55196 w 92116"/>
                <a:gd name="connsiteY3" fmla="*/ 3633 h 68435"/>
                <a:gd name="connsiteX4" fmla="*/ 92117 w 92116"/>
                <a:gd name="connsiteY4" fmla="*/ 60214 h 68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16" h="68435">
                  <a:moveTo>
                    <a:pt x="92117" y="60214"/>
                  </a:moveTo>
                  <a:cubicBezTo>
                    <a:pt x="51573" y="67619"/>
                    <a:pt x="22536" y="79287"/>
                    <a:pt x="5488" y="46468"/>
                  </a:cubicBezTo>
                  <a:cubicBezTo>
                    <a:pt x="-639" y="34640"/>
                    <a:pt x="1598" y="18497"/>
                    <a:pt x="0" y="4325"/>
                  </a:cubicBezTo>
                  <a:cubicBezTo>
                    <a:pt x="18807" y="3473"/>
                    <a:pt x="41983" y="-4519"/>
                    <a:pt x="55196" y="3633"/>
                  </a:cubicBezTo>
                  <a:cubicBezTo>
                    <a:pt x="70806" y="13223"/>
                    <a:pt x="77785" y="36825"/>
                    <a:pt x="92117" y="602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1" name="任意多边形: 形状 270"/>
            <p:cNvSpPr/>
            <p:nvPr/>
          </p:nvSpPr>
          <p:spPr>
            <a:xfrm>
              <a:off x="8092218" y="5292211"/>
              <a:ext cx="87138" cy="69752"/>
            </a:xfrm>
            <a:custGeom>
              <a:avLst/>
              <a:gdLst>
                <a:gd name="connsiteX0" fmla="*/ 68424 w 87138"/>
                <a:gd name="connsiteY0" fmla="*/ 69752 h 69752"/>
                <a:gd name="connsiteX1" fmla="*/ 15 w 87138"/>
                <a:gd name="connsiteY1" fmla="*/ 21270 h 69752"/>
                <a:gd name="connsiteX2" fmla="*/ 32355 w 87138"/>
                <a:gd name="connsiteY2" fmla="*/ 12 h 69752"/>
                <a:gd name="connsiteX3" fmla="*/ 86858 w 87138"/>
                <a:gd name="connsiteY3" fmla="*/ 47216 h 69752"/>
                <a:gd name="connsiteX4" fmla="*/ 68424 w 87138"/>
                <a:gd name="connsiteY4" fmla="*/ 69752 h 6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138" h="69752">
                  <a:moveTo>
                    <a:pt x="68424" y="69752"/>
                  </a:moveTo>
                  <a:cubicBezTo>
                    <a:pt x="25855" y="69859"/>
                    <a:pt x="-731" y="47322"/>
                    <a:pt x="15" y="21270"/>
                  </a:cubicBezTo>
                  <a:cubicBezTo>
                    <a:pt x="655" y="-947"/>
                    <a:pt x="17863" y="332"/>
                    <a:pt x="32355" y="12"/>
                  </a:cubicBezTo>
                  <a:cubicBezTo>
                    <a:pt x="59207" y="-628"/>
                    <a:pt x="90427" y="24839"/>
                    <a:pt x="86858" y="47216"/>
                  </a:cubicBezTo>
                  <a:cubicBezTo>
                    <a:pt x="85259" y="57605"/>
                    <a:pt x="71674" y="66076"/>
                    <a:pt x="68424" y="697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2" name="任意多边形: 形状 271"/>
            <p:cNvSpPr/>
            <p:nvPr/>
          </p:nvSpPr>
          <p:spPr>
            <a:xfrm>
              <a:off x="7690502" y="6701679"/>
              <a:ext cx="81995" cy="67710"/>
            </a:xfrm>
            <a:custGeom>
              <a:avLst/>
              <a:gdLst>
                <a:gd name="connsiteX0" fmla="*/ 40616 w 81995"/>
                <a:gd name="connsiteY0" fmla="*/ 749 h 67710"/>
                <a:gd name="connsiteX1" fmla="*/ 81746 w 81995"/>
                <a:gd name="connsiteY1" fmla="*/ 39855 h 67710"/>
                <a:gd name="connsiteX2" fmla="*/ 44931 w 81995"/>
                <a:gd name="connsiteY2" fmla="*/ 67559 h 67710"/>
                <a:gd name="connsiteX3" fmla="*/ 18 w 81995"/>
                <a:gd name="connsiteY3" fmla="*/ 23232 h 67710"/>
                <a:gd name="connsiteX4" fmla="*/ 40616 w 81995"/>
                <a:gd name="connsiteY4" fmla="*/ 749 h 6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95" h="67710">
                  <a:moveTo>
                    <a:pt x="40616" y="749"/>
                  </a:moveTo>
                  <a:cubicBezTo>
                    <a:pt x="69545" y="-4099"/>
                    <a:pt x="79242" y="15241"/>
                    <a:pt x="81746" y="39855"/>
                  </a:cubicBezTo>
                  <a:cubicBezTo>
                    <a:pt x="84570" y="67453"/>
                    <a:pt x="62832" y="66494"/>
                    <a:pt x="44931" y="67559"/>
                  </a:cubicBezTo>
                  <a:cubicBezTo>
                    <a:pt x="14563" y="69371"/>
                    <a:pt x="391" y="54879"/>
                    <a:pt x="18" y="23232"/>
                  </a:cubicBezTo>
                  <a:cubicBezTo>
                    <a:pt x="-248" y="2987"/>
                    <a:pt x="1936" y="1761"/>
                    <a:pt x="40616" y="7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3" name="任意多边形: 形状 272"/>
            <p:cNvSpPr/>
            <p:nvPr/>
          </p:nvSpPr>
          <p:spPr>
            <a:xfrm>
              <a:off x="11311959" y="6235022"/>
              <a:ext cx="106129" cy="90179"/>
            </a:xfrm>
            <a:custGeom>
              <a:avLst/>
              <a:gdLst>
                <a:gd name="connsiteX0" fmla="*/ 0 w 106129"/>
                <a:gd name="connsiteY0" fmla="*/ 2 h 90179"/>
                <a:gd name="connsiteX1" fmla="*/ 106129 w 106129"/>
                <a:gd name="connsiteY1" fmla="*/ 89827 h 90179"/>
                <a:gd name="connsiteX2" fmla="*/ 0 w 106129"/>
                <a:gd name="connsiteY2" fmla="*/ 2 h 9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27" h="90179">
                  <a:moveTo>
                    <a:pt x="0" y="2"/>
                  </a:moveTo>
                  <a:cubicBezTo>
                    <a:pt x="63667" y="-318"/>
                    <a:pt x="78372" y="50402"/>
                    <a:pt x="106129" y="89827"/>
                  </a:cubicBezTo>
                  <a:cubicBezTo>
                    <a:pt x="52905" y="94196"/>
                    <a:pt x="10016" y="57595"/>
                    <a:pt x="0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4" name="任意多边形: 形状 273"/>
            <p:cNvSpPr/>
            <p:nvPr/>
          </p:nvSpPr>
          <p:spPr>
            <a:xfrm>
              <a:off x="9850247" y="4987935"/>
              <a:ext cx="84858" cy="80577"/>
            </a:xfrm>
            <a:custGeom>
              <a:avLst/>
              <a:gdLst>
                <a:gd name="connsiteX0" fmla="*/ 84859 w 84858"/>
                <a:gd name="connsiteY0" fmla="*/ 80149 h 80577"/>
                <a:gd name="connsiteX1" fmla="*/ 1426 w 84858"/>
                <a:gd name="connsiteY1" fmla="*/ 26392 h 80577"/>
                <a:gd name="connsiteX2" fmla="*/ 23749 w 84858"/>
                <a:gd name="connsiteY2" fmla="*/ 286 h 80577"/>
                <a:gd name="connsiteX3" fmla="*/ 84859 w 84858"/>
                <a:gd name="connsiteY3" fmla="*/ 80149 h 8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858" h="80577">
                  <a:moveTo>
                    <a:pt x="84859" y="80149"/>
                  </a:moveTo>
                  <a:cubicBezTo>
                    <a:pt x="38827" y="83772"/>
                    <a:pt x="10057" y="64325"/>
                    <a:pt x="1426" y="26392"/>
                  </a:cubicBezTo>
                  <a:cubicBezTo>
                    <a:pt x="-2996" y="6999"/>
                    <a:pt x="2438" y="-1739"/>
                    <a:pt x="23749" y="286"/>
                  </a:cubicBezTo>
                  <a:cubicBezTo>
                    <a:pt x="57208" y="3482"/>
                    <a:pt x="77293" y="28470"/>
                    <a:pt x="84859" y="801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5" name="任意多边形: 形状 274"/>
            <p:cNvSpPr/>
            <p:nvPr/>
          </p:nvSpPr>
          <p:spPr>
            <a:xfrm>
              <a:off x="10471597" y="5402987"/>
              <a:ext cx="88586" cy="89619"/>
            </a:xfrm>
            <a:custGeom>
              <a:avLst/>
              <a:gdLst>
                <a:gd name="connsiteX0" fmla="*/ 67 w 88586"/>
                <a:gd name="connsiteY0" fmla="*/ 0 h 89619"/>
                <a:gd name="connsiteX1" fmla="*/ 88561 w 88586"/>
                <a:gd name="connsiteY1" fmla="*/ 73097 h 89619"/>
                <a:gd name="connsiteX2" fmla="*/ 72311 w 88586"/>
                <a:gd name="connsiteY2" fmla="*/ 89613 h 89619"/>
                <a:gd name="connsiteX3" fmla="*/ 67 w 88586"/>
                <a:gd name="connsiteY3" fmla="*/ 0 h 8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6" h="89619">
                  <a:moveTo>
                    <a:pt x="67" y="0"/>
                  </a:moveTo>
                  <a:cubicBezTo>
                    <a:pt x="37415" y="1705"/>
                    <a:pt x="84352" y="40065"/>
                    <a:pt x="88561" y="73097"/>
                  </a:cubicBezTo>
                  <a:cubicBezTo>
                    <a:pt x="89201" y="78105"/>
                    <a:pt x="77692" y="89933"/>
                    <a:pt x="72311" y="89613"/>
                  </a:cubicBezTo>
                  <a:cubicBezTo>
                    <a:pt x="35657" y="87535"/>
                    <a:pt x="-1798" y="41077"/>
                    <a:pt x="6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6" name="任意多边形: 形状 275"/>
            <p:cNvSpPr/>
            <p:nvPr/>
          </p:nvSpPr>
          <p:spPr>
            <a:xfrm>
              <a:off x="11031293" y="5930598"/>
              <a:ext cx="105969" cy="92261"/>
            </a:xfrm>
            <a:custGeom>
              <a:avLst/>
              <a:gdLst>
                <a:gd name="connsiteX0" fmla="*/ 0 w 105969"/>
                <a:gd name="connsiteY0" fmla="*/ 210 h 92261"/>
                <a:gd name="connsiteX1" fmla="*/ 105969 w 105969"/>
                <a:gd name="connsiteY1" fmla="*/ 92167 h 92261"/>
                <a:gd name="connsiteX2" fmla="*/ 0 w 105969"/>
                <a:gd name="connsiteY2" fmla="*/ 210 h 9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969" h="92261">
                  <a:moveTo>
                    <a:pt x="0" y="210"/>
                  </a:moveTo>
                  <a:cubicBezTo>
                    <a:pt x="48589" y="-2667"/>
                    <a:pt x="79117" y="23812"/>
                    <a:pt x="105969" y="92167"/>
                  </a:cubicBezTo>
                  <a:cubicBezTo>
                    <a:pt x="59937" y="94298"/>
                    <a:pt x="20831" y="60361"/>
                    <a:pt x="0" y="21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7" name="任意多边形: 形状 276"/>
            <p:cNvSpPr/>
            <p:nvPr/>
          </p:nvSpPr>
          <p:spPr>
            <a:xfrm>
              <a:off x="8632746" y="4977821"/>
              <a:ext cx="87770" cy="70123"/>
            </a:xfrm>
            <a:custGeom>
              <a:avLst/>
              <a:gdLst>
                <a:gd name="connsiteX0" fmla="*/ 70794 w 87770"/>
                <a:gd name="connsiteY0" fmla="*/ 70124 h 70123"/>
                <a:gd name="connsiteX1" fmla="*/ 148 w 87770"/>
                <a:gd name="connsiteY1" fmla="*/ 17112 h 70123"/>
                <a:gd name="connsiteX2" fmla="*/ 21779 w 87770"/>
                <a:gd name="connsiteY2" fmla="*/ 10 h 70123"/>
                <a:gd name="connsiteX3" fmla="*/ 87416 w 87770"/>
                <a:gd name="connsiteY3" fmla="*/ 53554 h 70123"/>
                <a:gd name="connsiteX4" fmla="*/ 70794 w 87770"/>
                <a:gd name="connsiteY4" fmla="*/ 70124 h 7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770" h="70123">
                  <a:moveTo>
                    <a:pt x="70794" y="70124"/>
                  </a:moveTo>
                  <a:cubicBezTo>
                    <a:pt x="29877" y="69271"/>
                    <a:pt x="-2463" y="42792"/>
                    <a:pt x="148" y="17112"/>
                  </a:cubicBezTo>
                  <a:cubicBezTo>
                    <a:pt x="840" y="10453"/>
                    <a:pt x="14160" y="117"/>
                    <a:pt x="21779" y="10"/>
                  </a:cubicBezTo>
                  <a:cubicBezTo>
                    <a:pt x="61097" y="-576"/>
                    <a:pt x="91412" y="24145"/>
                    <a:pt x="87416" y="53554"/>
                  </a:cubicBezTo>
                  <a:cubicBezTo>
                    <a:pt x="86351" y="61493"/>
                    <a:pt x="73298" y="67779"/>
                    <a:pt x="70794" y="701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8" name="任意多边形: 形状 277"/>
            <p:cNvSpPr/>
            <p:nvPr/>
          </p:nvSpPr>
          <p:spPr>
            <a:xfrm>
              <a:off x="8373112" y="5126849"/>
              <a:ext cx="82306" cy="72048"/>
            </a:xfrm>
            <a:custGeom>
              <a:avLst/>
              <a:gdLst>
                <a:gd name="connsiteX0" fmla="*/ 20672 w 82306"/>
                <a:gd name="connsiteY0" fmla="*/ 0 h 72048"/>
                <a:gd name="connsiteX1" fmla="*/ 81835 w 82306"/>
                <a:gd name="connsiteY1" fmla="*/ 54929 h 72048"/>
                <a:gd name="connsiteX2" fmla="*/ 54876 w 82306"/>
                <a:gd name="connsiteY2" fmla="*/ 71978 h 72048"/>
                <a:gd name="connsiteX3" fmla="*/ 373 w 82306"/>
                <a:gd name="connsiteY3" fmla="*/ 22270 h 72048"/>
                <a:gd name="connsiteX4" fmla="*/ 20672 w 82306"/>
                <a:gd name="connsiteY4" fmla="*/ 0 h 72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306" h="72048">
                  <a:moveTo>
                    <a:pt x="20672" y="0"/>
                  </a:moveTo>
                  <a:cubicBezTo>
                    <a:pt x="61802" y="533"/>
                    <a:pt x="86044" y="25467"/>
                    <a:pt x="81835" y="54929"/>
                  </a:cubicBezTo>
                  <a:cubicBezTo>
                    <a:pt x="80823" y="62015"/>
                    <a:pt x="64520" y="71498"/>
                    <a:pt x="54876" y="71978"/>
                  </a:cubicBezTo>
                  <a:cubicBezTo>
                    <a:pt x="23549" y="73523"/>
                    <a:pt x="-3516" y="49442"/>
                    <a:pt x="373" y="22270"/>
                  </a:cubicBezTo>
                  <a:cubicBezTo>
                    <a:pt x="1812" y="11828"/>
                    <a:pt x="17369" y="3410"/>
                    <a:pt x="2067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9" name="任意多边形: 形状 278"/>
            <p:cNvSpPr/>
            <p:nvPr/>
          </p:nvSpPr>
          <p:spPr>
            <a:xfrm>
              <a:off x="10849888" y="5752008"/>
              <a:ext cx="94509" cy="93235"/>
            </a:xfrm>
            <a:custGeom>
              <a:avLst/>
              <a:gdLst>
                <a:gd name="connsiteX0" fmla="*/ 94509 w 94509"/>
                <a:gd name="connsiteY0" fmla="*/ 93236 h 93235"/>
                <a:gd name="connsiteX1" fmla="*/ 474 w 94509"/>
                <a:gd name="connsiteY1" fmla="*/ 0 h 93235"/>
                <a:gd name="connsiteX2" fmla="*/ 94509 w 94509"/>
                <a:gd name="connsiteY2" fmla="*/ 93236 h 9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09" h="93235">
                  <a:moveTo>
                    <a:pt x="94509" y="93236"/>
                  </a:moveTo>
                  <a:cubicBezTo>
                    <a:pt x="32760" y="90572"/>
                    <a:pt x="-4694" y="52265"/>
                    <a:pt x="474" y="0"/>
                  </a:cubicBezTo>
                  <a:cubicBezTo>
                    <a:pt x="52793" y="8951"/>
                    <a:pt x="77194" y="45339"/>
                    <a:pt x="94509" y="932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0" name="任意多边形: 形状 279"/>
            <p:cNvSpPr/>
            <p:nvPr/>
          </p:nvSpPr>
          <p:spPr>
            <a:xfrm>
              <a:off x="7861327" y="5635962"/>
              <a:ext cx="84024" cy="64626"/>
            </a:xfrm>
            <a:custGeom>
              <a:avLst/>
              <a:gdLst>
                <a:gd name="connsiteX0" fmla="*/ 83540 w 84024"/>
                <a:gd name="connsiteY0" fmla="*/ 64474 h 64626"/>
                <a:gd name="connsiteX1" fmla="*/ 0 w 84024"/>
                <a:gd name="connsiteY1" fmla="*/ 23077 h 64626"/>
                <a:gd name="connsiteX2" fmla="*/ 43155 w 84024"/>
                <a:gd name="connsiteY2" fmla="*/ 1820 h 64626"/>
                <a:gd name="connsiteX3" fmla="*/ 83540 w 84024"/>
                <a:gd name="connsiteY3" fmla="*/ 64474 h 6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024" h="64626">
                  <a:moveTo>
                    <a:pt x="83540" y="64474"/>
                  </a:moveTo>
                  <a:cubicBezTo>
                    <a:pt x="17529" y="65913"/>
                    <a:pt x="-106" y="57548"/>
                    <a:pt x="0" y="23077"/>
                  </a:cubicBezTo>
                  <a:cubicBezTo>
                    <a:pt x="54" y="-9902"/>
                    <a:pt x="27172" y="2299"/>
                    <a:pt x="43155" y="1820"/>
                  </a:cubicBezTo>
                  <a:cubicBezTo>
                    <a:pt x="73737" y="861"/>
                    <a:pt x="86790" y="22331"/>
                    <a:pt x="83540" y="644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1" name="任意多边形: 形状 280"/>
            <p:cNvSpPr/>
            <p:nvPr/>
          </p:nvSpPr>
          <p:spPr>
            <a:xfrm>
              <a:off x="8477280" y="4969201"/>
              <a:ext cx="81378" cy="72250"/>
            </a:xfrm>
            <a:custGeom>
              <a:avLst/>
              <a:gdLst>
                <a:gd name="connsiteX0" fmla="*/ 16719 w 81378"/>
                <a:gd name="connsiteY0" fmla="*/ 0 h 72250"/>
                <a:gd name="connsiteX1" fmla="*/ 80866 w 81378"/>
                <a:gd name="connsiteY1" fmla="*/ 53597 h 72250"/>
                <a:gd name="connsiteX2" fmla="*/ 56251 w 81378"/>
                <a:gd name="connsiteY2" fmla="*/ 72244 h 72250"/>
                <a:gd name="connsiteX3" fmla="*/ 310 w 81378"/>
                <a:gd name="connsiteY3" fmla="*/ 20778 h 72250"/>
                <a:gd name="connsiteX4" fmla="*/ 16719 w 81378"/>
                <a:gd name="connsiteY4" fmla="*/ 0 h 7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8" h="72250">
                  <a:moveTo>
                    <a:pt x="16719" y="0"/>
                  </a:moveTo>
                  <a:cubicBezTo>
                    <a:pt x="60247" y="1438"/>
                    <a:pt x="85341" y="24401"/>
                    <a:pt x="80866" y="53597"/>
                  </a:cubicBezTo>
                  <a:cubicBezTo>
                    <a:pt x="79694" y="61216"/>
                    <a:pt x="64882" y="72138"/>
                    <a:pt x="56251" y="72244"/>
                  </a:cubicBezTo>
                  <a:cubicBezTo>
                    <a:pt x="22846" y="72671"/>
                    <a:pt x="-3153" y="48589"/>
                    <a:pt x="310" y="20778"/>
                  </a:cubicBezTo>
                  <a:cubicBezTo>
                    <a:pt x="1535" y="11561"/>
                    <a:pt x="13629" y="3729"/>
                    <a:pt x="167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2" name="任意多边形: 形状 281"/>
            <p:cNvSpPr/>
            <p:nvPr/>
          </p:nvSpPr>
          <p:spPr>
            <a:xfrm>
              <a:off x="7743598" y="5818233"/>
              <a:ext cx="81701" cy="70145"/>
            </a:xfrm>
            <a:custGeom>
              <a:avLst/>
              <a:gdLst>
                <a:gd name="connsiteX0" fmla="*/ 17621 w 81701"/>
                <a:gd name="connsiteY0" fmla="*/ 0 h 70145"/>
                <a:gd name="connsiteX1" fmla="*/ 81555 w 81701"/>
                <a:gd name="connsiteY1" fmla="*/ 46085 h 70145"/>
                <a:gd name="connsiteX2" fmla="*/ 43248 w 81701"/>
                <a:gd name="connsiteY2" fmla="*/ 70060 h 70145"/>
                <a:gd name="connsiteX3" fmla="*/ 359 w 81701"/>
                <a:gd name="connsiteY3" fmla="*/ 21524 h 70145"/>
                <a:gd name="connsiteX4" fmla="*/ 17621 w 81701"/>
                <a:gd name="connsiteY4" fmla="*/ 0 h 7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01" h="70145">
                  <a:moveTo>
                    <a:pt x="17621" y="0"/>
                  </a:moveTo>
                  <a:cubicBezTo>
                    <a:pt x="59231" y="1385"/>
                    <a:pt x="83846" y="22590"/>
                    <a:pt x="81555" y="46085"/>
                  </a:cubicBezTo>
                  <a:cubicBezTo>
                    <a:pt x="79210" y="69794"/>
                    <a:pt x="60883" y="70540"/>
                    <a:pt x="43248" y="70060"/>
                  </a:cubicBezTo>
                  <a:cubicBezTo>
                    <a:pt x="15597" y="69261"/>
                    <a:pt x="-2837" y="50241"/>
                    <a:pt x="359" y="21524"/>
                  </a:cubicBezTo>
                  <a:cubicBezTo>
                    <a:pt x="1425" y="11721"/>
                    <a:pt x="14745" y="3303"/>
                    <a:pt x="1762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3" name="任意多边形: 形状 282"/>
            <p:cNvSpPr/>
            <p:nvPr/>
          </p:nvSpPr>
          <p:spPr>
            <a:xfrm>
              <a:off x="8731664" y="4826204"/>
              <a:ext cx="82076" cy="75216"/>
            </a:xfrm>
            <a:custGeom>
              <a:avLst/>
              <a:gdLst>
                <a:gd name="connsiteX0" fmla="*/ 17962 w 82076"/>
                <a:gd name="connsiteY0" fmla="*/ 0 h 75216"/>
                <a:gd name="connsiteX1" fmla="*/ 81948 w 82076"/>
                <a:gd name="connsiteY1" fmla="*/ 54769 h 75216"/>
                <a:gd name="connsiteX2" fmla="*/ 61916 w 82076"/>
                <a:gd name="connsiteY2" fmla="*/ 75121 h 75216"/>
                <a:gd name="connsiteX3" fmla="*/ 380 w 82076"/>
                <a:gd name="connsiteY3" fmla="*/ 18381 h 75216"/>
                <a:gd name="connsiteX4" fmla="*/ 17962 w 82076"/>
                <a:gd name="connsiteY4" fmla="*/ 0 h 7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076" h="75216">
                  <a:moveTo>
                    <a:pt x="17962" y="0"/>
                  </a:moveTo>
                  <a:cubicBezTo>
                    <a:pt x="58186" y="852"/>
                    <a:pt x="84132" y="25040"/>
                    <a:pt x="81948" y="54769"/>
                  </a:cubicBezTo>
                  <a:cubicBezTo>
                    <a:pt x="81415" y="62335"/>
                    <a:pt x="69321" y="74589"/>
                    <a:pt x="61916" y="75121"/>
                  </a:cubicBezTo>
                  <a:cubicBezTo>
                    <a:pt x="30961" y="77199"/>
                    <a:pt x="-4042" y="44860"/>
                    <a:pt x="380" y="18381"/>
                  </a:cubicBezTo>
                  <a:cubicBezTo>
                    <a:pt x="1872" y="9750"/>
                    <a:pt x="14818" y="3037"/>
                    <a:pt x="1796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4" name="任意多边形: 形状 283"/>
            <p:cNvSpPr/>
            <p:nvPr/>
          </p:nvSpPr>
          <p:spPr>
            <a:xfrm>
              <a:off x="8315959" y="4965522"/>
              <a:ext cx="78737" cy="69961"/>
            </a:xfrm>
            <a:custGeom>
              <a:avLst/>
              <a:gdLst>
                <a:gd name="connsiteX0" fmla="*/ 146 w 78737"/>
                <a:gd name="connsiteY0" fmla="*/ 10551 h 69961"/>
                <a:gd name="connsiteX1" fmla="*/ 27318 w 78737"/>
                <a:gd name="connsiteY1" fmla="*/ 2 h 69961"/>
                <a:gd name="connsiteX2" fmla="*/ 77985 w 78737"/>
                <a:gd name="connsiteY2" fmla="*/ 52214 h 69961"/>
                <a:gd name="connsiteX3" fmla="*/ 52518 w 78737"/>
                <a:gd name="connsiteY3" fmla="*/ 69956 h 69961"/>
                <a:gd name="connsiteX4" fmla="*/ 146 w 78737"/>
                <a:gd name="connsiteY4" fmla="*/ 10551 h 69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737" h="69961">
                  <a:moveTo>
                    <a:pt x="146" y="10551"/>
                  </a:moveTo>
                  <a:cubicBezTo>
                    <a:pt x="6753" y="7834"/>
                    <a:pt x="17088" y="-157"/>
                    <a:pt x="27318" y="2"/>
                  </a:cubicBezTo>
                  <a:cubicBezTo>
                    <a:pt x="60243" y="429"/>
                    <a:pt x="83259" y="23764"/>
                    <a:pt x="77985" y="52214"/>
                  </a:cubicBezTo>
                  <a:cubicBezTo>
                    <a:pt x="76599" y="59727"/>
                    <a:pt x="61469" y="69849"/>
                    <a:pt x="52518" y="69956"/>
                  </a:cubicBezTo>
                  <a:cubicBezTo>
                    <a:pt x="17195" y="70329"/>
                    <a:pt x="-1878" y="50723"/>
                    <a:pt x="146" y="105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5" name="任意多边形: 形状 284"/>
            <p:cNvSpPr/>
            <p:nvPr/>
          </p:nvSpPr>
          <p:spPr>
            <a:xfrm>
              <a:off x="7491682" y="6728001"/>
              <a:ext cx="80926" cy="68199"/>
            </a:xfrm>
            <a:custGeom>
              <a:avLst/>
              <a:gdLst>
                <a:gd name="connsiteX0" fmla="*/ 38898 w 80926"/>
                <a:gd name="connsiteY0" fmla="*/ 0 h 68199"/>
                <a:gd name="connsiteX1" fmla="*/ 80828 w 80926"/>
                <a:gd name="connsiteY1" fmla="*/ 44167 h 68199"/>
                <a:gd name="connsiteX2" fmla="*/ 39484 w 80926"/>
                <a:gd name="connsiteY2" fmla="*/ 68142 h 68199"/>
                <a:gd name="connsiteX3" fmla="*/ 6 w 80926"/>
                <a:gd name="connsiteY3" fmla="*/ 27491 h 68199"/>
                <a:gd name="connsiteX4" fmla="*/ 38898 w 80926"/>
                <a:gd name="connsiteY4" fmla="*/ 0 h 6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26" h="68199">
                  <a:moveTo>
                    <a:pt x="38898" y="0"/>
                  </a:moveTo>
                  <a:cubicBezTo>
                    <a:pt x="65644" y="533"/>
                    <a:pt x="82373" y="18647"/>
                    <a:pt x="80828" y="44167"/>
                  </a:cubicBezTo>
                  <a:cubicBezTo>
                    <a:pt x="79176" y="71605"/>
                    <a:pt x="54935" y="67396"/>
                    <a:pt x="39484" y="68142"/>
                  </a:cubicBezTo>
                  <a:cubicBezTo>
                    <a:pt x="14497" y="69314"/>
                    <a:pt x="432" y="52425"/>
                    <a:pt x="6" y="27491"/>
                  </a:cubicBezTo>
                  <a:cubicBezTo>
                    <a:pt x="-421" y="-1758"/>
                    <a:pt x="23448" y="2931"/>
                    <a:pt x="3889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6" name="任意多边形: 形状 285"/>
            <p:cNvSpPr/>
            <p:nvPr/>
          </p:nvSpPr>
          <p:spPr>
            <a:xfrm>
              <a:off x="10400219" y="5261499"/>
              <a:ext cx="91158" cy="90289"/>
            </a:xfrm>
            <a:custGeom>
              <a:avLst/>
              <a:gdLst>
                <a:gd name="connsiteX0" fmla="*/ 91158 w 91158"/>
                <a:gd name="connsiteY0" fmla="*/ 82137 h 90289"/>
                <a:gd name="connsiteX1" fmla="*/ 72138 w 91158"/>
                <a:gd name="connsiteY1" fmla="*/ 90288 h 90289"/>
                <a:gd name="connsiteX2" fmla="*/ 0 w 91158"/>
                <a:gd name="connsiteY2" fmla="*/ 15913 h 90289"/>
                <a:gd name="connsiteX3" fmla="*/ 13586 w 91158"/>
                <a:gd name="connsiteY3" fmla="*/ 36 h 90289"/>
                <a:gd name="connsiteX4" fmla="*/ 91158 w 91158"/>
                <a:gd name="connsiteY4" fmla="*/ 82137 h 9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58" h="90289">
                  <a:moveTo>
                    <a:pt x="91158" y="82137"/>
                  </a:moveTo>
                  <a:cubicBezTo>
                    <a:pt x="86257" y="84375"/>
                    <a:pt x="79117" y="90395"/>
                    <a:pt x="72138" y="90288"/>
                  </a:cubicBezTo>
                  <a:cubicBezTo>
                    <a:pt x="46511" y="89862"/>
                    <a:pt x="-106" y="42019"/>
                    <a:pt x="0" y="15913"/>
                  </a:cubicBezTo>
                  <a:cubicBezTo>
                    <a:pt x="0" y="10372"/>
                    <a:pt x="8418" y="462"/>
                    <a:pt x="13586" y="36"/>
                  </a:cubicBezTo>
                  <a:cubicBezTo>
                    <a:pt x="34950" y="-1615"/>
                    <a:pt x="89826" y="53740"/>
                    <a:pt x="91158" y="821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7" name="任意多边形: 形状 286"/>
            <p:cNvSpPr/>
            <p:nvPr/>
          </p:nvSpPr>
          <p:spPr>
            <a:xfrm>
              <a:off x="10583334" y="5448325"/>
              <a:ext cx="94694" cy="88500"/>
            </a:xfrm>
            <a:custGeom>
              <a:avLst/>
              <a:gdLst>
                <a:gd name="connsiteX0" fmla="*/ 0 w 94694"/>
                <a:gd name="connsiteY0" fmla="*/ 640 h 88500"/>
                <a:gd name="connsiteX1" fmla="*/ 94621 w 94694"/>
                <a:gd name="connsiteY1" fmla="*/ 71553 h 88500"/>
                <a:gd name="connsiteX2" fmla="*/ 71605 w 94694"/>
                <a:gd name="connsiteY2" fmla="*/ 84978 h 88500"/>
                <a:gd name="connsiteX3" fmla="*/ 0 w 94694"/>
                <a:gd name="connsiteY3" fmla="*/ 640 h 8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694" h="88500">
                  <a:moveTo>
                    <a:pt x="0" y="640"/>
                  </a:moveTo>
                  <a:cubicBezTo>
                    <a:pt x="42302" y="-5540"/>
                    <a:pt x="92330" y="34152"/>
                    <a:pt x="94621" y="71553"/>
                  </a:cubicBezTo>
                  <a:cubicBezTo>
                    <a:pt x="95793" y="90946"/>
                    <a:pt x="82740" y="90999"/>
                    <a:pt x="71605" y="84978"/>
                  </a:cubicBezTo>
                  <a:cubicBezTo>
                    <a:pt x="38040" y="66917"/>
                    <a:pt x="11188" y="42250"/>
                    <a:pt x="0" y="6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8" name="任意多边形: 形状 287"/>
            <p:cNvSpPr/>
            <p:nvPr/>
          </p:nvSpPr>
          <p:spPr>
            <a:xfrm>
              <a:off x="10960750" y="5796069"/>
              <a:ext cx="88053" cy="90844"/>
            </a:xfrm>
            <a:custGeom>
              <a:avLst/>
              <a:gdLst>
                <a:gd name="connsiteX0" fmla="*/ 3 w 88053"/>
                <a:gd name="connsiteY0" fmla="*/ 0 h 90844"/>
                <a:gd name="connsiteX1" fmla="*/ 88018 w 88053"/>
                <a:gd name="connsiteY1" fmla="*/ 73363 h 90844"/>
                <a:gd name="connsiteX2" fmla="*/ 72940 w 88053"/>
                <a:gd name="connsiteY2" fmla="*/ 90838 h 90844"/>
                <a:gd name="connsiteX3" fmla="*/ 3 w 88053"/>
                <a:gd name="connsiteY3" fmla="*/ 0 h 9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053" h="90844">
                  <a:moveTo>
                    <a:pt x="3" y="0"/>
                  </a:moveTo>
                  <a:cubicBezTo>
                    <a:pt x="36711" y="2185"/>
                    <a:pt x="83329" y="40704"/>
                    <a:pt x="88018" y="73363"/>
                  </a:cubicBezTo>
                  <a:cubicBezTo>
                    <a:pt x="88764" y="78638"/>
                    <a:pt x="77842" y="91158"/>
                    <a:pt x="72940" y="90838"/>
                  </a:cubicBezTo>
                  <a:cubicBezTo>
                    <a:pt x="41773" y="88654"/>
                    <a:pt x="-423" y="35962"/>
                    <a:pt x="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9" name="任意多边形: 形状 288"/>
            <p:cNvSpPr/>
            <p:nvPr/>
          </p:nvSpPr>
          <p:spPr>
            <a:xfrm>
              <a:off x="9397746" y="4759526"/>
              <a:ext cx="81488" cy="80849"/>
            </a:xfrm>
            <a:custGeom>
              <a:avLst/>
              <a:gdLst>
                <a:gd name="connsiteX0" fmla="*/ 68356 w 81488"/>
                <a:gd name="connsiteY0" fmla="*/ 80849 h 80849"/>
                <a:gd name="connsiteX1" fmla="*/ 53439 w 81488"/>
                <a:gd name="connsiteY1" fmla="*/ 79357 h 80849"/>
                <a:gd name="connsiteX2" fmla="*/ 481 w 81488"/>
                <a:gd name="connsiteY2" fmla="*/ 15584 h 80849"/>
                <a:gd name="connsiteX3" fmla="*/ 18276 w 81488"/>
                <a:gd name="connsiteY3" fmla="*/ 27 h 80849"/>
                <a:gd name="connsiteX4" fmla="*/ 81463 w 81488"/>
                <a:gd name="connsiteY4" fmla="*/ 61350 h 80849"/>
                <a:gd name="connsiteX5" fmla="*/ 68356 w 81488"/>
                <a:gd name="connsiteY5" fmla="*/ 80849 h 8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88" h="80849">
                  <a:moveTo>
                    <a:pt x="68356" y="80849"/>
                  </a:moveTo>
                  <a:cubicBezTo>
                    <a:pt x="57647" y="79784"/>
                    <a:pt x="55517" y="79784"/>
                    <a:pt x="53439" y="79357"/>
                  </a:cubicBezTo>
                  <a:cubicBezTo>
                    <a:pt x="25575" y="74083"/>
                    <a:pt x="-4154" y="39825"/>
                    <a:pt x="481" y="15584"/>
                  </a:cubicBezTo>
                  <a:cubicBezTo>
                    <a:pt x="1706" y="9244"/>
                    <a:pt x="11935" y="240"/>
                    <a:pt x="18276" y="27"/>
                  </a:cubicBezTo>
                  <a:cubicBezTo>
                    <a:pt x="47525" y="-1092"/>
                    <a:pt x="82582" y="32739"/>
                    <a:pt x="81463" y="61350"/>
                  </a:cubicBezTo>
                  <a:cubicBezTo>
                    <a:pt x="81143" y="69181"/>
                    <a:pt x="71286" y="76640"/>
                    <a:pt x="68356" y="808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0" name="任意多边形: 形状 289"/>
            <p:cNvSpPr/>
            <p:nvPr/>
          </p:nvSpPr>
          <p:spPr>
            <a:xfrm>
              <a:off x="8208835" y="5127702"/>
              <a:ext cx="81165" cy="70755"/>
            </a:xfrm>
            <a:custGeom>
              <a:avLst/>
              <a:gdLst>
                <a:gd name="connsiteX0" fmla="*/ 16859 w 81165"/>
                <a:gd name="connsiteY0" fmla="*/ 0 h 70755"/>
                <a:gd name="connsiteX1" fmla="*/ 81165 w 81165"/>
                <a:gd name="connsiteY1" fmla="*/ 47577 h 70755"/>
                <a:gd name="connsiteX2" fmla="*/ 50424 w 81165"/>
                <a:gd name="connsiteY2" fmla="*/ 70753 h 70755"/>
                <a:gd name="connsiteX3" fmla="*/ 130 w 81165"/>
                <a:gd name="connsiteY3" fmla="*/ 21684 h 70755"/>
                <a:gd name="connsiteX4" fmla="*/ 16859 w 81165"/>
                <a:gd name="connsiteY4" fmla="*/ 0 h 7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65" h="70755">
                  <a:moveTo>
                    <a:pt x="16859" y="0"/>
                  </a:moveTo>
                  <a:cubicBezTo>
                    <a:pt x="55698" y="746"/>
                    <a:pt x="81325" y="23122"/>
                    <a:pt x="81165" y="47577"/>
                  </a:cubicBezTo>
                  <a:cubicBezTo>
                    <a:pt x="81005" y="68941"/>
                    <a:pt x="66141" y="70646"/>
                    <a:pt x="50424" y="70753"/>
                  </a:cubicBezTo>
                  <a:cubicBezTo>
                    <a:pt x="20002" y="71019"/>
                    <a:pt x="-1895" y="51360"/>
                    <a:pt x="130" y="21684"/>
                  </a:cubicBezTo>
                  <a:cubicBezTo>
                    <a:pt x="822" y="12467"/>
                    <a:pt x="13502" y="4102"/>
                    <a:pt x="1685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1" name="任意多边形: 形状 290"/>
            <p:cNvSpPr/>
            <p:nvPr/>
          </p:nvSpPr>
          <p:spPr>
            <a:xfrm>
              <a:off x="8827434" y="4681338"/>
              <a:ext cx="80049" cy="75025"/>
            </a:xfrm>
            <a:custGeom>
              <a:avLst/>
              <a:gdLst>
                <a:gd name="connsiteX0" fmla="*/ 67160 w 80049"/>
                <a:gd name="connsiteY0" fmla="*/ 75019 h 75025"/>
                <a:gd name="connsiteX1" fmla="*/ 190 w 80049"/>
                <a:gd name="connsiteY1" fmla="*/ 20143 h 75025"/>
                <a:gd name="connsiteX2" fmla="*/ 21129 w 80049"/>
                <a:gd name="connsiteY2" fmla="*/ 110 h 75025"/>
                <a:gd name="connsiteX3" fmla="*/ 79894 w 80049"/>
                <a:gd name="connsiteY3" fmla="*/ 56158 h 75025"/>
                <a:gd name="connsiteX4" fmla="*/ 67160 w 80049"/>
                <a:gd name="connsiteY4" fmla="*/ 75019 h 7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49" h="75025">
                  <a:moveTo>
                    <a:pt x="67160" y="75019"/>
                  </a:moveTo>
                  <a:cubicBezTo>
                    <a:pt x="25124" y="75498"/>
                    <a:pt x="-2580" y="50724"/>
                    <a:pt x="190" y="20143"/>
                  </a:cubicBezTo>
                  <a:cubicBezTo>
                    <a:pt x="883" y="12577"/>
                    <a:pt x="13350" y="696"/>
                    <a:pt x="21129" y="110"/>
                  </a:cubicBezTo>
                  <a:cubicBezTo>
                    <a:pt x="49366" y="-2127"/>
                    <a:pt x="82611" y="30106"/>
                    <a:pt x="79894" y="56158"/>
                  </a:cubicBezTo>
                  <a:cubicBezTo>
                    <a:pt x="79041" y="64363"/>
                    <a:pt x="69558" y="71662"/>
                    <a:pt x="67160" y="750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2" name="任意多边形: 形状 291"/>
            <p:cNvSpPr/>
            <p:nvPr/>
          </p:nvSpPr>
          <p:spPr>
            <a:xfrm>
              <a:off x="11223145" y="6099751"/>
              <a:ext cx="107727" cy="91702"/>
            </a:xfrm>
            <a:custGeom>
              <a:avLst/>
              <a:gdLst>
                <a:gd name="connsiteX0" fmla="*/ 107727 w 107727"/>
                <a:gd name="connsiteY0" fmla="*/ 91425 h 91702"/>
                <a:gd name="connsiteX1" fmla="*/ 0 w 107727"/>
                <a:gd name="connsiteY1" fmla="*/ 0 h 91702"/>
                <a:gd name="connsiteX2" fmla="*/ 107727 w 107727"/>
                <a:gd name="connsiteY2" fmla="*/ 91425 h 9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727" h="91702">
                  <a:moveTo>
                    <a:pt x="107727" y="91425"/>
                  </a:moveTo>
                  <a:cubicBezTo>
                    <a:pt x="52905" y="94674"/>
                    <a:pt x="24241" y="69687"/>
                    <a:pt x="0" y="0"/>
                  </a:cubicBezTo>
                  <a:cubicBezTo>
                    <a:pt x="57646" y="4209"/>
                    <a:pt x="80556" y="46831"/>
                    <a:pt x="107727" y="914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3" name="任意多边形: 形状 292"/>
            <p:cNvSpPr/>
            <p:nvPr/>
          </p:nvSpPr>
          <p:spPr>
            <a:xfrm>
              <a:off x="7805738" y="5470280"/>
              <a:ext cx="77642" cy="69561"/>
            </a:xfrm>
            <a:custGeom>
              <a:avLst/>
              <a:gdLst>
                <a:gd name="connsiteX0" fmla="*/ 40352 w 77642"/>
                <a:gd name="connsiteY0" fmla="*/ 69523 h 69561"/>
                <a:gd name="connsiteX1" fmla="*/ 128 w 77642"/>
                <a:gd name="connsiteY1" fmla="*/ 24024 h 69561"/>
                <a:gd name="connsiteX2" fmla="*/ 28365 w 77642"/>
                <a:gd name="connsiteY2" fmla="*/ 103 h 69561"/>
                <a:gd name="connsiteX3" fmla="*/ 77593 w 77642"/>
                <a:gd name="connsiteY3" fmla="*/ 45122 h 69561"/>
                <a:gd name="connsiteX4" fmla="*/ 40352 w 77642"/>
                <a:gd name="connsiteY4" fmla="*/ 69523 h 6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642" h="69561">
                  <a:moveTo>
                    <a:pt x="40352" y="69523"/>
                  </a:moveTo>
                  <a:cubicBezTo>
                    <a:pt x="12754" y="70376"/>
                    <a:pt x="2472" y="56897"/>
                    <a:pt x="128" y="24024"/>
                  </a:cubicBezTo>
                  <a:cubicBezTo>
                    <a:pt x="-1524" y="849"/>
                    <a:pt x="13127" y="902"/>
                    <a:pt x="28365" y="103"/>
                  </a:cubicBezTo>
                  <a:cubicBezTo>
                    <a:pt x="58946" y="-1442"/>
                    <a:pt x="76261" y="14488"/>
                    <a:pt x="77593" y="45122"/>
                  </a:cubicBezTo>
                  <a:cubicBezTo>
                    <a:pt x="78872" y="75491"/>
                    <a:pt x="54950" y="66114"/>
                    <a:pt x="40352" y="695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4" name="任意多边形: 形状 293"/>
            <p:cNvSpPr/>
            <p:nvPr/>
          </p:nvSpPr>
          <p:spPr>
            <a:xfrm>
              <a:off x="8584405" y="4813176"/>
              <a:ext cx="76619" cy="77759"/>
            </a:xfrm>
            <a:custGeom>
              <a:avLst/>
              <a:gdLst>
                <a:gd name="connsiteX0" fmla="*/ 70440 w 76619"/>
                <a:gd name="connsiteY0" fmla="*/ 77760 h 77759"/>
                <a:gd name="connsiteX1" fmla="*/ 7252 w 76619"/>
                <a:gd name="connsiteY1" fmla="*/ 54104 h 77759"/>
                <a:gd name="connsiteX2" fmla="*/ 4269 w 76619"/>
                <a:gd name="connsiteY2" fmla="*/ 6900 h 77759"/>
                <a:gd name="connsiteX3" fmla="*/ 61808 w 76619"/>
                <a:gd name="connsiteY3" fmla="*/ 20380 h 77759"/>
                <a:gd name="connsiteX4" fmla="*/ 76620 w 76619"/>
                <a:gd name="connsiteY4" fmla="*/ 67957 h 77759"/>
                <a:gd name="connsiteX5" fmla="*/ 70440 w 76619"/>
                <a:gd name="connsiteY5" fmla="*/ 77760 h 7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619" h="77759">
                  <a:moveTo>
                    <a:pt x="70440" y="77760"/>
                  </a:moveTo>
                  <a:cubicBezTo>
                    <a:pt x="48915" y="70461"/>
                    <a:pt x="24194" y="67317"/>
                    <a:pt x="7252" y="54104"/>
                  </a:cubicBezTo>
                  <a:cubicBezTo>
                    <a:pt x="-1432" y="47338"/>
                    <a:pt x="-2178" y="19687"/>
                    <a:pt x="4269" y="6900"/>
                  </a:cubicBezTo>
                  <a:cubicBezTo>
                    <a:pt x="11568" y="-7538"/>
                    <a:pt x="53071" y="2478"/>
                    <a:pt x="61808" y="20380"/>
                  </a:cubicBezTo>
                  <a:cubicBezTo>
                    <a:pt x="69001" y="35138"/>
                    <a:pt x="71825" y="52027"/>
                    <a:pt x="76620" y="67957"/>
                  </a:cubicBezTo>
                  <a:cubicBezTo>
                    <a:pt x="74542" y="71260"/>
                    <a:pt x="72517" y="74510"/>
                    <a:pt x="70440" y="777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5" name="任意多边形: 形状 294"/>
            <p:cNvSpPr/>
            <p:nvPr/>
          </p:nvSpPr>
          <p:spPr>
            <a:xfrm>
              <a:off x="7491252" y="6192113"/>
              <a:ext cx="77489" cy="68406"/>
            </a:xfrm>
            <a:custGeom>
              <a:avLst/>
              <a:gdLst>
                <a:gd name="connsiteX0" fmla="*/ 23238 w 77489"/>
                <a:gd name="connsiteY0" fmla="*/ 22 h 68406"/>
                <a:gd name="connsiteX1" fmla="*/ 77422 w 77489"/>
                <a:gd name="connsiteY1" fmla="*/ 40992 h 68406"/>
                <a:gd name="connsiteX2" fmla="*/ 39488 w 77489"/>
                <a:gd name="connsiteY2" fmla="*/ 68217 h 68406"/>
                <a:gd name="connsiteX3" fmla="*/ 702 w 77489"/>
                <a:gd name="connsiteY3" fmla="*/ 24210 h 68406"/>
                <a:gd name="connsiteX4" fmla="*/ 23238 w 77489"/>
                <a:gd name="connsiteY4" fmla="*/ 22 h 6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89" h="68406">
                  <a:moveTo>
                    <a:pt x="23238" y="22"/>
                  </a:moveTo>
                  <a:cubicBezTo>
                    <a:pt x="63143" y="-618"/>
                    <a:pt x="76037" y="12861"/>
                    <a:pt x="77422" y="40992"/>
                  </a:cubicBezTo>
                  <a:cubicBezTo>
                    <a:pt x="78914" y="70348"/>
                    <a:pt x="55578" y="66512"/>
                    <a:pt x="39488" y="68217"/>
                  </a:cubicBezTo>
                  <a:cubicBezTo>
                    <a:pt x="16419" y="70668"/>
                    <a:pt x="-4093" y="48931"/>
                    <a:pt x="702" y="24210"/>
                  </a:cubicBezTo>
                  <a:cubicBezTo>
                    <a:pt x="2993" y="12542"/>
                    <a:pt x="19562" y="3698"/>
                    <a:pt x="23238" y="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6" name="任意多边形: 形状 295"/>
            <p:cNvSpPr/>
            <p:nvPr/>
          </p:nvSpPr>
          <p:spPr>
            <a:xfrm>
              <a:off x="9791682" y="4841150"/>
              <a:ext cx="81223" cy="81649"/>
            </a:xfrm>
            <a:custGeom>
              <a:avLst/>
              <a:gdLst>
                <a:gd name="connsiteX0" fmla="*/ 0 w 81223"/>
                <a:gd name="connsiteY0" fmla="*/ 8442 h 81649"/>
                <a:gd name="connsiteX1" fmla="*/ 22057 w 81223"/>
                <a:gd name="connsiteY1" fmla="*/ 24 h 81649"/>
                <a:gd name="connsiteX2" fmla="*/ 81195 w 81223"/>
                <a:gd name="connsiteY2" fmla="*/ 63425 h 81649"/>
                <a:gd name="connsiteX3" fmla="*/ 60683 w 81223"/>
                <a:gd name="connsiteY3" fmla="*/ 81646 h 81649"/>
                <a:gd name="connsiteX4" fmla="*/ 0 w 81223"/>
                <a:gd name="connsiteY4" fmla="*/ 8442 h 8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23" h="81649">
                  <a:moveTo>
                    <a:pt x="0" y="8442"/>
                  </a:moveTo>
                  <a:cubicBezTo>
                    <a:pt x="5328" y="6258"/>
                    <a:pt x="13906" y="-455"/>
                    <a:pt x="22057" y="24"/>
                  </a:cubicBezTo>
                  <a:cubicBezTo>
                    <a:pt x="46192" y="1463"/>
                    <a:pt x="82367" y="39503"/>
                    <a:pt x="81195" y="63425"/>
                  </a:cubicBezTo>
                  <a:cubicBezTo>
                    <a:pt x="80876" y="70138"/>
                    <a:pt x="67982" y="81539"/>
                    <a:pt x="60683" y="81646"/>
                  </a:cubicBezTo>
                  <a:cubicBezTo>
                    <a:pt x="33352" y="82072"/>
                    <a:pt x="-53" y="44724"/>
                    <a:pt x="0" y="84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7" name="任意多边形: 形状 296"/>
            <p:cNvSpPr/>
            <p:nvPr/>
          </p:nvSpPr>
          <p:spPr>
            <a:xfrm>
              <a:off x="9119138" y="4706116"/>
              <a:ext cx="76368" cy="83592"/>
            </a:xfrm>
            <a:custGeom>
              <a:avLst/>
              <a:gdLst>
                <a:gd name="connsiteX0" fmla="*/ 13714 w 76368"/>
                <a:gd name="connsiteY0" fmla="*/ 0 h 83592"/>
                <a:gd name="connsiteX1" fmla="*/ 66938 w 76368"/>
                <a:gd name="connsiteY1" fmla="*/ 37401 h 83592"/>
                <a:gd name="connsiteX2" fmla="*/ 76368 w 76368"/>
                <a:gd name="connsiteY2" fmla="*/ 83593 h 83592"/>
                <a:gd name="connsiteX3" fmla="*/ 29004 w 76368"/>
                <a:gd name="connsiteY3" fmla="*/ 75921 h 83592"/>
                <a:gd name="connsiteX4" fmla="*/ 501 w 76368"/>
                <a:gd name="connsiteY4" fmla="*/ 35962 h 83592"/>
                <a:gd name="connsiteX5" fmla="*/ 13714 w 76368"/>
                <a:gd name="connsiteY5" fmla="*/ 0 h 8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8" h="83592">
                  <a:moveTo>
                    <a:pt x="13714" y="0"/>
                  </a:moveTo>
                  <a:cubicBezTo>
                    <a:pt x="37635" y="16036"/>
                    <a:pt x="56602" y="23495"/>
                    <a:pt x="66938" y="37401"/>
                  </a:cubicBezTo>
                  <a:cubicBezTo>
                    <a:pt x="75409" y="48802"/>
                    <a:pt x="73598" y="67929"/>
                    <a:pt x="76368" y="83593"/>
                  </a:cubicBezTo>
                  <a:cubicBezTo>
                    <a:pt x="60332" y="81462"/>
                    <a:pt x="41525" y="83752"/>
                    <a:pt x="29004" y="75921"/>
                  </a:cubicBezTo>
                  <a:cubicBezTo>
                    <a:pt x="16005" y="67822"/>
                    <a:pt x="6361" y="51040"/>
                    <a:pt x="501" y="35962"/>
                  </a:cubicBezTo>
                  <a:cubicBezTo>
                    <a:pt x="-2270" y="28823"/>
                    <a:pt x="7054" y="16942"/>
                    <a:pt x="137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8" name="任意多边形: 形状 297"/>
            <p:cNvSpPr/>
            <p:nvPr/>
          </p:nvSpPr>
          <p:spPr>
            <a:xfrm>
              <a:off x="10283564" y="5227544"/>
              <a:ext cx="90583" cy="89400"/>
            </a:xfrm>
            <a:custGeom>
              <a:avLst/>
              <a:gdLst>
                <a:gd name="connsiteX0" fmla="*/ 8236 w 90583"/>
                <a:gd name="connsiteY0" fmla="*/ 0 h 89400"/>
                <a:gd name="connsiteX1" fmla="*/ 90549 w 90583"/>
                <a:gd name="connsiteY1" fmla="*/ 75707 h 89400"/>
                <a:gd name="connsiteX2" fmla="*/ 72222 w 90583"/>
                <a:gd name="connsiteY2" fmla="*/ 89400 h 89400"/>
                <a:gd name="connsiteX3" fmla="*/ 31 w 90583"/>
                <a:gd name="connsiteY3" fmla="*/ 18541 h 89400"/>
                <a:gd name="connsiteX4" fmla="*/ 8236 w 90583"/>
                <a:gd name="connsiteY4" fmla="*/ 0 h 8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83" h="89400">
                  <a:moveTo>
                    <a:pt x="8236" y="0"/>
                  </a:moveTo>
                  <a:cubicBezTo>
                    <a:pt x="38018" y="586"/>
                    <a:pt x="92148" y="52745"/>
                    <a:pt x="90549" y="75707"/>
                  </a:cubicBezTo>
                  <a:cubicBezTo>
                    <a:pt x="90176" y="80929"/>
                    <a:pt x="78509" y="89506"/>
                    <a:pt x="72222" y="89400"/>
                  </a:cubicBezTo>
                  <a:cubicBezTo>
                    <a:pt x="48673" y="88920"/>
                    <a:pt x="2002" y="42888"/>
                    <a:pt x="31" y="18541"/>
                  </a:cubicBezTo>
                  <a:cubicBezTo>
                    <a:pt x="-502" y="11881"/>
                    <a:pt x="6051" y="4635"/>
                    <a:pt x="823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9" name="任意多边形: 形状 298"/>
            <p:cNvSpPr/>
            <p:nvPr/>
          </p:nvSpPr>
          <p:spPr>
            <a:xfrm>
              <a:off x="8420342" y="4811973"/>
              <a:ext cx="81377" cy="71024"/>
            </a:xfrm>
            <a:custGeom>
              <a:avLst/>
              <a:gdLst>
                <a:gd name="connsiteX0" fmla="*/ 63375 w 81377"/>
                <a:gd name="connsiteY0" fmla="*/ 71024 h 71024"/>
                <a:gd name="connsiteX1" fmla="*/ 401 w 81377"/>
                <a:gd name="connsiteY1" fmla="*/ 17534 h 71024"/>
                <a:gd name="connsiteX2" fmla="*/ 26294 w 81377"/>
                <a:gd name="connsiteY2" fmla="*/ 5 h 71024"/>
                <a:gd name="connsiteX3" fmla="*/ 80850 w 81377"/>
                <a:gd name="connsiteY3" fmla="*/ 50140 h 71024"/>
                <a:gd name="connsiteX4" fmla="*/ 63375 w 81377"/>
                <a:gd name="connsiteY4" fmla="*/ 71024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7" h="71024">
                  <a:moveTo>
                    <a:pt x="63375" y="71024"/>
                  </a:moveTo>
                  <a:cubicBezTo>
                    <a:pt x="27253" y="69586"/>
                    <a:pt x="-3915" y="41189"/>
                    <a:pt x="401" y="17534"/>
                  </a:cubicBezTo>
                  <a:cubicBezTo>
                    <a:pt x="1786" y="10075"/>
                    <a:pt x="17183" y="165"/>
                    <a:pt x="26294" y="5"/>
                  </a:cubicBezTo>
                  <a:cubicBezTo>
                    <a:pt x="58314" y="-421"/>
                    <a:pt x="85538" y="24833"/>
                    <a:pt x="80850" y="50140"/>
                  </a:cubicBezTo>
                  <a:cubicBezTo>
                    <a:pt x="79092" y="59463"/>
                    <a:pt x="67051" y="66869"/>
                    <a:pt x="63375" y="710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0" name="任意多边形: 形状 299"/>
            <p:cNvSpPr/>
            <p:nvPr/>
          </p:nvSpPr>
          <p:spPr>
            <a:xfrm>
              <a:off x="7923905" y="5298291"/>
              <a:ext cx="76932" cy="68052"/>
            </a:xfrm>
            <a:custGeom>
              <a:avLst/>
              <a:gdLst>
                <a:gd name="connsiteX0" fmla="*/ 49785 w 76932"/>
                <a:gd name="connsiteY0" fmla="*/ 67935 h 68052"/>
                <a:gd name="connsiteX1" fmla="*/ 131 w 76932"/>
                <a:gd name="connsiteY1" fmla="*/ 24673 h 68052"/>
                <a:gd name="connsiteX2" fmla="*/ 27995 w 76932"/>
                <a:gd name="connsiteY2" fmla="*/ 6 h 68052"/>
                <a:gd name="connsiteX3" fmla="*/ 76691 w 76932"/>
                <a:gd name="connsiteY3" fmla="*/ 41775 h 68052"/>
                <a:gd name="connsiteX4" fmla="*/ 49785 w 76932"/>
                <a:gd name="connsiteY4" fmla="*/ 67935 h 6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32" h="68052">
                  <a:moveTo>
                    <a:pt x="49785" y="67935"/>
                  </a:moveTo>
                  <a:cubicBezTo>
                    <a:pt x="17819" y="68787"/>
                    <a:pt x="2315" y="54083"/>
                    <a:pt x="131" y="24673"/>
                  </a:cubicBezTo>
                  <a:cubicBezTo>
                    <a:pt x="-1414" y="3362"/>
                    <a:pt x="10893" y="166"/>
                    <a:pt x="27995" y="6"/>
                  </a:cubicBezTo>
                  <a:cubicBezTo>
                    <a:pt x="59535" y="-314"/>
                    <a:pt x="73974" y="12526"/>
                    <a:pt x="76691" y="41775"/>
                  </a:cubicBezTo>
                  <a:cubicBezTo>
                    <a:pt x="78875" y="64951"/>
                    <a:pt x="65982" y="68841"/>
                    <a:pt x="49785" y="679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1" name="任意多边形: 形状 300"/>
            <p:cNvSpPr/>
            <p:nvPr/>
          </p:nvSpPr>
          <p:spPr>
            <a:xfrm>
              <a:off x="7747364" y="5304583"/>
              <a:ext cx="76437" cy="69851"/>
            </a:xfrm>
            <a:custGeom>
              <a:avLst/>
              <a:gdLst>
                <a:gd name="connsiteX0" fmla="*/ 23445 w 76437"/>
                <a:gd name="connsiteY0" fmla="*/ 0 h 69851"/>
                <a:gd name="connsiteX1" fmla="*/ 76403 w 76437"/>
                <a:gd name="connsiteY1" fmla="*/ 45765 h 69851"/>
                <a:gd name="connsiteX2" fmla="*/ 43904 w 76437"/>
                <a:gd name="connsiteY2" fmla="*/ 69847 h 69851"/>
                <a:gd name="connsiteX3" fmla="*/ 642 w 76437"/>
                <a:gd name="connsiteY3" fmla="*/ 19659 h 69851"/>
                <a:gd name="connsiteX4" fmla="*/ 23445 w 76437"/>
                <a:gd name="connsiteY4" fmla="*/ 0 h 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37" h="69851">
                  <a:moveTo>
                    <a:pt x="23445" y="0"/>
                  </a:moveTo>
                  <a:cubicBezTo>
                    <a:pt x="61538" y="373"/>
                    <a:pt x="75231" y="15770"/>
                    <a:pt x="76403" y="45765"/>
                  </a:cubicBezTo>
                  <a:cubicBezTo>
                    <a:pt x="77309" y="69794"/>
                    <a:pt x="60206" y="69634"/>
                    <a:pt x="43904" y="69847"/>
                  </a:cubicBezTo>
                  <a:cubicBezTo>
                    <a:pt x="16572" y="70220"/>
                    <a:pt x="-3940" y="49229"/>
                    <a:pt x="642" y="19659"/>
                  </a:cubicBezTo>
                  <a:cubicBezTo>
                    <a:pt x="2134" y="9856"/>
                    <a:pt x="20195" y="2557"/>
                    <a:pt x="2344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2" name="任意多边形: 形状 301"/>
            <p:cNvSpPr/>
            <p:nvPr/>
          </p:nvSpPr>
          <p:spPr>
            <a:xfrm>
              <a:off x="10517910" y="5308473"/>
              <a:ext cx="86948" cy="82853"/>
            </a:xfrm>
            <a:custGeom>
              <a:avLst/>
              <a:gdLst>
                <a:gd name="connsiteX0" fmla="*/ 86949 w 86948"/>
                <a:gd name="connsiteY0" fmla="*/ 82367 h 82853"/>
                <a:gd name="connsiteX1" fmla="*/ 0 w 86948"/>
                <a:gd name="connsiteY1" fmla="*/ 2184 h 82853"/>
                <a:gd name="connsiteX2" fmla="*/ 86949 w 86948"/>
                <a:gd name="connsiteY2" fmla="*/ 82367 h 8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948" h="82853">
                  <a:moveTo>
                    <a:pt x="86949" y="82367"/>
                  </a:moveTo>
                  <a:cubicBezTo>
                    <a:pt x="49335" y="87748"/>
                    <a:pt x="5860" y="47683"/>
                    <a:pt x="0" y="2184"/>
                  </a:cubicBezTo>
                  <a:cubicBezTo>
                    <a:pt x="40065" y="-10230"/>
                    <a:pt x="85936" y="32126"/>
                    <a:pt x="86949" y="823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3" name="任意多边形: 形状 302"/>
            <p:cNvSpPr/>
            <p:nvPr/>
          </p:nvSpPr>
          <p:spPr>
            <a:xfrm>
              <a:off x="11794441" y="6698272"/>
              <a:ext cx="116358" cy="94887"/>
            </a:xfrm>
            <a:custGeom>
              <a:avLst/>
              <a:gdLst>
                <a:gd name="connsiteX0" fmla="*/ 116358 w 116358"/>
                <a:gd name="connsiteY0" fmla="*/ 94887 h 94887"/>
                <a:gd name="connsiteX1" fmla="*/ 0 w 116358"/>
                <a:gd name="connsiteY1" fmla="*/ 0 h 94887"/>
                <a:gd name="connsiteX2" fmla="*/ 116358 w 116358"/>
                <a:gd name="connsiteY2" fmla="*/ 94887 h 9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58" h="94887">
                  <a:moveTo>
                    <a:pt x="116358" y="94887"/>
                  </a:moveTo>
                  <a:cubicBezTo>
                    <a:pt x="64040" y="88228"/>
                    <a:pt x="21204" y="53278"/>
                    <a:pt x="0" y="0"/>
                  </a:cubicBezTo>
                  <a:cubicBezTo>
                    <a:pt x="46245" y="1438"/>
                    <a:pt x="83433" y="31807"/>
                    <a:pt x="116358" y="948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4" name="任意多边形: 形状 303"/>
            <p:cNvSpPr/>
            <p:nvPr/>
          </p:nvSpPr>
          <p:spPr>
            <a:xfrm>
              <a:off x="8152865" y="4964591"/>
              <a:ext cx="77808" cy="68544"/>
            </a:xfrm>
            <a:custGeom>
              <a:avLst/>
              <a:gdLst>
                <a:gd name="connsiteX0" fmla="*/ 60841 w 77808"/>
                <a:gd name="connsiteY0" fmla="*/ 68543 h 68544"/>
                <a:gd name="connsiteX1" fmla="*/ 105 w 77808"/>
                <a:gd name="connsiteY1" fmla="*/ 18249 h 68544"/>
                <a:gd name="connsiteX2" fmla="*/ 21949 w 77808"/>
                <a:gd name="connsiteY2" fmla="*/ 241 h 68544"/>
                <a:gd name="connsiteX3" fmla="*/ 77677 w 77808"/>
                <a:gd name="connsiteY3" fmla="*/ 45314 h 68544"/>
                <a:gd name="connsiteX4" fmla="*/ 60841 w 77808"/>
                <a:gd name="connsiteY4" fmla="*/ 68543 h 6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08" h="68544">
                  <a:moveTo>
                    <a:pt x="60841" y="68543"/>
                  </a:moveTo>
                  <a:cubicBezTo>
                    <a:pt x="18699" y="68703"/>
                    <a:pt x="-1653" y="49470"/>
                    <a:pt x="105" y="18249"/>
                  </a:cubicBezTo>
                  <a:cubicBezTo>
                    <a:pt x="478" y="11589"/>
                    <a:pt x="13797" y="1040"/>
                    <a:pt x="21949" y="241"/>
                  </a:cubicBezTo>
                  <a:cubicBezTo>
                    <a:pt x="50719" y="-2636"/>
                    <a:pt x="80021" y="20700"/>
                    <a:pt x="77677" y="45314"/>
                  </a:cubicBezTo>
                  <a:cubicBezTo>
                    <a:pt x="76718" y="55543"/>
                    <a:pt x="63878" y="64654"/>
                    <a:pt x="60841" y="685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5" name="任意多边形: 形状 304"/>
            <p:cNvSpPr/>
            <p:nvPr/>
          </p:nvSpPr>
          <p:spPr>
            <a:xfrm>
              <a:off x="9981327" y="5021382"/>
              <a:ext cx="81680" cy="83271"/>
            </a:xfrm>
            <a:custGeom>
              <a:avLst/>
              <a:gdLst>
                <a:gd name="connsiteX0" fmla="*/ 449 w 81680"/>
                <a:gd name="connsiteY0" fmla="*/ 243 h 83271"/>
                <a:gd name="connsiteX1" fmla="*/ 81218 w 81680"/>
                <a:gd name="connsiteY1" fmla="*/ 61939 h 83271"/>
                <a:gd name="connsiteX2" fmla="*/ 59108 w 81680"/>
                <a:gd name="connsiteY2" fmla="*/ 82717 h 83271"/>
                <a:gd name="connsiteX3" fmla="*/ 449 w 81680"/>
                <a:gd name="connsiteY3" fmla="*/ 243 h 8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680" h="83271">
                  <a:moveTo>
                    <a:pt x="449" y="243"/>
                  </a:moveTo>
                  <a:cubicBezTo>
                    <a:pt x="35240" y="-3113"/>
                    <a:pt x="76476" y="28800"/>
                    <a:pt x="81218" y="61939"/>
                  </a:cubicBezTo>
                  <a:cubicBezTo>
                    <a:pt x="83829" y="80320"/>
                    <a:pt x="75251" y="85061"/>
                    <a:pt x="59108" y="82717"/>
                  </a:cubicBezTo>
                  <a:cubicBezTo>
                    <a:pt x="25596" y="77869"/>
                    <a:pt x="-4026" y="36312"/>
                    <a:pt x="449" y="2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6" name="任意多边形: 形状 305"/>
            <p:cNvSpPr/>
            <p:nvPr/>
          </p:nvSpPr>
          <p:spPr>
            <a:xfrm>
              <a:off x="9257314" y="4736333"/>
              <a:ext cx="81509" cy="76966"/>
            </a:xfrm>
            <a:custGeom>
              <a:avLst/>
              <a:gdLst>
                <a:gd name="connsiteX0" fmla="*/ 81136 w 81509"/>
                <a:gd name="connsiteY0" fmla="*/ 76551 h 76966"/>
                <a:gd name="connsiteX1" fmla="*/ 2338 w 81509"/>
                <a:gd name="connsiteY1" fmla="*/ 29667 h 76966"/>
                <a:gd name="connsiteX2" fmla="*/ 27645 w 81509"/>
                <a:gd name="connsiteY2" fmla="*/ 684 h 76966"/>
                <a:gd name="connsiteX3" fmla="*/ 81136 w 81509"/>
                <a:gd name="connsiteY3" fmla="*/ 76551 h 7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509" h="76966">
                  <a:moveTo>
                    <a:pt x="81136" y="76551"/>
                  </a:moveTo>
                  <a:cubicBezTo>
                    <a:pt x="41177" y="79961"/>
                    <a:pt x="12301" y="62219"/>
                    <a:pt x="2338" y="29667"/>
                  </a:cubicBezTo>
                  <a:cubicBezTo>
                    <a:pt x="-4588" y="6917"/>
                    <a:pt x="3883" y="-2779"/>
                    <a:pt x="27645" y="684"/>
                  </a:cubicBezTo>
                  <a:cubicBezTo>
                    <a:pt x="60997" y="5639"/>
                    <a:pt x="84812" y="38404"/>
                    <a:pt x="81136" y="765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7" name="任意多边形: 形状 306"/>
            <p:cNvSpPr/>
            <p:nvPr/>
          </p:nvSpPr>
          <p:spPr>
            <a:xfrm>
              <a:off x="10219856" y="5085879"/>
              <a:ext cx="84708" cy="86111"/>
            </a:xfrm>
            <a:custGeom>
              <a:avLst/>
              <a:gdLst>
                <a:gd name="connsiteX0" fmla="*/ 8809 w 84708"/>
                <a:gd name="connsiteY0" fmla="*/ 0 h 86111"/>
                <a:gd name="connsiteX1" fmla="*/ 84677 w 84708"/>
                <a:gd name="connsiteY1" fmla="*/ 72351 h 86111"/>
                <a:gd name="connsiteX2" fmla="*/ 67361 w 84708"/>
                <a:gd name="connsiteY2" fmla="*/ 86097 h 86111"/>
                <a:gd name="connsiteX3" fmla="*/ 19 w 84708"/>
                <a:gd name="connsiteY3" fmla="*/ 17209 h 86111"/>
                <a:gd name="connsiteX4" fmla="*/ 8809 w 84708"/>
                <a:gd name="connsiteY4" fmla="*/ 0 h 8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08" h="86111">
                  <a:moveTo>
                    <a:pt x="8809" y="0"/>
                  </a:moveTo>
                  <a:cubicBezTo>
                    <a:pt x="39284" y="1811"/>
                    <a:pt x="86115" y="48642"/>
                    <a:pt x="84677" y="72351"/>
                  </a:cubicBezTo>
                  <a:cubicBezTo>
                    <a:pt x="84357" y="77519"/>
                    <a:pt x="73062" y="86523"/>
                    <a:pt x="67361" y="86097"/>
                  </a:cubicBezTo>
                  <a:cubicBezTo>
                    <a:pt x="39444" y="84072"/>
                    <a:pt x="2043" y="45552"/>
                    <a:pt x="19" y="17209"/>
                  </a:cubicBezTo>
                  <a:cubicBezTo>
                    <a:pt x="-408" y="10922"/>
                    <a:pt x="6572" y="4156"/>
                    <a:pt x="880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8" name="任意多边形: 形状 307"/>
            <p:cNvSpPr/>
            <p:nvPr/>
          </p:nvSpPr>
          <p:spPr>
            <a:xfrm>
              <a:off x="8981459" y="4701747"/>
              <a:ext cx="80533" cy="68890"/>
            </a:xfrm>
            <a:custGeom>
              <a:avLst/>
              <a:gdLst>
                <a:gd name="connsiteX0" fmla="*/ 80534 w 80533"/>
                <a:gd name="connsiteY0" fmla="*/ 66544 h 68890"/>
                <a:gd name="connsiteX1" fmla="*/ 1736 w 80533"/>
                <a:gd name="connsiteY1" fmla="*/ 40065 h 68890"/>
                <a:gd name="connsiteX2" fmla="*/ 2216 w 80533"/>
                <a:gd name="connsiteY2" fmla="*/ 0 h 68890"/>
                <a:gd name="connsiteX3" fmla="*/ 48993 w 80533"/>
                <a:gd name="connsiteY3" fmla="*/ 6926 h 68890"/>
                <a:gd name="connsiteX4" fmla="*/ 80534 w 80533"/>
                <a:gd name="connsiteY4" fmla="*/ 66544 h 6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533" h="68890">
                  <a:moveTo>
                    <a:pt x="80534" y="66544"/>
                  </a:moveTo>
                  <a:cubicBezTo>
                    <a:pt x="42920" y="69740"/>
                    <a:pt x="13510" y="75121"/>
                    <a:pt x="1736" y="40065"/>
                  </a:cubicBezTo>
                  <a:cubicBezTo>
                    <a:pt x="-2260" y="28131"/>
                    <a:pt x="1843" y="13426"/>
                    <a:pt x="2216" y="0"/>
                  </a:cubicBezTo>
                  <a:cubicBezTo>
                    <a:pt x="18252" y="1865"/>
                    <a:pt x="39670" y="-1918"/>
                    <a:pt x="48993" y="6926"/>
                  </a:cubicBezTo>
                  <a:cubicBezTo>
                    <a:pt x="63058" y="20245"/>
                    <a:pt x="68600" y="42462"/>
                    <a:pt x="80534" y="665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9" name="任意多边形: 形状 308"/>
            <p:cNvSpPr/>
            <p:nvPr/>
          </p:nvSpPr>
          <p:spPr>
            <a:xfrm>
              <a:off x="7621888" y="6532543"/>
              <a:ext cx="79637" cy="72067"/>
            </a:xfrm>
            <a:custGeom>
              <a:avLst/>
              <a:gdLst>
                <a:gd name="connsiteX0" fmla="*/ 45989 w 79637"/>
                <a:gd name="connsiteY0" fmla="*/ 72068 h 72067"/>
                <a:gd name="connsiteX1" fmla="*/ 117 w 79637"/>
                <a:gd name="connsiteY1" fmla="*/ 25982 h 72067"/>
                <a:gd name="connsiteX2" fmla="*/ 38370 w 79637"/>
                <a:gd name="connsiteY2" fmla="*/ 196 h 72067"/>
                <a:gd name="connsiteX3" fmla="*/ 78915 w 79637"/>
                <a:gd name="connsiteY3" fmla="*/ 39994 h 72067"/>
                <a:gd name="connsiteX4" fmla="*/ 45989 w 79637"/>
                <a:gd name="connsiteY4" fmla="*/ 72068 h 7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637" h="72067">
                  <a:moveTo>
                    <a:pt x="45989" y="72068"/>
                  </a:moveTo>
                  <a:cubicBezTo>
                    <a:pt x="12957" y="66580"/>
                    <a:pt x="1769" y="49904"/>
                    <a:pt x="117" y="25982"/>
                  </a:cubicBezTo>
                  <a:cubicBezTo>
                    <a:pt x="-1854" y="-2681"/>
                    <a:pt x="21481" y="1634"/>
                    <a:pt x="38370" y="196"/>
                  </a:cubicBezTo>
                  <a:cubicBezTo>
                    <a:pt x="64476" y="-1989"/>
                    <a:pt x="83656" y="14261"/>
                    <a:pt x="78915" y="39994"/>
                  </a:cubicBezTo>
                  <a:cubicBezTo>
                    <a:pt x="76624" y="52301"/>
                    <a:pt x="57497" y="61465"/>
                    <a:pt x="45989" y="720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0" name="任意多边形: 形状 309"/>
            <p:cNvSpPr/>
            <p:nvPr/>
          </p:nvSpPr>
          <p:spPr>
            <a:xfrm>
              <a:off x="11502479" y="6407231"/>
              <a:ext cx="104530" cy="87467"/>
            </a:xfrm>
            <a:custGeom>
              <a:avLst/>
              <a:gdLst>
                <a:gd name="connsiteX0" fmla="*/ 104531 w 104530"/>
                <a:gd name="connsiteY0" fmla="*/ 87468 h 87467"/>
                <a:gd name="connsiteX1" fmla="*/ 0 w 104530"/>
                <a:gd name="connsiteY1" fmla="*/ 146 h 87467"/>
                <a:gd name="connsiteX2" fmla="*/ 104531 w 104530"/>
                <a:gd name="connsiteY2" fmla="*/ 87468 h 8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530" h="87467">
                  <a:moveTo>
                    <a:pt x="104531" y="87468"/>
                  </a:moveTo>
                  <a:cubicBezTo>
                    <a:pt x="44061" y="85284"/>
                    <a:pt x="24295" y="42129"/>
                    <a:pt x="0" y="146"/>
                  </a:cubicBezTo>
                  <a:cubicBezTo>
                    <a:pt x="51253" y="-2411"/>
                    <a:pt x="88015" y="28756"/>
                    <a:pt x="104531" y="874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1" name="任意多边形: 形状 310"/>
            <p:cNvSpPr/>
            <p:nvPr/>
          </p:nvSpPr>
          <p:spPr>
            <a:xfrm>
              <a:off x="11413506" y="6275141"/>
              <a:ext cx="104051" cy="93182"/>
            </a:xfrm>
            <a:custGeom>
              <a:avLst/>
              <a:gdLst>
                <a:gd name="connsiteX0" fmla="*/ 104051 w 104051"/>
                <a:gd name="connsiteY0" fmla="*/ 93183 h 93182"/>
                <a:gd name="connsiteX1" fmla="*/ 0 w 104051"/>
                <a:gd name="connsiteY1" fmla="*/ 0 h 93182"/>
                <a:gd name="connsiteX2" fmla="*/ 104051 w 104051"/>
                <a:gd name="connsiteY2" fmla="*/ 93183 h 9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051" h="93182">
                  <a:moveTo>
                    <a:pt x="104051" y="93183"/>
                  </a:moveTo>
                  <a:cubicBezTo>
                    <a:pt x="45553" y="84339"/>
                    <a:pt x="22430" y="43954"/>
                    <a:pt x="0" y="0"/>
                  </a:cubicBezTo>
                  <a:cubicBezTo>
                    <a:pt x="47790" y="53"/>
                    <a:pt x="92757" y="39426"/>
                    <a:pt x="104051" y="9318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2" name="任意多边形: 形状 311"/>
            <p:cNvSpPr/>
            <p:nvPr/>
          </p:nvSpPr>
          <p:spPr>
            <a:xfrm>
              <a:off x="8676990" y="4671332"/>
              <a:ext cx="79799" cy="76180"/>
            </a:xfrm>
            <a:custGeom>
              <a:avLst/>
              <a:gdLst>
                <a:gd name="connsiteX0" fmla="*/ 63951 w 79799"/>
                <a:gd name="connsiteY0" fmla="*/ 76180 h 76180"/>
                <a:gd name="connsiteX1" fmla="*/ 35874 w 79799"/>
                <a:gd name="connsiteY1" fmla="*/ 66644 h 76180"/>
                <a:gd name="connsiteX2" fmla="*/ 870 w 79799"/>
                <a:gd name="connsiteY2" fmla="*/ 8784 h 76180"/>
                <a:gd name="connsiteX3" fmla="*/ 23513 w 79799"/>
                <a:gd name="connsiteY3" fmla="*/ 47 h 76180"/>
                <a:gd name="connsiteX4" fmla="*/ 79721 w 79799"/>
                <a:gd name="connsiteY4" fmla="*/ 50341 h 76180"/>
                <a:gd name="connsiteX5" fmla="*/ 63951 w 79799"/>
                <a:gd name="connsiteY5" fmla="*/ 76180 h 76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799" h="76180">
                  <a:moveTo>
                    <a:pt x="63951" y="76180"/>
                  </a:moveTo>
                  <a:cubicBezTo>
                    <a:pt x="49673" y="71439"/>
                    <a:pt x="42214" y="70107"/>
                    <a:pt x="35874" y="66644"/>
                  </a:cubicBezTo>
                  <a:cubicBezTo>
                    <a:pt x="13124" y="54230"/>
                    <a:pt x="-4138" y="37128"/>
                    <a:pt x="870" y="8784"/>
                  </a:cubicBezTo>
                  <a:cubicBezTo>
                    <a:pt x="1616" y="4522"/>
                    <a:pt x="15895" y="-539"/>
                    <a:pt x="23513" y="47"/>
                  </a:cubicBezTo>
                  <a:cubicBezTo>
                    <a:pt x="55000" y="2391"/>
                    <a:pt x="81426" y="25567"/>
                    <a:pt x="79721" y="50341"/>
                  </a:cubicBezTo>
                  <a:cubicBezTo>
                    <a:pt x="79029" y="59451"/>
                    <a:pt x="69225" y="67922"/>
                    <a:pt x="63951" y="761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3" name="任意多边形: 形状 312"/>
            <p:cNvSpPr/>
            <p:nvPr/>
          </p:nvSpPr>
          <p:spPr>
            <a:xfrm>
              <a:off x="10771990" y="5622537"/>
              <a:ext cx="91651" cy="87565"/>
            </a:xfrm>
            <a:custGeom>
              <a:avLst/>
              <a:gdLst>
                <a:gd name="connsiteX0" fmla="*/ 0 w 91651"/>
                <a:gd name="connsiteY0" fmla="*/ 113 h 87565"/>
                <a:gd name="connsiteX1" fmla="*/ 91638 w 91651"/>
                <a:gd name="connsiteY1" fmla="*/ 75927 h 87565"/>
                <a:gd name="connsiteX2" fmla="*/ 73257 w 91651"/>
                <a:gd name="connsiteY2" fmla="*/ 87489 h 87565"/>
                <a:gd name="connsiteX3" fmla="*/ 0 w 91651"/>
                <a:gd name="connsiteY3" fmla="*/ 113 h 8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51" h="87565">
                  <a:moveTo>
                    <a:pt x="0" y="113"/>
                  </a:moveTo>
                  <a:cubicBezTo>
                    <a:pt x="34204" y="-2657"/>
                    <a:pt x="92703" y="46039"/>
                    <a:pt x="91638" y="75927"/>
                  </a:cubicBezTo>
                  <a:cubicBezTo>
                    <a:pt x="91478" y="80243"/>
                    <a:pt x="78798" y="88448"/>
                    <a:pt x="73257" y="87489"/>
                  </a:cubicBezTo>
                  <a:cubicBezTo>
                    <a:pt x="44380" y="82267"/>
                    <a:pt x="4795" y="34531"/>
                    <a:pt x="0" y="1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4" name="任意多边形: 形状 313"/>
            <p:cNvSpPr/>
            <p:nvPr/>
          </p:nvSpPr>
          <p:spPr>
            <a:xfrm>
              <a:off x="7556142" y="6361688"/>
              <a:ext cx="78337" cy="63387"/>
            </a:xfrm>
            <a:custGeom>
              <a:avLst/>
              <a:gdLst>
                <a:gd name="connsiteX0" fmla="*/ 45724 w 78337"/>
                <a:gd name="connsiteY0" fmla="*/ 62525 h 63387"/>
                <a:gd name="connsiteX1" fmla="*/ 171 w 78337"/>
                <a:gd name="connsiteY1" fmla="*/ 28214 h 63387"/>
                <a:gd name="connsiteX2" fmla="*/ 36507 w 78337"/>
                <a:gd name="connsiteY2" fmla="*/ 243 h 63387"/>
                <a:gd name="connsiteX3" fmla="*/ 78063 w 78337"/>
                <a:gd name="connsiteY3" fmla="*/ 41213 h 63387"/>
                <a:gd name="connsiteX4" fmla="*/ 45724 w 78337"/>
                <a:gd name="connsiteY4" fmla="*/ 62525 h 6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37" h="63387">
                  <a:moveTo>
                    <a:pt x="45724" y="62525"/>
                  </a:moveTo>
                  <a:cubicBezTo>
                    <a:pt x="16208" y="66840"/>
                    <a:pt x="2302" y="54906"/>
                    <a:pt x="171" y="28214"/>
                  </a:cubicBezTo>
                  <a:cubicBezTo>
                    <a:pt x="-2066" y="30"/>
                    <a:pt x="18019" y="1788"/>
                    <a:pt x="36507" y="243"/>
                  </a:cubicBezTo>
                  <a:cubicBezTo>
                    <a:pt x="66768" y="-2315"/>
                    <a:pt x="75559" y="15587"/>
                    <a:pt x="78063" y="41213"/>
                  </a:cubicBezTo>
                  <a:cubicBezTo>
                    <a:pt x="81207" y="73127"/>
                    <a:pt x="56539" y="58848"/>
                    <a:pt x="45724" y="625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5" name="任意多边形: 形状 314"/>
            <p:cNvSpPr/>
            <p:nvPr/>
          </p:nvSpPr>
          <p:spPr>
            <a:xfrm>
              <a:off x="9534349" y="4786067"/>
              <a:ext cx="76881" cy="73701"/>
            </a:xfrm>
            <a:custGeom>
              <a:avLst/>
              <a:gdLst>
                <a:gd name="connsiteX0" fmla="*/ 76882 w 76881"/>
                <a:gd name="connsiteY0" fmla="*/ 71357 h 73701"/>
                <a:gd name="connsiteX1" fmla="*/ 109 w 76881"/>
                <a:gd name="connsiteY1" fmla="*/ 1457 h 73701"/>
                <a:gd name="connsiteX2" fmla="*/ 76882 w 76881"/>
                <a:gd name="connsiteY2" fmla="*/ 71357 h 7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81" h="73701">
                  <a:moveTo>
                    <a:pt x="76882" y="71357"/>
                  </a:moveTo>
                  <a:cubicBezTo>
                    <a:pt x="21473" y="81373"/>
                    <a:pt x="-1809" y="59529"/>
                    <a:pt x="109" y="1457"/>
                  </a:cubicBezTo>
                  <a:cubicBezTo>
                    <a:pt x="45502" y="-6269"/>
                    <a:pt x="71395" y="16694"/>
                    <a:pt x="76882" y="713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6" name="任意多边形: 形状 315"/>
            <p:cNvSpPr/>
            <p:nvPr/>
          </p:nvSpPr>
          <p:spPr>
            <a:xfrm>
              <a:off x="9914908" y="4874870"/>
              <a:ext cx="85249" cy="75211"/>
            </a:xfrm>
            <a:custGeom>
              <a:avLst/>
              <a:gdLst>
                <a:gd name="connsiteX0" fmla="*/ 85249 w 85249"/>
                <a:gd name="connsiteY0" fmla="*/ 73286 h 75211"/>
                <a:gd name="connsiteX1" fmla="*/ 5 w 85249"/>
                <a:gd name="connsiteY1" fmla="*/ 2800 h 75211"/>
                <a:gd name="connsiteX2" fmla="*/ 85249 w 85249"/>
                <a:gd name="connsiteY2" fmla="*/ 73286 h 7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249" h="75211">
                  <a:moveTo>
                    <a:pt x="85249" y="73286"/>
                  </a:moveTo>
                  <a:cubicBezTo>
                    <a:pt x="33037" y="83142"/>
                    <a:pt x="-474" y="54479"/>
                    <a:pt x="5" y="2800"/>
                  </a:cubicBezTo>
                  <a:cubicBezTo>
                    <a:pt x="40816" y="-7376"/>
                    <a:pt x="60902" y="8873"/>
                    <a:pt x="85249" y="732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7" name="任意多边形: 形状 316"/>
            <p:cNvSpPr/>
            <p:nvPr/>
          </p:nvSpPr>
          <p:spPr>
            <a:xfrm>
              <a:off x="7613267" y="6001348"/>
              <a:ext cx="81174" cy="69842"/>
            </a:xfrm>
            <a:custGeom>
              <a:avLst/>
              <a:gdLst>
                <a:gd name="connsiteX0" fmla="*/ 10283 w 81174"/>
                <a:gd name="connsiteY0" fmla="*/ 0 h 69842"/>
                <a:gd name="connsiteX1" fmla="*/ 75175 w 81174"/>
                <a:gd name="connsiteY1" fmla="*/ 18221 h 69842"/>
                <a:gd name="connsiteX2" fmla="*/ 76560 w 81174"/>
                <a:gd name="connsiteY2" fmla="*/ 60150 h 69842"/>
                <a:gd name="connsiteX3" fmla="*/ 30155 w 81174"/>
                <a:gd name="connsiteY3" fmla="*/ 66277 h 69842"/>
                <a:gd name="connsiteX4" fmla="*/ 0 w 81174"/>
                <a:gd name="connsiteY4" fmla="*/ 13426 h 69842"/>
                <a:gd name="connsiteX5" fmla="*/ 10283 w 81174"/>
                <a:gd name="connsiteY5" fmla="*/ 0 h 6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74" h="69842">
                  <a:moveTo>
                    <a:pt x="10283" y="0"/>
                  </a:moveTo>
                  <a:cubicBezTo>
                    <a:pt x="32233" y="5487"/>
                    <a:pt x="56155" y="7512"/>
                    <a:pt x="75175" y="18221"/>
                  </a:cubicBezTo>
                  <a:cubicBezTo>
                    <a:pt x="82154" y="22163"/>
                    <a:pt x="83593" y="54556"/>
                    <a:pt x="76560" y="60150"/>
                  </a:cubicBezTo>
                  <a:cubicBezTo>
                    <a:pt x="65532" y="68941"/>
                    <a:pt x="39053" y="73470"/>
                    <a:pt x="30155" y="66277"/>
                  </a:cubicBezTo>
                  <a:cubicBezTo>
                    <a:pt x="15450" y="54396"/>
                    <a:pt x="9590" y="31647"/>
                    <a:pt x="0" y="13426"/>
                  </a:cubicBezTo>
                  <a:cubicBezTo>
                    <a:pt x="3357" y="8951"/>
                    <a:pt x="6820" y="4475"/>
                    <a:pt x="1028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8" name="任意多边形: 形状 317"/>
            <p:cNvSpPr/>
            <p:nvPr/>
          </p:nvSpPr>
          <p:spPr>
            <a:xfrm>
              <a:off x="9665003" y="4815594"/>
              <a:ext cx="81110" cy="77944"/>
            </a:xfrm>
            <a:custGeom>
              <a:avLst/>
              <a:gdLst>
                <a:gd name="connsiteX0" fmla="*/ 465 w 81110"/>
                <a:gd name="connsiteY0" fmla="*/ 114 h 77944"/>
                <a:gd name="connsiteX1" fmla="*/ 78889 w 81110"/>
                <a:gd name="connsiteY1" fmla="*/ 50568 h 77944"/>
                <a:gd name="connsiteX2" fmla="*/ 55554 w 81110"/>
                <a:gd name="connsiteY2" fmla="*/ 76674 h 77944"/>
                <a:gd name="connsiteX3" fmla="*/ 465 w 81110"/>
                <a:gd name="connsiteY3" fmla="*/ 114 h 77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110" h="77944">
                  <a:moveTo>
                    <a:pt x="465" y="114"/>
                  </a:moveTo>
                  <a:cubicBezTo>
                    <a:pt x="38292" y="-1698"/>
                    <a:pt x="69566" y="18228"/>
                    <a:pt x="78889" y="50568"/>
                  </a:cubicBezTo>
                  <a:cubicBezTo>
                    <a:pt x="84803" y="71133"/>
                    <a:pt x="79529" y="81788"/>
                    <a:pt x="55554" y="76674"/>
                  </a:cubicBezTo>
                  <a:cubicBezTo>
                    <a:pt x="20444" y="69162"/>
                    <a:pt x="-3691" y="36129"/>
                    <a:pt x="465" y="1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9" name="任意多边形: 形状 318"/>
            <p:cNvSpPr/>
            <p:nvPr/>
          </p:nvSpPr>
          <p:spPr>
            <a:xfrm>
              <a:off x="9063973" y="4559176"/>
              <a:ext cx="75980" cy="78585"/>
            </a:xfrm>
            <a:custGeom>
              <a:avLst/>
              <a:gdLst>
                <a:gd name="connsiteX0" fmla="*/ 15015 w 75980"/>
                <a:gd name="connsiteY0" fmla="*/ 0 h 78585"/>
                <a:gd name="connsiteX1" fmla="*/ 75325 w 75980"/>
                <a:gd name="connsiteY1" fmla="*/ 59564 h 78585"/>
                <a:gd name="connsiteX2" fmla="*/ 56359 w 75980"/>
                <a:gd name="connsiteY2" fmla="*/ 78584 h 78585"/>
                <a:gd name="connsiteX3" fmla="*/ 310 w 75980"/>
                <a:gd name="connsiteY3" fmla="*/ 17315 h 78585"/>
                <a:gd name="connsiteX4" fmla="*/ 15015 w 75980"/>
                <a:gd name="connsiteY4" fmla="*/ 0 h 7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80" h="78585">
                  <a:moveTo>
                    <a:pt x="15015" y="0"/>
                  </a:moveTo>
                  <a:cubicBezTo>
                    <a:pt x="52256" y="4582"/>
                    <a:pt x="80707" y="35270"/>
                    <a:pt x="75325" y="59564"/>
                  </a:cubicBezTo>
                  <a:cubicBezTo>
                    <a:pt x="73621" y="67236"/>
                    <a:pt x="62965" y="78531"/>
                    <a:pt x="56359" y="78584"/>
                  </a:cubicBezTo>
                  <a:cubicBezTo>
                    <a:pt x="28015" y="78744"/>
                    <a:pt x="-3472" y="44114"/>
                    <a:pt x="310" y="17315"/>
                  </a:cubicBezTo>
                  <a:cubicBezTo>
                    <a:pt x="1376" y="9590"/>
                    <a:pt x="12085" y="3197"/>
                    <a:pt x="1501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0" name="任意多边形: 形状 319"/>
            <p:cNvSpPr/>
            <p:nvPr/>
          </p:nvSpPr>
          <p:spPr>
            <a:xfrm>
              <a:off x="10338044" y="5125547"/>
              <a:ext cx="82207" cy="82843"/>
            </a:xfrm>
            <a:custGeom>
              <a:avLst/>
              <a:gdLst>
                <a:gd name="connsiteX0" fmla="*/ 0 w 82207"/>
                <a:gd name="connsiteY0" fmla="*/ 450 h 82843"/>
                <a:gd name="connsiteX1" fmla="*/ 82207 w 82207"/>
                <a:gd name="connsiteY1" fmla="*/ 80686 h 82843"/>
                <a:gd name="connsiteX2" fmla="*/ 0 w 82207"/>
                <a:gd name="connsiteY2" fmla="*/ 450 h 8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207" h="82843">
                  <a:moveTo>
                    <a:pt x="0" y="450"/>
                  </a:moveTo>
                  <a:cubicBezTo>
                    <a:pt x="40278" y="-4079"/>
                    <a:pt x="70912" y="25810"/>
                    <a:pt x="82207" y="80686"/>
                  </a:cubicBezTo>
                  <a:cubicBezTo>
                    <a:pt x="41876" y="92780"/>
                    <a:pt x="479" y="52395"/>
                    <a:pt x="0" y="4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1" name="任意多边形: 形状 320"/>
            <p:cNvSpPr/>
            <p:nvPr/>
          </p:nvSpPr>
          <p:spPr>
            <a:xfrm>
              <a:off x="8040754" y="5129644"/>
              <a:ext cx="85097" cy="66585"/>
            </a:xfrm>
            <a:custGeom>
              <a:avLst/>
              <a:gdLst>
                <a:gd name="connsiteX0" fmla="*/ 85097 w 85097"/>
                <a:gd name="connsiteY0" fmla="*/ 61512 h 66585"/>
                <a:gd name="connsiteX1" fmla="*/ 4062 w 85097"/>
                <a:gd name="connsiteY1" fmla="*/ 44356 h 66585"/>
                <a:gd name="connsiteX2" fmla="*/ 2943 w 85097"/>
                <a:gd name="connsiteY2" fmla="*/ 6849 h 66585"/>
                <a:gd name="connsiteX3" fmla="*/ 50520 w 85097"/>
                <a:gd name="connsiteY3" fmla="*/ 3812 h 66585"/>
                <a:gd name="connsiteX4" fmla="*/ 85097 w 85097"/>
                <a:gd name="connsiteY4" fmla="*/ 61512 h 6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97" h="66585">
                  <a:moveTo>
                    <a:pt x="85097" y="61512"/>
                  </a:moveTo>
                  <a:cubicBezTo>
                    <a:pt x="45512" y="67905"/>
                    <a:pt x="18607" y="73339"/>
                    <a:pt x="4062" y="44356"/>
                  </a:cubicBezTo>
                  <a:cubicBezTo>
                    <a:pt x="-1319" y="33647"/>
                    <a:pt x="-999" y="8341"/>
                    <a:pt x="2943" y="6849"/>
                  </a:cubicBezTo>
                  <a:cubicBezTo>
                    <a:pt x="17808" y="1468"/>
                    <a:pt x="40717" y="-3807"/>
                    <a:pt x="50520" y="3812"/>
                  </a:cubicBezTo>
                  <a:cubicBezTo>
                    <a:pt x="65438" y="15480"/>
                    <a:pt x="71831" y="37910"/>
                    <a:pt x="85097" y="6151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2" name="任意多边形: 形状 321"/>
            <p:cNvSpPr/>
            <p:nvPr/>
          </p:nvSpPr>
          <p:spPr>
            <a:xfrm>
              <a:off x="9206672" y="4585399"/>
              <a:ext cx="72689" cy="73827"/>
            </a:xfrm>
            <a:custGeom>
              <a:avLst/>
              <a:gdLst>
                <a:gd name="connsiteX0" fmla="*/ 1087 w 72689"/>
                <a:gd name="connsiteY0" fmla="*/ 895 h 73827"/>
                <a:gd name="connsiteX1" fmla="*/ 71041 w 72689"/>
                <a:gd name="connsiteY1" fmla="*/ 39362 h 73827"/>
                <a:gd name="connsiteX2" fmla="*/ 67844 w 72689"/>
                <a:gd name="connsiteY2" fmla="*/ 68238 h 73827"/>
                <a:gd name="connsiteX3" fmla="*/ 40086 w 72689"/>
                <a:gd name="connsiteY3" fmla="*/ 72554 h 73827"/>
                <a:gd name="connsiteX4" fmla="*/ 1087 w 72689"/>
                <a:gd name="connsiteY4" fmla="*/ 895 h 7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89" h="73827">
                  <a:moveTo>
                    <a:pt x="1087" y="895"/>
                  </a:moveTo>
                  <a:cubicBezTo>
                    <a:pt x="33959" y="-3846"/>
                    <a:pt x="61771" y="10432"/>
                    <a:pt x="71041" y="39362"/>
                  </a:cubicBezTo>
                  <a:cubicBezTo>
                    <a:pt x="73865" y="48153"/>
                    <a:pt x="73225" y="62164"/>
                    <a:pt x="67844" y="68238"/>
                  </a:cubicBezTo>
                  <a:cubicBezTo>
                    <a:pt x="62942" y="73779"/>
                    <a:pt x="48504" y="75164"/>
                    <a:pt x="40086" y="72554"/>
                  </a:cubicBezTo>
                  <a:cubicBezTo>
                    <a:pt x="5829" y="62005"/>
                    <a:pt x="-3495" y="43411"/>
                    <a:pt x="1087" y="8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3" name="任意多边形: 形状 322"/>
            <p:cNvSpPr/>
            <p:nvPr/>
          </p:nvSpPr>
          <p:spPr>
            <a:xfrm>
              <a:off x="7683683" y="5652711"/>
              <a:ext cx="79849" cy="64081"/>
            </a:xfrm>
            <a:custGeom>
              <a:avLst/>
              <a:gdLst>
                <a:gd name="connsiteX0" fmla="*/ 55799 w 79849"/>
                <a:gd name="connsiteY0" fmla="*/ 64081 h 64081"/>
                <a:gd name="connsiteX1" fmla="*/ 17 w 79849"/>
                <a:gd name="connsiteY1" fmla="*/ 20607 h 64081"/>
                <a:gd name="connsiteX2" fmla="*/ 24152 w 79849"/>
                <a:gd name="connsiteY2" fmla="*/ 42 h 64081"/>
                <a:gd name="connsiteX3" fmla="*/ 79454 w 79849"/>
                <a:gd name="connsiteY3" fmla="*/ 40959 h 64081"/>
                <a:gd name="connsiteX4" fmla="*/ 55799 w 79849"/>
                <a:gd name="connsiteY4" fmla="*/ 64081 h 6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849" h="64081">
                  <a:moveTo>
                    <a:pt x="55799" y="64081"/>
                  </a:moveTo>
                  <a:cubicBezTo>
                    <a:pt x="14189" y="63762"/>
                    <a:pt x="763" y="49430"/>
                    <a:pt x="17" y="20607"/>
                  </a:cubicBezTo>
                  <a:cubicBezTo>
                    <a:pt x="-462" y="2173"/>
                    <a:pt x="8968" y="-384"/>
                    <a:pt x="24152" y="42"/>
                  </a:cubicBezTo>
                  <a:cubicBezTo>
                    <a:pt x="55053" y="894"/>
                    <a:pt x="83557" y="18955"/>
                    <a:pt x="79454" y="40959"/>
                  </a:cubicBezTo>
                  <a:cubicBezTo>
                    <a:pt x="77376" y="52201"/>
                    <a:pt x="59635" y="60619"/>
                    <a:pt x="55799" y="640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4" name="任意多边形: 形状 323"/>
            <p:cNvSpPr/>
            <p:nvPr/>
          </p:nvSpPr>
          <p:spPr>
            <a:xfrm>
              <a:off x="8256541" y="4803149"/>
              <a:ext cx="76972" cy="72329"/>
            </a:xfrm>
            <a:custGeom>
              <a:avLst/>
              <a:gdLst>
                <a:gd name="connsiteX0" fmla="*/ 0 w 76972"/>
                <a:gd name="connsiteY0" fmla="*/ 7870 h 72329"/>
                <a:gd name="connsiteX1" fmla="*/ 67982 w 76972"/>
                <a:gd name="connsiteY1" fmla="*/ 17514 h 72329"/>
                <a:gd name="connsiteX2" fmla="*/ 73949 w 76972"/>
                <a:gd name="connsiteY2" fmla="*/ 66209 h 72329"/>
                <a:gd name="connsiteX3" fmla="*/ 13959 w 76972"/>
                <a:gd name="connsiteY3" fmla="*/ 49480 h 72329"/>
                <a:gd name="connsiteX4" fmla="*/ 0 w 76972"/>
                <a:gd name="connsiteY4" fmla="*/ 7870 h 72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72" h="72329">
                  <a:moveTo>
                    <a:pt x="0" y="7870"/>
                  </a:moveTo>
                  <a:cubicBezTo>
                    <a:pt x="28397" y="-1720"/>
                    <a:pt x="53171" y="-6568"/>
                    <a:pt x="67982" y="17514"/>
                  </a:cubicBezTo>
                  <a:cubicBezTo>
                    <a:pt x="76080" y="30620"/>
                    <a:pt x="80183" y="53689"/>
                    <a:pt x="73949" y="66209"/>
                  </a:cubicBezTo>
                  <a:cubicBezTo>
                    <a:pt x="66757" y="80541"/>
                    <a:pt x="22643" y="67541"/>
                    <a:pt x="13959" y="49480"/>
                  </a:cubicBezTo>
                  <a:cubicBezTo>
                    <a:pt x="8151" y="37333"/>
                    <a:pt x="5221" y="23694"/>
                    <a:pt x="0" y="78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5" name="任意多边形: 形状 324"/>
            <p:cNvSpPr/>
            <p:nvPr/>
          </p:nvSpPr>
          <p:spPr>
            <a:xfrm>
              <a:off x="11699234" y="6567050"/>
              <a:ext cx="109005" cy="92636"/>
            </a:xfrm>
            <a:custGeom>
              <a:avLst/>
              <a:gdLst>
                <a:gd name="connsiteX0" fmla="*/ 0 w 109005"/>
                <a:gd name="connsiteY0" fmla="*/ 0 h 92636"/>
                <a:gd name="connsiteX1" fmla="*/ 109006 w 109005"/>
                <a:gd name="connsiteY1" fmla="*/ 92010 h 92636"/>
                <a:gd name="connsiteX2" fmla="*/ 0 w 109005"/>
                <a:gd name="connsiteY2" fmla="*/ 0 h 9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005" h="92636">
                  <a:moveTo>
                    <a:pt x="0" y="0"/>
                  </a:moveTo>
                  <a:cubicBezTo>
                    <a:pt x="55888" y="9270"/>
                    <a:pt x="83859" y="48056"/>
                    <a:pt x="109006" y="92010"/>
                  </a:cubicBezTo>
                  <a:cubicBezTo>
                    <a:pt x="66597" y="97924"/>
                    <a:pt x="23549" y="6153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6" name="任意多边形: 形状 325"/>
            <p:cNvSpPr/>
            <p:nvPr/>
          </p:nvSpPr>
          <p:spPr>
            <a:xfrm>
              <a:off x="11147761" y="5970926"/>
              <a:ext cx="89982" cy="91743"/>
            </a:xfrm>
            <a:custGeom>
              <a:avLst/>
              <a:gdLst>
                <a:gd name="connsiteX0" fmla="*/ 89983 w 89982"/>
                <a:gd name="connsiteY0" fmla="*/ 91744 h 91743"/>
                <a:gd name="connsiteX1" fmla="*/ 103 w 89982"/>
                <a:gd name="connsiteY1" fmla="*/ 0 h 91743"/>
                <a:gd name="connsiteX2" fmla="*/ 89983 w 89982"/>
                <a:gd name="connsiteY2" fmla="*/ 91744 h 9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82" h="91743">
                  <a:moveTo>
                    <a:pt x="89983" y="91744"/>
                  </a:moveTo>
                  <a:cubicBezTo>
                    <a:pt x="40967" y="83806"/>
                    <a:pt x="-2401" y="38466"/>
                    <a:pt x="103" y="0"/>
                  </a:cubicBezTo>
                  <a:cubicBezTo>
                    <a:pt x="39742" y="3037"/>
                    <a:pt x="89024" y="52052"/>
                    <a:pt x="89983" y="917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7" name="任意多边形: 形状 326"/>
            <p:cNvSpPr/>
            <p:nvPr/>
          </p:nvSpPr>
          <p:spPr>
            <a:xfrm>
              <a:off x="9471750" y="4632779"/>
              <a:ext cx="80716" cy="78504"/>
            </a:xfrm>
            <a:custGeom>
              <a:avLst/>
              <a:gdLst>
                <a:gd name="connsiteX0" fmla="*/ 80716 w 80716"/>
                <a:gd name="connsiteY0" fmla="*/ 69500 h 78504"/>
                <a:gd name="connsiteX1" fmla="*/ 59885 w 80716"/>
                <a:gd name="connsiteY1" fmla="*/ 78504 h 78504"/>
                <a:gd name="connsiteX2" fmla="*/ 1 w 80716"/>
                <a:gd name="connsiteY2" fmla="*/ 19473 h 78504"/>
                <a:gd name="connsiteX3" fmla="*/ 17103 w 80716"/>
                <a:gd name="connsiteY3" fmla="*/ 133 h 78504"/>
                <a:gd name="connsiteX4" fmla="*/ 80716 w 80716"/>
                <a:gd name="connsiteY4" fmla="*/ 69500 h 7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716" h="78504">
                  <a:moveTo>
                    <a:pt x="80716" y="69500"/>
                  </a:moveTo>
                  <a:cubicBezTo>
                    <a:pt x="75495" y="71898"/>
                    <a:pt x="67716" y="78504"/>
                    <a:pt x="59885" y="78504"/>
                  </a:cubicBezTo>
                  <a:cubicBezTo>
                    <a:pt x="36709" y="78504"/>
                    <a:pt x="-159" y="42755"/>
                    <a:pt x="1" y="19473"/>
                  </a:cubicBezTo>
                  <a:cubicBezTo>
                    <a:pt x="54" y="12707"/>
                    <a:pt x="10496" y="826"/>
                    <a:pt x="17103" y="133"/>
                  </a:cubicBezTo>
                  <a:cubicBezTo>
                    <a:pt x="42197" y="-2584"/>
                    <a:pt x="80610" y="36895"/>
                    <a:pt x="80716" y="695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8" name="任意多边形: 形状 327"/>
            <p:cNvSpPr/>
            <p:nvPr/>
          </p:nvSpPr>
          <p:spPr>
            <a:xfrm>
              <a:off x="9604763" y="4662318"/>
              <a:ext cx="77913" cy="80936"/>
            </a:xfrm>
            <a:custGeom>
              <a:avLst/>
              <a:gdLst>
                <a:gd name="connsiteX0" fmla="*/ 77913 w 77913"/>
                <a:gd name="connsiteY0" fmla="*/ 73154 h 80936"/>
                <a:gd name="connsiteX1" fmla="*/ 53299 w 77913"/>
                <a:gd name="connsiteY1" fmla="*/ 80506 h 80936"/>
                <a:gd name="connsiteX2" fmla="*/ 874 w 77913"/>
                <a:gd name="connsiteY2" fmla="*/ 21741 h 80936"/>
                <a:gd name="connsiteX3" fmla="*/ 22345 w 77913"/>
                <a:gd name="connsiteY3" fmla="*/ 750 h 80936"/>
                <a:gd name="connsiteX4" fmla="*/ 77913 w 77913"/>
                <a:gd name="connsiteY4" fmla="*/ 73154 h 80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913" h="80936">
                  <a:moveTo>
                    <a:pt x="77913" y="73154"/>
                  </a:moveTo>
                  <a:cubicBezTo>
                    <a:pt x="71413" y="75285"/>
                    <a:pt x="60864" y="82797"/>
                    <a:pt x="53299" y="80506"/>
                  </a:cubicBezTo>
                  <a:cubicBezTo>
                    <a:pt x="24849" y="71822"/>
                    <a:pt x="7374" y="50404"/>
                    <a:pt x="874" y="21741"/>
                  </a:cubicBezTo>
                  <a:cubicBezTo>
                    <a:pt x="-2589" y="6397"/>
                    <a:pt x="4177" y="-2767"/>
                    <a:pt x="22345" y="750"/>
                  </a:cubicBezTo>
                  <a:cubicBezTo>
                    <a:pt x="48504" y="5864"/>
                    <a:pt x="77594" y="38417"/>
                    <a:pt x="77913" y="731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9" name="任意多边形: 形状 328"/>
            <p:cNvSpPr/>
            <p:nvPr/>
          </p:nvSpPr>
          <p:spPr>
            <a:xfrm>
              <a:off x="7868442" y="5133261"/>
              <a:ext cx="73712" cy="65697"/>
            </a:xfrm>
            <a:custGeom>
              <a:avLst/>
              <a:gdLst>
                <a:gd name="connsiteX0" fmla="*/ 58630 w 73712"/>
                <a:gd name="connsiteY0" fmla="*/ 65673 h 65697"/>
                <a:gd name="connsiteX1" fmla="*/ 25 w 73712"/>
                <a:gd name="connsiteY1" fmla="*/ 21879 h 65697"/>
                <a:gd name="connsiteX2" fmla="*/ 27463 w 73712"/>
                <a:gd name="connsiteY2" fmla="*/ 88 h 65697"/>
                <a:gd name="connsiteX3" fmla="*/ 73655 w 73712"/>
                <a:gd name="connsiteY3" fmla="*/ 42551 h 65697"/>
                <a:gd name="connsiteX4" fmla="*/ 58630 w 73712"/>
                <a:gd name="connsiteY4" fmla="*/ 65673 h 6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12" h="65697">
                  <a:moveTo>
                    <a:pt x="58630" y="65673"/>
                  </a:moveTo>
                  <a:cubicBezTo>
                    <a:pt x="17553" y="66419"/>
                    <a:pt x="984" y="50276"/>
                    <a:pt x="25" y="21879"/>
                  </a:cubicBezTo>
                  <a:cubicBezTo>
                    <a:pt x="-668" y="1261"/>
                    <a:pt x="13238" y="728"/>
                    <a:pt x="27463" y="88"/>
                  </a:cubicBezTo>
                  <a:cubicBezTo>
                    <a:pt x="58044" y="-1244"/>
                    <a:pt x="74827" y="12449"/>
                    <a:pt x="73655" y="42551"/>
                  </a:cubicBezTo>
                  <a:cubicBezTo>
                    <a:pt x="73228" y="52407"/>
                    <a:pt x="61347" y="61731"/>
                    <a:pt x="58630" y="656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0" name="任意多边形: 形状 329"/>
            <p:cNvSpPr/>
            <p:nvPr/>
          </p:nvSpPr>
          <p:spPr>
            <a:xfrm>
              <a:off x="8921681" y="4543253"/>
              <a:ext cx="74953" cy="70322"/>
            </a:xfrm>
            <a:custGeom>
              <a:avLst/>
              <a:gdLst>
                <a:gd name="connsiteX0" fmla="*/ 74619 w 74953"/>
                <a:gd name="connsiteY0" fmla="*/ 69520 h 70322"/>
                <a:gd name="connsiteX1" fmla="*/ 1896 w 74953"/>
                <a:gd name="connsiteY1" fmla="*/ 36115 h 70322"/>
                <a:gd name="connsiteX2" fmla="*/ 4560 w 74953"/>
                <a:gd name="connsiteY2" fmla="*/ 3775 h 70322"/>
                <a:gd name="connsiteX3" fmla="*/ 33809 w 74953"/>
                <a:gd name="connsiteY3" fmla="*/ 1964 h 70322"/>
                <a:gd name="connsiteX4" fmla="*/ 74619 w 74953"/>
                <a:gd name="connsiteY4" fmla="*/ 69520 h 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53" h="70322">
                  <a:moveTo>
                    <a:pt x="74619" y="69520"/>
                  </a:moveTo>
                  <a:cubicBezTo>
                    <a:pt x="35300" y="73569"/>
                    <a:pt x="9514" y="62274"/>
                    <a:pt x="1896" y="36115"/>
                  </a:cubicBezTo>
                  <a:cubicBezTo>
                    <a:pt x="-1035" y="26046"/>
                    <a:pt x="-875" y="11554"/>
                    <a:pt x="4560" y="3775"/>
                  </a:cubicBezTo>
                  <a:cubicBezTo>
                    <a:pt x="8129" y="-1339"/>
                    <a:pt x="24379" y="-540"/>
                    <a:pt x="33809" y="1964"/>
                  </a:cubicBezTo>
                  <a:cubicBezTo>
                    <a:pt x="62259" y="9583"/>
                    <a:pt x="77443" y="35422"/>
                    <a:pt x="74619" y="695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1" name="任意多边形: 形状 330"/>
            <p:cNvSpPr/>
            <p:nvPr/>
          </p:nvSpPr>
          <p:spPr>
            <a:xfrm>
              <a:off x="9341390" y="4609599"/>
              <a:ext cx="76399" cy="74733"/>
            </a:xfrm>
            <a:custGeom>
              <a:avLst/>
              <a:gdLst>
                <a:gd name="connsiteX0" fmla="*/ 97 w 76399"/>
                <a:gd name="connsiteY0" fmla="*/ 564 h 74733"/>
                <a:gd name="connsiteX1" fmla="*/ 74259 w 76399"/>
                <a:gd name="connsiteY1" fmla="*/ 43932 h 74733"/>
                <a:gd name="connsiteX2" fmla="*/ 72981 w 76399"/>
                <a:gd name="connsiteY2" fmla="*/ 70518 h 74733"/>
                <a:gd name="connsiteX3" fmla="*/ 46608 w 76399"/>
                <a:gd name="connsiteY3" fmla="*/ 73341 h 74733"/>
                <a:gd name="connsiteX4" fmla="*/ 97 w 76399"/>
                <a:gd name="connsiteY4" fmla="*/ 564 h 7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99" h="74733">
                  <a:moveTo>
                    <a:pt x="97" y="564"/>
                  </a:moveTo>
                  <a:cubicBezTo>
                    <a:pt x="36166" y="-3325"/>
                    <a:pt x="64456" y="13084"/>
                    <a:pt x="74259" y="43932"/>
                  </a:cubicBezTo>
                  <a:cubicBezTo>
                    <a:pt x="76923" y="52244"/>
                    <a:pt x="77722" y="65456"/>
                    <a:pt x="72981" y="70518"/>
                  </a:cubicBezTo>
                  <a:cubicBezTo>
                    <a:pt x="68346" y="75526"/>
                    <a:pt x="54973" y="75526"/>
                    <a:pt x="46608" y="73341"/>
                  </a:cubicBezTo>
                  <a:cubicBezTo>
                    <a:pt x="16826" y="65510"/>
                    <a:pt x="-1502" y="36473"/>
                    <a:pt x="97" y="5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2" name="任意多边形: 形状 331"/>
            <p:cNvSpPr/>
            <p:nvPr/>
          </p:nvSpPr>
          <p:spPr>
            <a:xfrm>
              <a:off x="10702996" y="5486585"/>
              <a:ext cx="85030" cy="81484"/>
            </a:xfrm>
            <a:custGeom>
              <a:avLst/>
              <a:gdLst>
                <a:gd name="connsiteX0" fmla="*/ 0 w 85030"/>
                <a:gd name="connsiteY0" fmla="*/ 207 h 81484"/>
                <a:gd name="connsiteX1" fmla="*/ 85031 w 85030"/>
                <a:gd name="connsiteY1" fmla="*/ 78472 h 81484"/>
                <a:gd name="connsiteX2" fmla="*/ 0 w 85030"/>
                <a:gd name="connsiteY2" fmla="*/ 207 h 8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30" h="81484">
                  <a:moveTo>
                    <a:pt x="0" y="207"/>
                  </a:moveTo>
                  <a:cubicBezTo>
                    <a:pt x="40651" y="-2350"/>
                    <a:pt x="63294" y="18481"/>
                    <a:pt x="85031" y="78472"/>
                  </a:cubicBezTo>
                  <a:cubicBezTo>
                    <a:pt x="40012" y="93496"/>
                    <a:pt x="5914" y="49968"/>
                    <a:pt x="0" y="2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3" name="任意多边形: 形状 332"/>
            <p:cNvSpPr/>
            <p:nvPr/>
          </p:nvSpPr>
          <p:spPr>
            <a:xfrm>
              <a:off x="10448435" y="5170324"/>
              <a:ext cx="86290" cy="78168"/>
            </a:xfrm>
            <a:custGeom>
              <a:avLst/>
              <a:gdLst>
                <a:gd name="connsiteX0" fmla="*/ 0 w 86290"/>
                <a:gd name="connsiteY0" fmla="*/ 0 h 78168"/>
                <a:gd name="connsiteX1" fmla="*/ 84285 w 86290"/>
                <a:gd name="connsiteY1" fmla="*/ 51999 h 78168"/>
                <a:gd name="connsiteX2" fmla="*/ 83539 w 86290"/>
                <a:gd name="connsiteY2" fmla="*/ 75121 h 78168"/>
                <a:gd name="connsiteX3" fmla="*/ 61003 w 86290"/>
                <a:gd name="connsiteY3" fmla="*/ 76400 h 78168"/>
                <a:gd name="connsiteX4" fmla="*/ 0 w 86290"/>
                <a:gd name="connsiteY4" fmla="*/ 0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90" h="78168">
                  <a:moveTo>
                    <a:pt x="0" y="0"/>
                  </a:moveTo>
                  <a:cubicBezTo>
                    <a:pt x="42302" y="906"/>
                    <a:pt x="74322" y="21204"/>
                    <a:pt x="84285" y="51999"/>
                  </a:cubicBezTo>
                  <a:cubicBezTo>
                    <a:pt x="86629" y="59245"/>
                    <a:pt x="87535" y="70540"/>
                    <a:pt x="83539" y="75121"/>
                  </a:cubicBezTo>
                  <a:cubicBezTo>
                    <a:pt x="80023" y="79170"/>
                    <a:pt x="67982" y="78744"/>
                    <a:pt x="61003" y="76400"/>
                  </a:cubicBezTo>
                  <a:cubicBezTo>
                    <a:pt x="25254" y="64679"/>
                    <a:pt x="15397" y="3186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4" name="任意多边形: 形状 333"/>
            <p:cNvSpPr/>
            <p:nvPr/>
          </p:nvSpPr>
          <p:spPr>
            <a:xfrm>
              <a:off x="8772668" y="4524971"/>
              <a:ext cx="76608" cy="72138"/>
            </a:xfrm>
            <a:custGeom>
              <a:avLst/>
              <a:gdLst>
                <a:gd name="connsiteX0" fmla="*/ 61136 w 76608"/>
                <a:gd name="connsiteY0" fmla="*/ 72139 h 72138"/>
                <a:gd name="connsiteX1" fmla="*/ 613 w 76608"/>
                <a:gd name="connsiteY1" fmla="*/ 12894 h 72138"/>
                <a:gd name="connsiteX2" fmla="*/ 12493 w 76608"/>
                <a:gd name="connsiteY2" fmla="*/ 1066 h 72138"/>
                <a:gd name="connsiteX3" fmla="*/ 76586 w 76608"/>
                <a:gd name="connsiteY3" fmla="*/ 50029 h 72138"/>
                <a:gd name="connsiteX4" fmla="*/ 61136 w 76608"/>
                <a:gd name="connsiteY4" fmla="*/ 72139 h 7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08" h="72138">
                  <a:moveTo>
                    <a:pt x="61136" y="72139"/>
                  </a:moveTo>
                  <a:cubicBezTo>
                    <a:pt x="24854" y="71819"/>
                    <a:pt x="-4662" y="37881"/>
                    <a:pt x="613" y="12894"/>
                  </a:cubicBezTo>
                  <a:cubicBezTo>
                    <a:pt x="1625" y="8206"/>
                    <a:pt x="7699" y="2345"/>
                    <a:pt x="12493" y="1066"/>
                  </a:cubicBezTo>
                  <a:cubicBezTo>
                    <a:pt x="39345" y="-5860"/>
                    <a:pt x="77652" y="22164"/>
                    <a:pt x="76586" y="50029"/>
                  </a:cubicBezTo>
                  <a:cubicBezTo>
                    <a:pt x="76267" y="59192"/>
                    <a:pt x="64226" y="67983"/>
                    <a:pt x="61136" y="7213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5" name="任意多边形: 形状 334"/>
            <p:cNvSpPr/>
            <p:nvPr/>
          </p:nvSpPr>
          <p:spPr>
            <a:xfrm>
              <a:off x="11334815" y="6142800"/>
              <a:ext cx="95846" cy="87287"/>
            </a:xfrm>
            <a:custGeom>
              <a:avLst/>
              <a:gdLst>
                <a:gd name="connsiteX0" fmla="*/ 0 w 95846"/>
                <a:gd name="connsiteY0" fmla="*/ 0 h 87287"/>
                <a:gd name="connsiteX1" fmla="*/ 95846 w 95846"/>
                <a:gd name="connsiteY1" fmla="*/ 87269 h 87287"/>
                <a:gd name="connsiteX2" fmla="*/ 0 w 95846"/>
                <a:gd name="connsiteY2" fmla="*/ 0 h 8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846" h="87287">
                  <a:moveTo>
                    <a:pt x="0" y="0"/>
                  </a:moveTo>
                  <a:cubicBezTo>
                    <a:pt x="55409" y="6127"/>
                    <a:pt x="73789" y="46725"/>
                    <a:pt x="95846" y="87269"/>
                  </a:cubicBezTo>
                  <a:cubicBezTo>
                    <a:pt x="44913" y="88281"/>
                    <a:pt x="1066" y="4858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6" name="任意多边形: 形状 335"/>
            <p:cNvSpPr/>
            <p:nvPr/>
          </p:nvSpPr>
          <p:spPr>
            <a:xfrm>
              <a:off x="8525023" y="4655530"/>
              <a:ext cx="76544" cy="70240"/>
            </a:xfrm>
            <a:custGeom>
              <a:avLst/>
              <a:gdLst>
                <a:gd name="connsiteX0" fmla="*/ 76545 w 76544"/>
                <a:gd name="connsiteY0" fmla="*/ 64544 h 70240"/>
                <a:gd name="connsiteX1" fmla="*/ 2222 w 76544"/>
                <a:gd name="connsiteY1" fmla="*/ 29008 h 70240"/>
                <a:gd name="connsiteX2" fmla="*/ 28381 w 76544"/>
                <a:gd name="connsiteY2" fmla="*/ 504 h 70240"/>
                <a:gd name="connsiteX3" fmla="*/ 76545 w 76544"/>
                <a:gd name="connsiteY3" fmla="*/ 64544 h 7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544" h="70240">
                  <a:moveTo>
                    <a:pt x="76545" y="64544"/>
                  </a:moveTo>
                  <a:cubicBezTo>
                    <a:pt x="27476" y="77224"/>
                    <a:pt x="14370" y="70138"/>
                    <a:pt x="2222" y="29008"/>
                  </a:cubicBezTo>
                  <a:cubicBezTo>
                    <a:pt x="-5610" y="2422"/>
                    <a:pt x="8242" y="-1680"/>
                    <a:pt x="28381" y="504"/>
                  </a:cubicBezTo>
                  <a:cubicBezTo>
                    <a:pt x="58057" y="3701"/>
                    <a:pt x="74733" y="26717"/>
                    <a:pt x="76545" y="645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7" name="任意多边形: 形状 336"/>
            <p:cNvSpPr/>
            <p:nvPr/>
          </p:nvSpPr>
          <p:spPr>
            <a:xfrm>
              <a:off x="10879291" y="5661062"/>
              <a:ext cx="90198" cy="85254"/>
            </a:xfrm>
            <a:custGeom>
              <a:avLst/>
              <a:gdLst>
                <a:gd name="connsiteX0" fmla="*/ 90199 w 90198"/>
                <a:gd name="connsiteY0" fmla="*/ 84820 h 85254"/>
                <a:gd name="connsiteX1" fmla="*/ 0 w 90198"/>
                <a:gd name="connsiteY1" fmla="*/ 2 h 85254"/>
                <a:gd name="connsiteX2" fmla="*/ 90199 w 90198"/>
                <a:gd name="connsiteY2" fmla="*/ 84820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198" h="85254">
                  <a:moveTo>
                    <a:pt x="90199" y="84820"/>
                  </a:moveTo>
                  <a:cubicBezTo>
                    <a:pt x="47204" y="88869"/>
                    <a:pt x="21737" y="64894"/>
                    <a:pt x="0" y="2"/>
                  </a:cubicBezTo>
                  <a:cubicBezTo>
                    <a:pt x="44061" y="-318"/>
                    <a:pt x="83166" y="36497"/>
                    <a:pt x="90199" y="848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8" name="任意多边形: 形状 337"/>
            <p:cNvSpPr/>
            <p:nvPr/>
          </p:nvSpPr>
          <p:spPr>
            <a:xfrm>
              <a:off x="8626783" y="4512284"/>
              <a:ext cx="69954" cy="70175"/>
            </a:xfrm>
            <a:custGeom>
              <a:avLst/>
              <a:gdLst>
                <a:gd name="connsiteX0" fmla="*/ 57791 w 69954"/>
                <a:gd name="connsiteY0" fmla="*/ 70174 h 70175"/>
                <a:gd name="connsiteX1" fmla="*/ 38 w 69954"/>
                <a:gd name="connsiteY1" fmla="*/ 21159 h 70175"/>
                <a:gd name="connsiteX2" fmla="*/ 27582 w 69954"/>
                <a:gd name="connsiteY2" fmla="*/ 8 h 70175"/>
                <a:gd name="connsiteX3" fmla="*/ 69885 w 69954"/>
                <a:gd name="connsiteY3" fmla="*/ 47798 h 70175"/>
                <a:gd name="connsiteX4" fmla="*/ 57791 w 69954"/>
                <a:gd name="connsiteY4" fmla="*/ 70174 h 7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54" h="70175">
                  <a:moveTo>
                    <a:pt x="57791" y="70174"/>
                  </a:moveTo>
                  <a:cubicBezTo>
                    <a:pt x="21828" y="70334"/>
                    <a:pt x="1210" y="49236"/>
                    <a:pt x="38" y="21159"/>
                  </a:cubicBezTo>
                  <a:cubicBezTo>
                    <a:pt x="-815" y="647"/>
                    <a:pt x="12878" y="-99"/>
                    <a:pt x="27582" y="8"/>
                  </a:cubicBezTo>
                  <a:cubicBezTo>
                    <a:pt x="54754" y="221"/>
                    <a:pt x="71163" y="17216"/>
                    <a:pt x="69885" y="47798"/>
                  </a:cubicBezTo>
                  <a:cubicBezTo>
                    <a:pt x="69458" y="56748"/>
                    <a:pt x="60508" y="65379"/>
                    <a:pt x="57791" y="701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9" name="任意多边形: 形状 338"/>
            <p:cNvSpPr/>
            <p:nvPr/>
          </p:nvSpPr>
          <p:spPr>
            <a:xfrm>
              <a:off x="7300650" y="6214936"/>
              <a:ext cx="69760" cy="67304"/>
            </a:xfrm>
            <a:custGeom>
              <a:avLst/>
              <a:gdLst>
                <a:gd name="connsiteX0" fmla="*/ 22734 w 69760"/>
                <a:gd name="connsiteY0" fmla="*/ 2 h 67304"/>
                <a:gd name="connsiteX1" fmla="*/ 69618 w 69760"/>
                <a:gd name="connsiteY1" fmla="*/ 39428 h 67304"/>
                <a:gd name="connsiteX2" fmla="*/ 38824 w 69760"/>
                <a:gd name="connsiteY2" fmla="*/ 67025 h 67304"/>
                <a:gd name="connsiteX3" fmla="*/ 91 w 69760"/>
                <a:gd name="connsiteY3" fmla="*/ 27813 h 67304"/>
                <a:gd name="connsiteX4" fmla="*/ 22734 w 69760"/>
                <a:gd name="connsiteY4" fmla="*/ 2 h 67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60" h="67304">
                  <a:moveTo>
                    <a:pt x="22734" y="2"/>
                  </a:moveTo>
                  <a:cubicBezTo>
                    <a:pt x="60295" y="-211"/>
                    <a:pt x="67807" y="16785"/>
                    <a:pt x="69618" y="39428"/>
                  </a:cubicBezTo>
                  <a:cubicBezTo>
                    <a:pt x="71430" y="62337"/>
                    <a:pt x="55713" y="65374"/>
                    <a:pt x="38824" y="67025"/>
                  </a:cubicBezTo>
                  <a:cubicBezTo>
                    <a:pt x="9947" y="69902"/>
                    <a:pt x="-1134" y="50136"/>
                    <a:pt x="91" y="27813"/>
                  </a:cubicBezTo>
                  <a:cubicBezTo>
                    <a:pt x="730" y="16305"/>
                    <a:pt x="17779" y="5703"/>
                    <a:pt x="22734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0" name="任意多边形: 形状 339"/>
            <p:cNvSpPr/>
            <p:nvPr/>
          </p:nvSpPr>
          <p:spPr>
            <a:xfrm>
              <a:off x="7362118" y="6388164"/>
              <a:ext cx="76404" cy="61514"/>
            </a:xfrm>
            <a:custGeom>
              <a:avLst/>
              <a:gdLst>
                <a:gd name="connsiteX0" fmla="*/ 33404 w 76404"/>
                <a:gd name="connsiteY0" fmla="*/ 61515 h 61514"/>
                <a:gd name="connsiteX1" fmla="*/ 52 w 76404"/>
                <a:gd name="connsiteY1" fmla="*/ 24487 h 61514"/>
                <a:gd name="connsiteX2" fmla="*/ 35588 w 76404"/>
                <a:gd name="connsiteY2" fmla="*/ 32 h 61514"/>
                <a:gd name="connsiteX3" fmla="*/ 76239 w 76404"/>
                <a:gd name="connsiteY3" fmla="*/ 42388 h 61514"/>
                <a:gd name="connsiteX4" fmla="*/ 33404 w 76404"/>
                <a:gd name="connsiteY4" fmla="*/ 61515 h 6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04" h="61514">
                  <a:moveTo>
                    <a:pt x="33404" y="61515"/>
                  </a:moveTo>
                  <a:cubicBezTo>
                    <a:pt x="7937" y="59757"/>
                    <a:pt x="1011" y="44466"/>
                    <a:pt x="52" y="24487"/>
                  </a:cubicBezTo>
                  <a:cubicBezTo>
                    <a:pt x="-1173" y="-2205"/>
                    <a:pt x="19498" y="618"/>
                    <a:pt x="35588" y="32"/>
                  </a:cubicBezTo>
                  <a:cubicBezTo>
                    <a:pt x="60629" y="-873"/>
                    <a:pt x="78317" y="17348"/>
                    <a:pt x="76239" y="42388"/>
                  </a:cubicBezTo>
                  <a:cubicBezTo>
                    <a:pt x="73469" y="76113"/>
                    <a:pt x="42195" y="45052"/>
                    <a:pt x="33404" y="615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1" name="任意多边形: 形状 340"/>
            <p:cNvSpPr/>
            <p:nvPr/>
          </p:nvSpPr>
          <p:spPr>
            <a:xfrm>
              <a:off x="10040489" y="4913557"/>
              <a:ext cx="76537" cy="74328"/>
            </a:xfrm>
            <a:custGeom>
              <a:avLst/>
              <a:gdLst>
                <a:gd name="connsiteX0" fmla="*/ 0 w 76537"/>
                <a:gd name="connsiteY0" fmla="*/ 22 h 74328"/>
                <a:gd name="connsiteX1" fmla="*/ 76400 w 76537"/>
                <a:gd name="connsiteY1" fmla="*/ 72799 h 74328"/>
                <a:gd name="connsiteX2" fmla="*/ 0 w 76537"/>
                <a:gd name="connsiteY2" fmla="*/ 22 h 7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537" h="74328">
                  <a:moveTo>
                    <a:pt x="0" y="22"/>
                  </a:moveTo>
                  <a:cubicBezTo>
                    <a:pt x="50933" y="-884"/>
                    <a:pt x="78744" y="26607"/>
                    <a:pt x="76400" y="72799"/>
                  </a:cubicBezTo>
                  <a:cubicBezTo>
                    <a:pt x="32979" y="80258"/>
                    <a:pt x="12414" y="61131"/>
                    <a:pt x="0" y="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2" name="任意多边形: 形状 341"/>
            <p:cNvSpPr/>
            <p:nvPr/>
          </p:nvSpPr>
          <p:spPr>
            <a:xfrm>
              <a:off x="7431737" y="6020155"/>
              <a:ext cx="75056" cy="66498"/>
            </a:xfrm>
            <a:custGeom>
              <a:avLst/>
              <a:gdLst>
                <a:gd name="connsiteX0" fmla="*/ 30328 w 75056"/>
                <a:gd name="connsiteY0" fmla="*/ 6979 h 66498"/>
                <a:gd name="connsiteX1" fmla="*/ 74975 w 75056"/>
                <a:gd name="connsiteY1" fmla="*/ 42995 h 66498"/>
                <a:gd name="connsiteX2" fmla="*/ 35496 w 75056"/>
                <a:gd name="connsiteY2" fmla="*/ 66118 h 66498"/>
                <a:gd name="connsiteX3" fmla="*/ 120 w 75056"/>
                <a:gd name="connsiteY3" fmla="*/ 24668 h 66498"/>
                <a:gd name="connsiteX4" fmla="*/ 24574 w 75056"/>
                <a:gd name="connsiteY4" fmla="*/ 0 h 66498"/>
                <a:gd name="connsiteX5" fmla="*/ 30328 w 75056"/>
                <a:gd name="connsiteY5" fmla="*/ 6979 h 66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056" h="66498">
                  <a:moveTo>
                    <a:pt x="30328" y="6979"/>
                  </a:moveTo>
                  <a:cubicBezTo>
                    <a:pt x="59205" y="1971"/>
                    <a:pt x="73430" y="15877"/>
                    <a:pt x="74975" y="42995"/>
                  </a:cubicBezTo>
                  <a:cubicBezTo>
                    <a:pt x="76733" y="73949"/>
                    <a:pt x="49828" y="64306"/>
                    <a:pt x="35496" y="66118"/>
                  </a:cubicBezTo>
                  <a:cubicBezTo>
                    <a:pt x="6833" y="69741"/>
                    <a:pt x="-1106" y="46884"/>
                    <a:pt x="120" y="24668"/>
                  </a:cubicBezTo>
                  <a:cubicBezTo>
                    <a:pt x="599" y="16037"/>
                    <a:pt x="15996" y="8205"/>
                    <a:pt x="24574" y="0"/>
                  </a:cubicBezTo>
                  <a:cubicBezTo>
                    <a:pt x="26492" y="2344"/>
                    <a:pt x="28410" y="4635"/>
                    <a:pt x="30328" y="69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3" name="任意多边形: 形状 342"/>
            <p:cNvSpPr/>
            <p:nvPr/>
          </p:nvSpPr>
          <p:spPr>
            <a:xfrm>
              <a:off x="7499406" y="5666274"/>
              <a:ext cx="76648" cy="61593"/>
            </a:xfrm>
            <a:custGeom>
              <a:avLst/>
              <a:gdLst>
                <a:gd name="connsiteX0" fmla="*/ 42256 w 76648"/>
                <a:gd name="connsiteY0" fmla="*/ 60374 h 61593"/>
                <a:gd name="connsiteX1" fmla="*/ 593 w 76648"/>
                <a:gd name="connsiteY1" fmla="*/ 25317 h 61593"/>
                <a:gd name="connsiteX2" fmla="*/ 27605 w 76648"/>
                <a:gd name="connsiteY2" fmla="*/ 64 h 61593"/>
                <a:gd name="connsiteX3" fmla="*/ 76354 w 76648"/>
                <a:gd name="connsiteY3" fmla="*/ 37731 h 61593"/>
                <a:gd name="connsiteX4" fmla="*/ 42256 w 76648"/>
                <a:gd name="connsiteY4" fmla="*/ 60374 h 6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48" h="61593">
                  <a:moveTo>
                    <a:pt x="42256" y="60374"/>
                  </a:moveTo>
                  <a:cubicBezTo>
                    <a:pt x="13486" y="66554"/>
                    <a:pt x="4589" y="48387"/>
                    <a:pt x="593" y="25317"/>
                  </a:cubicBezTo>
                  <a:cubicBezTo>
                    <a:pt x="-3083" y="3900"/>
                    <a:pt x="10875" y="650"/>
                    <a:pt x="27605" y="64"/>
                  </a:cubicBezTo>
                  <a:cubicBezTo>
                    <a:pt x="58346" y="-1002"/>
                    <a:pt x="73636" y="11305"/>
                    <a:pt x="76354" y="37731"/>
                  </a:cubicBezTo>
                  <a:cubicBezTo>
                    <a:pt x="79497" y="68099"/>
                    <a:pt x="56801" y="57604"/>
                    <a:pt x="42256" y="603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4" name="任意多边形: 形状 343"/>
            <p:cNvSpPr/>
            <p:nvPr/>
          </p:nvSpPr>
          <p:spPr>
            <a:xfrm>
              <a:off x="11253983" y="6011684"/>
              <a:ext cx="91115" cy="90571"/>
            </a:xfrm>
            <a:custGeom>
              <a:avLst/>
              <a:gdLst>
                <a:gd name="connsiteX0" fmla="*/ 91115 w 91115"/>
                <a:gd name="connsiteY0" fmla="*/ 90572 h 90571"/>
                <a:gd name="connsiteX1" fmla="*/ 117 w 91115"/>
                <a:gd name="connsiteY1" fmla="*/ 0 h 90571"/>
                <a:gd name="connsiteX2" fmla="*/ 91115 w 91115"/>
                <a:gd name="connsiteY2" fmla="*/ 90572 h 9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115" h="90571">
                  <a:moveTo>
                    <a:pt x="91115" y="90572"/>
                  </a:moveTo>
                  <a:cubicBezTo>
                    <a:pt x="42526" y="87002"/>
                    <a:pt x="-2600" y="40491"/>
                    <a:pt x="117" y="0"/>
                  </a:cubicBezTo>
                  <a:cubicBezTo>
                    <a:pt x="45030" y="10016"/>
                    <a:pt x="72148" y="36602"/>
                    <a:pt x="91115" y="905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5" name="任意多边形: 形状 344"/>
            <p:cNvSpPr/>
            <p:nvPr/>
          </p:nvSpPr>
          <p:spPr>
            <a:xfrm>
              <a:off x="8371093" y="4652998"/>
              <a:ext cx="71517" cy="67315"/>
            </a:xfrm>
            <a:custGeom>
              <a:avLst/>
              <a:gdLst>
                <a:gd name="connsiteX0" fmla="*/ 15606 w 71517"/>
                <a:gd name="connsiteY0" fmla="*/ 0 h 67315"/>
                <a:gd name="connsiteX1" fmla="*/ 71068 w 71517"/>
                <a:gd name="connsiteY1" fmla="*/ 47683 h 67315"/>
                <a:gd name="connsiteX2" fmla="*/ 49650 w 71517"/>
                <a:gd name="connsiteY2" fmla="*/ 67183 h 67315"/>
                <a:gd name="connsiteX3" fmla="*/ 102 w 71517"/>
                <a:gd name="connsiteY3" fmla="*/ 20299 h 67315"/>
                <a:gd name="connsiteX4" fmla="*/ 15606 w 71517"/>
                <a:gd name="connsiteY4" fmla="*/ 0 h 6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517" h="67315">
                  <a:moveTo>
                    <a:pt x="15606" y="0"/>
                  </a:moveTo>
                  <a:cubicBezTo>
                    <a:pt x="57056" y="160"/>
                    <a:pt x="74637" y="17209"/>
                    <a:pt x="71068" y="47683"/>
                  </a:cubicBezTo>
                  <a:cubicBezTo>
                    <a:pt x="70162" y="55249"/>
                    <a:pt x="57535" y="66544"/>
                    <a:pt x="49650" y="67183"/>
                  </a:cubicBezTo>
                  <a:cubicBezTo>
                    <a:pt x="22265" y="69261"/>
                    <a:pt x="-1763" y="46671"/>
                    <a:pt x="102" y="20299"/>
                  </a:cubicBezTo>
                  <a:cubicBezTo>
                    <a:pt x="741" y="11401"/>
                    <a:pt x="12942" y="3303"/>
                    <a:pt x="1560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6" name="任意多边形: 形状 345"/>
            <p:cNvSpPr/>
            <p:nvPr/>
          </p:nvSpPr>
          <p:spPr>
            <a:xfrm>
              <a:off x="7558726" y="5831019"/>
              <a:ext cx="75927" cy="68297"/>
            </a:xfrm>
            <a:custGeom>
              <a:avLst/>
              <a:gdLst>
                <a:gd name="connsiteX0" fmla="*/ 26837 w 75927"/>
                <a:gd name="connsiteY0" fmla="*/ 0 h 68297"/>
                <a:gd name="connsiteX1" fmla="*/ 75746 w 75927"/>
                <a:gd name="connsiteY1" fmla="*/ 44061 h 68297"/>
                <a:gd name="connsiteX2" fmla="*/ 38079 w 75927"/>
                <a:gd name="connsiteY2" fmla="*/ 67876 h 68297"/>
                <a:gd name="connsiteX3" fmla="*/ 145 w 75927"/>
                <a:gd name="connsiteY3" fmla="*/ 27758 h 68297"/>
                <a:gd name="connsiteX4" fmla="*/ 26837 w 75927"/>
                <a:gd name="connsiteY4" fmla="*/ 0 h 6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27" h="68297">
                  <a:moveTo>
                    <a:pt x="26837" y="0"/>
                  </a:moveTo>
                  <a:cubicBezTo>
                    <a:pt x="62107" y="2131"/>
                    <a:pt x="73562" y="17156"/>
                    <a:pt x="75746" y="44061"/>
                  </a:cubicBezTo>
                  <a:cubicBezTo>
                    <a:pt x="78356" y="76187"/>
                    <a:pt x="52197" y="66650"/>
                    <a:pt x="38079" y="67876"/>
                  </a:cubicBezTo>
                  <a:cubicBezTo>
                    <a:pt x="11813" y="70273"/>
                    <a:pt x="-1560" y="51093"/>
                    <a:pt x="145" y="27758"/>
                  </a:cubicBezTo>
                  <a:cubicBezTo>
                    <a:pt x="838" y="17955"/>
                    <a:pt x="17460" y="9270"/>
                    <a:pt x="2683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7" name="任意多边形: 形状 346"/>
            <p:cNvSpPr/>
            <p:nvPr/>
          </p:nvSpPr>
          <p:spPr>
            <a:xfrm>
              <a:off x="9283994" y="4456254"/>
              <a:ext cx="78483" cy="74047"/>
            </a:xfrm>
            <a:custGeom>
              <a:avLst/>
              <a:gdLst>
                <a:gd name="connsiteX0" fmla="*/ 78483 w 78483"/>
                <a:gd name="connsiteY0" fmla="*/ 64189 h 74047"/>
                <a:gd name="connsiteX1" fmla="*/ 53496 w 78483"/>
                <a:gd name="connsiteY1" fmla="*/ 74046 h 74047"/>
                <a:gd name="connsiteX2" fmla="*/ 31120 w 78483"/>
                <a:gd name="connsiteY2" fmla="*/ 63390 h 74047"/>
                <a:gd name="connsiteX3" fmla="*/ 6 w 78483"/>
                <a:gd name="connsiteY3" fmla="*/ 10112 h 74047"/>
                <a:gd name="connsiteX4" fmla="*/ 15776 w 78483"/>
                <a:gd name="connsiteY4" fmla="*/ 150 h 74047"/>
                <a:gd name="connsiteX5" fmla="*/ 71451 w 78483"/>
                <a:gd name="connsiteY5" fmla="*/ 38403 h 74047"/>
                <a:gd name="connsiteX6" fmla="*/ 78483 w 78483"/>
                <a:gd name="connsiteY6" fmla="*/ 64189 h 7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483" h="74047">
                  <a:moveTo>
                    <a:pt x="78483" y="64189"/>
                  </a:moveTo>
                  <a:cubicBezTo>
                    <a:pt x="70385" y="67652"/>
                    <a:pt x="61967" y="73886"/>
                    <a:pt x="53496" y="74046"/>
                  </a:cubicBezTo>
                  <a:cubicBezTo>
                    <a:pt x="45931" y="74152"/>
                    <a:pt x="35489" y="69464"/>
                    <a:pt x="31120" y="63390"/>
                  </a:cubicBezTo>
                  <a:cubicBezTo>
                    <a:pt x="19132" y="46714"/>
                    <a:pt x="9542" y="28333"/>
                    <a:pt x="6" y="10112"/>
                  </a:cubicBezTo>
                  <a:cubicBezTo>
                    <a:pt x="-314" y="9526"/>
                    <a:pt x="13218" y="-1396"/>
                    <a:pt x="15776" y="150"/>
                  </a:cubicBezTo>
                  <a:cubicBezTo>
                    <a:pt x="35062" y="11658"/>
                    <a:pt x="53709" y="24497"/>
                    <a:pt x="71451" y="38403"/>
                  </a:cubicBezTo>
                  <a:cubicBezTo>
                    <a:pt x="75340" y="41440"/>
                    <a:pt x="74914" y="50177"/>
                    <a:pt x="78483" y="641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8" name="任意多边形: 形状 347"/>
            <p:cNvSpPr/>
            <p:nvPr/>
          </p:nvSpPr>
          <p:spPr>
            <a:xfrm>
              <a:off x="7626529" y="5484897"/>
              <a:ext cx="73695" cy="63537"/>
            </a:xfrm>
            <a:custGeom>
              <a:avLst/>
              <a:gdLst>
                <a:gd name="connsiteX0" fmla="*/ 54880 w 73695"/>
                <a:gd name="connsiteY0" fmla="*/ 63538 h 63537"/>
                <a:gd name="connsiteX1" fmla="*/ 4 w 73695"/>
                <a:gd name="connsiteY1" fmla="*/ 23420 h 63537"/>
                <a:gd name="connsiteX2" fmla="*/ 33675 w 73695"/>
                <a:gd name="connsiteY2" fmla="*/ 84 h 63537"/>
                <a:gd name="connsiteX3" fmla="*/ 73208 w 73695"/>
                <a:gd name="connsiteY3" fmla="*/ 42227 h 63537"/>
                <a:gd name="connsiteX4" fmla="*/ 54880 w 73695"/>
                <a:gd name="connsiteY4" fmla="*/ 63538 h 6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695" h="63537">
                  <a:moveTo>
                    <a:pt x="54880" y="63538"/>
                  </a:moveTo>
                  <a:cubicBezTo>
                    <a:pt x="15082" y="63271"/>
                    <a:pt x="324" y="48887"/>
                    <a:pt x="4" y="23420"/>
                  </a:cubicBezTo>
                  <a:cubicBezTo>
                    <a:pt x="-316" y="-1780"/>
                    <a:pt x="18598" y="883"/>
                    <a:pt x="33675" y="84"/>
                  </a:cubicBezTo>
                  <a:cubicBezTo>
                    <a:pt x="59409" y="-1354"/>
                    <a:pt x="76884" y="15748"/>
                    <a:pt x="73208" y="42227"/>
                  </a:cubicBezTo>
                  <a:cubicBezTo>
                    <a:pt x="71876" y="52190"/>
                    <a:pt x="57757" y="60448"/>
                    <a:pt x="54880" y="635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9" name="任意多边形: 形状 348"/>
            <p:cNvSpPr/>
            <p:nvPr/>
          </p:nvSpPr>
          <p:spPr>
            <a:xfrm>
              <a:off x="7428178" y="6564561"/>
              <a:ext cx="76030" cy="58686"/>
            </a:xfrm>
            <a:custGeom>
              <a:avLst/>
              <a:gdLst>
                <a:gd name="connsiteX0" fmla="*/ 376 w 76030"/>
                <a:gd name="connsiteY0" fmla="*/ 2967 h 58686"/>
                <a:gd name="connsiteX1" fmla="*/ 75764 w 76030"/>
                <a:gd name="connsiteY1" fmla="*/ 31311 h 58686"/>
                <a:gd name="connsiteX2" fmla="*/ 36019 w 76030"/>
                <a:gd name="connsiteY2" fmla="*/ 58483 h 58686"/>
                <a:gd name="connsiteX3" fmla="*/ 376 w 76030"/>
                <a:gd name="connsiteY3" fmla="*/ 2967 h 5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30" h="58686">
                  <a:moveTo>
                    <a:pt x="376" y="2967"/>
                  </a:moveTo>
                  <a:cubicBezTo>
                    <a:pt x="57649" y="-4545"/>
                    <a:pt x="72833" y="1262"/>
                    <a:pt x="75764" y="31311"/>
                  </a:cubicBezTo>
                  <a:cubicBezTo>
                    <a:pt x="78961" y="63704"/>
                    <a:pt x="52695" y="57044"/>
                    <a:pt x="36019" y="58483"/>
                  </a:cubicBezTo>
                  <a:cubicBezTo>
                    <a:pt x="8155" y="60774"/>
                    <a:pt x="-2181" y="43832"/>
                    <a:pt x="376" y="29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0" name="任意多边形: 形状 349"/>
            <p:cNvSpPr/>
            <p:nvPr/>
          </p:nvSpPr>
          <p:spPr>
            <a:xfrm>
              <a:off x="7441277" y="5497940"/>
              <a:ext cx="72737" cy="63654"/>
            </a:xfrm>
            <a:custGeom>
              <a:avLst/>
              <a:gdLst>
                <a:gd name="connsiteX0" fmla="*/ 54513 w 72737"/>
                <a:gd name="connsiteY0" fmla="*/ 63655 h 63654"/>
                <a:gd name="connsiteX1" fmla="*/ 117 w 72737"/>
                <a:gd name="connsiteY1" fmla="*/ 19221 h 63654"/>
                <a:gd name="connsiteX2" fmla="*/ 36825 w 72737"/>
                <a:gd name="connsiteY2" fmla="*/ 308 h 63654"/>
                <a:gd name="connsiteX3" fmla="*/ 72734 w 72737"/>
                <a:gd name="connsiteY3" fmla="*/ 41598 h 63654"/>
                <a:gd name="connsiteX4" fmla="*/ 54513 w 72737"/>
                <a:gd name="connsiteY4" fmla="*/ 63655 h 63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37" h="63653">
                  <a:moveTo>
                    <a:pt x="54513" y="63655"/>
                  </a:moveTo>
                  <a:cubicBezTo>
                    <a:pt x="17645" y="63388"/>
                    <a:pt x="-1695" y="44262"/>
                    <a:pt x="117" y="19221"/>
                  </a:cubicBezTo>
                  <a:cubicBezTo>
                    <a:pt x="1928" y="-5499"/>
                    <a:pt x="22600" y="1853"/>
                    <a:pt x="36825" y="308"/>
                  </a:cubicBezTo>
                  <a:cubicBezTo>
                    <a:pt x="67353" y="-2995"/>
                    <a:pt x="72255" y="20926"/>
                    <a:pt x="72734" y="41598"/>
                  </a:cubicBezTo>
                  <a:cubicBezTo>
                    <a:pt x="73001" y="50655"/>
                    <a:pt x="57763" y="60032"/>
                    <a:pt x="54513" y="636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1" name="任意多边形: 形状 350"/>
            <p:cNvSpPr/>
            <p:nvPr/>
          </p:nvSpPr>
          <p:spPr>
            <a:xfrm>
              <a:off x="11516758" y="6311317"/>
              <a:ext cx="102346" cy="91191"/>
            </a:xfrm>
            <a:custGeom>
              <a:avLst/>
              <a:gdLst>
                <a:gd name="connsiteX0" fmla="*/ 0 w 102346"/>
                <a:gd name="connsiteY0" fmla="*/ 0 h 91191"/>
                <a:gd name="connsiteX1" fmla="*/ 102346 w 102346"/>
                <a:gd name="connsiteY1" fmla="*/ 90625 h 91191"/>
                <a:gd name="connsiteX2" fmla="*/ 0 w 102346"/>
                <a:gd name="connsiteY2" fmla="*/ 0 h 91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346" h="91191">
                  <a:moveTo>
                    <a:pt x="0" y="0"/>
                  </a:moveTo>
                  <a:cubicBezTo>
                    <a:pt x="53650" y="14811"/>
                    <a:pt x="78744" y="37561"/>
                    <a:pt x="102346" y="90625"/>
                  </a:cubicBezTo>
                  <a:cubicBezTo>
                    <a:pt x="63773" y="95686"/>
                    <a:pt x="30528" y="6691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2" name="任意多边形: 形状 351"/>
            <p:cNvSpPr/>
            <p:nvPr/>
          </p:nvSpPr>
          <p:spPr>
            <a:xfrm>
              <a:off x="8472837" y="4499206"/>
              <a:ext cx="73096" cy="69034"/>
            </a:xfrm>
            <a:custGeom>
              <a:avLst/>
              <a:gdLst>
                <a:gd name="connsiteX0" fmla="*/ 12691 w 73096"/>
                <a:gd name="connsiteY0" fmla="*/ 33 h 69034"/>
                <a:gd name="connsiteX1" fmla="*/ 72895 w 73096"/>
                <a:gd name="connsiteY1" fmla="*/ 44786 h 69034"/>
                <a:gd name="connsiteX2" fmla="*/ 53768 w 73096"/>
                <a:gd name="connsiteY2" fmla="*/ 68601 h 69034"/>
                <a:gd name="connsiteX3" fmla="*/ 118 w 73096"/>
                <a:gd name="connsiteY3" fmla="*/ 16815 h 69034"/>
                <a:gd name="connsiteX4" fmla="*/ 12691 w 73096"/>
                <a:gd name="connsiteY4" fmla="*/ 33 h 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96" h="69034">
                  <a:moveTo>
                    <a:pt x="12691" y="33"/>
                  </a:moveTo>
                  <a:cubicBezTo>
                    <a:pt x="47481" y="-979"/>
                    <a:pt x="75772" y="21610"/>
                    <a:pt x="72895" y="44786"/>
                  </a:cubicBezTo>
                  <a:cubicBezTo>
                    <a:pt x="71776" y="53737"/>
                    <a:pt x="61653" y="67109"/>
                    <a:pt x="53768" y="68601"/>
                  </a:cubicBezTo>
                  <a:cubicBezTo>
                    <a:pt x="29473" y="73077"/>
                    <a:pt x="-2173" y="41962"/>
                    <a:pt x="118" y="16815"/>
                  </a:cubicBezTo>
                  <a:cubicBezTo>
                    <a:pt x="757" y="9516"/>
                    <a:pt x="10294" y="3016"/>
                    <a:pt x="12691" y="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3" name="任意多边形: 形状 352"/>
            <p:cNvSpPr/>
            <p:nvPr/>
          </p:nvSpPr>
          <p:spPr>
            <a:xfrm>
              <a:off x="11066243" y="5840609"/>
              <a:ext cx="89186" cy="86576"/>
            </a:xfrm>
            <a:custGeom>
              <a:avLst/>
              <a:gdLst>
                <a:gd name="connsiteX0" fmla="*/ 0 w 89186"/>
                <a:gd name="connsiteY0" fmla="*/ 0 h 86576"/>
                <a:gd name="connsiteX1" fmla="*/ 89187 w 89186"/>
                <a:gd name="connsiteY1" fmla="*/ 86576 h 86576"/>
                <a:gd name="connsiteX2" fmla="*/ 0 w 89186"/>
                <a:gd name="connsiteY2" fmla="*/ 0 h 8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86" h="86576">
                  <a:moveTo>
                    <a:pt x="0" y="0"/>
                  </a:moveTo>
                  <a:cubicBezTo>
                    <a:pt x="45552" y="426"/>
                    <a:pt x="83539" y="38307"/>
                    <a:pt x="89187" y="86576"/>
                  </a:cubicBezTo>
                  <a:cubicBezTo>
                    <a:pt x="47044" y="84499"/>
                    <a:pt x="19286" y="5807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4" name="任意多边形: 形状 353"/>
            <p:cNvSpPr/>
            <p:nvPr/>
          </p:nvSpPr>
          <p:spPr>
            <a:xfrm>
              <a:off x="7313458" y="5678113"/>
              <a:ext cx="70402" cy="69767"/>
            </a:xfrm>
            <a:custGeom>
              <a:avLst/>
              <a:gdLst>
                <a:gd name="connsiteX0" fmla="*/ 25856 w 70402"/>
                <a:gd name="connsiteY0" fmla="*/ 0 h 69767"/>
                <a:gd name="connsiteX1" fmla="*/ 70342 w 70402"/>
                <a:gd name="connsiteY1" fmla="*/ 45073 h 69767"/>
                <a:gd name="connsiteX2" fmla="*/ 37630 w 70402"/>
                <a:gd name="connsiteY2" fmla="*/ 69740 h 69767"/>
                <a:gd name="connsiteX3" fmla="*/ 762 w 70402"/>
                <a:gd name="connsiteY3" fmla="*/ 26159 h 69767"/>
                <a:gd name="connsiteX4" fmla="*/ 25856 w 70402"/>
                <a:gd name="connsiteY4" fmla="*/ 0 h 6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02" h="69767">
                  <a:moveTo>
                    <a:pt x="25856" y="0"/>
                  </a:moveTo>
                  <a:cubicBezTo>
                    <a:pt x="60966" y="2930"/>
                    <a:pt x="69064" y="21364"/>
                    <a:pt x="70342" y="45073"/>
                  </a:cubicBezTo>
                  <a:cubicBezTo>
                    <a:pt x="71568" y="68355"/>
                    <a:pt x="53986" y="69208"/>
                    <a:pt x="37630" y="69740"/>
                  </a:cubicBezTo>
                  <a:cubicBezTo>
                    <a:pt x="12323" y="70540"/>
                    <a:pt x="-3767" y="53757"/>
                    <a:pt x="762" y="26159"/>
                  </a:cubicBezTo>
                  <a:cubicBezTo>
                    <a:pt x="2360" y="16303"/>
                    <a:pt x="17118" y="8631"/>
                    <a:pt x="258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5" name="任意多边形: 形状 354"/>
            <p:cNvSpPr/>
            <p:nvPr/>
          </p:nvSpPr>
          <p:spPr>
            <a:xfrm>
              <a:off x="8097202" y="4802701"/>
              <a:ext cx="74937" cy="62981"/>
            </a:xfrm>
            <a:custGeom>
              <a:avLst/>
              <a:gdLst>
                <a:gd name="connsiteX0" fmla="*/ 61788 w 74937"/>
                <a:gd name="connsiteY0" fmla="*/ 62981 h 62981"/>
                <a:gd name="connsiteX1" fmla="*/ 412 w 74937"/>
                <a:gd name="connsiteY1" fmla="*/ 19400 h 62981"/>
                <a:gd name="connsiteX2" fmla="*/ 28436 w 74937"/>
                <a:gd name="connsiteY2" fmla="*/ 220 h 62981"/>
                <a:gd name="connsiteX3" fmla="*/ 74681 w 74937"/>
                <a:gd name="connsiteY3" fmla="*/ 47104 h 62981"/>
                <a:gd name="connsiteX4" fmla="*/ 61788 w 74937"/>
                <a:gd name="connsiteY4" fmla="*/ 62981 h 6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37" h="62981">
                  <a:moveTo>
                    <a:pt x="61788" y="62981"/>
                  </a:moveTo>
                  <a:cubicBezTo>
                    <a:pt x="26305" y="62821"/>
                    <a:pt x="-3903" y="40232"/>
                    <a:pt x="412" y="19400"/>
                  </a:cubicBezTo>
                  <a:cubicBezTo>
                    <a:pt x="2117" y="11089"/>
                    <a:pt x="18207" y="1073"/>
                    <a:pt x="28436" y="220"/>
                  </a:cubicBezTo>
                  <a:cubicBezTo>
                    <a:pt x="58271" y="-2337"/>
                    <a:pt x="77398" y="17642"/>
                    <a:pt x="74681" y="47104"/>
                  </a:cubicBezTo>
                  <a:cubicBezTo>
                    <a:pt x="74095" y="54084"/>
                    <a:pt x="64132" y="60264"/>
                    <a:pt x="61788" y="629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6" name="任意多边形: 形状 355"/>
            <p:cNvSpPr/>
            <p:nvPr/>
          </p:nvSpPr>
          <p:spPr>
            <a:xfrm>
              <a:off x="11613297" y="6444138"/>
              <a:ext cx="102399" cy="88285"/>
            </a:xfrm>
            <a:custGeom>
              <a:avLst/>
              <a:gdLst>
                <a:gd name="connsiteX0" fmla="*/ 0 w 102399"/>
                <a:gd name="connsiteY0" fmla="*/ 0 h 88285"/>
                <a:gd name="connsiteX1" fmla="*/ 102399 w 102399"/>
                <a:gd name="connsiteY1" fmla="*/ 88281 h 88285"/>
                <a:gd name="connsiteX2" fmla="*/ 0 w 102399"/>
                <a:gd name="connsiteY2" fmla="*/ 0 h 8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399" h="88285">
                  <a:moveTo>
                    <a:pt x="0" y="0"/>
                  </a:moveTo>
                  <a:cubicBezTo>
                    <a:pt x="56421" y="7779"/>
                    <a:pt x="77572" y="48855"/>
                    <a:pt x="102399" y="88281"/>
                  </a:cubicBezTo>
                  <a:cubicBezTo>
                    <a:pt x="55089" y="88707"/>
                    <a:pt x="17795" y="5727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7" name="任意多边形: 形状 356"/>
            <p:cNvSpPr/>
            <p:nvPr/>
          </p:nvSpPr>
          <p:spPr>
            <a:xfrm>
              <a:off x="9858343" y="4725935"/>
              <a:ext cx="74347" cy="81426"/>
            </a:xfrm>
            <a:custGeom>
              <a:avLst/>
              <a:gdLst>
                <a:gd name="connsiteX0" fmla="*/ 363 w 74347"/>
                <a:gd name="connsiteY0" fmla="*/ 0 h 81426"/>
                <a:gd name="connsiteX1" fmla="*/ 73992 w 74347"/>
                <a:gd name="connsiteY1" fmla="*/ 60683 h 81426"/>
                <a:gd name="connsiteX2" fmla="*/ 51456 w 74347"/>
                <a:gd name="connsiteY2" fmla="*/ 80129 h 81426"/>
                <a:gd name="connsiteX3" fmla="*/ 363 w 74347"/>
                <a:gd name="connsiteY3" fmla="*/ 0 h 81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347" h="81426">
                  <a:moveTo>
                    <a:pt x="363" y="0"/>
                  </a:moveTo>
                  <a:cubicBezTo>
                    <a:pt x="34301" y="1119"/>
                    <a:pt x="70423" y="31594"/>
                    <a:pt x="73992" y="60683"/>
                  </a:cubicBezTo>
                  <a:cubicBezTo>
                    <a:pt x="76177" y="78212"/>
                    <a:pt x="68238" y="84392"/>
                    <a:pt x="51456" y="80129"/>
                  </a:cubicBezTo>
                  <a:cubicBezTo>
                    <a:pt x="21461" y="72617"/>
                    <a:pt x="-3313" y="35110"/>
                    <a:pt x="3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8" name="任意多边形: 形状 357"/>
            <p:cNvSpPr/>
            <p:nvPr/>
          </p:nvSpPr>
          <p:spPr>
            <a:xfrm>
              <a:off x="8866476" y="4385349"/>
              <a:ext cx="73005" cy="71640"/>
            </a:xfrm>
            <a:custGeom>
              <a:avLst/>
              <a:gdLst>
                <a:gd name="connsiteX0" fmla="*/ 72978 w 73005"/>
                <a:gd name="connsiteY0" fmla="*/ 62317 h 71640"/>
                <a:gd name="connsiteX1" fmla="*/ 53531 w 73005"/>
                <a:gd name="connsiteY1" fmla="*/ 71641 h 71640"/>
                <a:gd name="connsiteX2" fmla="*/ 414 w 73005"/>
                <a:gd name="connsiteY2" fmla="*/ 21560 h 71640"/>
                <a:gd name="connsiteX3" fmla="*/ 22364 w 73005"/>
                <a:gd name="connsiteY3" fmla="*/ 142 h 71640"/>
                <a:gd name="connsiteX4" fmla="*/ 72978 w 73005"/>
                <a:gd name="connsiteY4" fmla="*/ 62317 h 7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05" h="71640">
                  <a:moveTo>
                    <a:pt x="72978" y="62317"/>
                  </a:moveTo>
                  <a:cubicBezTo>
                    <a:pt x="68556" y="64555"/>
                    <a:pt x="60990" y="71694"/>
                    <a:pt x="53531" y="71641"/>
                  </a:cubicBezTo>
                  <a:cubicBezTo>
                    <a:pt x="28704" y="71481"/>
                    <a:pt x="-4062" y="41166"/>
                    <a:pt x="414" y="21560"/>
                  </a:cubicBezTo>
                  <a:cubicBezTo>
                    <a:pt x="2385" y="12875"/>
                    <a:pt x="14106" y="995"/>
                    <a:pt x="22364" y="142"/>
                  </a:cubicBezTo>
                  <a:cubicBezTo>
                    <a:pt x="47298" y="-2362"/>
                    <a:pt x="73990" y="28592"/>
                    <a:pt x="72978" y="623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9" name="任意多边形: 形状 358"/>
            <p:cNvSpPr/>
            <p:nvPr/>
          </p:nvSpPr>
          <p:spPr>
            <a:xfrm>
              <a:off x="8573312" y="4349675"/>
              <a:ext cx="69168" cy="68547"/>
            </a:xfrm>
            <a:custGeom>
              <a:avLst/>
              <a:gdLst>
                <a:gd name="connsiteX0" fmla="*/ 68427 w 69168"/>
                <a:gd name="connsiteY0" fmla="*/ 67249 h 68547"/>
                <a:gd name="connsiteX1" fmla="*/ 1030 w 69168"/>
                <a:gd name="connsiteY1" fmla="*/ 32139 h 68547"/>
                <a:gd name="connsiteX2" fmla="*/ 33157 w 69168"/>
                <a:gd name="connsiteY2" fmla="*/ 2037 h 68547"/>
                <a:gd name="connsiteX3" fmla="*/ 68427 w 69168"/>
                <a:gd name="connsiteY3" fmla="*/ 67249 h 6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68" h="68547">
                  <a:moveTo>
                    <a:pt x="68427" y="67249"/>
                  </a:moveTo>
                  <a:cubicBezTo>
                    <a:pt x="31878" y="72950"/>
                    <a:pt x="6305" y="59631"/>
                    <a:pt x="1030" y="32139"/>
                  </a:cubicBezTo>
                  <a:cubicBezTo>
                    <a:pt x="-3818" y="6673"/>
                    <a:pt x="8702" y="-5048"/>
                    <a:pt x="33157" y="2037"/>
                  </a:cubicBezTo>
                  <a:cubicBezTo>
                    <a:pt x="60595" y="10029"/>
                    <a:pt x="72369" y="31766"/>
                    <a:pt x="68427" y="672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0" name="任意多边形: 形状 359"/>
            <p:cNvSpPr/>
            <p:nvPr/>
          </p:nvSpPr>
          <p:spPr>
            <a:xfrm>
              <a:off x="10159513" y="4944746"/>
              <a:ext cx="75837" cy="81503"/>
            </a:xfrm>
            <a:custGeom>
              <a:avLst/>
              <a:gdLst>
                <a:gd name="connsiteX0" fmla="*/ 265 w 75837"/>
                <a:gd name="connsiteY0" fmla="*/ 0 h 81503"/>
                <a:gd name="connsiteX1" fmla="*/ 74480 w 75837"/>
                <a:gd name="connsiteY1" fmla="*/ 58286 h 81503"/>
                <a:gd name="connsiteX2" fmla="*/ 52317 w 75837"/>
                <a:gd name="connsiteY2" fmla="*/ 80289 h 81503"/>
                <a:gd name="connsiteX3" fmla="*/ 265 w 75837"/>
                <a:gd name="connsiteY3" fmla="*/ 0 h 8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37" h="81503">
                  <a:moveTo>
                    <a:pt x="265" y="0"/>
                  </a:moveTo>
                  <a:cubicBezTo>
                    <a:pt x="33031" y="2238"/>
                    <a:pt x="67288" y="29622"/>
                    <a:pt x="74480" y="58286"/>
                  </a:cubicBezTo>
                  <a:cubicBezTo>
                    <a:pt x="79329" y="77679"/>
                    <a:pt x="71017" y="84552"/>
                    <a:pt x="52317" y="80289"/>
                  </a:cubicBezTo>
                  <a:cubicBezTo>
                    <a:pt x="22428" y="73523"/>
                    <a:pt x="-2879" y="35802"/>
                    <a:pt x="26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1" name="任意多边形: 形状 360"/>
            <p:cNvSpPr/>
            <p:nvPr/>
          </p:nvSpPr>
          <p:spPr>
            <a:xfrm>
              <a:off x="9150151" y="4430404"/>
              <a:ext cx="72368" cy="72868"/>
            </a:xfrm>
            <a:custGeom>
              <a:avLst/>
              <a:gdLst>
                <a:gd name="connsiteX0" fmla="*/ 11098 w 72368"/>
                <a:gd name="connsiteY0" fmla="*/ 0 h 72868"/>
                <a:gd name="connsiteX1" fmla="*/ 71941 w 72368"/>
                <a:gd name="connsiteY1" fmla="*/ 59777 h 72868"/>
                <a:gd name="connsiteX2" fmla="*/ 51908 w 72368"/>
                <a:gd name="connsiteY2" fmla="*/ 72777 h 72868"/>
                <a:gd name="connsiteX3" fmla="*/ 176 w 72368"/>
                <a:gd name="connsiteY3" fmla="*/ 22696 h 72868"/>
                <a:gd name="connsiteX4" fmla="*/ 11098 w 72368"/>
                <a:gd name="connsiteY4" fmla="*/ 0 h 7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68" h="72868">
                  <a:moveTo>
                    <a:pt x="11098" y="0"/>
                  </a:moveTo>
                  <a:cubicBezTo>
                    <a:pt x="47326" y="2770"/>
                    <a:pt x="76256" y="34471"/>
                    <a:pt x="71941" y="59777"/>
                  </a:cubicBezTo>
                  <a:cubicBezTo>
                    <a:pt x="70982" y="65372"/>
                    <a:pt x="57982" y="73843"/>
                    <a:pt x="51908" y="72777"/>
                  </a:cubicBezTo>
                  <a:cubicBezTo>
                    <a:pt x="24098" y="68089"/>
                    <a:pt x="6090" y="49655"/>
                    <a:pt x="176" y="22696"/>
                  </a:cubicBezTo>
                  <a:cubicBezTo>
                    <a:pt x="-1423" y="15291"/>
                    <a:pt x="8327" y="5381"/>
                    <a:pt x="1109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2" name="任意多边形: 形状 361"/>
            <p:cNvSpPr/>
            <p:nvPr/>
          </p:nvSpPr>
          <p:spPr>
            <a:xfrm>
              <a:off x="9734996" y="4696845"/>
              <a:ext cx="73634" cy="70954"/>
            </a:xfrm>
            <a:custGeom>
              <a:avLst/>
              <a:gdLst>
                <a:gd name="connsiteX0" fmla="*/ 73629 w 73634"/>
                <a:gd name="connsiteY0" fmla="*/ 70220 h 70954"/>
                <a:gd name="connsiteX1" fmla="*/ 2343 w 73634"/>
                <a:gd name="connsiteY1" fmla="*/ 0 h 70954"/>
                <a:gd name="connsiteX2" fmla="*/ 73629 w 73634"/>
                <a:gd name="connsiteY2" fmla="*/ 70220 h 7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34" h="70954">
                  <a:moveTo>
                    <a:pt x="73629" y="70220"/>
                  </a:moveTo>
                  <a:cubicBezTo>
                    <a:pt x="21843" y="76134"/>
                    <a:pt x="-9005" y="45766"/>
                    <a:pt x="2343" y="0"/>
                  </a:cubicBezTo>
                  <a:cubicBezTo>
                    <a:pt x="44806" y="1225"/>
                    <a:pt x="74108" y="30049"/>
                    <a:pt x="73629" y="702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3" name="任意多边形: 形状 362"/>
            <p:cNvSpPr/>
            <p:nvPr/>
          </p:nvSpPr>
          <p:spPr>
            <a:xfrm>
              <a:off x="8208594" y="4642396"/>
              <a:ext cx="71303" cy="65876"/>
            </a:xfrm>
            <a:custGeom>
              <a:avLst/>
              <a:gdLst>
                <a:gd name="connsiteX0" fmla="*/ 16140 w 71303"/>
                <a:gd name="connsiteY0" fmla="*/ 0 h 65876"/>
                <a:gd name="connsiteX1" fmla="*/ 71069 w 71303"/>
                <a:gd name="connsiteY1" fmla="*/ 45446 h 65876"/>
                <a:gd name="connsiteX2" fmla="*/ 48000 w 71303"/>
                <a:gd name="connsiteY2" fmla="*/ 65798 h 65876"/>
                <a:gd name="connsiteX3" fmla="*/ 263 w 71303"/>
                <a:gd name="connsiteY3" fmla="*/ 20672 h 65876"/>
                <a:gd name="connsiteX4" fmla="*/ 16140 w 71303"/>
                <a:gd name="connsiteY4" fmla="*/ 0 h 6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03" h="65876">
                  <a:moveTo>
                    <a:pt x="16140" y="0"/>
                  </a:moveTo>
                  <a:cubicBezTo>
                    <a:pt x="53541" y="533"/>
                    <a:pt x="73733" y="18487"/>
                    <a:pt x="71069" y="45446"/>
                  </a:cubicBezTo>
                  <a:cubicBezTo>
                    <a:pt x="70324" y="53278"/>
                    <a:pt x="56471" y="65265"/>
                    <a:pt x="48000" y="65798"/>
                  </a:cubicBezTo>
                  <a:cubicBezTo>
                    <a:pt x="22640" y="67449"/>
                    <a:pt x="-2880" y="42888"/>
                    <a:pt x="263" y="20672"/>
                  </a:cubicBezTo>
                  <a:cubicBezTo>
                    <a:pt x="1595" y="11614"/>
                    <a:pt x="12944" y="3942"/>
                    <a:pt x="1614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4" name="任意多边形: 形状 363"/>
            <p:cNvSpPr/>
            <p:nvPr/>
          </p:nvSpPr>
          <p:spPr>
            <a:xfrm>
              <a:off x="7293569" y="6762442"/>
              <a:ext cx="74579" cy="60499"/>
            </a:xfrm>
            <a:custGeom>
              <a:avLst/>
              <a:gdLst>
                <a:gd name="connsiteX0" fmla="*/ 33278 w 74579"/>
                <a:gd name="connsiteY0" fmla="*/ 60499 h 60499"/>
                <a:gd name="connsiteX1" fmla="*/ 33 w 74579"/>
                <a:gd name="connsiteY1" fmla="*/ 23898 h 60499"/>
                <a:gd name="connsiteX2" fmla="*/ 37167 w 74579"/>
                <a:gd name="connsiteY2" fmla="*/ 136 h 60499"/>
                <a:gd name="connsiteX3" fmla="*/ 74568 w 74579"/>
                <a:gd name="connsiteY3" fmla="*/ 38283 h 60499"/>
                <a:gd name="connsiteX4" fmla="*/ 33278 w 74579"/>
                <a:gd name="connsiteY4" fmla="*/ 60499 h 6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579" h="60499">
                  <a:moveTo>
                    <a:pt x="33278" y="60499"/>
                  </a:moveTo>
                  <a:cubicBezTo>
                    <a:pt x="6533" y="60393"/>
                    <a:pt x="779" y="42598"/>
                    <a:pt x="33" y="23898"/>
                  </a:cubicBezTo>
                  <a:cubicBezTo>
                    <a:pt x="-979" y="-2315"/>
                    <a:pt x="21610" y="1308"/>
                    <a:pt x="37167" y="136"/>
                  </a:cubicBezTo>
                  <a:cubicBezTo>
                    <a:pt x="62954" y="-1729"/>
                    <a:pt x="74036" y="15800"/>
                    <a:pt x="74568" y="38283"/>
                  </a:cubicBezTo>
                  <a:cubicBezTo>
                    <a:pt x="75261" y="72913"/>
                    <a:pt x="42975" y="47287"/>
                    <a:pt x="33278" y="604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5" name="任意多边形: 形状 364"/>
            <p:cNvSpPr/>
            <p:nvPr/>
          </p:nvSpPr>
          <p:spPr>
            <a:xfrm>
              <a:off x="9423151" y="4486346"/>
              <a:ext cx="66691" cy="73125"/>
            </a:xfrm>
            <a:custGeom>
              <a:avLst/>
              <a:gdLst>
                <a:gd name="connsiteX0" fmla="*/ 1289 w 66691"/>
                <a:gd name="connsiteY0" fmla="*/ 0 h 73125"/>
                <a:gd name="connsiteX1" fmla="*/ 66554 w 66691"/>
                <a:gd name="connsiteY1" fmla="*/ 50880 h 73125"/>
                <a:gd name="connsiteX2" fmla="*/ 41620 w 66691"/>
                <a:gd name="connsiteY2" fmla="*/ 71605 h 73125"/>
                <a:gd name="connsiteX3" fmla="*/ 1289 w 66691"/>
                <a:gd name="connsiteY3" fmla="*/ 0 h 7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91" h="73125">
                  <a:moveTo>
                    <a:pt x="1289" y="0"/>
                  </a:moveTo>
                  <a:cubicBezTo>
                    <a:pt x="41673" y="1012"/>
                    <a:pt x="64370" y="18913"/>
                    <a:pt x="66554" y="50880"/>
                  </a:cubicBezTo>
                  <a:cubicBezTo>
                    <a:pt x="67833" y="69954"/>
                    <a:pt x="60267" y="76400"/>
                    <a:pt x="41620" y="71605"/>
                  </a:cubicBezTo>
                  <a:cubicBezTo>
                    <a:pt x="10612" y="63667"/>
                    <a:pt x="-4732" y="36868"/>
                    <a:pt x="128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6" name="任意多边形: 形状 365"/>
            <p:cNvSpPr/>
            <p:nvPr/>
          </p:nvSpPr>
          <p:spPr>
            <a:xfrm>
              <a:off x="10981744" y="5702194"/>
              <a:ext cx="97764" cy="90465"/>
            </a:xfrm>
            <a:custGeom>
              <a:avLst/>
              <a:gdLst>
                <a:gd name="connsiteX0" fmla="*/ 0 w 97764"/>
                <a:gd name="connsiteY0" fmla="*/ 0 h 90465"/>
                <a:gd name="connsiteX1" fmla="*/ 97764 w 97764"/>
                <a:gd name="connsiteY1" fmla="*/ 90465 h 90465"/>
                <a:gd name="connsiteX2" fmla="*/ 0 w 97764"/>
                <a:gd name="connsiteY2" fmla="*/ 0 h 9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4" h="90465">
                  <a:moveTo>
                    <a:pt x="0" y="0"/>
                  </a:moveTo>
                  <a:cubicBezTo>
                    <a:pt x="59191" y="6340"/>
                    <a:pt x="80396" y="43954"/>
                    <a:pt x="97764" y="90465"/>
                  </a:cubicBezTo>
                  <a:cubicBezTo>
                    <a:pt x="39372" y="88654"/>
                    <a:pt x="26266" y="4198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7" name="任意多边形: 形状 366"/>
            <p:cNvSpPr/>
            <p:nvPr/>
          </p:nvSpPr>
          <p:spPr>
            <a:xfrm>
              <a:off x="8723375" y="4370893"/>
              <a:ext cx="68486" cy="68311"/>
            </a:xfrm>
            <a:custGeom>
              <a:avLst/>
              <a:gdLst>
                <a:gd name="connsiteX0" fmla="*/ 15222 w 68486"/>
                <a:gd name="connsiteY0" fmla="*/ 0 h 68311"/>
                <a:gd name="connsiteX1" fmla="*/ 68180 w 68486"/>
                <a:gd name="connsiteY1" fmla="*/ 49015 h 68311"/>
                <a:gd name="connsiteX2" fmla="*/ 51131 w 68486"/>
                <a:gd name="connsiteY2" fmla="*/ 68142 h 68311"/>
                <a:gd name="connsiteX3" fmla="*/ 91 w 68486"/>
                <a:gd name="connsiteY3" fmla="*/ 17742 h 68311"/>
                <a:gd name="connsiteX4" fmla="*/ 15222 w 68486"/>
                <a:gd name="connsiteY4" fmla="*/ 0 h 68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86" h="68311">
                  <a:moveTo>
                    <a:pt x="15222" y="0"/>
                  </a:moveTo>
                  <a:cubicBezTo>
                    <a:pt x="54381" y="160"/>
                    <a:pt x="71004" y="17582"/>
                    <a:pt x="68180" y="49015"/>
                  </a:cubicBezTo>
                  <a:cubicBezTo>
                    <a:pt x="67540" y="56155"/>
                    <a:pt x="57684" y="67449"/>
                    <a:pt x="51131" y="68142"/>
                  </a:cubicBezTo>
                  <a:cubicBezTo>
                    <a:pt x="26996" y="70753"/>
                    <a:pt x="-1827" y="42675"/>
                    <a:pt x="91" y="17742"/>
                  </a:cubicBezTo>
                  <a:cubicBezTo>
                    <a:pt x="730" y="9803"/>
                    <a:pt x="12718" y="2717"/>
                    <a:pt x="1522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8" name="任意多边形: 形状 367"/>
            <p:cNvSpPr/>
            <p:nvPr/>
          </p:nvSpPr>
          <p:spPr>
            <a:xfrm>
              <a:off x="7571122" y="5317774"/>
              <a:ext cx="72842" cy="57898"/>
            </a:xfrm>
            <a:custGeom>
              <a:avLst/>
              <a:gdLst>
                <a:gd name="connsiteX0" fmla="*/ 72779 w 72842"/>
                <a:gd name="connsiteY0" fmla="*/ 53992 h 57898"/>
                <a:gd name="connsiteX1" fmla="*/ 2 w 72842"/>
                <a:gd name="connsiteY1" fmla="*/ 21333 h 57898"/>
                <a:gd name="connsiteX2" fmla="*/ 22219 w 72842"/>
                <a:gd name="connsiteY2" fmla="*/ 501 h 57898"/>
                <a:gd name="connsiteX3" fmla="*/ 72779 w 72842"/>
                <a:gd name="connsiteY3" fmla="*/ 53992 h 5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42" h="57897">
                  <a:moveTo>
                    <a:pt x="72779" y="53992"/>
                  </a:moveTo>
                  <a:cubicBezTo>
                    <a:pt x="14600" y="63369"/>
                    <a:pt x="-211" y="57135"/>
                    <a:pt x="2" y="21333"/>
                  </a:cubicBezTo>
                  <a:cubicBezTo>
                    <a:pt x="56" y="14034"/>
                    <a:pt x="13695" y="1513"/>
                    <a:pt x="22219" y="501"/>
                  </a:cubicBezTo>
                  <a:cubicBezTo>
                    <a:pt x="55837" y="-3495"/>
                    <a:pt x="74058" y="16591"/>
                    <a:pt x="72779" y="539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9" name="任意多边形: 形状 368"/>
            <p:cNvSpPr/>
            <p:nvPr/>
          </p:nvSpPr>
          <p:spPr>
            <a:xfrm>
              <a:off x="7229523" y="6586975"/>
              <a:ext cx="69251" cy="63079"/>
            </a:xfrm>
            <a:custGeom>
              <a:avLst/>
              <a:gdLst>
                <a:gd name="connsiteX0" fmla="*/ 22256 w 69251"/>
                <a:gd name="connsiteY0" fmla="*/ 0 h 63079"/>
                <a:gd name="connsiteX1" fmla="*/ 69247 w 69251"/>
                <a:gd name="connsiteY1" fmla="*/ 39905 h 63079"/>
                <a:gd name="connsiteX2" fmla="*/ 35096 w 69251"/>
                <a:gd name="connsiteY2" fmla="*/ 62921 h 63079"/>
                <a:gd name="connsiteX3" fmla="*/ 305 w 69251"/>
                <a:gd name="connsiteY3" fmla="*/ 27491 h 63079"/>
                <a:gd name="connsiteX4" fmla="*/ 22256 w 69251"/>
                <a:gd name="connsiteY4" fmla="*/ 0 h 6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51" h="63079">
                  <a:moveTo>
                    <a:pt x="22256" y="0"/>
                  </a:moveTo>
                  <a:cubicBezTo>
                    <a:pt x="60296" y="426"/>
                    <a:pt x="68874" y="16569"/>
                    <a:pt x="69247" y="39905"/>
                  </a:cubicBezTo>
                  <a:cubicBezTo>
                    <a:pt x="69620" y="64892"/>
                    <a:pt x="50120" y="61749"/>
                    <a:pt x="35096" y="62921"/>
                  </a:cubicBezTo>
                  <a:cubicBezTo>
                    <a:pt x="10215" y="64892"/>
                    <a:pt x="-2145" y="48216"/>
                    <a:pt x="305" y="27491"/>
                  </a:cubicBezTo>
                  <a:cubicBezTo>
                    <a:pt x="1691" y="15557"/>
                    <a:pt x="17674" y="5328"/>
                    <a:pt x="222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0" name="任意多边形: 形状 369"/>
            <p:cNvSpPr/>
            <p:nvPr/>
          </p:nvSpPr>
          <p:spPr>
            <a:xfrm>
              <a:off x="10809391" y="5526911"/>
              <a:ext cx="84018" cy="82899"/>
            </a:xfrm>
            <a:custGeom>
              <a:avLst/>
              <a:gdLst>
                <a:gd name="connsiteX0" fmla="*/ 84019 w 84018"/>
                <a:gd name="connsiteY0" fmla="*/ 82900 h 82899"/>
                <a:gd name="connsiteX1" fmla="*/ 0 w 84018"/>
                <a:gd name="connsiteY1" fmla="*/ 0 h 82899"/>
                <a:gd name="connsiteX2" fmla="*/ 84019 w 84018"/>
                <a:gd name="connsiteY2" fmla="*/ 82900 h 82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018" h="82899">
                  <a:moveTo>
                    <a:pt x="84019" y="82900"/>
                  </a:moveTo>
                  <a:cubicBezTo>
                    <a:pt x="37880" y="80023"/>
                    <a:pt x="18381" y="60257"/>
                    <a:pt x="0" y="0"/>
                  </a:cubicBezTo>
                  <a:cubicBezTo>
                    <a:pt x="40704" y="1172"/>
                    <a:pt x="71072" y="30421"/>
                    <a:pt x="84019" y="829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1" name="任意多边形: 形状 370"/>
            <p:cNvSpPr/>
            <p:nvPr/>
          </p:nvSpPr>
          <p:spPr>
            <a:xfrm>
              <a:off x="11801420" y="6613454"/>
              <a:ext cx="106981" cy="85650"/>
            </a:xfrm>
            <a:custGeom>
              <a:avLst/>
              <a:gdLst>
                <a:gd name="connsiteX0" fmla="*/ 0 w 106981"/>
                <a:gd name="connsiteY0" fmla="*/ 0 h 85650"/>
                <a:gd name="connsiteX1" fmla="*/ 106982 w 106981"/>
                <a:gd name="connsiteY1" fmla="*/ 84658 h 85650"/>
                <a:gd name="connsiteX2" fmla="*/ 0 w 106981"/>
                <a:gd name="connsiteY2" fmla="*/ 0 h 8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981" h="85650">
                  <a:moveTo>
                    <a:pt x="0" y="0"/>
                  </a:moveTo>
                  <a:cubicBezTo>
                    <a:pt x="46725" y="6234"/>
                    <a:pt x="70114" y="25254"/>
                    <a:pt x="106982" y="84658"/>
                  </a:cubicBezTo>
                  <a:cubicBezTo>
                    <a:pt x="69474" y="90998"/>
                    <a:pt x="39266" y="6745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2" name="任意多边形: 形状 371"/>
            <p:cNvSpPr/>
            <p:nvPr/>
          </p:nvSpPr>
          <p:spPr>
            <a:xfrm>
              <a:off x="7986165" y="4966076"/>
              <a:ext cx="70929" cy="64606"/>
            </a:xfrm>
            <a:custGeom>
              <a:avLst/>
              <a:gdLst>
                <a:gd name="connsiteX0" fmla="*/ 50766 w 70929"/>
                <a:gd name="connsiteY0" fmla="*/ 64607 h 64606"/>
                <a:gd name="connsiteX1" fmla="*/ 685 w 70929"/>
                <a:gd name="connsiteY1" fmla="*/ 17243 h 64606"/>
                <a:gd name="connsiteX2" fmla="*/ 26898 w 70929"/>
                <a:gd name="connsiteY2" fmla="*/ 141 h 64606"/>
                <a:gd name="connsiteX3" fmla="*/ 70372 w 70929"/>
                <a:gd name="connsiteY3" fmla="*/ 41964 h 64606"/>
                <a:gd name="connsiteX4" fmla="*/ 50766 w 70929"/>
                <a:gd name="connsiteY4" fmla="*/ 64607 h 64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929" h="64604">
                  <a:moveTo>
                    <a:pt x="50766" y="64607"/>
                  </a:moveTo>
                  <a:cubicBezTo>
                    <a:pt x="15656" y="63595"/>
                    <a:pt x="-4003" y="42550"/>
                    <a:pt x="685" y="17243"/>
                  </a:cubicBezTo>
                  <a:cubicBezTo>
                    <a:pt x="2071" y="9891"/>
                    <a:pt x="17415" y="834"/>
                    <a:pt x="26898" y="141"/>
                  </a:cubicBezTo>
                  <a:cubicBezTo>
                    <a:pt x="54442" y="-1830"/>
                    <a:pt x="74581" y="17083"/>
                    <a:pt x="70372" y="41964"/>
                  </a:cubicBezTo>
                  <a:cubicBezTo>
                    <a:pt x="68614" y="52300"/>
                    <a:pt x="54496" y="60558"/>
                    <a:pt x="50766" y="646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3" name="任意多边形: 形状 372"/>
            <p:cNvSpPr/>
            <p:nvPr/>
          </p:nvSpPr>
          <p:spPr>
            <a:xfrm>
              <a:off x="9549589" y="4516671"/>
              <a:ext cx="71957" cy="69849"/>
            </a:xfrm>
            <a:custGeom>
              <a:avLst/>
              <a:gdLst>
                <a:gd name="connsiteX0" fmla="*/ 0 w 71957"/>
                <a:gd name="connsiteY0" fmla="*/ 789 h 69849"/>
                <a:gd name="connsiteX1" fmla="*/ 71925 w 71957"/>
                <a:gd name="connsiteY1" fmla="*/ 54972 h 69849"/>
                <a:gd name="connsiteX2" fmla="*/ 52372 w 71957"/>
                <a:gd name="connsiteY2" fmla="*/ 69837 h 69849"/>
                <a:gd name="connsiteX3" fmla="*/ 0 w 71957"/>
                <a:gd name="connsiteY3" fmla="*/ 789 h 6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957" h="69849">
                  <a:moveTo>
                    <a:pt x="0" y="789"/>
                  </a:moveTo>
                  <a:cubicBezTo>
                    <a:pt x="33299" y="-5285"/>
                    <a:pt x="73257" y="24764"/>
                    <a:pt x="71925" y="54972"/>
                  </a:cubicBezTo>
                  <a:cubicBezTo>
                    <a:pt x="71711" y="60460"/>
                    <a:pt x="58818" y="70263"/>
                    <a:pt x="52372" y="69837"/>
                  </a:cubicBezTo>
                  <a:cubicBezTo>
                    <a:pt x="18221" y="67279"/>
                    <a:pt x="7938" y="52841"/>
                    <a:pt x="0" y="7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4" name="任意多边形: 形状 373"/>
            <p:cNvSpPr/>
            <p:nvPr/>
          </p:nvSpPr>
          <p:spPr>
            <a:xfrm>
              <a:off x="10637413" y="5348697"/>
              <a:ext cx="74480" cy="82207"/>
            </a:xfrm>
            <a:custGeom>
              <a:avLst/>
              <a:gdLst>
                <a:gd name="connsiteX0" fmla="*/ 74481 w 74480"/>
                <a:gd name="connsiteY0" fmla="*/ 82207 h 82207"/>
                <a:gd name="connsiteX1" fmla="*/ 105 w 74480"/>
                <a:gd name="connsiteY1" fmla="*/ 0 h 82207"/>
                <a:gd name="connsiteX2" fmla="*/ 74481 w 74480"/>
                <a:gd name="connsiteY2" fmla="*/ 82207 h 8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0" h="82207">
                  <a:moveTo>
                    <a:pt x="74481" y="82207"/>
                  </a:moveTo>
                  <a:cubicBezTo>
                    <a:pt x="25412" y="77359"/>
                    <a:pt x="-1920" y="46085"/>
                    <a:pt x="105" y="0"/>
                  </a:cubicBezTo>
                  <a:cubicBezTo>
                    <a:pt x="41129" y="2771"/>
                    <a:pt x="65530" y="29036"/>
                    <a:pt x="74481" y="822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5" name="任意多边形: 形状 374"/>
            <p:cNvSpPr/>
            <p:nvPr/>
          </p:nvSpPr>
          <p:spPr>
            <a:xfrm>
              <a:off x="7930568" y="4800476"/>
              <a:ext cx="70627" cy="59954"/>
            </a:xfrm>
            <a:custGeom>
              <a:avLst/>
              <a:gdLst>
                <a:gd name="connsiteX0" fmla="*/ 69335 w 70627"/>
                <a:gd name="connsiteY0" fmla="*/ 59399 h 59954"/>
                <a:gd name="connsiteX1" fmla="*/ 21 w 70627"/>
                <a:gd name="connsiteY1" fmla="*/ 19228 h 59954"/>
                <a:gd name="connsiteX2" fmla="*/ 35930 w 70627"/>
                <a:gd name="connsiteY2" fmla="*/ 1806 h 59954"/>
                <a:gd name="connsiteX3" fmla="*/ 69335 w 70627"/>
                <a:gd name="connsiteY3" fmla="*/ 59399 h 5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27" h="59954">
                  <a:moveTo>
                    <a:pt x="69335" y="59399"/>
                  </a:moveTo>
                  <a:cubicBezTo>
                    <a:pt x="18295" y="62649"/>
                    <a:pt x="-725" y="51940"/>
                    <a:pt x="21" y="19228"/>
                  </a:cubicBezTo>
                  <a:cubicBezTo>
                    <a:pt x="660" y="-8210"/>
                    <a:pt x="22664" y="1753"/>
                    <a:pt x="35930" y="1806"/>
                  </a:cubicBezTo>
                  <a:cubicBezTo>
                    <a:pt x="64327" y="1913"/>
                    <a:pt x="74503" y="21040"/>
                    <a:pt x="69335" y="593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6" name="任意多边形: 形状 375"/>
            <p:cNvSpPr/>
            <p:nvPr/>
          </p:nvSpPr>
          <p:spPr>
            <a:xfrm>
              <a:off x="11899132" y="6741848"/>
              <a:ext cx="101706" cy="84556"/>
            </a:xfrm>
            <a:custGeom>
              <a:avLst/>
              <a:gdLst>
                <a:gd name="connsiteX0" fmla="*/ 0 w 101706"/>
                <a:gd name="connsiteY0" fmla="*/ 58 h 84556"/>
                <a:gd name="connsiteX1" fmla="*/ 101707 w 101706"/>
                <a:gd name="connsiteY1" fmla="*/ 84557 h 84556"/>
                <a:gd name="connsiteX2" fmla="*/ 0 w 101706"/>
                <a:gd name="connsiteY2" fmla="*/ 58 h 8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706" h="84556">
                  <a:moveTo>
                    <a:pt x="0" y="58"/>
                  </a:moveTo>
                  <a:cubicBezTo>
                    <a:pt x="42409" y="-1647"/>
                    <a:pt x="84178" y="34156"/>
                    <a:pt x="101707" y="84557"/>
                  </a:cubicBezTo>
                  <a:cubicBezTo>
                    <a:pt x="64040" y="82852"/>
                    <a:pt x="34896" y="59090"/>
                    <a:pt x="0" y="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7" name="任意多边形: 形状 376"/>
            <p:cNvSpPr/>
            <p:nvPr/>
          </p:nvSpPr>
          <p:spPr>
            <a:xfrm>
              <a:off x="8318494" y="4490235"/>
              <a:ext cx="70600" cy="65673"/>
            </a:xfrm>
            <a:custGeom>
              <a:avLst/>
              <a:gdLst>
                <a:gd name="connsiteX0" fmla="*/ 116 w 70600"/>
                <a:gd name="connsiteY0" fmla="*/ 3569 h 65673"/>
                <a:gd name="connsiteX1" fmla="*/ 66819 w 70600"/>
                <a:gd name="connsiteY1" fmla="*/ 28823 h 65673"/>
                <a:gd name="connsiteX2" fmla="*/ 67672 w 70600"/>
                <a:gd name="connsiteY2" fmla="*/ 57167 h 65673"/>
                <a:gd name="connsiteX3" fmla="*/ 39967 w 70600"/>
                <a:gd name="connsiteY3" fmla="*/ 65318 h 65673"/>
                <a:gd name="connsiteX4" fmla="*/ 116 w 70600"/>
                <a:gd name="connsiteY4" fmla="*/ 3569 h 6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00" h="65673">
                  <a:moveTo>
                    <a:pt x="116" y="3569"/>
                  </a:moveTo>
                  <a:cubicBezTo>
                    <a:pt x="31017" y="-5914"/>
                    <a:pt x="52807" y="3836"/>
                    <a:pt x="66819" y="28823"/>
                  </a:cubicBezTo>
                  <a:cubicBezTo>
                    <a:pt x="71135" y="36495"/>
                    <a:pt x="72200" y="51146"/>
                    <a:pt x="67672" y="57167"/>
                  </a:cubicBezTo>
                  <a:cubicBezTo>
                    <a:pt x="62877" y="63507"/>
                    <a:pt x="48918" y="66810"/>
                    <a:pt x="39967" y="65318"/>
                  </a:cubicBezTo>
                  <a:cubicBezTo>
                    <a:pt x="7095" y="59884"/>
                    <a:pt x="-1110" y="35909"/>
                    <a:pt x="116" y="35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8" name="任意多边形: 形状 377"/>
            <p:cNvSpPr/>
            <p:nvPr/>
          </p:nvSpPr>
          <p:spPr>
            <a:xfrm>
              <a:off x="9676058" y="4545901"/>
              <a:ext cx="66821" cy="74224"/>
            </a:xfrm>
            <a:custGeom>
              <a:avLst/>
              <a:gdLst>
                <a:gd name="connsiteX0" fmla="*/ 65543 w 66821"/>
                <a:gd name="connsiteY0" fmla="*/ 74225 h 74224"/>
                <a:gd name="connsiteX1" fmla="*/ 704 w 66821"/>
                <a:gd name="connsiteY1" fmla="*/ 22812 h 74224"/>
                <a:gd name="connsiteX2" fmla="*/ 23560 w 66821"/>
                <a:gd name="connsiteY2" fmla="*/ 1341 h 74224"/>
                <a:gd name="connsiteX3" fmla="*/ 65543 w 66821"/>
                <a:gd name="connsiteY3" fmla="*/ 74225 h 74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821" h="74224">
                  <a:moveTo>
                    <a:pt x="65543" y="74225"/>
                  </a:moveTo>
                  <a:cubicBezTo>
                    <a:pt x="30380" y="74065"/>
                    <a:pt x="5872" y="54725"/>
                    <a:pt x="704" y="22812"/>
                  </a:cubicBezTo>
                  <a:cubicBezTo>
                    <a:pt x="-2279" y="4591"/>
                    <a:pt x="4008" y="-3401"/>
                    <a:pt x="23560" y="1341"/>
                  </a:cubicBezTo>
                  <a:cubicBezTo>
                    <a:pt x="56113" y="9226"/>
                    <a:pt x="71563" y="35492"/>
                    <a:pt x="65543" y="742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9" name="任意多边形: 形状 378"/>
            <p:cNvSpPr/>
            <p:nvPr/>
          </p:nvSpPr>
          <p:spPr>
            <a:xfrm>
              <a:off x="10276189" y="4985419"/>
              <a:ext cx="75121" cy="82451"/>
            </a:xfrm>
            <a:custGeom>
              <a:avLst/>
              <a:gdLst>
                <a:gd name="connsiteX0" fmla="*/ 75122 w 75121"/>
                <a:gd name="connsiteY0" fmla="*/ 82451 h 82451"/>
                <a:gd name="connsiteX1" fmla="*/ 0 w 75121"/>
                <a:gd name="connsiteY1" fmla="*/ 297 h 82451"/>
                <a:gd name="connsiteX2" fmla="*/ 75122 w 75121"/>
                <a:gd name="connsiteY2" fmla="*/ 82451 h 8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121" h="82451">
                  <a:moveTo>
                    <a:pt x="75122" y="82451"/>
                  </a:moveTo>
                  <a:cubicBezTo>
                    <a:pt x="25360" y="72862"/>
                    <a:pt x="2238" y="46809"/>
                    <a:pt x="0" y="297"/>
                  </a:cubicBezTo>
                  <a:cubicBezTo>
                    <a:pt x="38520" y="-3379"/>
                    <a:pt x="67343" y="27203"/>
                    <a:pt x="75122" y="824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0" name="任意多边形: 形状 379"/>
            <p:cNvSpPr/>
            <p:nvPr/>
          </p:nvSpPr>
          <p:spPr>
            <a:xfrm>
              <a:off x="9013279" y="4410300"/>
              <a:ext cx="69705" cy="69110"/>
            </a:xfrm>
            <a:custGeom>
              <a:avLst/>
              <a:gdLst>
                <a:gd name="connsiteX0" fmla="*/ 337 w 69705"/>
                <a:gd name="connsiteY0" fmla="*/ 285 h 69110"/>
                <a:gd name="connsiteX1" fmla="*/ 69491 w 69705"/>
                <a:gd name="connsiteY1" fmla="*/ 46902 h 69110"/>
                <a:gd name="connsiteX2" fmla="*/ 47488 w 69705"/>
                <a:gd name="connsiteY2" fmla="*/ 68906 h 69110"/>
                <a:gd name="connsiteX3" fmla="*/ 337 w 69705"/>
                <a:gd name="connsiteY3" fmla="*/ 285 h 69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705" h="69110">
                  <a:moveTo>
                    <a:pt x="337" y="285"/>
                  </a:moveTo>
                  <a:cubicBezTo>
                    <a:pt x="39603" y="-2592"/>
                    <a:pt x="66668" y="16587"/>
                    <a:pt x="69491" y="46902"/>
                  </a:cubicBezTo>
                  <a:cubicBezTo>
                    <a:pt x="71037" y="63791"/>
                    <a:pt x="64270" y="70398"/>
                    <a:pt x="47488" y="68906"/>
                  </a:cubicBezTo>
                  <a:cubicBezTo>
                    <a:pt x="16960" y="66242"/>
                    <a:pt x="-2859" y="38804"/>
                    <a:pt x="337" y="28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1" name="任意多边形: 形状 380"/>
            <p:cNvSpPr/>
            <p:nvPr/>
          </p:nvSpPr>
          <p:spPr>
            <a:xfrm>
              <a:off x="7517844" y="5143631"/>
              <a:ext cx="67884" cy="68836"/>
            </a:xfrm>
            <a:custGeom>
              <a:avLst/>
              <a:gdLst>
                <a:gd name="connsiteX0" fmla="*/ 23019 w 67884"/>
                <a:gd name="connsiteY0" fmla="*/ 0 h 68836"/>
                <a:gd name="connsiteX1" fmla="*/ 67559 w 67884"/>
                <a:gd name="connsiteY1" fmla="*/ 46671 h 68836"/>
                <a:gd name="connsiteX2" fmla="*/ 37137 w 67884"/>
                <a:gd name="connsiteY2" fmla="*/ 68835 h 68836"/>
                <a:gd name="connsiteX3" fmla="*/ 216 w 67884"/>
                <a:gd name="connsiteY3" fmla="*/ 27118 h 68836"/>
                <a:gd name="connsiteX4" fmla="*/ 23019 w 67884"/>
                <a:gd name="connsiteY4" fmla="*/ 0 h 6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84" h="68836">
                  <a:moveTo>
                    <a:pt x="23019" y="0"/>
                  </a:moveTo>
                  <a:cubicBezTo>
                    <a:pt x="61006" y="2078"/>
                    <a:pt x="64682" y="25520"/>
                    <a:pt x="67559" y="46671"/>
                  </a:cubicBezTo>
                  <a:cubicBezTo>
                    <a:pt x="70596" y="69367"/>
                    <a:pt x="51789" y="68728"/>
                    <a:pt x="37137" y="68835"/>
                  </a:cubicBezTo>
                  <a:cubicBezTo>
                    <a:pt x="9699" y="69048"/>
                    <a:pt x="-1755" y="50827"/>
                    <a:pt x="216" y="27118"/>
                  </a:cubicBezTo>
                  <a:cubicBezTo>
                    <a:pt x="1069" y="17475"/>
                    <a:pt x="15081" y="9004"/>
                    <a:pt x="230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2" name="任意多边形: 形状 381"/>
            <p:cNvSpPr/>
            <p:nvPr/>
          </p:nvSpPr>
          <p:spPr>
            <a:xfrm>
              <a:off x="9980032" y="4765781"/>
              <a:ext cx="70259" cy="71957"/>
            </a:xfrm>
            <a:custGeom>
              <a:avLst/>
              <a:gdLst>
                <a:gd name="connsiteX0" fmla="*/ 70260 w 70259"/>
                <a:gd name="connsiteY0" fmla="*/ 71717 h 71957"/>
                <a:gd name="connsiteX1" fmla="*/ 40 w 70259"/>
                <a:gd name="connsiteY1" fmla="*/ 14177 h 71957"/>
                <a:gd name="connsiteX2" fmla="*/ 25986 w 70259"/>
                <a:gd name="connsiteY2" fmla="*/ 112 h 71957"/>
                <a:gd name="connsiteX3" fmla="*/ 70260 w 70259"/>
                <a:gd name="connsiteY3" fmla="*/ 71717 h 7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259" h="71957">
                  <a:moveTo>
                    <a:pt x="70260" y="71717"/>
                  </a:moveTo>
                  <a:cubicBezTo>
                    <a:pt x="33445" y="74861"/>
                    <a:pt x="-1345" y="46730"/>
                    <a:pt x="40" y="14177"/>
                  </a:cubicBezTo>
                  <a:cubicBezTo>
                    <a:pt x="253" y="8796"/>
                    <a:pt x="17781" y="-1167"/>
                    <a:pt x="25986" y="112"/>
                  </a:cubicBezTo>
                  <a:cubicBezTo>
                    <a:pt x="50121" y="3788"/>
                    <a:pt x="67436" y="33784"/>
                    <a:pt x="70260" y="717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3" name="任意多边形: 形状 382"/>
            <p:cNvSpPr/>
            <p:nvPr/>
          </p:nvSpPr>
          <p:spPr>
            <a:xfrm>
              <a:off x="10102232" y="4800630"/>
              <a:ext cx="65683" cy="82260"/>
            </a:xfrm>
            <a:custGeom>
              <a:avLst/>
              <a:gdLst>
                <a:gd name="connsiteX0" fmla="*/ 65430 w 65683"/>
                <a:gd name="connsiteY0" fmla="*/ 82261 h 82260"/>
                <a:gd name="connsiteX1" fmla="*/ 644 w 65683"/>
                <a:gd name="connsiteY1" fmla="*/ 0 h 82260"/>
                <a:gd name="connsiteX2" fmla="*/ 65430 w 65683"/>
                <a:gd name="connsiteY2" fmla="*/ 82261 h 8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683" h="82260">
                  <a:moveTo>
                    <a:pt x="65430" y="82261"/>
                  </a:moveTo>
                  <a:cubicBezTo>
                    <a:pt x="16255" y="71179"/>
                    <a:pt x="-3991" y="44753"/>
                    <a:pt x="644" y="0"/>
                  </a:cubicBezTo>
                  <a:cubicBezTo>
                    <a:pt x="45877" y="6766"/>
                    <a:pt x="68360" y="34364"/>
                    <a:pt x="65430" y="822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4" name="任意多边形: 形状 383"/>
            <p:cNvSpPr/>
            <p:nvPr/>
          </p:nvSpPr>
          <p:spPr>
            <a:xfrm>
              <a:off x="10561810" y="5209957"/>
              <a:ext cx="78211" cy="78060"/>
            </a:xfrm>
            <a:custGeom>
              <a:avLst/>
              <a:gdLst>
                <a:gd name="connsiteX0" fmla="*/ 0 w 78211"/>
                <a:gd name="connsiteY0" fmla="*/ 5 h 78060"/>
                <a:gd name="connsiteX1" fmla="*/ 78211 w 78211"/>
                <a:gd name="connsiteY1" fmla="*/ 77897 h 78060"/>
                <a:gd name="connsiteX2" fmla="*/ 0 w 78211"/>
                <a:gd name="connsiteY2" fmla="*/ 5 h 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211" h="78060">
                  <a:moveTo>
                    <a:pt x="0" y="5"/>
                  </a:moveTo>
                  <a:cubicBezTo>
                    <a:pt x="43474" y="-421"/>
                    <a:pt x="70486" y="26484"/>
                    <a:pt x="78211" y="77897"/>
                  </a:cubicBezTo>
                  <a:cubicBezTo>
                    <a:pt x="37880" y="80241"/>
                    <a:pt x="15077" y="57545"/>
                    <a:pt x="0" y="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5" name="任意多边形: 形状 384"/>
            <p:cNvSpPr/>
            <p:nvPr/>
          </p:nvSpPr>
          <p:spPr>
            <a:xfrm>
              <a:off x="11433432" y="6187074"/>
              <a:ext cx="106927" cy="96059"/>
            </a:xfrm>
            <a:custGeom>
              <a:avLst/>
              <a:gdLst>
                <a:gd name="connsiteX0" fmla="*/ 106928 w 106927"/>
                <a:gd name="connsiteY0" fmla="*/ 96059 h 96059"/>
                <a:gd name="connsiteX1" fmla="*/ 0 w 106927"/>
                <a:gd name="connsiteY1" fmla="*/ 0 h 96059"/>
                <a:gd name="connsiteX2" fmla="*/ 106928 w 106927"/>
                <a:gd name="connsiteY2" fmla="*/ 96059 h 9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927" h="96059">
                  <a:moveTo>
                    <a:pt x="106928" y="96059"/>
                  </a:moveTo>
                  <a:cubicBezTo>
                    <a:pt x="48642" y="83060"/>
                    <a:pt x="22324" y="46511"/>
                    <a:pt x="0" y="0"/>
                  </a:cubicBezTo>
                  <a:cubicBezTo>
                    <a:pt x="58233" y="6553"/>
                    <a:pt x="77839" y="50667"/>
                    <a:pt x="106928" y="960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6" name="任意多边形: 形状 385"/>
            <p:cNvSpPr/>
            <p:nvPr/>
          </p:nvSpPr>
          <p:spPr>
            <a:xfrm>
              <a:off x="7882650" y="4635849"/>
              <a:ext cx="67173" cy="63028"/>
            </a:xfrm>
            <a:custGeom>
              <a:avLst/>
              <a:gdLst>
                <a:gd name="connsiteX0" fmla="*/ 52893 w 67173"/>
                <a:gd name="connsiteY0" fmla="*/ 63021 h 63028"/>
                <a:gd name="connsiteX1" fmla="*/ 42 w 67173"/>
                <a:gd name="connsiteY1" fmla="*/ 23170 h 63028"/>
                <a:gd name="connsiteX2" fmla="*/ 26787 w 67173"/>
                <a:gd name="connsiteY2" fmla="*/ 47 h 63028"/>
                <a:gd name="connsiteX3" fmla="*/ 67172 w 67173"/>
                <a:gd name="connsiteY3" fmla="*/ 44481 h 63028"/>
                <a:gd name="connsiteX4" fmla="*/ 52893 w 67173"/>
                <a:gd name="connsiteY4" fmla="*/ 63021 h 6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73" h="63028">
                  <a:moveTo>
                    <a:pt x="52893" y="63021"/>
                  </a:moveTo>
                  <a:cubicBezTo>
                    <a:pt x="15332" y="63394"/>
                    <a:pt x="1214" y="49755"/>
                    <a:pt x="42" y="23170"/>
                  </a:cubicBezTo>
                  <a:cubicBezTo>
                    <a:pt x="-811" y="3244"/>
                    <a:pt x="11496" y="-485"/>
                    <a:pt x="26787" y="47"/>
                  </a:cubicBezTo>
                  <a:cubicBezTo>
                    <a:pt x="54971" y="1059"/>
                    <a:pt x="66745" y="19707"/>
                    <a:pt x="67172" y="44481"/>
                  </a:cubicBezTo>
                  <a:cubicBezTo>
                    <a:pt x="67331" y="52153"/>
                    <a:pt x="55344" y="60038"/>
                    <a:pt x="52893" y="630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7" name="任意多边形: 形状 386"/>
            <p:cNvSpPr/>
            <p:nvPr/>
          </p:nvSpPr>
          <p:spPr>
            <a:xfrm>
              <a:off x="8948404" y="4256972"/>
              <a:ext cx="77110" cy="65761"/>
            </a:xfrm>
            <a:custGeom>
              <a:avLst/>
              <a:gdLst>
                <a:gd name="connsiteX0" fmla="*/ 0 w 77110"/>
                <a:gd name="connsiteY0" fmla="*/ 4169 h 65761"/>
                <a:gd name="connsiteX1" fmla="*/ 76773 w 77110"/>
                <a:gd name="connsiteY1" fmla="*/ 38533 h 65761"/>
                <a:gd name="connsiteX2" fmla="*/ 70273 w 77110"/>
                <a:gd name="connsiteY2" fmla="*/ 63094 h 65761"/>
                <a:gd name="connsiteX3" fmla="*/ 44434 w 77110"/>
                <a:gd name="connsiteY3" fmla="*/ 61762 h 65761"/>
                <a:gd name="connsiteX4" fmla="*/ 0 w 77110"/>
                <a:gd name="connsiteY4" fmla="*/ 4169 h 6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10" h="65761">
                  <a:moveTo>
                    <a:pt x="0" y="4169"/>
                  </a:moveTo>
                  <a:cubicBezTo>
                    <a:pt x="52265" y="-6700"/>
                    <a:pt x="71179" y="3317"/>
                    <a:pt x="76773" y="38533"/>
                  </a:cubicBezTo>
                  <a:cubicBezTo>
                    <a:pt x="78052" y="46578"/>
                    <a:pt x="75654" y="59524"/>
                    <a:pt x="70273" y="63094"/>
                  </a:cubicBezTo>
                  <a:cubicBezTo>
                    <a:pt x="64253" y="67090"/>
                    <a:pt x="49015" y="66557"/>
                    <a:pt x="44434" y="61762"/>
                  </a:cubicBezTo>
                  <a:cubicBezTo>
                    <a:pt x="29196" y="45726"/>
                    <a:pt x="16996" y="26812"/>
                    <a:pt x="0" y="41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8" name="任意多边形: 形状 387"/>
            <p:cNvSpPr/>
            <p:nvPr/>
          </p:nvSpPr>
          <p:spPr>
            <a:xfrm>
              <a:off x="11710848" y="6488305"/>
              <a:ext cx="109645" cy="92383"/>
            </a:xfrm>
            <a:custGeom>
              <a:avLst/>
              <a:gdLst>
                <a:gd name="connsiteX0" fmla="*/ 0 w 109645"/>
                <a:gd name="connsiteY0" fmla="*/ 0 h 92383"/>
                <a:gd name="connsiteX1" fmla="*/ 109646 w 109645"/>
                <a:gd name="connsiteY1" fmla="*/ 92384 h 92383"/>
                <a:gd name="connsiteX2" fmla="*/ 0 w 109645"/>
                <a:gd name="connsiteY2" fmla="*/ 0 h 92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644" h="92383">
                  <a:moveTo>
                    <a:pt x="0" y="0"/>
                  </a:moveTo>
                  <a:cubicBezTo>
                    <a:pt x="58925" y="6766"/>
                    <a:pt x="78318" y="50827"/>
                    <a:pt x="109646" y="92384"/>
                  </a:cubicBezTo>
                  <a:cubicBezTo>
                    <a:pt x="50827" y="82207"/>
                    <a:pt x="25254" y="4523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9" name="任意多边形: 形状 388"/>
            <p:cNvSpPr/>
            <p:nvPr/>
          </p:nvSpPr>
          <p:spPr>
            <a:xfrm>
              <a:off x="8161344" y="4480112"/>
              <a:ext cx="68595" cy="64040"/>
            </a:xfrm>
            <a:custGeom>
              <a:avLst/>
              <a:gdLst>
                <a:gd name="connsiteX0" fmla="*/ 53694 w 68595"/>
                <a:gd name="connsiteY0" fmla="*/ 64040 h 64040"/>
                <a:gd name="connsiteX1" fmla="*/ 150 w 68595"/>
                <a:gd name="connsiteY1" fmla="*/ 26533 h 64040"/>
                <a:gd name="connsiteX2" fmla="*/ 23325 w 68595"/>
                <a:gd name="connsiteY2" fmla="*/ 0 h 64040"/>
                <a:gd name="connsiteX3" fmla="*/ 68345 w 68595"/>
                <a:gd name="connsiteY3" fmla="*/ 48696 h 64040"/>
                <a:gd name="connsiteX4" fmla="*/ 53694 w 68595"/>
                <a:gd name="connsiteY4" fmla="*/ 64040 h 64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95" h="64039">
                  <a:moveTo>
                    <a:pt x="53694" y="64040"/>
                  </a:moveTo>
                  <a:cubicBezTo>
                    <a:pt x="21248" y="63348"/>
                    <a:pt x="2227" y="55676"/>
                    <a:pt x="150" y="26533"/>
                  </a:cubicBezTo>
                  <a:cubicBezTo>
                    <a:pt x="-1076" y="9644"/>
                    <a:pt x="5104" y="54"/>
                    <a:pt x="23325" y="0"/>
                  </a:cubicBezTo>
                  <a:cubicBezTo>
                    <a:pt x="47140" y="-106"/>
                    <a:pt x="71328" y="24029"/>
                    <a:pt x="68345" y="48696"/>
                  </a:cubicBezTo>
                  <a:cubicBezTo>
                    <a:pt x="67493" y="55622"/>
                    <a:pt x="56464" y="61323"/>
                    <a:pt x="53694" y="640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0" name="任意多边形: 形状 389"/>
            <p:cNvSpPr/>
            <p:nvPr/>
          </p:nvSpPr>
          <p:spPr>
            <a:xfrm>
              <a:off x="10913868" y="5565217"/>
              <a:ext cx="86842" cy="83560"/>
            </a:xfrm>
            <a:custGeom>
              <a:avLst/>
              <a:gdLst>
                <a:gd name="connsiteX0" fmla="*/ 0 w 86842"/>
                <a:gd name="connsiteY0" fmla="*/ 0 h 83560"/>
                <a:gd name="connsiteX1" fmla="*/ 86843 w 86842"/>
                <a:gd name="connsiteY1" fmla="*/ 82207 h 83560"/>
                <a:gd name="connsiteX2" fmla="*/ 0 w 86842"/>
                <a:gd name="connsiteY2" fmla="*/ 0 h 83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842" h="83560">
                  <a:moveTo>
                    <a:pt x="0" y="0"/>
                  </a:moveTo>
                  <a:cubicBezTo>
                    <a:pt x="50188" y="9537"/>
                    <a:pt x="69314" y="44540"/>
                    <a:pt x="86843" y="82207"/>
                  </a:cubicBezTo>
                  <a:cubicBezTo>
                    <a:pt x="44434" y="89773"/>
                    <a:pt x="18700" y="6606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1" name="任意多边形: 形状 390"/>
            <p:cNvSpPr/>
            <p:nvPr/>
          </p:nvSpPr>
          <p:spPr>
            <a:xfrm>
              <a:off x="7696518" y="5136386"/>
              <a:ext cx="69504" cy="66674"/>
            </a:xfrm>
            <a:custGeom>
              <a:avLst/>
              <a:gdLst>
                <a:gd name="connsiteX0" fmla="*/ 24263 w 69504"/>
                <a:gd name="connsiteY0" fmla="*/ 0 h 66674"/>
                <a:gd name="connsiteX1" fmla="*/ 69390 w 69504"/>
                <a:gd name="connsiteY1" fmla="*/ 45819 h 66674"/>
                <a:gd name="connsiteX2" fmla="*/ 37849 w 69504"/>
                <a:gd name="connsiteY2" fmla="*/ 66650 h 66674"/>
                <a:gd name="connsiteX3" fmla="*/ 342 w 69504"/>
                <a:gd name="connsiteY3" fmla="*/ 26426 h 66674"/>
                <a:gd name="connsiteX4" fmla="*/ 24263 w 69504"/>
                <a:gd name="connsiteY4" fmla="*/ 0 h 6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504" h="66674">
                  <a:moveTo>
                    <a:pt x="24263" y="0"/>
                  </a:moveTo>
                  <a:cubicBezTo>
                    <a:pt x="60279" y="2984"/>
                    <a:pt x="67685" y="23069"/>
                    <a:pt x="69390" y="45819"/>
                  </a:cubicBezTo>
                  <a:cubicBezTo>
                    <a:pt x="71148" y="68781"/>
                    <a:pt x="52341" y="66277"/>
                    <a:pt x="37849" y="66650"/>
                  </a:cubicBezTo>
                  <a:cubicBezTo>
                    <a:pt x="10624" y="67396"/>
                    <a:pt x="-2322" y="50987"/>
                    <a:pt x="342" y="26426"/>
                  </a:cubicBezTo>
                  <a:cubicBezTo>
                    <a:pt x="1407" y="16836"/>
                    <a:pt x="15899" y="8738"/>
                    <a:pt x="242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2" name="任意多边形: 形状 391"/>
            <p:cNvSpPr/>
            <p:nvPr/>
          </p:nvSpPr>
          <p:spPr>
            <a:xfrm>
              <a:off x="7389124" y="5329025"/>
              <a:ext cx="69453" cy="65596"/>
            </a:xfrm>
            <a:custGeom>
              <a:avLst/>
              <a:gdLst>
                <a:gd name="connsiteX0" fmla="*/ 45184 w 69453"/>
                <a:gd name="connsiteY0" fmla="*/ 65597 h 65596"/>
                <a:gd name="connsiteX1" fmla="*/ 324 w 69453"/>
                <a:gd name="connsiteY1" fmla="*/ 23188 h 65596"/>
                <a:gd name="connsiteX2" fmla="*/ 25791 w 69453"/>
                <a:gd name="connsiteY2" fmla="*/ 12 h 65596"/>
                <a:gd name="connsiteX3" fmla="*/ 69106 w 69453"/>
                <a:gd name="connsiteY3" fmla="*/ 39065 h 65596"/>
                <a:gd name="connsiteX4" fmla="*/ 45184 w 69453"/>
                <a:gd name="connsiteY4" fmla="*/ 65597 h 6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3" h="65596">
                  <a:moveTo>
                    <a:pt x="45184" y="65597"/>
                  </a:moveTo>
                  <a:cubicBezTo>
                    <a:pt x="11459" y="62933"/>
                    <a:pt x="3148" y="45724"/>
                    <a:pt x="324" y="23188"/>
                  </a:cubicBezTo>
                  <a:cubicBezTo>
                    <a:pt x="-2073" y="3742"/>
                    <a:pt x="9062" y="-254"/>
                    <a:pt x="25791" y="12"/>
                  </a:cubicBezTo>
                  <a:cubicBezTo>
                    <a:pt x="53815" y="438"/>
                    <a:pt x="72249" y="14237"/>
                    <a:pt x="69106" y="39065"/>
                  </a:cubicBezTo>
                  <a:cubicBezTo>
                    <a:pt x="67934" y="48761"/>
                    <a:pt x="53549" y="56806"/>
                    <a:pt x="45184" y="655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3" name="任意多边形: 形状 392"/>
            <p:cNvSpPr/>
            <p:nvPr/>
          </p:nvSpPr>
          <p:spPr>
            <a:xfrm>
              <a:off x="8050144" y="4641259"/>
              <a:ext cx="65717" cy="59317"/>
            </a:xfrm>
            <a:custGeom>
              <a:avLst/>
              <a:gdLst>
                <a:gd name="connsiteX0" fmla="*/ 63613 w 65717"/>
                <a:gd name="connsiteY0" fmla="*/ 54361 h 59317"/>
                <a:gd name="connsiteX1" fmla="*/ 4209 w 65717"/>
                <a:gd name="connsiteY1" fmla="*/ 41308 h 59317"/>
                <a:gd name="connsiteX2" fmla="*/ 0 w 65717"/>
                <a:gd name="connsiteY2" fmla="*/ 2522 h 59317"/>
                <a:gd name="connsiteX3" fmla="*/ 43421 w 65717"/>
                <a:gd name="connsiteY3" fmla="*/ 2043 h 59317"/>
                <a:gd name="connsiteX4" fmla="*/ 63613 w 65717"/>
                <a:gd name="connsiteY4" fmla="*/ 54361 h 5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17" h="59317">
                  <a:moveTo>
                    <a:pt x="63613" y="54361"/>
                  </a:moveTo>
                  <a:cubicBezTo>
                    <a:pt x="41450" y="58624"/>
                    <a:pt x="17848" y="67521"/>
                    <a:pt x="4209" y="41308"/>
                  </a:cubicBezTo>
                  <a:cubicBezTo>
                    <a:pt x="-1385" y="30546"/>
                    <a:pt x="1172" y="15575"/>
                    <a:pt x="0" y="2522"/>
                  </a:cubicBezTo>
                  <a:cubicBezTo>
                    <a:pt x="14598" y="2043"/>
                    <a:pt x="30741" y="-2592"/>
                    <a:pt x="43421" y="2043"/>
                  </a:cubicBezTo>
                  <a:cubicBezTo>
                    <a:pt x="66171" y="10407"/>
                    <a:pt x="68462" y="31186"/>
                    <a:pt x="63613" y="543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4" name="任意多边形: 形状 393"/>
            <p:cNvSpPr/>
            <p:nvPr/>
          </p:nvSpPr>
          <p:spPr>
            <a:xfrm>
              <a:off x="11100660" y="5747214"/>
              <a:ext cx="82313" cy="87055"/>
            </a:xfrm>
            <a:custGeom>
              <a:avLst/>
              <a:gdLst>
                <a:gd name="connsiteX0" fmla="*/ 0 w 82313"/>
                <a:gd name="connsiteY0" fmla="*/ 0 h 87055"/>
                <a:gd name="connsiteX1" fmla="*/ 82314 w 82313"/>
                <a:gd name="connsiteY1" fmla="*/ 87055 h 87055"/>
                <a:gd name="connsiteX2" fmla="*/ 0 w 82313"/>
                <a:gd name="connsiteY2" fmla="*/ 0 h 87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313" h="87055">
                  <a:moveTo>
                    <a:pt x="0" y="0"/>
                  </a:moveTo>
                  <a:cubicBezTo>
                    <a:pt x="49335" y="11401"/>
                    <a:pt x="62974" y="51146"/>
                    <a:pt x="82314" y="87055"/>
                  </a:cubicBezTo>
                  <a:cubicBezTo>
                    <a:pt x="40545" y="87215"/>
                    <a:pt x="53" y="4587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5" name="任意多边形: 形状 394"/>
            <p:cNvSpPr/>
            <p:nvPr/>
          </p:nvSpPr>
          <p:spPr>
            <a:xfrm>
              <a:off x="7233718" y="6046740"/>
              <a:ext cx="73509" cy="59316"/>
            </a:xfrm>
            <a:custGeom>
              <a:avLst/>
              <a:gdLst>
                <a:gd name="connsiteX0" fmla="*/ 10442 w 73509"/>
                <a:gd name="connsiteY0" fmla="*/ 0 h 59316"/>
                <a:gd name="connsiteX1" fmla="*/ 70220 w 73509"/>
                <a:gd name="connsiteY1" fmla="*/ 20832 h 59316"/>
                <a:gd name="connsiteX2" fmla="*/ 70646 w 73509"/>
                <a:gd name="connsiteY2" fmla="*/ 51040 h 59316"/>
                <a:gd name="connsiteX3" fmla="*/ 26266 w 73509"/>
                <a:gd name="connsiteY3" fmla="*/ 56634 h 59316"/>
                <a:gd name="connsiteX4" fmla="*/ 0 w 73509"/>
                <a:gd name="connsiteY4" fmla="*/ 12680 h 59316"/>
                <a:gd name="connsiteX5" fmla="*/ 10442 w 73509"/>
                <a:gd name="connsiteY5" fmla="*/ 0 h 5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509" h="59316">
                  <a:moveTo>
                    <a:pt x="10442" y="0"/>
                  </a:moveTo>
                  <a:cubicBezTo>
                    <a:pt x="30581" y="6500"/>
                    <a:pt x="51679" y="11242"/>
                    <a:pt x="70220" y="20832"/>
                  </a:cubicBezTo>
                  <a:cubicBezTo>
                    <a:pt x="74802" y="23176"/>
                    <a:pt x="74269" y="49601"/>
                    <a:pt x="70646" y="51040"/>
                  </a:cubicBezTo>
                  <a:cubicBezTo>
                    <a:pt x="56741" y="56581"/>
                    <a:pt x="36176" y="63081"/>
                    <a:pt x="26266" y="56634"/>
                  </a:cubicBezTo>
                  <a:cubicBezTo>
                    <a:pt x="13426" y="48270"/>
                    <a:pt x="8365" y="27917"/>
                    <a:pt x="0" y="12680"/>
                  </a:cubicBezTo>
                  <a:cubicBezTo>
                    <a:pt x="3516" y="8471"/>
                    <a:pt x="6979" y="4262"/>
                    <a:pt x="1044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6" name="任意多边形: 形状 395"/>
            <p:cNvSpPr/>
            <p:nvPr/>
          </p:nvSpPr>
          <p:spPr>
            <a:xfrm>
              <a:off x="7182215" y="5876298"/>
              <a:ext cx="68391" cy="64206"/>
            </a:xfrm>
            <a:custGeom>
              <a:avLst/>
              <a:gdLst>
                <a:gd name="connsiteX0" fmla="*/ 46228 w 68391"/>
                <a:gd name="connsiteY0" fmla="*/ 64207 h 64206"/>
                <a:gd name="connsiteX1" fmla="*/ 89 w 68391"/>
                <a:gd name="connsiteY1" fmla="*/ 24355 h 64206"/>
                <a:gd name="connsiteX2" fmla="*/ 31363 w 68391"/>
                <a:gd name="connsiteY2" fmla="*/ 114 h 64206"/>
                <a:gd name="connsiteX3" fmla="*/ 68391 w 68391"/>
                <a:gd name="connsiteY3" fmla="*/ 37248 h 64206"/>
                <a:gd name="connsiteX4" fmla="*/ 46228 w 68391"/>
                <a:gd name="connsiteY4" fmla="*/ 64207 h 6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1" h="64206">
                  <a:moveTo>
                    <a:pt x="46228" y="64207"/>
                  </a:moveTo>
                  <a:cubicBezTo>
                    <a:pt x="14847" y="60264"/>
                    <a:pt x="1634" y="49875"/>
                    <a:pt x="89" y="24355"/>
                  </a:cubicBezTo>
                  <a:cubicBezTo>
                    <a:pt x="-1349" y="-152"/>
                    <a:pt x="14847" y="1180"/>
                    <a:pt x="31363" y="114"/>
                  </a:cubicBezTo>
                  <a:cubicBezTo>
                    <a:pt x="58428" y="-1591"/>
                    <a:pt x="68231" y="16044"/>
                    <a:pt x="68391" y="37248"/>
                  </a:cubicBezTo>
                  <a:cubicBezTo>
                    <a:pt x="68444" y="46146"/>
                    <a:pt x="54059" y="55203"/>
                    <a:pt x="46228" y="642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7" name="任意多边形: 形状 396"/>
            <p:cNvSpPr/>
            <p:nvPr/>
          </p:nvSpPr>
          <p:spPr>
            <a:xfrm>
              <a:off x="9797063" y="4585944"/>
              <a:ext cx="70668" cy="66491"/>
            </a:xfrm>
            <a:custGeom>
              <a:avLst/>
              <a:gdLst>
                <a:gd name="connsiteX0" fmla="*/ 0 w 70668"/>
                <a:gd name="connsiteY0" fmla="*/ 244 h 66491"/>
                <a:gd name="connsiteX1" fmla="*/ 70327 w 70668"/>
                <a:gd name="connsiteY1" fmla="*/ 64976 h 66491"/>
                <a:gd name="connsiteX2" fmla="*/ 0 w 70668"/>
                <a:gd name="connsiteY2" fmla="*/ 244 h 6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668" h="66491">
                  <a:moveTo>
                    <a:pt x="0" y="244"/>
                  </a:moveTo>
                  <a:cubicBezTo>
                    <a:pt x="50188" y="-2580"/>
                    <a:pt x="73843" y="19157"/>
                    <a:pt x="70327" y="64976"/>
                  </a:cubicBezTo>
                  <a:cubicBezTo>
                    <a:pt x="28557" y="71263"/>
                    <a:pt x="15824" y="59542"/>
                    <a:pt x="0" y="2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8" name="任意多边形: 形状 397"/>
            <p:cNvSpPr/>
            <p:nvPr/>
          </p:nvSpPr>
          <p:spPr>
            <a:xfrm>
              <a:off x="8421141" y="4339086"/>
              <a:ext cx="68596" cy="63338"/>
            </a:xfrm>
            <a:custGeom>
              <a:avLst/>
              <a:gdLst>
                <a:gd name="connsiteX0" fmla="*/ 68596 w 68596"/>
                <a:gd name="connsiteY0" fmla="*/ 49974 h 63338"/>
                <a:gd name="connsiteX1" fmla="*/ 46006 w 68596"/>
                <a:gd name="connsiteY1" fmla="*/ 63187 h 63338"/>
                <a:gd name="connsiteX2" fmla="*/ 134 w 68596"/>
                <a:gd name="connsiteY2" fmla="*/ 15930 h 63338"/>
                <a:gd name="connsiteX3" fmla="*/ 20540 w 68596"/>
                <a:gd name="connsiteY3" fmla="*/ 160 h 63338"/>
                <a:gd name="connsiteX4" fmla="*/ 68596 w 68596"/>
                <a:gd name="connsiteY4" fmla="*/ 49974 h 6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96" h="63338">
                  <a:moveTo>
                    <a:pt x="68596" y="49974"/>
                  </a:moveTo>
                  <a:cubicBezTo>
                    <a:pt x="63641" y="53065"/>
                    <a:pt x="55223" y="62281"/>
                    <a:pt x="46006" y="63187"/>
                  </a:cubicBezTo>
                  <a:cubicBezTo>
                    <a:pt x="22777" y="65531"/>
                    <a:pt x="-2050" y="40118"/>
                    <a:pt x="134" y="15930"/>
                  </a:cubicBezTo>
                  <a:cubicBezTo>
                    <a:pt x="667" y="9856"/>
                    <a:pt x="13028" y="746"/>
                    <a:pt x="20540" y="160"/>
                  </a:cubicBezTo>
                  <a:cubicBezTo>
                    <a:pt x="47498" y="-1918"/>
                    <a:pt x="67371" y="16356"/>
                    <a:pt x="68596" y="499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9" name="任意多边形: 形状 398"/>
            <p:cNvSpPr/>
            <p:nvPr/>
          </p:nvSpPr>
          <p:spPr>
            <a:xfrm>
              <a:off x="10742102" y="5390733"/>
              <a:ext cx="74695" cy="77945"/>
            </a:xfrm>
            <a:custGeom>
              <a:avLst/>
              <a:gdLst>
                <a:gd name="connsiteX0" fmla="*/ 74695 w 74695"/>
                <a:gd name="connsiteY0" fmla="*/ 77945 h 77945"/>
                <a:gd name="connsiteX1" fmla="*/ 0 w 74695"/>
                <a:gd name="connsiteY1" fmla="*/ 0 h 77945"/>
                <a:gd name="connsiteX2" fmla="*/ 74695 w 74695"/>
                <a:gd name="connsiteY2" fmla="*/ 77945 h 7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695" h="77945">
                  <a:moveTo>
                    <a:pt x="74695" y="77945"/>
                  </a:moveTo>
                  <a:cubicBezTo>
                    <a:pt x="27172" y="74748"/>
                    <a:pt x="12041" y="58392"/>
                    <a:pt x="0" y="0"/>
                  </a:cubicBezTo>
                  <a:cubicBezTo>
                    <a:pt x="43155" y="5488"/>
                    <a:pt x="65478" y="28131"/>
                    <a:pt x="74695" y="779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0" name="任意多边形: 形状 399"/>
            <p:cNvSpPr/>
            <p:nvPr/>
          </p:nvSpPr>
          <p:spPr>
            <a:xfrm>
              <a:off x="9087832" y="4283794"/>
              <a:ext cx="76603" cy="64504"/>
            </a:xfrm>
            <a:custGeom>
              <a:avLst/>
              <a:gdLst>
                <a:gd name="connsiteX0" fmla="*/ 0 w 76603"/>
                <a:gd name="connsiteY0" fmla="*/ 4572 h 64504"/>
                <a:gd name="connsiteX1" fmla="*/ 76454 w 76603"/>
                <a:gd name="connsiteY1" fmla="*/ 37072 h 64504"/>
                <a:gd name="connsiteX2" fmla="*/ 68941 w 76603"/>
                <a:gd name="connsiteY2" fmla="*/ 62379 h 64504"/>
                <a:gd name="connsiteX3" fmla="*/ 46245 w 76603"/>
                <a:gd name="connsiteY3" fmla="*/ 60354 h 64504"/>
                <a:gd name="connsiteX4" fmla="*/ 0 w 76603"/>
                <a:gd name="connsiteY4" fmla="*/ 4572 h 6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03" h="64504">
                  <a:moveTo>
                    <a:pt x="0" y="4572"/>
                  </a:moveTo>
                  <a:cubicBezTo>
                    <a:pt x="47950" y="-7628"/>
                    <a:pt x="73097" y="5052"/>
                    <a:pt x="76454" y="37072"/>
                  </a:cubicBezTo>
                  <a:cubicBezTo>
                    <a:pt x="77306" y="45436"/>
                    <a:pt x="74482" y="56784"/>
                    <a:pt x="68941" y="62379"/>
                  </a:cubicBezTo>
                  <a:cubicBezTo>
                    <a:pt x="65318" y="66001"/>
                    <a:pt x="50507" y="64776"/>
                    <a:pt x="46245" y="60354"/>
                  </a:cubicBezTo>
                  <a:cubicBezTo>
                    <a:pt x="30422" y="43998"/>
                    <a:pt x="16942" y="25457"/>
                    <a:pt x="0" y="45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1" name="任意多边形: 形状 400"/>
            <p:cNvSpPr/>
            <p:nvPr/>
          </p:nvSpPr>
          <p:spPr>
            <a:xfrm>
              <a:off x="10212919" y="4842045"/>
              <a:ext cx="71881" cy="78364"/>
            </a:xfrm>
            <a:custGeom>
              <a:avLst/>
              <a:gdLst>
                <a:gd name="connsiteX0" fmla="*/ 64388 w 71881"/>
                <a:gd name="connsiteY0" fmla="*/ 78354 h 78364"/>
                <a:gd name="connsiteX1" fmla="*/ 455 w 71881"/>
                <a:gd name="connsiteY1" fmla="*/ 10638 h 78364"/>
                <a:gd name="connsiteX2" fmla="*/ 20328 w 71881"/>
                <a:gd name="connsiteY2" fmla="*/ 249 h 78364"/>
                <a:gd name="connsiteX3" fmla="*/ 71528 w 71881"/>
                <a:gd name="connsiteY3" fmla="*/ 61944 h 78364"/>
                <a:gd name="connsiteX4" fmla="*/ 64388 w 71881"/>
                <a:gd name="connsiteY4" fmla="*/ 78354 h 7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1" h="78364">
                  <a:moveTo>
                    <a:pt x="64388" y="78354"/>
                  </a:moveTo>
                  <a:cubicBezTo>
                    <a:pt x="37803" y="79206"/>
                    <a:pt x="-4873" y="31203"/>
                    <a:pt x="455" y="10638"/>
                  </a:cubicBezTo>
                  <a:cubicBezTo>
                    <a:pt x="1787" y="5523"/>
                    <a:pt x="18836" y="-1403"/>
                    <a:pt x="20328" y="249"/>
                  </a:cubicBezTo>
                  <a:cubicBezTo>
                    <a:pt x="38549" y="19801"/>
                    <a:pt x="55704" y="40420"/>
                    <a:pt x="71528" y="61944"/>
                  </a:cubicBezTo>
                  <a:cubicBezTo>
                    <a:pt x="73552" y="64715"/>
                    <a:pt x="66306" y="74251"/>
                    <a:pt x="64388" y="783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7371012" y="5854979"/>
              <a:ext cx="70085" cy="71833"/>
            </a:xfrm>
            <a:custGeom>
              <a:avLst/>
              <a:gdLst>
                <a:gd name="connsiteX0" fmla="*/ 30584 w 70085"/>
                <a:gd name="connsiteY0" fmla="*/ 71833 h 71833"/>
                <a:gd name="connsiteX1" fmla="*/ 429 w 70085"/>
                <a:gd name="connsiteY1" fmla="*/ 23138 h 71833"/>
                <a:gd name="connsiteX2" fmla="*/ 36498 w 70085"/>
                <a:gd name="connsiteY2" fmla="*/ 68 h 71833"/>
                <a:gd name="connsiteX3" fmla="*/ 69210 w 70085"/>
                <a:gd name="connsiteY3" fmla="*/ 36723 h 71833"/>
                <a:gd name="connsiteX4" fmla="*/ 30584 w 70085"/>
                <a:gd name="connsiteY4" fmla="*/ 71833 h 7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085" h="71833">
                  <a:moveTo>
                    <a:pt x="30584" y="71833"/>
                  </a:moveTo>
                  <a:cubicBezTo>
                    <a:pt x="16732" y="50362"/>
                    <a:pt x="2613" y="37629"/>
                    <a:pt x="429" y="23138"/>
                  </a:cubicBezTo>
                  <a:cubicBezTo>
                    <a:pt x="-3514" y="-3448"/>
                    <a:pt x="20621" y="868"/>
                    <a:pt x="36498" y="68"/>
                  </a:cubicBezTo>
                  <a:cubicBezTo>
                    <a:pt x="61432" y="-1210"/>
                    <a:pt x="73579" y="15625"/>
                    <a:pt x="69210" y="36723"/>
                  </a:cubicBezTo>
                  <a:cubicBezTo>
                    <a:pt x="66972" y="47858"/>
                    <a:pt x="49178" y="55743"/>
                    <a:pt x="30584" y="718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3" name="任意多边形: 形状 402"/>
            <p:cNvSpPr/>
            <p:nvPr/>
          </p:nvSpPr>
          <p:spPr>
            <a:xfrm>
              <a:off x="7999228" y="4474268"/>
              <a:ext cx="64687" cy="61292"/>
            </a:xfrm>
            <a:custGeom>
              <a:avLst/>
              <a:gdLst>
                <a:gd name="connsiteX0" fmla="*/ 64555 w 64687"/>
                <a:gd name="connsiteY0" fmla="*/ 58003 h 61292"/>
                <a:gd name="connsiteX1" fmla="*/ 675 w 64687"/>
                <a:gd name="connsiteY1" fmla="*/ 29712 h 61292"/>
                <a:gd name="connsiteX2" fmla="*/ 23212 w 64687"/>
                <a:gd name="connsiteY2" fmla="*/ 37 h 61292"/>
                <a:gd name="connsiteX3" fmla="*/ 64555 w 64687"/>
                <a:gd name="connsiteY3" fmla="*/ 58003 h 6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687" h="61292">
                  <a:moveTo>
                    <a:pt x="64555" y="58003"/>
                  </a:moveTo>
                  <a:cubicBezTo>
                    <a:pt x="22146" y="66580"/>
                    <a:pt x="5204" y="58802"/>
                    <a:pt x="675" y="29712"/>
                  </a:cubicBezTo>
                  <a:cubicBezTo>
                    <a:pt x="-2148" y="11385"/>
                    <a:pt x="3605" y="836"/>
                    <a:pt x="23212" y="37"/>
                  </a:cubicBezTo>
                  <a:cubicBezTo>
                    <a:pt x="50437" y="-1029"/>
                    <a:pt x="66313" y="21135"/>
                    <a:pt x="64555" y="580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4" name="任意多边形: 形状 403"/>
            <p:cNvSpPr/>
            <p:nvPr/>
          </p:nvSpPr>
          <p:spPr>
            <a:xfrm>
              <a:off x="7813658" y="4969087"/>
              <a:ext cx="69599" cy="58371"/>
            </a:xfrm>
            <a:custGeom>
              <a:avLst/>
              <a:gdLst>
                <a:gd name="connsiteX0" fmla="*/ 69140 w 69599"/>
                <a:gd name="connsiteY0" fmla="*/ 56268 h 58371"/>
                <a:gd name="connsiteX1" fmla="*/ 93 w 69599"/>
                <a:gd name="connsiteY1" fmla="*/ 20839 h 58371"/>
                <a:gd name="connsiteX2" fmla="*/ 27371 w 69599"/>
                <a:gd name="connsiteY2" fmla="*/ 7 h 58371"/>
                <a:gd name="connsiteX3" fmla="*/ 69140 w 69599"/>
                <a:gd name="connsiteY3" fmla="*/ 56268 h 5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99" h="58371">
                  <a:moveTo>
                    <a:pt x="69140" y="56268"/>
                  </a:moveTo>
                  <a:cubicBezTo>
                    <a:pt x="22736" y="63514"/>
                    <a:pt x="2064" y="52113"/>
                    <a:pt x="93" y="20839"/>
                  </a:cubicBezTo>
                  <a:cubicBezTo>
                    <a:pt x="-1293" y="-952"/>
                    <a:pt x="13092" y="167"/>
                    <a:pt x="27371" y="7"/>
                  </a:cubicBezTo>
                  <a:cubicBezTo>
                    <a:pt x="61309" y="-366"/>
                    <a:pt x="72071" y="13540"/>
                    <a:pt x="69140" y="562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5" name="任意多边形: 形状 404"/>
            <p:cNvSpPr/>
            <p:nvPr/>
          </p:nvSpPr>
          <p:spPr>
            <a:xfrm>
              <a:off x="7165066" y="6420044"/>
              <a:ext cx="74032" cy="54912"/>
            </a:xfrm>
            <a:custGeom>
              <a:avLst/>
              <a:gdLst>
                <a:gd name="connsiteX0" fmla="*/ 74033 w 74032"/>
                <a:gd name="connsiteY0" fmla="*/ 47962 h 54912"/>
                <a:gd name="connsiteX1" fmla="*/ 3174 w 74032"/>
                <a:gd name="connsiteY1" fmla="*/ 38266 h 54912"/>
                <a:gd name="connsiteX2" fmla="*/ 2268 w 74032"/>
                <a:gd name="connsiteY2" fmla="*/ 6672 h 54912"/>
                <a:gd name="connsiteX3" fmla="*/ 54001 w 74032"/>
                <a:gd name="connsiteY3" fmla="*/ 2730 h 54912"/>
                <a:gd name="connsiteX4" fmla="*/ 74033 w 74032"/>
                <a:gd name="connsiteY4" fmla="*/ 47962 h 5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32" h="54912">
                  <a:moveTo>
                    <a:pt x="74033" y="47962"/>
                  </a:moveTo>
                  <a:cubicBezTo>
                    <a:pt x="43558" y="50733"/>
                    <a:pt x="19050" y="66663"/>
                    <a:pt x="3174" y="38266"/>
                  </a:cubicBezTo>
                  <a:cubicBezTo>
                    <a:pt x="-1621" y="29688"/>
                    <a:pt x="-183" y="7312"/>
                    <a:pt x="2268" y="6672"/>
                  </a:cubicBezTo>
                  <a:cubicBezTo>
                    <a:pt x="19210" y="2410"/>
                    <a:pt x="39775" y="-3557"/>
                    <a:pt x="54001" y="2730"/>
                  </a:cubicBezTo>
                  <a:cubicBezTo>
                    <a:pt x="64283" y="7258"/>
                    <a:pt x="66681" y="29795"/>
                    <a:pt x="74033" y="479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6" name="任意多边形: 形状 405"/>
            <p:cNvSpPr/>
            <p:nvPr/>
          </p:nvSpPr>
          <p:spPr>
            <a:xfrm>
              <a:off x="9486668" y="4367373"/>
              <a:ext cx="72533" cy="67506"/>
            </a:xfrm>
            <a:custGeom>
              <a:avLst/>
              <a:gdLst>
                <a:gd name="connsiteX0" fmla="*/ 0 w 72533"/>
                <a:gd name="connsiteY0" fmla="*/ 2774 h 67506"/>
                <a:gd name="connsiteX1" fmla="*/ 71445 w 72533"/>
                <a:gd name="connsiteY1" fmla="*/ 34954 h 67506"/>
                <a:gd name="connsiteX2" fmla="*/ 69794 w 72533"/>
                <a:gd name="connsiteY2" fmla="*/ 67507 h 67506"/>
                <a:gd name="connsiteX3" fmla="*/ 37561 w 72533"/>
                <a:gd name="connsiteY3" fmla="*/ 60581 h 67506"/>
                <a:gd name="connsiteX4" fmla="*/ 0 w 72533"/>
                <a:gd name="connsiteY4" fmla="*/ 2774 h 6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33" h="67506">
                  <a:moveTo>
                    <a:pt x="0" y="2774"/>
                  </a:moveTo>
                  <a:cubicBezTo>
                    <a:pt x="37401" y="-6016"/>
                    <a:pt x="62921" y="6451"/>
                    <a:pt x="71445" y="34954"/>
                  </a:cubicBezTo>
                  <a:cubicBezTo>
                    <a:pt x="74376" y="44757"/>
                    <a:pt x="70540" y="56585"/>
                    <a:pt x="69794" y="67507"/>
                  </a:cubicBezTo>
                  <a:cubicBezTo>
                    <a:pt x="58765" y="65429"/>
                    <a:pt x="43368" y="67240"/>
                    <a:pt x="37561" y="60581"/>
                  </a:cubicBezTo>
                  <a:cubicBezTo>
                    <a:pt x="23123" y="44011"/>
                    <a:pt x="13053" y="23553"/>
                    <a:pt x="0" y="27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7" name="任意多边形: 形状 406"/>
            <p:cNvSpPr/>
            <p:nvPr/>
          </p:nvSpPr>
          <p:spPr>
            <a:xfrm>
              <a:off x="7104165" y="6244839"/>
              <a:ext cx="66633" cy="60112"/>
            </a:xfrm>
            <a:custGeom>
              <a:avLst/>
              <a:gdLst>
                <a:gd name="connsiteX0" fmla="*/ 43989 w 66633"/>
                <a:gd name="connsiteY0" fmla="*/ 60085 h 60112"/>
                <a:gd name="connsiteX1" fmla="*/ 35 w 66633"/>
                <a:gd name="connsiteY1" fmla="*/ 21831 h 60112"/>
                <a:gd name="connsiteX2" fmla="*/ 34559 w 66633"/>
                <a:gd name="connsiteY2" fmla="*/ 201 h 60112"/>
                <a:gd name="connsiteX3" fmla="*/ 66152 w 66633"/>
                <a:gd name="connsiteY3" fmla="*/ 34352 h 60112"/>
                <a:gd name="connsiteX4" fmla="*/ 43989 w 66633"/>
                <a:gd name="connsiteY4" fmla="*/ 60085 h 6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3" h="60112">
                  <a:moveTo>
                    <a:pt x="43989" y="60085"/>
                  </a:moveTo>
                  <a:cubicBezTo>
                    <a:pt x="5203" y="60937"/>
                    <a:pt x="834" y="42130"/>
                    <a:pt x="35" y="21831"/>
                  </a:cubicBezTo>
                  <a:cubicBezTo>
                    <a:pt x="-977" y="-4008"/>
                    <a:pt x="20280" y="1533"/>
                    <a:pt x="34559" y="201"/>
                  </a:cubicBezTo>
                  <a:cubicBezTo>
                    <a:pt x="58640" y="-2090"/>
                    <a:pt x="69083" y="15598"/>
                    <a:pt x="66152" y="34352"/>
                  </a:cubicBezTo>
                  <a:cubicBezTo>
                    <a:pt x="64341" y="46126"/>
                    <a:pt x="48091" y="55609"/>
                    <a:pt x="43989" y="6008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8" name="任意多边形: 形状 407"/>
            <p:cNvSpPr/>
            <p:nvPr/>
          </p:nvSpPr>
          <p:spPr>
            <a:xfrm>
              <a:off x="7643043" y="4977273"/>
              <a:ext cx="67762" cy="57555"/>
            </a:xfrm>
            <a:custGeom>
              <a:avLst/>
              <a:gdLst>
                <a:gd name="connsiteX0" fmla="*/ 17641 w 67762"/>
                <a:gd name="connsiteY0" fmla="*/ 186 h 57555"/>
                <a:gd name="connsiteX1" fmla="*/ 67456 w 67762"/>
                <a:gd name="connsiteY1" fmla="*/ 35775 h 57555"/>
                <a:gd name="connsiteX2" fmla="*/ 37887 w 67762"/>
                <a:gd name="connsiteY2" fmla="*/ 57406 h 57555"/>
                <a:gd name="connsiteX3" fmla="*/ 6 w 67762"/>
                <a:gd name="connsiteY3" fmla="*/ 16968 h 57555"/>
                <a:gd name="connsiteX4" fmla="*/ 17641 w 67762"/>
                <a:gd name="connsiteY4" fmla="*/ 186 h 57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62" h="57554">
                  <a:moveTo>
                    <a:pt x="17641" y="186"/>
                  </a:moveTo>
                  <a:cubicBezTo>
                    <a:pt x="54083" y="-1839"/>
                    <a:pt x="64739" y="12866"/>
                    <a:pt x="67456" y="35775"/>
                  </a:cubicBezTo>
                  <a:cubicBezTo>
                    <a:pt x="70386" y="60070"/>
                    <a:pt x="51686" y="56394"/>
                    <a:pt x="37887" y="57406"/>
                  </a:cubicBezTo>
                  <a:cubicBezTo>
                    <a:pt x="9277" y="59537"/>
                    <a:pt x="1125" y="38599"/>
                    <a:pt x="6" y="16968"/>
                  </a:cubicBezTo>
                  <a:cubicBezTo>
                    <a:pt x="-367" y="9882"/>
                    <a:pt x="15564" y="2050"/>
                    <a:pt x="17641" y="1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9" name="任意多边形: 形状 408"/>
            <p:cNvSpPr/>
            <p:nvPr/>
          </p:nvSpPr>
          <p:spPr>
            <a:xfrm>
              <a:off x="9921015" y="4618682"/>
              <a:ext cx="66383" cy="78003"/>
            </a:xfrm>
            <a:custGeom>
              <a:avLst/>
              <a:gdLst>
                <a:gd name="connsiteX0" fmla="*/ 63905 w 66383"/>
                <a:gd name="connsiteY0" fmla="*/ 78003 h 78003"/>
                <a:gd name="connsiteX1" fmla="*/ 1677 w 66383"/>
                <a:gd name="connsiteY1" fmla="*/ 25525 h 78003"/>
                <a:gd name="connsiteX2" fmla="*/ 4021 w 66383"/>
                <a:gd name="connsiteY2" fmla="*/ 2349 h 78003"/>
                <a:gd name="connsiteX3" fmla="*/ 26877 w 66383"/>
                <a:gd name="connsiteY3" fmla="*/ 2775 h 78003"/>
                <a:gd name="connsiteX4" fmla="*/ 63905 w 66383"/>
                <a:gd name="connsiteY4" fmla="*/ 78003 h 7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383" h="78003">
                  <a:moveTo>
                    <a:pt x="63905" y="78003"/>
                  </a:moveTo>
                  <a:cubicBezTo>
                    <a:pt x="31672" y="74007"/>
                    <a:pt x="13771" y="52590"/>
                    <a:pt x="1677" y="25525"/>
                  </a:cubicBezTo>
                  <a:cubicBezTo>
                    <a:pt x="-1200" y="19025"/>
                    <a:pt x="-348" y="6718"/>
                    <a:pt x="4021" y="2349"/>
                  </a:cubicBezTo>
                  <a:cubicBezTo>
                    <a:pt x="7857" y="-1487"/>
                    <a:pt x="20004" y="-102"/>
                    <a:pt x="26877" y="2775"/>
                  </a:cubicBezTo>
                  <a:cubicBezTo>
                    <a:pt x="56659" y="15295"/>
                    <a:pt x="72909" y="48434"/>
                    <a:pt x="63905" y="780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0" name="任意多边形: 形状 409"/>
            <p:cNvSpPr/>
            <p:nvPr/>
          </p:nvSpPr>
          <p:spPr>
            <a:xfrm>
              <a:off x="7765669" y="4802954"/>
              <a:ext cx="66303" cy="57480"/>
            </a:xfrm>
            <a:custGeom>
              <a:avLst/>
              <a:gdLst>
                <a:gd name="connsiteX0" fmla="*/ 66303 w 66303"/>
                <a:gd name="connsiteY0" fmla="*/ 56334 h 57480"/>
                <a:gd name="connsiteX1" fmla="*/ 186 w 66303"/>
                <a:gd name="connsiteY1" fmla="*/ 24688 h 57480"/>
                <a:gd name="connsiteX2" fmla="*/ 24747 w 66303"/>
                <a:gd name="connsiteY2" fmla="*/ 659 h 57480"/>
                <a:gd name="connsiteX3" fmla="*/ 66303 w 66303"/>
                <a:gd name="connsiteY3" fmla="*/ 56334 h 5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03" h="57480">
                  <a:moveTo>
                    <a:pt x="66303" y="56334"/>
                  </a:moveTo>
                  <a:cubicBezTo>
                    <a:pt x="13026" y="60490"/>
                    <a:pt x="-1892" y="54097"/>
                    <a:pt x="186" y="24688"/>
                  </a:cubicBezTo>
                  <a:cubicBezTo>
                    <a:pt x="825" y="15790"/>
                    <a:pt x="15157" y="2098"/>
                    <a:pt x="24747" y="659"/>
                  </a:cubicBezTo>
                  <a:cubicBezTo>
                    <a:pt x="53464" y="-3763"/>
                    <a:pt x="65930" y="13979"/>
                    <a:pt x="66303" y="563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1" name="任意多边形: 形状 410"/>
            <p:cNvSpPr/>
            <p:nvPr/>
          </p:nvSpPr>
          <p:spPr>
            <a:xfrm>
              <a:off x="9233809" y="4305407"/>
              <a:ext cx="69405" cy="67990"/>
            </a:xfrm>
            <a:custGeom>
              <a:avLst/>
              <a:gdLst>
                <a:gd name="connsiteX0" fmla="*/ 51842 w 69405"/>
                <a:gd name="connsiteY0" fmla="*/ 67990 h 67990"/>
                <a:gd name="connsiteX1" fmla="*/ 483 w 69405"/>
                <a:gd name="connsiteY1" fmla="*/ 16098 h 67990"/>
                <a:gd name="connsiteX2" fmla="*/ 23978 w 69405"/>
                <a:gd name="connsiteY2" fmla="*/ 8 h 67990"/>
                <a:gd name="connsiteX3" fmla="*/ 68571 w 69405"/>
                <a:gd name="connsiteY3" fmla="*/ 53925 h 67990"/>
                <a:gd name="connsiteX4" fmla="*/ 51842 w 69405"/>
                <a:gd name="connsiteY4" fmla="*/ 67990 h 6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05" h="67990">
                  <a:moveTo>
                    <a:pt x="51842" y="67990"/>
                  </a:moveTo>
                  <a:cubicBezTo>
                    <a:pt x="22060" y="64261"/>
                    <a:pt x="-3886" y="36663"/>
                    <a:pt x="483" y="16098"/>
                  </a:cubicBezTo>
                  <a:cubicBezTo>
                    <a:pt x="1974" y="9065"/>
                    <a:pt x="16040" y="-312"/>
                    <a:pt x="23978" y="8"/>
                  </a:cubicBezTo>
                  <a:cubicBezTo>
                    <a:pt x="46834" y="1073"/>
                    <a:pt x="74592" y="35224"/>
                    <a:pt x="68571" y="53925"/>
                  </a:cubicBezTo>
                  <a:cubicBezTo>
                    <a:pt x="66174" y="61171"/>
                    <a:pt x="54932" y="65539"/>
                    <a:pt x="51842" y="679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2" name="任意多边形: 形状 411"/>
            <p:cNvSpPr/>
            <p:nvPr/>
          </p:nvSpPr>
          <p:spPr>
            <a:xfrm>
              <a:off x="8675140" y="4210769"/>
              <a:ext cx="67554" cy="69232"/>
            </a:xfrm>
            <a:custGeom>
              <a:avLst/>
              <a:gdLst>
                <a:gd name="connsiteX0" fmla="*/ 50937 w 67554"/>
                <a:gd name="connsiteY0" fmla="*/ 69232 h 69232"/>
                <a:gd name="connsiteX1" fmla="*/ 589 w 67554"/>
                <a:gd name="connsiteY1" fmla="*/ 17340 h 69232"/>
                <a:gd name="connsiteX2" fmla="*/ 20249 w 67554"/>
                <a:gd name="connsiteY2" fmla="*/ 25 h 69232"/>
                <a:gd name="connsiteX3" fmla="*/ 67080 w 67554"/>
                <a:gd name="connsiteY3" fmla="*/ 52077 h 69232"/>
                <a:gd name="connsiteX4" fmla="*/ 50937 w 67554"/>
                <a:gd name="connsiteY4" fmla="*/ 69232 h 6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54" h="69232">
                  <a:moveTo>
                    <a:pt x="50937" y="69232"/>
                  </a:moveTo>
                  <a:cubicBezTo>
                    <a:pt x="17532" y="65769"/>
                    <a:pt x="-3886" y="41421"/>
                    <a:pt x="589" y="17340"/>
                  </a:cubicBezTo>
                  <a:cubicBezTo>
                    <a:pt x="1921" y="10307"/>
                    <a:pt x="13163" y="344"/>
                    <a:pt x="20249" y="25"/>
                  </a:cubicBezTo>
                  <a:cubicBezTo>
                    <a:pt x="41400" y="-1041"/>
                    <a:pt x="71715" y="32737"/>
                    <a:pt x="67080" y="52077"/>
                  </a:cubicBezTo>
                  <a:cubicBezTo>
                    <a:pt x="65162" y="60175"/>
                    <a:pt x="54027" y="66142"/>
                    <a:pt x="50937" y="692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3" name="任意多边形: 形状 412"/>
            <p:cNvSpPr/>
            <p:nvPr/>
          </p:nvSpPr>
          <p:spPr>
            <a:xfrm>
              <a:off x="9369031" y="4334076"/>
              <a:ext cx="64638" cy="68361"/>
            </a:xfrm>
            <a:custGeom>
              <a:avLst/>
              <a:gdLst>
                <a:gd name="connsiteX0" fmla="*/ 0 w 64638"/>
                <a:gd name="connsiteY0" fmla="*/ 162 h 68361"/>
                <a:gd name="connsiteX1" fmla="*/ 64572 w 64638"/>
                <a:gd name="connsiteY1" fmla="*/ 50936 h 68361"/>
                <a:gd name="connsiteX2" fmla="*/ 40864 w 64638"/>
                <a:gd name="connsiteY2" fmla="*/ 68251 h 68361"/>
                <a:gd name="connsiteX3" fmla="*/ 0 w 64638"/>
                <a:gd name="connsiteY3" fmla="*/ 162 h 6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638" h="68361">
                  <a:moveTo>
                    <a:pt x="0" y="162"/>
                  </a:moveTo>
                  <a:cubicBezTo>
                    <a:pt x="28450" y="-2395"/>
                    <a:pt x="66437" y="25789"/>
                    <a:pt x="64572" y="50936"/>
                  </a:cubicBezTo>
                  <a:cubicBezTo>
                    <a:pt x="64093" y="57649"/>
                    <a:pt x="47684" y="69636"/>
                    <a:pt x="40864" y="68251"/>
                  </a:cubicBezTo>
                  <a:cubicBezTo>
                    <a:pt x="8311" y="61431"/>
                    <a:pt x="693" y="46567"/>
                    <a:pt x="0" y="1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4" name="任意多边形: 形状 413"/>
            <p:cNvSpPr/>
            <p:nvPr/>
          </p:nvSpPr>
          <p:spPr>
            <a:xfrm>
              <a:off x="11626191" y="6358255"/>
              <a:ext cx="98243" cy="92543"/>
            </a:xfrm>
            <a:custGeom>
              <a:avLst/>
              <a:gdLst>
                <a:gd name="connsiteX0" fmla="*/ 98244 w 98243"/>
                <a:gd name="connsiteY0" fmla="*/ 92543 h 92543"/>
                <a:gd name="connsiteX1" fmla="*/ 0 w 98243"/>
                <a:gd name="connsiteY1" fmla="*/ 0 h 92543"/>
                <a:gd name="connsiteX2" fmla="*/ 98244 w 98243"/>
                <a:gd name="connsiteY2" fmla="*/ 92543 h 9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243" h="92543">
                  <a:moveTo>
                    <a:pt x="98244" y="92543"/>
                  </a:moveTo>
                  <a:cubicBezTo>
                    <a:pt x="45659" y="82474"/>
                    <a:pt x="15344" y="54450"/>
                    <a:pt x="0" y="0"/>
                  </a:cubicBezTo>
                  <a:cubicBezTo>
                    <a:pt x="50240" y="15610"/>
                    <a:pt x="74801" y="50028"/>
                    <a:pt x="98244" y="925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5" name="任意多边形: 形状 414"/>
            <p:cNvSpPr/>
            <p:nvPr/>
          </p:nvSpPr>
          <p:spPr>
            <a:xfrm>
              <a:off x="8817283" y="4233484"/>
              <a:ext cx="67453" cy="69586"/>
            </a:xfrm>
            <a:custGeom>
              <a:avLst/>
              <a:gdLst>
                <a:gd name="connsiteX0" fmla="*/ 59622 w 67453"/>
                <a:gd name="connsiteY0" fmla="*/ 69587 h 69586"/>
                <a:gd name="connsiteX1" fmla="*/ 17906 w 67453"/>
                <a:gd name="connsiteY1" fmla="*/ 48489 h 69586"/>
                <a:gd name="connsiteX2" fmla="*/ 5 w 67453"/>
                <a:gd name="connsiteY2" fmla="*/ 7252 h 69586"/>
                <a:gd name="connsiteX3" fmla="*/ 14762 w 67453"/>
                <a:gd name="connsiteY3" fmla="*/ 166 h 69586"/>
                <a:gd name="connsiteX4" fmla="*/ 59516 w 67453"/>
                <a:gd name="connsiteY4" fmla="*/ 21797 h 69586"/>
                <a:gd name="connsiteX5" fmla="*/ 67454 w 67453"/>
                <a:gd name="connsiteY5" fmla="*/ 62714 h 69586"/>
                <a:gd name="connsiteX6" fmla="*/ 59622 w 67453"/>
                <a:gd name="connsiteY6" fmla="*/ 69587 h 69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53" h="69586">
                  <a:moveTo>
                    <a:pt x="59622" y="69587"/>
                  </a:moveTo>
                  <a:cubicBezTo>
                    <a:pt x="45450" y="62820"/>
                    <a:pt x="28295" y="59038"/>
                    <a:pt x="17906" y="48489"/>
                  </a:cubicBezTo>
                  <a:cubicBezTo>
                    <a:pt x="7996" y="38472"/>
                    <a:pt x="4959" y="21530"/>
                    <a:pt x="5" y="7252"/>
                  </a:cubicBezTo>
                  <a:cubicBezTo>
                    <a:pt x="-262" y="6506"/>
                    <a:pt x="10980" y="-1219"/>
                    <a:pt x="14762" y="166"/>
                  </a:cubicBezTo>
                  <a:cubicBezTo>
                    <a:pt x="30479" y="5813"/>
                    <a:pt x="48967" y="10395"/>
                    <a:pt x="59516" y="21797"/>
                  </a:cubicBezTo>
                  <a:cubicBezTo>
                    <a:pt x="67561" y="30428"/>
                    <a:pt x="65163" y="48702"/>
                    <a:pt x="67454" y="62714"/>
                  </a:cubicBezTo>
                  <a:cubicBezTo>
                    <a:pt x="64790" y="65005"/>
                    <a:pt x="62180" y="67296"/>
                    <a:pt x="59622" y="695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6" name="任意多边形: 形状 415"/>
            <p:cNvSpPr/>
            <p:nvPr/>
          </p:nvSpPr>
          <p:spPr>
            <a:xfrm>
              <a:off x="8767489" y="4073631"/>
              <a:ext cx="67777" cy="65450"/>
            </a:xfrm>
            <a:custGeom>
              <a:avLst/>
              <a:gdLst>
                <a:gd name="connsiteX0" fmla="*/ 53209 w 67777"/>
                <a:gd name="connsiteY0" fmla="*/ 65451 h 65450"/>
                <a:gd name="connsiteX1" fmla="*/ 464 w 67777"/>
                <a:gd name="connsiteY1" fmla="*/ 10415 h 65450"/>
                <a:gd name="connsiteX2" fmla="*/ 1849 w 67777"/>
                <a:gd name="connsiteY2" fmla="*/ 4448 h 65450"/>
                <a:gd name="connsiteX3" fmla="*/ 30033 w 67777"/>
                <a:gd name="connsiteY3" fmla="*/ 1571 h 65450"/>
                <a:gd name="connsiteX4" fmla="*/ 67754 w 67777"/>
                <a:gd name="connsiteY4" fmla="*/ 52984 h 65450"/>
                <a:gd name="connsiteX5" fmla="*/ 53209 w 67777"/>
                <a:gd name="connsiteY5" fmla="*/ 65451 h 6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77" h="65450">
                  <a:moveTo>
                    <a:pt x="53209" y="65451"/>
                  </a:moveTo>
                  <a:cubicBezTo>
                    <a:pt x="22574" y="65291"/>
                    <a:pt x="-3851" y="34017"/>
                    <a:pt x="464" y="10415"/>
                  </a:cubicBezTo>
                  <a:cubicBezTo>
                    <a:pt x="837" y="8337"/>
                    <a:pt x="1103" y="4608"/>
                    <a:pt x="1849" y="4448"/>
                  </a:cubicBezTo>
                  <a:cubicBezTo>
                    <a:pt x="11492" y="2903"/>
                    <a:pt x="25878" y="-2691"/>
                    <a:pt x="30033" y="1571"/>
                  </a:cubicBezTo>
                  <a:cubicBezTo>
                    <a:pt x="44791" y="16702"/>
                    <a:pt x="56405" y="34976"/>
                    <a:pt x="67754" y="52984"/>
                  </a:cubicBezTo>
                  <a:cubicBezTo>
                    <a:pt x="68393" y="53943"/>
                    <a:pt x="55873" y="63160"/>
                    <a:pt x="53209" y="654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7" name="任意多边形: 形状 416"/>
            <p:cNvSpPr/>
            <p:nvPr/>
          </p:nvSpPr>
          <p:spPr>
            <a:xfrm>
              <a:off x="8272951" y="4330242"/>
              <a:ext cx="64146" cy="63506"/>
            </a:xfrm>
            <a:custGeom>
              <a:avLst/>
              <a:gdLst>
                <a:gd name="connsiteX0" fmla="*/ 57167 w 64146"/>
                <a:gd name="connsiteY0" fmla="*/ 63507 h 63506"/>
                <a:gd name="connsiteX1" fmla="*/ 7459 w 64146"/>
                <a:gd name="connsiteY1" fmla="*/ 42569 h 63506"/>
                <a:gd name="connsiteX2" fmla="*/ 0 w 64146"/>
                <a:gd name="connsiteY2" fmla="*/ 0 h 63506"/>
                <a:gd name="connsiteX3" fmla="*/ 49921 w 64146"/>
                <a:gd name="connsiteY3" fmla="*/ 13799 h 63506"/>
                <a:gd name="connsiteX4" fmla="*/ 64146 w 64146"/>
                <a:gd name="connsiteY4" fmla="*/ 53491 h 63506"/>
                <a:gd name="connsiteX5" fmla="*/ 57167 w 64146"/>
                <a:gd name="connsiteY5" fmla="*/ 63507 h 6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46" h="63506">
                  <a:moveTo>
                    <a:pt x="57167" y="63507"/>
                  </a:moveTo>
                  <a:cubicBezTo>
                    <a:pt x="40225" y="56954"/>
                    <a:pt x="19713" y="54077"/>
                    <a:pt x="7459" y="42569"/>
                  </a:cubicBezTo>
                  <a:cubicBezTo>
                    <a:pt x="-959" y="34630"/>
                    <a:pt x="2078" y="14598"/>
                    <a:pt x="0" y="0"/>
                  </a:cubicBezTo>
                  <a:cubicBezTo>
                    <a:pt x="16996" y="4156"/>
                    <a:pt x="36815" y="4315"/>
                    <a:pt x="49921" y="13799"/>
                  </a:cubicBezTo>
                  <a:cubicBezTo>
                    <a:pt x="59298" y="20565"/>
                    <a:pt x="59724" y="39798"/>
                    <a:pt x="64146" y="53491"/>
                  </a:cubicBezTo>
                  <a:cubicBezTo>
                    <a:pt x="61802" y="56794"/>
                    <a:pt x="59458" y="60150"/>
                    <a:pt x="57167" y="635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8" name="任意多边形: 形状 417"/>
            <p:cNvSpPr/>
            <p:nvPr/>
          </p:nvSpPr>
          <p:spPr>
            <a:xfrm>
              <a:off x="7256675" y="5516310"/>
              <a:ext cx="66885" cy="57065"/>
            </a:xfrm>
            <a:custGeom>
              <a:avLst/>
              <a:gdLst>
                <a:gd name="connsiteX0" fmla="*/ 48754 w 66885"/>
                <a:gd name="connsiteY0" fmla="*/ 57006 h 57065"/>
                <a:gd name="connsiteX1" fmla="*/ 5 w 66885"/>
                <a:gd name="connsiteY1" fmla="*/ 15929 h 57065"/>
                <a:gd name="connsiteX2" fmla="*/ 29308 w 66885"/>
                <a:gd name="connsiteY2" fmla="*/ 798 h 57065"/>
                <a:gd name="connsiteX3" fmla="*/ 66496 w 66885"/>
                <a:gd name="connsiteY3" fmla="*/ 34309 h 57065"/>
                <a:gd name="connsiteX4" fmla="*/ 48754 w 66885"/>
                <a:gd name="connsiteY4" fmla="*/ 57006 h 5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85" h="57065">
                  <a:moveTo>
                    <a:pt x="48754" y="57006"/>
                  </a:moveTo>
                  <a:cubicBezTo>
                    <a:pt x="8850" y="58338"/>
                    <a:pt x="1870" y="37293"/>
                    <a:pt x="5" y="15929"/>
                  </a:cubicBezTo>
                  <a:cubicBezTo>
                    <a:pt x="-368" y="11560"/>
                    <a:pt x="18493" y="2609"/>
                    <a:pt x="29308" y="798"/>
                  </a:cubicBezTo>
                  <a:cubicBezTo>
                    <a:pt x="54029" y="-3411"/>
                    <a:pt x="69586" y="9216"/>
                    <a:pt x="66496" y="34309"/>
                  </a:cubicBezTo>
                  <a:cubicBezTo>
                    <a:pt x="65217" y="44539"/>
                    <a:pt x="51845" y="53330"/>
                    <a:pt x="48754" y="5700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9" name="任意多边形: 形状 418"/>
            <p:cNvSpPr/>
            <p:nvPr/>
          </p:nvSpPr>
          <p:spPr>
            <a:xfrm>
              <a:off x="11906004" y="6663391"/>
              <a:ext cx="103198" cy="84866"/>
            </a:xfrm>
            <a:custGeom>
              <a:avLst/>
              <a:gdLst>
                <a:gd name="connsiteX0" fmla="*/ 102187 w 103198"/>
                <a:gd name="connsiteY0" fmla="*/ 65143 h 84866"/>
                <a:gd name="connsiteX1" fmla="*/ 75281 w 103198"/>
                <a:gd name="connsiteY1" fmla="*/ 78462 h 84866"/>
                <a:gd name="connsiteX2" fmla="*/ 0 w 103198"/>
                <a:gd name="connsiteY2" fmla="*/ 37 h 84866"/>
                <a:gd name="connsiteX3" fmla="*/ 75015 w 103198"/>
                <a:gd name="connsiteY3" fmla="*/ 42393 h 84866"/>
                <a:gd name="connsiteX4" fmla="*/ 103199 w 103198"/>
                <a:gd name="connsiteY4" fmla="*/ 66208 h 84866"/>
                <a:gd name="connsiteX5" fmla="*/ 102187 w 103198"/>
                <a:gd name="connsiteY5" fmla="*/ 65143 h 84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198" h="84866">
                  <a:moveTo>
                    <a:pt x="102187" y="65143"/>
                  </a:moveTo>
                  <a:cubicBezTo>
                    <a:pt x="100375" y="84110"/>
                    <a:pt x="89986" y="91142"/>
                    <a:pt x="75281" y="78462"/>
                  </a:cubicBezTo>
                  <a:cubicBezTo>
                    <a:pt x="47897" y="54914"/>
                    <a:pt x="22590" y="28967"/>
                    <a:pt x="0" y="37"/>
                  </a:cubicBezTo>
                  <a:cubicBezTo>
                    <a:pt x="35430" y="-1028"/>
                    <a:pt x="54930" y="20869"/>
                    <a:pt x="75015" y="42393"/>
                  </a:cubicBezTo>
                  <a:cubicBezTo>
                    <a:pt x="83326" y="51344"/>
                    <a:pt x="93716" y="58323"/>
                    <a:pt x="103199" y="66208"/>
                  </a:cubicBezTo>
                  <a:lnTo>
                    <a:pt x="102187" y="65143"/>
                  </a:ln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0" name="任意多边形: 形状 419"/>
            <p:cNvSpPr/>
            <p:nvPr/>
          </p:nvSpPr>
          <p:spPr>
            <a:xfrm>
              <a:off x="10327122" y="4884036"/>
              <a:ext cx="76400" cy="68944"/>
            </a:xfrm>
            <a:custGeom>
              <a:avLst/>
              <a:gdLst>
                <a:gd name="connsiteX0" fmla="*/ 76401 w 76400"/>
                <a:gd name="connsiteY0" fmla="*/ 67529 h 68944"/>
                <a:gd name="connsiteX1" fmla="*/ 1 w 76400"/>
                <a:gd name="connsiteY1" fmla="*/ 16756 h 68944"/>
                <a:gd name="connsiteX2" fmla="*/ 26746 w 76400"/>
                <a:gd name="connsiteY2" fmla="*/ 5834 h 68944"/>
                <a:gd name="connsiteX3" fmla="*/ 76401 w 76400"/>
                <a:gd name="connsiteY3" fmla="*/ 67529 h 68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400" h="68944">
                  <a:moveTo>
                    <a:pt x="76401" y="67529"/>
                  </a:moveTo>
                  <a:cubicBezTo>
                    <a:pt x="34365" y="75787"/>
                    <a:pt x="-159" y="46485"/>
                    <a:pt x="1" y="16756"/>
                  </a:cubicBezTo>
                  <a:cubicBezTo>
                    <a:pt x="161" y="-4982"/>
                    <a:pt x="18861" y="-1998"/>
                    <a:pt x="26746" y="5834"/>
                  </a:cubicBezTo>
                  <a:cubicBezTo>
                    <a:pt x="45340" y="24321"/>
                    <a:pt x="60098" y="46751"/>
                    <a:pt x="76401" y="675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1" name="任意多边形: 形状 420"/>
            <p:cNvSpPr/>
            <p:nvPr/>
          </p:nvSpPr>
          <p:spPr>
            <a:xfrm flipH="1">
              <a:off x="9864263" y="4470260"/>
              <a:ext cx="69936" cy="74105"/>
            </a:xfrm>
            <a:custGeom>
              <a:avLst/>
              <a:gdLst>
                <a:gd name="connsiteX0" fmla="*/ 69937 w 69936"/>
                <a:gd name="connsiteY0" fmla="*/ 74105 h 74105"/>
                <a:gd name="connsiteX1" fmla="*/ 1528 w 69936"/>
                <a:gd name="connsiteY1" fmla="*/ 23438 h 74105"/>
                <a:gd name="connsiteX2" fmla="*/ 2487 w 69936"/>
                <a:gd name="connsiteY2" fmla="*/ 3566 h 74105"/>
                <a:gd name="connsiteX3" fmla="*/ 25397 w 69936"/>
                <a:gd name="connsiteY3" fmla="*/ 1701 h 74105"/>
                <a:gd name="connsiteX4" fmla="*/ 69937 w 69936"/>
                <a:gd name="connsiteY4" fmla="*/ 74105 h 7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36" h="74105">
                  <a:moveTo>
                    <a:pt x="69937" y="74105"/>
                  </a:moveTo>
                  <a:cubicBezTo>
                    <a:pt x="28167" y="74159"/>
                    <a:pt x="11331" y="52634"/>
                    <a:pt x="1528" y="23438"/>
                  </a:cubicBezTo>
                  <a:cubicBezTo>
                    <a:pt x="-550" y="17258"/>
                    <a:pt x="-763" y="5537"/>
                    <a:pt x="2487" y="3566"/>
                  </a:cubicBezTo>
                  <a:cubicBezTo>
                    <a:pt x="8508" y="-57"/>
                    <a:pt x="19163" y="-1336"/>
                    <a:pt x="25397" y="1701"/>
                  </a:cubicBezTo>
                  <a:cubicBezTo>
                    <a:pt x="53900" y="15500"/>
                    <a:pt x="63703" y="41180"/>
                    <a:pt x="69937" y="741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2" name="任意多边形: 形状 421"/>
            <p:cNvSpPr/>
            <p:nvPr/>
          </p:nvSpPr>
          <p:spPr>
            <a:xfrm>
              <a:off x="7125740" y="5702818"/>
              <a:ext cx="64228" cy="58486"/>
            </a:xfrm>
            <a:custGeom>
              <a:avLst/>
              <a:gdLst>
                <a:gd name="connsiteX0" fmla="*/ 18951 w 64228"/>
                <a:gd name="connsiteY0" fmla="*/ 175 h 58486"/>
                <a:gd name="connsiteX1" fmla="*/ 64077 w 64228"/>
                <a:gd name="connsiteY1" fmla="*/ 36457 h 58486"/>
                <a:gd name="connsiteX2" fmla="*/ 33868 w 64228"/>
                <a:gd name="connsiteY2" fmla="*/ 58407 h 58486"/>
                <a:gd name="connsiteX3" fmla="*/ 250 w 64228"/>
                <a:gd name="connsiteY3" fmla="*/ 22179 h 58486"/>
                <a:gd name="connsiteX4" fmla="*/ 18951 w 64228"/>
                <a:gd name="connsiteY4" fmla="*/ 175 h 5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28" h="58486">
                  <a:moveTo>
                    <a:pt x="18951" y="175"/>
                  </a:moveTo>
                  <a:cubicBezTo>
                    <a:pt x="56778" y="-1956"/>
                    <a:pt x="62372" y="15679"/>
                    <a:pt x="64077" y="36457"/>
                  </a:cubicBezTo>
                  <a:cubicBezTo>
                    <a:pt x="66048" y="60059"/>
                    <a:pt x="48413" y="57608"/>
                    <a:pt x="33868" y="58407"/>
                  </a:cubicBezTo>
                  <a:cubicBezTo>
                    <a:pt x="8402" y="59793"/>
                    <a:pt x="-1774" y="42903"/>
                    <a:pt x="250" y="22179"/>
                  </a:cubicBezTo>
                  <a:cubicBezTo>
                    <a:pt x="1263" y="12216"/>
                    <a:pt x="15967" y="3478"/>
                    <a:pt x="18951" y="1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3" name="任意多边形: 形状 422"/>
            <p:cNvSpPr/>
            <p:nvPr/>
          </p:nvSpPr>
          <p:spPr>
            <a:xfrm>
              <a:off x="7026193" y="6622720"/>
              <a:ext cx="65585" cy="72781"/>
            </a:xfrm>
            <a:custGeom>
              <a:avLst/>
              <a:gdLst>
                <a:gd name="connsiteX0" fmla="*/ 31336 w 65585"/>
                <a:gd name="connsiteY0" fmla="*/ 72781 h 72781"/>
                <a:gd name="connsiteX1" fmla="*/ 382 w 65585"/>
                <a:gd name="connsiteY1" fmla="*/ 22807 h 72781"/>
                <a:gd name="connsiteX2" fmla="*/ 36930 w 65585"/>
                <a:gd name="connsiteY2" fmla="*/ 164 h 72781"/>
                <a:gd name="connsiteX3" fmla="*/ 64688 w 65585"/>
                <a:gd name="connsiteY3" fmla="*/ 33462 h 72781"/>
                <a:gd name="connsiteX4" fmla="*/ 31336 w 65585"/>
                <a:gd name="connsiteY4" fmla="*/ 72781 h 7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85" h="72781">
                  <a:moveTo>
                    <a:pt x="31336" y="72781"/>
                  </a:moveTo>
                  <a:cubicBezTo>
                    <a:pt x="16631" y="49978"/>
                    <a:pt x="2460" y="37245"/>
                    <a:pt x="382" y="22807"/>
                  </a:cubicBezTo>
                  <a:cubicBezTo>
                    <a:pt x="-3454" y="-4045"/>
                    <a:pt x="22545" y="1496"/>
                    <a:pt x="36930" y="164"/>
                  </a:cubicBezTo>
                  <a:cubicBezTo>
                    <a:pt x="58721" y="-1861"/>
                    <a:pt x="68790" y="15188"/>
                    <a:pt x="64688" y="33462"/>
                  </a:cubicBezTo>
                  <a:cubicBezTo>
                    <a:pt x="62184" y="45024"/>
                    <a:pt x="47959" y="54028"/>
                    <a:pt x="31336" y="727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4" name="任意多边形: 形状 423"/>
            <p:cNvSpPr/>
            <p:nvPr/>
          </p:nvSpPr>
          <p:spPr>
            <a:xfrm>
              <a:off x="7464177" y="4979576"/>
              <a:ext cx="66221" cy="59560"/>
            </a:xfrm>
            <a:custGeom>
              <a:avLst/>
              <a:gdLst>
                <a:gd name="connsiteX0" fmla="*/ 50633 w 66221"/>
                <a:gd name="connsiteY0" fmla="*/ 59311 h 59560"/>
                <a:gd name="connsiteX1" fmla="*/ 179 w 66221"/>
                <a:gd name="connsiteY1" fmla="*/ 20845 h 59560"/>
                <a:gd name="connsiteX2" fmla="*/ 27457 w 66221"/>
                <a:gd name="connsiteY2" fmla="*/ 13 h 59560"/>
                <a:gd name="connsiteX3" fmla="*/ 66137 w 66221"/>
                <a:gd name="connsiteY3" fmla="*/ 39652 h 59560"/>
                <a:gd name="connsiteX4" fmla="*/ 50633 w 66221"/>
                <a:gd name="connsiteY4" fmla="*/ 59311 h 5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21" h="59560">
                  <a:moveTo>
                    <a:pt x="50633" y="59311"/>
                  </a:moveTo>
                  <a:cubicBezTo>
                    <a:pt x="11794" y="61815"/>
                    <a:pt x="2417" y="45193"/>
                    <a:pt x="179" y="20845"/>
                  </a:cubicBezTo>
                  <a:cubicBezTo>
                    <a:pt x="-1845" y="-1052"/>
                    <a:pt x="13659" y="280"/>
                    <a:pt x="27457" y="13"/>
                  </a:cubicBezTo>
                  <a:cubicBezTo>
                    <a:pt x="54203" y="-520"/>
                    <a:pt x="67416" y="15144"/>
                    <a:pt x="66137" y="39652"/>
                  </a:cubicBezTo>
                  <a:cubicBezTo>
                    <a:pt x="65657" y="48496"/>
                    <a:pt x="52871" y="56647"/>
                    <a:pt x="50633" y="5931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5" name="任意多边形: 形状 424"/>
            <p:cNvSpPr/>
            <p:nvPr/>
          </p:nvSpPr>
          <p:spPr>
            <a:xfrm>
              <a:off x="8375082" y="4178825"/>
              <a:ext cx="64190" cy="61538"/>
            </a:xfrm>
            <a:custGeom>
              <a:avLst/>
              <a:gdLst>
                <a:gd name="connsiteX0" fmla="*/ 49763 w 64190"/>
                <a:gd name="connsiteY0" fmla="*/ 61538 h 61538"/>
                <a:gd name="connsiteX1" fmla="*/ 1 w 64190"/>
                <a:gd name="connsiteY1" fmla="*/ 18277 h 61538"/>
                <a:gd name="connsiteX2" fmla="*/ 20140 w 64190"/>
                <a:gd name="connsiteY2" fmla="*/ 56 h 61538"/>
                <a:gd name="connsiteX3" fmla="*/ 63881 w 64190"/>
                <a:gd name="connsiteY3" fmla="*/ 44649 h 61538"/>
                <a:gd name="connsiteX4" fmla="*/ 49763 w 64190"/>
                <a:gd name="connsiteY4" fmla="*/ 61538 h 6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190" h="61537">
                  <a:moveTo>
                    <a:pt x="49763" y="61538"/>
                  </a:moveTo>
                  <a:cubicBezTo>
                    <a:pt x="11456" y="61645"/>
                    <a:pt x="588" y="42944"/>
                    <a:pt x="1" y="18277"/>
                  </a:cubicBezTo>
                  <a:cubicBezTo>
                    <a:pt x="-158" y="12043"/>
                    <a:pt x="12735" y="429"/>
                    <a:pt x="20140" y="56"/>
                  </a:cubicBezTo>
                  <a:cubicBezTo>
                    <a:pt x="44968" y="-1276"/>
                    <a:pt x="67078" y="21473"/>
                    <a:pt x="63881" y="44649"/>
                  </a:cubicBezTo>
                  <a:cubicBezTo>
                    <a:pt x="62762" y="52481"/>
                    <a:pt x="51947" y="59034"/>
                    <a:pt x="49763" y="615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6" name="任意多边形: 形状 425"/>
            <p:cNvSpPr/>
            <p:nvPr/>
          </p:nvSpPr>
          <p:spPr>
            <a:xfrm>
              <a:off x="11173597" y="5883551"/>
              <a:ext cx="80129" cy="79703"/>
            </a:xfrm>
            <a:custGeom>
              <a:avLst/>
              <a:gdLst>
                <a:gd name="connsiteX0" fmla="*/ 0 w 80129"/>
                <a:gd name="connsiteY0" fmla="*/ 0 h 79703"/>
                <a:gd name="connsiteX1" fmla="*/ 80130 w 80129"/>
                <a:gd name="connsiteY1" fmla="*/ 79703 h 79703"/>
                <a:gd name="connsiteX2" fmla="*/ 0 w 80129"/>
                <a:gd name="connsiteY2" fmla="*/ 0 h 7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129" h="79703">
                  <a:moveTo>
                    <a:pt x="0" y="0"/>
                  </a:moveTo>
                  <a:cubicBezTo>
                    <a:pt x="43954" y="4848"/>
                    <a:pt x="67236" y="28823"/>
                    <a:pt x="80130" y="79703"/>
                  </a:cubicBezTo>
                  <a:cubicBezTo>
                    <a:pt x="33299" y="70753"/>
                    <a:pt x="12787" y="5082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7" name="任意多边形: 形状 426"/>
            <p:cNvSpPr/>
            <p:nvPr/>
          </p:nvSpPr>
          <p:spPr>
            <a:xfrm>
              <a:off x="11359482" y="6059367"/>
              <a:ext cx="86629" cy="85350"/>
            </a:xfrm>
            <a:custGeom>
              <a:avLst/>
              <a:gdLst>
                <a:gd name="connsiteX0" fmla="*/ 86629 w 86629"/>
                <a:gd name="connsiteY0" fmla="*/ 85351 h 85350"/>
                <a:gd name="connsiteX1" fmla="*/ 0 w 86629"/>
                <a:gd name="connsiteY1" fmla="*/ 0 h 85350"/>
                <a:gd name="connsiteX2" fmla="*/ 86629 w 86629"/>
                <a:gd name="connsiteY2" fmla="*/ 85351 h 8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29" h="85350">
                  <a:moveTo>
                    <a:pt x="86629" y="85351"/>
                  </a:moveTo>
                  <a:cubicBezTo>
                    <a:pt x="33405" y="74163"/>
                    <a:pt x="8738" y="49175"/>
                    <a:pt x="0" y="0"/>
                  </a:cubicBezTo>
                  <a:cubicBezTo>
                    <a:pt x="46991" y="8898"/>
                    <a:pt x="67130" y="43688"/>
                    <a:pt x="86629" y="853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8" name="任意多边形: 形状 427"/>
            <p:cNvSpPr/>
            <p:nvPr/>
          </p:nvSpPr>
          <p:spPr>
            <a:xfrm>
              <a:off x="10389723" y="5028804"/>
              <a:ext cx="74269" cy="71962"/>
            </a:xfrm>
            <a:custGeom>
              <a:avLst/>
              <a:gdLst>
                <a:gd name="connsiteX0" fmla="*/ 0 w 74269"/>
                <a:gd name="connsiteY0" fmla="*/ 441 h 71962"/>
                <a:gd name="connsiteX1" fmla="*/ 74269 w 74269"/>
                <a:gd name="connsiteY1" fmla="*/ 69648 h 71962"/>
                <a:gd name="connsiteX2" fmla="*/ 0 w 74269"/>
                <a:gd name="connsiteY2" fmla="*/ 441 h 7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269" h="71962">
                  <a:moveTo>
                    <a:pt x="0" y="441"/>
                  </a:moveTo>
                  <a:cubicBezTo>
                    <a:pt x="38680" y="-2490"/>
                    <a:pt x="49921" y="7953"/>
                    <a:pt x="74269" y="69648"/>
                  </a:cubicBezTo>
                  <a:cubicBezTo>
                    <a:pt x="35590" y="79505"/>
                    <a:pt x="12680" y="58140"/>
                    <a:pt x="0" y="4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9" name="任意多边形: 形状 428"/>
            <p:cNvSpPr/>
            <p:nvPr/>
          </p:nvSpPr>
          <p:spPr>
            <a:xfrm>
              <a:off x="9047990" y="4120754"/>
              <a:ext cx="67439" cy="66490"/>
            </a:xfrm>
            <a:custGeom>
              <a:avLst/>
              <a:gdLst>
                <a:gd name="connsiteX0" fmla="*/ 67439 w 67439"/>
                <a:gd name="connsiteY0" fmla="*/ 62495 h 66490"/>
                <a:gd name="connsiteX1" fmla="*/ 54493 w 67439"/>
                <a:gd name="connsiteY1" fmla="*/ 66491 h 66490"/>
                <a:gd name="connsiteX2" fmla="*/ 43 w 67439"/>
                <a:gd name="connsiteY2" fmla="*/ 22537 h 66490"/>
                <a:gd name="connsiteX3" fmla="*/ 9793 w 67439"/>
                <a:gd name="connsiteY3" fmla="*/ 53 h 66490"/>
                <a:gd name="connsiteX4" fmla="*/ 62804 w 67439"/>
                <a:gd name="connsiteY4" fmla="*/ 42409 h 66490"/>
                <a:gd name="connsiteX5" fmla="*/ 67439 w 67439"/>
                <a:gd name="connsiteY5" fmla="*/ 62495 h 6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439" h="66490">
                  <a:moveTo>
                    <a:pt x="67439" y="62495"/>
                  </a:moveTo>
                  <a:cubicBezTo>
                    <a:pt x="60513" y="64679"/>
                    <a:pt x="57476" y="66491"/>
                    <a:pt x="54493" y="66491"/>
                  </a:cubicBezTo>
                  <a:cubicBezTo>
                    <a:pt x="25670" y="66278"/>
                    <a:pt x="2227" y="48323"/>
                    <a:pt x="43" y="22537"/>
                  </a:cubicBezTo>
                  <a:cubicBezTo>
                    <a:pt x="-596" y="15024"/>
                    <a:pt x="6010" y="213"/>
                    <a:pt x="9793" y="53"/>
                  </a:cubicBezTo>
                  <a:cubicBezTo>
                    <a:pt x="38616" y="-1119"/>
                    <a:pt x="54120" y="17102"/>
                    <a:pt x="62804" y="42409"/>
                  </a:cubicBezTo>
                  <a:cubicBezTo>
                    <a:pt x="64829" y="48270"/>
                    <a:pt x="65628" y="54503"/>
                    <a:pt x="67439" y="62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0" name="任意多边形: 形状 429"/>
            <p:cNvSpPr/>
            <p:nvPr/>
          </p:nvSpPr>
          <p:spPr>
            <a:xfrm>
              <a:off x="11544036" y="6234597"/>
              <a:ext cx="93928" cy="91157"/>
            </a:xfrm>
            <a:custGeom>
              <a:avLst/>
              <a:gdLst>
                <a:gd name="connsiteX0" fmla="*/ 0 w 93928"/>
                <a:gd name="connsiteY0" fmla="*/ 0 h 91157"/>
                <a:gd name="connsiteX1" fmla="*/ 93928 w 93928"/>
                <a:gd name="connsiteY1" fmla="*/ 91158 h 91157"/>
                <a:gd name="connsiteX2" fmla="*/ 0 w 93928"/>
                <a:gd name="connsiteY2" fmla="*/ 0 h 9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928" h="91157">
                  <a:moveTo>
                    <a:pt x="0" y="0"/>
                  </a:moveTo>
                  <a:cubicBezTo>
                    <a:pt x="51573" y="11295"/>
                    <a:pt x="68196" y="53278"/>
                    <a:pt x="93928" y="91158"/>
                  </a:cubicBezTo>
                  <a:cubicBezTo>
                    <a:pt x="43687" y="78957"/>
                    <a:pt x="5647" y="4267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1" name="任意多边形: 形状 430"/>
            <p:cNvSpPr/>
            <p:nvPr/>
          </p:nvSpPr>
          <p:spPr>
            <a:xfrm>
              <a:off x="9622756" y="4398167"/>
              <a:ext cx="64235" cy="65588"/>
            </a:xfrm>
            <a:custGeom>
              <a:avLst/>
              <a:gdLst>
                <a:gd name="connsiteX0" fmla="*/ 64236 w 64235"/>
                <a:gd name="connsiteY0" fmla="*/ 65589 h 65588"/>
                <a:gd name="connsiteX1" fmla="*/ 2433 w 64235"/>
                <a:gd name="connsiteY1" fmla="*/ 57 h 65588"/>
                <a:gd name="connsiteX2" fmla="*/ 64236 w 64235"/>
                <a:gd name="connsiteY2" fmla="*/ 65589 h 6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35" h="65588">
                  <a:moveTo>
                    <a:pt x="64236" y="65589"/>
                  </a:moveTo>
                  <a:cubicBezTo>
                    <a:pt x="12290" y="65482"/>
                    <a:pt x="-7369" y="43692"/>
                    <a:pt x="2433" y="57"/>
                  </a:cubicBezTo>
                  <a:cubicBezTo>
                    <a:pt x="42072" y="-1062"/>
                    <a:pt x="56670" y="14016"/>
                    <a:pt x="64236" y="655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2" name="任意多边形: 形状 431"/>
            <p:cNvSpPr/>
            <p:nvPr/>
          </p:nvSpPr>
          <p:spPr>
            <a:xfrm>
              <a:off x="8909238" y="4094417"/>
              <a:ext cx="67776" cy="68282"/>
            </a:xfrm>
            <a:custGeom>
              <a:avLst/>
              <a:gdLst>
                <a:gd name="connsiteX0" fmla="*/ 67776 w 67776"/>
                <a:gd name="connsiteY0" fmla="*/ 58677 h 68282"/>
                <a:gd name="connsiteX1" fmla="*/ 49555 w 67776"/>
                <a:gd name="connsiteY1" fmla="*/ 68214 h 68282"/>
                <a:gd name="connsiteX2" fmla="*/ 60 w 67776"/>
                <a:gd name="connsiteY2" fmla="*/ 18665 h 68282"/>
                <a:gd name="connsiteX3" fmla="*/ 14871 w 67776"/>
                <a:gd name="connsiteY3" fmla="*/ 231 h 68282"/>
                <a:gd name="connsiteX4" fmla="*/ 67776 w 67776"/>
                <a:gd name="connsiteY4" fmla="*/ 58677 h 68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76" h="68282">
                  <a:moveTo>
                    <a:pt x="67776" y="58677"/>
                  </a:moveTo>
                  <a:cubicBezTo>
                    <a:pt x="63461" y="61074"/>
                    <a:pt x="56748" y="67681"/>
                    <a:pt x="49555" y="68214"/>
                  </a:cubicBezTo>
                  <a:cubicBezTo>
                    <a:pt x="27072" y="69865"/>
                    <a:pt x="-1485" y="41681"/>
                    <a:pt x="60" y="18665"/>
                  </a:cubicBezTo>
                  <a:cubicBezTo>
                    <a:pt x="486" y="11952"/>
                    <a:pt x="8851" y="1297"/>
                    <a:pt x="14871" y="231"/>
                  </a:cubicBezTo>
                  <a:cubicBezTo>
                    <a:pt x="35010" y="-3125"/>
                    <a:pt x="67669" y="30706"/>
                    <a:pt x="67776" y="586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3" name="任意多边形: 形状 432"/>
            <p:cNvSpPr/>
            <p:nvPr/>
          </p:nvSpPr>
          <p:spPr>
            <a:xfrm>
              <a:off x="11193097" y="5799319"/>
              <a:ext cx="89559" cy="85510"/>
            </a:xfrm>
            <a:custGeom>
              <a:avLst/>
              <a:gdLst>
                <a:gd name="connsiteX0" fmla="*/ 89560 w 89559"/>
                <a:gd name="connsiteY0" fmla="*/ 85511 h 85510"/>
                <a:gd name="connsiteX1" fmla="*/ 0 w 89559"/>
                <a:gd name="connsiteY1" fmla="*/ 0 h 85510"/>
                <a:gd name="connsiteX2" fmla="*/ 89560 w 89559"/>
                <a:gd name="connsiteY2" fmla="*/ 85511 h 8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59" h="85510">
                  <a:moveTo>
                    <a:pt x="89560" y="85511"/>
                  </a:moveTo>
                  <a:cubicBezTo>
                    <a:pt x="38893" y="76827"/>
                    <a:pt x="20991" y="38040"/>
                    <a:pt x="0" y="0"/>
                  </a:cubicBezTo>
                  <a:cubicBezTo>
                    <a:pt x="40438" y="1971"/>
                    <a:pt x="66863" y="27278"/>
                    <a:pt x="89560" y="8551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4" name="任意多边形: 形状 433"/>
            <p:cNvSpPr/>
            <p:nvPr/>
          </p:nvSpPr>
          <p:spPr>
            <a:xfrm>
              <a:off x="8526536" y="4191480"/>
              <a:ext cx="67731" cy="70726"/>
            </a:xfrm>
            <a:custGeom>
              <a:avLst/>
              <a:gdLst>
                <a:gd name="connsiteX0" fmla="*/ 67732 w 67731"/>
                <a:gd name="connsiteY0" fmla="*/ 70727 h 70726"/>
                <a:gd name="connsiteX1" fmla="*/ 14081 w 67731"/>
                <a:gd name="connsiteY1" fmla="*/ 49895 h 70726"/>
                <a:gd name="connsiteX2" fmla="*/ 16 w 67731"/>
                <a:gd name="connsiteY2" fmla="*/ 11322 h 70726"/>
                <a:gd name="connsiteX3" fmla="*/ 15680 w 67731"/>
                <a:gd name="connsiteY3" fmla="*/ 134 h 70726"/>
                <a:gd name="connsiteX4" fmla="*/ 57236 w 67731"/>
                <a:gd name="connsiteY4" fmla="*/ 24588 h 70726"/>
                <a:gd name="connsiteX5" fmla="*/ 67732 w 67731"/>
                <a:gd name="connsiteY5" fmla="*/ 70727 h 7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31" h="70726">
                  <a:moveTo>
                    <a:pt x="67732" y="70727"/>
                  </a:moveTo>
                  <a:cubicBezTo>
                    <a:pt x="44290" y="62256"/>
                    <a:pt x="25909" y="59911"/>
                    <a:pt x="14081" y="49895"/>
                  </a:cubicBezTo>
                  <a:cubicBezTo>
                    <a:pt x="4864" y="42063"/>
                    <a:pt x="2680" y="24855"/>
                    <a:pt x="16" y="11322"/>
                  </a:cubicBezTo>
                  <a:cubicBezTo>
                    <a:pt x="-517" y="8499"/>
                    <a:pt x="12376" y="-1251"/>
                    <a:pt x="15680" y="134"/>
                  </a:cubicBezTo>
                  <a:cubicBezTo>
                    <a:pt x="30491" y="6421"/>
                    <a:pt x="46314" y="13400"/>
                    <a:pt x="57236" y="24588"/>
                  </a:cubicBezTo>
                  <a:cubicBezTo>
                    <a:pt x="64003" y="31621"/>
                    <a:pt x="62724" y="46485"/>
                    <a:pt x="67732" y="707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5" name="任意多边形: 形状 434"/>
            <p:cNvSpPr/>
            <p:nvPr/>
          </p:nvSpPr>
          <p:spPr>
            <a:xfrm>
              <a:off x="8627176" y="4050304"/>
              <a:ext cx="60043" cy="66849"/>
            </a:xfrm>
            <a:custGeom>
              <a:avLst/>
              <a:gdLst>
                <a:gd name="connsiteX0" fmla="*/ 9022 w 60043"/>
                <a:gd name="connsiteY0" fmla="*/ 18 h 66849"/>
                <a:gd name="connsiteX1" fmla="*/ 59955 w 60043"/>
                <a:gd name="connsiteY1" fmla="*/ 49513 h 66849"/>
                <a:gd name="connsiteX2" fmla="*/ 44078 w 60043"/>
                <a:gd name="connsiteY2" fmla="*/ 66668 h 66849"/>
                <a:gd name="connsiteX3" fmla="*/ 71 w 60043"/>
                <a:gd name="connsiteY3" fmla="*/ 22288 h 66849"/>
                <a:gd name="connsiteX4" fmla="*/ 9022 w 60043"/>
                <a:gd name="connsiteY4" fmla="*/ 18 h 6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42" h="66849">
                  <a:moveTo>
                    <a:pt x="9022" y="18"/>
                  </a:moveTo>
                  <a:cubicBezTo>
                    <a:pt x="36992" y="-781"/>
                    <a:pt x="61713" y="25112"/>
                    <a:pt x="59955" y="49513"/>
                  </a:cubicBezTo>
                  <a:cubicBezTo>
                    <a:pt x="59529" y="55853"/>
                    <a:pt x="50152" y="66029"/>
                    <a:pt x="44078" y="66668"/>
                  </a:cubicBezTo>
                  <a:cubicBezTo>
                    <a:pt x="20903" y="69119"/>
                    <a:pt x="-1421" y="46263"/>
                    <a:pt x="71" y="22288"/>
                  </a:cubicBezTo>
                  <a:cubicBezTo>
                    <a:pt x="550" y="13870"/>
                    <a:pt x="6571" y="5772"/>
                    <a:pt x="9022" y="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6" name="任意多边形: 形状 435"/>
            <p:cNvSpPr/>
            <p:nvPr/>
          </p:nvSpPr>
          <p:spPr>
            <a:xfrm>
              <a:off x="8220483" y="4164504"/>
              <a:ext cx="60473" cy="61580"/>
            </a:xfrm>
            <a:custGeom>
              <a:avLst/>
              <a:gdLst>
                <a:gd name="connsiteX0" fmla="*/ 46714 w 60473"/>
                <a:gd name="connsiteY0" fmla="*/ 61580 h 61580"/>
                <a:gd name="connsiteX1" fmla="*/ 682 w 60473"/>
                <a:gd name="connsiteY1" fmla="*/ 15335 h 61580"/>
                <a:gd name="connsiteX2" fmla="*/ 25190 w 60473"/>
                <a:gd name="connsiteY2" fmla="*/ 98 h 61580"/>
                <a:gd name="connsiteX3" fmla="*/ 60459 w 60473"/>
                <a:gd name="connsiteY3" fmla="*/ 43253 h 61580"/>
                <a:gd name="connsiteX4" fmla="*/ 46714 w 60473"/>
                <a:gd name="connsiteY4" fmla="*/ 61580 h 6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73" h="61579">
                  <a:moveTo>
                    <a:pt x="46714" y="61580"/>
                  </a:moveTo>
                  <a:cubicBezTo>
                    <a:pt x="15440" y="60568"/>
                    <a:pt x="-3953" y="38991"/>
                    <a:pt x="682" y="15335"/>
                  </a:cubicBezTo>
                  <a:cubicBezTo>
                    <a:pt x="2014" y="8676"/>
                    <a:pt x="16346" y="684"/>
                    <a:pt x="25190" y="98"/>
                  </a:cubicBezTo>
                  <a:cubicBezTo>
                    <a:pt x="54652" y="-1714"/>
                    <a:pt x="59021" y="21942"/>
                    <a:pt x="60459" y="43253"/>
                  </a:cubicBezTo>
                  <a:cubicBezTo>
                    <a:pt x="60939" y="50339"/>
                    <a:pt x="49431" y="58224"/>
                    <a:pt x="46714" y="615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7" name="任意多边形: 形状 436"/>
            <p:cNvSpPr/>
            <p:nvPr/>
          </p:nvSpPr>
          <p:spPr>
            <a:xfrm>
              <a:off x="7714281" y="4638291"/>
              <a:ext cx="63148" cy="59359"/>
            </a:xfrm>
            <a:custGeom>
              <a:avLst/>
              <a:gdLst>
                <a:gd name="connsiteX0" fmla="*/ 49336 w 63148"/>
                <a:gd name="connsiteY0" fmla="*/ 58821 h 59359"/>
                <a:gd name="connsiteX1" fmla="*/ 587 w 63148"/>
                <a:gd name="connsiteY1" fmla="*/ 20248 h 59359"/>
                <a:gd name="connsiteX2" fmla="*/ 24349 w 63148"/>
                <a:gd name="connsiteY2" fmla="*/ 269 h 59359"/>
                <a:gd name="connsiteX3" fmla="*/ 63135 w 63148"/>
                <a:gd name="connsiteY3" fmla="*/ 39587 h 59359"/>
                <a:gd name="connsiteX4" fmla="*/ 49336 w 63148"/>
                <a:gd name="connsiteY4" fmla="*/ 58821 h 5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48" h="59359">
                  <a:moveTo>
                    <a:pt x="49336" y="58821"/>
                  </a:moveTo>
                  <a:cubicBezTo>
                    <a:pt x="9644" y="62976"/>
                    <a:pt x="4636" y="42411"/>
                    <a:pt x="587" y="20248"/>
                  </a:cubicBezTo>
                  <a:cubicBezTo>
                    <a:pt x="-3249" y="-904"/>
                    <a:pt x="12521" y="1387"/>
                    <a:pt x="24349" y="269"/>
                  </a:cubicBezTo>
                  <a:cubicBezTo>
                    <a:pt x="52852" y="-2555"/>
                    <a:pt x="61856" y="17317"/>
                    <a:pt x="63135" y="39587"/>
                  </a:cubicBezTo>
                  <a:cubicBezTo>
                    <a:pt x="63614" y="47472"/>
                    <a:pt x="51361" y="56103"/>
                    <a:pt x="49336" y="588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8" name="任意多边形: 形状 437"/>
            <p:cNvSpPr/>
            <p:nvPr/>
          </p:nvSpPr>
          <p:spPr>
            <a:xfrm>
              <a:off x="7206585" y="5343974"/>
              <a:ext cx="63377" cy="55734"/>
            </a:xfrm>
            <a:custGeom>
              <a:avLst/>
              <a:gdLst>
                <a:gd name="connsiteX0" fmla="*/ 62669 w 63377"/>
                <a:gd name="connsiteY0" fmla="*/ 54698 h 55734"/>
                <a:gd name="connsiteX1" fmla="*/ 494 w 63377"/>
                <a:gd name="connsiteY1" fmla="*/ 28592 h 55734"/>
                <a:gd name="connsiteX2" fmla="*/ 32035 w 63377"/>
                <a:gd name="connsiteY2" fmla="*/ 35 h 55734"/>
                <a:gd name="connsiteX3" fmla="*/ 62669 w 63377"/>
                <a:gd name="connsiteY3" fmla="*/ 54698 h 5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77" h="55734">
                  <a:moveTo>
                    <a:pt x="62669" y="54698"/>
                  </a:moveTo>
                  <a:cubicBezTo>
                    <a:pt x="37789" y="51021"/>
                    <a:pt x="6621" y="69402"/>
                    <a:pt x="494" y="28592"/>
                  </a:cubicBezTo>
                  <a:cubicBezTo>
                    <a:pt x="-3075" y="4936"/>
                    <a:pt x="13228" y="-498"/>
                    <a:pt x="32035" y="35"/>
                  </a:cubicBezTo>
                  <a:cubicBezTo>
                    <a:pt x="56009" y="727"/>
                    <a:pt x="66292" y="18362"/>
                    <a:pt x="62669" y="546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9" name="任意多边形: 形状 438"/>
            <p:cNvSpPr/>
            <p:nvPr/>
          </p:nvSpPr>
          <p:spPr>
            <a:xfrm>
              <a:off x="9748949" y="4436636"/>
              <a:ext cx="65230" cy="69494"/>
            </a:xfrm>
            <a:custGeom>
              <a:avLst/>
              <a:gdLst>
                <a:gd name="connsiteX0" fmla="*/ 591 w 65230"/>
                <a:gd name="connsiteY0" fmla="*/ 1 h 69494"/>
                <a:gd name="connsiteX1" fmla="*/ 65163 w 65230"/>
                <a:gd name="connsiteY1" fmla="*/ 56475 h 69494"/>
                <a:gd name="connsiteX2" fmla="*/ 44172 w 65230"/>
                <a:gd name="connsiteY2" fmla="*/ 69422 h 69494"/>
                <a:gd name="connsiteX3" fmla="*/ 591 w 65230"/>
                <a:gd name="connsiteY3" fmla="*/ 1 h 69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230" h="69494">
                  <a:moveTo>
                    <a:pt x="591" y="1"/>
                  </a:moveTo>
                  <a:cubicBezTo>
                    <a:pt x="27816" y="-212"/>
                    <a:pt x="67081" y="32660"/>
                    <a:pt x="65163" y="56475"/>
                  </a:cubicBezTo>
                  <a:cubicBezTo>
                    <a:pt x="64737" y="61590"/>
                    <a:pt x="50725" y="70381"/>
                    <a:pt x="44172" y="69422"/>
                  </a:cubicBezTo>
                  <a:cubicBezTo>
                    <a:pt x="15562" y="65319"/>
                    <a:pt x="-3671" y="32873"/>
                    <a:pt x="591" y="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0" name="任意多边形: 形状 439"/>
            <p:cNvSpPr/>
            <p:nvPr/>
          </p:nvSpPr>
          <p:spPr>
            <a:xfrm>
              <a:off x="9444608" y="4212144"/>
              <a:ext cx="70989" cy="65278"/>
            </a:xfrm>
            <a:custGeom>
              <a:avLst/>
              <a:gdLst>
                <a:gd name="connsiteX0" fmla="*/ 70990 w 70989"/>
                <a:gd name="connsiteY0" fmla="*/ 63702 h 65278"/>
                <a:gd name="connsiteX1" fmla="*/ 503 w 70989"/>
                <a:gd name="connsiteY1" fmla="*/ 26620 h 65278"/>
                <a:gd name="connsiteX2" fmla="*/ 6684 w 70989"/>
                <a:gd name="connsiteY2" fmla="*/ 2006 h 65278"/>
                <a:gd name="connsiteX3" fmla="*/ 32097 w 70989"/>
                <a:gd name="connsiteY3" fmla="*/ 4990 h 65278"/>
                <a:gd name="connsiteX4" fmla="*/ 70990 w 70989"/>
                <a:gd name="connsiteY4" fmla="*/ 63702 h 6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989" h="65276">
                  <a:moveTo>
                    <a:pt x="70990" y="63702"/>
                  </a:moveTo>
                  <a:cubicBezTo>
                    <a:pt x="26023" y="69722"/>
                    <a:pt x="7216" y="58747"/>
                    <a:pt x="503" y="26620"/>
                  </a:cubicBezTo>
                  <a:cubicBezTo>
                    <a:pt x="-1148" y="18789"/>
                    <a:pt x="1356" y="5363"/>
                    <a:pt x="6684" y="2006"/>
                  </a:cubicBezTo>
                  <a:cubicBezTo>
                    <a:pt x="12544" y="-1670"/>
                    <a:pt x="27888" y="-72"/>
                    <a:pt x="32097" y="4990"/>
                  </a:cubicBezTo>
                  <a:cubicBezTo>
                    <a:pt x="45843" y="21666"/>
                    <a:pt x="56338" y="40899"/>
                    <a:pt x="70990" y="637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1" name="任意多边形: 形状 440"/>
            <p:cNvSpPr/>
            <p:nvPr/>
          </p:nvSpPr>
          <p:spPr>
            <a:xfrm>
              <a:off x="10038065" y="4655589"/>
              <a:ext cx="67906" cy="75300"/>
            </a:xfrm>
            <a:custGeom>
              <a:avLst/>
              <a:gdLst>
                <a:gd name="connsiteX0" fmla="*/ 67902 w 67906"/>
                <a:gd name="connsiteY0" fmla="*/ 75300 h 75300"/>
                <a:gd name="connsiteX1" fmla="*/ 505 w 67906"/>
                <a:gd name="connsiteY1" fmla="*/ 19679 h 75300"/>
                <a:gd name="connsiteX2" fmla="*/ 3435 w 67906"/>
                <a:gd name="connsiteY2" fmla="*/ 2523 h 75300"/>
                <a:gd name="connsiteX3" fmla="*/ 20591 w 67906"/>
                <a:gd name="connsiteY3" fmla="*/ 1138 h 75300"/>
                <a:gd name="connsiteX4" fmla="*/ 67902 w 67906"/>
                <a:gd name="connsiteY4" fmla="*/ 75300 h 7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06" h="75300">
                  <a:moveTo>
                    <a:pt x="67902" y="75300"/>
                  </a:moveTo>
                  <a:cubicBezTo>
                    <a:pt x="36574" y="72051"/>
                    <a:pt x="6046" y="46690"/>
                    <a:pt x="505" y="19679"/>
                  </a:cubicBezTo>
                  <a:cubicBezTo>
                    <a:pt x="-614" y="14138"/>
                    <a:pt x="26" y="5773"/>
                    <a:pt x="3435" y="2523"/>
                  </a:cubicBezTo>
                  <a:cubicBezTo>
                    <a:pt x="6739" y="-620"/>
                    <a:pt x="15263" y="-514"/>
                    <a:pt x="20591" y="1138"/>
                  </a:cubicBezTo>
                  <a:cubicBezTo>
                    <a:pt x="46111" y="9183"/>
                    <a:pt x="68275" y="43334"/>
                    <a:pt x="67902" y="753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2" name="任意多边形: 形状 441"/>
            <p:cNvSpPr/>
            <p:nvPr/>
          </p:nvSpPr>
          <p:spPr>
            <a:xfrm>
              <a:off x="10499262" y="5073625"/>
              <a:ext cx="69047" cy="67936"/>
            </a:xfrm>
            <a:custGeom>
              <a:avLst/>
              <a:gdLst>
                <a:gd name="connsiteX0" fmla="*/ 0 w 69047"/>
                <a:gd name="connsiteY0" fmla="*/ 0 h 67936"/>
                <a:gd name="connsiteX1" fmla="*/ 69048 w 69047"/>
                <a:gd name="connsiteY1" fmla="*/ 67822 h 67936"/>
                <a:gd name="connsiteX2" fmla="*/ 0 w 69047"/>
                <a:gd name="connsiteY2" fmla="*/ 0 h 67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47" h="67936">
                  <a:moveTo>
                    <a:pt x="0" y="0"/>
                  </a:moveTo>
                  <a:cubicBezTo>
                    <a:pt x="45126" y="107"/>
                    <a:pt x="56847" y="12094"/>
                    <a:pt x="69048" y="67822"/>
                  </a:cubicBezTo>
                  <a:cubicBezTo>
                    <a:pt x="26479" y="69368"/>
                    <a:pt x="12147" y="5567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3" name="任意多边形: 形状 442"/>
            <p:cNvSpPr/>
            <p:nvPr/>
          </p:nvSpPr>
          <p:spPr>
            <a:xfrm>
              <a:off x="10672681" y="5259273"/>
              <a:ext cx="70273" cy="75092"/>
            </a:xfrm>
            <a:custGeom>
              <a:avLst/>
              <a:gdLst>
                <a:gd name="connsiteX0" fmla="*/ 70273 w 70273"/>
                <a:gd name="connsiteY0" fmla="*/ 75092 h 75092"/>
                <a:gd name="connsiteX1" fmla="*/ 0 w 70273"/>
                <a:gd name="connsiteY1" fmla="*/ 24 h 75092"/>
                <a:gd name="connsiteX2" fmla="*/ 70273 w 70273"/>
                <a:gd name="connsiteY2" fmla="*/ 75092 h 7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73" h="75092">
                  <a:moveTo>
                    <a:pt x="70273" y="75092"/>
                  </a:moveTo>
                  <a:cubicBezTo>
                    <a:pt x="25946" y="67314"/>
                    <a:pt x="9856" y="37158"/>
                    <a:pt x="0" y="24"/>
                  </a:cubicBezTo>
                  <a:cubicBezTo>
                    <a:pt x="45499" y="-882"/>
                    <a:pt x="69048" y="23946"/>
                    <a:pt x="70273" y="750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4" name="任意多边形: 形状 443"/>
            <p:cNvSpPr/>
            <p:nvPr/>
          </p:nvSpPr>
          <p:spPr>
            <a:xfrm>
              <a:off x="7043485" y="6073408"/>
              <a:ext cx="67148" cy="60654"/>
            </a:xfrm>
            <a:custGeom>
              <a:avLst/>
              <a:gdLst>
                <a:gd name="connsiteX0" fmla="*/ 41428 w 67148"/>
                <a:gd name="connsiteY0" fmla="*/ 60655 h 60654"/>
                <a:gd name="connsiteX1" fmla="*/ 298 w 67148"/>
                <a:gd name="connsiteY1" fmla="*/ 22348 h 60654"/>
                <a:gd name="connsiteX2" fmla="*/ 30613 w 67148"/>
                <a:gd name="connsiteY2" fmla="*/ 25 h 60654"/>
                <a:gd name="connsiteX3" fmla="*/ 67054 w 67148"/>
                <a:gd name="connsiteY3" fmla="*/ 30766 h 60654"/>
                <a:gd name="connsiteX4" fmla="*/ 41428 w 67148"/>
                <a:gd name="connsiteY4" fmla="*/ 60655 h 6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48" h="60654">
                  <a:moveTo>
                    <a:pt x="41428" y="60655"/>
                  </a:moveTo>
                  <a:cubicBezTo>
                    <a:pt x="10740" y="57724"/>
                    <a:pt x="2748" y="41581"/>
                    <a:pt x="298" y="22348"/>
                  </a:cubicBezTo>
                  <a:cubicBezTo>
                    <a:pt x="-2633" y="-721"/>
                    <a:pt x="16707" y="398"/>
                    <a:pt x="30613" y="25"/>
                  </a:cubicBezTo>
                  <a:cubicBezTo>
                    <a:pt x="50858" y="-561"/>
                    <a:pt x="68600" y="9295"/>
                    <a:pt x="67054" y="30766"/>
                  </a:cubicBezTo>
                  <a:cubicBezTo>
                    <a:pt x="66309" y="41261"/>
                    <a:pt x="50432" y="50692"/>
                    <a:pt x="41428" y="606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5" name="任意多边形: 形状 444"/>
            <p:cNvSpPr/>
            <p:nvPr/>
          </p:nvSpPr>
          <p:spPr>
            <a:xfrm>
              <a:off x="7591472" y="4806924"/>
              <a:ext cx="64790" cy="53869"/>
            </a:xfrm>
            <a:custGeom>
              <a:avLst/>
              <a:gdLst>
                <a:gd name="connsiteX0" fmla="*/ 64790 w 64790"/>
                <a:gd name="connsiteY0" fmla="*/ 51193 h 53869"/>
                <a:gd name="connsiteX1" fmla="*/ 5 w 64790"/>
                <a:gd name="connsiteY1" fmla="*/ 22423 h 53869"/>
                <a:gd name="connsiteX2" fmla="*/ 18812 w 64790"/>
                <a:gd name="connsiteY2" fmla="*/ 1591 h 53869"/>
                <a:gd name="connsiteX3" fmla="*/ 64790 w 64790"/>
                <a:gd name="connsiteY3" fmla="*/ 51193 h 5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90" h="53869">
                  <a:moveTo>
                    <a:pt x="64790" y="51193"/>
                  </a:moveTo>
                  <a:cubicBezTo>
                    <a:pt x="16414" y="58332"/>
                    <a:pt x="1123" y="51992"/>
                    <a:pt x="5" y="22423"/>
                  </a:cubicBezTo>
                  <a:cubicBezTo>
                    <a:pt x="-262" y="15443"/>
                    <a:pt x="11086" y="3189"/>
                    <a:pt x="18812" y="1591"/>
                  </a:cubicBezTo>
                  <a:cubicBezTo>
                    <a:pt x="49233" y="-4749"/>
                    <a:pt x="59516" y="7079"/>
                    <a:pt x="64790" y="511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6" name="任意多边形: 形状 445"/>
            <p:cNvSpPr/>
            <p:nvPr/>
          </p:nvSpPr>
          <p:spPr>
            <a:xfrm>
              <a:off x="11272107" y="5927825"/>
              <a:ext cx="90145" cy="88334"/>
            </a:xfrm>
            <a:custGeom>
              <a:avLst/>
              <a:gdLst>
                <a:gd name="connsiteX0" fmla="*/ 0 w 90145"/>
                <a:gd name="connsiteY0" fmla="*/ 0 h 88334"/>
                <a:gd name="connsiteX1" fmla="*/ 90146 w 90145"/>
                <a:gd name="connsiteY1" fmla="*/ 88334 h 88334"/>
                <a:gd name="connsiteX2" fmla="*/ 0 w 90145"/>
                <a:gd name="connsiteY2" fmla="*/ 0 h 8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145" h="88334">
                  <a:moveTo>
                    <a:pt x="0" y="0"/>
                  </a:moveTo>
                  <a:cubicBezTo>
                    <a:pt x="52905" y="9910"/>
                    <a:pt x="72457" y="44167"/>
                    <a:pt x="90146" y="88334"/>
                  </a:cubicBezTo>
                  <a:cubicBezTo>
                    <a:pt x="38679" y="77839"/>
                    <a:pt x="19073" y="4288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7" name="任意多边形: 形状 446"/>
            <p:cNvSpPr/>
            <p:nvPr/>
          </p:nvSpPr>
          <p:spPr>
            <a:xfrm>
              <a:off x="6965744" y="6446618"/>
              <a:ext cx="62797" cy="54999"/>
            </a:xfrm>
            <a:custGeom>
              <a:avLst/>
              <a:gdLst>
                <a:gd name="connsiteX0" fmla="*/ 43515 w 62797"/>
                <a:gd name="connsiteY0" fmla="*/ 54580 h 54999"/>
                <a:gd name="connsiteX1" fmla="*/ 307 w 62797"/>
                <a:gd name="connsiteY1" fmla="*/ 21654 h 54999"/>
                <a:gd name="connsiteX2" fmla="*/ 31581 w 62797"/>
                <a:gd name="connsiteY2" fmla="*/ 503 h 54999"/>
                <a:gd name="connsiteX3" fmla="*/ 62322 w 62797"/>
                <a:gd name="connsiteY3" fmla="*/ 34228 h 54999"/>
                <a:gd name="connsiteX4" fmla="*/ 43515 w 62797"/>
                <a:gd name="connsiteY4" fmla="*/ 54580 h 54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797" h="54999">
                  <a:moveTo>
                    <a:pt x="43515" y="54580"/>
                  </a:moveTo>
                  <a:cubicBezTo>
                    <a:pt x="6061" y="58043"/>
                    <a:pt x="-1771" y="39449"/>
                    <a:pt x="307" y="21654"/>
                  </a:cubicBezTo>
                  <a:cubicBezTo>
                    <a:pt x="1266" y="13183"/>
                    <a:pt x="19753" y="2421"/>
                    <a:pt x="31581" y="503"/>
                  </a:cubicBezTo>
                  <a:cubicBezTo>
                    <a:pt x="55023" y="-3280"/>
                    <a:pt x="65199" y="14888"/>
                    <a:pt x="62322" y="34228"/>
                  </a:cubicBezTo>
                  <a:cubicBezTo>
                    <a:pt x="60777" y="44350"/>
                    <a:pt x="45700" y="52395"/>
                    <a:pt x="43515" y="545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8" name="任意多边形: 形状 447"/>
            <p:cNvSpPr/>
            <p:nvPr/>
          </p:nvSpPr>
          <p:spPr>
            <a:xfrm>
              <a:off x="7285658" y="4990651"/>
              <a:ext cx="61596" cy="57741"/>
            </a:xfrm>
            <a:custGeom>
              <a:avLst/>
              <a:gdLst>
                <a:gd name="connsiteX0" fmla="*/ 46784 w 61596"/>
                <a:gd name="connsiteY0" fmla="*/ 57720 h 57741"/>
                <a:gd name="connsiteX1" fmla="*/ 272 w 61596"/>
                <a:gd name="connsiteY1" fmla="*/ 22663 h 57741"/>
                <a:gd name="connsiteX2" fmla="*/ 27071 w 61596"/>
                <a:gd name="connsiteY2" fmla="*/ 73 h 57741"/>
                <a:gd name="connsiteX3" fmla="*/ 61488 w 61596"/>
                <a:gd name="connsiteY3" fmla="*/ 36142 h 57741"/>
                <a:gd name="connsiteX4" fmla="*/ 46784 w 61596"/>
                <a:gd name="connsiteY4" fmla="*/ 57720 h 5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96" h="57739">
                  <a:moveTo>
                    <a:pt x="46784" y="57720"/>
                  </a:moveTo>
                  <a:cubicBezTo>
                    <a:pt x="13538" y="58359"/>
                    <a:pt x="2883" y="44827"/>
                    <a:pt x="272" y="22663"/>
                  </a:cubicBezTo>
                  <a:cubicBezTo>
                    <a:pt x="-2232" y="1512"/>
                    <a:pt x="13006" y="766"/>
                    <a:pt x="27071" y="73"/>
                  </a:cubicBezTo>
                  <a:cubicBezTo>
                    <a:pt x="51951" y="-1205"/>
                    <a:pt x="62820" y="14352"/>
                    <a:pt x="61488" y="36142"/>
                  </a:cubicBezTo>
                  <a:cubicBezTo>
                    <a:pt x="60955" y="45253"/>
                    <a:pt x="49767" y="53671"/>
                    <a:pt x="46784" y="577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9" name="任意多边形: 形状 448"/>
            <p:cNvSpPr/>
            <p:nvPr/>
          </p:nvSpPr>
          <p:spPr>
            <a:xfrm>
              <a:off x="7835343" y="4470839"/>
              <a:ext cx="60795" cy="61005"/>
            </a:xfrm>
            <a:custGeom>
              <a:avLst/>
              <a:gdLst>
                <a:gd name="connsiteX0" fmla="*/ 46976 w 60795"/>
                <a:gd name="connsiteY0" fmla="*/ 61006 h 61005"/>
                <a:gd name="connsiteX1" fmla="*/ 38 w 60795"/>
                <a:gd name="connsiteY1" fmla="*/ 24936 h 61005"/>
                <a:gd name="connsiteX2" fmla="*/ 19538 w 60795"/>
                <a:gd name="connsiteY2" fmla="*/ 589 h 61005"/>
                <a:gd name="connsiteX3" fmla="*/ 60562 w 60795"/>
                <a:gd name="connsiteY3" fmla="*/ 41879 h 61005"/>
                <a:gd name="connsiteX4" fmla="*/ 46976 w 60795"/>
                <a:gd name="connsiteY4" fmla="*/ 61006 h 6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95" h="61005">
                  <a:moveTo>
                    <a:pt x="46976" y="61006"/>
                  </a:moveTo>
                  <a:cubicBezTo>
                    <a:pt x="14264" y="61006"/>
                    <a:pt x="-867" y="48911"/>
                    <a:pt x="38" y="24936"/>
                  </a:cubicBezTo>
                  <a:cubicBezTo>
                    <a:pt x="358" y="16252"/>
                    <a:pt x="11333" y="2293"/>
                    <a:pt x="19538" y="589"/>
                  </a:cubicBezTo>
                  <a:cubicBezTo>
                    <a:pt x="41009" y="-3993"/>
                    <a:pt x="63332" y="18969"/>
                    <a:pt x="60562" y="41879"/>
                  </a:cubicBezTo>
                  <a:cubicBezTo>
                    <a:pt x="59550" y="50190"/>
                    <a:pt x="49640" y="57436"/>
                    <a:pt x="46976" y="6100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0" name="任意多边形: 形状 449"/>
            <p:cNvSpPr/>
            <p:nvPr/>
          </p:nvSpPr>
          <p:spPr>
            <a:xfrm>
              <a:off x="7069184" y="5535418"/>
              <a:ext cx="65923" cy="55426"/>
            </a:xfrm>
            <a:custGeom>
              <a:avLst/>
              <a:gdLst>
                <a:gd name="connsiteX0" fmla="*/ 42155 w 65923"/>
                <a:gd name="connsiteY0" fmla="*/ 55426 h 55426"/>
                <a:gd name="connsiteX1" fmla="*/ 12 w 65923"/>
                <a:gd name="connsiteY1" fmla="*/ 18292 h 55426"/>
                <a:gd name="connsiteX2" fmla="*/ 25799 w 65923"/>
                <a:gd name="connsiteY2" fmla="*/ 1190 h 55426"/>
                <a:gd name="connsiteX3" fmla="*/ 65863 w 65923"/>
                <a:gd name="connsiteY3" fmla="*/ 32197 h 55426"/>
                <a:gd name="connsiteX4" fmla="*/ 42155 w 65923"/>
                <a:gd name="connsiteY4" fmla="*/ 55426 h 5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23" h="55426">
                  <a:moveTo>
                    <a:pt x="42155" y="55426"/>
                  </a:moveTo>
                  <a:cubicBezTo>
                    <a:pt x="13172" y="53082"/>
                    <a:pt x="-467" y="40881"/>
                    <a:pt x="12" y="18292"/>
                  </a:cubicBezTo>
                  <a:cubicBezTo>
                    <a:pt x="119" y="12218"/>
                    <a:pt x="15995" y="3214"/>
                    <a:pt x="25799" y="1190"/>
                  </a:cubicBezTo>
                  <a:cubicBezTo>
                    <a:pt x="49507" y="-3712"/>
                    <a:pt x="67089" y="6517"/>
                    <a:pt x="65863" y="32197"/>
                  </a:cubicBezTo>
                  <a:cubicBezTo>
                    <a:pt x="65490" y="40242"/>
                    <a:pt x="50466" y="47701"/>
                    <a:pt x="42155" y="554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1" name="任意多边形: 形状 450"/>
            <p:cNvSpPr/>
            <p:nvPr/>
          </p:nvSpPr>
          <p:spPr>
            <a:xfrm>
              <a:off x="6904969" y="6273813"/>
              <a:ext cx="64416" cy="56364"/>
            </a:xfrm>
            <a:custGeom>
              <a:avLst/>
              <a:gdLst>
                <a:gd name="connsiteX0" fmla="*/ 44299 w 64416"/>
                <a:gd name="connsiteY0" fmla="*/ 56364 h 56364"/>
                <a:gd name="connsiteX1" fmla="*/ 26 w 64416"/>
                <a:gd name="connsiteY1" fmla="*/ 22267 h 56364"/>
                <a:gd name="connsiteX2" fmla="*/ 31406 w 64416"/>
                <a:gd name="connsiteY2" fmla="*/ 210 h 56364"/>
                <a:gd name="connsiteX3" fmla="*/ 64012 w 64416"/>
                <a:gd name="connsiteY3" fmla="*/ 33029 h 56364"/>
                <a:gd name="connsiteX4" fmla="*/ 44299 w 64416"/>
                <a:gd name="connsiteY4" fmla="*/ 56364 h 5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16" h="56364">
                  <a:moveTo>
                    <a:pt x="44299" y="56364"/>
                  </a:moveTo>
                  <a:cubicBezTo>
                    <a:pt x="11587" y="55778"/>
                    <a:pt x="771" y="44217"/>
                    <a:pt x="26" y="22267"/>
                  </a:cubicBezTo>
                  <a:cubicBezTo>
                    <a:pt x="-774" y="-1175"/>
                    <a:pt x="17341" y="1488"/>
                    <a:pt x="31406" y="210"/>
                  </a:cubicBezTo>
                  <a:cubicBezTo>
                    <a:pt x="54742" y="-1921"/>
                    <a:pt x="66836" y="12410"/>
                    <a:pt x="64012" y="33029"/>
                  </a:cubicBezTo>
                  <a:cubicBezTo>
                    <a:pt x="62627" y="43418"/>
                    <a:pt x="48242" y="51995"/>
                    <a:pt x="44299" y="563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2" name="任意多边形: 形状 451"/>
            <p:cNvSpPr/>
            <p:nvPr/>
          </p:nvSpPr>
          <p:spPr>
            <a:xfrm>
              <a:off x="8112634" y="4319131"/>
              <a:ext cx="60315" cy="56338"/>
            </a:xfrm>
            <a:custGeom>
              <a:avLst/>
              <a:gdLst>
                <a:gd name="connsiteX0" fmla="*/ 60315 w 60315"/>
                <a:gd name="connsiteY0" fmla="*/ 53254 h 56338"/>
                <a:gd name="connsiteX1" fmla="*/ 4 w 60315"/>
                <a:gd name="connsiteY1" fmla="*/ 23205 h 56338"/>
                <a:gd name="connsiteX2" fmla="*/ 19930 w 60315"/>
                <a:gd name="connsiteY2" fmla="*/ 456 h 56338"/>
                <a:gd name="connsiteX3" fmla="*/ 60315 w 60315"/>
                <a:gd name="connsiteY3" fmla="*/ 53254 h 5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314" h="56338">
                  <a:moveTo>
                    <a:pt x="60315" y="53254"/>
                  </a:moveTo>
                  <a:cubicBezTo>
                    <a:pt x="18598" y="61619"/>
                    <a:pt x="963" y="53414"/>
                    <a:pt x="4" y="23205"/>
                  </a:cubicBezTo>
                  <a:cubicBezTo>
                    <a:pt x="-262" y="15480"/>
                    <a:pt x="12045" y="1521"/>
                    <a:pt x="19930" y="456"/>
                  </a:cubicBezTo>
                  <a:cubicBezTo>
                    <a:pt x="46942" y="-3220"/>
                    <a:pt x="60421" y="15427"/>
                    <a:pt x="60315" y="532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3" name="任意多边形: 形状 452"/>
            <p:cNvSpPr/>
            <p:nvPr/>
          </p:nvSpPr>
          <p:spPr>
            <a:xfrm>
              <a:off x="6932053" y="5712210"/>
              <a:ext cx="62953" cy="67807"/>
            </a:xfrm>
            <a:custGeom>
              <a:avLst/>
              <a:gdLst>
                <a:gd name="connsiteX0" fmla="*/ 28829 w 62953"/>
                <a:gd name="connsiteY0" fmla="*/ 0 h 67807"/>
                <a:gd name="connsiteX1" fmla="*/ 62021 w 62953"/>
                <a:gd name="connsiteY1" fmla="*/ 44806 h 67807"/>
                <a:gd name="connsiteX2" fmla="*/ 32879 w 62953"/>
                <a:gd name="connsiteY2" fmla="*/ 67716 h 67807"/>
                <a:gd name="connsiteX3" fmla="*/ 166 w 62953"/>
                <a:gd name="connsiteY3" fmla="*/ 34524 h 67807"/>
                <a:gd name="connsiteX4" fmla="*/ 28829 w 62953"/>
                <a:gd name="connsiteY4" fmla="*/ 0 h 6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52" h="67807">
                  <a:moveTo>
                    <a:pt x="28829" y="0"/>
                  </a:moveTo>
                  <a:cubicBezTo>
                    <a:pt x="43800" y="19340"/>
                    <a:pt x="58345" y="30635"/>
                    <a:pt x="62021" y="44806"/>
                  </a:cubicBezTo>
                  <a:cubicBezTo>
                    <a:pt x="67509" y="65851"/>
                    <a:pt x="47583" y="66810"/>
                    <a:pt x="32879" y="67716"/>
                  </a:cubicBezTo>
                  <a:cubicBezTo>
                    <a:pt x="9916" y="69101"/>
                    <a:pt x="-1539" y="54556"/>
                    <a:pt x="166" y="34524"/>
                  </a:cubicBezTo>
                  <a:cubicBezTo>
                    <a:pt x="912" y="25041"/>
                    <a:pt x="14338" y="16676"/>
                    <a:pt x="2882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4" name="任意多边形: 形状 453"/>
            <p:cNvSpPr/>
            <p:nvPr/>
          </p:nvSpPr>
          <p:spPr>
            <a:xfrm>
              <a:off x="11024313" y="5617163"/>
              <a:ext cx="74535" cy="77362"/>
            </a:xfrm>
            <a:custGeom>
              <a:avLst/>
              <a:gdLst>
                <a:gd name="connsiteX0" fmla="*/ 0 w 74535"/>
                <a:gd name="connsiteY0" fmla="*/ 0 h 77362"/>
                <a:gd name="connsiteX1" fmla="*/ 74535 w 74535"/>
                <a:gd name="connsiteY1" fmla="*/ 77359 h 77362"/>
                <a:gd name="connsiteX2" fmla="*/ 0 w 74535"/>
                <a:gd name="connsiteY2" fmla="*/ 0 h 7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535" h="77362">
                  <a:moveTo>
                    <a:pt x="0" y="0"/>
                  </a:moveTo>
                  <a:cubicBezTo>
                    <a:pt x="47524" y="6820"/>
                    <a:pt x="61056" y="41503"/>
                    <a:pt x="74535" y="77359"/>
                  </a:cubicBezTo>
                  <a:cubicBezTo>
                    <a:pt x="33671" y="77679"/>
                    <a:pt x="10069" y="5354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5" name="任意多边形: 形状 454"/>
            <p:cNvSpPr/>
            <p:nvPr/>
          </p:nvSpPr>
          <p:spPr>
            <a:xfrm>
              <a:off x="9687205" y="4282878"/>
              <a:ext cx="74056" cy="69047"/>
            </a:xfrm>
            <a:custGeom>
              <a:avLst/>
              <a:gdLst>
                <a:gd name="connsiteX0" fmla="*/ 74056 w 74056"/>
                <a:gd name="connsiteY0" fmla="*/ 69048 h 69047"/>
                <a:gd name="connsiteX1" fmla="*/ 0 w 74056"/>
                <a:gd name="connsiteY1" fmla="*/ 0 h 69047"/>
                <a:gd name="connsiteX2" fmla="*/ 37774 w 74056"/>
                <a:gd name="connsiteY2" fmla="*/ 8631 h 69047"/>
                <a:gd name="connsiteX3" fmla="*/ 74056 w 74056"/>
                <a:gd name="connsiteY3" fmla="*/ 69048 h 6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056" h="69047">
                  <a:moveTo>
                    <a:pt x="74056" y="69048"/>
                  </a:moveTo>
                  <a:cubicBezTo>
                    <a:pt x="20512" y="66437"/>
                    <a:pt x="20512" y="66437"/>
                    <a:pt x="0" y="0"/>
                  </a:cubicBezTo>
                  <a:cubicBezTo>
                    <a:pt x="15610" y="3143"/>
                    <a:pt x="31807" y="1545"/>
                    <a:pt x="37774" y="8631"/>
                  </a:cubicBezTo>
                  <a:cubicBezTo>
                    <a:pt x="51520" y="24827"/>
                    <a:pt x="60310" y="45233"/>
                    <a:pt x="74056" y="690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6" name="任意多边形: 形状 455"/>
            <p:cNvSpPr/>
            <p:nvPr/>
          </p:nvSpPr>
          <p:spPr>
            <a:xfrm>
              <a:off x="11820067" y="6535243"/>
              <a:ext cx="91317" cy="80769"/>
            </a:xfrm>
            <a:custGeom>
              <a:avLst/>
              <a:gdLst>
                <a:gd name="connsiteX0" fmla="*/ 0 w 91317"/>
                <a:gd name="connsiteY0" fmla="*/ 0 h 80769"/>
                <a:gd name="connsiteX1" fmla="*/ 91318 w 91317"/>
                <a:gd name="connsiteY1" fmla="*/ 80769 h 80769"/>
                <a:gd name="connsiteX2" fmla="*/ 0 w 91317"/>
                <a:gd name="connsiteY2" fmla="*/ 0 h 8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317" h="80769">
                  <a:moveTo>
                    <a:pt x="0" y="0"/>
                  </a:moveTo>
                  <a:cubicBezTo>
                    <a:pt x="48483" y="9697"/>
                    <a:pt x="65585" y="47844"/>
                    <a:pt x="91318" y="80769"/>
                  </a:cubicBezTo>
                  <a:cubicBezTo>
                    <a:pt x="47364" y="79810"/>
                    <a:pt x="14545" y="5045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7" name="任意多边形: 形状 456"/>
            <p:cNvSpPr/>
            <p:nvPr/>
          </p:nvSpPr>
          <p:spPr>
            <a:xfrm>
              <a:off x="10845727" y="5438203"/>
              <a:ext cx="75654" cy="72353"/>
            </a:xfrm>
            <a:custGeom>
              <a:avLst/>
              <a:gdLst>
                <a:gd name="connsiteX0" fmla="*/ 75654 w 75654"/>
                <a:gd name="connsiteY0" fmla="*/ 69954 h 72353"/>
                <a:gd name="connsiteX1" fmla="*/ 0 w 75654"/>
                <a:gd name="connsiteY1" fmla="*/ 0 h 72353"/>
                <a:gd name="connsiteX2" fmla="*/ 75654 w 75654"/>
                <a:gd name="connsiteY2" fmla="*/ 69954 h 72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54" h="72353">
                  <a:moveTo>
                    <a:pt x="75654" y="69954"/>
                  </a:moveTo>
                  <a:cubicBezTo>
                    <a:pt x="38413" y="78691"/>
                    <a:pt x="24082" y="65372"/>
                    <a:pt x="0" y="0"/>
                  </a:cubicBezTo>
                  <a:cubicBezTo>
                    <a:pt x="37987" y="106"/>
                    <a:pt x="59724" y="20245"/>
                    <a:pt x="75654" y="699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8" name="任意多边形: 形状 457"/>
            <p:cNvSpPr/>
            <p:nvPr/>
          </p:nvSpPr>
          <p:spPr>
            <a:xfrm>
              <a:off x="9981277" y="4515838"/>
              <a:ext cx="66351" cy="63697"/>
            </a:xfrm>
            <a:custGeom>
              <a:avLst/>
              <a:gdLst>
                <a:gd name="connsiteX0" fmla="*/ 66351 w 66351"/>
                <a:gd name="connsiteY0" fmla="*/ 63477 h 63697"/>
                <a:gd name="connsiteX1" fmla="*/ 21 w 66351"/>
                <a:gd name="connsiteY1" fmla="*/ 12650 h 63697"/>
                <a:gd name="connsiteX2" fmla="*/ 22930 w 66351"/>
                <a:gd name="connsiteY2" fmla="*/ 183 h 63697"/>
                <a:gd name="connsiteX3" fmla="*/ 66351 w 66351"/>
                <a:gd name="connsiteY3" fmla="*/ 63477 h 6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51" h="63696">
                  <a:moveTo>
                    <a:pt x="66351" y="63477"/>
                  </a:moveTo>
                  <a:cubicBezTo>
                    <a:pt x="35557" y="66460"/>
                    <a:pt x="-992" y="38703"/>
                    <a:pt x="21" y="12650"/>
                  </a:cubicBezTo>
                  <a:cubicBezTo>
                    <a:pt x="234" y="7855"/>
                    <a:pt x="16324" y="-1415"/>
                    <a:pt x="22930" y="183"/>
                  </a:cubicBezTo>
                  <a:cubicBezTo>
                    <a:pt x="44774" y="5511"/>
                    <a:pt x="62835" y="33694"/>
                    <a:pt x="66351" y="634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9" name="任意多边形: 形状 458"/>
            <p:cNvSpPr/>
            <p:nvPr/>
          </p:nvSpPr>
          <p:spPr>
            <a:xfrm>
              <a:off x="11375412" y="5984336"/>
              <a:ext cx="83912" cy="78068"/>
            </a:xfrm>
            <a:custGeom>
              <a:avLst/>
              <a:gdLst>
                <a:gd name="connsiteX0" fmla="*/ 83912 w 83912"/>
                <a:gd name="connsiteY0" fmla="*/ 78068 h 78068"/>
                <a:gd name="connsiteX1" fmla="*/ 0 w 83912"/>
                <a:gd name="connsiteY1" fmla="*/ 2094 h 78068"/>
                <a:gd name="connsiteX2" fmla="*/ 83912 w 83912"/>
                <a:gd name="connsiteY2" fmla="*/ 78068 h 7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912" h="78068">
                  <a:moveTo>
                    <a:pt x="83912" y="78068"/>
                  </a:moveTo>
                  <a:cubicBezTo>
                    <a:pt x="38466" y="67200"/>
                    <a:pt x="17848" y="37258"/>
                    <a:pt x="0" y="2094"/>
                  </a:cubicBezTo>
                  <a:cubicBezTo>
                    <a:pt x="33192" y="-7176"/>
                    <a:pt x="55995" y="13656"/>
                    <a:pt x="83912" y="780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0" name="任意多边形: 形状 459"/>
            <p:cNvSpPr/>
            <p:nvPr/>
          </p:nvSpPr>
          <p:spPr>
            <a:xfrm>
              <a:off x="9814461" y="4329120"/>
              <a:ext cx="56668" cy="64735"/>
            </a:xfrm>
            <a:custGeom>
              <a:avLst/>
              <a:gdLst>
                <a:gd name="connsiteX0" fmla="*/ 56498 w 56668"/>
                <a:gd name="connsiteY0" fmla="*/ 64736 h 64735"/>
                <a:gd name="connsiteX1" fmla="*/ 24 w 56668"/>
                <a:gd name="connsiteY1" fmla="*/ 643 h 64735"/>
                <a:gd name="connsiteX2" fmla="*/ 56498 w 56668"/>
                <a:gd name="connsiteY2" fmla="*/ 64736 h 6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67" h="64735">
                  <a:moveTo>
                    <a:pt x="56498" y="64736"/>
                  </a:moveTo>
                  <a:cubicBezTo>
                    <a:pt x="16114" y="63137"/>
                    <a:pt x="-722" y="43318"/>
                    <a:pt x="24" y="643"/>
                  </a:cubicBezTo>
                  <a:cubicBezTo>
                    <a:pt x="37904" y="-4206"/>
                    <a:pt x="58789" y="18491"/>
                    <a:pt x="56498" y="647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1" name="任意多边形: 形状 460"/>
            <p:cNvSpPr/>
            <p:nvPr/>
          </p:nvSpPr>
          <p:spPr>
            <a:xfrm>
              <a:off x="9314795" y="4184779"/>
              <a:ext cx="63005" cy="63710"/>
            </a:xfrm>
            <a:custGeom>
              <a:avLst/>
              <a:gdLst>
                <a:gd name="connsiteX0" fmla="*/ 0 w 63005"/>
                <a:gd name="connsiteY0" fmla="*/ 1720 h 63710"/>
                <a:gd name="connsiteX1" fmla="*/ 61962 w 63005"/>
                <a:gd name="connsiteY1" fmla="*/ 39441 h 63710"/>
                <a:gd name="connsiteX2" fmla="*/ 37294 w 63005"/>
                <a:gd name="connsiteY2" fmla="*/ 61604 h 63710"/>
                <a:gd name="connsiteX3" fmla="*/ 0 w 63005"/>
                <a:gd name="connsiteY3" fmla="*/ 1720 h 6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5" h="63710">
                  <a:moveTo>
                    <a:pt x="0" y="1720"/>
                  </a:moveTo>
                  <a:cubicBezTo>
                    <a:pt x="35163" y="-5046"/>
                    <a:pt x="55462" y="8273"/>
                    <a:pt x="61962" y="39441"/>
                  </a:cubicBezTo>
                  <a:cubicBezTo>
                    <a:pt x="66650" y="61924"/>
                    <a:pt x="55036" y="67305"/>
                    <a:pt x="37294" y="61604"/>
                  </a:cubicBezTo>
                  <a:cubicBezTo>
                    <a:pt x="8578" y="52387"/>
                    <a:pt x="4369" y="26974"/>
                    <a:pt x="0" y="17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2" name="任意多边形: 形状 461"/>
            <p:cNvSpPr/>
            <p:nvPr/>
          </p:nvSpPr>
          <p:spPr>
            <a:xfrm>
              <a:off x="9180801" y="4145795"/>
              <a:ext cx="61056" cy="68994"/>
            </a:xfrm>
            <a:custGeom>
              <a:avLst/>
              <a:gdLst>
                <a:gd name="connsiteX0" fmla="*/ 12254 w 61056"/>
                <a:gd name="connsiteY0" fmla="*/ 0 h 68994"/>
                <a:gd name="connsiteX1" fmla="*/ 55941 w 61056"/>
                <a:gd name="connsiteY1" fmla="*/ 32020 h 68994"/>
                <a:gd name="connsiteX2" fmla="*/ 61056 w 61056"/>
                <a:gd name="connsiteY2" fmla="*/ 68995 h 68994"/>
                <a:gd name="connsiteX3" fmla="*/ 21151 w 61056"/>
                <a:gd name="connsiteY3" fmla="*/ 58925 h 68994"/>
                <a:gd name="connsiteX4" fmla="*/ 0 w 61056"/>
                <a:gd name="connsiteY4" fmla="*/ 12201 h 68994"/>
                <a:gd name="connsiteX5" fmla="*/ 12254 w 61056"/>
                <a:gd name="connsiteY5" fmla="*/ 0 h 6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56" h="68994">
                  <a:moveTo>
                    <a:pt x="12254" y="0"/>
                  </a:moveTo>
                  <a:cubicBezTo>
                    <a:pt x="27118" y="10389"/>
                    <a:pt x="44700" y="18594"/>
                    <a:pt x="55941" y="32020"/>
                  </a:cubicBezTo>
                  <a:cubicBezTo>
                    <a:pt x="62708" y="40118"/>
                    <a:pt x="59671" y="56368"/>
                    <a:pt x="61056" y="68995"/>
                  </a:cubicBezTo>
                  <a:cubicBezTo>
                    <a:pt x="47364" y="66011"/>
                    <a:pt x="29090" y="67343"/>
                    <a:pt x="21151" y="58925"/>
                  </a:cubicBezTo>
                  <a:cubicBezTo>
                    <a:pt x="10070" y="47151"/>
                    <a:pt x="6713" y="28131"/>
                    <a:pt x="0" y="12201"/>
                  </a:cubicBezTo>
                  <a:cubicBezTo>
                    <a:pt x="4102" y="8152"/>
                    <a:pt x="8205" y="4049"/>
                    <a:pt x="1225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3" name="任意多边形: 形状 462"/>
            <p:cNvSpPr/>
            <p:nvPr/>
          </p:nvSpPr>
          <p:spPr>
            <a:xfrm>
              <a:off x="10610293" y="5119634"/>
              <a:ext cx="68461" cy="73386"/>
            </a:xfrm>
            <a:custGeom>
              <a:avLst/>
              <a:gdLst>
                <a:gd name="connsiteX0" fmla="*/ 68462 w 68461"/>
                <a:gd name="connsiteY0" fmla="*/ 73386 h 73386"/>
                <a:gd name="connsiteX1" fmla="*/ 0 w 68461"/>
                <a:gd name="connsiteY1" fmla="*/ 662 h 73386"/>
                <a:gd name="connsiteX2" fmla="*/ 68462 w 68461"/>
                <a:gd name="connsiteY2" fmla="*/ 73386 h 7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461" h="73386">
                  <a:moveTo>
                    <a:pt x="68462" y="73386"/>
                  </a:moveTo>
                  <a:cubicBezTo>
                    <a:pt x="23602" y="64915"/>
                    <a:pt x="2025" y="41153"/>
                    <a:pt x="0" y="662"/>
                  </a:cubicBezTo>
                  <a:cubicBezTo>
                    <a:pt x="33245" y="-4186"/>
                    <a:pt x="54077" y="17338"/>
                    <a:pt x="68462" y="733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4" name="任意多边形: 形状 463"/>
            <p:cNvSpPr/>
            <p:nvPr/>
          </p:nvSpPr>
          <p:spPr>
            <a:xfrm>
              <a:off x="10437886" y="4931853"/>
              <a:ext cx="64892" cy="68969"/>
            </a:xfrm>
            <a:custGeom>
              <a:avLst/>
              <a:gdLst>
                <a:gd name="connsiteX0" fmla="*/ 0 w 64892"/>
                <a:gd name="connsiteY0" fmla="*/ 0 h 68969"/>
                <a:gd name="connsiteX1" fmla="*/ 64892 w 64892"/>
                <a:gd name="connsiteY1" fmla="*/ 68355 h 68969"/>
                <a:gd name="connsiteX2" fmla="*/ 0 w 64892"/>
                <a:gd name="connsiteY2" fmla="*/ 0 h 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890" h="68969">
                  <a:moveTo>
                    <a:pt x="0" y="0"/>
                  </a:moveTo>
                  <a:cubicBezTo>
                    <a:pt x="48909" y="13852"/>
                    <a:pt x="63347" y="29622"/>
                    <a:pt x="64892" y="68355"/>
                  </a:cubicBezTo>
                  <a:cubicBezTo>
                    <a:pt x="26692" y="72831"/>
                    <a:pt x="7299" y="53118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5" name="任意多边形: 形状 464"/>
            <p:cNvSpPr/>
            <p:nvPr/>
          </p:nvSpPr>
          <p:spPr>
            <a:xfrm>
              <a:off x="10770499" y="5301864"/>
              <a:ext cx="81088" cy="73952"/>
            </a:xfrm>
            <a:custGeom>
              <a:avLst/>
              <a:gdLst>
                <a:gd name="connsiteX0" fmla="*/ 81088 w 81088"/>
                <a:gd name="connsiteY0" fmla="*/ 73951 h 73952"/>
                <a:gd name="connsiteX1" fmla="*/ 0 w 81088"/>
                <a:gd name="connsiteY1" fmla="*/ 322 h 73952"/>
                <a:gd name="connsiteX2" fmla="*/ 81088 w 81088"/>
                <a:gd name="connsiteY2" fmla="*/ 73951 h 7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088" h="73952">
                  <a:moveTo>
                    <a:pt x="81088" y="73951"/>
                  </a:moveTo>
                  <a:cubicBezTo>
                    <a:pt x="28130" y="74218"/>
                    <a:pt x="21631" y="29997"/>
                    <a:pt x="0" y="322"/>
                  </a:cubicBezTo>
                  <a:cubicBezTo>
                    <a:pt x="38360" y="-2875"/>
                    <a:pt x="61163" y="17477"/>
                    <a:pt x="81088" y="739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6" name="任意多边形: 形状 465"/>
            <p:cNvSpPr/>
            <p:nvPr/>
          </p:nvSpPr>
          <p:spPr>
            <a:xfrm>
              <a:off x="7952428" y="4312807"/>
              <a:ext cx="58797" cy="58938"/>
            </a:xfrm>
            <a:custGeom>
              <a:avLst/>
              <a:gdLst>
                <a:gd name="connsiteX0" fmla="*/ 46196 w 58797"/>
                <a:gd name="connsiteY0" fmla="*/ 58938 h 58938"/>
                <a:gd name="connsiteX1" fmla="*/ 4 w 58797"/>
                <a:gd name="connsiteY1" fmla="*/ 20632 h 58938"/>
                <a:gd name="connsiteX2" fmla="*/ 22967 w 58797"/>
                <a:gd name="connsiteY2" fmla="*/ 280 h 58938"/>
                <a:gd name="connsiteX3" fmla="*/ 58769 w 58797"/>
                <a:gd name="connsiteY3" fmla="*/ 39545 h 58938"/>
                <a:gd name="connsiteX4" fmla="*/ 46196 w 58797"/>
                <a:gd name="connsiteY4" fmla="*/ 58938 h 58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97" h="58938">
                  <a:moveTo>
                    <a:pt x="46196" y="58938"/>
                  </a:moveTo>
                  <a:cubicBezTo>
                    <a:pt x="11992" y="58885"/>
                    <a:pt x="-262" y="43221"/>
                    <a:pt x="4" y="20632"/>
                  </a:cubicBezTo>
                  <a:cubicBezTo>
                    <a:pt x="58" y="13439"/>
                    <a:pt x="14283" y="1239"/>
                    <a:pt x="22967" y="280"/>
                  </a:cubicBezTo>
                  <a:cubicBezTo>
                    <a:pt x="49925" y="-2704"/>
                    <a:pt x="57118" y="18714"/>
                    <a:pt x="58769" y="39545"/>
                  </a:cubicBezTo>
                  <a:cubicBezTo>
                    <a:pt x="59409" y="46951"/>
                    <a:pt x="48753" y="55262"/>
                    <a:pt x="46196" y="589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7" name="任意多边形: 形状 466"/>
            <p:cNvSpPr/>
            <p:nvPr/>
          </p:nvSpPr>
          <p:spPr>
            <a:xfrm>
              <a:off x="11458739" y="6109501"/>
              <a:ext cx="77476" cy="78850"/>
            </a:xfrm>
            <a:custGeom>
              <a:avLst/>
              <a:gdLst>
                <a:gd name="connsiteX0" fmla="*/ 0 w 77476"/>
                <a:gd name="connsiteY0" fmla="*/ 0 h 78850"/>
                <a:gd name="connsiteX1" fmla="*/ 77466 w 77476"/>
                <a:gd name="connsiteY1" fmla="*/ 78851 h 78850"/>
                <a:gd name="connsiteX2" fmla="*/ 0 w 77476"/>
                <a:gd name="connsiteY2" fmla="*/ 0 h 7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476" h="78850">
                  <a:moveTo>
                    <a:pt x="0" y="0"/>
                  </a:moveTo>
                  <a:cubicBezTo>
                    <a:pt x="38786" y="4209"/>
                    <a:pt x="78212" y="45552"/>
                    <a:pt x="77466" y="78851"/>
                  </a:cubicBezTo>
                  <a:cubicBezTo>
                    <a:pt x="44807" y="76294"/>
                    <a:pt x="8205" y="4001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8" name="任意多边形: 形状 467"/>
            <p:cNvSpPr/>
            <p:nvPr/>
          </p:nvSpPr>
          <p:spPr>
            <a:xfrm>
              <a:off x="7543427" y="4640326"/>
              <a:ext cx="58755" cy="57593"/>
            </a:xfrm>
            <a:custGeom>
              <a:avLst/>
              <a:gdLst>
                <a:gd name="connsiteX0" fmla="*/ 14272 w 58755"/>
                <a:gd name="connsiteY0" fmla="*/ 99 h 57593"/>
                <a:gd name="connsiteX1" fmla="*/ 58492 w 58755"/>
                <a:gd name="connsiteY1" fmla="*/ 35368 h 57593"/>
                <a:gd name="connsiteX2" fmla="*/ 36009 w 58755"/>
                <a:gd name="connsiteY2" fmla="*/ 57265 h 57593"/>
                <a:gd name="connsiteX3" fmla="*/ 47 w 58755"/>
                <a:gd name="connsiteY3" fmla="*/ 19119 h 57593"/>
                <a:gd name="connsiteX4" fmla="*/ 14272 w 58755"/>
                <a:gd name="connsiteY4" fmla="*/ 99 h 5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55" h="57593">
                  <a:moveTo>
                    <a:pt x="14272" y="99"/>
                  </a:moveTo>
                  <a:cubicBezTo>
                    <a:pt x="48956" y="-1340"/>
                    <a:pt x="60730" y="13098"/>
                    <a:pt x="58492" y="35368"/>
                  </a:cubicBezTo>
                  <a:cubicBezTo>
                    <a:pt x="57693" y="43680"/>
                    <a:pt x="44587" y="56253"/>
                    <a:pt x="36009" y="57265"/>
                  </a:cubicBezTo>
                  <a:cubicBezTo>
                    <a:pt x="10009" y="60302"/>
                    <a:pt x="-806" y="41868"/>
                    <a:pt x="47" y="19119"/>
                  </a:cubicBezTo>
                  <a:cubicBezTo>
                    <a:pt x="366" y="10861"/>
                    <a:pt x="11928" y="3029"/>
                    <a:pt x="14272" y="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9" name="任意多边形: 形状 468"/>
            <p:cNvSpPr/>
            <p:nvPr/>
          </p:nvSpPr>
          <p:spPr>
            <a:xfrm>
              <a:off x="7669069" y="4469182"/>
              <a:ext cx="62740" cy="59199"/>
            </a:xfrm>
            <a:custGeom>
              <a:avLst/>
              <a:gdLst>
                <a:gd name="connsiteX0" fmla="*/ 53151 w 62740"/>
                <a:gd name="connsiteY0" fmla="*/ 59200 h 59199"/>
                <a:gd name="connsiteX1" fmla="*/ 6426 w 62740"/>
                <a:gd name="connsiteY1" fmla="*/ 46733 h 59199"/>
                <a:gd name="connsiteX2" fmla="*/ 992 w 62740"/>
                <a:gd name="connsiteY2" fmla="*/ 5443 h 59199"/>
                <a:gd name="connsiteX3" fmla="*/ 31680 w 62740"/>
                <a:gd name="connsiteY3" fmla="*/ 1820 h 59199"/>
                <a:gd name="connsiteX4" fmla="*/ 62741 w 62740"/>
                <a:gd name="connsiteY4" fmla="*/ 46626 h 59199"/>
                <a:gd name="connsiteX5" fmla="*/ 53151 w 62740"/>
                <a:gd name="connsiteY5" fmla="*/ 59200 h 59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740" h="59198">
                  <a:moveTo>
                    <a:pt x="53151" y="59200"/>
                  </a:moveTo>
                  <a:cubicBezTo>
                    <a:pt x="37167" y="55524"/>
                    <a:pt x="17455" y="56163"/>
                    <a:pt x="6426" y="46733"/>
                  </a:cubicBezTo>
                  <a:cubicBezTo>
                    <a:pt x="-1725" y="39754"/>
                    <a:pt x="-287" y="19455"/>
                    <a:pt x="992" y="5443"/>
                  </a:cubicBezTo>
                  <a:cubicBezTo>
                    <a:pt x="1205" y="2939"/>
                    <a:pt x="26512" y="-2975"/>
                    <a:pt x="31680" y="1820"/>
                  </a:cubicBezTo>
                  <a:cubicBezTo>
                    <a:pt x="44626" y="13967"/>
                    <a:pt x="52724" y="31336"/>
                    <a:pt x="62741" y="46626"/>
                  </a:cubicBezTo>
                  <a:cubicBezTo>
                    <a:pt x="59544" y="50782"/>
                    <a:pt x="56347" y="54991"/>
                    <a:pt x="53151" y="592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0" name="任意多边形: 形状 469"/>
            <p:cNvSpPr/>
            <p:nvPr/>
          </p:nvSpPr>
          <p:spPr>
            <a:xfrm>
              <a:off x="7339032" y="5162329"/>
              <a:ext cx="67198" cy="56584"/>
            </a:xfrm>
            <a:custGeom>
              <a:avLst/>
              <a:gdLst>
                <a:gd name="connsiteX0" fmla="*/ 57076 w 67198"/>
                <a:gd name="connsiteY0" fmla="*/ 56584 h 56584"/>
                <a:gd name="connsiteX1" fmla="*/ 4118 w 67198"/>
                <a:gd name="connsiteY1" fmla="*/ 36712 h 56584"/>
                <a:gd name="connsiteX2" fmla="*/ 2520 w 67198"/>
                <a:gd name="connsiteY2" fmla="*/ 6343 h 56584"/>
                <a:gd name="connsiteX3" fmla="*/ 41519 w 67198"/>
                <a:gd name="connsiteY3" fmla="*/ 2880 h 56584"/>
                <a:gd name="connsiteX4" fmla="*/ 67199 w 67198"/>
                <a:gd name="connsiteY4" fmla="*/ 43318 h 56584"/>
                <a:gd name="connsiteX5" fmla="*/ 57076 w 67198"/>
                <a:gd name="connsiteY5" fmla="*/ 56584 h 5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198" h="56584">
                  <a:moveTo>
                    <a:pt x="57076" y="56584"/>
                  </a:moveTo>
                  <a:cubicBezTo>
                    <a:pt x="39175" y="50351"/>
                    <a:pt x="19941" y="46355"/>
                    <a:pt x="4118" y="36712"/>
                  </a:cubicBezTo>
                  <a:cubicBezTo>
                    <a:pt x="-1157" y="33515"/>
                    <a:pt x="-997" y="7835"/>
                    <a:pt x="2520" y="6343"/>
                  </a:cubicBezTo>
                  <a:cubicBezTo>
                    <a:pt x="14454" y="1388"/>
                    <a:pt x="33048" y="-3140"/>
                    <a:pt x="41519" y="2880"/>
                  </a:cubicBezTo>
                  <a:cubicBezTo>
                    <a:pt x="53560" y="11405"/>
                    <a:pt x="58941" y="29413"/>
                    <a:pt x="67199" y="43318"/>
                  </a:cubicBezTo>
                  <a:cubicBezTo>
                    <a:pt x="63842" y="47740"/>
                    <a:pt x="60486" y="52162"/>
                    <a:pt x="57076" y="565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1" name="任意多边形: 形状 470"/>
            <p:cNvSpPr/>
            <p:nvPr/>
          </p:nvSpPr>
          <p:spPr>
            <a:xfrm>
              <a:off x="8479224" y="4034027"/>
              <a:ext cx="57451" cy="56654"/>
            </a:xfrm>
            <a:custGeom>
              <a:avLst/>
              <a:gdLst>
                <a:gd name="connsiteX0" fmla="*/ 57451 w 57451"/>
                <a:gd name="connsiteY0" fmla="*/ 54548 h 56654"/>
                <a:gd name="connsiteX1" fmla="*/ 18 w 57451"/>
                <a:gd name="connsiteY1" fmla="*/ 23647 h 56654"/>
                <a:gd name="connsiteX2" fmla="*/ 15468 w 57451"/>
                <a:gd name="connsiteY2" fmla="*/ 791 h 56654"/>
                <a:gd name="connsiteX3" fmla="*/ 57451 w 57451"/>
                <a:gd name="connsiteY3" fmla="*/ 54548 h 56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51" h="56653">
                  <a:moveTo>
                    <a:pt x="57451" y="54548"/>
                  </a:moveTo>
                  <a:cubicBezTo>
                    <a:pt x="18345" y="61101"/>
                    <a:pt x="1936" y="52790"/>
                    <a:pt x="18" y="23647"/>
                  </a:cubicBezTo>
                  <a:cubicBezTo>
                    <a:pt x="-462" y="16081"/>
                    <a:pt x="8862" y="1963"/>
                    <a:pt x="15468" y="791"/>
                  </a:cubicBezTo>
                  <a:cubicBezTo>
                    <a:pt x="43013" y="-4164"/>
                    <a:pt x="56865" y="14217"/>
                    <a:pt x="57451" y="545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2" name="任意多边形: 形状 471"/>
            <p:cNvSpPr/>
            <p:nvPr/>
          </p:nvSpPr>
          <p:spPr>
            <a:xfrm>
              <a:off x="9570034" y="4249654"/>
              <a:ext cx="57052" cy="66096"/>
            </a:xfrm>
            <a:custGeom>
              <a:avLst/>
              <a:gdLst>
                <a:gd name="connsiteX0" fmla="*/ 54783 w 57052"/>
                <a:gd name="connsiteY0" fmla="*/ 66097 h 66096"/>
                <a:gd name="connsiteX1" fmla="*/ 67 w 57052"/>
                <a:gd name="connsiteY1" fmla="*/ 13139 h 66096"/>
                <a:gd name="connsiteX2" fmla="*/ 20632 w 57052"/>
                <a:gd name="connsiteY2" fmla="*/ 86 h 66096"/>
                <a:gd name="connsiteX3" fmla="*/ 54783 w 57052"/>
                <a:gd name="connsiteY3" fmla="*/ 66097 h 6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052" h="66096">
                  <a:moveTo>
                    <a:pt x="54783" y="66097"/>
                  </a:moveTo>
                  <a:cubicBezTo>
                    <a:pt x="24095" y="63806"/>
                    <a:pt x="-1478" y="40470"/>
                    <a:pt x="67" y="13139"/>
                  </a:cubicBezTo>
                  <a:cubicBezTo>
                    <a:pt x="333" y="8131"/>
                    <a:pt x="14292" y="-980"/>
                    <a:pt x="20632" y="86"/>
                  </a:cubicBezTo>
                  <a:cubicBezTo>
                    <a:pt x="47643" y="4508"/>
                    <a:pt x="63147" y="36421"/>
                    <a:pt x="54783" y="660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3" name="任意多边形: 形状 472"/>
            <p:cNvSpPr/>
            <p:nvPr/>
          </p:nvSpPr>
          <p:spPr>
            <a:xfrm>
              <a:off x="6848300" y="6097241"/>
              <a:ext cx="60360" cy="65857"/>
            </a:xfrm>
            <a:custGeom>
              <a:avLst/>
              <a:gdLst>
                <a:gd name="connsiteX0" fmla="*/ 25741 w 60360"/>
                <a:gd name="connsiteY0" fmla="*/ 65858 h 65857"/>
                <a:gd name="connsiteX1" fmla="*/ 487 w 60360"/>
                <a:gd name="connsiteY1" fmla="*/ 26912 h 65857"/>
                <a:gd name="connsiteX2" fmla="*/ 32134 w 60360"/>
                <a:gd name="connsiteY2" fmla="*/ 166 h 65857"/>
                <a:gd name="connsiteX3" fmla="*/ 59732 w 60360"/>
                <a:gd name="connsiteY3" fmla="*/ 33891 h 65857"/>
                <a:gd name="connsiteX4" fmla="*/ 25741 w 60360"/>
                <a:gd name="connsiteY4" fmla="*/ 65858 h 6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60" h="65857">
                  <a:moveTo>
                    <a:pt x="25741" y="65858"/>
                  </a:moveTo>
                  <a:cubicBezTo>
                    <a:pt x="14393" y="49022"/>
                    <a:pt x="2565" y="38793"/>
                    <a:pt x="487" y="26912"/>
                  </a:cubicBezTo>
                  <a:cubicBezTo>
                    <a:pt x="-3295" y="4855"/>
                    <a:pt x="15671" y="1605"/>
                    <a:pt x="32134" y="166"/>
                  </a:cubicBezTo>
                  <a:cubicBezTo>
                    <a:pt x="56908" y="-2018"/>
                    <a:pt x="62449" y="17748"/>
                    <a:pt x="59732" y="33891"/>
                  </a:cubicBezTo>
                  <a:cubicBezTo>
                    <a:pt x="58080" y="44120"/>
                    <a:pt x="41511" y="51846"/>
                    <a:pt x="25741" y="658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4" name="任意多边形: 形状 473"/>
            <p:cNvSpPr/>
            <p:nvPr/>
          </p:nvSpPr>
          <p:spPr>
            <a:xfrm>
              <a:off x="7415603" y="4815068"/>
              <a:ext cx="61222" cy="56900"/>
            </a:xfrm>
            <a:custGeom>
              <a:avLst/>
              <a:gdLst>
                <a:gd name="connsiteX0" fmla="*/ 37885 w 61222"/>
                <a:gd name="connsiteY0" fmla="*/ 56901 h 56900"/>
                <a:gd name="connsiteX1" fmla="*/ 4 w 61222"/>
                <a:gd name="connsiteY1" fmla="*/ 21098 h 56900"/>
                <a:gd name="connsiteX2" fmla="*/ 31758 w 61222"/>
                <a:gd name="connsiteY2" fmla="*/ 0 h 56900"/>
                <a:gd name="connsiteX3" fmla="*/ 61061 w 61222"/>
                <a:gd name="connsiteY3" fmla="*/ 33672 h 56900"/>
                <a:gd name="connsiteX4" fmla="*/ 37885 w 61222"/>
                <a:gd name="connsiteY4" fmla="*/ 56901 h 5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22" h="56900">
                  <a:moveTo>
                    <a:pt x="37885" y="56901"/>
                  </a:moveTo>
                  <a:cubicBezTo>
                    <a:pt x="11619" y="52372"/>
                    <a:pt x="324" y="41717"/>
                    <a:pt x="4" y="21098"/>
                  </a:cubicBezTo>
                  <a:cubicBezTo>
                    <a:pt x="-315" y="-1065"/>
                    <a:pt x="16467" y="53"/>
                    <a:pt x="31758" y="0"/>
                  </a:cubicBezTo>
                  <a:cubicBezTo>
                    <a:pt x="54454" y="-53"/>
                    <a:pt x="62499" y="15983"/>
                    <a:pt x="61061" y="33672"/>
                  </a:cubicBezTo>
                  <a:cubicBezTo>
                    <a:pt x="60368" y="41983"/>
                    <a:pt x="46036" y="49175"/>
                    <a:pt x="37885" y="569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5" name="任意多边形: 形状 474"/>
            <p:cNvSpPr/>
            <p:nvPr/>
          </p:nvSpPr>
          <p:spPr>
            <a:xfrm>
              <a:off x="11633809" y="6283133"/>
              <a:ext cx="90465" cy="79713"/>
            </a:xfrm>
            <a:custGeom>
              <a:avLst/>
              <a:gdLst>
                <a:gd name="connsiteX0" fmla="*/ 0 w 90465"/>
                <a:gd name="connsiteY0" fmla="*/ 0 h 79713"/>
                <a:gd name="connsiteX1" fmla="*/ 90465 w 90465"/>
                <a:gd name="connsiteY1" fmla="*/ 79703 h 79713"/>
                <a:gd name="connsiteX2" fmla="*/ 0 w 90465"/>
                <a:gd name="connsiteY2" fmla="*/ 0 h 7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65" h="79713">
                  <a:moveTo>
                    <a:pt x="0" y="0"/>
                  </a:moveTo>
                  <a:cubicBezTo>
                    <a:pt x="50188" y="8738"/>
                    <a:pt x="71499" y="42356"/>
                    <a:pt x="90465" y="79703"/>
                  </a:cubicBezTo>
                  <a:cubicBezTo>
                    <a:pt x="57753" y="80236"/>
                    <a:pt x="34630" y="6009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6" name="任意多边形: 形状 475"/>
            <p:cNvSpPr/>
            <p:nvPr/>
          </p:nvSpPr>
          <p:spPr>
            <a:xfrm>
              <a:off x="7153900" y="5174659"/>
              <a:ext cx="59298" cy="52396"/>
            </a:xfrm>
            <a:custGeom>
              <a:avLst/>
              <a:gdLst>
                <a:gd name="connsiteX0" fmla="*/ 58453 w 59298"/>
                <a:gd name="connsiteY0" fmla="*/ 49156 h 52396"/>
                <a:gd name="connsiteX1" fmla="*/ 221 w 59298"/>
                <a:gd name="connsiteY1" fmla="*/ 21398 h 52396"/>
                <a:gd name="connsiteX2" fmla="*/ 29843 w 59298"/>
                <a:gd name="connsiteY2" fmla="*/ 193 h 52396"/>
                <a:gd name="connsiteX3" fmla="*/ 58453 w 59298"/>
                <a:gd name="connsiteY3" fmla="*/ 49156 h 5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298" h="52396">
                  <a:moveTo>
                    <a:pt x="58453" y="49156"/>
                  </a:moveTo>
                  <a:cubicBezTo>
                    <a:pt x="12954" y="57041"/>
                    <a:pt x="3098" y="51553"/>
                    <a:pt x="221" y="21398"/>
                  </a:cubicBezTo>
                  <a:cubicBezTo>
                    <a:pt x="-2230" y="-4335"/>
                    <a:pt x="16257" y="460"/>
                    <a:pt x="29843" y="193"/>
                  </a:cubicBezTo>
                  <a:cubicBezTo>
                    <a:pt x="55469" y="-286"/>
                    <a:pt x="61863" y="11062"/>
                    <a:pt x="58453" y="491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7" name="任意多边形: 形状 476"/>
            <p:cNvSpPr/>
            <p:nvPr/>
          </p:nvSpPr>
          <p:spPr>
            <a:xfrm>
              <a:off x="8866783" y="3941582"/>
              <a:ext cx="57645" cy="64892"/>
            </a:xfrm>
            <a:custGeom>
              <a:avLst/>
              <a:gdLst>
                <a:gd name="connsiteX0" fmla="*/ 45765 w 57645"/>
                <a:gd name="connsiteY0" fmla="*/ 64892 h 64892"/>
                <a:gd name="connsiteX1" fmla="*/ 3516 w 57645"/>
                <a:gd name="connsiteY1" fmla="*/ 37401 h 64892"/>
                <a:gd name="connsiteX2" fmla="*/ 1118 w 57645"/>
                <a:gd name="connsiteY2" fmla="*/ 0 h 64892"/>
                <a:gd name="connsiteX3" fmla="*/ 40650 w 57645"/>
                <a:gd name="connsiteY3" fmla="*/ 12094 h 64892"/>
                <a:gd name="connsiteX4" fmla="*/ 57646 w 57645"/>
                <a:gd name="connsiteY4" fmla="*/ 53384 h 64892"/>
                <a:gd name="connsiteX5" fmla="*/ 45765 w 57645"/>
                <a:gd name="connsiteY5" fmla="*/ 64892 h 6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645" h="64890">
                  <a:moveTo>
                    <a:pt x="45765" y="64892"/>
                  </a:moveTo>
                  <a:cubicBezTo>
                    <a:pt x="31327" y="56048"/>
                    <a:pt x="13745" y="49761"/>
                    <a:pt x="3516" y="37401"/>
                  </a:cubicBezTo>
                  <a:cubicBezTo>
                    <a:pt x="-2931" y="29622"/>
                    <a:pt x="1544" y="12787"/>
                    <a:pt x="1118" y="0"/>
                  </a:cubicBezTo>
                  <a:cubicBezTo>
                    <a:pt x="14651" y="3676"/>
                    <a:pt x="31966" y="3516"/>
                    <a:pt x="40650" y="12094"/>
                  </a:cubicBezTo>
                  <a:cubicBezTo>
                    <a:pt x="50400" y="21737"/>
                    <a:pt x="52318" y="39266"/>
                    <a:pt x="57646" y="53384"/>
                  </a:cubicBezTo>
                  <a:cubicBezTo>
                    <a:pt x="53703" y="57220"/>
                    <a:pt x="49761" y="61056"/>
                    <a:pt x="45765" y="648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8" name="任意多边形: 形状 477"/>
            <p:cNvSpPr/>
            <p:nvPr/>
          </p:nvSpPr>
          <p:spPr>
            <a:xfrm>
              <a:off x="10258607" y="4747118"/>
              <a:ext cx="71984" cy="67104"/>
            </a:xfrm>
            <a:custGeom>
              <a:avLst/>
              <a:gdLst>
                <a:gd name="connsiteX0" fmla="*/ 0 w 71984"/>
                <a:gd name="connsiteY0" fmla="*/ 501 h 67104"/>
                <a:gd name="connsiteX1" fmla="*/ 71978 w 71984"/>
                <a:gd name="connsiteY1" fmla="*/ 52074 h 67104"/>
                <a:gd name="connsiteX2" fmla="*/ 64040 w 71984"/>
                <a:gd name="connsiteY2" fmla="*/ 66725 h 67104"/>
                <a:gd name="connsiteX3" fmla="*/ 41130 w 71984"/>
                <a:gd name="connsiteY3" fmla="*/ 62250 h 67104"/>
                <a:gd name="connsiteX4" fmla="*/ 0 w 71984"/>
                <a:gd name="connsiteY4" fmla="*/ 501 h 6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84" h="67104">
                  <a:moveTo>
                    <a:pt x="0" y="501"/>
                  </a:moveTo>
                  <a:cubicBezTo>
                    <a:pt x="37667" y="-3921"/>
                    <a:pt x="70646" y="21546"/>
                    <a:pt x="71978" y="52074"/>
                  </a:cubicBezTo>
                  <a:cubicBezTo>
                    <a:pt x="72191" y="57082"/>
                    <a:pt x="67396" y="66299"/>
                    <a:pt x="64040" y="66725"/>
                  </a:cubicBezTo>
                  <a:cubicBezTo>
                    <a:pt x="56474" y="67684"/>
                    <a:pt x="44860" y="67045"/>
                    <a:pt x="41130" y="62250"/>
                  </a:cubicBezTo>
                  <a:cubicBezTo>
                    <a:pt x="26532" y="43336"/>
                    <a:pt x="14385" y="22558"/>
                    <a:pt x="0" y="5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9" name="任意多边形: 形状 478"/>
            <p:cNvSpPr/>
            <p:nvPr/>
          </p:nvSpPr>
          <p:spPr>
            <a:xfrm>
              <a:off x="7237269" y="4821643"/>
              <a:ext cx="65336" cy="55919"/>
            </a:xfrm>
            <a:custGeom>
              <a:avLst/>
              <a:gdLst>
                <a:gd name="connsiteX0" fmla="*/ 55054 w 65336"/>
                <a:gd name="connsiteY0" fmla="*/ 55920 h 55919"/>
                <a:gd name="connsiteX1" fmla="*/ 4706 w 65336"/>
                <a:gd name="connsiteY1" fmla="*/ 36740 h 55919"/>
                <a:gd name="connsiteX2" fmla="*/ 2149 w 65336"/>
                <a:gd name="connsiteY2" fmla="*/ 6638 h 55919"/>
                <a:gd name="connsiteX3" fmla="*/ 39870 w 65336"/>
                <a:gd name="connsiteY3" fmla="*/ 2696 h 55919"/>
                <a:gd name="connsiteX4" fmla="*/ 65336 w 65336"/>
                <a:gd name="connsiteY4" fmla="*/ 42920 h 55919"/>
                <a:gd name="connsiteX5" fmla="*/ 55054 w 65336"/>
                <a:gd name="connsiteY5" fmla="*/ 55920 h 5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5919">
                  <a:moveTo>
                    <a:pt x="55054" y="55920"/>
                  </a:moveTo>
                  <a:cubicBezTo>
                    <a:pt x="38005" y="49900"/>
                    <a:pt x="19518" y="46223"/>
                    <a:pt x="4706" y="36740"/>
                  </a:cubicBezTo>
                  <a:cubicBezTo>
                    <a:pt x="-834" y="33170"/>
                    <a:pt x="-1207" y="8130"/>
                    <a:pt x="2149" y="6638"/>
                  </a:cubicBezTo>
                  <a:cubicBezTo>
                    <a:pt x="13551" y="1524"/>
                    <a:pt x="31878" y="-3112"/>
                    <a:pt x="39870" y="2696"/>
                  </a:cubicBezTo>
                  <a:cubicBezTo>
                    <a:pt x="51804" y="11380"/>
                    <a:pt x="57185" y="29068"/>
                    <a:pt x="65336" y="42920"/>
                  </a:cubicBezTo>
                  <a:cubicBezTo>
                    <a:pt x="61980" y="47236"/>
                    <a:pt x="58517" y="51551"/>
                    <a:pt x="55054" y="559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0" name="任意多边形: 形状 479"/>
            <p:cNvSpPr/>
            <p:nvPr/>
          </p:nvSpPr>
          <p:spPr>
            <a:xfrm>
              <a:off x="8723198" y="3915354"/>
              <a:ext cx="55511" cy="59251"/>
            </a:xfrm>
            <a:custGeom>
              <a:avLst/>
              <a:gdLst>
                <a:gd name="connsiteX0" fmla="*/ 55411 w 55511"/>
                <a:gd name="connsiteY0" fmla="*/ 58674 h 59251"/>
                <a:gd name="connsiteX1" fmla="*/ 2 w 55511"/>
                <a:gd name="connsiteY1" fmla="*/ 20847 h 59251"/>
                <a:gd name="connsiteX2" fmla="*/ 15719 w 55511"/>
                <a:gd name="connsiteY2" fmla="*/ 335 h 59251"/>
                <a:gd name="connsiteX3" fmla="*/ 55411 w 55511"/>
                <a:gd name="connsiteY3" fmla="*/ 58674 h 5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11" h="59251">
                  <a:moveTo>
                    <a:pt x="55411" y="58674"/>
                  </a:moveTo>
                  <a:cubicBezTo>
                    <a:pt x="19715" y="62190"/>
                    <a:pt x="695" y="49670"/>
                    <a:pt x="2" y="20847"/>
                  </a:cubicBezTo>
                  <a:cubicBezTo>
                    <a:pt x="-158" y="13814"/>
                    <a:pt x="9326" y="1240"/>
                    <a:pt x="15719" y="335"/>
                  </a:cubicBezTo>
                  <a:cubicBezTo>
                    <a:pt x="40653" y="-3182"/>
                    <a:pt x="56956" y="21326"/>
                    <a:pt x="55411" y="586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1" name="任意多边形: 形状 480"/>
            <p:cNvSpPr/>
            <p:nvPr/>
          </p:nvSpPr>
          <p:spPr>
            <a:xfrm>
              <a:off x="10944983" y="5484821"/>
              <a:ext cx="79863" cy="76773"/>
            </a:xfrm>
            <a:custGeom>
              <a:avLst/>
              <a:gdLst>
                <a:gd name="connsiteX0" fmla="*/ 0 w 79863"/>
                <a:gd name="connsiteY0" fmla="*/ 0 h 76773"/>
                <a:gd name="connsiteX1" fmla="*/ 79863 w 79863"/>
                <a:gd name="connsiteY1" fmla="*/ 76773 h 76773"/>
                <a:gd name="connsiteX2" fmla="*/ 0 w 79863"/>
                <a:gd name="connsiteY2" fmla="*/ 0 h 76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863" h="76773">
                  <a:moveTo>
                    <a:pt x="0" y="0"/>
                  </a:moveTo>
                  <a:cubicBezTo>
                    <a:pt x="51093" y="5541"/>
                    <a:pt x="68302" y="36335"/>
                    <a:pt x="79863" y="76773"/>
                  </a:cubicBezTo>
                  <a:cubicBezTo>
                    <a:pt x="29782" y="76027"/>
                    <a:pt x="20991" y="3633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2" name="任意多边形: 形状 481"/>
            <p:cNvSpPr/>
            <p:nvPr/>
          </p:nvSpPr>
          <p:spPr>
            <a:xfrm>
              <a:off x="9264857" y="4025707"/>
              <a:ext cx="61396" cy="66331"/>
            </a:xfrm>
            <a:custGeom>
              <a:avLst/>
              <a:gdLst>
                <a:gd name="connsiteX0" fmla="*/ 10831 w 61396"/>
                <a:gd name="connsiteY0" fmla="*/ 0 h 66331"/>
                <a:gd name="connsiteX1" fmla="*/ 60806 w 61396"/>
                <a:gd name="connsiteY1" fmla="*/ 54876 h 66331"/>
                <a:gd name="connsiteX2" fmla="*/ 39708 w 61396"/>
                <a:gd name="connsiteY2" fmla="*/ 66331 h 66331"/>
                <a:gd name="connsiteX3" fmla="*/ 549 w 61396"/>
                <a:gd name="connsiteY3" fmla="*/ 12574 h 66331"/>
                <a:gd name="connsiteX4" fmla="*/ 10831 w 61396"/>
                <a:gd name="connsiteY4" fmla="*/ 0 h 6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96" h="66331">
                  <a:moveTo>
                    <a:pt x="10831" y="0"/>
                  </a:moveTo>
                  <a:cubicBezTo>
                    <a:pt x="32942" y="799"/>
                    <a:pt x="66240" y="38999"/>
                    <a:pt x="60806" y="54876"/>
                  </a:cubicBezTo>
                  <a:cubicBezTo>
                    <a:pt x="58835" y="60630"/>
                    <a:pt x="47060" y="66277"/>
                    <a:pt x="39708" y="66331"/>
                  </a:cubicBezTo>
                  <a:cubicBezTo>
                    <a:pt x="21647" y="66490"/>
                    <a:pt x="-4086" y="30581"/>
                    <a:pt x="549" y="12574"/>
                  </a:cubicBezTo>
                  <a:cubicBezTo>
                    <a:pt x="1987" y="6979"/>
                    <a:pt x="8487" y="2717"/>
                    <a:pt x="1083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3" name="任意多边形: 形状 482"/>
            <p:cNvSpPr/>
            <p:nvPr/>
          </p:nvSpPr>
          <p:spPr>
            <a:xfrm>
              <a:off x="11732958" y="6412491"/>
              <a:ext cx="81355" cy="76346"/>
            </a:xfrm>
            <a:custGeom>
              <a:avLst/>
              <a:gdLst>
                <a:gd name="connsiteX0" fmla="*/ 81355 w 81355"/>
                <a:gd name="connsiteY0" fmla="*/ 76347 h 76346"/>
                <a:gd name="connsiteX1" fmla="*/ 0 w 81355"/>
                <a:gd name="connsiteY1" fmla="*/ 0 h 76346"/>
                <a:gd name="connsiteX2" fmla="*/ 81355 w 81355"/>
                <a:gd name="connsiteY2" fmla="*/ 76347 h 7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355" h="76346">
                  <a:moveTo>
                    <a:pt x="81355" y="76347"/>
                  </a:moveTo>
                  <a:cubicBezTo>
                    <a:pt x="36442" y="72351"/>
                    <a:pt x="9537" y="46245"/>
                    <a:pt x="0" y="0"/>
                  </a:cubicBezTo>
                  <a:cubicBezTo>
                    <a:pt x="34577" y="8471"/>
                    <a:pt x="54716" y="27065"/>
                    <a:pt x="81355" y="763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4" name="任意多边形: 形状 483"/>
            <p:cNvSpPr/>
            <p:nvPr/>
          </p:nvSpPr>
          <p:spPr>
            <a:xfrm>
              <a:off x="6789735" y="5925383"/>
              <a:ext cx="62627" cy="64989"/>
            </a:xfrm>
            <a:custGeom>
              <a:avLst/>
              <a:gdLst>
                <a:gd name="connsiteX0" fmla="*/ 29376 w 62627"/>
                <a:gd name="connsiteY0" fmla="*/ 64990 h 64989"/>
                <a:gd name="connsiteX1" fmla="*/ 979 w 62627"/>
                <a:gd name="connsiteY1" fmla="*/ 23753 h 64989"/>
                <a:gd name="connsiteX2" fmla="*/ 29909 w 62627"/>
                <a:gd name="connsiteY2" fmla="*/ 151 h 64989"/>
                <a:gd name="connsiteX3" fmla="*/ 62355 w 62627"/>
                <a:gd name="connsiteY3" fmla="*/ 30306 h 64989"/>
                <a:gd name="connsiteX4" fmla="*/ 29376 w 62627"/>
                <a:gd name="connsiteY4" fmla="*/ 64990 h 6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27" h="64989">
                  <a:moveTo>
                    <a:pt x="29376" y="64990"/>
                  </a:moveTo>
                  <a:cubicBezTo>
                    <a:pt x="16110" y="46449"/>
                    <a:pt x="4122" y="36220"/>
                    <a:pt x="979" y="23753"/>
                  </a:cubicBezTo>
                  <a:cubicBezTo>
                    <a:pt x="-4828" y="1003"/>
                    <a:pt x="16536" y="1270"/>
                    <a:pt x="29909" y="151"/>
                  </a:cubicBezTo>
                  <a:cubicBezTo>
                    <a:pt x="49835" y="-1501"/>
                    <a:pt x="64859" y="10540"/>
                    <a:pt x="62355" y="30306"/>
                  </a:cubicBezTo>
                  <a:cubicBezTo>
                    <a:pt x="61023" y="40376"/>
                    <a:pt x="45626" y="48634"/>
                    <a:pt x="29376" y="649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5" name="任意多边形: 形状 484"/>
            <p:cNvSpPr/>
            <p:nvPr/>
          </p:nvSpPr>
          <p:spPr>
            <a:xfrm>
              <a:off x="7494879" y="4470829"/>
              <a:ext cx="59144" cy="54806"/>
            </a:xfrm>
            <a:custGeom>
              <a:avLst/>
              <a:gdLst>
                <a:gd name="connsiteX0" fmla="*/ 43693 w 59144"/>
                <a:gd name="connsiteY0" fmla="*/ 54782 h 54806"/>
                <a:gd name="connsiteX1" fmla="*/ 5 w 59144"/>
                <a:gd name="connsiteY1" fmla="*/ 18234 h 54806"/>
                <a:gd name="connsiteX2" fmla="*/ 23181 w 59144"/>
                <a:gd name="connsiteY2" fmla="*/ 66 h 54806"/>
                <a:gd name="connsiteX3" fmla="*/ 59144 w 59144"/>
                <a:gd name="connsiteY3" fmla="*/ 36082 h 54806"/>
                <a:gd name="connsiteX4" fmla="*/ 43693 w 59144"/>
                <a:gd name="connsiteY4" fmla="*/ 54782 h 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44" h="54806">
                  <a:moveTo>
                    <a:pt x="43693" y="54782"/>
                  </a:moveTo>
                  <a:cubicBezTo>
                    <a:pt x="9382" y="55528"/>
                    <a:pt x="-261" y="39012"/>
                    <a:pt x="5" y="18234"/>
                  </a:cubicBezTo>
                  <a:cubicBezTo>
                    <a:pt x="112" y="11734"/>
                    <a:pt x="14763" y="493"/>
                    <a:pt x="23181" y="66"/>
                  </a:cubicBezTo>
                  <a:cubicBezTo>
                    <a:pt x="46090" y="-1159"/>
                    <a:pt x="58984" y="14718"/>
                    <a:pt x="59144" y="36082"/>
                  </a:cubicBezTo>
                  <a:cubicBezTo>
                    <a:pt x="59250" y="43807"/>
                    <a:pt x="46410" y="51692"/>
                    <a:pt x="43693" y="5478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6" name="任意多边形: 形状 485"/>
            <p:cNvSpPr/>
            <p:nvPr/>
          </p:nvSpPr>
          <p:spPr>
            <a:xfrm>
              <a:off x="7788665" y="4305438"/>
              <a:ext cx="55911" cy="58528"/>
            </a:xfrm>
            <a:custGeom>
              <a:avLst/>
              <a:gdLst>
                <a:gd name="connsiteX0" fmla="*/ 44266 w 55911"/>
                <a:gd name="connsiteY0" fmla="*/ 58529 h 58528"/>
                <a:gd name="connsiteX1" fmla="*/ 365 w 55911"/>
                <a:gd name="connsiteY1" fmla="*/ 23952 h 58528"/>
                <a:gd name="connsiteX2" fmla="*/ 20078 w 55911"/>
                <a:gd name="connsiteY2" fmla="*/ 350 h 58528"/>
                <a:gd name="connsiteX3" fmla="*/ 55881 w 55911"/>
                <a:gd name="connsiteY3" fmla="*/ 38603 h 58528"/>
                <a:gd name="connsiteX4" fmla="*/ 44266 w 55911"/>
                <a:gd name="connsiteY4" fmla="*/ 58529 h 5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11" h="58528">
                  <a:moveTo>
                    <a:pt x="44266" y="58529"/>
                  </a:moveTo>
                  <a:cubicBezTo>
                    <a:pt x="13951" y="56877"/>
                    <a:pt x="-2725" y="48299"/>
                    <a:pt x="365" y="23952"/>
                  </a:cubicBezTo>
                  <a:cubicBezTo>
                    <a:pt x="1484" y="15001"/>
                    <a:pt x="12353" y="1308"/>
                    <a:pt x="20078" y="350"/>
                  </a:cubicBezTo>
                  <a:cubicBezTo>
                    <a:pt x="46397" y="-2954"/>
                    <a:pt x="54176" y="17718"/>
                    <a:pt x="55881" y="38603"/>
                  </a:cubicBezTo>
                  <a:cubicBezTo>
                    <a:pt x="56520" y="45902"/>
                    <a:pt x="47037" y="54107"/>
                    <a:pt x="44266" y="585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7" name="任意多边形: 形状 486"/>
            <p:cNvSpPr/>
            <p:nvPr/>
          </p:nvSpPr>
          <p:spPr>
            <a:xfrm>
              <a:off x="9515647" y="4095417"/>
              <a:ext cx="62498" cy="62180"/>
            </a:xfrm>
            <a:custGeom>
              <a:avLst/>
              <a:gdLst>
                <a:gd name="connsiteX0" fmla="*/ 62499 w 62498"/>
                <a:gd name="connsiteY0" fmla="*/ 62099 h 62180"/>
                <a:gd name="connsiteX1" fmla="*/ 217 w 62498"/>
                <a:gd name="connsiteY1" fmla="*/ 21129 h 62180"/>
                <a:gd name="connsiteX2" fmla="*/ 5279 w 62498"/>
                <a:gd name="connsiteY2" fmla="*/ 1416 h 62180"/>
                <a:gd name="connsiteX3" fmla="*/ 22647 w 62498"/>
                <a:gd name="connsiteY3" fmla="*/ 2535 h 62180"/>
                <a:gd name="connsiteX4" fmla="*/ 62499 w 62498"/>
                <a:gd name="connsiteY4" fmla="*/ 62099 h 62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98" h="62180">
                  <a:moveTo>
                    <a:pt x="62499" y="62099"/>
                  </a:moveTo>
                  <a:cubicBezTo>
                    <a:pt x="27176" y="63431"/>
                    <a:pt x="4160" y="48407"/>
                    <a:pt x="217" y="21129"/>
                  </a:cubicBezTo>
                  <a:cubicBezTo>
                    <a:pt x="-688" y="14736"/>
                    <a:pt x="1283" y="6105"/>
                    <a:pt x="5279" y="1416"/>
                  </a:cubicBezTo>
                  <a:cubicBezTo>
                    <a:pt x="7623" y="-1301"/>
                    <a:pt x="17266" y="351"/>
                    <a:pt x="22647" y="2535"/>
                  </a:cubicBezTo>
                  <a:cubicBezTo>
                    <a:pt x="49286" y="13244"/>
                    <a:pt x="58769" y="35461"/>
                    <a:pt x="62499" y="620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8" name="任意多边形: 形状 487"/>
            <p:cNvSpPr/>
            <p:nvPr/>
          </p:nvSpPr>
          <p:spPr>
            <a:xfrm>
              <a:off x="6823274" y="6642277"/>
              <a:ext cx="61060" cy="64428"/>
            </a:xfrm>
            <a:custGeom>
              <a:avLst/>
              <a:gdLst>
                <a:gd name="connsiteX0" fmla="*/ 32119 w 61060"/>
                <a:gd name="connsiteY0" fmla="*/ 0 h 64428"/>
                <a:gd name="connsiteX1" fmla="*/ 60410 w 61060"/>
                <a:gd name="connsiteY1" fmla="*/ 42622 h 64428"/>
                <a:gd name="connsiteX2" fmla="*/ 29988 w 61060"/>
                <a:gd name="connsiteY2" fmla="*/ 64040 h 64428"/>
                <a:gd name="connsiteX3" fmla="*/ 206 w 61060"/>
                <a:gd name="connsiteY3" fmla="*/ 35696 h 64428"/>
                <a:gd name="connsiteX4" fmla="*/ 32119 w 61060"/>
                <a:gd name="connsiteY4" fmla="*/ 0 h 6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64428">
                  <a:moveTo>
                    <a:pt x="32119" y="0"/>
                  </a:moveTo>
                  <a:cubicBezTo>
                    <a:pt x="46078" y="20245"/>
                    <a:pt x="58065" y="30475"/>
                    <a:pt x="60410" y="42622"/>
                  </a:cubicBezTo>
                  <a:cubicBezTo>
                    <a:pt x="65098" y="66490"/>
                    <a:pt x="43361" y="62175"/>
                    <a:pt x="29988" y="64040"/>
                  </a:cubicBezTo>
                  <a:cubicBezTo>
                    <a:pt x="9210" y="66970"/>
                    <a:pt x="-1659" y="52905"/>
                    <a:pt x="206" y="35696"/>
                  </a:cubicBezTo>
                  <a:cubicBezTo>
                    <a:pt x="1271" y="25946"/>
                    <a:pt x="15656" y="17635"/>
                    <a:pt x="321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9" name="任意多边形: 形状 488"/>
            <p:cNvSpPr/>
            <p:nvPr/>
          </p:nvSpPr>
          <p:spPr>
            <a:xfrm>
              <a:off x="8328785" y="4018572"/>
              <a:ext cx="57231" cy="53452"/>
            </a:xfrm>
            <a:custGeom>
              <a:avLst/>
              <a:gdLst>
                <a:gd name="connsiteX0" fmla="*/ 57221 w 57231"/>
                <a:gd name="connsiteY0" fmla="*/ 52687 h 53452"/>
                <a:gd name="connsiteX1" fmla="*/ 0 w 57231"/>
                <a:gd name="connsiteY1" fmla="*/ 18590 h 53452"/>
                <a:gd name="connsiteX2" fmla="*/ 16676 w 57231"/>
                <a:gd name="connsiteY2" fmla="*/ 262 h 53452"/>
                <a:gd name="connsiteX3" fmla="*/ 57221 w 57231"/>
                <a:gd name="connsiteY3" fmla="*/ 52687 h 5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31" h="53452">
                  <a:moveTo>
                    <a:pt x="57221" y="52687"/>
                  </a:moveTo>
                  <a:cubicBezTo>
                    <a:pt x="17369" y="56470"/>
                    <a:pt x="-106" y="46401"/>
                    <a:pt x="0" y="18590"/>
                  </a:cubicBezTo>
                  <a:cubicBezTo>
                    <a:pt x="54" y="12143"/>
                    <a:pt x="10336" y="795"/>
                    <a:pt x="16676" y="262"/>
                  </a:cubicBezTo>
                  <a:cubicBezTo>
                    <a:pt x="45126" y="-2348"/>
                    <a:pt x="57647" y="14487"/>
                    <a:pt x="57221" y="526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0" name="任意多边形: 形状 489"/>
            <p:cNvSpPr/>
            <p:nvPr/>
          </p:nvSpPr>
          <p:spPr>
            <a:xfrm>
              <a:off x="8175967" y="4001979"/>
              <a:ext cx="57238" cy="57841"/>
            </a:xfrm>
            <a:custGeom>
              <a:avLst/>
              <a:gdLst>
                <a:gd name="connsiteX0" fmla="*/ 57239 w 57238"/>
                <a:gd name="connsiteY0" fmla="*/ 44454 h 57841"/>
                <a:gd name="connsiteX1" fmla="*/ 36461 w 57238"/>
                <a:gd name="connsiteY1" fmla="*/ 57720 h 57841"/>
                <a:gd name="connsiteX2" fmla="*/ 19 w 57238"/>
                <a:gd name="connsiteY2" fmla="*/ 18774 h 57841"/>
                <a:gd name="connsiteX3" fmla="*/ 16748 w 57238"/>
                <a:gd name="connsiteY3" fmla="*/ 127 h 57841"/>
                <a:gd name="connsiteX4" fmla="*/ 57239 w 57238"/>
                <a:gd name="connsiteY4" fmla="*/ 44454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238" h="57840">
                  <a:moveTo>
                    <a:pt x="57239" y="44454"/>
                  </a:moveTo>
                  <a:cubicBezTo>
                    <a:pt x="52231" y="47810"/>
                    <a:pt x="44665" y="57134"/>
                    <a:pt x="36461" y="57720"/>
                  </a:cubicBezTo>
                  <a:cubicBezTo>
                    <a:pt x="10248" y="59584"/>
                    <a:pt x="1990" y="39765"/>
                    <a:pt x="19" y="18774"/>
                  </a:cubicBezTo>
                  <a:cubicBezTo>
                    <a:pt x="-514" y="12807"/>
                    <a:pt x="10461" y="553"/>
                    <a:pt x="16748" y="127"/>
                  </a:cubicBezTo>
                  <a:cubicBezTo>
                    <a:pt x="40829" y="-1525"/>
                    <a:pt x="53403" y="12966"/>
                    <a:pt x="57239" y="444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1" name="任意多边形: 形状 490"/>
            <p:cNvSpPr/>
            <p:nvPr/>
          </p:nvSpPr>
          <p:spPr>
            <a:xfrm>
              <a:off x="10156634" y="4704256"/>
              <a:ext cx="62281" cy="63369"/>
            </a:xfrm>
            <a:custGeom>
              <a:avLst/>
              <a:gdLst>
                <a:gd name="connsiteX0" fmla="*/ 62282 w 62281"/>
                <a:gd name="connsiteY0" fmla="*/ 63289 h 63369"/>
                <a:gd name="connsiteX1" fmla="*/ 0 w 62281"/>
                <a:gd name="connsiteY1" fmla="*/ 2393 h 63369"/>
                <a:gd name="connsiteX2" fmla="*/ 62282 w 62281"/>
                <a:gd name="connsiteY2" fmla="*/ 63289 h 6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280" h="63369">
                  <a:moveTo>
                    <a:pt x="62282" y="63289"/>
                  </a:moveTo>
                  <a:cubicBezTo>
                    <a:pt x="20246" y="64355"/>
                    <a:pt x="11455" y="55404"/>
                    <a:pt x="0" y="2393"/>
                  </a:cubicBezTo>
                  <a:cubicBezTo>
                    <a:pt x="38254" y="-5918"/>
                    <a:pt x="50614" y="5803"/>
                    <a:pt x="62282" y="632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2" name="任意多边形: 形状 491"/>
            <p:cNvSpPr/>
            <p:nvPr/>
          </p:nvSpPr>
          <p:spPr>
            <a:xfrm>
              <a:off x="7905173" y="4147076"/>
              <a:ext cx="54303" cy="53459"/>
            </a:xfrm>
            <a:custGeom>
              <a:avLst/>
              <a:gdLst>
                <a:gd name="connsiteX0" fmla="*/ 53280 w 54303"/>
                <a:gd name="connsiteY0" fmla="*/ 52956 h 53459"/>
                <a:gd name="connsiteX1" fmla="*/ 322 w 54303"/>
                <a:gd name="connsiteY1" fmla="*/ 19657 h 53459"/>
                <a:gd name="connsiteX2" fmla="*/ 20834 w 54303"/>
                <a:gd name="connsiteY2" fmla="*/ 104 h 53459"/>
                <a:gd name="connsiteX3" fmla="*/ 53280 w 54303"/>
                <a:gd name="connsiteY3" fmla="*/ 52956 h 5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03" h="53459">
                  <a:moveTo>
                    <a:pt x="53280" y="52956"/>
                  </a:moveTo>
                  <a:cubicBezTo>
                    <a:pt x="15773" y="56046"/>
                    <a:pt x="-2715" y="44911"/>
                    <a:pt x="322" y="19657"/>
                  </a:cubicBezTo>
                  <a:cubicBezTo>
                    <a:pt x="1228" y="12092"/>
                    <a:pt x="13269" y="584"/>
                    <a:pt x="20834" y="104"/>
                  </a:cubicBezTo>
                  <a:cubicBezTo>
                    <a:pt x="47366" y="-1547"/>
                    <a:pt x="57809" y="16407"/>
                    <a:pt x="53280" y="529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3" name="任意多边形: 形状 492"/>
            <p:cNvSpPr/>
            <p:nvPr/>
          </p:nvSpPr>
          <p:spPr>
            <a:xfrm>
              <a:off x="9003469" y="3969659"/>
              <a:ext cx="62145" cy="58314"/>
            </a:xfrm>
            <a:custGeom>
              <a:avLst/>
              <a:gdLst>
                <a:gd name="connsiteX0" fmla="*/ 62146 w 62145"/>
                <a:gd name="connsiteY0" fmla="*/ 56794 h 58314"/>
                <a:gd name="connsiteX1" fmla="*/ 1622 w 62145"/>
                <a:gd name="connsiteY1" fmla="*/ 32553 h 58314"/>
                <a:gd name="connsiteX2" fmla="*/ 1942 w 62145"/>
                <a:gd name="connsiteY2" fmla="*/ 0 h 58314"/>
                <a:gd name="connsiteX3" fmla="*/ 33482 w 62145"/>
                <a:gd name="connsiteY3" fmla="*/ 6820 h 58314"/>
                <a:gd name="connsiteX4" fmla="*/ 62146 w 62145"/>
                <a:gd name="connsiteY4" fmla="*/ 56794 h 58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44" h="58314">
                  <a:moveTo>
                    <a:pt x="62146" y="56794"/>
                  </a:moveTo>
                  <a:cubicBezTo>
                    <a:pt x="29593" y="61642"/>
                    <a:pt x="10573" y="55249"/>
                    <a:pt x="1622" y="32553"/>
                  </a:cubicBezTo>
                  <a:cubicBezTo>
                    <a:pt x="-2054" y="23176"/>
                    <a:pt x="1622" y="10922"/>
                    <a:pt x="1942" y="0"/>
                  </a:cubicBezTo>
                  <a:cubicBezTo>
                    <a:pt x="12757" y="2025"/>
                    <a:pt x="27728" y="320"/>
                    <a:pt x="33482" y="6820"/>
                  </a:cubicBezTo>
                  <a:cubicBezTo>
                    <a:pt x="44937" y="19659"/>
                    <a:pt x="51330" y="37028"/>
                    <a:pt x="62146" y="567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4" name="任意多边形: 形状 493"/>
            <p:cNvSpPr/>
            <p:nvPr/>
          </p:nvSpPr>
          <p:spPr>
            <a:xfrm>
              <a:off x="10712852" y="5168183"/>
              <a:ext cx="66064" cy="70655"/>
            </a:xfrm>
            <a:custGeom>
              <a:avLst/>
              <a:gdLst>
                <a:gd name="connsiteX0" fmla="*/ 66064 w 66064"/>
                <a:gd name="connsiteY0" fmla="*/ 70655 h 70655"/>
                <a:gd name="connsiteX1" fmla="*/ 0 w 66064"/>
                <a:gd name="connsiteY1" fmla="*/ 4911 h 70655"/>
                <a:gd name="connsiteX2" fmla="*/ 66064 w 66064"/>
                <a:gd name="connsiteY2" fmla="*/ 70655 h 70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64" h="70655">
                  <a:moveTo>
                    <a:pt x="66064" y="70655"/>
                  </a:moveTo>
                  <a:cubicBezTo>
                    <a:pt x="22323" y="67086"/>
                    <a:pt x="11881" y="35386"/>
                    <a:pt x="0" y="4911"/>
                  </a:cubicBezTo>
                  <a:cubicBezTo>
                    <a:pt x="27012" y="-11605"/>
                    <a:pt x="54077" y="14341"/>
                    <a:pt x="66064" y="706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5" name="任意多边形: 形状 494"/>
            <p:cNvSpPr/>
            <p:nvPr/>
          </p:nvSpPr>
          <p:spPr>
            <a:xfrm>
              <a:off x="9213034" y="3874325"/>
              <a:ext cx="62085" cy="62545"/>
            </a:xfrm>
            <a:custGeom>
              <a:avLst/>
              <a:gdLst>
                <a:gd name="connsiteX0" fmla="*/ 62069 w 62085"/>
                <a:gd name="connsiteY0" fmla="*/ 54151 h 62545"/>
                <a:gd name="connsiteX1" fmla="*/ 46831 w 62085"/>
                <a:gd name="connsiteY1" fmla="*/ 62356 h 62545"/>
                <a:gd name="connsiteX2" fmla="*/ 0 w 62085"/>
                <a:gd name="connsiteY2" fmla="*/ 14779 h 62545"/>
                <a:gd name="connsiteX3" fmla="*/ 18541 w 62085"/>
                <a:gd name="connsiteY3" fmla="*/ 21 h 62545"/>
                <a:gd name="connsiteX4" fmla="*/ 62069 w 62085"/>
                <a:gd name="connsiteY4" fmla="*/ 54151 h 6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85" h="62545">
                  <a:moveTo>
                    <a:pt x="62069" y="54151"/>
                  </a:moveTo>
                  <a:cubicBezTo>
                    <a:pt x="58552" y="56122"/>
                    <a:pt x="48483" y="63848"/>
                    <a:pt x="46831" y="62356"/>
                  </a:cubicBezTo>
                  <a:cubicBezTo>
                    <a:pt x="30422" y="47385"/>
                    <a:pt x="15397" y="30869"/>
                    <a:pt x="0" y="14779"/>
                  </a:cubicBezTo>
                  <a:cubicBezTo>
                    <a:pt x="6180" y="9611"/>
                    <a:pt x="12147" y="341"/>
                    <a:pt x="18541" y="21"/>
                  </a:cubicBezTo>
                  <a:cubicBezTo>
                    <a:pt x="38467" y="-885"/>
                    <a:pt x="62815" y="27566"/>
                    <a:pt x="62069" y="541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6" name="任意多边形: 形状 495"/>
            <p:cNvSpPr/>
            <p:nvPr/>
          </p:nvSpPr>
          <p:spPr>
            <a:xfrm>
              <a:off x="10879505" y="5352902"/>
              <a:ext cx="74375" cy="74325"/>
            </a:xfrm>
            <a:custGeom>
              <a:avLst/>
              <a:gdLst>
                <a:gd name="connsiteX0" fmla="*/ 74375 w 74375"/>
                <a:gd name="connsiteY0" fmla="*/ 74326 h 74325"/>
                <a:gd name="connsiteX1" fmla="*/ 0 w 74375"/>
                <a:gd name="connsiteY1" fmla="*/ 4 h 74325"/>
                <a:gd name="connsiteX2" fmla="*/ 74375 w 74375"/>
                <a:gd name="connsiteY2" fmla="*/ 74326 h 7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375" h="74325">
                  <a:moveTo>
                    <a:pt x="74375" y="74326"/>
                  </a:moveTo>
                  <a:cubicBezTo>
                    <a:pt x="25680" y="68732"/>
                    <a:pt x="14012" y="33835"/>
                    <a:pt x="0" y="4"/>
                  </a:cubicBezTo>
                  <a:cubicBezTo>
                    <a:pt x="35749" y="-263"/>
                    <a:pt x="50560" y="14229"/>
                    <a:pt x="74375" y="743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7" name="任意多边形: 形状 496"/>
            <p:cNvSpPr/>
            <p:nvPr/>
          </p:nvSpPr>
          <p:spPr>
            <a:xfrm>
              <a:off x="6880979" y="5554496"/>
              <a:ext cx="56443" cy="52374"/>
            </a:xfrm>
            <a:custGeom>
              <a:avLst/>
              <a:gdLst>
                <a:gd name="connsiteX0" fmla="*/ 40372 w 56443"/>
                <a:gd name="connsiteY0" fmla="*/ 52278 h 52374"/>
                <a:gd name="connsiteX1" fmla="*/ 520 w 56443"/>
                <a:gd name="connsiteY1" fmla="*/ 21803 h 52374"/>
                <a:gd name="connsiteX2" fmla="*/ 27958 w 56443"/>
                <a:gd name="connsiteY2" fmla="*/ 546 h 52374"/>
                <a:gd name="connsiteX3" fmla="*/ 56142 w 56443"/>
                <a:gd name="connsiteY3" fmla="*/ 29422 h 52374"/>
                <a:gd name="connsiteX4" fmla="*/ 40372 w 56443"/>
                <a:gd name="connsiteY4" fmla="*/ 52278 h 5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43" h="52374">
                  <a:moveTo>
                    <a:pt x="40372" y="52278"/>
                  </a:moveTo>
                  <a:cubicBezTo>
                    <a:pt x="9098" y="53610"/>
                    <a:pt x="-2730" y="40983"/>
                    <a:pt x="520" y="21803"/>
                  </a:cubicBezTo>
                  <a:cubicBezTo>
                    <a:pt x="2012" y="13119"/>
                    <a:pt x="17409" y="2464"/>
                    <a:pt x="27958" y="546"/>
                  </a:cubicBezTo>
                  <a:cubicBezTo>
                    <a:pt x="47564" y="-3024"/>
                    <a:pt x="58433" y="11414"/>
                    <a:pt x="56142" y="29422"/>
                  </a:cubicBezTo>
                  <a:cubicBezTo>
                    <a:pt x="54863" y="39278"/>
                    <a:pt x="43622" y="47856"/>
                    <a:pt x="40372" y="522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8" name="任意多边形: 形状 497"/>
            <p:cNvSpPr/>
            <p:nvPr/>
          </p:nvSpPr>
          <p:spPr>
            <a:xfrm>
              <a:off x="8434808" y="3876291"/>
              <a:ext cx="52538" cy="54691"/>
            </a:xfrm>
            <a:custGeom>
              <a:avLst/>
              <a:gdLst>
                <a:gd name="connsiteX0" fmla="*/ 0 w 52538"/>
                <a:gd name="connsiteY0" fmla="*/ 2744 h 54691"/>
                <a:gd name="connsiteX1" fmla="*/ 52532 w 52538"/>
                <a:gd name="connsiteY1" fmla="*/ 27837 h 54691"/>
                <a:gd name="connsiteX2" fmla="*/ 34577 w 52538"/>
                <a:gd name="connsiteY2" fmla="*/ 53624 h 54691"/>
                <a:gd name="connsiteX3" fmla="*/ 0 w 52538"/>
                <a:gd name="connsiteY3" fmla="*/ 2744 h 5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38" h="54691">
                  <a:moveTo>
                    <a:pt x="0" y="2744"/>
                  </a:moveTo>
                  <a:cubicBezTo>
                    <a:pt x="29889" y="-5088"/>
                    <a:pt x="51626" y="4022"/>
                    <a:pt x="52532" y="27837"/>
                  </a:cubicBezTo>
                  <a:cubicBezTo>
                    <a:pt x="52851" y="36575"/>
                    <a:pt x="42622" y="51546"/>
                    <a:pt x="34577" y="53624"/>
                  </a:cubicBezTo>
                  <a:cubicBezTo>
                    <a:pt x="12520" y="59324"/>
                    <a:pt x="1865" y="42169"/>
                    <a:pt x="0" y="27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9" name="任意多边形: 形状 498"/>
            <p:cNvSpPr/>
            <p:nvPr/>
          </p:nvSpPr>
          <p:spPr>
            <a:xfrm>
              <a:off x="10100959" y="4559482"/>
              <a:ext cx="62920" cy="65331"/>
            </a:xfrm>
            <a:custGeom>
              <a:avLst/>
              <a:gdLst>
                <a:gd name="connsiteX0" fmla="*/ 62921 w 62920"/>
                <a:gd name="connsiteY0" fmla="*/ 65332 h 65331"/>
                <a:gd name="connsiteX1" fmla="*/ 0 w 62920"/>
                <a:gd name="connsiteY1" fmla="*/ 706 h 65331"/>
                <a:gd name="connsiteX2" fmla="*/ 62921 w 62920"/>
                <a:gd name="connsiteY2" fmla="*/ 65332 h 6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920" h="65331">
                  <a:moveTo>
                    <a:pt x="62921" y="65332"/>
                  </a:moveTo>
                  <a:cubicBezTo>
                    <a:pt x="15024" y="60110"/>
                    <a:pt x="1065" y="45139"/>
                    <a:pt x="0" y="706"/>
                  </a:cubicBezTo>
                  <a:cubicBezTo>
                    <a:pt x="32073" y="-3396"/>
                    <a:pt x="44806" y="9390"/>
                    <a:pt x="62921" y="653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0" name="任意多边形: 形状 499"/>
            <p:cNvSpPr/>
            <p:nvPr/>
          </p:nvSpPr>
          <p:spPr>
            <a:xfrm>
              <a:off x="7369818" y="4645133"/>
              <a:ext cx="55592" cy="53448"/>
            </a:xfrm>
            <a:custGeom>
              <a:avLst/>
              <a:gdLst>
                <a:gd name="connsiteX0" fmla="*/ 41900 w 55592"/>
                <a:gd name="connsiteY0" fmla="*/ 53257 h 53448"/>
                <a:gd name="connsiteX1" fmla="*/ 503 w 55592"/>
                <a:gd name="connsiteY1" fmla="*/ 21398 h 53448"/>
                <a:gd name="connsiteX2" fmla="*/ 24052 w 55592"/>
                <a:gd name="connsiteY2" fmla="*/ 406 h 53448"/>
                <a:gd name="connsiteX3" fmla="*/ 55592 w 55592"/>
                <a:gd name="connsiteY3" fmla="*/ 34397 h 53448"/>
                <a:gd name="connsiteX4" fmla="*/ 41900 w 55592"/>
                <a:gd name="connsiteY4" fmla="*/ 53257 h 5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92" h="53448">
                  <a:moveTo>
                    <a:pt x="41900" y="53257"/>
                  </a:moveTo>
                  <a:cubicBezTo>
                    <a:pt x="9134" y="55176"/>
                    <a:pt x="-2693" y="42549"/>
                    <a:pt x="503" y="21398"/>
                  </a:cubicBezTo>
                  <a:cubicBezTo>
                    <a:pt x="1729" y="13086"/>
                    <a:pt x="14995" y="1738"/>
                    <a:pt x="24052" y="406"/>
                  </a:cubicBezTo>
                  <a:cubicBezTo>
                    <a:pt x="47547" y="-3004"/>
                    <a:pt x="55486" y="15643"/>
                    <a:pt x="55592" y="34397"/>
                  </a:cubicBezTo>
                  <a:cubicBezTo>
                    <a:pt x="55592" y="42336"/>
                    <a:pt x="44138" y="50380"/>
                    <a:pt x="41900" y="532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1" name="任意多边形: 形状 500"/>
            <p:cNvSpPr/>
            <p:nvPr/>
          </p:nvSpPr>
          <p:spPr>
            <a:xfrm>
              <a:off x="11127299" y="5673477"/>
              <a:ext cx="68941" cy="67396"/>
            </a:xfrm>
            <a:custGeom>
              <a:avLst/>
              <a:gdLst>
                <a:gd name="connsiteX0" fmla="*/ 68941 w 68941"/>
                <a:gd name="connsiteY0" fmla="*/ 67396 h 67396"/>
                <a:gd name="connsiteX1" fmla="*/ 0 w 68941"/>
                <a:gd name="connsiteY1" fmla="*/ 0 h 67396"/>
                <a:gd name="connsiteX2" fmla="*/ 68941 w 68941"/>
                <a:gd name="connsiteY2" fmla="*/ 67396 h 6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941" h="67396">
                  <a:moveTo>
                    <a:pt x="68941" y="67396"/>
                  </a:moveTo>
                  <a:cubicBezTo>
                    <a:pt x="29676" y="64999"/>
                    <a:pt x="14971" y="50134"/>
                    <a:pt x="0" y="0"/>
                  </a:cubicBezTo>
                  <a:cubicBezTo>
                    <a:pt x="36176" y="692"/>
                    <a:pt x="51679" y="15450"/>
                    <a:pt x="68941" y="6739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2" name="任意多边形: 形状 501"/>
            <p:cNvSpPr/>
            <p:nvPr/>
          </p:nvSpPr>
          <p:spPr>
            <a:xfrm>
              <a:off x="9136900" y="4001002"/>
              <a:ext cx="53223" cy="57430"/>
            </a:xfrm>
            <a:custGeom>
              <a:avLst/>
              <a:gdLst>
                <a:gd name="connsiteX0" fmla="*/ 52851 w 53223"/>
                <a:gd name="connsiteY0" fmla="*/ 57417 h 57430"/>
                <a:gd name="connsiteX1" fmla="*/ 0 w 53223"/>
                <a:gd name="connsiteY1" fmla="*/ 2488 h 57430"/>
                <a:gd name="connsiteX2" fmla="*/ 52851 w 53223"/>
                <a:gd name="connsiteY2" fmla="*/ 57417 h 5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223" h="57430">
                  <a:moveTo>
                    <a:pt x="52851" y="57417"/>
                  </a:moveTo>
                  <a:cubicBezTo>
                    <a:pt x="13053" y="57897"/>
                    <a:pt x="1598" y="45483"/>
                    <a:pt x="0" y="2488"/>
                  </a:cubicBezTo>
                  <a:cubicBezTo>
                    <a:pt x="39319" y="-6835"/>
                    <a:pt x="55995" y="9734"/>
                    <a:pt x="52851" y="574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3" name="任意多边形: 形状 502"/>
            <p:cNvSpPr/>
            <p:nvPr/>
          </p:nvSpPr>
          <p:spPr>
            <a:xfrm>
              <a:off x="11551815" y="6151697"/>
              <a:ext cx="78270" cy="83485"/>
            </a:xfrm>
            <a:custGeom>
              <a:avLst/>
              <a:gdLst>
                <a:gd name="connsiteX0" fmla="*/ 15078 w 78270"/>
                <a:gd name="connsiteY0" fmla="*/ 0 h 83485"/>
                <a:gd name="connsiteX1" fmla="*/ 76667 w 78270"/>
                <a:gd name="connsiteY1" fmla="*/ 64093 h 83485"/>
                <a:gd name="connsiteX2" fmla="*/ 77146 w 78270"/>
                <a:gd name="connsiteY2" fmla="*/ 83486 h 83485"/>
                <a:gd name="connsiteX3" fmla="*/ 59937 w 78270"/>
                <a:gd name="connsiteY3" fmla="*/ 80769 h 83485"/>
                <a:gd name="connsiteX4" fmla="*/ 0 w 78270"/>
                <a:gd name="connsiteY4" fmla="*/ 14332 h 83485"/>
                <a:gd name="connsiteX5" fmla="*/ 15078 w 78270"/>
                <a:gd name="connsiteY5" fmla="*/ 0 h 8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270" h="83485">
                  <a:moveTo>
                    <a:pt x="15078" y="0"/>
                  </a:moveTo>
                  <a:cubicBezTo>
                    <a:pt x="35750" y="21204"/>
                    <a:pt x="56954" y="42036"/>
                    <a:pt x="76667" y="64093"/>
                  </a:cubicBezTo>
                  <a:cubicBezTo>
                    <a:pt x="79970" y="67769"/>
                    <a:pt x="77146" y="76880"/>
                    <a:pt x="77146" y="83486"/>
                  </a:cubicBezTo>
                  <a:cubicBezTo>
                    <a:pt x="71285" y="82687"/>
                    <a:pt x="63134" y="84072"/>
                    <a:pt x="59937" y="80769"/>
                  </a:cubicBezTo>
                  <a:cubicBezTo>
                    <a:pt x="39372" y="59191"/>
                    <a:pt x="19872" y="36602"/>
                    <a:pt x="0" y="14332"/>
                  </a:cubicBezTo>
                  <a:cubicBezTo>
                    <a:pt x="5008" y="9537"/>
                    <a:pt x="10016" y="4742"/>
                    <a:pt x="1507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4" name="任意多边形: 形状 503"/>
            <p:cNvSpPr/>
            <p:nvPr/>
          </p:nvSpPr>
          <p:spPr>
            <a:xfrm>
              <a:off x="10379494" y="4792958"/>
              <a:ext cx="63293" cy="63899"/>
            </a:xfrm>
            <a:custGeom>
              <a:avLst/>
              <a:gdLst>
                <a:gd name="connsiteX0" fmla="*/ 63294 w 63293"/>
                <a:gd name="connsiteY0" fmla="*/ 63880 h 63899"/>
                <a:gd name="connsiteX1" fmla="*/ 0 w 63293"/>
                <a:gd name="connsiteY1" fmla="*/ 320 h 63899"/>
                <a:gd name="connsiteX2" fmla="*/ 63294 w 63293"/>
                <a:gd name="connsiteY2" fmla="*/ 63880 h 63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293" h="63899">
                  <a:moveTo>
                    <a:pt x="63294" y="63880"/>
                  </a:moveTo>
                  <a:cubicBezTo>
                    <a:pt x="21098" y="64573"/>
                    <a:pt x="2611" y="46032"/>
                    <a:pt x="0" y="320"/>
                  </a:cubicBezTo>
                  <a:cubicBezTo>
                    <a:pt x="31540" y="-2024"/>
                    <a:pt x="40970" y="7459"/>
                    <a:pt x="63294" y="638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5" name="任意多边形: 形状 504"/>
            <p:cNvSpPr/>
            <p:nvPr/>
          </p:nvSpPr>
          <p:spPr>
            <a:xfrm>
              <a:off x="10035534" y="4416232"/>
              <a:ext cx="62515" cy="59600"/>
            </a:xfrm>
            <a:custGeom>
              <a:avLst/>
              <a:gdLst>
                <a:gd name="connsiteX0" fmla="*/ 0 w 62515"/>
                <a:gd name="connsiteY0" fmla="*/ 1333 h 59600"/>
                <a:gd name="connsiteX1" fmla="*/ 61376 w 62515"/>
                <a:gd name="connsiteY1" fmla="*/ 37188 h 59600"/>
                <a:gd name="connsiteX2" fmla="*/ 59618 w 62515"/>
                <a:gd name="connsiteY2" fmla="*/ 56848 h 59600"/>
                <a:gd name="connsiteX3" fmla="*/ 37135 w 62515"/>
                <a:gd name="connsiteY3" fmla="*/ 57114 h 59600"/>
                <a:gd name="connsiteX4" fmla="*/ 0 w 62515"/>
                <a:gd name="connsiteY4" fmla="*/ 1333 h 5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15" h="59599">
                  <a:moveTo>
                    <a:pt x="0" y="1333"/>
                  </a:moveTo>
                  <a:cubicBezTo>
                    <a:pt x="37241" y="-5007"/>
                    <a:pt x="53065" y="11988"/>
                    <a:pt x="61376" y="37188"/>
                  </a:cubicBezTo>
                  <a:cubicBezTo>
                    <a:pt x="63347" y="43262"/>
                    <a:pt x="62761" y="55303"/>
                    <a:pt x="59618" y="56848"/>
                  </a:cubicBezTo>
                  <a:cubicBezTo>
                    <a:pt x="53278" y="59938"/>
                    <a:pt x="40172" y="60950"/>
                    <a:pt x="37135" y="57114"/>
                  </a:cubicBezTo>
                  <a:cubicBezTo>
                    <a:pt x="23389" y="39586"/>
                    <a:pt x="12147" y="20086"/>
                    <a:pt x="0" y="13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6" name="任意多边形: 形状 505"/>
            <p:cNvSpPr/>
            <p:nvPr/>
          </p:nvSpPr>
          <p:spPr>
            <a:xfrm>
              <a:off x="9639521" y="4141251"/>
              <a:ext cx="58552" cy="58676"/>
            </a:xfrm>
            <a:custGeom>
              <a:avLst/>
              <a:gdLst>
                <a:gd name="connsiteX0" fmla="*/ 0 w 58552"/>
                <a:gd name="connsiteY0" fmla="*/ 3053 h 58676"/>
                <a:gd name="connsiteX1" fmla="*/ 58552 w 58552"/>
                <a:gd name="connsiteY1" fmla="*/ 58035 h 58676"/>
                <a:gd name="connsiteX2" fmla="*/ 0 w 58552"/>
                <a:gd name="connsiteY2" fmla="*/ 3053 h 58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552" h="58676">
                  <a:moveTo>
                    <a:pt x="0" y="3053"/>
                  </a:moveTo>
                  <a:cubicBezTo>
                    <a:pt x="36069" y="-7816"/>
                    <a:pt x="54343" y="10298"/>
                    <a:pt x="58552" y="58035"/>
                  </a:cubicBezTo>
                  <a:cubicBezTo>
                    <a:pt x="24508" y="61605"/>
                    <a:pt x="13160" y="51216"/>
                    <a:pt x="0" y="30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7" name="任意多边形: 形状 506"/>
            <p:cNvSpPr/>
            <p:nvPr/>
          </p:nvSpPr>
          <p:spPr>
            <a:xfrm>
              <a:off x="6829869" y="5363242"/>
              <a:ext cx="52709" cy="67642"/>
            </a:xfrm>
            <a:custGeom>
              <a:avLst/>
              <a:gdLst>
                <a:gd name="connsiteX0" fmla="*/ 27070 w 52709"/>
                <a:gd name="connsiteY0" fmla="*/ 0 h 67642"/>
                <a:gd name="connsiteX1" fmla="*/ 52696 w 52709"/>
                <a:gd name="connsiteY1" fmla="*/ 44434 h 67642"/>
                <a:gd name="connsiteX2" fmla="*/ 27549 w 52709"/>
                <a:gd name="connsiteY2" fmla="*/ 66810 h 67642"/>
                <a:gd name="connsiteX3" fmla="*/ 111 w 52709"/>
                <a:gd name="connsiteY3" fmla="*/ 37720 h 67642"/>
                <a:gd name="connsiteX4" fmla="*/ 27070 w 52709"/>
                <a:gd name="connsiteY4" fmla="*/ 0 h 6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09" h="67642">
                  <a:moveTo>
                    <a:pt x="27070" y="0"/>
                  </a:moveTo>
                  <a:cubicBezTo>
                    <a:pt x="40069" y="21045"/>
                    <a:pt x="51737" y="32340"/>
                    <a:pt x="52696" y="44434"/>
                  </a:cubicBezTo>
                  <a:cubicBezTo>
                    <a:pt x="53229" y="51519"/>
                    <a:pt x="37672" y="64413"/>
                    <a:pt x="27549" y="66810"/>
                  </a:cubicBezTo>
                  <a:cubicBezTo>
                    <a:pt x="6185" y="71765"/>
                    <a:pt x="-1008" y="53651"/>
                    <a:pt x="111" y="37720"/>
                  </a:cubicBezTo>
                  <a:cubicBezTo>
                    <a:pt x="804" y="27971"/>
                    <a:pt x="12845" y="19073"/>
                    <a:pt x="2707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8" name="任意多边形: 形状 507"/>
            <p:cNvSpPr/>
            <p:nvPr/>
          </p:nvSpPr>
          <p:spPr>
            <a:xfrm>
              <a:off x="7742935" y="4140665"/>
              <a:ext cx="57390" cy="53091"/>
            </a:xfrm>
            <a:custGeom>
              <a:avLst/>
              <a:gdLst>
                <a:gd name="connsiteX0" fmla="*/ 55739 w 57390"/>
                <a:gd name="connsiteY0" fmla="*/ 39494 h 53091"/>
                <a:gd name="connsiteX1" fmla="*/ 32030 w 57390"/>
                <a:gd name="connsiteY1" fmla="*/ 53079 h 53091"/>
                <a:gd name="connsiteX2" fmla="*/ 437 w 57390"/>
                <a:gd name="connsiteY2" fmla="*/ 23457 h 53091"/>
                <a:gd name="connsiteX3" fmla="*/ 19723 w 57390"/>
                <a:gd name="connsiteY3" fmla="*/ 68 h 53091"/>
                <a:gd name="connsiteX4" fmla="*/ 57390 w 57390"/>
                <a:gd name="connsiteY4" fmla="*/ 25215 h 53091"/>
                <a:gd name="connsiteX5" fmla="*/ 55739 w 57390"/>
                <a:gd name="connsiteY5" fmla="*/ 39494 h 5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389" h="53091">
                  <a:moveTo>
                    <a:pt x="55739" y="39494"/>
                  </a:moveTo>
                  <a:cubicBezTo>
                    <a:pt x="47854" y="44289"/>
                    <a:pt x="40022" y="52920"/>
                    <a:pt x="32030" y="53079"/>
                  </a:cubicBezTo>
                  <a:cubicBezTo>
                    <a:pt x="13596" y="53452"/>
                    <a:pt x="-2920" y="45301"/>
                    <a:pt x="437" y="23457"/>
                  </a:cubicBezTo>
                  <a:cubicBezTo>
                    <a:pt x="1822" y="14400"/>
                    <a:pt x="16740" y="-1157"/>
                    <a:pt x="19723" y="68"/>
                  </a:cubicBezTo>
                  <a:cubicBezTo>
                    <a:pt x="33416" y="5769"/>
                    <a:pt x="45030" y="16371"/>
                    <a:pt x="57390" y="25215"/>
                  </a:cubicBezTo>
                  <a:cubicBezTo>
                    <a:pt x="56804" y="29957"/>
                    <a:pt x="56272" y="34752"/>
                    <a:pt x="55739" y="394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9" name="任意多边形: 形状 508"/>
            <p:cNvSpPr/>
            <p:nvPr/>
          </p:nvSpPr>
          <p:spPr>
            <a:xfrm>
              <a:off x="7020202" y="5361527"/>
              <a:ext cx="57546" cy="65913"/>
            </a:xfrm>
            <a:custGeom>
              <a:avLst/>
              <a:gdLst>
                <a:gd name="connsiteX0" fmla="*/ 27790 w 57546"/>
                <a:gd name="connsiteY0" fmla="*/ 65914 h 65913"/>
                <a:gd name="connsiteX1" fmla="*/ 778 w 57546"/>
                <a:gd name="connsiteY1" fmla="*/ 23239 h 65913"/>
                <a:gd name="connsiteX2" fmla="*/ 26511 w 57546"/>
                <a:gd name="connsiteY2" fmla="*/ 10 h 65913"/>
                <a:gd name="connsiteX3" fmla="*/ 57412 w 57546"/>
                <a:gd name="connsiteY3" fmla="*/ 31923 h 65913"/>
                <a:gd name="connsiteX4" fmla="*/ 27790 w 57546"/>
                <a:gd name="connsiteY4" fmla="*/ 65914 h 6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46" h="65913">
                  <a:moveTo>
                    <a:pt x="27790" y="65914"/>
                  </a:moveTo>
                  <a:cubicBezTo>
                    <a:pt x="14790" y="46095"/>
                    <a:pt x="3655" y="35652"/>
                    <a:pt x="778" y="23239"/>
                  </a:cubicBezTo>
                  <a:cubicBezTo>
                    <a:pt x="-3484" y="5124"/>
                    <a:pt x="10421" y="329"/>
                    <a:pt x="26511" y="10"/>
                  </a:cubicBezTo>
                  <a:cubicBezTo>
                    <a:pt x="48781" y="-417"/>
                    <a:pt x="58851" y="13382"/>
                    <a:pt x="57412" y="31923"/>
                  </a:cubicBezTo>
                  <a:cubicBezTo>
                    <a:pt x="56773" y="40927"/>
                    <a:pt x="43347" y="48865"/>
                    <a:pt x="27790" y="659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0" name="任意多边形: 形状 509"/>
            <p:cNvSpPr/>
            <p:nvPr/>
          </p:nvSpPr>
          <p:spPr>
            <a:xfrm>
              <a:off x="11824383" y="6461080"/>
              <a:ext cx="85190" cy="77412"/>
            </a:xfrm>
            <a:custGeom>
              <a:avLst/>
              <a:gdLst>
                <a:gd name="connsiteX0" fmla="*/ 85191 w 85190"/>
                <a:gd name="connsiteY0" fmla="*/ 77413 h 77412"/>
                <a:gd name="connsiteX1" fmla="*/ 0 w 85190"/>
                <a:gd name="connsiteY1" fmla="*/ 0 h 77412"/>
                <a:gd name="connsiteX2" fmla="*/ 85191 w 85190"/>
                <a:gd name="connsiteY2" fmla="*/ 77413 h 7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190" h="77412">
                  <a:moveTo>
                    <a:pt x="85191" y="77413"/>
                  </a:moveTo>
                  <a:cubicBezTo>
                    <a:pt x="47897" y="73470"/>
                    <a:pt x="20352" y="48429"/>
                    <a:pt x="0" y="0"/>
                  </a:cubicBezTo>
                  <a:cubicBezTo>
                    <a:pt x="36815" y="9324"/>
                    <a:pt x="59777" y="30208"/>
                    <a:pt x="85191" y="774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1" name="任意多边形: 形状 510"/>
            <p:cNvSpPr/>
            <p:nvPr/>
          </p:nvSpPr>
          <p:spPr>
            <a:xfrm>
              <a:off x="8066551" y="4156942"/>
              <a:ext cx="55304" cy="51778"/>
            </a:xfrm>
            <a:custGeom>
              <a:avLst/>
              <a:gdLst>
                <a:gd name="connsiteX0" fmla="*/ 55304 w 55304"/>
                <a:gd name="connsiteY0" fmla="*/ 48684 h 51778"/>
                <a:gd name="connsiteX1" fmla="*/ 55 w 55304"/>
                <a:gd name="connsiteY1" fmla="*/ 5050 h 51778"/>
                <a:gd name="connsiteX2" fmla="*/ 55304 w 55304"/>
                <a:gd name="connsiteY2" fmla="*/ 48684 h 5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04" h="51778">
                  <a:moveTo>
                    <a:pt x="55304" y="48684"/>
                  </a:moveTo>
                  <a:cubicBezTo>
                    <a:pt x="6609" y="56836"/>
                    <a:pt x="-744" y="51028"/>
                    <a:pt x="55" y="5050"/>
                  </a:cubicBezTo>
                  <a:cubicBezTo>
                    <a:pt x="38469" y="-8376"/>
                    <a:pt x="54878" y="4570"/>
                    <a:pt x="55304" y="486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2" name="任意多边形: 形状 511"/>
            <p:cNvSpPr/>
            <p:nvPr/>
          </p:nvSpPr>
          <p:spPr>
            <a:xfrm>
              <a:off x="8021742" y="3992081"/>
              <a:ext cx="51809" cy="69109"/>
            </a:xfrm>
            <a:custGeom>
              <a:avLst/>
              <a:gdLst>
                <a:gd name="connsiteX0" fmla="*/ 31599 w 51809"/>
                <a:gd name="connsiteY0" fmla="*/ 69109 h 69109"/>
                <a:gd name="connsiteX1" fmla="*/ 165 w 51809"/>
                <a:gd name="connsiteY1" fmla="*/ 21426 h 69109"/>
                <a:gd name="connsiteX2" fmla="*/ 17853 w 51809"/>
                <a:gd name="connsiteY2" fmla="*/ 62 h 69109"/>
                <a:gd name="connsiteX3" fmla="*/ 51791 w 51809"/>
                <a:gd name="connsiteY3" fmla="*/ 37676 h 69109"/>
                <a:gd name="connsiteX4" fmla="*/ 31599 w 51809"/>
                <a:gd name="connsiteY4" fmla="*/ 69109 h 6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9" h="69109">
                  <a:moveTo>
                    <a:pt x="31599" y="69109"/>
                  </a:moveTo>
                  <a:cubicBezTo>
                    <a:pt x="16681" y="47639"/>
                    <a:pt x="5599" y="35598"/>
                    <a:pt x="165" y="21426"/>
                  </a:cubicBezTo>
                  <a:cubicBezTo>
                    <a:pt x="-1593" y="16897"/>
                    <a:pt x="11140" y="435"/>
                    <a:pt x="17853" y="62"/>
                  </a:cubicBezTo>
                  <a:cubicBezTo>
                    <a:pt x="41935" y="-1217"/>
                    <a:pt x="50192" y="17590"/>
                    <a:pt x="51791" y="37676"/>
                  </a:cubicBezTo>
                  <a:cubicBezTo>
                    <a:pt x="52270" y="44229"/>
                    <a:pt x="43320" y="51528"/>
                    <a:pt x="31599" y="69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3" name="任意多边形: 形状 512"/>
            <p:cNvSpPr/>
            <p:nvPr/>
          </p:nvSpPr>
          <p:spPr>
            <a:xfrm>
              <a:off x="7860258" y="3979247"/>
              <a:ext cx="52487" cy="68197"/>
            </a:xfrm>
            <a:custGeom>
              <a:avLst/>
              <a:gdLst>
                <a:gd name="connsiteX0" fmla="*/ 28561 w 52487"/>
                <a:gd name="connsiteY0" fmla="*/ 68197 h 68197"/>
                <a:gd name="connsiteX1" fmla="*/ 111 w 52487"/>
                <a:gd name="connsiteY1" fmla="*/ 20354 h 68197"/>
                <a:gd name="connsiteX2" fmla="*/ 19131 w 52487"/>
                <a:gd name="connsiteY2" fmla="*/ 2 h 68197"/>
                <a:gd name="connsiteX3" fmla="*/ 52483 w 52487"/>
                <a:gd name="connsiteY3" fmla="*/ 39587 h 68197"/>
                <a:gd name="connsiteX4" fmla="*/ 28561 w 52487"/>
                <a:gd name="connsiteY4" fmla="*/ 68197 h 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7" h="68197">
                  <a:moveTo>
                    <a:pt x="28561" y="68197"/>
                  </a:moveTo>
                  <a:cubicBezTo>
                    <a:pt x="15401" y="47259"/>
                    <a:pt x="4906" y="34739"/>
                    <a:pt x="111" y="20354"/>
                  </a:cubicBezTo>
                  <a:cubicBezTo>
                    <a:pt x="-1381" y="15826"/>
                    <a:pt x="12578" y="-211"/>
                    <a:pt x="19131" y="2"/>
                  </a:cubicBezTo>
                  <a:cubicBezTo>
                    <a:pt x="42413" y="695"/>
                    <a:pt x="51470" y="19235"/>
                    <a:pt x="52483" y="39587"/>
                  </a:cubicBezTo>
                  <a:cubicBezTo>
                    <a:pt x="52749" y="45874"/>
                    <a:pt x="41987" y="52694"/>
                    <a:pt x="28561" y="681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4" name="任意多边形: 形状 513"/>
            <p:cNvSpPr/>
            <p:nvPr/>
          </p:nvSpPr>
          <p:spPr>
            <a:xfrm>
              <a:off x="6763749" y="6481015"/>
              <a:ext cx="57810" cy="62219"/>
            </a:xfrm>
            <a:custGeom>
              <a:avLst/>
              <a:gdLst>
                <a:gd name="connsiteX0" fmla="*/ 27604 w 57810"/>
                <a:gd name="connsiteY0" fmla="*/ 62220 h 62219"/>
                <a:gd name="connsiteX1" fmla="*/ 912 w 57810"/>
                <a:gd name="connsiteY1" fmla="*/ 24180 h 62219"/>
                <a:gd name="connsiteX2" fmla="*/ 29043 w 57810"/>
                <a:gd name="connsiteY2" fmla="*/ 45 h 62219"/>
                <a:gd name="connsiteX3" fmla="*/ 57333 w 57810"/>
                <a:gd name="connsiteY3" fmla="*/ 29827 h 62219"/>
                <a:gd name="connsiteX4" fmla="*/ 27604 w 57810"/>
                <a:gd name="connsiteY4" fmla="*/ 62220 h 6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810" h="62219">
                  <a:moveTo>
                    <a:pt x="27604" y="62220"/>
                  </a:moveTo>
                  <a:cubicBezTo>
                    <a:pt x="15297" y="45331"/>
                    <a:pt x="3683" y="35794"/>
                    <a:pt x="912" y="24180"/>
                  </a:cubicBezTo>
                  <a:cubicBezTo>
                    <a:pt x="-4256" y="2762"/>
                    <a:pt x="13539" y="737"/>
                    <a:pt x="29043" y="45"/>
                  </a:cubicBezTo>
                  <a:cubicBezTo>
                    <a:pt x="49555" y="-861"/>
                    <a:pt x="60263" y="12086"/>
                    <a:pt x="57333" y="29827"/>
                  </a:cubicBezTo>
                  <a:cubicBezTo>
                    <a:pt x="55682" y="39470"/>
                    <a:pt x="41989" y="47195"/>
                    <a:pt x="27604" y="622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5" name="任意多边形: 形状 514"/>
            <p:cNvSpPr/>
            <p:nvPr/>
          </p:nvSpPr>
          <p:spPr>
            <a:xfrm>
              <a:off x="11052284" y="5537779"/>
              <a:ext cx="66810" cy="68248"/>
            </a:xfrm>
            <a:custGeom>
              <a:avLst/>
              <a:gdLst>
                <a:gd name="connsiteX0" fmla="*/ 66810 w 66810"/>
                <a:gd name="connsiteY0" fmla="*/ 68249 h 68248"/>
                <a:gd name="connsiteX1" fmla="*/ 0 w 66810"/>
                <a:gd name="connsiteY1" fmla="*/ 0 h 68248"/>
                <a:gd name="connsiteX2" fmla="*/ 66810 w 66810"/>
                <a:gd name="connsiteY2" fmla="*/ 68249 h 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810" h="68248">
                  <a:moveTo>
                    <a:pt x="66810" y="68249"/>
                  </a:moveTo>
                  <a:cubicBezTo>
                    <a:pt x="31753" y="66704"/>
                    <a:pt x="13159" y="46884"/>
                    <a:pt x="0" y="0"/>
                  </a:cubicBezTo>
                  <a:cubicBezTo>
                    <a:pt x="35163" y="1332"/>
                    <a:pt x="57167" y="23282"/>
                    <a:pt x="66810" y="682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6" name="任意多边形: 形状 515"/>
            <p:cNvSpPr/>
            <p:nvPr/>
          </p:nvSpPr>
          <p:spPr>
            <a:xfrm>
              <a:off x="9761448" y="4177655"/>
              <a:ext cx="52067" cy="61267"/>
            </a:xfrm>
            <a:custGeom>
              <a:avLst/>
              <a:gdLst>
                <a:gd name="connsiteX0" fmla="*/ 132 w 52067"/>
                <a:gd name="connsiteY0" fmla="*/ 0 h 61267"/>
                <a:gd name="connsiteX1" fmla="*/ 51865 w 52067"/>
                <a:gd name="connsiteY1" fmla="*/ 61163 h 61267"/>
                <a:gd name="connsiteX2" fmla="*/ 132 w 52067"/>
                <a:gd name="connsiteY2" fmla="*/ 0 h 6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67" h="61267">
                  <a:moveTo>
                    <a:pt x="132" y="0"/>
                  </a:moveTo>
                  <a:cubicBezTo>
                    <a:pt x="41049" y="6766"/>
                    <a:pt x="53889" y="22483"/>
                    <a:pt x="51865" y="61163"/>
                  </a:cubicBezTo>
                  <a:cubicBezTo>
                    <a:pt x="14091" y="62814"/>
                    <a:pt x="-1626" y="45073"/>
                    <a:pt x="13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7" name="任意多边形: 形状 516"/>
            <p:cNvSpPr/>
            <p:nvPr/>
          </p:nvSpPr>
          <p:spPr>
            <a:xfrm>
              <a:off x="6968116" y="5188532"/>
              <a:ext cx="56540" cy="50145"/>
            </a:xfrm>
            <a:custGeom>
              <a:avLst/>
              <a:gdLst>
                <a:gd name="connsiteX0" fmla="*/ 56540 w 56540"/>
                <a:gd name="connsiteY0" fmla="*/ 43967 h 50145"/>
                <a:gd name="connsiteX1" fmla="*/ 279 w 56540"/>
                <a:gd name="connsiteY1" fmla="*/ 21111 h 50145"/>
                <a:gd name="connsiteX2" fmla="*/ 27184 w 56540"/>
                <a:gd name="connsiteY2" fmla="*/ 13 h 50145"/>
                <a:gd name="connsiteX3" fmla="*/ 56540 w 56540"/>
                <a:gd name="connsiteY3" fmla="*/ 43967 h 5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540" h="50145">
                  <a:moveTo>
                    <a:pt x="56540" y="43967"/>
                  </a:moveTo>
                  <a:cubicBezTo>
                    <a:pt x="14344" y="59204"/>
                    <a:pt x="2996" y="44233"/>
                    <a:pt x="279" y="21111"/>
                  </a:cubicBezTo>
                  <a:cubicBezTo>
                    <a:pt x="-2278" y="-626"/>
                    <a:pt x="13225" y="279"/>
                    <a:pt x="27184" y="13"/>
                  </a:cubicBezTo>
                  <a:cubicBezTo>
                    <a:pt x="60323" y="-626"/>
                    <a:pt x="55688" y="22762"/>
                    <a:pt x="56540" y="439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8" name="任意多边形: 形状 517"/>
            <p:cNvSpPr/>
            <p:nvPr/>
          </p:nvSpPr>
          <p:spPr>
            <a:xfrm>
              <a:off x="7105412" y="5001831"/>
              <a:ext cx="54898" cy="50688"/>
            </a:xfrm>
            <a:custGeom>
              <a:avLst/>
              <a:gdLst>
                <a:gd name="connsiteX0" fmla="*/ 41090 w 54898"/>
                <a:gd name="connsiteY0" fmla="*/ 50429 h 50688"/>
                <a:gd name="connsiteX1" fmla="*/ 66 w 54898"/>
                <a:gd name="connsiteY1" fmla="*/ 20328 h 50688"/>
                <a:gd name="connsiteX2" fmla="*/ 21057 w 54898"/>
                <a:gd name="connsiteY2" fmla="*/ 934 h 50688"/>
                <a:gd name="connsiteX3" fmla="*/ 54889 w 54898"/>
                <a:gd name="connsiteY3" fmla="*/ 28532 h 50688"/>
                <a:gd name="connsiteX4" fmla="*/ 41090 w 54898"/>
                <a:gd name="connsiteY4" fmla="*/ 50429 h 5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98" h="50688">
                  <a:moveTo>
                    <a:pt x="41090" y="50429"/>
                  </a:moveTo>
                  <a:cubicBezTo>
                    <a:pt x="9549" y="52720"/>
                    <a:pt x="-946" y="39614"/>
                    <a:pt x="66" y="20328"/>
                  </a:cubicBezTo>
                  <a:cubicBezTo>
                    <a:pt x="439" y="13242"/>
                    <a:pt x="12693" y="2746"/>
                    <a:pt x="21057" y="934"/>
                  </a:cubicBezTo>
                  <a:cubicBezTo>
                    <a:pt x="41409" y="-3488"/>
                    <a:pt x="55315" y="8127"/>
                    <a:pt x="54889" y="28532"/>
                  </a:cubicBezTo>
                  <a:cubicBezTo>
                    <a:pt x="54782" y="37483"/>
                    <a:pt x="43860" y="46327"/>
                    <a:pt x="41090" y="504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9" name="任意多边形: 形状 518"/>
            <p:cNvSpPr/>
            <p:nvPr/>
          </p:nvSpPr>
          <p:spPr>
            <a:xfrm>
              <a:off x="11214834" y="5716419"/>
              <a:ext cx="81514" cy="77998"/>
            </a:xfrm>
            <a:custGeom>
              <a:avLst/>
              <a:gdLst>
                <a:gd name="connsiteX0" fmla="*/ 0 w 81514"/>
                <a:gd name="connsiteY0" fmla="*/ 0 h 77998"/>
                <a:gd name="connsiteX1" fmla="*/ 81515 w 81514"/>
                <a:gd name="connsiteY1" fmla="*/ 77999 h 77998"/>
                <a:gd name="connsiteX2" fmla="*/ 0 w 81514"/>
                <a:gd name="connsiteY2" fmla="*/ 0 h 7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514" h="77998">
                  <a:moveTo>
                    <a:pt x="0" y="0"/>
                  </a:moveTo>
                  <a:cubicBezTo>
                    <a:pt x="49335" y="7619"/>
                    <a:pt x="65371" y="38999"/>
                    <a:pt x="81515" y="77999"/>
                  </a:cubicBezTo>
                  <a:cubicBezTo>
                    <a:pt x="33991" y="72191"/>
                    <a:pt x="23229" y="3479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0" name="任意多边形: 形状 519"/>
            <p:cNvSpPr/>
            <p:nvPr/>
          </p:nvSpPr>
          <p:spPr>
            <a:xfrm>
              <a:off x="7056195" y="4833091"/>
              <a:ext cx="55492" cy="51312"/>
            </a:xfrm>
            <a:custGeom>
              <a:avLst/>
              <a:gdLst>
                <a:gd name="connsiteX0" fmla="*/ 41878 w 55492"/>
                <a:gd name="connsiteY0" fmla="*/ 50919 h 51312"/>
                <a:gd name="connsiteX1" fmla="*/ 1 w 55492"/>
                <a:gd name="connsiteY1" fmla="*/ 17727 h 51312"/>
                <a:gd name="connsiteX2" fmla="*/ 23177 w 55492"/>
                <a:gd name="connsiteY2" fmla="*/ 465 h 51312"/>
                <a:gd name="connsiteX3" fmla="*/ 55357 w 55492"/>
                <a:gd name="connsiteY3" fmla="*/ 29768 h 51312"/>
                <a:gd name="connsiteX4" fmla="*/ 41878 w 55492"/>
                <a:gd name="connsiteY4" fmla="*/ 50919 h 5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92" h="51311">
                  <a:moveTo>
                    <a:pt x="41878" y="50919"/>
                  </a:moveTo>
                  <a:cubicBezTo>
                    <a:pt x="7034" y="54222"/>
                    <a:pt x="534" y="36161"/>
                    <a:pt x="1" y="17727"/>
                  </a:cubicBezTo>
                  <a:cubicBezTo>
                    <a:pt x="-159" y="11920"/>
                    <a:pt x="14333" y="1744"/>
                    <a:pt x="23177" y="465"/>
                  </a:cubicBezTo>
                  <a:cubicBezTo>
                    <a:pt x="43423" y="-2519"/>
                    <a:pt x="57008" y="9043"/>
                    <a:pt x="55357" y="29768"/>
                  </a:cubicBezTo>
                  <a:cubicBezTo>
                    <a:pt x="54664" y="38878"/>
                    <a:pt x="44328" y="47296"/>
                    <a:pt x="41878" y="509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1" name="任意多边形: 形状 520"/>
            <p:cNvSpPr/>
            <p:nvPr/>
          </p:nvSpPr>
          <p:spPr>
            <a:xfrm>
              <a:off x="10212096" y="4602065"/>
              <a:ext cx="55621" cy="69154"/>
            </a:xfrm>
            <a:custGeom>
              <a:avLst/>
              <a:gdLst>
                <a:gd name="connsiteX0" fmla="*/ 0 w 55621"/>
                <a:gd name="connsiteY0" fmla="*/ 0 h 69154"/>
                <a:gd name="connsiteX1" fmla="*/ 55622 w 55621"/>
                <a:gd name="connsiteY1" fmla="*/ 69154 h 69154"/>
                <a:gd name="connsiteX2" fmla="*/ 0 w 55621"/>
                <a:gd name="connsiteY2" fmla="*/ 0 h 6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621" h="69154">
                  <a:moveTo>
                    <a:pt x="0" y="0"/>
                  </a:moveTo>
                  <a:cubicBezTo>
                    <a:pt x="38520" y="5754"/>
                    <a:pt x="51413" y="22430"/>
                    <a:pt x="55622" y="69154"/>
                  </a:cubicBezTo>
                  <a:cubicBezTo>
                    <a:pt x="16836" y="61536"/>
                    <a:pt x="426" y="4187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2" name="任意多边形: 形状 521"/>
            <p:cNvSpPr/>
            <p:nvPr/>
          </p:nvSpPr>
          <p:spPr>
            <a:xfrm>
              <a:off x="8582388" y="3893176"/>
              <a:ext cx="54501" cy="57630"/>
            </a:xfrm>
            <a:custGeom>
              <a:avLst/>
              <a:gdLst>
                <a:gd name="connsiteX0" fmla="*/ 54502 w 54501"/>
                <a:gd name="connsiteY0" fmla="*/ 54959 h 57630"/>
                <a:gd name="connsiteX1" fmla="*/ 105 w 54501"/>
                <a:gd name="connsiteY1" fmla="*/ 28214 h 57630"/>
                <a:gd name="connsiteX2" fmla="*/ 12146 w 54501"/>
                <a:gd name="connsiteY2" fmla="*/ 1628 h 57630"/>
                <a:gd name="connsiteX3" fmla="*/ 54502 w 54501"/>
                <a:gd name="connsiteY3" fmla="*/ 54959 h 5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00" h="57630">
                  <a:moveTo>
                    <a:pt x="54502" y="54959"/>
                  </a:moveTo>
                  <a:cubicBezTo>
                    <a:pt x="21097" y="62471"/>
                    <a:pt x="3249" y="54320"/>
                    <a:pt x="105" y="28214"/>
                  </a:cubicBezTo>
                  <a:cubicBezTo>
                    <a:pt x="-907" y="19583"/>
                    <a:pt x="5540" y="3973"/>
                    <a:pt x="12146" y="1628"/>
                  </a:cubicBezTo>
                  <a:cubicBezTo>
                    <a:pt x="33457" y="-5937"/>
                    <a:pt x="48055" y="13030"/>
                    <a:pt x="54502" y="549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3" name="任意多边形: 形状 522"/>
            <p:cNvSpPr/>
            <p:nvPr/>
          </p:nvSpPr>
          <p:spPr>
            <a:xfrm>
              <a:off x="12008242" y="6701149"/>
              <a:ext cx="88069" cy="89559"/>
            </a:xfrm>
            <a:custGeom>
              <a:avLst/>
              <a:gdLst>
                <a:gd name="connsiteX0" fmla="*/ 1014 w 88069"/>
                <a:gd name="connsiteY0" fmla="*/ 28503 h 89559"/>
                <a:gd name="connsiteX1" fmla="*/ 1014 w 88069"/>
                <a:gd name="connsiteY1" fmla="*/ 5967 h 89559"/>
                <a:gd name="connsiteX2" fmla="*/ 11563 w 88069"/>
                <a:gd name="connsiteY2" fmla="*/ 0 h 89559"/>
                <a:gd name="connsiteX3" fmla="*/ 88070 w 88069"/>
                <a:gd name="connsiteY3" fmla="*/ 76933 h 89559"/>
                <a:gd name="connsiteX4" fmla="*/ 77148 w 88069"/>
                <a:gd name="connsiteY4" fmla="*/ 89560 h 89559"/>
                <a:gd name="connsiteX5" fmla="*/ 23444 w 88069"/>
                <a:gd name="connsiteY5" fmla="*/ 45712 h 89559"/>
                <a:gd name="connsiteX6" fmla="*/ 2 w 88069"/>
                <a:gd name="connsiteY6" fmla="*/ 27331 h 89559"/>
                <a:gd name="connsiteX7" fmla="*/ 1014 w 88069"/>
                <a:gd name="connsiteY7" fmla="*/ 28503 h 8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069" h="89559">
                  <a:moveTo>
                    <a:pt x="1014" y="28503"/>
                  </a:moveTo>
                  <a:cubicBezTo>
                    <a:pt x="1014" y="20991"/>
                    <a:pt x="1014" y="13479"/>
                    <a:pt x="1014" y="5967"/>
                  </a:cubicBezTo>
                  <a:cubicBezTo>
                    <a:pt x="4530" y="3996"/>
                    <a:pt x="8047" y="1971"/>
                    <a:pt x="11563" y="0"/>
                  </a:cubicBezTo>
                  <a:cubicBezTo>
                    <a:pt x="37083" y="25627"/>
                    <a:pt x="62550" y="51306"/>
                    <a:pt x="88070" y="76933"/>
                  </a:cubicBezTo>
                  <a:cubicBezTo>
                    <a:pt x="84447" y="81142"/>
                    <a:pt x="80771" y="85351"/>
                    <a:pt x="77148" y="89560"/>
                  </a:cubicBezTo>
                  <a:cubicBezTo>
                    <a:pt x="59247" y="74908"/>
                    <a:pt x="41399" y="60257"/>
                    <a:pt x="23444" y="45712"/>
                  </a:cubicBezTo>
                  <a:cubicBezTo>
                    <a:pt x="15719" y="39426"/>
                    <a:pt x="7780" y="33405"/>
                    <a:pt x="2" y="27331"/>
                  </a:cubicBezTo>
                  <a:cubicBezTo>
                    <a:pt x="-51" y="27385"/>
                    <a:pt x="1014" y="28503"/>
                    <a:pt x="1014" y="285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4" name="任意多边形: 形状 523"/>
            <p:cNvSpPr/>
            <p:nvPr/>
          </p:nvSpPr>
          <p:spPr>
            <a:xfrm>
              <a:off x="7613534" y="4301845"/>
              <a:ext cx="58317" cy="55431"/>
            </a:xfrm>
            <a:custGeom>
              <a:avLst/>
              <a:gdLst>
                <a:gd name="connsiteX0" fmla="*/ 8578 w 58317"/>
                <a:gd name="connsiteY0" fmla="*/ 0 h 55431"/>
                <a:gd name="connsiteX1" fmla="*/ 52478 w 58317"/>
                <a:gd name="connsiteY1" fmla="*/ 11774 h 55431"/>
                <a:gd name="connsiteX2" fmla="*/ 57167 w 58317"/>
                <a:gd name="connsiteY2" fmla="*/ 49655 h 55431"/>
                <a:gd name="connsiteX3" fmla="*/ 29889 w 58317"/>
                <a:gd name="connsiteY3" fmla="*/ 53970 h 55431"/>
                <a:gd name="connsiteX4" fmla="*/ 0 w 58317"/>
                <a:gd name="connsiteY4" fmla="*/ 12094 h 55431"/>
                <a:gd name="connsiteX5" fmla="*/ 8578 w 58317"/>
                <a:gd name="connsiteY5" fmla="*/ 0 h 5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17" h="55430">
                  <a:moveTo>
                    <a:pt x="8578" y="0"/>
                  </a:moveTo>
                  <a:cubicBezTo>
                    <a:pt x="23602" y="3463"/>
                    <a:pt x="41823" y="3037"/>
                    <a:pt x="52478" y="11774"/>
                  </a:cubicBezTo>
                  <a:cubicBezTo>
                    <a:pt x="59884" y="17901"/>
                    <a:pt x="58712" y="36921"/>
                    <a:pt x="57167" y="49655"/>
                  </a:cubicBezTo>
                  <a:cubicBezTo>
                    <a:pt x="56794" y="52532"/>
                    <a:pt x="34204" y="58073"/>
                    <a:pt x="29889" y="53970"/>
                  </a:cubicBezTo>
                  <a:cubicBezTo>
                    <a:pt x="17688" y="42356"/>
                    <a:pt x="9696" y="26372"/>
                    <a:pt x="0" y="12094"/>
                  </a:cubicBezTo>
                  <a:cubicBezTo>
                    <a:pt x="2824" y="8045"/>
                    <a:pt x="5701" y="4049"/>
                    <a:pt x="857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5" name="任意多边形: 形状 524"/>
            <p:cNvSpPr/>
            <p:nvPr/>
          </p:nvSpPr>
          <p:spPr>
            <a:xfrm>
              <a:off x="9929991" y="4372761"/>
              <a:ext cx="53064" cy="61532"/>
            </a:xfrm>
            <a:custGeom>
              <a:avLst/>
              <a:gdLst>
                <a:gd name="connsiteX0" fmla="*/ 0 w 53064"/>
                <a:gd name="connsiteY0" fmla="*/ 476 h 61532"/>
                <a:gd name="connsiteX1" fmla="*/ 53065 w 53064"/>
                <a:gd name="connsiteY1" fmla="*/ 61533 h 61532"/>
                <a:gd name="connsiteX2" fmla="*/ 0 w 53064"/>
                <a:gd name="connsiteY2" fmla="*/ 476 h 6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063" h="61532">
                  <a:moveTo>
                    <a:pt x="0" y="476"/>
                  </a:moveTo>
                  <a:cubicBezTo>
                    <a:pt x="39479" y="-2987"/>
                    <a:pt x="52425" y="11931"/>
                    <a:pt x="53065" y="61533"/>
                  </a:cubicBezTo>
                  <a:cubicBezTo>
                    <a:pt x="15824" y="56098"/>
                    <a:pt x="3996" y="42459"/>
                    <a:pt x="0" y="4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6" name="任意多边形: 形状 525"/>
            <p:cNvSpPr/>
            <p:nvPr/>
          </p:nvSpPr>
          <p:spPr>
            <a:xfrm>
              <a:off x="11300824" y="5840822"/>
              <a:ext cx="80982" cy="81036"/>
            </a:xfrm>
            <a:custGeom>
              <a:avLst/>
              <a:gdLst>
                <a:gd name="connsiteX0" fmla="*/ 8791 w 80982"/>
                <a:gd name="connsiteY0" fmla="*/ 0 h 81036"/>
                <a:gd name="connsiteX1" fmla="*/ 80982 w 80982"/>
                <a:gd name="connsiteY1" fmla="*/ 81035 h 81036"/>
                <a:gd name="connsiteX2" fmla="*/ 0 w 80982"/>
                <a:gd name="connsiteY2" fmla="*/ 7992 h 81036"/>
                <a:gd name="connsiteX3" fmla="*/ 8791 w 80982"/>
                <a:gd name="connsiteY3" fmla="*/ 0 h 8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82" h="81036">
                  <a:moveTo>
                    <a:pt x="8791" y="0"/>
                  </a:moveTo>
                  <a:cubicBezTo>
                    <a:pt x="31114" y="25094"/>
                    <a:pt x="53491" y="50187"/>
                    <a:pt x="80982" y="81035"/>
                  </a:cubicBezTo>
                  <a:cubicBezTo>
                    <a:pt x="37081" y="81248"/>
                    <a:pt x="8365" y="50987"/>
                    <a:pt x="0" y="7992"/>
                  </a:cubicBezTo>
                  <a:cubicBezTo>
                    <a:pt x="2931" y="5328"/>
                    <a:pt x="5860" y="2664"/>
                    <a:pt x="879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7" name="任意多边形: 形状 526"/>
            <p:cNvSpPr/>
            <p:nvPr/>
          </p:nvSpPr>
          <p:spPr>
            <a:xfrm>
              <a:off x="6779589" y="5209877"/>
              <a:ext cx="52928" cy="53096"/>
            </a:xfrm>
            <a:custGeom>
              <a:avLst/>
              <a:gdLst>
                <a:gd name="connsiteX0" fmla="*/ 20662 w 52928"/>
                <a:gd name="connsiteY0" fmla="*/ 53097 h 53096"/>
                <a:gd name="connsiteX1" fmla="*/ 44 w 52928"/>
                <a:gd name="connsiteY1" fmla="*/ 17933 h 53096"/>
                <a:gd name="connsiteX2" fmla="*/ 23966 w 52928"/>
                <a:gd name="connsiteY2" fmla="*/ 139 h 53096"/>
                <a:gd name="connsiteX3" fmla="*/ 52682 w 52928"/>
                <a:gd name="connsiteY3" fmla="*/ 24433 h 53096"/>
                <a:gd name="connsiteX4" fmla="*/ 33822 w 52928"/>
                <a:gd name="connsiteY4" fmla="*/ 52617 h 53096"/>
                <a:gd name="connsiteX5" fmla="*/ 20662 w 52928"/>
                <a:gd name="connsiteY5" fmla="*/ 53097 h 5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927" h="53096">
                  <a:moveTo>
                    <a:pt x="20662" y="53097"/>
                  </a:moveTo>
                  <a:cubicBezTo>
                    <a:pt x="13310" y="41482"/>
                    <a:pt x="3294" y="30560"/>
                    <a:pt x="44" y="17933"/>
                  </a:cubicBezTo>
                  <a:cubicBezTo>
                    <a:pt x="-1022" y="13831"/>
                    <a:pt x="17625" y="-1619"/>
                    <a:pt x="23966" y="139"/>
                  </a:cubicBezTo>
                  <a:cubicBezTo>
                    <a:pt x="35420" y="3282"/>
                    <a:pt x="48686" y="13778"/>
                    <a:pt x="52682" y="24433"/>
                  </a:cubicBezTo>
                  <a:cubicBezTo>
                    <a:pt x="54973" y="30614"/>
                    <a:pt x="40695" y="43027"/>
                    <a:pt x="33822" y="52617"/>
                  </a:cubicBezTo>
                  <a:cubicBezTo>
                    <a:pt x="29506" y="52777"/>
                    <a:pt x="25084" y="52937"/>
                    <a:pt x="20662" y="530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8" name="任意多边形: 形状 527"/>
            <p:cNvSpPr/>
            <p:nvPr/>
          </p:nvSpPr>
          <p:spPr>
            <a:xfrm>
              <a:off x="10539700" y="4976713"/>
              <a:ext cx="65962" cy="69953"/>
            </a:xfrm>
            <a:custGeom>
              <a:avLst/>
              <a:gdLst>
                <a:gd name="connsiteX0" fmla="*/ 14385 w 65962"/>
                <a:gd name="connsiteY0" fmla="*/ 0 h 69953"/>
                <a:gd name="connsiteX1" fmla="*/ 64306 w 65962"/>
                <a:gd name="connsiteY1" fmla="*/ 46938 h 69953"/>
                <a:gd name="connsiteX2" fmla="*/ 63933 w 65962"/>
                <a:gd name="connsiteY2" fmla="*/ 69953 h 69953"/>
                <a:gd name="connsiteX3" fmla="*/ 40970 w 65962"/>
                <a:gd name="connsiteY3" fmla="*/ 67130 h 69953"/>
                <a:gd name="connsiteX4" fmla="*/ 0 w 65962"/>
                <a:gd name="connsiteY4" fmla="*/ 13319 h 69953"/>
                <a:gd name="connsiteX5" fmla="*/ 14385 w 65962"/>
                <a:gd name="connsiteY5" fmla="*/ 0 h 6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62" h="69953">
                  <a:moveTo>
                    <a:pt x="14385" y="0"/>
                  </a:moveTo>
                  <a:cubicBezTo>
                    <a:pt x="31221" y="15450"/>
                    <a:pt x="48909" y="30155"/>
                    <a:pt x="64306" y="46938"/>
                  </a:cubicBezTo>
                  <a:cubicBezTo>
                    <a:pt x="68089" y="51040"/>
                    <a:pt x="64253" y="62122"/>
                    <a:pt x="63933" y="69953"/>
                  </a:cubicBezTo>
                  <a:cubicBezTo>
                    <a:pt x="56101" y="69208"/>
                    <a:pt x="44807" y="71445"/>
                    <a:pt x="40970" y="67130"/>
                  </a:cubicBezTo>
                  <a:cubicBezTo>
                    <a:pt x="26053" y="50347"/>
                    <a:pt x="13426" y="31434"/>
                    <a:pt x="0" y="13319"/>
                  </a:cubicBezTo>
                  <a:cubicBezTo>
                    <a:pt x="4795" y="8897"/>
                    <a:pt x="9590" y="4422"/>
                    <a:pt x="1438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9" name="任意多边形: 形状 528"/>
            <p:cNvSpPr/>
            <p:nvPr/>
          </p:nvSpPr>
          <p:spPr>
            <a:xfrm>
              <a:off x="10812854" y="5213265"/>
              <a:ext cx="73203" cy="76719"/>
            </a:xfrm>
            <a:custGeom>
              <a:avLst/>
              <a:gdLst>
                <a:gd name="connsiteX0" fmla="*/ 73203 w 73203"/>
                <a:gd name="connsiteY0" fmla="*/ 76720 h 76719"/>
                <a:gd name="connsiteX1" fmla="*/ 0 w 73203"/>
                <a:gd name="connsiteY1" fmla="*/ 0 h 76719"/>
                <a:gd name="connsiteX2" fmla="*/ 73203 w 73203"/>
                <a:gd name="connsiteY2" fmla="*/ 76720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203" h="76719">
                  <a:moveTo>
                    <a:pt x="73203" y="76720"/>
                  </a:moveTo>
                  <a:cubicBezTo>
                    <a:pt x="26852" y="67449"/>
                    <a:pt x="9004" y="40171"/>
                    <a:pt x="0" y="0"/>
                  </a:cubicBezTo>
                  <a:cubicBezTo>
                    <a:pt x="46724" y="5061"/>
                    <a:pt x="54556" y="42143"/>
                    <a:pt x="73203" y="767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0" name="任意多边形: 形状 529"/>
            <p:cNvSpPr/>
            <p:nvPr/>
          </p:nvSpPr>
          <p:spPr>
            <a:xfrm>
              <a:off x="9089688" y="3843390"/>
              <a:ext cx="49432" cy="58436"/>
            </a:xfrm>
            <a:custGeom>
              <a:avLst/>
              <a:gdLst>
                <a:gd name="connsiteX0" fmla="*/ 115 w 49432"/>
                <a:gd name="connsiteY0" fmla="*/ 267 h 58436"/>
                <a:gd name="connsiteX1" fmla="*/ 48225 w 49432"/>
                <a:gd name="connsiteY1" fmla="*/ 58340 h 58436"/>
                <a:gd name="connsiteX2" fmla="*/ 115 w 49432"/>
                <a:gd name="connsiteY2" fmla="*/ 267 h 58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432" h="58436">
                  <a:moveTo>
                    <a:pt x="115" y="267"/>
                  </a:moveTo>
                  <a:cubicBezTo>
                    <a:pt x="40340" y="-2343"/>
                    <a:pt x="53819" y="13960"/>
                    <a:pt x="48225" y="58340"/>
                  </a:cubicBezTo>
                  <a:cubicBezTo>
                    <a:pt x="13541" y="59938"/>
                    <a:pt x="-1483" y="41771"/>
                    <a:pt x="115" y="2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1" name="任意多边形: 形状 530"/>
            <p:cNvSpPr/>
            <p:nvPr/>
          </p:nvSpPr>
          <p:spPr>
            <a:xfrm>
              <a:off x="8678780" y="3760761"/>
              <a:ext cx="50923" cy="53231"/>
            </a:xfrm>
            <a:custGeom>
              <a:avLst/>
              <a:gdLst>
                <a:gd name="connsiteX0" fmla="*/ 253 w 50923"/>
                <a:gd name="connsiteY0" fmla="*/ 1062 h 53231"/>
                <a:gd name="connsiteX1" fmla="*/ 50920 w 50923"/>
                <a:gd name="connsiteY1" fmla="*/ 34840 h 53231"/>
                <a:gd name="connsiteX2" fmla="*/ 34084 w 50923"/>
                <a:gd name="connsiteY2" fmla="*/ 53061 h 53231"/>
                <a:gd name="connsiteX3" fmla="*/ 253 w 50923"/>
                <a:gd name="connsiteY3" fmla="*/ 1062 h 5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23" h="53231">
                  <a:moveTo>
                    <a:pt x="253" y="1062"/>
                  </a:moveTo>
                  <a:cubicBezTo>
                    <a:pt x="29929" y="-3839"/>
                    <a:pt x="49908" y="8361"/>
                    <a:pt x="50920" y="34840"/>
                  </a:cubicBezTo>
                  <a:cubicBezTo>
                    <a:pt x="51133" y="40967"/>
                    <a:pt x="40584" y="52422"/>
                    <a:pt x="34084" y="53061"/>
                  </a:cubicBezTo>
                  <a:cubicBezTo>
                    <a:pt x="11388" y="55405"/>
                    <a:pt x="-2038" y="33295"/>
                    <a:pt x="253" y="10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2" name="任意多边形: 形状 531"/>
            <p:cNvSpPr/>
            <p:nvPr/>
          </p:nvSpPr>
          <p:spPr>
            <a:xfrm>
              <a:off x="11731733" y="6334120"/>
              <a:ext cx="89026" cy="85190"/>
            </a:xfrm>
            <a:custGeom>
              <a:avLst/>
              <a:gdLst>
                <a:gd name="connsiteX0" fmla="*/ 0 w 89026"/>
                <a:gd name="connsiteY0" fmla="*/ 0 h 85190"/>
                <a:gd name="connsiteX1" fmla="*/ 89027 w 89026"/>
                <a:gd name="connsiteY1" fmla="*/ 85191 h 85190"/>
                <a:gd name="connsiteX2" fmla="*/ 0 w 89026"/>
                <a:gd name="connsiteY2" fmla="*/ 0 h 8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026" h="85190">
                  <a:moveTo>
                    <a:pt x="0" y="0"/>
                  </a:moveTo>
                  <a:cubicBezTo>
                    <a:pt x="42303" y="11295"/>
                    <a:pt x="65052" y="33725"/>
                    <a:pt x="89027" y="85191"/>
                  </a:cubicBezTo>
                  <a:cubicBezTo>
                    <a:pt x="45659" y="70753"/>
                    <a:pt x="22856" y="3931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3" name="任意多边形: 形状 532"/>
            <p:cNvSpPr/>
            <p:nvPr/>
          </p:nvSpPr>
          <p:spPr>
            <a:xfrm>
              <a:off x="6705312" y="6302260"/>
              <a:ext cx="58239" cy="52127"/>
            </a:xfrm>
            <a:custGeom>
              <a:avLst/>
              <a:gdLst>
                <a:gd name="connsiteX0" fmla="*/ 22002 w 58239"/>
                <a:gd name="connsiteY0" fmla="*/ 0 h 52127"/>
                <a:gd name="connsiteX1" fmla="*/ 58231 w 58239"/>
                <a:gd name="connsiteY1" fmla="*/ 32340 h 52127"/>
                <a:gd name="connsiteX2" fmla="*/ 29567 w 58239"/>
                <a:gd name="connsiteY2" fmla="*/ 51999 h 52127"/>
                <a:gd name="connsiteX3" fmla="*/ 318 w 58239"/>
                <a:gd name="connsiteY3" fmla="*/ 24241 h 52127"/>
                <a:gd name="connsiteX4" fmla="*/ 22002 w 58239"/>
                <a:gd name="connsiteY4" fmla="*/ 0 h 52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39" h="52126">
                  <a:moveTo>
                    <a:pt x="22002" y="0"/>
                  </a:moveTo>
                  <a:cubicBezTo>
                    <a:pt x="46723" y="4102"/>
                    <a:pt x="57805" y="11987"/>
                    <a:pt x="58231" y="32340"/>
                  </a:cubicBezTo>
                  <a:cubicBezTo>
                    <a:pt x="58657" y="53704"/>
                    <a:pt x="43260" y="51040"/>
                    <a:pt x="29567" y="51999"/>
                  </a:cubicBezTo>
                  <a:cubicBezTo>
                    <a:pt x="9215" y="53437"/>
                    <a:pt x="-2079" y="42729"/>
                    <a:pt x="318" y="24241"/>
                  </a:cubicBezTo>
                  <a:cubicBezTo>
                    <a:pt x="1437" y="15344"/>
                    <a:pt x="14383" y="8045"/>
                    <a:pt x="2200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4" name="任意多边形: 形状 533"/>
            <p:cNvSpPr/>
            <p:nvPr/>
          </p:nvSpPr>
          <p:spPr>
            <a:xfrm>
              <a:off x="9397002" y="4066223"/>
              <a:ext cx="51773" cy="59433"/>
            </a:xfrm>
            <a:custGeom>
              <a:avLst/>
              <a:gdLst>
                <a:gd name="connsiteX0" fmla="*/ 51466 w 51773"/>
                <a:gd name="connsiteY0" fmla="*/ 59433 h 59433"/>
                <a:gd name="connsiteX1" fmla="*/ 0 w 51773"/>
                <a:gd name="connsiteY1" fmla="*/ 1734 h 59433"/>
                <a:gd name="connsiteX2" fmla="*/ 51466 w 51773"/>
                <a:gd name="connsiteY2" fmla="*/ 59433 h 5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773" h="59433">
                  <a:moveTo>
                    <a:pt x="51466" y="59433"/>
                  </a:moveTo>
                  <a:cubicBezTo>
                    <a:pt x="8418" y="55224"/>
                    <a:pt x="266" y="45741"/>
                    <a:pt x="0" y="1734"/>
                  </a:cubicBezTo>
                  <a:cubicBezTo>
                    <a:pt x="31008" y="-7057"/>
                    <a:pt x="54769" y="18409"/>
                    <a:pt x="51466" y="594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5" name="任意多边形: 形状 534"/>
            <p:cNvSpPr/>
            <p:nvPr/>
          </p:nvSpPr>
          <p:spPr>
            <a:xfrm>
              <a:off x="10318438" y="4649641"/>
              <a:ext cx="54534" cy="66437"/>
            </a:xfrm>
            <a:custGeom>
              <a:avLst/>
              <a:gdLst>
                <a:gd name="connsiteX0" fmla="*/ 0 w 54534"/>
                <a:gd name="connsiteY0" fmla="*/ 0 h 66437"/>
                <a:gd name="connsiteX1" fmla="*/ 54503 w 54534"/>
                <a:gd name="connsiteY1" fmla="*/ 66437 h 66437"/>
                <a:gd name="connsiteX2" fmla="*/ 0 w 54534"/>
                <a:gd name="connsiteY2" fmla="*/ 0 h 6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34" h="66437">
                  <a:moveTo>
                    <a:pt x="0" y="0"/>
                  </a:moveTo>
                  <a:cubicBezTo>
                    <a:pt x="36602" y="2238"/>
                    <a:pt x="55409" y="26106"/>
                    <a:pt x="54503" y="66437"/>
                  </a:cubicBezTo>
                  <a:cubicBezTo>
                    <a:pt x="20299" y="61589"/>
                    <a:pt x="4741" y="4326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6" name="任意多边形: 形状 535"/>
            <p:cNvSpPr/>
            <p:nvPr/>
          </p:nvSpPr>
          <p:spPr>
            <a:xfrm>
              <a:off x="8130425" y="3838043"/>
              <a:ext cx="67564" cy="55347"/>
            </a:xfrm>
            <a:custGeom>
              <a:avLst/>
              <a:gdLst>
                <a:gd name="connsiteX0" fmla="*/ 67564 w 67564"/>
                <a:gd name="connsiteY0" fmla="*/ 35130 h 55347"/>
                <a:gd name="connsiteX1" fmla="*/ 35491 w 67564"/>
                <a:gd name="connsiteY1" fmla="*/ 55163 h 55347"/>
                <a:gd name="connsiteX2" fmla="*/ 328 w 67564"/>
                <a:gd name="connsiteY2" fmla="*/ 15151 h 55347"/>
                <a:gd name="connsiteX3" fmla="*/ 17803 w 67564"/>
                <a:gd name="connsiteY3" fmla="*/ 127 h 55347"/>
                <a:gd name="connsiteX4" fmla="*/ 67564 w 67564"/>
                <a:gd name="connsiteY4" fmla="*/ 35130 h 5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64" h="55347">
                  <a:moveTo>
                    <a:pt x="67564" y="35130"/>
                  </a:moveTo>
                  <a:cubicBezTo>
                    <a:pt x="50516" y="46159"/>
                    <a:pt x="43483" y="54097"/>
                    <a:pt x="35491" y="55163"/>
                  </a:cubicBezTo>
                  <a:cubicBezTo>
                    <a:pt x="17217" y="57613"/>
                    <a:pt x="-2815" y="35184"/>
                    <a:pt x="328" y="15151"/>
                  </a:cubicBezTo>
                  <a:cubicBezTo>
                    <a:pt x="1287" y="9024"/>
                    <a:pt x="15192" y="-1258"/>
                    <a:pt x="17803" y="127"/>
                  </a:cubicBezTo>
                  <a:cubicBezTo>
                    <a:pt x="32827" y="8385"/>
                    <a:pt x="46200" y="19520"/>
                    <a:pt x="67564" y="351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7" name="任意多边形: 形状 536"/>
            <p:cNvSpPr/>
            <p:nvPr/>
          </p:nvSpPr>
          <p:spPr>
            <a:xfrm>
              <a:off x="10481148" y="4843936"/>
              <a:ext cx="59830" cy="62769"/>
            </a:xfrm>
            <a:custGeom>
              <a:avLst/>
              <a:gdLst>
                <a:gd name="connsiteX0" fmla="*/ 59831 w 59830"/>
                <a:gd name="connsiteY0" fmla="*/ 62769 h 62769"/>
                <a:gd name="connsiteX1" fmla="*/ 0 w 59830"/>
                <a:gd name="connsiteY1" fmla="*/ 1074 h 62769"/>
                <a:gd name="connsiteX2" fmla="*/ 59831 w 59830"/>
                <a:gd name="connsiteY2" fmla="*/ 62769 h 62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30" h="62769">
                  <a:moveTo>
                    <a:pt x="59831" y="62769"/>
                  </a:moveTo>
                  <a:cubicBezTo>
                    <a:pt x="16037" y="61864"/>
                    <a:pt x="11668" y="28565"/>
                    <a:pt x="0" y="1074"/>
                  </a:cubicBezTo>
                  <a:cubicBezTo>
                    <a:pt x="37348" y="-4201"/>
                    <a:pt x="50401" y="8959"/>
                    <a:pt x="59831" y="627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8" name="任意多边形: 形状 537"/>
            <p:cNvSpPr/>
            <p:nvPr/>
          </p:nvSpPr>
          <p:spPr>
            <a:xfrm>
              <a:off x="11908349" y="6586123"/>
              <a:ext cx="94727" cy="78851"/>
            </a:xfrm>
            <a:custGeom>
              <a:avLst/>
              <a:gdLst>
                <a:gd name="connsiteX0" fmla="*/ 0 w 94727"/>
                <a:gd name="connsiteY0" fmla="*/ 0 h 78851"/>
                <a:gd name="connsiteX1" fmla="*/ 94728 w 94727"/>
                <a:gd name="connsiteY1" fmla="*/ 78851 h 78851"/>
                <a:gd name="connsiteX2" fmla="*/ 0 w 94727"/>
                <a:gd name="connsiteY2" fmla="*/ 0 h 7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727" h="78851">
                  <a:moveTo>
                    <a:pt x="0" y="0"/>
                  </a:moveTo>
                  <a:cubicBezTo>
                    <a:pt x="52692" y="4902"/>
                    <a:pt x="68515" y="42249"/>
                    <a:pt x="94728" y="78851"/>
                  </a:cubicBezTo>
                  <a:cubicBezTo>
                    <a:pt x="45446" y="69528"/>
                    <a:pt x="27545" y="3383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9" name="任意多边形: 形状 538"/>
            <p:cNvSpPr/>
            <p:nvPr/>
          </p:nvSpPr>
          <p:spPr>
            <a:xfrm>
              <a:off x="9424063" y="3791770"/>
              <a:ext cx="50839" cy="64217"/>
            </a:xfrm>
            <a:custGeom>
              <a:avLst/>
              <a:gdLst>
                <a:gd name="connsiteX0" fmla="*/ 6131 w 50839"/>
                <a:gd name="connsiteY0" fmla="*/ 49 h 64217"/>
                <a:gd name="connsiteX1" fmla="*/ 50032 w 50839"/>
                <a:gd name="connsiteY1" fmla="*/ 57482 h 64217"/>
                <a:gd name="connsiteX2" fmla="*/ 44278 w 50839"/>
                <a:gd name="connsiteY2" fmla="*/ 64195 h 64217"/>
                <a:gd name="connsiteX3" fmla="*/ 8209 w 50839"/>
                <a:gd name="connsiteY3" fmla="*/ 44429 h 64217"/>
                <a:gd name="connsiteX4" fmla="*/ 4 w 50839"/>
                <a:gd name="connsiteY4" fmla="*/ 4045 h 64217"/>
                <a:gd name="connsiteX5" fmla="*/ 6131 w 50839"/>
                <a:gd name="connsiteY5" fmla="*/ 49 h 6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39" h="64217">
                  <a:moveTo>
                    <a:pt x="6131" y="49"/>
                  </a:moveTo>
                  <a:cubicBezTo>
                    <a:pt x="24405" y="-1656"/>
                    <a:pt x="56318" y="41659"/>
                    <a:pt x="50032" y="57482"/>
                  </a:cubicBezTo>
                  <a:cubicBezTo>
                    <a:pt x="48966" y="60199"/>
                    <a:pt x="45023" y="64568"/>
                    <a:pt x="44278" y="64195"/>
                  </a:cubicBezTo>
                  <a:cubicBezTo>
                    <a:pt x="31704" y="58228"/>
                    <a:pt x="15614" y="54499"/>
                    <a:pt x="8209" y="44429"/>
                  </a:cubicBezTo>
                  <a:cubicBezTo>
                    <a:pt x="803" y="34360"/>
                    <a:pt x="1922" y="17844"/>
                    <a:pt x="4" y="4045"/>
                  </a:cubicBezTo>
                  <a:cubicBezTo>
                    <a:pt x="-156" y="2819"/>
                    <a:pt x="4799" y="901"/>
                    <a:pt x="6131" y="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0" name="任意多边形: 形状 539"/>
            <p:cNvSpPr/>
            <p:nvPr/>
          </p:nvSpPr>
          <p:spPr>
            <a:xfrm>
              <a:off x="6740606" y="5749123"/>
              <a:ext cx="54104" cy="49680"/>
            </a:xfrm>
            <a:custGeom>
              <a:avLst/>
              <a:gdLst>
                <a:gd name="connsiteX0" fmla="*/ 54104 w 54104"/>
                <a:gd name="connsiteY0" fmla="*/ 43217 h 49680"/>
                <a:gd name="connsiteX1" fmla="*/ 134 w 54104"/>
                <a:gd name="connsiteY1" fmla="*/ 28246 h 49680"/>
                <a:gd name="connsiteX2" fmla="*/ 20166 w 54104"/>
                <a:gd name="connsiteY2" fmla="*/ 1021 h 49680"/>
                <a:gd name="connsiteX3" fmla="*/ 54104 w 54104"/>
                <a:gd name="connsiteY3" fmla="*/ 43217 h 4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04" h="49680">
                  <a:moveTo>
                    <a:pt x="54104" y="43217"/>
                  </a:moveTo>
                  <a:cubicBezTo>
                    <a:pt x="30875" y="47479"/>
                    <a:pt x="6740" y="61171"/>
                    <a:pt x="134" y="28246"/>
                  </a:cubicBezTo>
                  <a:cubicBezTo>
                    <a:pt x="-1464" y="20414"/>
                    <a:pt x="11589" y="2726"/>
                    <a:pt x="20166" y="1021"/>
                  </a:cubicBezTo>
                  <a:cubicBezTo>
                    <a:pt x="51227" y="-5159"/>
                    <a:pt x="53412" y="17697"/>
                    <a:pt x="54104" y="432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1" name="任意多边形: 形状 540"/>
            <p:cNvSpPr/>
            <p:nvPr/>
          </p:nvSpPr>
          <p:spPr>
            <a:xfrm>
              <a:off x="10985580" y="5396753"/>
              <a:ext cx="67023" cy="81568"/>
            </a:xfrm>
            <a:custGeom>
              <a:avLst/>
              <a:gdLst>
                <a:gd name="connsiteX0" fmla="*/ 67023 w 67023"/>
                <a:gd name="connsiteY0" fmla="*/ 81568 h 81568"/>
                <a:gd name="connsiteX1" fmla="*/ 0 w 67023"/>
                <a:gd name="connsiteY1" fmla="*/ 0 h 81568"/>
                <a:gd name="connsiteX2" fmla="*/ 67023 w 67023"/>
                <a:gd name="connsiteY2" fmla="*/ 81568 h 8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23" h="81568">
                  <a:moveTo>
                    <a:pt x="67023" y="81568"/>
                  </a:moveTo>
                  <a:cubicBezTo>
                    <a:pt x="21897" y="67130"/>
                    <a:pt x="-53" y="40438"/>
                    <a:pt x="0" y="0"/>
                  </a:cubicBezTo>
                  <a:cubicBezTo>
                    <a:pt x="37241" y="15557"/>
                    <a:pt x="52372" y="44487"/>
                    <a:pt x="67023" y="815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2" name="任意多边形: 形状 541"/>
            <p:cNvSpPr/>
            <p:nvPr/>
          </p:nvSpPr>
          <p:spPr>
            <a:xfrm>
              <a:off x="9877193" y="4223814"/>
              <a:ext cx="52478" cy="59224"/>
            </a:xfrm>
            <a:custGeom>
              <a:avLst/>
              <a:gdLst>
                <a:gd name="connsiteX0" fmla="*/ 52478 w 52478"/>
                <a:gd name="connsiteY0" fmla="*/ 59224 h 59224"/>
                <a:gd name="connsiteX1" fmla="*/ 0 w 52478"/>
                <a:gd name="connsiteY1" fmla="*/ 939 h 59224"/>
                <a:gd name="connsiteX2" fmla="*/ 52478 w 52478"/>
                <a:gd name="connsiteY2" fmla="*/ 59224 h 5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476" h="59224">
                  <a:moveTo>
                    <a:pt x="52478" y="59224"/>
                  </a:moveTo>
                  <a:cubicBezTo>
                    <a:pt x="13905" y="56987"/>
                    <a:pt x="4582" y="46651"/>
                    <a:pt x="0" y="939"/>
                  </a:cubicBezTo>
                  <a:cubicBezTo>
                    <a:pt x="32233" y="-4922"/>
                    <a:pt x="51892" y="16922"/>
                    <a:pt x="52478" y="592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3" name="任意多边形: 形状 542"/>
            <p:cNvSpPr/>
            <p:nvPr/>
          </p:nvSpPr>
          <p:spPr>
            <a:xfrm>
              <a:off x="9709527" y="4025334"/>
              <a:ext cx="54140" cy="67674"/>
            </a:xfrm>
            <a:custGeom>
              <a:avLst/>
              <a:gdLst>
                <a:gd name="connsiteX0" fmla="*/ 161 w 54140"/>
                <a:gd name="connsiteY0" fmla="*/ 0 h 67674"/>
                <a:gd name="connsiteX1" fmla="*/ 53332 w 54140"/>
                <a:gd name="connsiteY1" fmla="*/ 51413 h 67674"/>
                <a:gd name="connsiteX2" fmla="*/ 31115 w 54140"/>
                <a:gd name="connsiteY2" fmla="*/ 64306 h 67674"/>
                <a:gd name="connsiteX3" fmla="*/ 161 w 54140"/>
                <a:gd name="connsiteY3" fmla="*/ 0 h 67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40" h="67674">
                  <a:moveTo>
                    <a:pt x="161" y="0"/>
                  </a:moveTo>
                  <a:cubicBezTo>
                    <a:pt x="33992" y="5221"/>
                    <a:pt x="47205" y="26639"/>
                    <a:pt x="53332" y="51413"/>
                  </a:cubicBezTo>
                  <a:cubicBezTo>
                    <a:pt x="57860" y="69740"/>
                    <a:pt x="42410" y="70220"/>
                    <a:pt x="31115" y="64306"/>
                  </a:cubicBezTo>
                  <a:cubicBezTo>
                    <a:pt x="7460" y="51892"/>
                    <a:pt x="-1331" y="30688"/>
                    <a:pt x="16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4" name="任意多边形: 形状 543"/>
            <p:cNvSpPr/>
            <p:nvPr/>
          </p:nvSpPr>
          <p:spPr>
            <a:xfrm>
              <a:off x="9468119" y="3946537"/>
              <a:ext cx="57761" cy="61482"/>
            </a:xfrm>
            <a:custGeom>
              <a:avLst/>
              <a:gdLst>
                <a:gd name="connsiteX0" fmla="*/ 3311 w 57761"/>
                <a:gd name="connsiteY0" fmla="*/ 0 h 61482"/>
                <a:gd name="connsiteX1" fmla="*/ 57761 w 57761"/>
                <a:gd name="connsiteY1" fmla="*/ 61482 h 61482"/>
                <a:gd name="connsiteX2" fmla="*/ 24143 w 57761"/>
                <a:gd name="connsiteY2" fmla="*/ 55835 h 61482"/>
                <a:gd name="connsiteX3" fmla="*/ 3311 w 57761"/>
                <a:gd name="connsiteY3" fmla="*/ 0 h 6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761" h="61482">
                  <a:moveTo>
                    <a:pt x="3311" y="0"/>
                  </a:moveTo>
                  <a:cubicBezTo>
                    <a:pt x="40605" y="852"/>
                    <a:pt x="49609" y="25627"/>
                    <a:pt x="57761" y="61482"/>
                  </a:cubicBezTo>
                  <a:cubicBezTo>
                    <a:pt x="44548" y="59511"/>
                    <a:pt x="31974" y="61163"/>
                    <a:pt x="24143" y="55835"/>
                  </a:cubicBezTo>
                  <a:cubicBezTo>
                    <a:pt x="5602" y="43155"/>
                    <a:pt x="-6066" y="25413"/>
                    <a:pt x="331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5" name="任意多边形: 形状 544"/>
            <p:cNvSpPr/>
            <p:nvPr/>
          </p:nvSpPr>
          <p:spPr>
            <a:xfrm>
              <a:off x="10651690" y="5026794"/>
              <a:ext cx="61428" cy="68514"/>
            </a:xfrm>
            <a:custGeom>
              <a:avLst/>
              <a:gdLst>
                <a:gd name="connsiteX0" fmla="*/ 0 w 61428"/>
                <a:gd name="connsiteY0" fmla="*/ 0 h 68514"/>
                <a:gd name="connsiteX1" fmla="*/ 61429 w 61428"/>
                <a:gd name="connsiteY1" fmla="*/ 68515 h 68514"/>
                <a:gd name="connsiteX2" fmla="*/ 0 w 61428"/>
                <a:gd name="connsiteY2" fmla="*/ 0 h 6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428" h="68514">
                  <a:moveTo>
                    <a:pt x="0" y="0"/>
                  </a:moveTo>
                  <a:cubicBezTo>
                    <a:pt x="41343" y="7459"/>
                    <a:pt x="50347" y="38040"/>
                    <a:pt x="61429" y="68515"/>
                  </a:cubicBezTo>
                  <a:cubicBezTo>
                    <a:pt x="22430" y="68089"/>
                    <a:pt x="7832" y="5205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6" name="任意多边形: 形状 545"/>
            <p:cNvSpPr/>
            <p:nvPr/>
          </p:nvSpPr>
          <p:spPr>
            <a:xfrm>
              <a:off x="6551977" y="6513932"/>
              <a:ext cx="59174" cy="48449"/>
            </a:xfrm>
            <a:custGeom>
              <a:avLst/>
              <a:gdLst>
                <a:gd name="connsiteX0" fmla="*/ 9164 w 59174"/>
                <a:gd name="connsiteY0" fmla="*/ 0 h 48449"/>
                <a:gd name="connsiteX1" fmla="*/ 57273 w 59174"/>
                <a:gd name="connsiteY1" fmla="*/ 17262 h 48449"/>
                <a:gd name="connsiteX2" fmla="*/ 55569 w 59174"/>
                <a:gd name="connsiteY2" fmla="*/ 41716 h 48449"/>
                <a:gd name="connsiteX3" fmla="*/ 21045 w 59174"/>
                <a:gd name="connsiteY3" fmla="*/ 46245 h 48449"/>
                <a:gd name="connsiteX4" fmla="*/ 0 w 59174"/>
                <a:gd name="connsiteY4" fmla="*/ 10709 h 48449"/>
                <a:gd name="connsiteX5" fmla="*/ 9164 w 59174"/>
                <a:gd name="connsiteY5" fmla="*/ 0 h 48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174" h="48449">
                  <a:moveTo>
                    <a:pt x="9164" y="0"/>
                  </a:moveTo>
                  <a:cubicBezTo>
                    <a:pt x="25360" y="5381"/>
                    <a:pt x="42249" y="9484"/>
                    <a:pt x="57273" y="17262"/>
                  </a:cubicBezTo>
                  <a:cubicBezTo>
                    <a:pt x="60470" y="18913"/>
                    <a:pt x="59458" y="39852"/>
                    <a:pt x="55569" y="41716"/>
                  </a:cubicBezTo>
                  <a:cubicBezTo>
                    <a:pt x="45179" y="46618"/>
                    <a:pt x="28397" y="51360"/>
                    <a:pt x="21045" y="46245"/>
                  </a:cubicBezTo>
                  <a:cubicBezTo>
                    <a:pt x="10762" y="39106"/>
                    <a:pt x="6713" y="23016"/>
                    <a:pt x="0" y="10709"/>
                  </a:cubicBezTo>
                  <a:cubicBezTo>
                    <a:pt x="3037" y="7139"/>
                    <a:pt x="6127" y="3570"/>
                    <a:pt x="916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7" name="任意多边形: 形状 546"/>
            <p:cNvSpPr/>
            <p:nvPr/>
          </p:nvSpPr>
          <p:spPr>
            <a:xfrm>
              <a:off x="8537407" y="3734439"/>
              <a:ext cx="47902" cy="53375"/>
            </a:xfrm>
            <a:custGeom>
              <a:avLst/>
              <a:gdLst>
                <a:gd name="connsiteX0" fmla="*/ 1612 w 47902"/>
                <a:gd name="connsiteY0" fmla="*/ 0 h 53375"/>
                <a:gd name="connsiteX1" fmla="*/ 47697 w 47902"/>
                <a:gd name="connsiteY1" fmla="*/ 52212 h 53375"/>
                <a:gd name="connsiteX2" fmla="*/ 1612 w 47902"/>
                <a:gd name="connsiteY2" fmla="*/ 0 h 5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902" h="53375">
                  <a:moveTo>
                    <a:pt x="1612" y="0"/>
                  </a:moveTo>
                  <a:cubicBezTo>
                    <a:pt x="40451" y="1918"/>
                    <a:pt x="49455" y="12520"/>
                    <a:pt x="47697" y="52212"/>
                  </a:cubicBezTo>
                  <a:cubicBezTo>
                    <a:pt x="8112" y="57806"/>
                    <a:pt x="-4941" y="43688"/>
                    <a:pt x="161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8" name="任意多边形: 形状 547"/>
            <p:cNvSpPr/>
            <p:nvPr/>
          </p:nvSpPr>
          <p:spPr>
            <a:xfrm>
              <a:off x="11396244" y="5904010"/>
              <a:ext cx="68035" cy="74269"/>
            </a:xfrm>
            <a:custGeom>
              <a:avLst/>
              <a:gdLst>
                <a:gd name="connsiteX0" fmla="*/ 0 w 68035"/>
                <a:gd name="connsiteY0" fmla="*/ 0 h 74269"/>
                <a:gd name="connsiteX1" fmla="*/ 68036 w 68035"/>
                <a:gd name="connsiteY1" fmla="*/ 74269 h 74269"/>
                <a:gd name="connsiteX2" fmla="*/ 0 w 68035"/>
                <a:gd name="connsiteY2" fmla="*/ 0 h 7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035" h="74269">
                  <a:moveTo>
                    <a:pt x="0" y="0"/>
                  </a:moveTo>
                  <a:cubicBezTo>
                    <a:pt x="36016" y="5168"/>
                    <a:pt x="67396" y="40704"/>
                    <a:pt x="68036" y="74269"/>
                  </a:cubicBezTo>
                  <a:cubicBezTo>
                    <a:pt x="37720" y="66437"/>
                    <a:pt x="15930" y="43208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9" name="任意多边形: 形状 548"/>
            <p:cNvSpPr/>
            <p:nvPr/>
          </p:nvSpPr>
          <p:spPr>
            <a:xfrm>
              <a:off x="6594255" y="5945353"/>
              <a:ext cx="51892" cy="58392"/>
            </a:xfrm>
            <a:custGeom>
              <a:avLst/>
              <a:gdLst>
                <a:gd name="connsiteX0" fmla="*/ 28635 w 51892"/>
                <a:gd name="connsiteY0" fmla="*/ 0 h 58392"/>
                <a:gd name="connsiteX1" fmla="*/ 51651 w 51892"/>
                <a:gd name="connsiteY1" fmla="*/ 32340 h 58392"/>
                <a:gd name="connsiteX2" fmla="*/ 23467 w 51892"/>
                <a:gd name="connsiteY2" fmla="*/ 58392 h 58392"/>
                <a:gd name="connsiteX3" fmla="*/ 78 w 51892"/>
                <a:gd name="connsiteY3" fmla="*/ 26319 h 58392"/>
                <a:gd name="connsiteX4" fmla="*/ 28635 w 51892"/>
                <a:gd name="connsiteY4" fmla="*/ 0 h 58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2" h="58392">
                  <a:moveTo>
                    <a:pt x="28635" y="0"/>
                  </a:moveTo>
                  <a:cubicBezTo>
                    <a:pt x="39451" y="14491"/>
                    <a:pt x="53942" y="26958"/>
                    <a:pt x="51651" y="32340"/>
                  </a:cubicBezTo>
                  <a:cubicBezTo>
                    <a:pt x="47123" y="43048"/>
                    <a:pt x="33430" y="49921"/>
                    <a:pt x="23467" y="58392"/>
                  </a:cubicBezTo>
                  <a:cubicBezTo>
                    <a:pt x="15156" y="47897"/>
                    <a:pt x="4447" y="38253"/>
                    <a:pt x="78" y="26319"/>
                  </a:cubicBezTo>
                  <a:cubicBezTo>
                    <a:pt x="-1253" y="22590"/>
                    <a:pt x="14623" y="12520"/>
                    <a:pt x="2863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0" name="任意多边形: 形状 549"/>
            <p:cNvSpPr/>
            <p:nvPr/>
          </p:nvSpPr>
          <p:spPr>
            <a:xfrm>
              <a:off x="7188698" y="4652769"/>
              <a:ext cx="55664" cy="46485"/>
            </a:xfrm>
            <a:custGeom>
              <a:avLst/>
              <a:gdLst>
                <a:gd name="connsiteX0" fmla="*/ 55089 w 55664"/>
                <a:gd name="connsiteY0" fmla="*/ 43118 h 46485"/>
                <a:gd name="connsiteX1" fmla="*/ 0 w 55664"/>
                <a:gd name="connsiteY1" fmla="*/ 6463 h 46485"/>
                <a:gd name="connsiteX2" fmla="*/ 55089 w 55664"/>
                <a:gd name="connsiteY2" fmla="*/ 43118 h 4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664" h="46485">
                  <a:moveTo>
                    <a:pt x="55089" y="43118"/>
                  </a:moveTo>
                  <a:cubicBezTo>
                    <a:pt x="7779" y="51163"/>
                    <a:pt x="1385" y="46954"/>
                    <a:pt x="0" y="6463"/>
                  </a:cubicBezTo>
                  <a:cubicBezTo>
                    <a:pt x="44860" y="-8135"/>
                    <a:pt x="58819" y="1135"/>
                    <a:pt x="55089" y="431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1" name="任意多边形: 形状 550"/>
            <p:cNvSpPr/>
            <p:nvPr/>
          </p:nvSpPr>
          <p:spPr>
            <a:xfrm>
              <a:off x="11465292" y="6027667"/>
              <a:ext cx="85776" cy="86416"/>
            </a:xfrm>
            <a:custGeom>
              <a:avLst/>
              <a:gdLst>
                <a:gd name="connsiteX0" fmla="*/ 75175 w 85776"/>
                <a:gd name="connsiteY0" fmla="*/ 86416 h 86416"/>
                <a:gd name="connsiteX1" fmla="*/ 0 w 85776"/>
                <a:gd name="connsiteY1" fmla="*/ 6606 h 86416"/>
                <a:gd name="connsiteX2" fmla="*/ 6766 w 85776"/>
                <a:gd name="connsiteY2" fmla="*/ 0 h 86416"/>
                <a:gd name="connsiteX3" fmla="*/ 85777 w 85776"/>
                <a:gd name="connsiteY3" fmla="*/ 76400 h 86416"/>
                <a:gd name="connsiteX4" fmla="*/ 75175 w 85776"/>
                <a:gd name="connsiteY4" fmla="*/ 86416 h 8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76" h="86416">
                  <a:moveTo>
                    <a:pt x="75175" y="86416"/>
                  </a:moveTo>
                  <a:cubicBezTo>
                    <a:pt x="50134" y="59831"/>
                    <a:pt x="25041" y="33192"/>
                    <a:pt x="0" y="6606"/>
                  </a:cubicBezTo>
                  <a:cubicBezTo>
                    <a:pt x="2238" y="4422"/>
                    <a:pt x="4475" y="2184"/>
                    <a:pt x="6766" y="0"/>
                  </a:cubicBezTo>
                  <a:cubicBezTo>
                    <a:pt x="48217" y="9750"/>
                    <a:pt x="68196" y="41823"/>
                    <a:pt x="85777" y="76400"/>
                  </a:cubicBezTo>
                  <a:cubicBezTo>
                    <a:pt x="82261" y="79703"/>
                    <a:pt x="78744" y="83060"/>
                    <a:pt x="75175" y="864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2" name="任意多边形: 形状 551"/>
            <p:cNvSpPr/>
            <p:nvPr/>
          </p:nvSpPr>
          <p:spPr>
            <a:xfrm>
              <a:off x="8955474" y="3814552"/>
              <a:ext cx="54626" cy="54246"/>
            </a:xfrm>
            <a:custGeom>
              <a:avLst/>
              <a:gdLst>
                <a:gd name="connsiteX0" fmla="*/ 54626 w 54626"/>
                <a:gd name="connsiteY0" fmla="*/ 53401 h 54246"/>
                <a:gd name="connsiteX1" fmla="*/ 70 w 54626"/>
                <a:gd name="connsiteY1" fmla="*/ 20369 h 54246"/>
                <a:gd name="connsiteX2" fmla="*/ 15201 w 54626"/>
                <a:gd name="connsiteY2" fmla="*/ 230 h 54246"/>
                <a:gd name="connsiteX3" fmla="*/ 54626 w 54626"/>
                <a:gd name="connsiteY3" fmla="*/ 53401 h 5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26" h="54246">
                  <a:moveTo>
                    <a:pt x="54626" y="53401"/>
                  </a:moveTo>
                  <a:cubicBezTo>
                    <a:pt x="23458" y="57290"/>
                    <a:pt x="4545" y="48020"/>
                    <a:pt x="70" y="20369"/>
                  </a:cubicBezTo>
                  <a:cubicBezTo>
                    <a:pt x="-942" y="14295"/>
                    <a:pt x="9287" y="709"/>
                    <a:pt x="15201" y="230"/>
                  </a:cubicBezTo>
                  <a:cubicBezTo>
                    <a:pt x="52282" y="-2967"/>
                    <a:pt x="46847" y="27827"/>
                    <a:pt x="54626" y="534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3" name="任意多边形: 形状 552"/>
            <p:cNvSpPr/>
            <p:nvPr/>
          </p:nvSpPr>
          <p:spPr>
            <a:xfrm>
              <a:off x="8816755" y="3786162"/>
              <a:ext cx="51298" cy="51395"/>
            </a:xfrm>
            <a:custGeom>
              <a:avLst/>
              <a:gdLst>
                <a:gd name="connsiteX0" fmla="*/ 0 w 51298"/>
                <a:gd name="connsiteY0" fmla="*/ 329 h 51395"/>
                <a:gd name="connsiteX1" fmla="*/ 50241 w 51298"/>
                <a:gd name="connsiteY1" fmla="*/ 51315 h 51395"/>
                <a:gd name="connsiteX2" fmla="*/ 0 w 51298"/>
                <a:gd name="connsiteY2" fmla="*/ 329 h 5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96" h="51395">
                  <a:moveTo>
                    <a:pt x="0" y="329"/>
                  </a:moveTo>
                  <a:cubicBezTo>
                    <a:pt x="40704" y="-2548"/>
                    <a:pt x="55622" y="13382"/>
                    <a:pt x="50241" y="51315"/>
                  </a:cubicBezTo>
                  <a:cubicBezTo>
                    <a:pt x="9910" y="52221"/>
                    <a:pt x="3623" y="46094"/>
                    <a:pt x="0" y="3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4" name="任意多边形: 形状 553"/>
            <p:cNvSpPr/>
            <p:nvPr/>
          </p:nvSpPr>
          <p:spPr>
            <a:xfrm>
              <a:off x="9168654" y="3723839"/>
              <a:ext cx="54730" cy="53920"/>
            </a:xfrm>
            <a:custGeom>
              <a:avLst/>
              <a:gdLst>
                <a:gd name="connsiteX0" fmla="*/ 0 w 54730"/>
                <a:gd name="connsiteY0" fmla="*/ 1649 h 53920"/>
                <a:gd name="connsiteX1" fmla="*/ 54503 w 54730"/>
                <a:gd name="connsiteY1" fmla="*/ 41075 h 53920"/>
                <a:gd name="connsiteX2" fmla="*/ 36175 w 54730"/>
                <a:gd name="connsiteY2" fmla="*/ 53861 h 53920"/>
                <a:gd name="connsiteX3" fmla="*/ 0 w 54730"/>
                <a:gd name="connsiteY3" fmla="*/ 1649 h 5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29" h="53920">
                  <a:moveTo>
                    <a:pt x="0" y="1649"/>
                  </a:moveTo>
                  <a:cubicBezTo>
                    <a:pt x="31700" y="-5863"/>
                    <a:pt x="57433" y="13157"/>
                    <a:pt x="54503" y="41075"/>
                  </a:cubicBezTo>
                  <a:cubicBezTo>
                    <a:pt x="53970" y="46189"/>
                    <a:pt x="41769" y="54714"/>
                    <a:pt x="36175" y="53861"/>
                  </a:cubicBezTo>
                  <a:cubicBezTo>
                    <a:pt x="8364" y="49492"/>
                    <a:pt x="4155" y="26690"/>
                    <a:pt x="0" y="16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5" name="任意多边形: 形状 554"/>
            <p:cNvSpPr/>
            <p:nvPr/>
          </p:nvSpPr>
          <p:spPr>
            <a:xfrm>
              <a:off x="10152909" y="4457935"/>
              <a:ext cx="56422" cy="66290"/>
            </a:xfrm>
            <a:custGeom>
              <a:avLst/>
              <a:gdLst>
                <a:gd name="connsiteX0" fmla="*/ 56311 w 56422"/>
                <a:gd name="connsiteY0" fmla="*/ 66291 h 66290"/>
                <a:gd name="connsiteX1" fmla="*/ 475 w 56422"/>
                <a:gd name="connsiteY1" fmla="*/ 15517 h 66290"/>
                <a:gd name="connsiteX2" fmla="*/ 3885 w 56422"/>
                <a:gd name="connsiteY2" fmla="*/ 1718 h 66290"/>
                <a:gd name="connsiteX3" fmla="*/ 20881 w 56422"/>
                <a:gd name="connsiteY3" fmla="*/ 2038 h 66290"/>
                <a:gd name="connsiteX4" fmla="*/ 56311 w 56422"/>
                <a:gd name="connsiteY4" fmla="*/ 66291 h 6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22" h="66290">
                  <a:moveTo>
                    <a:pt x="56311" y="66291"/>
                  </a:moveTo>
                  <a:cubicBezTo>
                    <a:pt x="21413" y="65065"/>
                    <a:pt x="9906" y="41037"/>
                    <a:pt x="475" y="15517"/>
                  </a:cubicBezTo>
                  <a:cubicBezTo>
                    <a:pt x="-963" y="11628"/>
                    <a:pt x="1061" y="2997"/>
                    <a:pt x="3885" y="1718"/>
                  </a:cubicBezTo>
                  <a:cubicBezTo>
                    <a:pt x="8680" y="-466"/>
                    <a:pt x="16885" y="-786"/>
                    <a:pt x="20881" y="2038"/>
                  </a:cubicBezTo>
                  <a:cubicBezTo>
                    <a:pt x="42245" y="17329"/>
                    <a:pt x="57909" y="36402"/>
                    <a:pt x="56311" y="662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6" name="任意多边形: 形状 555"/>
            <p:cNvSpPr/>
            <p:nvPr/>
          </p:nvSpPr>
          <p:spPr>
            <a:xfrm>
              <a:off x="6617982" y="6693314"/>
              <a:ext cx="52422" cy="59460"/>
            </a:xfrm>
            <a:custGeom>
              <a:avLst/>
              <a:gdLst>
                <a:gd name="connsiteX0" fmla="*/ 24460 w 52422"/>
                <a:gd name="connsiteY0" fmla="*/ 59461 h 59460"/>
                <a:gd name="connsiteX1" fmla="*/ 6 w 52422"/>
                <a:gd name="connsiteY1" fmla="*/ 19130 h 59460"/>
                <a:gd name="connsiteX2" fmla="*/ 28403 w 52422"/>
                <a:gd name="connsiteY2" fmla="*/ 56 h 59460"/>
                <a:gd name="connsiteX3" fmla="*/ 52378 w 52422"/>
                <a:gd name="connsiteY3" fmla="*/ 25203 h 59460"/>
                <a:gd name="connsiteX4" fmla="*/ 24460 w 52422"/>
                <a:gd name="connsiteY4" fmla="*/ 59461 h 59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22" h="59460">
                  <a:moveTo>
                    <a:pt x="24460" y="59461"/>
                  </a:moveTo>
                  <a:cubicBezTo>
                    <a:pt x="12207" y="40707"/>
                    <a:pt x="-314" y="29732"/>
                    <a:pt x="6" y="19130"/>
                  </a:cubicBezTo>
                  <a:cubicBezTo>
                    <a:pt x="219" y="11937"/>
                    <a:pt x="19079" y="-956"/>
                    <a:pt x="28403" y="56"/>
                  </a:cubicBezTo>
                  <a:cubicBezTo>
                    <a:pt x="37780" y="1069"/>
                    <a:pt x="51206" y="15454"/>
                    <a:pt x="52378" y="25203"/>
                  </a:cubicBezTo>
                  <a:cubicBezTo>
                    <a:pt x="53337" y="33142"/>
                    <a:pt x="38686" y="42892"/>
                    <a:pt x="24460" y="594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7" name="任意多边形: 形状 556"/>
            <p:cNvSpPr/>
            <p:nvPr/>
          </p:nvSpPr>
          <p:spPr>
            <a:xfrm>
              <a:off x="8283870" y="3859229"/>
              <a:ext cx="51606" cy="47811"/>
            </a:xfrm>
            <a:custGeom>
              <a:avLst/>
              <a:gdLst>
                <a:gd name="connsiteX0" fmla="*/ 50510 w 51606"/>
                <a:gd name="connsiteY0" fmla="*/ 46177 h 47811"/>
                <a:gd name="connsiteX1" fmla="*/ 3 w 51606"/>
                <a:gd name="connsiteY1" fmla="*/ 2916 h 47811"/>
                <a:gd name="connsiteX2" fmla="*/ 50510 w 51606"/>
                <a:gd name="connsiteY2" fmla="*/ 46177 h 4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606" h="47811">
                  <a:moveTo>
                    <a:pt x="50510" y="46177"/>
                  </a:moveTo>
                  <a:cubicBezTo>
                    <a:pt x="6503" y="51452"/>
                    <a:pt x="-157" y="45698"/>
                    <a:pt x="3" y="2916"/>
                  </a:cubicBezTo>
                  <a:cubicBezTo>
                    <a:pt x="42518" y="-6142"/>
                    <a:pt x="55784" y="5260"/>
                    <a:pt x="50510" y="461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8" name="任意多边形: 形状 557"/>
            <p:cNvSpPr/>
            <p:nvPr/>
          </p:nvSpPr>
          <p:spPr>
            <a:xfrm>
              <a:off x="6687327" y="5563459"/>
              <a:ext cx="51580" cy="60101"/>
            </a:xfrm>
            <a:custGeom>
              <a:avLst/>
              <a:gdLst>
                <a:gd name="connsiteX0" fmla="*/ 22779 w 51580"/>
                <a:gd name="connsiteY0" fmla="*/ 0 h 60101"/>
                <a:gd name="connsiteX1" fmla="*/ 51549 w 51580"/>
                <a:gd name="connsiteY1" fmla="*/ 37614 h 60101"/>
                <a:gd name="connsiteX2" fmla="*/ 27520 w 51580"/>
                <a:gd name="connsiteY2" fmla="*/ 59991 h 60101"/>
                <a:gd name="connsiteX3" fmla="*/ 242 w 51580"/>
                <a:gd name="connsiteY3" fmla="*/ 33458 h 60101"/>
                <a:gd name="connsiteX4" fmla="*/ 22779 w 51580"/>
                <a:gd name="connsiteY4" fmla="*/ 0 h 6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80" h="60099">
                  <a:moveTo>
                    <a:pt x="22779" y="0"/>
                  </a:moveTo>
                  <a:cubicBezTo>
                    <a:pt x="36950" y="17369"/>
                    <a:pt x="50057" y="26692"/>
                    <a:pt x="51549" y="37614"/>
                  </a:cubicBezTo>
                  <a:cubicBezTo>
                    <a:pt x="52454" y="44434"/>
                    <a:pt x="33594" y="61642"/>
                    <a:pt x="27520" y="59991"/>
                  </a:cubicBezTo>
                  <a:cubicBezTo>
                    <a:pt x="16439" y="56901"/>
                    <a:pt x="5090" y="44647"/>
                    <a:pt x="242" y="33458"/>
                  </a:cubicBezTo>
                  <a:cubicBezTo>
                    <a:pt x="-1942" y="28397"/>
                    <a:pt x="11058" y="16729"/>
                    <a:pt x="2277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9" name="任意多边形: 形状 558"/>
            <p:cNvSpPr/>
            <p:nvPr/>
          </p:nvSpPr>
          <p:spPr>
            <a:xfrm>
              <a:off x="6919912" y="5004950"/>
              <a:ext cx="53185" cy="61746"/>
            </a:xfrm>
            <a:custGeom>
              <a:avLst/>
              <a:gdLst>
                <a:gd name="connsiteX0" fmla="*/ 24401 w 53185"/>
                <a:gd name="connsiteY0" fmla="*/ 0 h 61746"/>
                <a:gd name="connsiteX1" fmla="*/ 53118 w 53185"/>
                <a:gd name="connsiteY1" fmla="*/ 41663 h 61746"/>
                <a:gd name="connsiteX2" fmla="*/ 28983 w 53185"/>
                <a:gd name="connsiteY2" fmla="*/ 61003 h 61746"/>
                <a:gd name="connsiteX3" fmla="*/ 0 w 53185"/>
                <a:gd name="connsiteY3" fmla="*/ 31753 h 61746"/>
                <a:gd name="connsiteX4" fmla="*/ 24401 w 53185"/>
                <a:gd name="connsiteY4" fmla="*/ 0 h 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184" h="61746">
                  <a:moveTo>
                    <a:pt x="24401" y="0"/>
                  </a:moveTo>
                  <a:cubicBezTo>
                    <a:pt x="37987" y="18541"/>
                    <a:pt x="48430" y="29036"/>
                    <a:pt x="53118" y="41663"/>
                  </a:cubicBezTo>
                  <a:cubicBezTo>
                    <a:pt x="54343" y="44966"/>
                    <a:pt x="38520" y="58978"/>
                    <a:pt x="28983" y="61003"/>
                  </a:cubicBezTo>
                  <a:cubicBezTo>
                    <a:pt x="7566" y="65585"/>
                    <a:pt x="267" y="48163"/>
                    <a:pt x="0" y="31753"/>
                  </a:cubicBezTo>
                  <a:cubicBezTo>
                    <a:pt x="-53" y="24081"/>
                    <a:pt x="11455" y="16196"/>
                    <a:pt x="2440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0" name="任意多边形: 形状 559"/>
            <p:cNvSpPr/>
            <p:nvPr/>
          </p:nvSpPr>
          <p:spPr>
            <a:xfrm>
              <a:off x="9589973" y="3990603"/>
              <a:ext cx="51892" cy="54598"/>
            </a:xfrm>
            <a:custGeom>
              <a:avLst/>
              <a:gdLst>
                <a:gd name="connsiteX0" fmla="*/ 51892 w 51892"/>
                <a:gd name="connsiteY0" fmla="*/ 54338 h 54598"/>
                <a:gd name="connsiteX1" fmla="*/ 0 w 51892"/>
                <a:gd name="connsiteY1" fmla="*/ 1540 h 54598"/>
                <a:gd name="connsiteX2" fmla="*/ 51892 w 51892"/>
                <a:gd name="connsiteY2" fmla="*/ 54338 h 5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892" h="54598">
                  <a:moveTo>
                    <a:pt x="51892" y="54338"/>
                  </a:moveTo>
                  <a:cubicBezTo>
                    <a:pt x="15291" y="56096"/>
                    <a:pt x="9643" y="50076"/>
                    <a:pt x="0" y="1540"/>
                  </a:cubicBezTo>
                  <a:cubicBezTo>
                    <a:pt x="33299" y="-5333"/>
                    <a:pt x="49495" y="10544"/>
                    <a:pt x="51892" y="543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1" name="任意多边形: 形状 560"/>
            <p:cNvSpPr/>
            <p:nvPr/>
          </p:nvSpPr>
          <p:spPr>
            <a:xfrm>
              <a:off x="10422330" y="4701799"/>
              <a:ext cx="59404" cy="67557"/>
            </a:xfrm>
            <a:custGeom>
              <a:avLst/>
              <a:gdLst>
                <a:gd name="connsiteX0" fmla="*/ 59404 w 59404"/>
                <a:gd name="connsiteY0" fmla="*/ 67558 h 67557"/>
                <a:gd name="connsiteX1" fmla="*/ 0 w 59404"/>
                <a:gd name="connsiteY1" fmla="*/ 961 h 67557"/>
                <a:gd name="connsiteX2" fmla="*/ 59404 w 59404"/>
                <a:gd name="connsiteY2" fmla="*/ 67558 h 67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404" h="67557">
                  <a:moveTo>
                    <a:pt x="59404" y="67558"/>
                  </a:moveTo>
                  <a:cubicBezTo>
                    <a:pt x="22643" y="57062"/>
                    <a:pt x="5967" y="34099"/>
                    <a:pt x="0" y="961"/>
                  </a:cubicBezTo>
                  <a:cubicBezTo>
                    <a:pt x="32393" y="-4101"/>
                    <a:pt x="44966" y="9805"/>
                    <a:pt x="59404" y="675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2" name="任意多边形: 形状 561"/>
            <p:cNvSpPr/>
            <p:nvPr/>
          </p:nvSpPr>
          <p:spPr>
            <a:xfrm>
              <a:off x="7573735" y="4139063"/>
              <a:ext cx="51309" cy="47883"/>
            </a:xfrm>
            <a:custGeom>
              <a:avLst/>
              <a:gdLst>
                <a:gd name="connsiteX0" fmla="*/ 0 w 51309"/>
                <a:gd name="connsiteY0" fmla="*/ 1298 h 47883"/>
                <a:gd name="connsiteX1" fmla="*/ 51253 w 51309"/>
                <a:gd name="connsiteY1" fmla="*/ 21970 h 47883"/>
                <a:gd name="connsiteX2" fmla="*/ 29569 w 51309"/>
                <a:gd name="connsiteY2" fmla="*/ 47703 h 47883"/>
                <a:gd name="connsiteX3" fmla="*/ 0 w 51309"/>
                <a:gd name="connsiteY3" fmla="*/ 1298 h 4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309" h="47883">
                  <a:moveTo>
                    <a:pt x="0" y="1298"/>
                  </a:moveTo>
                  <a:cubicBezTo>
                    <a:pt x="23922" y="1138"/>
                    <a:pt x="47364" y="-7493"/>
                    <a:pt x="51253" y="21970"/>
                  </a:cubicBezTo>
                  <a:cubicBezTo>
                    <a:pt x="52318" y="29855"/>
                    <a:pt x="37934" y="46957"/>
                    <a:pt x="29569" y="47703"/>
                  </a:cubicBezTo>
                  <a:cubicBezTo>
                    <a:pt x="-1119" y="50260"/>
                    <a:pt x="3836" y="25220"/>
                    <a:pt x="0" y="12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3" name="任意多边形: 形状 562"/>
            <p:cNvSpPr/>
            <p:nvPr/>
          </p:nvSpPr>
          <p:spPr>
            <a:xfrm>
              <a:off x="7324582" y="4475630"/>
              <a:ext cx="50011" cy="62607"/>
            </a:xfrm>
            <a:custGeom>
              <a:avLst/>
              <a:gdLst>
                <a:gd name="connsiteX0" fmla="*/ 26560 w 50011"/>
                <a:gd name="connsiteY0" fmla="*/ 62608 h 62607"/>
                <a:gd name="connsiteX1" fmla="*/ 81 w 50011"/>
                <a:gd name="connsiteY1" fmla="*/ 22437 h 62607"/>
                <a:gd name="connsiteX2" fmla="*/ 21445 w 50011"/>
                <a:gd name="connsiteY2" fmla="*/ 273 h 62607"/>
                <a:gd name="connsiteX3" fmla="*/ 50002 w 50011"/>
                <a:gd name="connsiteY3" fmla="*/ 34051 h 62607"/>
                <a:gd name="connsiteX4" fmla="*/ 26560 w 50011"/>
                <a:gd name="connsiteY4" fmla="*/ 62608 h 6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11" h="62607">
                  <a:moveTo>
                    <a:pt x="26560" y="62608"/>
                  </a:moveTo>
                  <a:cubicBezTo>
                    <a:pt x="14039" y="44813"/>
                    <a:pt x="2638" y="34584"/>
                    <a:pt x="81" y="22437"/>
                  </a:cubicBezTo>
                  <a:cubicBezTo>
                    <a:pt x="-1198" y="16470"/>
                    <a:pt x="13027" y="1285"/>
                    <a:pt x="21445" y="273"/>
                  </a:cubicBezTo>
                  <a:cubicBezTo>
                    <a:pt x="44088" y="-2551"/>
                    <a:pt x="49149" y="17056"/>
                    <a:pt x="50002" y="34051"/>
                  </a:cubicBezTo>
                  <a:cubicBezTo>
                    <a:pt x="50375" y="40444"/>
                    <a:pt x="39559" y="47424"/>
                    <a:pt x="26560" y="626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4" name="任意多边形: 形状 563"/>
            <p:cNvSpPr/>
            <p:nvPr/>
          </p:nvSpPr>
          <p:spPr>
            <a:xfrm>
              <a:off x="9988168" y="4267801"/>
              <a:ext cx="61750" cy="56428"/>
            </a:xfrm>
            <a:custGeom>
              <a:avLst/>
              <a:gdLst>
                <a:gd name="connsiteX0" fmla="*/ 61751 w 61750"/>
                <a:gd name="connsiteY0" fmla="*/ 55675 h 56428"/>
                <a:gd name="connsiteX1" fmla="*/ 2 w 61750"/>
                <a:gd name="connsiteY1" fmla="*/ 12147 h 56428"/>
                <a:gd name="connsiteX2" fmla="*/ 6289 w 61750"/>
                <a:gd name="connsiteY2" fmla="*/ 0 h 56428"/>
                <a:gd name="connsiteX3" fmla="*/ 29038 w 61750"/>
                <a:gd name="connsiteY3" fmla="*/ 5168 h 56428"/>
                <a:gd name="connsiteX4" fmla="*/ 61751 w 61750"/>
                <a:gd name="connsiteY4" fmla="*/ 55675 h 5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50" h="56428">
                  <a:moveTo>
                    <a:pt x="61751" y="55675"/>
                  </a:moveTo>
                  <a:cubicBezTo>
                    <a:pt x="26001" y="60630"/>
                    <a:pt x="695" y="40598"/>
                    <a:pt x="2" y="12147"/>
                  </a:cubicBezTo>
                  <a:cubicBezTo>
                    <a:pt x="-104" y="7938"/>
                    <a:pt x="4158" y="0"/>
                    <a:pt x="6289" y="0"/>
                  </a:cubicBezTo>
                  <a:cubicBezTo>
                    <a:pt x="14121" y="107"/>
                    <a:pt x="25096" y="266"/>
                    <a:pt x="29038" y="5168"/>
                  </a:cubicBezTo>
                  <a:cubicBezTo>
                    <a:pt x="40706" y="19659"/>
                    <a:pt x="49550" y="36335"/>
                    <a:pt x="61751" y="556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5" name="任意多边形: 形状 564"/>
            <p:cNvSpPr/>
            <p:nvPr/>
          </p:nvSpPr>
          <p:spPr>
            <a:xfrm>
              <a:off x="10913922" y="5257592"/>
              <a:ext cx="75014" cy="81568"/>
            </a:xfrm>
            <a:custGeom>
              <a:avLst/>
              <a:gdLst>
                <a:gd name="connsiteX0" fmla="*/ 8684 w 75014"/>
                <a:gd name="connsiteY0" fmla="*/ 0 h 81568"/>
                <a:gd name="connsiteX1" fmla="*/ 75015 w 75014"/>
                <a:gd name="connsiteY1" fmla="*/ 81568 h 81568"/>
                <a:gd name="connsiteX2" fmla="*/ 0 w 75014"/>
                <a:gd name="connsiteY2" fmla="*/ 7832 h 81568"/>
                <a:gd name="connsiteX3" fmla="*/ 8684 w 75014"/>
                <a:gd name="connsiteY3" fmla="*/ 0 h 8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14" h="81568">
                  <a:moveTo>
                    <a:pt x="8684" y="0"/>
                  </a:moveTo>
                  <a:cubicBezTo>
                    <a:pt x="29143" y="25200"/>
                    <a:pt x="49655" y="50347"/>
                    <a:pt x="75015" y="81568"/>
                  </a:cubicBezTo>
                  <a:cubicBezTo>
                    <a:pt x="27758" y="73790"/>
                    <a:pt x="8951" y="52851"/>
                    <a:pt x="0" y="7832"/>
                  </a:cubicBezTo>
                  <a:cubicBezTo>
                    <a:pt x="2877" y="5221"/>
                    <a:pt x="5807" y="2611"/>
                    <a:pt x="868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6" name="任意多边形: 形状 565"/>
            <p:cNvSpPr/>
            <p:nvPr/>
          </p:nvSpPr>
          <p:spPr>
            <a:xfrm>
              <a:off x="7143625" y="4481863"/>
              <a:ext cx="56314" cy="46993"/>
            </a:xfrm>
            <a:custGeom>
              <a:avLst/>
              <a:gdLst>
                <a:gd name="connsiteX0" fmla="*/ 55462 w 56314"/>
                <a:gd name="connsiteY0" fmla="*/ 33253 h 46993"/>
                <a:gd name="connsiteX1" fmla="*/ 30635 w 56314"/>
                <a:gd name="connsiteY1" fmla="*/ 46679 h 46993"/>
                <a:gd name="connsiteX2" fmla="*/ 0 w 56314"/>
                <a:gd name="connsiteY2" fmla="*/ 20946 h 46993"/>
                <a:gd name="connsiteX3" fmla="*/ 19713 w 56314"/>
                <a:gd name="connsiteY3" fmla="*/ 61 h 46993"/>
                <a:gd name="connsiteX4" fmla="*/ 56314 w 56314"/>
                <a:gd name="connsiteY4" fmla="*/ 19880 h 46993"/>
                <a:gd name="connsiteX5" fmla="*/ 55462 w 56314"/>
                <a:gd name="connsiteY5" fmla="*/ 33253 h 46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314" h="46993">
                  <a:moveTo>
                    <a:pt x="55462" y="33253"/>
                  </a:moveTo>
                  <a:cubicBezTo>
                    <a:pt x="46991" y="38154"/>
                    <a:pt x="36016" y="48970"/>
                    <a:pt x="30635" y="46679"/>
                  </a:cubicBezTo>
                  <a:cubicBezTo>
                    <a:pt x="18914" y="41617"/>
                    <a:pt x="10016" y="29950"/>
                    <a:pt x="0" y="20946"/>
                  </a:cubicBezTo>
                  <a:cubicBezTo>
                    <a:pt x="6660" y="13540"/>
                    <a:pt x="15078" y="-1058"/>
                    <a:pt x="19713" y="61"/>
                  </a:cubicBezTo>
                  <a:cubicBezTo>
                    <a:pt x="32766" y="3204"/>
                    <a:pt x="44220" y="12794"/>
                    <a:pt x="56314" y="19880"/>
                  </a:cubicBezTo>
                  <a:cubicBezTo>
                    <a:pt x="55995" y="24355"/>
                    <a:pt x="55728" y="28831"/>
                    <a:pt x="55462" y="332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7" name="任意多边形: 形状 566"/>
            <p:cNvSpPr/>
            <p:nvPr/>
          </p:nvSpPr>
          <p:spPr>
            <a:xfrm>
              <a:off x="8908996" y="3655981"/>
              <a:ext cx="49795" cy="53532"/>
            </a:xfrm>
            <a:custGeom>
              <a:avLst/>
              <a:gdLst>
                <a:gd name="connsiteX0" fmla="*/ 1048 w 49795"/>
                <a:gd name="connsiteY0" fmla="*/ 193 h 53532"/>
                <a:gd name="connsiteX1" fmla="*/ 49584 w 49795"/>
                <a:gd name="connsiteY1" fmla="*/ 40737 h 53532"/>
                <a:gd name="connsiteX2" fmla="*/ 31363 w 49795"/>
                <a:gd name="connsiteY2" fmla="*/ 53418 h 53532"/>
                <a:gd name="connsiteX3" fmla="*/ 1048 w 49795"/>
                <a:gd name="connsiteY3" fmla="*/ 193 h 5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95" h="53532">
                  <a:moveTo>
                    <a:pt x="1048" y="193"/>
                  </a:moveTo>
                  <a:cubicBezTo>
                    <a:pt x="32162" y="-1991"/>
                    <a:pt x="52088" y="14525"/>
                    <a:pt x="49584" y="40737"/>
                  </a:cubicBezTo>
                  <a:cubicBezTo>
                    <a:pt x="49105" y="45799"/>
                    <a:pt x="36424" y="54643"/>
                    <a:pt x="31363" y="53418"/>
                  </a:cubicBezTo>
                  <a:cubicBezTo>
                    <a:pt x="5257" y="46971"/>
                    <a:pt x="-3214" y="28057"/>
                    <a:pt x="1048" y="1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8" name="任意多边形: 形状 567"/>
            <p:cNvSpPr/>
            <p:nvPr/>
          </p:nvSpPr>
          <p:spPr>
            <a:xfrm>
              <a:off x="8388510" y="3715733"/>
              <a:ext cx="51316" cy="50533"/>
            </a:xfrm>
            <a:custGeom>
              <a:avLst/>
              <a:gdLst>
                <a:gd name="connsiteX0" fmla="*/ 0 w 51316"/>
                <a:gd name="connsiteY0" fmla="*/ 2616 h 50533"/>
                <a:gd name="connsiteX1" fmla="*/ 51306 w 51316"/>
                <a:gd name="connsiteY1" fmla="*/ 27230 h 50533"/>
                <a:gd name="connsiteX2" fmla="*/ 35643 w 51316"/>
                <a:gd name="connsiteY2" fmla="*/ 50353 h 50533"/>
                <a:gd name="connsiteX3" fmla="*/ 0 w 51316"/>
                <a:gd name="connsiteY3" fmla="*/ 2616 h 5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316" h="50533">
                  <a:moveTo>
                    <a:pt x="0" y="2616"/>
                  </a:moveTo>
                  <a:cubicBezTo>
                    <a:pt x="31061" y="-4843"/>
                    <a:pt x="50187" y="3735"/>
                    <a:pt x="51306" y="27230"/>
                  </a:cubicBezTo>
                  <a:cubicBezTo>
                    <a:pt x="51679" y="35009"/>
                    <a:pt x="41716" y="49927"/>
                    <a:pt x="35643" y="50353"/>
                  </a:cubicBezTo>
                  <a:cubicBezTo>
                    <a:pt x="-213" y="53123"/>
                    <a:pt x="6180" y="23394"/>
                    <a:pt x="0" y="26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9" name="任意多边形: 形状 568"/>
            <p:cNvSpPr/>
            <p:nvPr/>
          </p:nvSpPr>
          <p:spPr>
            <a:xfrm>
              <a:off x="11914688" y="6513612"/>
              <a:ext cx="85084" cy="76453"/>
            </a:xfrm>
            <a:custGeom>
              <a:avLst/>
              <a:gdLst>
                <a:gd name="connsiteX0" fmla="*/ 0 w 85084"/>
                <a:gd name="connsiteY0" fmla="*/ 0 h 76453"/>
                <a:gd name="connsiteX1" fmla="*/ 85085 w 85084"/>
                <a:gd name="connsiteY1" fmla="*/ 76454 h 76453"/>
                <a:gd name="connsiteX2" fmla="*/ 0 w 85084"/>
                <a:gd name="connsiteY2" fmla="*/ 0 h 7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84" h="76453">
                  <a:moveTo>
                    <a:pt x="0" y="0"/>
                  </a:moveTo>
                  <a:cubicBezTo>
                    <a:pt x="39586" y="9270"/>
                    <a:pt x="58019" y="26426"/>
                    <a:pt x="85085" y="76454"/>
                  </a:cubicBezTo>
                  <a:cubicBezTo>
                    <a:pt x="42356" y="67183"/>
                    <a:pt x="24455" y="3431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0" name="任意多边形: 形状 569"/>
            <p:cNvSpPr/>
            <p:nvPr/>
          </p:nvSpPr>
          <p:spPr>
            <a:xfrm>
              <a:off x="7405381" y="4127254"/>
              <a:ext cx="51861" cy="58501"/>
            </a:xfrm>
            <a:custGeom>
              <a:avLst/>
              <a:gdLst>
                <a:gd name="connsiteX0" fmla="*/ 27702 w 51861"/>
                <a:gd name="connsiteY0" fmla="*/ 0 h 58501"/>
                <a:gd name="connsiteX1" fmla="*/ 51836 w 51861"/>
                <a:gd name="connsiteY1" fmla="*/ 42782 h 58501"/>
                <a:gd name="connsiteX2" fmla="*/ 28128 w 51861"/>
                <a:gd name="connsiteY2" fmla="*/ 58286 h 58501"/>
                <a:gd name="connsiteX3" fmla="*/ 51 w 51861"/>
                <a:gd name="connsiteY3" fmla="*/ 25360 h 58501"/>
                <a:gd name="connsiteX4" fmla="*/ 27702 w 51861"/>
                <a:gd name="connsiteY4" fmla="*/ 0 h 5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61" h="58501">
                  <a:moveTo>
                    <a:pt x="27702" y="0"/>
                  </a:moveTo>
                  <a:cubicBezTo>
                    <a:pt x="38890" y="18541"/>
                    <a:pt x="47734" y="29889"/>
                    <a:pt x="51836" y="42782"/>
                  </a:cubicBezTo>
                  <a:cubicBezTo>
                    <a:pt x="52689" y="45446"/>
                    <a:pt x="31165" y="60470"/>
                    <a:pt x="28128" y="58286"/>
                  </a:cubicBezTo>
                  <a:cubicBezTo>
                    <a:pt x="16567" y="50134"/>
                    <a:pt x="7403" y="37721"/>
                    <a:pt x="51" y="25360"/>
                  </a:cubicBezTo>
                  <a:cubicBezTo>
                    <a:pt x="-961" y="23762"/>
                    <a:pt x="13370" y="12947"/>
                    <a:pt x="2770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1" name="任意多边形: 形状 570"/>
            <p:cNvSpPr/>
            <p:nvPr/>
          </p:nvSpPr>
          <p:spPr>
            <a:xfrm>
              <a:off x="7449895" y="4304121"/>
              <a:ext cx="55484" cy="46837"/>
            </a:xfrm>
            <a:custGeom>
              <a:avLst/>
              <a:gdLst>
                <a:gd name="connsiteX0" fmla="*/ 55485 w 55484"/>
                <a:gd name="connsiteY0" fmla="*/ 44502 h 46837"/>
                <a:gd name="connsiteX1" fmla="*/ 23 w 55484"/>
                <a:gd name="connsiteY1" fmla="*/ 20474 h 46837"/>
                <a:gd name="connsiteX2" fmla="*/ 19895 w 55484"/>
                <a:gd name="connsiteY2" fmla="*/ 229 h 46837"/>
                <a:gd name="connsiteX3" fmla="*/ 55485 w 55484"/>
                <a:gd name="connsiteY3" fmla="*/ 44502 h 4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84" h="46837">
                  <a:moveTo>
                    <a:pt x="55485" y="44502"/>
                  </a:moveTo>
                  <a:cubicBezTo>
                    <a:pt x="29006" y="46740"/>
                    <a:pt x="3379" y="54412"/>
                    <a:pt x="23" y="20474"/>
                  </a:cubicBezTo>
                  <a:cubicBezTo>
                    <a:pt x="-616" y="14134"/>
                    <a:pt x="12330" y="921"/>
                    <a:pt x="19895" y="229"/>
                  </a:cubicBezTo>
                  <a:cubicBezTo>
                    <a:pt x="49837" y="-2489"/>
                    <a:pt x="53354" y="19409"/>
                    <a:pt x="55485" y="445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2" name="任意多边形: 形状 571"/>
            <p:cNvSpPr/>
            <p:nvPr/>
          </p:nvSpPr>
          <p:spPr>
            <a:xfrm>
              <a:off x="8490744" y="3573484"/>
              <a:ext cx="62606" cy="53474"/>
            </a:xfrm>
            <a:custGeom>
              <a:avLst/>
              <a:gdLst>
                <a:gd name="connsiteX0" fmla="*/ 62607 w 62606"/>
                <a:gd name="connsiteY0" fmla="*/ 37936 h 53474"/>
                <a:gd name="connsiteX1" fmla="*/ 34210 w 62606"/>
                <a:gd name="connsiteY1" fmla="*/ 53440 h 53474"/>
                <a:gd name="connsiteX2" fmla="*/ 6 w 62606"/>
                <a:gd name="connsiteY2" fmla="*/ 14068 h 53474"/>
                <a:gd name="connsiteX3" fmla="*/ 14710 w 62606"/>
                <a:gd name="connsiteY3" fmla="*/ 56 h 53474"/>
                <a:gd name="connsiteX4" fmla="*/ 62607 w 62606"/>
                <a:gd name="connsiteY4" fmla="*/ 37936 h 5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06" h="53474">
                  <a:moveTo>
                    <a:pt x="62607" y="37936"/>
                  </a:moveTo>
                  <a:cubicBezTo>
                    <a:pt x="46570" y="46993"/>
                    <a:pt x="40017" y="54026"/>
                    <a:pt x="34210" y="53440"/>
                  </a:cubicBezTo>
                  <a:cubicBezTo>
                    <a:pt x="11407" y="51309"/>
                    <a:pt x="1391" y="34846"/>
                    <a:pt x="6" y="14068"/>
                  </a:cubicBezTo>
                  <a:cubicBezTo>
                    <a:pt x="-314" y="9486"/>
                    <a:pt x="13378" y="-850"/>
                    <a:pt x="14710" y="56"/>
                  </a:cubicBezTo>
                  <a:cubicBezTo>
                    <a:pt x="29148" y="9859"/>
                    <a:pt x="42308" y="21367"/>
                    <a:pt x="62607" y="379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3" name="任意多边形: 形状 572"/>
            <p:cNvSpPr/>
            <p:nvPr/>
          </p:nvSpPr>
          <p:spPr>
            <a:xfrm>
              <a:off x="11660088" y="6217689"/>
              <a:ext cx="70739" cy="74447"/>
            </a:xfrm>
            <a:custGeom>
              <a:avLst/>
              <a:gdLst>
                <a:gd name="connsiteX0" fmla="*/ 58113 w 70739"/>
                <a:gd name="connsiteY0" fmla="*/ 74448 h 74447"/>
                <a:gd name="connsiteX1" fmla="*/ 1852 w 70739"/>
                <a:gd name="connsiteY1" fmla="*/ 17761 h 74447"/>
                <a:gd name="connsiteX2" fmla="*/ 146 w 70739"/>
                <a:gd name="connsiteY2" fmla="*/ 605 h 74447"/>
                <a:gd name="connsiteX3" fmla="*/ 19167 w 70739"/>
                <a:gd name="connsiteY3" fmla="*/ 1830 h 74447"/>
                <a:gd name="connsiteX4" fmla="*/ 70739 w 70739"/>
                <a:gd name="connsiteY4" fmla="*/ 63153 h 74447"/>
                <a:gd name="connsiteX5" fmla="*/ 58113 w 70739"/>
                <a:gd name="connsiteY5" fmla="*/ 74448 h 74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739" h="74447">
                  <a:moveTo>
                    <a:pt x="58113" y="74448"/>
                  </a:moveTo>
                  <a:cubicBezTo>
                    <a:pt x="39253" y="55694"/>
                    <a:pt x="19966" y="37260"/>
                    <a:pt x="1852" y="17761"/>
                  </a:cubicBezTo>
                  <a:cubicBezTo>
                    <a:pt x="-1238" y="14404"/>
                    <a:pt x="573" y="6466"/>
                    <a:pt x="146" y="605"/>
                  </a:cubicBezTo>
                  <a:cubicBezTo>
                    <a:pt x="6647" y="871"/>
                    <a:pt x="16077" y="-1579"/>
                    <a:pt x="19167" y="1830"/>
                  </a:cubicBezTo>
                  <a:cubicBezTo>
                    <a:pt x="37175" y="21543"/>
                    <a:pt x="53744" y="42588"/>
                    <a:pt x="70739" y="63153"/>
                  </a:cubicBezTo>
                  <a:cubicBezTo>
                    <a:pt x="66584" y="66936"/>
                    <a:pt x="62375" y="70665"/>
                    <a:pt x="58113" y="744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4" name="任意多边形: 形状 573"/>
            <p:cNvSpPr/>
            <p:nvPr/>
          </p:nvSpPr>
          <p:spPr>
            <a:xfrm>
              <a:off x="9044622" y="3687818"/>
              <a:ext cx="48454" cy="55342"/>
            </a:xfrm>
            <a:custGeom>
              <a:avLst/>
              <a:gdLst>
                <a:gd name="connsiteX0" fmla="*/ 2 w 48454"/>
                <a:gd name="connsiteY0" fmla="*/ 109 h 55342"/>
                <a:gd name="connsiteX1" fmla="*/ 48431 w 48454"/>
                <a:gd name="connsiteY1" fmla="*/ 39215 h 55342"/>
                <a:gd name="connsiteX2" fmla="*/ 31595 w 48454"/>
                <a:gd name="connsiteY2" fmla="*/ 55305 h 55342"/>
                <a:gd name="connsiteX3" fmla="*/ 2 w 48454"/>
                <a:gd name="connsiteY3" fmla="*/ 109 h 5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54" h="55342">
                  <a:moveTo>
                    <a:pt x="2" y="109"/>
                  </a:moveTo>
                  <a:cubicBezTo>
                    <a:pt x="31702" y="-1489"/>
                    <a:pt x="45075" y="14601"/>
                    <a:pt x="48431" y="39215"/>
                  </a:cubicBezTo>
                  <a:cubicBezTo>
                    <a:pt x="49070" y="44010"/>
                    <a:pt x="36550" y="56104"/>
                    <a:pt x="31595" y="55305"/>
                  </a:cubicBezTo>
                  <a:cubicBezTo>
                    <a:pt x="1067" y="50510"/>
                    <a:pt x="-52" y="26961"/>
                    <a:pt x="2" y="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5" name="任意多边形: 形状 574"/>
            <p:cNvSpPr/>
            <p:nvPr/>
          </p:nvSpPr>
          <p:spPr>
            <a:xfrm>
              <a:off x="6636783" y="5400025"/>
              <a:ext cx="56166" cy="45781"/>
            </a:xfrm>
            <a:custGeom>
              <a:avLst/>
              <a:gdLst>
                <a:gd name="connsiteX0" fmla="*/ 56167 w 56166"/>
                <a:gd name="connsiteY0" fmla="*/ 42760 h 45781"/>
                <a:gd name="connsiteX1" fmla="*/ 119 w 56166"/>
                <a:gd name="connsiteY1" fmla="*/ 24965 h 45781"/>
                <a:gd name="connsiteX2" fmla="*/ 19725 w 56166"/>
                <a:gd name="connsiteY2" fmla="*/ 884 h 45781"/>
                <a:gd name="connsiteX3" fmla="*/ 56167 w 56166"/>
                <a:gd name="connsiteY3" fmla="*/ 42760 h 4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66" h="45781">
                  <a:moveTo>
                    <a:pt x="56167" y="42760"/>
                  </a:moveTo>
                  <a:cubicBezTo>
                    <a:pt x="31872" y="42813"/>
                    <a:pt x="7311" y="56559"/>
                    <a:pt x="119" y="24965"/>
                  </a:cubicBezTo>
                  <a:cubicBezTo>
                    <a:pt x="-1373" y="18412"/>
                    <a:pt x="11520" y="2482"/>
                    <a:pt x="19725" y="884"/>
                  </a:cubicBezTo>
                  <a:cubicBezTo>
                    <a:pt x="48229" y="-4710"/>
                    <a:pt x="51478" y="17080"/>
                    <a:pt x="56167" y="427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6" name="任意多边形: 形状 575"/>
            <p:cNvSpPr/>
            <p:nvPr/>
          </p:nvSpPr>
          <p:spPr>
            <a:xfrm>
              <a:off x="11153192" y="5583332"/>
              <a:ext cx="74002" cy="73789"/>
            </a:xfrm>
            <a:custGeom>
              <a:avLst/>
              <a:gdLst>
                <a:gd name="connsiteX0" fmla="*/ 9537 w 74002"/>
                <a:gd name="connsiteY0" fmla="*/ 0 h 73789"/>
                <a:gd name="connsiteX1" fmla="*/ 74002 w 74002"/>
                <a:gd name="connsiteY1" fmla="*/ 73790 h 73789"/>
                <a:gd name="connsiteX2" fmla="*/ 0 w 74002"/>
                <a:gd name="connsiteY2" fmla="*/ 8524 h 73789"/>
                <a:gd name="connsiteX3" fmla="*/ 9537 w 74002"/>
                <a:gd name="connsiteY3" fmla="*/ 0 h 7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002" h="73789">
                  <a:moveTo>
                    <a:pt x="9537" y="0"/>
                  </a:moveTo>
                  <a:cubicBezTo>
                    <a:pt x="29462" y="22749"/>
                    <a:pt x="49335" y="45552"/>
                    <a:pt x="74002" y="73790"/>
                  </a:cubicBezTo>
                  <a:cubicBezTo>
                    <a:pt x="30901" y="72831"/>
                    <a:pt x="16889" y="58446"/>
                    <a:pt x="0" y="8524"/>
                  </a:cubicBezTo>
                  <a:cubicBezTo>
                    <a:pt x="3197" y="5647"/>
                    <a:pt x="6393" y="2824"/>
                    <a:pt x="953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7" name="任意多边形: 形状 576"/>
            <p:cNvSpPr/>
            <p:nvPr/>
          </p:nvSpPr>
          <p:spPr>
            <a:xfrm>
              <a:off x="6541415" y="5775992"/>
              <a:ext cx="53077" cy="53056"/>
            </a:xfrm>
            <a:custGeom>
              <a:avLst/>
              <a:gdLst>
                <a:gd name="connsiteX0" fmla="*/ 22497 w 53077"/>
                <a:gd name="connsiteY0" fmla="*/ 53056 h 53056"/>
                <a:gd name="connsiteX1" fmla="*/ 13 w 53077"/>
                <a:gd name="connsiteY1" fmla="*/ 19811 h 53056"/>
                <a:gd name="connsiteX2" fmla="*/ 24681 w 53077"/>
                <a:gd name="connsiteY2" fmla="*/ 205 h 53056"/>
                <a:gd name="connsiteX3" fmla="*/ 53078 w 53077"/>
                <a:gd name="connsiteY3" fmla="*/ 27323 h 53056"/>
                <a:gd name="connsiteX4" fmla="*/ 22497 w 53077"/>
                <a:gd name="connsiteY4" fmla="*/ 53056 h 5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077" h="53056">
                  <a:moveTo>
                    <a:pt x="22497" y="53056"/>
                  </a:moveTo>
                  <a:cubicBezTo>
                    <a:pt x="12054" y="38725"/>
                    <a:pt x="-466" y="28975"/>
                    <a:pt x="13" y="19811"/>
                  </a:cubicBezTo>
                  <a:cubicBezTo>
                    <a:pt x="386" y="12352"/>
                    <a:pt x="19140" y="-1873"/>
                    <a:pt x="24681" y="205"/>
                  </a:cubicBezTo>
                  <a:cubicBezTo>
                    <a:pt x="35976" y="4467"/>
                    <a:pt x="43808" y="17733"/>
                    <a:pt x="53078" y="27323"/>
                  </a:cubicBezTo>
                  <a:cubicBezTo>
                    <a:pt x="44820" y="34303"/>
                    <a:pt x="36615" y="41176"/>
                    <a:pt x="22497" y="530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8" name="任意多边形: 形状 577"/>
            <p:cNvSpPr/>
            <p:nvPr/>
          </p:nvSpPr>
          <p:spPr>
            <a:xfrm>
              <a:off x="10365216" y="4559123"/>
              <a:ext cx="54236" cy="65904"/>
            </a:xfrm>
            <a:custGeom>
              <a:avLst/>
              <a:gdLst>
                <a:gd name="connsiteX0" fmla="*/ 0 w 54236"/>
                <a:gd name="connsiteY0" fmla="*/ 0 h 65904"/>
                <a:gd name="connsiteX1" fmla="*/ 54237 w 54236"/>
                <a:gd name="connsiteY1" fmla="*/ 65904 h 65904"/>
                <a:gd name="connsiteX2" fmla="*/ 0 w 54236"/>
                <a:gd name="connsiteY2" fmla="*/ 0 h 6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36" h="65904">
                  <a:moveTo>
                    <a:pt x="0" y="0"/>
                  </a:moveTo>
                  <a:cubicBezTo>
                    <a:pt x="34257" y="746"/>
                    <a:pt x="51306" y="22590"/>
                    <a:pt x="54237" y="65904"/>
                  </a:cubicBezTo>
                  <a:cubicBezTo>
                    <a:pt x="20459" y="57913"/>
                    <a:pt x="5168" y="3479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9" name="任意多边形: 形状 578"/>
            <p:cNvSpPr/>
            <p:nvPr/>
          </p:nvSpPr>
          <p:spPr>
            <a:xfrm>
              <a:off x="7009950" y="4648895"/>
              <a:ext cx="53145" cy="58367"/>
            </a:xfrm>
            <a:custGeom>
              <a:avLst/>
              <a:gdLst>
                <a:gd name="connsiteX0" fmla="*/ 24616 w 53145"/>
                <a:gd name="connsiteY0" fmla="*/ 0 h 58367"/>
                <a:gd name="connsiteX1" fmla="*/ 53119 w 53145"/>
                <a:gd name="connsiteY1" fmla="*/ 41876 h 58367"/>
                <a:gd name="connsiteX2" fmla="*/ 30210 w 53145"/>
                <a:gd name="connsiteY2" fmla="*/ 58179 h 58367"/>
                <a:gd name="connsiteX3" fmla="*/ 108 w 53145"/>
                <a:gd name="connsiteY3" fmla="*/ 28983 h 58367"/>
                <a:gd name="connsiteX4" fmla="*/ 24616 w 53145"/>
                <a:gd name="connsiteY4" fmla="*/ 0 h 5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145" h="58367">
                  <a:moveTo>
                    <a:pt x="24616" y="0"/>
                  </a:moveTo>
                  <a:cubicBezTo>
                    <a:pt x="37882" y="18381"/>
                    <a:pt x="47258" y="29303"/>
                    <a:pt x="53119" y="41876"/>
                  </a:cubicBezTo>
                  <a:cubicBezTo>
                    <a:pt x="53971" y="43688"/>
                    <a:pt x="34152" y="60310"/>
                    <a:pt x="30210" y="58179"/>
                  </a:cubicBezTo>
                  <a:cubicBezTo>
                    <a:pt x="18169" y="51839"/>
                    <a:pt x="7886" y="40491"/>
                    <a:pt x="108" y="28983"/>
                  </a:cubicBezTo>
                  <a:cubicBezTo>
                    <a:pt x="-1331" y="26852"/>
                    <a:pt x="11882" y="14811"/>
                    <a:pt x="2461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0" name="任意多边形: 形状 579"/>
            <p:cNvSpPr/>
            <p:nvPr/>
          </p:nvSpPr>
          <p:spPr>
            <a:xfrm>
              <a:off x="11069492" y="5456158"/>
              <a:ext cx="73097" cy="77518"/>
            </a:xfrm>
            <a:custGeom>
              <a:avLst/>
              <a:gdLst>
                <a:gd name="connsiteX0" fmla="*/ 63826 w 73097"/>
                <a:gd name="connsiteY0" fmla="*/ 77519 h 77518"/>
                <a:gd name="connsiteX1" fmla="*/ 0 w 73097"/>
                <a:gd name="connsiteY1" fmla="*/ 0 h 77518"/>
                <a:gd name="connsiteX2" fmla="*/ 73097 w 73097"/>
                <a:gd name="connsiteY2" fmla="*/ 69581 h 77518"/>
                <a:gd name="connsiteX3" fmla="*/ 63826 w 73097"/>
                <a:gd name="connsiteY3" fmla="*/ 77519 h 7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097" h="77518">
                  <a:moveTo>
                    <a:pt x="63826" y="77519"/>
                  </a:moveTo>
                  <a:cubicBezTo>
                    <a:pt x="42569" y="51679"/>
                    <a:pt x="21258" y="25840"/>
                    <a:pt x="0" y="0"/>
                  </a:cubicBezTo>
                  <a:cubicBezTo>
                    <a:pt x="41716" y="6447"/>
                    <a:pt x="60683" y="27598"/>
                    <a:pt x="73097" y="69581"/>
                  </a:cubicBezTo>
                  <a:cubicBezTo>
                    <a:pt x="70007" y="72244"/>
                    <a:pt x="66917" y="74855"/>
                    <a:pt x="63826" y="775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1" name="任意多边形: 形状 580"/>
            <p:cNvSpPr/>
            <p:nvPr/>
          </p:nvSpPr>
          <p:spPr>
            <a:xfrm>
              <a:off x="7976010" y="3828032"/>
              <a:ext cx="48934" cy="51805"/>
            </a:xfrm>
            <a:custGeom>
              <a:avLst/>
              <a:gdLst>
                <a:gd name="connsiteX0" fmla="*/ 12172 w 48934"/>
                <a:gd name="connsiteY0" fmla="*/ 15 h 51805"/>
                <a:gd name="connsiteX1" fmla="*/ 48933 w 48934"/>
                <a:gd name="connsiteY1" fmla="*/ 33687 h 51805"/>
                <a:gd name="connsiteX2" fmla="*/ 34282 w 48934"/>
                <a:gd name="connsiteY2" fmla="*/ 51801 h 51805"/>
                <a:gd name="connsiteX3" fmla="*/ 25 w 48934"/>
                <a:gd name="connsiteY3" fmla="*/ 18396 h 51805"/>
                <a:gd name="connsiteX4" fmla="*/ 12172 w 48934"/>
                <a:gd name="connsiteY4" fmla="*/ 15 h 51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934" h="51804">
                  <a:moveTo>
                    <a:pt x="12172" y="15"/>
                  </a:moveTo>
                  <a:cubicBezTo>
                    <a:pt x="42540" y="-571"/>
                    <a:pt x="48614" y="15679"/>
                    <a:pt x="48933" y="33687"/>
                  </a:cubicBezTo>
                  <a:cubicBezTo>
                    <a:pt x="49040" y="39974"/>
                    <a:pt x="39557" y="51748"/>
                    <a:pt x="34282" y="51801"/>
                  </a:cubicBezTo>
                  <a:cubicBezTo>
                    <a:pt x="13344" y="52068"/>
                    <a:pt x="-668" y="40187"/>
                    <a:pt x="25" y="18396"/>
                  </a:cubicBezTo>
                  <a:cubicBezTo>
                    <a:pt x="291" y="10991"/>
                    <a:pt x="9508" y="3851"/>
                    <a:pt x="12172" y="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2" name="任意多边形: 形状 581"/>
            <p:cNvSpPr/>
            <p:nvPr/>
          </p:nvSpPr>
          <p:spPr>
            <a:xfrm>
              <a:off x="6442439" y="6149406"/>
              <a:ext cx="55408" cy="54475"/>
            </a:xfrm>
            <a:custGeom>
              <a:avLst/>
              <a:gdLst>
                <a:gd name="connsiteX0" fmla="*/ 25893 w 55408"/>
                <a:gd name="connsiteY0" fmla="*/ 0 h 54475"/>
                <a:gd name="connsiteX1" fmla="*/ 55409 w 55408"/>
                <a:gd name="connsiteY1" fmla="*/ 36069 h 54475"/>
                <a:gd name="connsiteX2" fmla="*/ 31540 w 55408"/>
                <a:gd name="connsiteY2" fmla="*/ 54343 h 54475"/>
                <a:gd name="connsiteX3" fmla="*/ 0 w 55408"/>
                <a:gd name="connsiteY3" fmla="*/ 31647 h 54475"/>
                <a:gd name="connsiteX4" fmla="*/ 25893 w 55408"/>
                <a:gd name="connsiteY4" fmla="*/ 0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08" h="54475">
                  <a:moveTo>
                    <a:pt x="25893" y="0"/>
                  </a:moveTo>
                  <a:cubicBezTo>
                    <a:pt x="39319" y="16410"/>
                    <a:pt x="47364" y="26212"/>
                    <a:pt x="55409" y="36069"/>
                  </a:cubicBezTo>
                  <a:cubicBezTo>
                    <a:pt x="47311" y="42622"/>
                    <a:pt x="37348" y="55941"/>
                    <a:pt x="31540" y="54343"/>
                  </a:cubicBezTo>
                  <a:cubicBezTo>
                    <a:pt x="19819" y="51093"/>
                    <a:pt x="10389" y="39692"/>
                    <a:pt x="0" y="31647"/>
                  </a:cubicBezTo>
                  <a:cubicBezTo>
                    <a:pt x="6713" y="23442"/>
                    <a:pt x="13426" y="15237"/>
                    <a:pt x="2589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3" name="任意多边形: 形状 582"/>
            <p:cNvSpPr/>
            <p:nvPr/>
          </p:nvSpPr>
          <p:spPr>
            <a:xfrm>
              <a:off x="11318725" y="5772414"/>
              <a:ext cx="68728" cy="68635"/>
            </a:xfrm>
            <a:custGeom>
              <a:avLst/>
              <a:gdLst>
                <a:gd name="connsiteX0" fmla="*/ 0 w 68728"/>
                <a:gd name="connsiteY0" fmla="*/ 0 h 68635"/>
                <a:gd name="connsiteX1" fmla="*/ 68728 w 68728"/>
                <a:gd name="connsiteY1" fmla="*/ 68622 h 68635"/>
                <a:gd name="connsiteX2" fmla="*/ 0 w 68728"/>
                <a:gd name="connsiteY2" fmla="*/ 0 h 6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728" h="68635">
                  <a:moveTo>
                    <a:pt x="0" y="0"/>
                  </a:moveTo>
                  <a:cubicBezTo>
                    <a:pt x="36548" y="10922"/>
                    <a:pt x="46459" y="21204"/>
                    <a:pt x="68728" y="68622"/>
                  </a:cubicBezTo>
                  <a:cubicBezTo>
                    <a:pt x="37721" y="69208"/>
                    <a:pt x="19926" y="5194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4" name="任意多边形: 形状 583"/>
            <p:cNvSpPr/>
            <p:nvPr/>
          </p:nvSpPr>
          <p:spPr>
            <a:xfrm>
              <a:off x="10263720" y="4505366"/>
              <a:ext cx="51361" cy="60423"/>
            </a:xfrm>
            <a:custGeom>
              <a:avLst/>
              <a:gdLst>
                <a:gd name="connsiteX0" fmla="*/ 428 w 51361"/>
                <a:gd name="connsiteY0" fmla="*/ 0 h 60423"/>
                <a:gd name="connsiteX1" fmla="*/ 51362 w 51361"/>
                <a:gd name="connsiteY1" fmla="*/ 60044 h 60423"/>
                <a:gd name="connsiteX2" fmla="*/ 428 w 51361"/>
                <a:gd name="connsiteY2" fmla="*/ 0 h 60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361" h="60423">
                  <a:moveTo>
                    <a:pt x="428" y="0"/>
                  </a:moveTo>
                  <a:cubicBezTo>
                    <a:pt x="36977" y="3729"/>
                    <a:pt x="45075" y="30794"/>
                    <a:pt x="51362" y="60044"/>
                  </a:cubicBezTo>
                  <a:cubicBezTo>
                    <a:pt x="16998" y="63773"/>
                    <a:pt x="-3248" y="39745"/>
                    <a:pt x="42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5" name="任意多边形: 形状 584"/>
            <p:cNvSpPr/>
            <p:nvPr/>
          </p:nvSpPr>
          <p:spPr>
            <a:xfrm>
              <a:off x="6872787" y="4842640"/>
              <a:ext cx="51770" cy="47124"/>
            </a:xfrm>
            <a:custGeom>
              <a:avLst/>
              <a:gdLst>
                <a:gd name="connsiteX0" fmla="*/ 51547 w 51770"/>
                <a:gd name="connsiteY0" fmla="*/ 40784 h 47124"/>
                <a:gd name="connsiteX1" fmla="*/ 81 w 51770"/>
                <a:gd name="connsiteY1" fmla="*/ 24108 h 47124"/>
                <a:gd name="connsiteX2" fmla="*/ 19314 w 51770"/>
                <a:gd name="connsiteY2" fmla="*/ 240 h 47124"/>
                <a:gd name="connsiteX3" fmla="*/ 51547 w 51770"/>
                <a:gd name="connsiteY3" fmla="*/ 40784 h 47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768" h="47124">
                  <a:moveTo>
                    <a:pt x="51547" y="40784"/>
                  </a:moveTo>
                  <a:cubicBezTo>
                    <a:pt x="28052" y="47976"/>
                    <a:pt x="5515" y="55489"/>
                    <a:pt x="81" y="24108"/>
                  </a:cubicBezTo>
                  <a:cubicBezTo>
                    <a:pt x="-1144" y="17075"/>
                    <a:pt x="11802" y="932"/>
                    <a:pt x="19314" y="240"/>
                  </a:cubicBezTo>
                  <a:cubicBezTo>
                    <a:pt x="45420" y="-2264"/>
                    <a:pt x="53252" y="15104"/>
                    <a:pt x="51547" y="407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6" name="任意多边形: 形状 585"/>
            <p:cNvSpPr/>
            <p:nvPr/>
          </p:nvSpPr>
          <p:spPr>
            <a:xfrm>
              <a:off x="10753769" y="5075916"/>
              <a:ext cx="59511" cy="70486"/>
            </a:xfrm>
            <a:custGeom>
              <a:avLst/>
              <a:gdLst>
                <a:gd name="connsiteX0" fmla="*/ 59511 w 59511"/>
                <a:gd name="connsiteY0" fmla="*/ 70486 h 70486"/>
                <a:gd name="connsiteX1" fmla="*/ 0 w 59511"/>
                <a:gd name="connsiteY1" fmla="*/ 0 h 70486"/>
                <a:gd name="connsiteX2" fmla="*/ 59511 w 59511"/>
                <a:gd name="connsiteY2" fmla="*/ 70486 h 7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511" h="70486">
                  <a:moveTo>
                    <a:pt x="59511" y="70486"/>
                  </a:moveTo>
                  <a:cubicBezTo>
                    <a:pt x="14758" y="59511"/>
                    <a:pt x="2291" y="44061"/>
                    <a:pt x="0" y="0"/>
                  </a:cubicBezTo>
                  <a:cubicBezTo>
                    <a:pt x="35856" y="9004"/>
                    <a:pt x="45659" y="38307"/>
                    <a:pt x="59511" y="704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7" name="任意多边形: 形状 586"/>
            <p:cNvSpPr/>
            <p:nvPr/>
          </p:nvSpPr>
          <p:spPr>
            <a:xfrm>
              <a:off x="8770404" y="3627004"/>
              <a:ext cx="50770" cy="51881"/>
            </a:xfrm>
            <a:custGeom>
              <a:avLst/>
              <a:gdLst>
                <a:gd name="connsiteX0" fmla="*/ 0 w 50770"/>
                <a:gd name="connsiteY0" fmla="*/ 4875 h 51881"/>
                <a:gd name="connsiteX1" fmla="*/ 50507 w 50770"/>
                <a:gd name="connsiteY1" fmla="*/ 30608 h 51881"/>
                <a:gd name="connsiteX2" fmla="*/ 43208 w 50770"/>
                <a:gd name="connsiteY2" fmla="*/ 51866 h 51881"/>
                <a:gd name="connsiteX3" fmla="*/ 0 w 50770"/>
                <a:gd name="connsiteY3" fmla="*/ 4875 h 51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70" h="51881">
                  <a:moveTo>
                    <a:pt x="0" y="4875"/>
                  </a:moveTo>
                  <a:cubicBezTo>
                    <a:pt x="29729" y="-7858"/>
                    <a:pt x="44220" y="5621"/>
                    <a:pt x="50507" y="30608"/>
                  </a:cubicBezTo>
                  <a:cubicBezTo>
                    <a:pt x="52105" y="37001"/>
                    <a:pt x="46032" y="51812"/>
                    <a:pt x="43208" y="51866"/>
                  </a:cubicBezTo>
                  <a:cubicBezTo>
                    <a:pt x="14012" y="52505"/>
                    <a:pt x="3516" y="33378"/>
                    <a:pt x="0" y="48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8" name="任意多边形: 形状 587"/>
            <p:cNvSpPr/>
            <p:nvPr/>
          </p:nvSpPr>
          <p:spPr>
            <a:xfrm>
              <a:off x="7931003" y="3662295"/>
              <a:ext cx="48346" cy="48446"/>
            </a:xfrm>
            <a:custGeom>
              <a:avLst/>
              <a:gdLst>
                <a:gd name="connsiteX0" fmla="*/ 11520 w 48346"/>
                <a:gd name="connsiteY0" fmla="*/ 645 h 48446"/>
                <a:gd name="connsiteX1" fmla="*/ 48335 w 48346"/>
                <a:gd name="connsiteY1" fmla="*/ 32185 h 48446"/>
                <a:gd name="connsiteX2" fmla="*/ 33098 w 48346"/>
                <a:gd name="connsiteY2" fmla="*/ 48435 h 48446"/>
                <a:gd name="connsiteX3" fmla="*/ 119 w 48346"/>
                <a:gd name="connsiteY3" fmla="*/ 15989 h 48446"/>
                <a:gd name="connsiteX4" fmla="*/ 11520 w 48346"/>
                <a:gd name="connsiteY4" fmla="*/ 645 h 4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46" h="48446">
                  <a:moveTo>
                    <a:pt x="11520" y="645"/>
                  </a:moveTo>
                  <a:cubicBezTo>
                    <a:pt x="45298" y="-3830"/>
                    <a:pt x="46790" y="15882"/>
                    <a:pt x="48335" y="32185"/>
                  </a:cubicBezTo>
                  <a:cubicBezTo>
                    <a:pt x="48815" y="37300"/>
                    <a:pt x="33684" y="48861"/>
                    <a:pt x="33098" y="48435"/>
                  </a:cubicBezTo>
                  <a:cubicBezTo>
                    <a:pt x="21164" y="38632"/>
                    <a:pt x="9389" y="28189"/>
                    <a:pt x="119" y="15989"/>
                  </a:cubicBezTo>
                  <a:cubicBezTo>
                    <a:pt x="-1266" y="14124"/>
                    <a:pt x="9869" y="2776"/>
                    <a:pt x="11520" y="6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9" name="任意多边形: 形状 588"/>
            <p:cNvSpPr/>
            <p:nvPr/>
          </p:nvSpPr>
          <p:spPr>
            <a:xfrm>
              <a:off x="9935852" y="4121667"/>
              <a:ext cx="50560" cy="58012"/>
            </a:xfrm>
            <a:custGeom>
              <a:avLst/>
              <a:gdLst>
                <a:gd name="connsiteX0" fmla="*/ 0 w 50560"/>
                <a:gd name="connsiteY0" fmla="*/ 579 h 58012"/>
                <a:gd name="connsiteX1" fmla="*/ 50560 w 50560"/>
                <a:gd name="connsiteY1" fmla="*/ 58012 h 58012"/>
                <a:gd name="connsiteX2" fmla="*/ 0 w 50560"/>
                <a:gd name="connsiteY2" fmla="*/ 579 h 58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60" h="58011">
                  <a:moveTo>
                    <a:pt x="0" y="579"/>
                  </a:moveTo>
                  <a:cubicBezTo>
                    <a:pt x="31700" y="-3097"/>
                    <a:pt x="43368" y="10116"/>
                    <a:pt x="50560" y="58012"/>
                  </a:cubicBezTo>
                  <a:cubicBezTo>
                    <a:pt x="18541" y="54230"/>
                    <a:pt x="3889" y="37607"/>
                    <a:pt x="0" y="5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0" name="任意多边形: 形状 589"/>
            <p:cNvSpPr/>
            <p:nvPr/>
          </p:nvSpPr>
          <p:spPr>
            <a:xfrm>
              <a:off x="7808849" y="3811052"/>
              <a:ext cx="55226" cy="51937"/>
            </a:xfrm>
            <a:custGeom>
              <a:avLst/>
              <a:gdLst>
                <a:gd name="connsiteX0" fmla="*/ 11029 w 55226"/>
                <a:gd name="connsiteY0" fmla="*/ 0 h 51937"/>
                <a:gd name="connsiteX1" fmla="*/ 51733 w 55226"/>
                <a:gd name="connsiteY1" fmla="*/ 19766 h 51937"/>
                <a:gd name="connsiteX2" fmla="*/ 51679 w 55226"/>
                <a:gd name="connsiteY2" fmla="*/ 47897 h 51937"/>
                <a:gd name="connsiteX3" fmla="*/ 25840 w 55226"/>
                <a:gd name="connsiteY3" fmla="*/ 49175 h 51937"/>
                <a:gd name="connsiteX4" fmla="*/ 0 w 55226"/>
                <a:gd name="connsiteY4" fmla="*/ 12946 h 51937"/>
                <a:gd name="connsiteX5" fmla="*/ 11029 w 55226"/>
                <a:gd name="connsiteY5" fmla="*/ 0 h 5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26" h="51937">
                  <a:moveTo>
                    <a:pt x="11029" y="0"/>
                  </a:moveTo>
                  <a:cubicBezTo>
                    <a:pt x="24881" y="6233"/>
                    <a:pt x="40491" y="10389"/>
                    <a:pt x="51733" y="19766"/>
                  </a:cubicBezTo>
                  <a:cubicBezTo>
                    <a:pt x="56687" y="23922"/>
                    <a:pt x="56101" y="40704"/>
                    <a:pt x="51679" y="47897"/>
                  </a:cubicBezTo>
                  <a:cubicBezTo>
                    <a:pt x="48962" y="52372"/>
                    <a:pt x="30741" y="53597"/>
                    <a:pt x="25840" y="49175"/>
                  </a:cubicBezTo>
                  <a:cubicBezTo>
                    <a:pt x="15078" y="39479"/>
                    <a:pt x="8365" y="25307"/>
                    <a:pt x="0" y="12946"/>
                  </a:cubicBezTo>
                  <a:cubicBezTo>
                    <a:pt x="3676" y="8631"/>
                    <a:pt x="7352" y="4315"/>
                    <a:pt x="1102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1" name="任意多边形: 形状 590"/>
            <p:cNvSpPr/>
            <p:nvPr/>
          </p:nvSpPr>
          <p:spPr>
            <a:xfrm>
              <a:off x="9534565" y="3840324"/>
              <a:ext cx="58463" cy="53051"/>
            </a:xfrm>
            <a:custGeom>
              <a:avLst/>
              <a:gdLst>
                <a:gd name="connsiteX0" fmla="*/ 0 w 58463"/>
                <a:gd name="connsiteY0" fmla="*/ 350 h 53051"/>
                <a:gd name="connsiteX1" fmla="*/ 58339 w 58463"/>
                <a:gd name="connsiteY1" fmla="*/ 41640 h 53051"/>
                <a:gd name="connsiteX2" fmla="*/ 50187 w 58463"/>
                <a:gd name="connsiteY2" fmla="*/ 52828 h 53051"/>
                <a:gd name="connsiteX3" fmla="*/ 29729 w 58463"/>
                <a:gd name="connsiteY3" fmla="*/ 48779 h 53051"/>
                <a:gd name="connsiteX4" fmla="*/ 0 w 58463"/>
                <a:gd name="connsiteY4" fmla="*/ 350 h 5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62" h="53051">
                  <a:moveTo>
                    <a:pt x="0" y="350"/>
                  </a:moveTo>
                  <a:cubicBezTo>
                    <a:pt x="35003" y="-3006"/>
                    <a:pt x="60470" y="18305"/>
                    <a:pt x="58339" y="41640"/>
                  </a:cubicBezTo>
                  <a:cubicBezTo>
                    <a:pt x="57966" y="45796"/>
                    <a:pt x="53331" y="52562"/>
                    <a:pt x="50187" y="52828"/>
                  </a:cubicBezTo>
                  <a:cubicBezTo>
                    <a:pt x="43315" y="53414"/>
                    <a:pt x="32979" y="53095"/>
                    <a:pt x="29729" y="48779"/>
                  </a:cubicBezTo>
                  <a:cubicBezTo>
                    <a:pt x="19233" y="35087"/>
                    <a:pt x="11348" y="19370"/>
                    <a:pt x="0" y="3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2" name="任意多边形: 形状 591"/>
            <p:cNvSpPr/>
            <p:nvPr/>
          </p:nvSpPr>
          <p:spPr>
            <a:xfrm>
              <a:off x="6437857" y="5422699"/>
              <a:ext cx="61375" cy="45570"/>
            </a:xfrm>
            <a:custGeom>
              <a:avLst/>
              <a:gdLst>
                <a:gd name="connsiteX0" fmla="*/ 61376 w 61375"/>
                <a:gd name="connsiteY0" fmla="*/ 25308 h 45570"/>
                <a:gd name="connsiteX1" fmla="*/ 28770 w 61375"/>
                <a:gd name="connsiteY1" fmla="*/ 45287 h 45570"/>
                <a:gd name="connsiteX2" fmla="*/ 0 w 61375"/>
                <a:gd name="connsiteY2" fmla="*/ 18648 h 45570"/>
                <a:gd name="connsiteX3" fmla="*/ 26905 w 61375"/>
                <a:gd name="connsiteY3" fmla="*/ 1 h 45570"/>
                <a:gd name="connsiteX4" fmla="*/ 61376 w 61375"/>
                <a:gd name="connsiteY4" fmla="*/ 25308 h 4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75" h="45570">
                  <a:moveTo>
                    <a:pt x="61376" y="25308"/>
                  </a:moveTo>
                  <a:cubicBezTo>
                    <a:pt x="44487" y="36123"/>
                    <a:pt x="33192" y="47524"/>
                    <a:pt x="28770" y="45287"/>
                  </a:cubicBezTo>
                  <a:cubicBezTo>
                    <a:pt x="17528" y="39692"/>
                    <a:pt x="9377" y="27918"/>
                    <a:pt x="0" y="18648"/>
                  </a:cubicBezTo>
                  <a:cubicBezTo>
                    <a:pt x="8951" y="11935"/>
                    <a:pt x="18008" y="-106"/>
                    <a:pt x="26905" y="1"/>
                  </a:cubicBezTo>
                  <a:cubicBezTo>
                    <a:pt x="35856" y="54"/>
                    <a:pt x="44647" y="12254"/>
                    <a:pt x="61376" y="253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3" name="任意多边形: 形状 592"/>
            <p:cNvSpPr/>
            <p:nvPr/>
          </p:nvSpPr>
          <p:spPr>
            <a:xfrm>
              <a:off x="11495234" y="5964480"/>
              <a:ext cx="72777" cy="67076"/>
            </a:xfrm>
            <a:custGeom>
              <a:avLst/>
              <a:gdLst>
                <a:gd name="connsiteX0" fmla="*/ 0 w 72777"/>
                <a:gd name="connsiteY0" fmla="*/ 0 h 67076"/>
                <a:gd name="connsiteX1" fmla="*/ 72777 w 72777"/>
                <a:gd name="connsiteY1" fmla="*/ 67077 h 67076"/>
                <a:gd name="connsiteX2" fmla="*/ 0 w 72777"/>
                <a:gd name="connsiteY2" fmla="*/ 0 h 6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777" h="67076">
                  <a:moveTo>
                    <a:pt x="0" y="0"/>
                  </a:moveTo>
                  <a:cubicBezTo>
                    <a:pt x="40172" y="746"/>
                    <a:pt x="47417" y="36708"/>
                    <a:pt x="72777" y="67077"/>
                  </a:cubicBezTo>
                  <a:cubicBezTo>
                    <a:pt x="26852" y="59724"/>
                    <a:pt x="14012" y="2951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4" name="任意多边形: 形状 593"/>
            <p:cNvSpPr/>
            <p:nvPr/>
          </p:nvSpPr>
          <p:spPr>
            <a:xfrm>
              <a:off x="12005740" y="6635404"/>
              <a:ext cx="87908" cy="82207"/>
            </a:xfrm>
            <a:custGeom>
              <a:avLst/>
              <a:gdLst>
                <a:gd name="connsiteX0" fmla="*/ 77999 w 87908"/>
                <a:gd name="connsiteY0" fmla="*/ 82208 h 82207"/>
                <a:gd name="connsiteX1" fmla="*/ 0 w 87908"/>
                <a:gd name="connsiteY1" fmla="*/ 9111 h 82207"/>
                <a:gd name="connsiteX2" fmla="*/ 7992 w 87908"/>
                <a:gd name="connsiteY2" fmla="*/ 0 h 82207"/>
                <a:gd name="connsiteX3" fmla="*/ 87908 w 87908"/>
                <a:gd name="connsiteY3" fmla="*/ 70966 h 82207"/>
                <a:gd name="connsiteX4" fmla="*/ 77999 w 87908"/>
                <a:gd name="connsiteY4" fmla="*/ 82208 h 8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08" h="82207">
                  <a:moveTo>
                    <a:pt x="77999" y="82208"/>
                  </a:moveTo>
                  <a:cubicBezTo>
                    <a:pt x="51999" y="57860"/>
                    <a:pt x="26000" y="33458"/>
                    <a:pt x="0" y="9111"/>
                  </a:cubicBezTo>
                  <a:cubicBezTo>
                    <a:pt x="2664" y="6074"/>
                    <a:pt x="5328" y="3037"/>
                    <a:pt x="7992" y="0"/>
                  </a:cubicBezTo>
                  <a:cubicBezTo>
                    <a:pt x="44753" y="11455"/>
                    <a:pt x="64092" y="43901"/>
                    <a:pt x="87908" y="70966"/>
                  </a:cubicBezTo>
                  <a:cubicBezTo>
                    <a:pt x="84605" y="74695"/>
                    <a:pt x="81302" y="78425"/>
                    <a:pt x="77999" y="822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5" name="任意多边形: 形状 594"/>
            <p:cNvSpPr/>
            <p:nvPr/>
          </p:nvSpPr>
          <p:spPr>
            <a:xfrm>
              <a:off x="6732071" y="5022478"/>
              <a:ext cx="52410" cy="54466"/>
            </a:xfrm>
            <a:custGeom>
              <a:avLst/>
              <a:gdLst>
                <a:gd name="connsiteX0" fmla="*/ 23214 w 52410"/>
                <a:gd name="connsiteY0" fmla="*/ 0 h 54466"/>
                <a:gd name="connsiteX1" fmla="*/ 52410 w 52410"/>
                <a:gd name="connsiteY1" fmla="*/ 38733 h 54466"/>
                <a:gd name="connsiteX2" fmla="*/ 23480 w 52410"/>
                <a:gd name="connsiteY2" fmla="*/ 54237 h 54466"/>
                <a:gd name="connsiteX3" fmla="*/ 145 w 52410"/>
                <a:gd name="connsiteY3" fmla="*/ 28290 h 54466"/>
                <a:gd name="connsiteX4" fmla="*/ 23214 w 52410"/>
                <a:gd name="connsiteY4" fmla="*/ 0 h 54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0" h="54464">
                  <a:moveTo>
                    <a:pt x="23214" y="0"/>
                  </a:moveTo>
                  <a:cubicBezTo>
                    <a:pt x="36427" y="17528"/>
                    <a:pt x="44418" y="28131"/>
                    <a:pt x="52410" y="38733"/>
                  </a:cubicBezTo>
                  <a:cubicBezTo>
                    <a:pt x="42660" y="44434"/>
                    <a:pt x="31259" y="56261"/>
                    <a:pt x="23480" y="54237"/>
                  </a:cubicBezTo>
                  <a:cubicBezTo>
                    <a:pt x="13731" y="51679"/>
                    <a:pt x="4247" y="38839"/>
                    <a:pt x="145" y="28290"/>
                  </a:cubicBezTo>
                  <a:cubicBezTo>
                    <a:pt x="-1507" y="24028"/>
                    <a:pt x="11280" y="14119"/>
                    <a:pt x="232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6" name="任意多边形: 形状 595"/>
            <p:cNvSpPr/>
            <p:nvPr/>
          </p:nvSpPr>
          <p:spPr>
            <a:xfrm>
              <a:off x="6391330" y="5967730"/>
              <a:ext cx="48125" cy="59319"/>
            </a:xfrm>
            <a:custGeom>
              <a:avLst/>
              <a:gdLst>
                <a:gd name="connsiteX0" fmla="*/ 27081 w 48125"/>
                <a:gd name="connsiteY0" fmla="*/ 0 h 59319"/>
                <a:gd name="connsiteX1" fmla="*/ 48125 w 48125"/>
                <a:gd name="connsiteY1" fmla="*/ 38093 h 59319"/>
                <a:gd name="connsiteX2" fmla="*/ 27987 w 48125"/>
                <a:gd name="connsiteY2" fmla="*/ 58605 h 59319"/>
                <a:gd name="connsiteX3" fmla="*/ 335 w 48125"/>
                <a:gd name="connsiteY3" fmla="*/ 33618 h 59319"/>
                <a:gd name="connsiteX4" fmla="*/ 27081 w 48125"/>
                <a:gd name="connsiteY4" fmla="*/ 0 h 59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25" h="59319">
                  <a:moveTo>
                    <a:pt x="27081" y="0"/>
                  </a:moveTo>
                  <a:cubicBezTo>
                    <a:pt x="38163" y="18753"/>
                    <a:pt x="48072" y="28397"/>
                    <a:pt x="48125" y="38093"/>
                  </a:cubicBezTo>
                  <a:cubicBezTo>
                    <a:pt x="48179" y="45179"/>
                    <a:pt x="36245" y="56847"/>
                    <a:pt x="27987" y="58605"/>
                  </a:cubicBezTo>
                  <a:cubicBezTo>
                    <a:pt x="10671" y="62228"/>
                    <a:pt x="-2275" y="51786"/>
                    <a:pt x="335" y="33618"/>
                  </a:cubicBezTo>
                  <a:cubicBezTo>
                    <a:pt x="1721" y="24561"/>
                    <a:pt x="13069" y="16996"/>
                    <a:pt x="2708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7" name="任意多边形: 形状 596"/>
            <p:cNvSpPr/>
            <p:nvPr/>
          </p:nvSpPr>
          <p:spPr>
            <a:xfrm>
              <a:off x="12105742" y="6754373"/>
              <a:ext cx="86469" cy="72900"/>
            </a:xfrm>
            <a:custGeom>
              <a:avLst/>
              <a:gdLst>
                <a:gd name="connsiteX0" fmla="*/ 8258 w 86469"/>
                <a:gd name="connsiteY0" fmla="*/ 0 h 72900"/>
                <a:gd name="connsiteX1" fmla="*/ 86469 w 86469"/>
                <a:gd name="connsiteY1" fmla="*/ 72617 h 72900"/>
                <a:gd name="connsiteX2" fmla="*/ 0 w 86469"/>
                <a:gd name="connsiteY2" fmla="*/ 8471 h 72900"/>
                <a:gd name="connsiteX3" fmla="*/ 8258 w 86469"/>
                <a:gd name="connsiteY3" fmla="*/ 0 h 7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69" h="72900">
                  <a:moveTo>
                    <a:pt x="8258" y="0"/>
                  </a:moveTo>
                  <a:cubicBezTo>
                    <a:pt x="34310" y="24188"/>
                    <a:pt x="60417" y="48429"/>
                    <a:pt x="86469" y="72617"/>
                  </a:cubicBezTo>
                  <a:cubicBezTo>
                    <a:pt x="53278" y="75921"/>
                    <a:pt x="23548" y="50028"/>
                    <a:pt x="0" y="8471"/>
                  </a:cubicBezTo>
                  <a:cubicBezTo>
                    <a:pt x="2770" y="5647"/>
                    <a:pt x="5540" y="2824"/>
                    <a:pt x="825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8" name="任意多边形: 形状 597"/>
            <p:cNvSpPr/>
            <p:nvPr/>
          </p:nvSpPr>
          <p:spPr>
            <a:xfrm>
              <a:off x="10585998" y="4891417"/>
              <a:ext cx="57539" cy="65369"/>
            </a:xfrm>
            <a:custGeom>
              <a:avLst/>
              <a:gdLst>
                <a:gd name="connsiteX0" fmla="*/ 57540 w 57539"/>
                <a:gd name="connsiteY0" fmla="*/ 65369 h 65369"/>
                <a:gd name="connsiteX1" fmla="*/ 0 w 57539"/>
                <a:gd name="connsiteY1" fmla="*/ 158 h 65369"/>
                <a:gd name="connsiteX2" fmla="*/ 57540 w 57539"/>
                <a:gd name="connsiteY2" fmla="*/ 65369 h 6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539" h="65369">
                  <a:moveTo>
                    <a:pt x="57540" y="65369"/>
                  </a:moveTo>
                  <a:cubicBezTo>
                    <a:pt x="14119" y="61160"/>
                    <a:pt x="12946" y="26530"/>
                    <a:pt x="0" y="158"/>
                  </a:cubicBezTo>
                  <a:cubicBezTo>
                    <a:pt x="29676" y="-2240"/>
                    <a:pt x="52585" y="22854"/>
                    <a:pt x="57540" y="653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9" name="任意多边形: 形状 598"/>
            <p:cNvSpPr/>
            <p:nvPr/>
          </p:nvSpPr>
          <p:spPr>
            <a:xfrm>
              <a:off x="6409509" y="6729507"/>
              <a:ext cx="49695" cy="55022"/>
            </a:xfrm>
            <a:custGeom>
              <a:avLst/>
              <a:gdLst>
                <a:gd name="connsiteX0" fmla="*/ 24565 w 49695"/>
                <a:gd name="connsiteY0" fmla="*/ 55022 h 55022"/>
                <a:gd name="connsiteX1" fmla="*/ 4 w 49695"/>
                <a:gd name="connsiteY1" fmla="*/ 20871 h 55022"/>
                <a:gd name="connsiteX2" fmla="*/ 22274 w 49695"/>
                <a:gd name="connsiteY2" fmla="*/ 146 h 55022"/>
                <a:gd name="connsiteX3" fmla="*/ 49605 w 49695"/>
                <a:gd name="connsiteY3" fmla="*/ 27744 h 55022"/>
                <a:gd name="connsiteX4" fmla="*/ 24565 w 49695"/>
                <a:gd name="connsiteY4" fmla="*/ 55022 h 5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95" h="55022">
                  <a:moveTo>
                    <a:pt x="24565" y="55022"/>
                  </a:moveTo>
                  <a:cubicBezTo>
                    <a:pt x="12631" y="39518"/>
                    <a:pt x="484" y="30461"/>
                    <a:pt x="4" y="20871"/>
                  </a:cubicBezTo>
                  <a:cubicBezTo>
                    <a:pt x="-316" y="13838"/>
                    <a:pt x="18438" y="-1665"/>
                    <a:pt x="22274" y="146"/>
                  </a:cubicBezTo>
                  <a:cubicBezTo>
                    <a:pt x="33516" y="5527"/>
                    <a:pt x="42946" y="16716"/>
                    <a:pt x="49605" y="27744"/>
                  </a:cubicBezTo>
                  <a:cubicBezTo>
                    <a:pt x="50937" y="30035"/>
                    <a:pt x="37298" y="41383"/>
                    <a:pt x="24565" y="550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0" name="任意多边形: 形状 599"/>
            <p:cNvSpPr/>
            <p:nvPr/>
          </p:nvSpPr>
          <p:spPr>
            <a:xfrm>
              <a:off x="7698061" y="3976899"/>
              <a:ext cx="50424" cy="45881"/>
            </a:xfrm>
            <a:custGeom>
              <a:avLst/>
              <a:gdLst>
                <a:gd name="connsiteX0" fmla="*/ 50425 w 50424"/>
                <a:gd name="connsiteY0" fmla="*/ 44013 h 45881"/>
                <a:gd name="connsiteX1" fmla="*/ 24 w 50424"/>
                <a:gd name="connsiteY1" fmla="*/ 20518 h 45881"/>
                <a:gd name="connsiteX2" fmla="*/ 16274 w 50424"/>
                <a:gd name="connsiteY2" fmla="*/ 1018 h 45881"/>
                <a:gd name="connsiteX3" fmla="*/ 50425 w 50424"/>
                <a:gd name="connsiteY3" fmla="*/ 44013 h 4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24" h="45881">
                  <a:moveTo>
                    <a:pt x="50425" y="44013"/>
                  </a:moveTo>
                  <a:cubicBezTo>
                    <a:pt x="26503" y="45931"/>
                    <a:pt x="3168" y="52484"/>
                    <a:pt x="24" y="20518"/>
                  </a:cubicBezTo>
                  <a:cubicBezTo>
                    <a:pt x="-562" y="14337"/>
                    <a:pt x="9561" y="2350"/>
                    <a:pt x="16274" y="1018"/>
                  </a:cubicBezTo>
                  <a:cubicBezTo>
                    <a:pt x="48400" y="-5215"/>
                    <a:pt x="48827" y="18173"/>
                    <a:pt x="50425" y="440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1" name="任意多边形: 形状 600"/>
            <p:cNvSpPr/>
            <p:nvPr/>
          </p:nvSpPr>
          <p:spPr>
            <a:xfrm>
              <a:off x="6964453" y="4491195"/>
              <a:ext cx="54236" cy="44423"/>
            </a:xfrm>
            <a:custGeom>
              <a:avLst/>
              <a:gdLst>
                <a:gd name="connsiteX0" fmla="*/ 54023 w 54236"/>
                <a:gd name="connsiteY0" fmla="*/ 30474 h 44423"/>
                <a:gd name="connsiteX1" fmla="*/ 29835 w 54236"/>
                <a:gd name="connsiteY1" fmla="*/ 44113 h 44423"/>
                <a:gd name="connsiteX2" fmla="*/ 0 w 54236"/>
                <a:gd name="connsiteY2" fmla="*/ 18113 h 44423"/>
                <a:gd name="connsiteX3" fmla="*/ 20778 w 54236"/>
                <a:gd name="connsiteY3" fmla="*/ 52 h 44423"/>
                <a:gd name="connsiteX4" fmla="*/ 54237 w 54236"/>
                <a:gd name="connsiteY4" fmla="*/ 17314 h 44423"/>
                <a:gd name="connsiteX5" fmla="*/ 54023 w 54236"/>
                <a:gd name="connsiteY5" fmla="*/ 30474 h 4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36" h="44423">
                  <a:moveTo>
                    <a:pt x="54023" y="30474"/>
                  </a:moveTo>
                  <a:cubicBezTo>
                    <a:pt x="45765" y="35428"/>
                    <a:pt x="34790" y="46403"/>
                    <a:pt x="29835" y="44113"/>
                  </a:cubicBezTo>
                  <a:cubicBezTo>
                    <a:pt x="18328" y="38838"/>
                    <a:pt x="9750" y="27170"/>
                    <a:pt x="0" y="18113"/>
                  </a:cubicBezTo>
                  <a:cubicBezTo>
                    <a:pt x="6979" y="11667"/>
                    <a:pt x="14971" y="-907"/>
                    <a:pt x="20778" y="52"/>
                  </a:cubicBezTo>
                  <a:cubicBezTo>
                    <a:pt x="32553" y="1917"/>
                    <a:pt x="43155" y="11134"/>
                    <a:pt x="54237" y="17314"/>
                  </a:cubicBezTo>
                  <a:cubicBezTo>
                    <a:pt x="54183" y="21683"/>
                    <a:pt x="54077" y="26051"/>
                    <a:pt x="54023" y="304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2" name="任意多边形: 形状 601"/>
            <p:cNvSpPr/>
            <p:nvPr/>
          </p:nvSpPr>
          <p:spPr>
            <a:xfrm>
              <a:off x="11567478" y="6083928"/>
              <a:ext cx="73096" cy="81514"/>
            </a:xfrm>
            <a:custGeom>
              <a:avLst/>
              <a:gdLst>
                <a:gd name="connsiteX0" fmla="*/ 8418 w 73096"/>
                <a:gd name="connsiteY0" fmla="*/ 0 h 81514"/>
                <a:gd name="connsiteX1" fmla="*/ 73097 w 73096"/>
                <a:gd name="connsiteY1" fmla="*/ 73470 h 81514"/>
                <a:gd name="connsiteX2" fmla="*/ 63826 w 73096"/>
                <a:gd name="connsiteY2" fmla="*/ 81515 h 81514"/>
                <a:gd name="connsiteX3" fmla="*/ 0 w 73096"/>
                <a:gd name="connsiteY3" fmla="*/ 7139 h 81514"/>
                <a:gd name="connsiteX4" fmla="*/ 8418 w 73096"/>
                <a:gd name="connsiteY4" fmla="*/ 0 h 8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96" h="81514">
                  <a:moveTo>
                    <a:pt x="8418" y="0"/>
                  </a:moveTo>
                  <a:cubicBezTo>
                    <a:pt x="40278" y="15717"/>
                    <a:pt x="64252" y="38147"/>
                    <a:pt x="73097" y="73470"/>
                  </a:cubicBezTo>
                  <a:cubicBezTo>
                    <a:pt x="70007" y="76134"/>
                    <a:pt x="66916" y="78851"/>
                    <a:pt x="63826" y="81515"/>
                  </a:cubicBezTo>
                  <a:cubicBezTo>
                    <a:pt x="42569" y="56740"/>
                    <a:pt x="21258" y="31967"/>
                    <a:pt x="0" y="7139"/>
                  </a:cubicBezTo>
                  <a:cubicBezTo>
                    <a:pt x="2771" y="4795"/>
                    <a:pt x="5594" y="2397"/>
                    <a:pt x="841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3" name="任意多边形: 形状 602"/>
            <p:cNvSpPr/>
            <p:nvPr/>
          </p:nvSpPr>
          <p:spPr>
            <a:xfrm>
              <a:off x="10527659" y="4746820"/>
              <a:ext cx="59031" cy="65957"/>
            </a:xfrm>
            <a:custGeom>
              <a:avLst/>
              <a:gdLst>
                <a:gd name="connsiteX0" fmla="*/ 59032 w 59031"/>
                <a:gd name="connsiteY0" fmla="*/ 65958 h 65957"/>
                <a:gd name="connsiteX1" fmla="*/ 0 w 59031"/>
                <a:gd name="connsiteY1" fmla="*/ 0 h 65957"/>
                <a:gd name="connsiteX2" fmla="*/ 59032 w 59031"/>
                <a:gd name="connsiteY2" fmla="*/ 65958 h 6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031" h="65957">
                  <a:moveTo>
                    <a:pt x="59032" y="65958"/>
                  </a:moveTo>
                  <a:cubicBezTo>
                    <a:pt x="21684" y="63613"/>
                    <a:pt x="1758" y="40544"/>
                    <a:pt x="0" y="0"/>
                  </a:cubicBezTo>
                  <a:cubicBezTo>
                    <a:pt x="32979" y="10709"/>
                    <a:pt x="46512" y="34524"/>
                    <a:pt x="59032" y="659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4" name="任意多边形: 形状 603"/>
            <p:cNvSpPr/>
            <p:nvPr/>
          </p:nvSpPr>
          <p:spPr>
            <a:xfrm>
              <a:off x="10837948" y="5130951"/>
              <a:ext cx="74109" cy="69314"/>
            </a:xfrm>
            <a:custGeom>
              <a:avLst/>
              <a:gdLst>
                <a:gd name="connsiteX0" fmla="*/ 0 w 74109"/>
                <a:gd name="connsiteY0" fmla="*/ 0 h 69314"/>
                <a:gd name="connsiteX1" fmla="*/ 74109 w 74109"/>
                <a:gd name="connsiteY1" fmla="*/ 69314 h 69314"/>
                <a:gd name="connsiteX2" fmla="*/ 0 w 74109"/>
                <a:gd name="connsiteY2" fmla="*/ 0 h 69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109" h="69314">
                  <a:moveTo>
                    <a:pt x="0" y="0"/>
                  </a:moveTo>
                  <a:cubicBezTo>
                    <a:pt x="47684" y="5168"/>
                    <a:pt x="58179" y="37774"/>
                    <a:pt x="74109" y="69314"/>
                  </a:cubicBezTo>
                  <a:cubicBezTo>
                    <a:pt x="31221" y="66437"/>
                    <a:pt x="23016" y="3111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5" name="任意多边形: 形状 604"/>
            <p:cNvSpPr/>
            <p:nvPr/>
          </p:nvSpPr>
          <p:spPr>
            <a:xfrm>
              <a:off x="7531806" y="3971570"/>
              <a:ext cx="61482" cy="47542"/>
            </a:xfrm>
            <a:custGeom>
              <a:avLst/>
              <a:gdLst>
                <a:gd name="connsiteX0" fmla="*/ 61482 w 61482"/>
                <a:gd name="connsiteY0" fmla="*/ 37835 h 47542"/>
                <a:gd name="connsiteX1" fmla="*/ 32659 w 61482"/>
                <a:gd name="connsiteY1" fmla="*/ 46892 h 47542"/>
                <a:gd name="connsiteX2" fmla="*/ 0 w 61482"/>
                <a:gd name="connsiteY2" fmla="*/ 18921 h 47542"/>
                <a:gd name="connsiteX3" fmla="*/ 18594 w 61482"/>
                <a:gd name="connsiteY3" fmla="*/ 61 h 47542"/>
                <a:gd name="connsiteX4" fmla="*/ 52638 w 61482"/>
                <a:gd name="connsiteY4" fmla="*/ 18388 h 47542"/>
                <a:gd name="connsiteX5" fmla="*/ 61482 w 61482"/>
                <a:gd name="connsiteY5" fmla="*/ 37835 h 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82" h="47542">
                  <a:moveTo>
                    <a:pt x="61482" y="37835"/>
                  </a:moveTo>
                  <a:cubicBezTo>
                    <a:pt x="51679" y="41244"/>
                    <a:pt x="39532" y="49982"/>
                    <a:pt x="32659" y="46892"/>
                  </a:cubicBezTo>
                  <a:cubicBezTo>
                    <a:pt x="20139" y="41244"/>
                    <a:pt x="10709" y="28671"/>
                    <a:pt x="0" y="18921"/>
                  </a:cubicBezTo>
                  <a:cubicBezTo>
                    <a:pt x="6287" y="12208"/>
                    <a:pt x="14119" y="-1005"/>
                    <a:pt x="18594" y="61"/>
                  </a:cubicBezTo>
                  <a:cubicBezTo>
                    <a:pt x="30688" y="2938"/>
                    <a:pt x="41397" y="11835"/>
                    <a:pt x="52638" y="18388"/>
                  </a:cubicBezTo>
                  <a:cubicBezTo>
                    <a:pt x="55569" y="24835"/>
                    <a:pt x="58499" y="31335"/>
                    <a:pt x="61482" y="378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6" name="任意多边形: 形状 605"/>
            <p:cNvSpPr/>
            <p:nvPr/>
          </p:nvSpPr>
          <p:spPr>
            <a:xfrm>
              <a:off x="8090707" y="3675583"/>
              <a:ext cx="46470" cy="49601"/>
            </a:xfrm>
            <a:custGeom>
              <a:avLst/>
              <a:gdLst>
                <a:gd name="connsiteX0" fmla="*/ 300 w 46470"/>
                <a:gd name="connsiteY0" fmla="*/ 11332 h 49601"/>
                <a:gd name="connsiteX1" fmla="*/ 15644 w 46470"/>
                <a:gd name="connsiteY1" fmla="*/ 90 h 49601"/>
                <a:gd name="connsiteX2" fmla="*/ 46439 w 46470"/>
                <a:gd name="connsiteY2" fmla="*/ 34188 h 49601"/>
                <a:gd name="connsiteX3" fmla="*/ 30402 w 46470"/>
                <a:gd name="connsiteY3" fmla="*/ 49532 h 49601"/>
                <a:gd name="connsiteX4" fmla="*/ 300 w 46470"/>
                <a:gd name="connsiteY4" fmla="*/ 11332 h 4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70" h="49601">
                  <a:moveTo>
                    <a:pt x="300" y="11332"/>
                  </a:moveTo>
                  <a:cubicBezTo>
                    <a:pt x="2751" y="9520"/>
                    <a:pt x="14206" y="-1082"/>
                    <a:pt x="15644" y="90"/>
                  </a:cubicBezTo>
                  <a:cubicBezTo>
                    <a:pt x="27259" y="10000"/>
                    <a:pt x="37435" y="21828"/>
                    <a:pt x="46439" y="34188"/>
                  </a:cubicBezTo>
                  <a:cubicBezTo>
                    <a:pt x="47131" y="35147"/>
                    <a:pt x="36263" y="49265"/>
                    <a:pt x="30402" y="49532"/>
                  </a:cubicBezTo>
                  <a:cubicBezTo>
                    <a:pt x="11222" y="50491"/>
                    <a:pt x="-2204" y="41807"/>
                    <a:pt x="300" y="113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7" name="任意多边形: 形状 606"/>
            <p:cNvSpPr/>
            <p:nvPr/>
          </p:nvSpPr>
          <p:spPr>
            <a:xfrm>
              <a:off x="11741696" y="6261769"/>
              <a:ext cx="79916" cy="78371"/>
            </a:xfrm>
            <a:custGeom>
              <a:avLst/>
              <a:gdLst>
                <a:gd name="connsiteX0" fmla="*/ 79916 w 79916"/>
                <a:gd name="connsiteY0" fmla="*/ 78371 h 78371"/>
                <a:gd name="connsiteX1" fmla="*/ 0 w 79916"/>
                <a:gd name="connsiteY1" fmla="*/ 0 h 78371"/>
                <a:gd name="connsiteX2" fmla="*/ 79916 w 79916"/>
                <a:gd name="connsiteY2" fmla="*/ 78371 h 7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916" h="78371">
                  <a:moveTo>
                    <a:pt x="79916" y="78371"/>
                  </a:moveTo>
                  <a:cubicBezTo>
                    <a:pt x="34524" y="66917"/>
                    <a:pt x="19286" y="35749"/>
                    <a:pt x="0" y="0"/>
                  </a:cubicBezTo>
                  <a:cubicBezTo>
                    <a:pt x="42249" y="12840"/>
                    <a:pt x="58979" y="43048"/>
                    <a:pt x="79916" y="783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8" name="任意多边形: 形状 607"/>
            <p:cNvSpPr/>
            <p:nvPr/>
          </p:nvSpPr>
          <p:spPr>
            <a:xfrm>
              <a:off x="8238320" y="3696997"/>
              <a:ext cx="51431" cy="46774"/>
            </a:xfrm>
            <a:custGeom>
              <a:avLst/>
              <a:gdLst>
                <a:gd name="connsiteX0" fmla="*/ 0 w 51431"/>
                <a:gd name="connsiteY0" fmla="*/ 2172 h 46774"/>
                <a:gd name="connsiteX1" fmla="*/ 51413 w 51431"/>
                <a:gd name="connsiteY1" fmla="*/ 30089 h 46774"/>
                <a:gd name="connsiteX2" fmla="*/ 35483 w 51431"/>
                <a:gd name="connsiteY2" fmla="*/ 46765 h 46774"/>
                <a:gd name="connsiteX3" fmla="*/ 0 w 51431"/>
                <a:gd name="connsiteY3" fmla="*/ 2172 h 46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1" h="46774">
                  <a:moveTo>
                    <a:pt x="0" y="2172"/>
                  </a:moveTo>
                  <a:cubicBezTo>
                    <a:pt x="30475" y="-4062"/>
                    <a:pt x="48696" y="2491"/>
                    <a:pt x="51413" y="30089"/>
                  </a:cubicBezTo>
                  <a:cubicBezTo>
                    <a:pt x="51946" y="35364"/>
                    <a:pt x="41184" y="46659"/>
                    <a:pt x="35483" y="46765"/>
                  </a:cubicBezTo>
                  <a:cubicBezTo>
                    <a:pt x="6287" y="47298"/>
                    <a:pt x="3463" y="25667"/>
                    <a:pt x="0" y="21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9" name="任意多边形: 形状 608"/>
            <p:cNvSpPr/>
            <p:nvPr/>
          </p:nvSpPr>
          <p:spPr>
            <a:xfrm>
              <a:off x="6539137" y="5050219"/>
              <a:ext cx="59457" cy="45368"/>
            </a:xfrm>
            <a:custGeom>
              <a:avLst/>
              <a:gdLst>
                <a:gd name="connsiteX0" fmla="*/ 59458 w 59457"/>
                <a:gd name="connsiteY0" fmla="*/ 31131 h 45368"/>
                <a:gd name="connsiteX1" fmla="*/ 23602 w 59457"/>
                <a:gd name="connsiteY1" fmla="*/ 44770 h 45368"/>
                <a:gd name="connsiteX2" fmla="*/ 0 w 59457"/>
                <a:gd name="connsiteY2" fmla="*/ 16586 h 45368"/>
                <a:gd name="connsiteX3" fmla="*/ 25307 w 59457"/>
                <a:gd name="connsiteY3" fmla="*/ 230 h 45368"/>
                <a:gd name="connsiteX4" fmla="*/ 59458 w 59457"/>
                <a:gd name="connsiteY4" fmla="*/ 31131 h 4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56" h="45368">
                  <a:moveTo>
                    <a:pt x="59458" y="31131"/>
                  </a:moveTo>
                  <a:cubicBezTo>
                    <a:pt x="41876" y="38324"/>
                    <a:pt x="29463" y="47860"/>
                    <a:pt x="23602" y="44770"/>
                  </a:cubicBezTo>
                  <a:cubicBezTo>
                    <a:pt x="13586" y="39496"/>
                    <a:pt x="7619" y="26389"/>
                    <a:pt x="0" y="16586"/>
                  </a:cubicBezTo>
                  <a:cubicBezTo>
                    <a:pt x="8578" y="10673"/>
                    <a:pt x="19446" y="-1848"/>
                    <a:pt x="25307" y="230"/>
                  </a:cubicBezTo>
                  <a:cubicBezTo>
                    <a:pt x="36122" y="4013"/>
                    <a:pt x="43954" y="16213"/>
                    <a:pt x="59458" y="3113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0" name="任意多边形: 形状 609"/>
            <p:cNvSpPr/>
            <p:nvPr/>
          </p:nvSpPr>
          <p:spPr>
            <a:xfrm>
              <a:off x="10681738" y="4931587"/>
              <a:ext cx="67928" cy="75707"/>
            </a:xfrm>
            <a:custGeom>
              <a:avLst/>
              <a:gdLst>
                <a:gd name="connsiteX0" fmla="*/ 11295 w 67928"/>
                <a:gd name="connsiteY0" fmla="*/ 0 h 75707"/>
                <a:gd name="connsiteX1" fmla="*/ 67929 w 67928"/>
                <a:gd name="connsiteY1" fmla="*/ 68621 h 75707"/>
                <a:gd name="connsiteX2" fmla="*/ 59564 w 67928"/>
                <a:gd name="connsiteY2" fmla="*/ 75707 h 75707"/>
                <a:gd name="connsiteX3" fmla="*/ 0 w 67928"/>
                <a:gd name="connsiteY3" fmla="*/ 9643 h 75707"/>
                <a:gd name="connsiteX4" fmla="*/ 11295 w 67928"/>
                <a:gd name="connsiteY4" fmla="*/ 0 h 7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28" h="75707">
                  <a:moveTo>
                    <a:pt x="11295" y="0"/>
                  </a:moveTo>
                  <a:cubicBezTo>
                    <a:pt x="30155" y="22856"/>
                    <a:pt x="49068" y="45712"/>
                    <a:pt x="67929" y="68621"/>
                  </a:cubicBezTo>
                  <a:cubicBezTo>
                    <a:pt x="65158" y="70966"/>
                    <a:pt x="62335" y="73363"/>
                    <a:pt x="59564" y="75707"/>
                  </a:cubicBezTo>
                  <a:cubicBezTo>
                    <a:pt x="19180" y="72351"/>
                    <a:pt x="14598" y="36442"/>
                    <a:pt x="0" y="9643"/>
                  </a:cubicBezTo>
                  <a:cubicBezTo>
                    <a:pt x="3729" y="6393"/>
                    <a:pt x="7512" y="3197"/>
                    <a:pt x="1129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1" name="任意多边形: 形状 610"/>
            <p:cNvSpPr/>
            <p:nvPr/>
          </p:nvSpPr>
          <p:spPr>
            <a:xfrm>
              <a:off x="8632255" y="3601924"/>
              <a:ext cx="50400" cy="47128"/>
            </a:xfrm>
            <a:custGeom>
              <a:avLst/>
              <a:gdLst>
                <a:gd name="connsiteX0" fmla="*/ 0 w 50400"/>
                <a:gd name="connsiteY0" fmla="*/ 3317 h 47128"/>
                <a:gd name="connsiteX1" fmla="*/ 50401 w 50400"/>
                <a:gd name="connsiteY1" fmla="*/ 42476 h 47128"/>
                <a:gd name="connsiteX2" fmla="*/ 0 w 50400"/>
                <a:gd name="connsiteY2" fmla="*/ 3317 h 4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00" h="47128">
                  <a:moveTo>
                    <a:pt x="0" y="3317"/>
                  </a:moveTo>
                  <a:cubicBezTo>
                    <a:pt x="34204" y="-5954"/>
                    <a:pt x="45553" y="3317"/>
                    <a:pt x="50401" y="42476"/>
                  </a:cubicBezTo>
                  <a:cubicBezTo>
                    <a:pt x="17209" y="53185"/>
                    <a:pt x="9430" y="47484"/>
                    <a:pt x="0" y="33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2" name="任意多边形: 形状 611"/>
            <p:cNvSpPr/>
            <p:nvPr/>
          </p:nvSpPr>
          <p:spPr>
            <a:xfrm>
              <a:off x="7230627" y="4140083"/>
              <a:ext cx="53330" cy="43881"/>
            </a:xfrm>
            <a:custGeom>
              <a:avLst/>
              <a:gdLst>
                <a:gd name="connsiteX0" fmla="*/ 51999 w 53330"/>
                <a:gd name="connsiteY0" fmla="*/ 30646 h 43881"/>
                <a:gd name="connsiteX1" fmla="*/ 30848 w 53330"/>
                <a:gd name="connsiteY1" fmla="*/ 43646 h 43881"/>
                <a:gd name="connsiteX2" fmla="*/ 0 w 53330"/>
                <a:gd name="connsiteY2" fmla="*/ 14077 h 43881"/>
                <a:gd name="connsiteX3" fmla="*/ 22004 w 53330"/>
                <a:gd name="connsiteY3" fmla="*/ 118 h 43881"/>
                <a:gd name="connsiteX4" fmla="*/ 53331 w 53330"/>
                <a:gd name="connsiteY4" fmla="*/ 18392 h 43881"/>
                <a:gd name="connsiteX5" fmla="*/ 51999 w 53330"/>
                <a:gd name="connsiteY5" fmla="*/ 30646 h 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30" h="43881">
                  <a:moveTo>
                    <a:pt x="51999" y="30646"/>
                  </a:moveTo>
                  <a:cubicBezTo>
                    <a:pt x="44700" y="35281"/>
                    <a:pt x="33671" y="45564"/>
                    <a:pt x="30848" y="43646"/>
                  </a:cubicBezTo>
                  <a:cubicBezTo>
                    <a:pt x="19180" y="35814"/>
                    <a:pt x="10070" y="24253"/>
                    <a:pt x="0" y="14077"/>
                  </a:cubicBezTo>
                  <a:cubicBezTo>
                    <a:pt x="7406" y="9069"/>
                    <a:pt x="16037" y="-1214"/>
                    <a:pt x="22004" y="118"/>
                  </a:cubicBezTo>
                  <a:cubicBezTo>
                    <a:pt x="33245" y="2675"/>
                    <a:pt x="42995" y="11946"/>
                    <a:pt x="53331" y="18392"/>
                  </a:cubicBezTo>
                  <a:cubicBezTo>
                    <a:pt x="52851" y="22495"/>
                    <a:pt x="52425" y="26597"/>
                    <a:pt x="51999" y="306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3" name="任意多边形: 形状 612"/>
            <p:cNvSpPr/>
            <p:nvPr/>
          </p:nvSpPr>
          <p:spPr>
            <a:xfrm>
              <a:off x="8730531" y="3466174"/>
              <a:ext cx="55216" cy="51652"/>
            </a:xfrm>
            <a:custGeom>
              <a:avLst/>
              <a:gdLst>
                <a:gd name="connsiteX0" fmla="*/ 55216 w 55216"/>
                <a:gd name="connsiteY0" fmla="*/ 36773 h 51652"/>
                <a:gd name="connsiteX1" fmla="*/ 33639 w 55216"/>
                <a:gd name="connsiteY1" fmla="*/ 51585 h 51652"/>
                <a:gd name="connsiteX2" fmla="*/ 21 w 55216"/>
                <a:gd name="connsiteY2" fmla="*/ 14610 h 51652"/>
                <a:gd name="connsiteX3" fmla="*/ 14193 w 55216"/>
                <a:gd name="connsiteY3" fmla="*/ 12 h 51652"/>
                <a:gd name="connsiteX4" fmla="*/ 55216 w 55216"/>
                <a:gd name="connsiteY4" fmla="*/ 36773 h 5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5" h="51652">
                  <a:moveTo>
                    <a:pt x="55216" y="36773"/>
                  </a:moveTo>
                  <a:cubicBezTo>
                    <a:pt x="43282" y="45085"/>
                    <a:pt x="34545" y="52437"/>
                    <a:pt x="33639" y="51585"/>
                  </a:cubicBezTo>
                  <a:cubicBezTo>
                    <a:pt x="21545" y="40130"/>
                    <a:pt x="10250" y="27769"/>
                    <a:pt x="21" y="14610"/>
                  </a:cubicBezTo>
                  <a:cubicBezTo>
                    <a:pt x="-618" y="13811"/>
                    <a:pt x="13660" y="-468"/>
                    <a:pt x="14193" y="12"/>
                  </a:cubicBezTo>
                  <a:cubicBezTo>
                    <a:pt x="27086" y="10241"/>
                    <a:pt x="38967" y="21643"/>
                    <a:pt x="55216" y="367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4" name="任意多边形: 形状 613"/>
            <p:cNvSpPr/>
            <p:nvPr/>
          </p:nvSpPr>
          <p:spPr>
            <a:xfrm>
              <a:off x="9823382" y="4077344"/>
              <a:ext cx="49921" cy="54090"/>
            </a:xfrm>
            <a:custGeom>
              <a:avLst/>
              <a:gdLst>
                <a:gd name="connsiteX0" fmla="*/ 49921 w 49921"/>
                <a:gd name="connsiteY0" fmla="*/ 54066 h 54090"/>
                <a:gd name="connsiteX1" fmla="*/ 0 w 49921"/>
                <a:gd name="connsiteY1" fmla="*/ 1694 h 54090"/>
                <a:gd name="connsiteX2" fmla="*/ 49921 w 49921"/>
                <a:gd name="connsiteY2" fmla="*/ 54066 h 5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921" h="54090">
                  <a:moveTo>
                    <a:pt x="49921" y="54066"/>
                  </a:moveTo>
                  <a:cubicBezTo>
                    <a:pt x="10762" y="55025"/>
                    <a:pt x="7299" y="27001"/>
                    <a:pt x="0" y="1694"/>
                  </a:cubicBezTo>
                  <a:cubicBezTo>
                    <a:pt x="34577" y="-4646"/>
                    <a:pt x="44700" y="5530"/>
                    <a:pt x="49921" y="540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5" name="任意多边形: 形状 614"/>
            <p:cNvSpPr/>
            <p:nvPr/>
          </p:nvSpPr>
          <p:spPr>
            <a:xfrm>
              <a:off x="10207247" y="4365246"/>
              <a:ext cx="46824" cy="57912"/>
            </a:xfrm>
            <a:custGeom>
              <a:avLst/>
              <a:gdLst>
                <a:gd name="connsiteX0" fmla="*/ 46778 w 46824"/>
                <a:gd name="connsiteY0" fmla="*/ 57913 h 57912"/>
                <a:gd name="connsiteX1" fmla="*/ 0 w 46824"/>
                <a:gd name="connsiteY1" fmla="*/ 0 h 57912"/>
                <a:gd name="connsiteX2" fmla="*/ 46778 w 46824"/>
                <a:gd name="connsiteY2" fmla="*/ 57913 h 5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824" h="57911">
                  <a:moveTo>
                    <a:pt x="46778" y="57913"/>
                  </a:moveTo>
                  <a:cubicBezTo>
                    <a:pt x="12840" y="52052"/>
                    <a:pt x="6607" y="44274"/>
                    <a:pt x="0" y="0"/>
                  </a:cubicBezTo>
                  <a:cubicBezTo>
                    <a:pt x="34044" y="4688"/>
                    <a:pt x="47737" y="21631"/>
                    <a:pt x="46778" y="579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6" name="任意多边形: 形状 615"/>
            <p:cNvSpPr/>
            <p:nvPr/>
          </p:nvSpPr>
          <p:spPr>
            <a:xfrm>
              <a:off x="11171945" y="5509436"/>
              <a:ext cx="69101" cy="71338"/>
            </a:xfrm>
            <a:custGeom>
              <a:avLst/>
              <a:gdLst>
                <a:gd name="connsiteX0" fmla="*/ 0 w 69101"/>
                <a:gd name="connsiteY0" fmla="*/ 0 h 71338"/>
                <a:gd name="connsiteX1" fmla="*/ 69101 w 69101"/>
                <a:gd name="connsiteY1" fmla="*/ 71339 h 71338"/>
                <a:gd name="connsiteX2" fmla="*/ 0 w 69101"/>
                <a:gd name="connsiteY2" fmla="*/ 0 h 7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01" h="71338">
                  <a:moveTo>
                    <a:pt x="0" y="0"/>
                  </a:moveTo>
                  <a:cubicBezTo>
                    <a:pt x="40172" y="8791"/>
                    <a:pt x="51520" y="41929"/>
                    <a:pt x="69101" y="71339"/>
                  </a:cubicBezTo>
                  <a:cubicBezTo>
                    <a:pt x="35749" y="65425"/>
                    <a:pt x="17049" y="4608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7" name="任意多边形: 形状 616"/>
            <p:cNvSpPr/>
            <p:nvPr/>
          </p:nvSpPr>
          <p:spPr>
            <a:xfrm>
              <a:off x="7277616" y="4304768"/>
              <a:ext cx="47113" cy="46517"/>
            </a:xfrm>
            <a:custGeom>
              <a:avLst/>
              <a:gdLst>
                <a:gd name="connsiteX0" fmla="*/ 46887 w 47113"/>
                <a:gd name="connsiteY0" fmla="*/ 45453 h 46517"/>
                <a:gd name="connsiteX1" fmla="*/ 56 w 47113"/>
                <a:gd name="connsiteY1" fmla="*/ 26060 h 46517"/>
                <a:gd name="connsiteX2" fmla="*/ 17691 w 47113"/>
                <a:gd name="connsiteY2" fmla="*/ 274 h 46517"/>
                <a:gd name="connsiteX3" fmla="*/ 46887 w 47113"/>
                <a:gd name="connsiteY3" fmla="*/ 45453 h 46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113" h="46517">
                  <a:moveTo>
                    <a:pt x="46887" y="45453"/>
                  </a:moveTo>
                  <a:cubicBezTo>
                    <a:pt x="26801" y="43908"/>
                    <a:pt x="3626" y="55736"/>
                    <a:pt x="56" y="26060"/>
                  </a:cubicBezTo>
                  <a:cubicBezTo>
                    <a:pt x="-903" y="17856"/>
                    <a:pt x="10658" y="1020"/>
                    <a:pt x="17691" y="274"/>
                  </a:cubicBezTo>
                  <a:cubicBezTo>
                    <a:pt x="47047" y="-2710"/>
                    <a:pt x="47846" y="19081"/>
                    <a:pt x="46887" y="454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8" name="任意多边形: 形状 617"/>
            <p:cNvSpPr/>
            <p:nvPr/>
          </p:nvSpPr>
          <p:spPr>
            <a:xfrm>
              <a:off x="6487085" y="5592176"/>
              <a:ext cx="50670" cy="51718"/>
            </a:xfrm>
            <a:custGeom>
              <a:avLst/>
              <a:gdLst>
                <a:gd name="connsiteX0" fmla="*/ 32126 w 50670"/>
                <a:gd name="connsiteY0" fmla="*/ 0 h 51718"/>
                <a:gd name="connsiteX1" fmla="*/ 50560 w 50670"/>
                <a:gd name="connsiteY1" fmla="*/ 33458 h 51718"/>
                <a:gd name="connsiteX2" fmla="*/ 26319 w 50670"/>
                <a:gd name="connsiteY2" fmla="*/ 51519 h 51718"/>
                <a:gd name="connsiteX3" fmla="*/ 0 w 50670"/>
                <a:gd name="connsiteY3" fmla="*/ 26585 h 51718"/>
                <a:gd name="connsiteX4" fmla="*/ 32126 w 50670"/>
                <a:gd name="connsiteY4" fmla="*/ 0 h 5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70" h="51718">
                  <a:moveTo>
                    <a:pt x="32126" y="0"/>
                  </a:moveTo>
                  <a:cubicBezTo>
                    <a:pt x="40811" y="14651"/>
                    <a:pt x="51892" y="25040"/>
                    <a:pt x="50560" y="33458"/>
                  </a:cubicBezTo>
                  <a:cubicBezTo>
                    <a:pt x="49335" y="41077"/>
                    <a:pt x="32499" y="53437"/>
                    <a:pt x="26319" y="51519"/>
                  </a:cubicBezTo>
                  <a:cubicBezTo>
                    <a:pt x="15930" y="48270"/>
                    <a:pt x="8578" y="35376"/>
                    <a:pt x="0" y="26585"/>
                  </a:cubicBezTo>
                  <a:cubicBezTo>
                    <a:pt x="8791" y="19340"/>
                    <a:pt x="17582" y="12041"/>
                    <a:pt x="3212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9" name="任意多边形: 形状 618"/>
            <p:cNvSpPr/>
            <p:nvPr/>
          </p:nvSpPr>
          <p:spPr>
            <a:xfrm>
              <a:off x="10101438" y="4315058"/>
              <a:ext cx="49495" cy="56101"/>
            </a:xfrm>
            <a:custGeom>
              <a:avLst/>
              <a:gdLst>
                <a:gd name="connsiteX0" fmla="*/ 49495 w 49495"/>
                <a:gd name="connsiteY0" fmla="*/ 56101 h 56101"/>
                <a:gd name="connsiteX1" fmla="*/ 0 w 49495"/>
                <a:gd name="connsiteY1" fmla="*/ 0 h 56101"/>
                <a:gd name="connsiteX2" fmla="*/ 49495 w 49495"/>
                <a:gd name="connsiteY2" fmla="*/ 56101 h 56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495" h="56101">
                  <a:moveTo>
                    <a:pt x="49495" y="56101"/>
                  </a:moveTo>
                  <a:cubicBezTo>
                    <a:pt x="10336" y="51413"/>
                    <a:pt x="1545" y="40971"/>
                    <a:pt x="0" y="0"/>
                  </a:cubicBezTo>
                  <a:cubicBezTo>
                    <a:pt x="30422" y="2451"/>
                    <a:pt x="38467" y="11188"/>
                    <a:pt x="49495" y="561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0" name="任意多边形: 形状 619"/>
            <p:cNvSpPr/>
            <p:nvPr/>
          </p:nvSpPr>
          <p:spPr>
            <a:xfrm>
              <a:off x="8199469" y="3533171"/>
              <a:ext cx="44459" cy="46660"/>
            </a:xfrm>
            <a:custGeom>
              <a:avLst/>
              <a:gdLst>
                <a:gd name="connsiteX0" fmla="*/ 12 w 44459"/>
                <a:gd name="connsiteY0" fmla="*/ 2116 h 46660"/>
                <a:gd name="connsiteX1" fmla="*/ 44445 w 44459"/>
                <a:gd name="connsiteY1" fmla="*/ 26944 h 46660"/>
                <a:gd name="connsiteX2" fmla="*/ 28249 w 44459"/>
                <a:gd name="connsiteY2" fmla="*/ 46656 h 46660"/>
                <a:gd name="connsiteX3" fmla="*/ 12 w 44459"/>
                <a:gd name="connsiteY3" fmla="*/ 2116 h 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59" h="46660">
                  <a:moveTo>
                    <a:pt x="12" y="2116"/>
                  </a:moveTo>
                  <a:cubicBezTo>
                    <a:pt x="23933" y="-2998"/>
                    <a:pt x="42367" y="-334"/>
                    <a:pt x="44445" y="26944"/>
                  </a:cubicBezTo>
                  <a:cubicBezTo>
                    <a:pt x="44925" y="33390"/>
                    <a:pt x="33630" y="46923"/>
                    <a:pt x="28249" y="46656"/>
                  </a:cubicBezTo>
                  <a:cubicBezTo>
                    <a:pt x="971" y="45378"/>
                    <a:pt x="-148" y="24919"/>
                    <a:pt x="12" y="21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1" name="任意多边形: 形状 620"/>
            <p:cNvSpPr/>
            <p:nvPr/>
          </p:nvSpPr>
          <p:spPr>
            <a:xfrm>
              <a:off x="9653320" y="3882121"/>
              <a:ext cx="58818" cy="60100"/>
            </a:xfrm>
            <a:custGeom>
              <a:avLst/>
              <a:gdLst>
                <a:gd name="connsiteX0" fmla="*/ 43421 w 58818"/>
                <a:gd name="connsiteY0" fmla="*/ 60100 h 60100"/>
                <a:gd name="connsiteX1" fmla="*/ 0 w 58818"/>
                <a:gd name="connsiteY1" fmla="*/ 11564 h 60100"/>
                <a:gd name="connsiteX2" fmla="*/ 4209 w 58818"/>
                <a:gd name="connsiteY2" fmla="*/ 1655 h 60100"/>
                <a:gd name="connsiteX3" fmla="*/ 34364 w 58818"/>
                <a:gd name="connsiteY3" fmla="*/ 2454 h 60100"/>
                <a:gd name="connsiteX4" fmla="*/ 58818 w 58818"/>
                <a:gd name="connsiteY4" fmla="*/ 50350 h 60100"/>
                <a:gd name="connsiteX5" fmla="*/ 43421 w 58818"/>
                <a:gd name="connsiteY5" fmla="*/ 60100 h 6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18" h="60099">
                  <a:moveTo>
                    <a:pt x="43421" y="60100"/>
                  </a:moveTo>
                  <a:cubicBezTo>
                    <a:pt x="28930" y="43904"/>
                    <a:pt x="14491" y="27761"/>
                    <a:pt x="0" y="11564"/>
                  </a:cubicBezTo>
                  <a:cubicBezTo>
                    <a:pt x="1385" y="8261"/>
                    <a:pt x="2824" y="4958"/>
                    <a:pt x="4209" y="1655"/>
                  </a:cubicBezTo>
                  <a:cubicBezTo>
                    <a:pt x="14598" y="1655"/>
                    <a:pt x="30422" y="-2554"/>
                    <a:pt x="34364" y="2454"/>
                  </a:cubicBezTo>
                  <a:cubicBezTo>
                    <a:pt x="45179" y="16359"/>
                    <a:pt x="50987" y="34101"/>
                    <a:pt x="58818" y="50350"/>
                  </a:cubicBezTo>
                  <a:cubicBezTo>
                    <a:pt x="53651" y="53600"/>
                    <a:pt x="48536" y="56850"/>
                    <a:pt x="43421" y="601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2" name="任意多边形: 形状 621"/>
            <p:cNvSpPr/>
            <p:nvPr/>
          </p:nvSpPr>
          <p:spPr>
            <a:xfrm>
              <a:off x="8861775" y="3499305"/>
              <a:ext cx="48129" cy="50101"/>
            </a:xfrm>
            <a:custGeom>
              <a:avLst/>
              <a:gdLst>
                <a:gd name="connsiteX0" fmla="*/ 0 w 48129"/>
                <a:gd name="connsiteY0" fmla="*/ 2204 h 50101"/>
                <a:gd name="connsiteX1" fmla="*/ 48057 w 48129"/>
                <a:gd name="connsiteY1" fmla="*/ 31880 h 50101"/>
                <a:gd name="connsiteX2" fmla="*/ 39159 w 48129"/>
                <a:gd name="connsiteY2" fmla="*/ 50101 h 50101"/>
                <a:gd name="connsiteX3" fmla="*/ 0 w 48129"/>
                <a:gd name="connsiteY3" fmla="*/ 2204 h 5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29" h="50101">
                  <a:moveTo>
                    <a:pt x="0" y="2204"/>
                  </a:moveTo>
                  <a:cubicBezTo>
                    <a:pt x="31168" y="-5468"/>
                    <a:pt x="44487" y="7479"/>
                    <a:pt x="48057" y="31880"/>
                  </a:cubicBezTo>
                  <a:cubicBezTo>
                    <a:pt x="48909" y="37687"/>
                    <a:pt x="42089" y="50207"/>
                    <a:pt x="39159" y="50101"/>
                  </a:cubicBezTo>
                  <a:cubicBezTo>
                    <a:pt x="10283" y="49195"/>
                    <a:pt x="6020" y="26925"/>
                    <a:pt x="0" y="22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3" name="任意多边形: 形状 622"/>
            <p:cNvSpPr/>
            <p:nvPr/>
          </p:nvSpPr>
          <p:spPr>
            <a:xfrm>
              <a:off x="8348579" y="3553018"/>
              <a:ext cx="44992" cy="48955"/>
            </a:xfrm>
            <a:custGeom>
              <a:avLst/>
              <a:gdLst>
                <a:gd name="connsiteX0" fmla="*/ 2050 w 44992"/>
                <a:gd name="connsiteY0" fmla="*/ 170 h 48955"/>
                <a:gd name="connsiteX1" fmla="*/ 44992 w 44992"/>
                <a:gd name="connsiteY1" fmla="*/ 30805 h 48955"/>
                <a:gd name="connsiteX2" fmla="*/ 27676 w 44992"/>
                <a:gd name="connsiteY2" fmla="*/ 48919 h 48955"/>
                <a:gd name="connsiteX3" fmla="*/ 2050 w 44992"/>
                <a:gd name="connsiteY3" fmla="*/ 170 h 4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92" h="48955">
                  <a:moveTo>
                    <a:pt x="2050" y="170"/>
                  </a:moveTo>
                  <a:cubicBezTo>
                    <a:pt x="26558" y="-1055"/>
                    <a:pt x="45152" y="3847"/>
                    <a:pt x="44992" y="30805"/>
                  </a:cubicBezTo>
                  <a:cubicBezTo>
                    <a:pt x="44939" y="37198"/>
                    <a:pt x="32685" y="49719"/>
                    <a:pt x="27676" y="48919"/>
                  </a:cubicBezTo>
                  <a:cubicBezTo>
                    <a:pt x="-347" y="44604"/>
                    <a:pt x="-2958" y="24891"/>
                    <a:pt x="2050" y="1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4" name="任意多边形: 形状 623"/>
            <p:cNvSpPr/>
            <p:nvPr/>
          </p:nvSpPr>
          <p:spPr>
            <a:xfrm>
              <a:off x="6587087" y="5228243"/>
              <a:ext cx="53064" cy="42312"/>
            </a:xfrm>
            <a:custGeom>
              <a:avLst/>
              <a:gdLst>
                <a:gd name="connsiteX0" fmla="*/ 52319 w 53064"/>
                <a:gd name="connsiteY0" fmla="*/ 29723 h 42312"/>
                <a:gd name="connsiteX1" fmla="*/ 26426 w 53064"/>
                <a:gd name="connsiteY1" fmla="*/ 41977 h 42312"/>
                <a:gd name="connsiteX2" fmla="*/ 0 w 53064"/>
                <a:gd name="connsiteY2" fmla="*/ 17948 h 42312"/>
                <a:gd name="connsiteX3" fmla="*/ 22963 w 53064"/>
                <a:gd name="connsiteY3" fmla="*/ 47 h 42312"/>
                <a:gd name="connsiteX4" fmla="*/ 53065 w 53064"/>
                <a:gd name="connsiteY4" fmla="*/ 18321 h 42312"/>
                <a:gd name="connsiteX5" fmla="*/ 52319 w 53064"/>
                <a:gd name="connsiteY5" fmla="*/ 29723 h 4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63" h="42312">
                  <a:moveTo>
                    <a:pt x="52319" y="29723"/>
                  </a:moveTo>
                  <a:cubicBezTo>
                    <a:pt x="43528" y="34251"/>
                    <a:pt x="32712" y="44267"/>
                    <a:pt x="26426" y="41977"/>
                  </a:cubicBezTo>
                  <a:cubicBezTo>
                    <a:pt x="16090" y="38194"/>
                    <a:pt x="8631" y="26366"/>
                    <a:pt x="0" y="17948"/>
                  </a:cubicBezTo>
                  <a:cubicBezTo>
                    <a:pt x="7725" y="11555"/>
                    <a:pt x="16250" y="-859"/>
                    <a:pt x="22963" y="47"/>
                  </a:cubicBezTo>
                  <a:cubicBezTo>
                    <a:pt x="33618" y="1432"/>
                    <a:pt x="43102" y="11768"/>
                    <a:pt x="53065" y="18321"/>
                  </a:cubicBezTo>
                  <a:cubicBezTo>
                    <a:pt x="52851" y="22157"/>
                    <a:pt x="52585" y="25940"/>
                    <a:pt x="52319" y="297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5" name="任意多边形: 形状 624"/>
            <p:cNvSpPr/>
            <p:nvPr/>
          </p:nvSpPr>
          <p:spPr>
            <a:xfrm>
              <a:off x="11653042" y="6141628"/>
              <a:ext cx="68994" cy="74428"/>
            </a:xfrm>
            <a:custGeom>
              <a:avLst/>
              <a:gdLst>
                <a:gd name="connsiteX0" fmla="*/ 68995 w 68994"/>
                <a:gd name="connsiteY0" fmla="*/ 74429 h 74428"/>
                <a:gd name="connsiteX1" fmla="*/ 0 w 68994"/>
                <a:gd name="connsiteY1" fmla="*/ 0 h 74428"/>
                <a:gd name="connsiteX2" fmla="*/ 68995 w 68994"/>
                <a:gd name="connsiteY2" fmla="*/ 74429 h 7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994" h="74428">
                  <a:moveTo>
                    <a:pt x="68995" y="74429"/>
                  </a:moveTo>
                  <a:cubicBezTo>
                    <a:pt x="47577" y="51306"/>
                    <a:pt x="26106" y="28184"/>
                    <a:pt x="0" y="0"/>
                  </a:cubicBezTo>
                  <a:cubicBezTo>
                    <a:pt x="40864" y="4955"/>
                    <a:pt x="61855" y="26426"/>
                    <a:pt x="68995" y="744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6" name="任意多边形: 形状 625"/>
            <p:cNvSpPr/>
            <p:nvPr/>
          </p:nvSpPr>
          <p:spPr>
            <a:xfrm>
              <a:off x="7364970" y="3967489"/>
              <a:ext cx="48026" cy="44875"/>
            </a:xfrm>
            <a:custGeom>
              <a:avLst/>
              <a:gdLst>
                <a:gd name="connsiteX0" fmla="*/ 48027 w 48026"/>
                <a:gd name="connsiteY0" fmla="*/ 38452 h 44875"/>
                <a:gd name="connsiteX1" fmla="*/ 397 w 48026"/>
                <a:gd name="connsiteY1" fmla="*/ 26092 h 44875"/>
                <a:gd name="connsiteX2" fmla="*/ 11532 w 48026"/>
                <a:gd name="connsiteY2" fmla="*/ 625 h 44875"/>
                <a:gd name="connsiteX3" fmla="*/ 48027 w 48026"/>
                <a:gd name="connsiteY3" fmla="*/ 38452 h 4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26" h="44875">
                  <a:moveTo>
                    <a:pt x="48027" y="38452"/>
                  </a:moveTo>
                  <a:cubicBezTo>
                    <a:pt x="27675" y="46550"/>
                    <a:pt x="8815" y="51132"/>
                    <a:pt x="397" y="26092"/>
                  </a:cubicBezTo>
                  <a:cubicBezTo>
                    <a:pt x="-1894" y="19219"/>
                    <a:pt x="6257" y="1478"/>
                    <a:pt x="11532" y="625"/>
                  </a:cubicBezTo>
                  <a:cubicBezTo>
                    <a:pt x="38490" y="-3797"/>
                    <a:pt x="44138" y="15916"/>
                    <a:pt x="48027" y="384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7" name="任意多边形: 形状 626"/>
            <p:cNvSpPr/>
            <p:nvPr/>
          </p:nvSpPr>
          <p:spPr>
            <a:xfrm>
              <a:off x="9374146" y="3644293"/>
              <a:ext cx="47582" cy="52786"/>
            </a:xfrm>
            <a:custGeom>
              <a:avLst/>
              <a:gdLst>
                <a:gd name="connsiteX0" fmla="*/ 0 w 47582"/>
                <a:gd name="connsiteY0" fmla="*/ 0 h 52786"/>
                <a:gd name="connsiteX1" fmla="*/ 47577 w 47582"/>
                <a:gd name="connsiteY1" fmla="*/ 39585 h 52786"/>
                <a:gd name="connsiteX2" fmla="*/ 34311 w 47582"/>
                <a:gd name="connsiteY2" fmla="*/ 52745 h 52786"/>
                <a:gd name="connsiteX3" fmla="*/ 0 w 47582"/>
                <a:gd name="connsiteY3" fmla="*/ 0 h 5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82" h="52786">
                  <a:moveTo>
                    <a:pt x="0" y="0"/>
                  </a:moveTo>
                  <a:cubicBezTo>
                    <a:pt x="30422" y="160"/>
                    <a:pt x="46032" y="13160"/>
                    <a:pt x="47577" y="39585"/>
                  </a:cubicBezTo>
                  <a:cubicBezTo>
                    <a:pt x="47844" y="43954"/>
                    <a:pt x="37934" y="53491"/>
                    <a:pt x="34311" y="52745"/>
                  </a:cubicBezTo>
                  <a:cubicBezTo>
                    <a:pt x="7352" y="47151"/>
                    <a:pt x="2451" y="2584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8" name="任意多边形: 形状 627"/>
            <p:cNvSpPr/>
            <p:nvPr/>
          </p:nvSpPr>
          <p:spPr>
            <a:xfrm>
              <a:off x="9257285" y="3606093"/>
              <a:ext cx="42222" cy="50986"/>
            </a:xfrm>
            <a:custGeom>
              <a:avLst/>
              <a:gdLst>
                <a:gd name="connsiteX0" fmla="*/ 42219 w 42222"/>
                <a:gd name="connsiteY0" fmla="*/ 50987 h 50986"/>
                <a:gd name="connsiteX1" fmla="*/ 2527 w 42222"/>
                <a:gd name="connsiteY1" fmla="*/ 0 h 50986"/>
                <a:gd name="connsiteX2" fmla="*/ 42219 w 42222"/>
                <a:gd name="connsiteY2" fmla="*/ 50987 h 5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222" h="50986">
                  <a:moveTo>
                    <a:pt x="42219" y="50987"/>
                  </a:moveTo>
                  <a:cubicBezTo>
                    <a:pt x="-137" y="44487"/>
                    <a:pt x="-4027" y="39212"/>
                    <a:pt x="2527" y="0"/>
                  </a:cubicBezTo>
                  <a:cubicBezTo>
                    <a:pt x="34120" y="2184"/>
                    <a:pt x="42432" y="12360"/>
                    <a:pt x="42219" y="509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9" name="任意多边形: 形状 628"/>
            <p:cNvSpPr/>
            <p:nvPr/>
          </p:nvSpPr>
          <p:spPr>
            <a:xfrm>
              <a:off x="6996099" y="5903162"/>
              <a:ext cx="50572" cy="49809"/>
            </a:xfrm>
            <a:custGeom>
              <a:avLst/>
              <a:gdLst>
                <a:gd name="connsiteX0" fmla="*/ 0 w 50572"/>
                <a:gd name="connsiteY0" fmla="*/ 3458 h 49809"/>
                <a:gd name="connsiteX1" fmla="*/ 50401 w 50572"/>
                <a:gd name="connsiteY1" fmla="*/ 31002 h 49809"/>
                <a:gd name="connsiteX2" fmla="*/ 41130 w 50572"/>
                <a:gd name="connsiteY2" fmla="*/ 49810 h 49809"/>
                <a:gd name="connsiteX3" fmla="*/ 0 w 50572"/>
                <a:gd name="connsiteY3" fmla="*/ 3458 h 4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72" h="49809">
                  <a:moveTo>
                    <a:pt x="0" y="3458"/>
                  </a:moveTo>
                  <a:cubicBezTo>
                    <a:pt x="31647" y="-7144"/>
                    <a:pt x="44593" y="7933"/>
                    <a:pt x="50401" y="31002"/>
                  </a:cubicBezTo>
                  <a:cubicBezTo>
                    <a:pt x="51786" y="36437"/>
                    <a:pt x="44434" y="49810"/>
                    <a:pt x="41130" y="49810"/>
                  </a:cubicBezTo>
                  <a:cubicBezTo>
                    <a:pt x="11987" y="49863"/>
                    <a:pt x="7459" y="26900"/>
                    <a:pt x="0" y="34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0" name="任意多边形: 形状 629"/>
            <p:cNvSpPr/>
            <p:nvPr/>
          </p:nvSpPr>
          <p:spPr>
            <a:xfrm>
              <a:off x="11832695" y="6385586"/>
              <a:ext cx="75067" cy="78051"/>
            </a:xfrm>
            <a:custGeom>
              <a:avLst/>
              <a:gdLst>
                <a:gd name="connsiteX0" fmla="*/ 9164 w 75067"/>
                <a:gd name="connsiteY0" fmla="*/ 0 h 78051"/>
                <a:gd name="connsiteX1" fmla="*/ 75068 w 75067"/>
                <a:gd name="connsiteY1" fmla="*/ 70273 h 78051"/>
                <a:gd name="connsiteX2" fmla="*/ 67130 w 75067"/>
                <a:gd name="connsiteY2" fmla="*/ 78052 h 78051"/>
                <a:gd name="connsiteX3" fmla="*/ 0 w 75067"/>
                <a:gd name="connsiteY3" fmla="*/ 8311 h 78051"/>
                <a:gd name="connsiteX4" fmla="*/ 9164 w 75067"/>
                <a:gd name="connsiteY4" fmla="*/ 0 h 7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067" h="78051">
                  <a:moveTo>
                    <a:pt x="9164" y="0"/>
                  </a:moveTo>
                  <a:cubicBezTo>
                    <a:pt x="31114" y="23442"/>
                    <a:pt x="53118" y="46831"/>
                    <a:pt x="75068" y="70273"/>
                  </a:cubicBezTo>
                  <a:cubicBezTo>
                    <a:pt x="72404" y="72884"/>
                    <a:pt x="69740" y="75441"/>
                    <a:pt x="67130" y="78052"/>
                  </a:cubicBezTo>
                  <a:cubicBezTo>
                    <a:pt x="34790" y="64999"/>
                    <a:pt x="15184" y="38946"/>
                    <a:pt x="0" y="8311"/>
                  </a:cubicBezTo>
                  <a:cubicBezTo>
                    <a:pt x="3037" y="5594"/>
                    <a:pt x="6126" y="2824"/>
                    <a:pt x="916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1" name="任意多边形: 形状 630"/>
            <p:cNvSpPr/>
            <p:nvPr/>
          </p:nvSpPr>
          <p:spPr>
            <a:xfrm>
              <a:off x="10471940" y="4606327"/>
              <a:ext cx="46608" cy="67076"/>
            </a:xfrm>
            <a:custGeom>
              <a:avLst/>
              <a:gdLst>
                <a:gd name="connsiteX0" fmla="*/ 46609 w 46608"/>
                <a:gd name="connsiteY0" fmla="*/ 67076 h 67076"/>
                <a:gd name="connsiteX1" fmla="*/ 311 w 46608"/>
                <a:gd name="connsiteY1" fmla="*/ 0 h 67076"/>
                <a:gd name="connsiteX2" fmla="*/ 46609 w 46608"/>
                <a:gd name="connsiteY2" fmla="*/ 67076 h 6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608" h="67076">
                  <a:moveTo>
                    <a:pt x="46609" y="67076"/>
                  </a:moveTo>
                  <a:cubicBezTo>
                    <a:pt x="8462" y="53651"/>
                    <a:pt x="-2034" y="38520"/>
                    <a:pt x="311" y="0"/>
                  </a:cubicBezTo>
                  <a:cubicBezTo>
                    <a:pt x="31424" y="11614"/>
                    <a:pt x="44691" y="32713"/>
                    <a:pt x="46609" y="670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2" name="任意多边形: 形状 631"/>
            <p:cNvSpPr/>
            <p:nvPr/>
          </p:nvSpPr>
          <p:spPr>
            <a:xfrm>
              <a:off x="7652209" y="3809315"/>
              <a:ext cx="48953" cy="46278"/>
            </a:xfrm>
            <a:custGeom>
              <a:avLst/>
              <a:gdLst>
                <a:gd name="connsiteX0" fmla="*/ 4 w 48953"/>
                <a:gd name="connsiteY0" fmla="*/ 3921 h 46278"/>
                <a:gd name="connsiteX1" fmla="*/ 48913 w 48953"/>
                <a:gd name="connsiteY1" fmla="*/ 29707 h 46278"/>
                <a:gd name="connsiteX2" fmla="*/ 32930 w 48953"/>
                <a:gd name="connsiteY2" fmla="*/ 46277 h 46278"/>
                <a:gd name="connsiteX3" fmla="*/ 4 w 48953"/>
                <a:gd name="connsiteY3" fmla="*/ 3921 h 4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53" h="46278">
                  <a:moveTo>
                    <a:pt x="4" y="3921"/>
                  </a:moveTo>
                  <a:cubicBezTo>
                    <a:pt x="29520" y="-6521"/>
                    <a:pt x="44598" y="4507"/>
                    <a:pt x="48913" y="29707"/>
                  </a:cubicBezTo>
                  <a:cubicBezTo>
                    <a:pt x="49712" y="34502"/>
                    <a:pt x="38417" y="46437"/>
                    <a:pt x="32930" y="46277"/>
                  </a:cubicBezTo>
                  <a:cubicBezTo>
                    <a:pt x="7463" y="45637"/>
                    <a:pt x="-209" y="28482"/>
                    <a:pt x="4" y="39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3" name="任意多边形: 形状 632"/>
            <p:cNvSpPr/>
            <p:nvPr/>
          </p:nvSpPr>
          <p:spPr>
            <a:xfrm>
              <a:off x="6827369" y="4675045"/>
              <a:ext cx="52212" cy="41344"/>
            </a:xfrm>
            <a:custGeom>
              <a:avLst/>
              <a:gdLst>
                <a:gd name="connsiteX0" fmla="*/ 51519 w 52212"/>
                <a:gd name="connsiteY0" fmla="*/ 29579 h 41344"/>
                <a:gd name="connsiteX1" fmla="*/ 28503 w 52212"/>
                <a:gd name="connsiteY1" fmla="*/ 41033 h 41344"/>
                <a:gd name="connsiteX2" fmla="*/ 0 w 52212"/>
                <a:gd name="connsiteY2" fmla="*/ 18177 h 41344"/>
                <a:gd name="connsiteX3" fmla="*/ 17582 w 52212"/>
                <a:gd name="connsiteY3" fmla="*/ 63 h 41344"/>
                <a:gd name="connsiteX4" fmla="*/ 52212 w 52212"/>
                <a:gd name="connsiteY4" fmla="*/ 18231 h 41344"/>
                <a:gd name="connsiteX5" fmla="*/ 51519 w 52212"/>
                <a:gd name="connsiteY5" fmla="*/ 29579 h 4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12" h="41344">
                  <a:moveTo>
                    <a:pt x="51519" y="29579"/>
                  </a:moveTo>
                  <a:cubicBezTo>
                    <a:pt x="43688" y="33788"/>
                    <a:pt x="33778" y="43164"/>
                    <a:pt x="28503" y="41033"/>
                  </a:cubicBezTo>
                  <a:cubicBezTo>
                    <a:pt x="17688" y="36665"/>
                    <a:pt x="9324" y="26169"/>
                    <a:pt x="0" y="18177"/>
                  </a:cubicBezTo>
                  <a:cubicBezTo>
                    <a:pt x="5967" y="11731"/>
                    <a:pt x="13586" y="-1003"/>
                    <a:pt x="17582" y="63"/>
                  </a:cubicBezTo>
                  <a:cubicBezTo>
                    <a:pt x="29889" y="3260"/>
                    <a:pt x="40811" y="11784"/>
                    <a:pt x="52212" y="18231"/>
                  </a:cubicBezTo>
                  <a:cubicBezTo>
                    <a:pt x="51999" y="22013"/>
                    <a:pt x="51733" y="25796"/>
                    <a:pt x="51519" y="295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4" name="任意多边形: 形状 633"/>
            <p:cNvSpPr/>
            <p:nvPr/>
          </p:nvSpPr>
          <p:spPr>
            <a:xfrm>
              <a:off x="9000804" y="3534273"/>
              <a:ext cx="45844" cy="47059"/>
            </a:xfrm>
            <a:custGeom>
              <a:avLst/>
              <a:gdLst>
                <a:gd name="connsiteX0" fmla="*/ 45844 w 45844"/>
                <a:gd name="connsiteY0" fmla="*/ 45714 h 47059"/>
                <a:gd name="connsiteX1" fmla="*/ 26 w 45844"/>
                <a:gd name="connsiteY1" fmla="*/ 19394 h 47059"/>
                <a:gd name="connsiteX2" fmla="*/ 13558 w 45844"/>
                <a:gd name="connsiteY2" fmla="*/ 1 h 47059"/>
                <a:gd name="connsiteX3" fmla="*/ 45844 w 45844"/>
                <a:gd name="connsiteY3" fmla="*/ 45714 h 4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44" h="47059">
                  <a:moveTo>
                    <a:pt x="45844" y="45714"/>
                  </a:moveTo>
                  <a:cubicBezTo>
                    <a:pt x="18513" y="50242"/>
                    <a:pt x="2157" y="43796"/>
                    <a:pt x="26" y="19394"/>
                  </a:cubicBezTo>
                  <a:cubicBezTo>
                    <a:pt x="-561" y="13054"/>
                    <a:pt x="9029" y="-158"/>
                    <a:pt x="13558" y="1"/>
                  </a:cubicBezTo>
                  <a:cubicBezTo>
                    <a:pt x="40836" y="1067"/>
                    <a:pt x="43074" y="21739"/>
                    <a:pt x="45844" y="457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5" name="任意多边形: 形状 634"/>
            <p:cNvSpPr/>
            <p:nvPr/>
          </p:nvSpPr>
          <p:spPr>
            <a:xfrm>
              <a:off x="7775577" y="3639498"/>
              <a:ext cx="43488" cy="58285"/>
            </a:xfrm>
            <a:custGeom>
              <a:avLst/>
              <a:gdLst>
                <a:gd name="connsiteX0" fmla="*/ 19740 w 43488"/>
                <a:gd name="connsiteY0" fmla="*/ 0 h 58285"/>
                <a:gd name="connsiteX1" fmla="*/ 43395 w 43488"/>
                <a:gd name="connsiteY1" fmla="*/ 40704 h 58285"/>
                <a:gd name="connsiteX2" fmla="*/ 27998 w 43488"/>
                <a:gd name="connsiteY2" fmla="*/ 58286 h 58285"/>
                <a:gd name="connsiteX3" fmla="*/ 134 w 43488"/>
                <a:gd name="connsiteY3" fmla="*/ 26159 h 58285"/>
                <a:gd name="connsiteX4" fmla="*/ 19740 w 43488"/>
                <a:gd name="connsiteY4" fmla="*/ 0 h 5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88" h="58285">
                  <a:moveTo>
                    <a:pt x="19740" y="0"/>
                  </a:moveTo>
                  <a:cubicBezTo>
                    <a:pt x="30662" y="17848"/>
                    <a:pt x="39293" y="28504"/>
                    <a:pt x="43395" y="40704"/>
                  </a:cubicBezTo>
                  <a:cubicBezTo>
                    <a:pt x="44621" y="44380"/>
                    <a:pt x="33486" y="52319"/>
                    <a:pt x="27998" y="58286"/>
                  </a:cubicBezTo>
                  <a:cubicBezTo>
                    <a:pt x="18408" y="47790"/>
                    <a:pt x="7753" y="37934"/>
                    <a:pt x="134" y="26159"/>
                  </a:cubicBezTo>
                  <a:cubicBezTo>
                    <a:pt x="-1305" y="23868"/>
                    <a:pt x="9085" y="13959"/>
                    <a:pt x="1974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6" name="任意多边形: 形状 635"/>
            <p:cNvSpPr/>
            <p:nvPr/>
          </p:nvSpPr>
          <p:spPr>
            <a:xfrm>
              <a:off x="7056889" y="4140116"/>
              <a:ext cx="56527" cy="43660"/>
            </a:xfrm>
            <a:custGeom>
              <a:avLst/>
              <a:gdLst>
                <a:gd name="connsiteX0" fmla="*/ 56528 w 56527"/>
                <a:gd name="connsiteY0" fmla="*/ 22035 h 43660"/>
                <a:gd name="connsiteX1" fmla="*/ 28503 w 56527"/>
                <a:gd name="connsiteY1" fmla="*/ 43506 h 43660"/>
                <a:gd name="connsiteX2" fmla="*/ 0 w 56527"/>
                <a:gd name="connsiteY2" fmla="*/ 15749 h 43660"/>
                <a:gd name="connsiteX3" fmla="*/ 18061 w 56527"/>
                <a:gd name="connsiteY3" fmla="*/ 85 h 43660"/>
                <a:gd name="connsiteX4" fmla="*/ 56528 w 56527"/>
                <a:gd name="connsiteY4" fmla="*/ 22035 h 4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27" h="43660">
                  <a:moveTo>
                    <a:pt x="56528" y="22035"/>
                  </a:moveTo>
                  <a:cubicBezTo>
                    <a:pt x="42302" y="33224"/>
                    <a:pt x="31008" y="45158"/>
                    <a:pt x="28503" y="43506"/>
                  </a:cubicBezTo>
                  <a:cubicBezTo>
                    <a:pt x="17582" y="36367"/>
                    <a:pt x="9270" y="25392"/>
                    <a:pt x="0" y="15749"/>
                  </a:cubicBezTo>
                  <a:cubicBezTo>
                    <a:pt x="6127" y="10154"/>
                    <a:pt x="13799" y="-1087"/>
                    <a:pt x="18061" y="85"/>
                  </a:cubicBezTo>
                  <a:cubicBezTo>
                    <a:pt x="29409" y="3175"/>
                    <a:pt x="39319" y="11646"/>
                    <a:pt x="56528" y="220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7" name="任意多边形: 形状 636"/>
            <p:cNvSpPr/>
            <p:nvPr/>
          </p:nvSpPr>
          <p:spPr>
            <a:xfrm>
              <a:off x="6683839" y="4861135"/>
              <a:ext cx="47478" cy="42638"/>
            </a:xfrm>
            <a:custGeom>
              <a:avLst/>
              <a:gdLst>
                <a:gd name="connsiteX0" fmla="*/ 0 w 47478"/>
                <a:gd name="connsiteY0" fmla="*/ 5346 h 42638"/>
                <a:gd name="connsiteX1" fmla="*/ 47311 w 47478"/>
                <a:gd name="connsiteY1" fmla="*/ 18399 h 42638"/>
                <a:gd name="connsiteX2" fmla="*/ 31061 w 47478"/>
                <a:gd name="connsiteY2" fmla="*/ 41894 h 42638"/>
                <a:gd name="connsiteX3" fmla="*/ 0 w 47478"/>
                <a:gd name="connsiteY3" fmla="*/ 5346 h 4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78" h="42638">
                  <a:moveTo>
                    <a:pt x="0" y="5346"/>
                  </a:moveTo>
                  <a:cubicBezTo>
                    <a:pt x="19393" y="1936"/>
                    <a:pt x="40011" y="-9838"/>
                    <a:pt x="47311" y="18399"/>
                  </a:cubicBezTo>
                  <a:cubicBezTo>
                    <a:pt x="48962" y="24792"/>
                    <a:pt x="38040" y="40669"/>
                    <a:pt x="31061" y="41894"/>
                  </a:cubicBezTo>
                  <a:cubicBezTo>
                    <a:pt x="4369" y="46636"/>
                    <a:pt x="426" y="28042"/>
                    <a:pt x="0" y="53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8" name="任意多边形: 形状 637"/>
            <p:cNvSpPr/>
            <p:nvPr/>
          </p:nvSpPr>
          <p:spPr>
            <a:xfrm>
              <a:off x="10153210" y="4220364"/>
              <a:ext cx="54357" cy="56982"/>
            </a:xfrm>
            <a:custGeom>
              <a:avLst/>
              <a:gdLst>
                <a:gd name="connsiteX0" fmla="*/ 54357 w 54357"/>
                <a:gd name="connsiteY0" fmla="*/ 56814 h 56982"/>
                <a:gd name="connsiteX1" fmla="*/ 280 w 54357"/>
                <a:gd name="connsiteY1" fmla="*/ 13179 h 56982"/>
                <a:gd name="connsiteX2" fmla="*/ 5821 w 54357"/>
                <a:gd name="connsiteY2" fmla="*/ 552 h 56982"/>
                <a:gd name="connsiteX3" fmla="*/ 22497 w 54357"/>
                <a:gd name="connsiteY3" fmla="*/ 3642 h 56982"/>
                <a:gd name="connsiteX4" fmla="*/ 54357 w 54357"/>
                <a:gd name="connsiteY4" fmla="*/ 56814 h 56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57" h="56981">
                  <a:moveTo>
                    <a:pt x="54357" y="56814"/>
                  </a:moveTo>
                  <a:cubicBezTo>
                    <a:pt x="14825" y="59318"/>
                    <a:pt x="9657" y="33531"/>
                    <a:pt x="280" y="13179"/>
                  </a:cubicBezTo>
                  <a:cubicBezTo>
                    <a:pt x="-1105" y="10196"/>
                    <a:pt x="2944" y="1245"/>
                    <a:pt x="5821" y="552"/>
                  </a:cubicBezTo>
                  <a:cubicBezTo>
                    <a:pt x="10989" y="-726"/>
                    <a:pt x="20100" y="179"/>
                    <a:pt x="22497" y="3642"/>
                  </a:cubicBezTo>
                  <a:cubicBezTo>
                    <a:pt x="33153" y="19093"/>
                    <a:pt x="41997" y="35769"/>
                    <a:pt x="54357" y="568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9" name="任意多边形: 形状 638"/>
            <p:cNvSpPr/>
            <p:nvPr/>
          </p:nvSpPr>
          <p:spPr>
            <a:xfrm>
              <a:off x="7099458" y="4312290"/>
              <a:ext cx="48895" cy="51464"/>
            </a:xfrm>
            <a:custGeom>
              <a:avLst/>
              <a:gdLst>
                <a:gd name="connsiteX0" fmla="*/ 28397 w 48895"/>
                <a:gd name="connsiteY0" fmla="*/ 51464 h 51464"/>
                <a:gd name="connsiteX1" fmla="*/ 0 w 48895"/>
                <a:gd name="connsiteY1" fmla="*/ 18219 h 51464"/>
                <a:gd name="connsiteX2" fmla="*/ 22164 w 48895"/>
                <a:gd name="connsiteY2" fmla="*/ 158 h 51464"/>
                <a:gd name="connsiteX3" fmla="*/ 48749 w 48895"/>
                <a:gd name="connsiteY3" fmla="*/ 25411 h 51464"/>
                <a:gd name="connsiteX4" fmla="*/ 28397 w 48895"/>
                <a:gd name="connsiteY4" fmla="*/ 51464 h 5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895" h="51464">
                  <a:moveTo>
                    <a:pt x="28397" y="51464"/>
                  </a:moveTo>
                  <a:cubicBezTo>
                    <a:pt x="16090" y="37079"/>
                    <a:pt x="8045" y="27649"/>
                    <a:pt x="0" y="18219"/>
                  </a:cubicBezTo>
                  <a:cubicBezTo>
                    <a:pt x="7565" y="11772"/>
                    <a:pt x="18221" y="-1600"/>
                    <a:pt x="22164" y="158"/>
                  </a:cubicBezTo>
                  <a:cubicBezTo>
                    <a:pt x="32926" y="4953"/>
                    <a:pt x="42302" y="15129"/>
                    <a:pt x="48749" y="25411"/>
                  </a:cubicBezTo>
                  <a:cubicBezTo>
                    <a:pt x="50347" y="27916"/>
                    <a:pt x="38520" y="38837"/>
                    <a:pt x="28397" y="514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0" name="任意多边形: 形状 639"/>
            <p:cNvSpPr/>
            <p:nvPr/>
          </p:nvSpPr>
          <p:spPr>
            <a:xfrm>
              <a:off x="9130492" y="3567680"/>
              <a:ext cx="45727" cy="57486"/>
            </a:xfrm>
            <a:custGeom>
              <a:avLst/>
              <a:gdLst>
                <a:gd name="connsiteX0" fmla="*/ 32195 w 45727"/>
                <a:gd name="connsiteY0" fmla="*/ 57487 h 57486"/>
                <a:gd name="connsiteX1" fmla="*/ 1347 w 45727"/>
                <a:gd name="connsiteY1" fmla="*/ 25680 h 57486"/>
                <a:gd name="connsiteX2" fmla="*/ 3585 w 45727"/>
                <a:gd name="connsiteY2" fmla="*/ 0 h 57486"/>
                <a:gd name="connsiteX3" fmla="*/ 28786 w 45727"/>
                <a:gd name="connsiteY3" fmla="*/ 7885 h 57486"/>
                <a:gd name="connsiteX4" fmla="*/ 45728 w 45727"/>
                <a:gd name="connsiteY4" fmla="*/ 49069 h 57486"/>
                <a:gd name="connsiteX5" fmla="*/ 32195 w 45727"/>
                <a:gd name="connsiteY5" fmla="*/ 57487 h 5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27" h="57486">
                  <a:moveTo>
                    <a:pt x="32195" y="57487"/>
                  </a:moveTo>
                  <a:cubicBezTo>
                    <a:pt x="21646" y="47044"/>
                    <a:pt x="9286" y="37827"/>
                    <a:pt x="1347" y="25680"/>
                  </a:cubicBezTo>
                  <a:cubicBezTo>
                    <a:pt x="-2329" y="20032"/>
                    <a:pt x="2573" y="8738"/>
                    <a:pt x="3585" y="0"/>
                  </a:cubicBezTo>
                  <a:cubicBezTo>
                    <a:pt x="12269" y="2451"/>
                    <a:pt x="24949" y="2184"/>
                    <a:pt x="28786" y="7885"/>
                  </a:cubicBezTo>
                  <a:cubicBezTo>
                    <a:pt x="36884" y="19979"/>
                    <a:pt x="40347" y="35163"/>
                    <a:pt x="45728" y="49069"/>
                  </a:cubicBezTo>
                  <a:cubicBezTo>
                    <a:pt x="41199" y="51892"/>
                    <a:pt x="36724" y="54716"/>
                    <a:pt x="32195" y="574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1" name="任意多边形: 形状 640"/>
            <p:cNvSpPr/>
            <p:nvPr/>
          </p:nvSpPr>
          <p:spPr>
            <a:xfrm>
              <a:off x="11008383" y="5320566"/>
              <a:ext cx="61748" cy="71978"/>
            </a:xfrm>
            <a:custGeom>
              <a:avLst/>
              <a:gdLst>
                <a:gd name="connsiteX0" fmla="*/ 0 w 61748"/>
                <a:gd name="connsiteY0" fmla="*/ 0 h 71978"/>
                <a:gd name="connsiteX1" fmla="*/ 61749 w 61748"/>
                <a:gd name="connsiteY1" fmla="*/ 71978 h 71978"/>
                <a:gd name="connsiteX2" fmla="*/ 0 w 61748"/>
                <a:gd name="connsiteY2" fmla="*/ 0 h 7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748" h="71978">
                  <a:moveTo>
                    <a:pt x="0" y="0"/>
                  </a:moveTo>
                  <a:cubicBezTo>
                    <a:pt x="40011" y="7512"/>
                    <a:pt x="49388" y="35803"/>
                    <a:pt x="61749" y="71978"/>
                  </a:cubicBezTo>
                  <a:cubicBezTo>
                    <a:pt x="24881" y="56847"/>
                    <a:pt x="11454" y="3207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2" name="任意多边形: 形状 641"/>
            <p:cNvSpPr/>
            <p:nvPr/>
          </p:nvSpPr>
          <p:spPr>
            <a:xfrm>
              <a:off x="9615136" y="3732734"/>
              <a:ext cx="46708" cy="57326"/>
            </a:xfrm>
            <a:custGeom>
              <a:avLst/>
              <a:gdLst>
                <a:gd name="connsiteX0" fmla="*/ 34934 w 46708"/>
                <a:gd name="connsiteY0" fmla="*/ 57327 h 57326"/>
                <a:gd name="connsiteX1" fmla="*/ 1476 w 46708"/>
                <a:gd name="connsiteY1" fmla="*/ 21791 h 57326"/>
                <a:gd name="connsiteX2" fmla="*/ 1955 w 46708"/>
                <a:gd name="connsiteY2" fmla="*/ 0 h 57326"/>
                <a:gd name="connsiteX3" fmla="*/ 24652 w 46708"/>
                <a:gd name="connsiteY3" fmla="*/ 3143 h 57326"/>
                <a:gd name="connsiteX4" fmla="*/ 46708 w 46708"/>
                <a:gd name="connsiteY4" fmla="*/ 48749 h 57326"/>
                <a:gd name="connsiteX5" fmla="*/ 34934 w 46708"/>
                <a:gd name="connsiteY5" fmla="*/ 57327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708" h="57325">
                  <a:moveTo>
                    <a:pt x="34934" y="57327"/>
                  </a:moveTo>
                  <a:cubicBezTo>
                    <a:pt x="23586" y="45659"/>
                    <a:pt x="11119" y="34790"/>
                    <a:pt x="1476" y="21791"/>
                  </a:cubicBezTo>
                  <a:cubicBezTo>
                    <a:pt x="-1934" y="17155"/>
                    <a:pt x="1582" y="7406"/>
                    <a:pt x="1955" y="0"/>
                  </a:cubicBezTo>
                  <a:cubicBezTo>
                    <a:pt x="9787" y="852"/>
                    <a:pt x="21881" y="-1066"/>
                    <a:pt x="24652" y="3143"/>
                  </a:cubicBezTo>
                  <a:cubicBezTo>
                    <a:pt x="33815" y="17155"/>
                    <a:pt x="39623" y="33405"/>
                    <a:pt x="46708" y="48749"/>
                  </a:cubicBezTo>
                  <a:cubicBezTo>
                    <a:pt x="42766" y="51626"/>
                    <a:pt x="38877" y="54450"/>
                    <a:pt x="34934" y="573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3" name="任意多边形: 形状 642"/>
            <p:cNvSpPr/>
            <p:nvPr/>
          </p:nvSpPr>
          <p:spPr>
            <a:xfrm>
              <a:off x="10876947" y="5049330"/>
              <a:ext cx="53064" cy="64945"/>
            </a:xfrm>
            <a:custGeom>
              <a:avLst/>
              <a:gdLst>
                <a:gd name="connsiteX0" fmla="*/ 0 w 53064"/>
                <a:gd name="connsiteY0" fmla="*/ 0 h 64945"/>
                <a:gd name="connsiteX1" fmla="*/ 53065 w 53064"/>
                <a:gd name="connsiteY1" fmla="*/ 64945 h 64945"/>
                <a:gd name="connsiteX2" fmla="*/ 0 w 53064"/>
                <a:gd name="connsiteY2" fmla="*/ 0 h 6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063" h="64945">
                  <a:moveTo>
                    <a:pt x="0" y="0"/>
                  </a:moveTo>
                  <a:cubicBezTo>
                    <a:pt x="37454" y="12094"/>
                    <a:pt x="47098" y="37028"/>
                    <a:pt x="53065" y="64945"/>
                  </a:cubicBezTo>
                  <a:cubicBezTo>
                    <a:pt x="20405" y="59511"/>
                    <a:pt x="11614" y="33778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4" name="任意多边形: 形状 643"/>
            <p:cNvSpPr/>
            <p:nvPr/>
          </p:nvSpPr>
          <p:spPr>
            <a:xfrm>
              <a:off x="9771490" y="3928457"/>
              <a:ext cx="48535" cy="53296"/>
            </a:xfrm>
            <a:custGeom>
              <a:avLst/>
              <a:gdLst>
                <a:gd name="connsiteX0" fmla="*/ 0 w 48535"/>
                <a:gd name="connsiteY0" fmla="*/ 178 h 53296"/>
                <a:gd name="connsiteX1" fmla="*/ 48536 w 48535"/>
                <a:gd name="connsiteY1" fmla="*/ 53296 h 53296"/>
                <a:gd name="connsiteX2" fmla="*/ 0 w 48535"/>
                <a:gd name="connsiteY2" fmla="*/ 178 h 53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535" h="53296">
                  <a:moveTo>
                    <a:pt x="0" y="178"/>
                  </a:moveTo>
                  <a:cubicBezTo>
                    <a:pt x="35696" y="-1686"/>
                    <a:pt x="47204" y="10727"/>
                    <a:pt x="48536" y="53296"/>
                  </a:cubicBezTo>
                  <a:cubicBezTo>
                    <a:pt x="15344" y="50313"/>
                    <a:pt x="7139" y="26231"/>
                    <a:pt x="0" y="1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5" name="任意多边形: 形状 644"/>
            <p:cNvSpPr/>
            <p:nvPr/>
          </p:nvSpPr>
          <p:spPr>
            <a:xfrm>
              <a:off x="6295657" y="6374737"/>
              <a:ext cx="48431" cy="48622"/>
            </a:xfrm>
            <a:custGeom>
              <a:avLst/>
              <a:gdLst>
                <a:gd name="connsiteX0" fmla="*/ 19342 w 48431"/>
                <a:gd name="connsiteY0" fmla="*/ 48623 h 48622"/>
                <a:gd name="connsiteX1" fmla="*/ 2 w 48431"/>
                <a:gd name="connsiteY1" fmla="*/ 15804 h 48622"/>
                <a:gd name="connsiteX2" fmla="*/ 22219 w 48431"/>
                <a:gd name="connsiteY2" fmla="*/ 194 h 48622"/>
                <a:gd name="connsiteX3" fmla="*/ 48431 w 48431"/>
                <a:gd name="connsiteY3" fmla="*/ 23422 h 48622"/>
                <a:gd name="connsiteX4" fmla="*/ 19342 w 48431"/>
                <a:gd name="connsiteY4" fmla="*/ 48623 h 4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31" h="48622">
                  <a:moveTo>
                    <a:pt x="19342" y="48623"/>
                  </a:moveTo>
                  <a:cubicBezTo>
                    <a:pt x="10018" y="33971"/>
                    <a:pt x="322" y="25021"/>
                    <a:pt x="2" y="15804"/>
                  </a:cubicBezTo>
                  <a:cubicBezTo>
                    <a:pt x="-211" y="10423"/>
                    <a:pt x="16784" y="-1671"/>
                    <a:pt x="22219" y="194"/>
                  </a:cubicBezTo>
                  <a:cubicBezTo>
                    <a:pt x="32395" y="3763"/>
                    <a:pt x="39854" y="15271"/>
                    <a:pt x="48431" y="23422"/>
                  </a:cubicBezTo>
                  <a:cubicBezTo>
                    <a:pt x="40866" y="30029"/>
                    <a:pt x="33300" y="36582"/>
                    <a:pt x="19342" y="486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6" name="任意多边形: 形状 645"/>
            <p:cNvSpPr/>
            <p:nvPr/>
          </p:nvSpPr>
          <p:spPr>
            <a:xfrm>
              <a:off x="10050450" y="4164336"/>
              <a:ext cx="43543" cy="64146"/>
            </a:xfrm>
            <a:custGeom>
              <a:avLst/>
              <a:gdLst>
                <a:gd name="connsiteX0" fmla="*/ 748 w 43543"/>
                <a:gd name="connsiteY0" fmla="*/ 0 h 64146"/>
                <a:gd name="connsiteX1" fmla="*/ 43316 w 43543"/>
                <a:gd name="connsiteY1" fmla="*/ 64146 h 64146"/>
                <a:gd name="connsiteX2" fmla="*/ 748 w 43543"/>
                <a:gd name="connsiteY2" fmla="*/ 0 h 6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43" h="64146">
                  <a:moveTo>
                    <a:pt x="748" y="0"/>
                  </a:moveTo>
                  <a:cubicBezTo>
                    <a:pt x="31275" y="13586"/>
                    <a:pt x="45554" y="33032"/>
                    <a:pt x="43316" y="64146"/>
                  </a:cubicBezTo>
                  <a:cubicBezTo>
                    <a:pt x="6288" y="54876"/>
                    <a:pt x="-2929" y="41237"/>
                    <a:pt x="74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7" name="任意多边形: 形状 646"/>
            <p:cNvSpPr/>
            <p:nvPr/>
          </p:nvSpPr>
          <p:spPr>
            <a:xfrm>
              <a:off x="6238918" y="6192878"/>
              <a:ext cx="59670" cy="42671"/>
            </a:xfrm>
            <a:custGeom>
              <a:avLst/>
              <a:gdLst>
                <a:gd name="connsiteX0" fmla="*/ 59671 w 59670"/>
                <a:gd name="connsiteY0" fmla="*/ 21261 h 42671"/>
                <a:gd name="connsiteX1" fmla="*/ 25573 w 59670"/>
                <a:gd name="connsiteY1" fmla="*/ 42412 h 42671"/>
                <a:gd name="connsiteX2" fmla="*/ 0 w 59670"/>
                <a:gd name="connsiteY2" fmla="*/ 16999 h 42671"/>
                <a:gd name="connsiteX3" fmla="*/ 23975 w 59670"/>
                <a:gd name="connsiteY3" fmla="*/ 3 h 42671"/>
                <a:gd name="connsiteX4" fmla="*/ 59671 w 59670"/>
                <a:gd name="connsiteY4" fmla="*/ 21261 h 4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70" h="42671">
                  <a:moveTo>
                    <a:pt x="59671" y="21261"/>
                  </a:moveTo>
                  <a:cubicBezTo>
                    <a:pt x="42196" y="32609"/>
                    <a:pt x="31008" y="44597"/>
                    <a:pt x="25573" y="42412"/>
                  </a:cubicBezTo>
                  <a:cubicBezTo>
                    <a:pt x="15291" y="38257"/>
                    <a:pt x="8365" y="25950"/>
                    <a:pt x="0" y="16999"/>
                  </a:cubicBezTo>
                  <a:cubicBezTo>
                    <a:pt x="7992" y="10925"/>
                    <a:pt x="16143" y="-210"/>
                    <a:pt x="23975" y="3"/>
                  </a:cubicBezTo>
                  <a:cubicBezTo>
                    <a:pt x="33299" y="270"/>
                    <a:pt x="42302" y="10286"/>
                    <a:pt x="59671" y="212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8" name="任意多边形: 形状 647"/>
            <p:cNvSpPr/>
            <p:nvPr/>
          </p:nvSpPr>
          <p:spPr>
            <a:xfrm>
              <a:off x="6346379" y="6553314"/>
              <a:ext cx="51680" cy="50070"/>
            </a:xfrm>
            <a:custGeom>
              <a:avLst/>
              <a:gdLst>
                <a:gd name="connsiteX0" fmla="*/ 28930 w 51680"/>
                <a:gd name="connsiteY0" fmla="*/ 50071 h 50070"/>
                <a:gd name="connsiteX1" fmla="*/ 0 w 51680"/>
                <a:gd name="connsiteY1" fmla="*/ 17518 h 50070"/>
                <a:gd name="connsiteX2" fmla="*/ 27385 w 51680"/>
                <a:gd name="connsiteY2" fmla="*/ 43 h 50070"/>
                <a:gd name="connsiteX3" fmla="*/ 51519 w 51680"/>
                <a:gd name="connsiteY3" fmla="*/ 22100 h 50070"/>
                <a:gd name="connsiteX4" fmla="*/ 28930 w 51680"/>
                <a:gd name="connsiteY4" fmla="*/ 50071 h 5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80" h="50070">
                  <a:moveTo>
                    <a:pt x="28930" y="50071"/>
                  </a:moveTo>
                  <a:cubicBezTo>
                    <a:pt x="15877" y="35366"/>
                    <a:pt x="7938" y="26469"/>
                    <a:pt x="0" y="17518"/>
                  </a:cubicBezTo>
                  <a:cubicBezTo>
                    <a:pt x="9164" y="11178"/>
                    <a:pt x="18860" y="-809"/>
                    <a:pt x="27385" y="43"/>
                  </a:cubicBezTo>
                  <a:cubicBezTo>
                    <a:pt x="36442" y="895"/>
                    <a:pt x="46938" y="12563"/>
                    <a:pt x="51519" y="22100"/>
                  </a:cubicBezTo>
                  <a:cubicBezTo>
                    <a:pt x="53278" y="25670"/>
                    <a:pt x="40331" y="36379"/>
                    <a:pt x="28930" y="500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9" name="任意多边形: 形状 648"/>
            <p:cNvSpPr/>
            <p:nvPr/>
          </p:nvSpPr>
          <p:spPr>
            <a:xfrm>
              <a:off x="10782806" y="4994774"/>
              <a:ext cx="57753" cy="66490"/>
            </a:xfrm>
            <a:custGeom>
              <a:avLst/>
              <a:gdLst>
                <a:gd name="connsiteX0" fmla="*/ 57753 w 57753"/>
                <a:gd name="connsiteY0" fmla="*/ 66491 h 66490"/>
                <a:gd name="connsiteX1" fmla="*/ 0 w 57753"/>
                <a:gd name="connsiteY1" fmla="*/ 0 h 66490"/>
                <a:gd name="connsiteX2" fmla="*/ 57753 w 57753"/>
                <a:gd name="connsiteY2" fmla="*/ 66491 h 6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753" h="66490">
                  <a:moveTo>
                    <a:pt x="57753" y="66491"/>
                  </a:moveTo>
                  <a:cubicBezTo>
                    <a:pt x="19446" y="59298"/>
                    <a:pt x="10283" y="32340"/>
                    <a:pt x="0" y="0"/>
                  </a:cubicBezTo>
                  <a:cubicBezTo>
                    <a:pt x="37987" y="8844"/>
                    <a:pt x="48696" y="34524"/>
                    <a:pt x="57753" y="664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0" name="任意多边形: 形状 649"/>
            <p:cNvSpPr/>
            <p:nvPr/>
          </p:nvSpPr>
          <p:spPr>
            <a:xfrm>
              <a:off x="11098369" y="5379758"/>
              <a:ext cx="65265" cy="66916"/>
            </a:xfrm>
            <a:custGeom>
              <a:avLst/>
              <a:gdLst>
                <a:gd name="connsiteX0" fmla="*/ 65265 w 65265"/>
                <a:gd name="connsiteY0" fmla="*/ 66917 h 66916"/>
                <a:gd name="connsiteX1" fmla="*/ 0 w 65265"/>
                <a:gd name="connsiteY1" fmla="*/ 0 h 66916"/>
                <a:gd name="connsiteX2" fmla="*/ 65265 w 65265"/>
                <a:gd name="connsiteY2" fmla="*/ 66917 h 6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265" h="66916">
                  <a:moveTo>
                    <a:pt x="65265" y="66917"/>
                  </a:moveTo>
                  <a:cubicBezTo>
                    <a:pt x="25946" y="59191"/>
                    <a:pt x="18807" y="24881"/>
                    <a:pt x="0" y="0"/>
                  </a:cubicBezTo>
                  <a:cubicBezTo>
                    <a:pt x="31327" y="2717"/>
                    <a:pt x="49069" y="20778"/>
                    <a:pt x="65265" y="669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1" name="任意多边形: 形状 650"/>
            <p:cNvSpPr/>
            <p:nvPr/>
          </p:nvSpPr>
          <p:spPr>
            <a:xfrm>
              <a:off x="11578400" y="6018769"/>
              <a:ext cx="58978" cy="67236"/>
            </a:xfrm>
            <a:custGeom>
              <a:avLst/>
              <a:gdLst>
                <a:gd name="connsiteX0" fmla="*/ 58979 w 58978"/>
                <a:gd name="connsiteY0" fmla="*/ 67236 h 67236"/>
                <a:gd name="connsiteX1" fmla="*/ 0 w 58978"/>
                <a:gd name="connsiteY1" fmla="*/ 0 h 67236"/>
                <a:gd name="connsiteX2" fmla="*/ 58979 w 58978"/>
                <a:gd name="connsiteY2" fmla="*/ 67236 h 6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977" h="67236">
                  <a:moveTo>
                    <a:pt x="58979" y="67236"/>
                  </a:moveTo>
                  <a:cubicBezTo>
                    <a:pt x="39319" y="44807"/>
                    <a:pt x="19660" y="22430"/>
                    <a:pt x="0" y="0"/>
                  </a:cubicBezTo>
                  <a:cubicBezTo>
                    <a:pt x="36229" y="3729"/>
                    <a:pt x="53544" y="22856"/>
                    <a:pt x="58979" y="672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2" name="任意多边形: 形状 651"/>
            <p:cNvSpPr/>
            <p:nvPr/>
          </p:nvSpPr>
          <p:spPr>
            <a:xfrm>
              <a:off x="11247173" y="5647744"/>
              <a:ext cx="59884" cy="64465"/>
            </a:xfrm>
            <a:custGeom>
              <a:avLst/>
              <a:gdLst>
                <a:gd name="connsiteX0" fmla="*/ 59884 w 59884"/>
                <a:gd name="connsiteY0" fmla="*/ 64466 h 64465"/>
                <a:gd name="connsiteX1" fmla="*/ 0 w 59884"/>
                <a:gd name="connsiteY1" fmla="*/ 0 h 64465"/>
                <a:gd name="connsiteX2" fmla="*/ 59884 w 59884"/>
                <a:gd name="connsiteY2" fmla="*/ 64466 h 64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84" h="64465">
                  <a:moveTo>
                    <a:pt x="59884" y="64466"/>
                  </a:moveTo>
                  <a:cubicBezTo>
                    <a:pt x="21684" y="56528"/>
                    <a:pt x="13746" y="26745"/>
                    <a:pt x="0" y="0"/>
                  </a:cubicBezTo>
                  <a:cubicBezTo>
                    <a:pt x="33246" y="4902"/>
                    <a:pt x="49069" y="21578"/>
                    <a:pt x="59884" y="644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3" name="任意多边形: 形状 652"/>
            <p:cNvSpPr/>
            <p:nvPr/>
          </p:nvSpPr>
          <p:spPr>
            <a:xfrm>
              <a:off x="9492902" y="3688087"/>
              <a:ext cx="46027" cy="53916"/>
            </a:xfrm>
            <a:custGeom>
              <a:avLst/>
              <a:gdLst>
                <a:gd name="connsiteX0" fmla="*/ 0 w 46027"/>
                <a:gd name="connsiteY0" fmla="*/ 0 h 53916"/>
                <a:gd name="connsiteX1" fmla="*/ 45446 w 46027"/>
                <a:gd name="connsiteY1" fmla="*/ 53917 h 53916"/>
                <a:gd name="connsiteX2" fmla="*/ 0 w 46027"/>
                <a:gd name="connsiteY2" fmla="*/ 0 h 5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27" h="53916">
                  <a:moveTo>
                    <a:pt x="0" y="0"/>
                  </a:moveTo>
                  <a:cubicBezTo>
                    <a:pt x="38573" y="213"/>
                    <a:pt x="48749" y="13160"/>
                    <a:pt x="45446" y="53917"/>
                  </a:cubicBezTo>
                  <a:cubicBezTo>
                    <a:pt x="13159" y="51040"/>
                    <a:pt x="7725" y="2663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4" name="任意多边形: 形状 653"/>
            <p:cNvSpPr/>
            <p:nvPr/>
          </p:nvSpPr>
          <p:spPr>
            <a:xfrm>
              <a:off x="10942639" y="5187745"/>
              <a:ext cx="67023" cy="71232"/>
            </a:xfrm>
            <a:custGeom>
              <a:avLst/>
              <a:gdLst>
                <a:gd name="connsiteX0" fmla="*/ 67023 w 67023"/>
                <a:gd name="connsiteY0" fmla="*/ 71232 h 71232"/>
                <a:gd name="connsiteX1" fmla="*/ 0 w 67023"/>
                <a:gd name="connsiteY1" fmla="*/ 0 h 71232"/>
                <a:gd name="connsiteX2" fmla="*/ 67023 w 67023"/>
                <a:gd name="connsiteY2" fmla="*/ 71232 h 7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23" h="71232">
                  <a:moveTo>
                    <a:pt x="67023" y="71232"/>
                  </a:moveTo>
                  <a:cubicBezTo>
                    <a:pt x="27012" y="61376"/>
                    <a:pt x="12680" y="34897"/>
                    <a:pt x="0" y="0"/>
                  </a:cubicBezTo>
                  <a:cubicBezTo>
                    <a:pt x="40385" y="9217"/>
                    <a:pt x="49495" y="40491"/>
                    <a:pt x="67023" y="712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5" name="任意多边形: 形状 654"/>
            <p:cNvSpPr/>
            <p:nvPr/>
          </p:nvSpPr>
          <p:spPr>
            <a:xfrm>
              <a:off x="10627501" y="4805692"/>
              <a:ext cx="48749" cy="62068"/>
            </a:xfrm>
            <a:custGeom>
              <a:avLst/>
              <a:gdLst>
                <a:gd name="connsiteX0" fmla="*/ 0 w 48749"/>
                <a:gd name="connsiteY0" fmla="*/ 0 h 62068"/>
                <a:gd name="connsiteX1" fmla="*/ 48749 w 48749"/>
                <a:gd name="connsiteY1" fmla="*/ 62068 h 62068"/>
                <a:gd name="connsiteX2" fmla="*/ 0 w 48749"/>
                <a:gd name="connsiteY2" fmla="*/ 0 h 6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749" h="62068">
                  <a:moveTo>
                    <a:pt x="0" y="0"/>
                  </a:moveTo>
                  <a:cubicBezTo>
                    <a:pt x="35962" y="5647"/>
                    <a:pt x="46405" y="27598"/>
                    <a:pt x="48749" y="62068"/>
                  </a:cubicBezTo>
                  <a:cubicBezTo>
                    <a:pt x="16143" y="51892"/>
                    <a:pt x="4315" y="3106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6" name="任意多边形: 形状 655"/>
            <p:cNvSpPr/>
            <p:nvPr/>
          </p:nvSpPr>
          <p:spPr>
            <a:xfrm>
              <a:off x="6500991" y="6340408"/>
              <a:ext cx="50921" cy="39965"/>
            </a:xfrm>
            <a:custGeom>
              <a:avLst/>
              <a:gdLst>
                <a:gd name="connsiteX0" fmla="*/ 0 w 50921"/>
                <a:gd name="connsiteY0" fmla="*/ 4847 h 39965"/>
                <a:gd name="connsiteX1" fmla="*/ 50720 w 50921"/>
                <a:gd name="connsiteY1" fmla="*/ 19711 h 39965"/>
                <a:gd name="connsiteX2" fmla="*/ 37721 w 50921"/>
                <a:gd name="connsiteY2" fmla="*/ 38731 h 39965"/>
                <a:gd name="connsiteX3" fmla="*/ 0 w 50921"/>
                <a:gd name="connsiteY3" fmla="*/ 4847 h 3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21" h="39965">
                  <a:moveTo>
                    <a:pt x="0" y="4847"/>
                  </a:moveTo>
                  <a:cubicBezTo>
                    <a:pt x="21258" y="-1387"/>
                    <a:pt x="41184" y="-5915"/>
                    <a:pt x="50720" y="19711"/>
                  </a:cubicBezTo>
                  <a:cubicBezTo>
                    <a:pt x="52372" y="24133"/>
                    <a:pt x="43475" y="37506"/>
                    <a:pt x="37721" y="38731"/>
                  </a:cubicBezTo>
                  <a:cubicBezTo>
                    <a:pt x="12467" y="44166"/>
                    <a:pt x="480" y="31432"/>
                    <a:pt x="0" y="48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7" name="任意多边形: 形状 656"/>
            <p:cNvSpPr/>
            <p:nvPr/>
          </p:nvSpPr>
          <p:spPr>
            <a:xfrm>
              <a:off x="6648982" y="6132943"/>
              <a:ext cx="49455" cy="42630"/>
            </a:xfrm>
            <a:custGeom>
              <a:avLst/>
              <a:gdLst>
                <a:gd name="connsiteX0" fmla="*/ 49456 w 49455"/>
                <a:gd name="connsiteY0" fmla="*/ 38467 h 42630"/>
                <a:gd name="connsiteX1" fmla="*/ 440 w 49455"/>
                <a:gd name="connsiteY1" fmla="*/ 25041 h 42630"/>
                <a:gd name="connsiteX2" fmla="*/ 10190 w 49455"/>
                <a:gd name="connsiteY2" fmla="*/ 0 h 42630"/>
                <a:gd name="connsiteX3" fmla="*/ 49456 w 49455"/>
                <a:gd name="connsiteY3" fmla="*/ 38467 h 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55" h="42630">
                  <a:moveTo>
                    <a:pt x="49456" y="38467"/>
                  </a:moveTo>
                  <a:cubicBezTo>
                    <a:pt x="29690" y="42622"/>
                    <a:pt x="9604" y="49495"/>
                    <a:pt x="440" y="25041"/>
                  </a:cubicBezTo>
                  <a:cubicBezTo>
                    <a:pt x="-2064" y="18434"/>
                    <a:pt x="6780" y="-53"/>
                    <a:pt x="10190" y="0"/>
                  </a:cubicBezTo>
                  <a:cubicBezTo>
                    <a:pt x="32940" y="426"/>
                    <a:pt x="47431" y="12467"/>
                    <a:pt x="49456" y="384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8" name="任意多边形: 形状 657"/>
            <p:cNvSpPr/>
            <p:nvPr/>
          </p:nvSpPr>
          <p:spPr>
            <a:xfrm>
              <a:off x="8956921" y="3374229"/>
              <a:ext cx="40105" cy="45392"/>
            </a:xfrm>
            <a:custGeom>
              <a:avLst/>
              <a:gdLst>
                <a:gd name="connsiteX0" fmla="*/ 1819 w 40105"/>
                <a:gd name="connsiteY0" fmla="*/ 0 h 45392"/>
                <a:gd name="connsiteX1" fmla="*/ 39433 w 40105"/>
                <a:gd name="connsiteY1" fmla="*/ 45393 h 45392"/>
                <a:gd name="connsiteX2" fmla="*/ 1819 w 40105"/>
                <a:gd name="connsiteY2" fmla="*/ 0 h 4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05" h="45392">
                  <a:moveTo>
                    <a:pt x="1819" y="0"/>
                  </a:moveTo>
                  <a:cubicBezTo>
                    <a:pt x="34105" y="2397"/>
                    <a:pt x="42789" y="12840"/>
                    <a:pt x="39433" y="45393"/>
                  </a:cubicBezTo>
                  <a:cubicBezTo>
                    <a:pt x="5175" y="45446"/>
                    <a:pt x="-4521" y="33725"/>
                    <a:pt x="18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9" name="任意多边形: 形状 658"/>
            <p:cNvSpPr/>
            <p:nvPr/>
          </p:nvSpPr>
          <p:spPr>
            <a:xfrm>
              <a:off x="8046773" y="3512641"/>
              <a:ext cx="57074" cy="44387"/>
            </a:xfrm>
            <a:custGeom>
              <a:avLst/>
              <a:gdLst>
                <a:gd name="connsiteX0" fmla="*/ 57075 w 57074"/>
                <a:gd name="connsiteY0" fmla="*/ 28667 h 44387"/>
                <a:gd name="connsiteX1" fmla="*/ 24415 w 57074"/>
                <a:gd name="connsiteY1" fmla="*/ 44011 h 44387"/>
                <a:gd name="connsiteX2" fmla="*/ 14 w 57074"/>
                <a:gd name="connsiteY2" fmla="*/ 13642 h 44387"/>
                <a:gd name="connsiteX3" fmla="*/ 17436 w 57074"/>
                <a:gd name="connsiteY3" fmla="*/ 110 h 44387"/>
                <a:gd name="connsiteX4" fmla="*/ 57075 w 57074"/>
                <a:gd name="connsiteY4" fmla="*/ 28667 h 4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074" h="44387">
                  <a:moveTo>
                    <a:pt x="57075" y="28667"/>
                  </a:moveTo>
                  <a:cubicBezTo>
                    <a:pt x="39280" y="37351"/>
                    <a:pt x="27559" y="46355"/>
                    <a:pt x="24415" y="44011"/>
                  </a:cubicBezTo>
                  <a:cubicBezTo>
                    <a:pt x="14293" y="36339"/>
                    <a:pt x="6887" y="24724"/>
                    <a:pt x="14" y="13642"/>
                  </a:cubicBezTo>
                  <a:cubicBezTo>
                    <a:pt x="-519" y="12790"/>
                    <a:pt x="14133" y="-1382"/>
                    <a:pt x="17436" y="110"/>
                  </a:cubicBezTo>
                  <a:cubicBezTo>
                    <a:pt x="28997" y="5331"/>
                    <a:pt x="38587" y="14708"/>
                    <a:pt x="57075" y="286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0" name="任意多边形: 形状 659"/>
            <p:cNvSpPr/>
            <p:nvPr/>
          </p:nvSpPr>
          <p:spPr>
            <a:xfrm>
              <a:off x="8594841" y="3441719"/>
              <a:ext cx="42688" cy="43835"/>
            </a:xfrm>
            <a:custGeom>
              <a:avLst/>
              <a:gdLst>
                <a:gd name="connsiteX0" fmla="*/ 67 w 42688"/>
                <a:gd name="connsiteY0" fmla="*/ 1451 h 43835"/>
                <a:gd name="connsiteX1" fmla="*/ 42689 w 42688"/>
                <a:gd name="connsiteY1" fmla="*/ 40716 h 43835"/>
                <a:gd name="connsiteX2" fmla="*/ 67 w 42688"/>
                <a:gd name="connsiteY2" fmla="*/ 1451 h 43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88" h="43835">
                  <a:moveTo>
                    <a:pt x="67" y="1451"/>
                  </a:moveTo>
                  <a:cubicBezTo>
                    <a:pt x="35762" y="-5742"/>
                    <a:pt x="41570" y="14823"/>
                    <a:pt x="42689" y="40716"/>
                  </a:cubicBezTo>
                  <a:cubicBezTo>
                    <a:pt x="7206" y="49134"/>
                    <a:pt x="-839" y="41942"/>
                    <a:pt x="67" y="14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1" name="任意多边形: 形状 660"/>
            <p:cNvSpPr/>
            <p:nvPr/>
          </p:nvSpPr>
          <p:spPr>
            <a:xfrm>
              <a:off x="11263423" y="5561701"/>
              <a:ext cx="68567" cy="68408"/>
            </a:xfrm>
            <a:custGeom>
              <a:avLst/>
              <a:gdLst>
                <a:gd name="connsiteX0" fmla="*/ 7992 w 68567"/>
                <a:gd name="connsiteY0" fmla="*/ 0 h 68408"/>
                <a:gd name="connsiteX1" fmla="*/ 68568 w 68567"/>
                <a:gd name="connsiteY1" fmla="*/ 68408 h 68408"/>
                <a:gd name="connsiteX2" fmla="*/ 0 w 68567"/>
                <a:gd name="connsiteY2" fmla="*/ 6979 h 68408"/>
                <a:gd name="connsiteX3" fmla="*/ 7992 w 68567"/>
                <a:gd name="connsiteY3" fmla="*/ 0 h 6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67" h="68408">
                  <a:moveTo>
                    <a:pt x="7992" y="0"/>
                  </a:moveTo>
                  <a:cubicBezTo>
                    <a:pt x="26905" y="21364"/>
                    <a:pt x="45872" y="42729"/>
                    <a:pt x="68568" y="68408"/>
                  </a:cubicBezTo>
                  <a:cubicBezTo>
                    <a:pt x="32606" y="66704"/>
                    <a:pt x="21151" y="55089"/>
                    <a:pt x="0" y="6979"/>
                  </a:cubicBezTo>
                  <a:cubicBezTo>
                    <a:pt x="2664" y="4582"/>
                    <a:pt x="5328" y="2291"/>
                    <a:pt x="799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2" name="任意多边形: 形状 661"/>
            <p:cNvSpPr/>
            <p:nvPr/>
          </p:nvSpPr>
          <p:spPr>
            <a:xfrm>
              <a:off x="9889298" y="3971524"/>
              <a:ext cx="42745" cy="54449"/>
            </a:xfrm>
            <a:custGeom>
              <a:avLst/>
              <a:gdLst>
                <a:gd name="connsiteX0" fmla="*/ 681 w 42745"/>
                <a:gd name="connsiteY0" fmla="*/ 0 h 54449"/>
                <a:gd name="connsiteX1" fmla="*/ 42078 w 42745"/>
                <a:gd name="connsiteY1" fmla="*/ 54450 h 54449"/>
                <a:gd name="connsiteX2" fmla="*/ 681 w 42745"/>
                <a:gd name="connsiteY2" fmla="*/ 0 h 54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745" h="54449">
                  <a:moveTo>
                    <a:pt x="681" y="0"/>
                  </a:moveTo>
                  <a:cubicBezTo>
                    <a:pt x="31263" y="8311"/>
                    <a:pt x="46181" y="23389"/>
                    <a:pt x="42078" y="54450"/>
                  </a:cubicBezTo>
                  <a:cubicBezTo>
                    <a:pt x="9419" y="51306"/>
                    <a:pt x="-3208" y="34524"/>
                    <a:pt x="68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3" name="任意多边形: 形状 662"/>
            <p:cNvSpPr/>
            <p:nvPr/>
          </p:nvSpPr>
          <p:spPr>
            <a:xfrm>
              <a:off x="6921220" y="4307173"/>
              <a:ext cx="46467" cy="51758"/>
            </a:xfrm>
            <a:custGeom>
              <a:avLst/>
              <a:gdLst>
                <a:gd name="connsiteX0" fmla="*/ 20856 w 46467"/>
                <a:gd name="connsiteY0" fmla="*/ 0 h 51758"/>
                <a:gd name="connsiteX1" fmla="*/ 46429 w 46467"/>
                <a:gd name="connsiteY1" fmla="*/ 35962 h 51758"/>
                <a:gd name="connsiteX2" fmla="*/ 26503 w 46467"/>
                <a:gd name="connsiteY2" fmla="*/ 51626 h 51758"/>
                <a:gd name="connsiteX3" fmla="*/ 131 w 46467"/>
                <a:gd name="connsiteY3" fmla="*/ 26532 h 51758"/>
                <a:gd name="connsiteX4" fmla="*/ 20856 w 46467"/>
                <a:gd name="connsiteY4" fmla="*/ 0 h 5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67" h="51758">
                  <a:moveTo>
                    <a:pt x="20856" y="0"/>
                  </a:moveTo>
                  <a:cubicBezTo>
                    <a:pt x="32683" y="15664"/>
                    <a:pt x="41474" y="24934"/>
                    <a:pt x="46429" y="35962"/>
                  </a:cubicBezTo>
                  <a:cubicBezTo>
                    <a:pt x="47388" y="38093"/>
                    <a:pt x="30019" y="53331"/>
                    <a:pt x="26503" y="51626"/>
                  </a:cubicBezTo>
                  <a:cubicBezTo>
                    <a:pt x="15954" y="46352"/>
                    <a:pt x="6577" y="36655"/>
                    <a:pt x="131" y="26532"/>
                  </a:cubicBezTo>
                  <a:cubicBezTo>
                    <a:pt x="-1361" y="24081"/>
                    <a:pt x="10200" y="13319"/>
                    <a:pt x="208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4" name="任意多边形: 形状 663"/>
            <p:cNvSpPr/>
            <p:nvPr/>
          </p:nvSpPr>
          <p:spPr>
            <a:xfrm>
              <a:off x="9843716" y="3815367"/>
              <a:ext cx="49513" cy="63080"/>
            </a:xfrm>
            <a:custGeom>
              <a:avLst/>
              <a:gdLst>
                <a:gd name="connsiteX0" fmla="*/ 49514 w 49513"/>
                <a:gd name="connsiteY0" fmla="*/ 63081 h 63080"/>
                <a:gd name="connsiteX1" fmla="*/ 4388 w 49513"/>
                <a:gd name="connsiteY1" fmla="*/ 0 h 63080"/>
                <a:gd name="connsiteX2" fmla="*/ 49514 w 49513"/>
                <a:gd name="connsiteY2" fmla="*/ 63081 h 6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13" h="63080">
                  <a:moveTo>
                    <a:pt x="49514" y="63081"/>
                  </a:moveTo>
                  <a:cubicBezTo>
                    <a:pt x="4867" y="60683"/>
                    <a:pt x="-7813" y="43261"/>
                    <a:pt x="4388" y="0"/>
                  </a:cubicBezTo>
                  <a:cubicBezTo>
                    <a:pt x="20851" y="23016"/>
                    <a:pt x="33264" y="40438"/>
                    <a:pt x="49514" y="630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5" name="任意多边形: 形状 664"/>
            <p:cNvSpPr/>
            <p:nvPr/>
          </p:nvSpPr>
          <p:spPr>
            <a:xfrm>
              <a:off x="10725372" y="4862699"/>
              <a:ext cx="44167" cy="57326"/>
            </a:xfrm>
            <a:custGeom>
              <a:avLst/>
              <a:gdLst>
                <a:gd name="connsiteX0" fmla="*/ 44167 w 44167"/>
                <a:gd name="connsiteY0" fmla="*/ 57327 h 57326"/>
                <a:gd name="connsiteX1" fmla="*/ 0 w 44167"/>
                <a:gd name="connsiteY1" fmla="*/ 0 h 57326"/>
                <a:gd name="connsiteX2" fmla="*/ 44167 w 44167"/>
                <a:gd name="connsiteY2" fmla="*/ 57327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67" h="57325">
                  <a:moveTo>
                    <a:pt x="44167" y="57327"/>
                  </a:moveTo>
                  <a:cubicBezTo>
                    <a:pt x="14225" y="49175"/>
                    <a:pt x="2771" y="28610"/>
                    <a:pt x="0" y="0"/>
                  </a:cubicBezTo>
                  <a:cubicBezTo>
                    <a:pt x="32446" y="6447"/>
                    <a:pt x="42675" y="19766"/>
                    <a:pt x="44167" y="573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6" name="任意多边形: 形状 665"/>
            <p:cNvSpPr/>
            <p:nvPr/>
          </p:nvSpPr>
          <p:spPr>
            <a:xfrm>
              <a:off x="10298992" y="4418044"/>
              <a:ext cx="50579" cy="60203"/>
            </a:xfrm>
            <a:custGeom>
              <a:avLst/>
              <a:gdLst>
                <a:gd name="connsiteX0" fmla="*/ 49548 w 50579"/>
                <a:gd name="connsiteY0" fmla="*/ 60204 h 60203"/>
                <a:gd name="connsiteX1" fmla="*/ 0 w 50579"/>
                <a:gd name="connsiteY1" fmla="*/ 0 h 60203"/>
                <a:gd name="connsiteX2" fmla="*/ 49548 w 50579"/>
                <a:gd name="connsiteY2" fmla="*/ 60204 h 60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79" h="60203">
                  <a:moveTo>
                    <a:pt x="49548" y="60204"/>
                  </a:moveTo>
                  <a:cubicBezTo>
                    <a:pt x="34257" y="41610"/>
                    <a:pt x="18967" y="23069"/>
                    <a:pt x="0" y="0"/>
                  </a:cubicBezTo>
                  <a:cubicBezTo>
                    <a:pt x="42515" y="0"/>
                    <a:pt x="54450" y="13479"/>
                    <a:pt x="49548" y="602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7" name="任意多边形: 形状 666"/>
            <p:cNvSpPr/>
            <p:nvPr/>
          </p:nvSpPr>
          <p:spPr>
            <a:xfrm>
              <a:off x="7892648" y="3485632"/>
              <a:ext cx="42404" cy="56953"/>
            </a:xfrm>
            <a:custGeom>
              <a:avLst/>
              <a:gdLst>
                <a:gd name="connsiteX0" fmla="*/ 19187 w 42404"/>
                <a:gd name="connsiteY0" fmla="*/ 0 h 56953"/>
                <a:gd name="connsiteX1" fmla="*/ 42310 w 42404"/>
                <a:gd name="connsiteY1" fmla="*/ 41237 h 56953"/>
                <a:gd name="connsiteX2" fmla="*/ 28617 w 42404"/>
                <a:gd name="connsiteY2" fmla="*/ 56954 h 56953"/>
                <a:gd name="connsiteX3" fmla="*/ 167 w 42404"/>
                <a:gd name="connsiteY3" fmla="*/ 27704 h 56953"/>
                <a:gd name="connsiteX4" fmla="*/ 19187 w 42404"/>
                <a:gd name="connsiteY4" fmla="*/ 0 h 5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404" h="56953">
                  <a:moveTo>
                    <a:pt x="19187" y="0"/>
                  </a:moveTo>
                  <a:cubicBezTo>
                    <a:pt x="29949" y="18381"/>
                    <a:pt x="37941" y="29143"/>
                    <a:pt x="42310" y="41237"/>
                  </a:cubicBezTo>
                  <a:cubicBezTo>
                    <a:pt x="43482" y="44434"/>
                    <a:pt x="33466" y="51626"/>
                    <a:pt x="28617" y="56954"/>
                  </a:cubicBezTo>
                  <a:cubicBezTo>
                    <a:pt x="18814" y="47417"/>
                    <a:pt x="7946" y="38680"/>
                    <a:pt x="167" y="27704"/>
                  </a:cubicBezTo>
                  <a:cubicBezTo>
                    <a:pt x="-1431" y="25520"/>
                    <a:pt x="8692" y="14971"/>
                    <a:pt x="1918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8" name="任意多边形: 形状 667"/>
            <p:cNvSpPr/>
            <p:nvPr/>
          </p:nvSpPr>
          <p:spPr>
            <a:xfrm>
              <a:off x="9325024" y="3491013"/>
              <a:ext cx="46087" cy="47909"/>
            </a:xfrm>
            <a:custGeom>
              <a:avLst/>
              <a:gdLst>
                <a:gd name="connsiteX0" fmla="*/ 0 w 46087"/>
                <a:gd name="connsiteY0" fmla="*/ 0 h 47909"/>
                <a:gd name="connsiteX1" fmla="*/ 44860 w 46087"/>
                <a:gd name="connsiteY1" fmla="*/ 47790 h 47909"/>
                <a:gd name="connsiteX2" fmla="*/ 0 w 46087"/>
                <a:gd name="connsiteY2" fmla="*/ 0 h 4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7" h="47909">
                  <a:moveTo>
                    <a:pt x="0" y="0"/>
                  </a:moveTo>
                  <a:cubicBezTo>
                    <a:pt x="41556" y="426"/>
                    <a:pt x="49655" y="10442"/>
                    <a:pt x="44860" y="47790"/>
                  </a:cubicBezTo>
                  <a:cubicBezTo>
                    <a:pt x="11668" y="49921"/>
                    <a:pt x="11668" y="2322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9" name="任意多边形: 形状 668"/>
            <p:cNvSpPr/>
            <p:nvPr/>
          </p:nvSpPr>
          <p:spPr>
            <a:xfrm>
              <a:off x="7189231" y="3966480"/>
              <a:ext cx="55621" cy="41642"/>
            </a:xfrm>
            <a:custGeom>
              <a:avLst/>
              <a:gdLst>
                <a:gd name="connsiteX0" fmla="*/ 55622 w 55621"/>
                <a:gd name="connsiteY0" fmla="*/ 23691 h 41642"/>
                <a:gd name="connsiteX1" fmla="*/ 28024 w 55621"/>
                <a:gd name="connsiteY1" fmla="*/ 41433 h 41642"/>
                <a:gd name="connsiteX2" fmla="*/ 0 w 55621"/>
                <a:gd name="connsiteY2" fmla="*/ 16392 h 41642"/>
                <a:gd name="connsiteX3" fmla="*/ 17795 w 55621"/>
                <a:gd name="connsiteY3" fmla="*/ 89 h 41642"/>
                <a:gd name="connsiteX4" fmla="*/ 55622 w 55621"/>
                <a:gd name="connsiteY4" fmla="*/ 23691 h 4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1" h="41642">
                  <a:moveTo>
                    <a:pt x="55622" y="23691"/>
                  </a:moveTo>
                  <a:cubicBezTo>
                    <a:pt x="40704" y="33601"/>
                    <a:pt x="31008" y="43191"/>
                    <a:pt x="28024" y="41433"/>
                  </a:cubicBezTo>
                  <a:cubicBezTo>
                    <a:pt x="17475" y="35199"/>
                    <a:pt x="9164" y="25076"/>
                    <a:pt x="0" y="16392"/>
                  </a:cubicBezTo>
                  <a:cubicBezTo>
                    <a:pt x="6074" y="10585"/>
                    <a:pt x="13959" y="-1136"/>
                    <a:pt x="17795" y="89"/>
                  </a:cubicBezTo>
                  <a:cubicBezTo>
                    <a:pt x="28930" y="3552"/>
                    <a:pt x="38307" y="12236"/>
                    <a:pt x="55622" y="236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0" name="任意多边形: 形状 669"/>
            <p:cNvSpPr/>
            <p:nvPr/>
          </p:nvSpPr>
          <p:spPr>
            <a:xfrm>
              <a:off x="6137371" y="6588043"/>
              <a:ext cx="56953" cy="40407"/>
            </a:xfrm>
            <a:custGeom>
              <a:avLst/>
              <a:gdLst>
                <a:gd name="connsiteX0" fmla="*/ 56954 w 56953"/>
                <a:gd name="connsiteY0" fmla="*/ 19178 h 40407"/>
                <a:gd name="connsiteX1" fmla="*/ 22270 w 56953"/>
                <a:gd name="connsiteY1" fmla="*/ 40329 h 40407"/>
                <a:gd name="connsiteX2" fmla="*/ 0 w 56953"/>
                <a:gd name="connsiteY2" fmla="*/ 18752 h 40407"/>
                <a:gd name="connsiteX3" fmla="*/ 23389 w 56953"/>
                <a:gd name="connsiteY3" fmla="*/ 52 h 40407"/>
                <a:gd name="connsiteX4" fmla="*/ 56954 w 56953"/>
                <a:gd name="connsiteY4" fmla="*/ 19178 h 4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53" h="40407">
                  <a:moveTo>
                    <a:pt x="56954" y="19178"/>
                  </a:moveTo>
                  <a:cubicBezTo>
                    <a:pt x="39585" y="30420"/>
                    <a:pt x="30049" y="41448"/>
                    <a:pt x="22270" y="40329"/>
                  </a:cubicBezTo>
                  <a:cubicBezTo>
                    <a:pt x="14012" y="39157"/>
                    <a:pt x="7352" y="26424"/>
                    <a:pt x="0" y="18752"/>
                  </a:cubicBezTo>
                  <a:cubicBezTo>
                    <a:pt x="7725" y="12092"/>
                    <a:pt x="14971" y="1011"/>
                    <a:pt x="23389" y="52"/>
                  </a:cubicBezTo>
                  <a:cubicBezTo>
                    <a:pt x="31221" y="-801"/>
                    <a:pt x="40225" y="9056"/>
                    <a:pt x="56954" y="191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1" name="任意多边形: 形状 670"/>
            <p:cNvSpPr/>
            <p:nvPr/>
          </p:nvSpPr>
          <p:spPr>
            <a:xfrm>
              <a:off x="6341555" y="5806171"/>
              <a:ext cx="48031" cy="49834"/>
            </a:xfrm>
            <a:custGeom>
              <a:avLst/>
              <a:gdLst>
                <a:gd name="connsiteX0" fmla="*/ 21872 w 48031"/>
                <a:gd name="connsiteY0" fmla="*/ 49835 h 49834"/>
                <a:gd name="connsiteX1" fmla="*/ 29 w 48031"/>
                <a:gd name="connsiteY1" fmla="*/ 15524 h 49834"/>
                <a:gd name="connsiteX2" fmla="*/ 20967 w 48031"/>
                <a:gd name="connsiteY2" fmla="*/ 127 h 49834"/>
                <a:gd name="connsiteX3" fmla="*/ 48032 w 48031"/>
                <a:gd name="connsiteY3" fmla="*/ 20852 h 49834"/>
                <a:gd name="connsiteX4" fmla="*/ 21872 w 48031"/>
                <a:gd name="connsiteY4" fmla="*/ 49835 h 4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31" h="49834">
                  <a:moveTo>
                    <a:pt x="21872" y="49835"/>
                  </a:moveTo>
                  <a:cubicBezTo>
                    <a:pt x="11004" y="33905"/>
                    <a:pt x="2053" y="25434"/>
                    <a:pt x="29" y="15524"/>
                  </a:cubicBezTo>
                  <a:cubicBezTo>
                    <a:pt x="-771" y="11582"/>
                    <a:pt x="15426" y="-1418"/>
                    <a:pt x="20967" y="127"/>
                  </a:cubicBezTo>
                  <a:cubicBezTo>
                    <a:pt x="31143" y="2951"/>
                    <a:pt x="39134" y="13553"/>
                    <a:pt x="48032" y="20852"/>
                  </a:cubicBezTo>
                  <a:cubicBezTo>
                    <a:pt x="41319" y="28311"/>
                    <a:pt x="34659" y="35717"/>
                    <a:pt x="21872" y="498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2" name="任意多边形: 形状 671"/>
            <p:cNvSpPr/>
            <p:nvPr/>
          </p:nvSpPr>
          <p:spPr>
            <a:xfrm>
              <a:off x="6243182" y="5447935"/>
              <a:ext cx="53276" cy="41530"/>
            </a:xfrm>
            <a:custGeom>
              <a:avLst/>
              <a:gdLst>
                <a:gd name="connsiteX0" fmla="*/ 53276 w 53276"/>
                <a:gd name="connsiteY0" fmla="*/ 20583 h 41530"/>
                <a:gd name="connsiteX1" fmla="*/ 24027 w 53276"/>
                <a:gd name="connsiteY1" fmla="*/ 41361 h 41530"/>
                <a:gd name="connsiteX2" fmla="*/ 105 w 53276"/>
                <a:gd name="connsiteY2" fmla="*/ 18825 h 41530"/>
                <a:gd name="connsiteX3" fmla="*/ 17900 w 53276"/>
                <a:gd name="connsiteY3" fmla="*/ 18 h 41530"/>
                <a:gd name="connsiteX4" fmla="*/ 53276 w 53276"/>
                <a:gd name="connsiteY4" fmla="*/ 20583 h 4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76" h="41530">
                  <a:moveTo>
                    <a:pt x="53276" y="20583"/>
                  </a:moveTo>
                  <a:cubicBezTo>
                    <a:pt x="38518" y="31558"/>
                    <a:pt x="28928" y="43066"/>
                    <a:pt x="24027" y="41361"/>
                  </a:cubicBezTo>
                  <a:cubicBezTo>
                    <a:pt x="14277" y="37951"/>
                    <a:pt x="5273" y="28255"/>
                    <a:pt x="105" y="18825"/>
                  </a:cubicBezTo>
                  <a:cubicBezTo>
                    <a:pt x="-1333" y="16214"/>
                    <a:pt x="12359" y="-622"/>
                    <a:pt x="17900" y="18"/>
                  </a:cubicBezTo>
                  <a:cubicBezTo>
                    <a:pt x="27916" y="1083"/>
                    <a:pt x="37027" y="10460"/>
                    <a:pt x="53276" y="2058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3" name="任意多边形: 形状 672"/>
            <p:cNvSpPr/>
            <p:nvPr/>
          </p:nvSpPr>
          <p:spPr>
            <a:xfrm>
              <a:off x="8452177" y="3415931"/>
              <a:ext cx="43474" cy="44455"/>
            </a:xfrm>
            <a:custGeom>
              <a:avLst/>
              <a:gdLst>
                <a:gd name="connsiteX0" fmla="*/ 0 w 43474"/>
                <a:gd name="connsiteY0" fmla="*/ 1773 h 44455"/>
                <a:gd name="connsiteX1" fmla="*/ 43475 w 43474"/>
                <a:gd name="connsiteY1" fmla="*/ 40665 h 44455"/>
                <a:gd name="connsiteX2" fmla="*/ 0 w 43474"/>
                <a:gd name="connsiteY2" fmla="*/ 1773 h 4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74" h="44455">
                  <a:moveTo>
                    <a:pt x="0" y="1773"/>
                  </a:moveTo>
                  <a:cubicBezTo>
                    <a:pt x="36602" y="-6432"/>
                    <a:pt x="41663" y="15092"/>
                    <a:pt x="43475" y="40665"/>
                  </a:cubicBezTo>
                  <a:cubicBezTo>
                    <a:pt x="11508" y="50362"/>
                    <a:pt x="2664" y="42850"/>
                    <a:pt x="0" y="17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4" name="任意多边形: 形状 673"/>
            <p:cNvSpPr/>
            <p:nvPr/>
          </p:nvSpPr>
          <p:spPr>
            <a:xfrm>
              <a:off x="11410096" y="5822868"/>
              <a:ext cx="71818" cy="80449"/>
            </a:xfrm>
            <a:custGeom>
              <a:avLst/>
              <a:gdLst>
                <a:gd name="connsiteX0" fmla="*/ 57806 w 71818"/>
                <a:gd name="connsiteY0" fmla="*/ 80449 h 80449"/>
                <a:gd name="connsiteX1" fmla="*/ 0 w 71818"/>
                <a:gd name="connsiteY1" fmla="*/ 10869 h 80449"/>
                <a:gd name="connsiteX2" fmla="*/ 12840 w 71818"/>
                <a:gd name="connsiteY2" fmla="*/ 0 h 80449"/>
                <a:gd name="connsiteX3" fmla="*/ 71818 w 71818"/>
                <a:gd name="connsiteY3" fmla="*/ 68035 h 80449"/>
                <a:gd name="connsiteX4" fmla="*/ 57806 w 71818"/>
                <a:gd name="connsiteY4" fmla="*/ 80449 h 8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18" h="80449">
                  <a:moveTo>
                    <a:pt x="57806" y="80449"/>
                  </a:moveTo>
                  <a:cubicBezTo>
                    <a:pt x="38520" y="57273"/>
                    <a:pt x="19286" y="34097"/>
                    <a:pt x="0" y="10869"/>
                  </a:cubicBezTo>
                  <a:cubicBezTo>
                    <a:pt x="4262" y="7246"/>
                    <a:pt x="8578" y="3623"/>
                    <a:pt x="12840" y="0"/>
                  </a:cubicBezTo>
                  <a:cubicBezTo>
                    <a:pt x="32499" y="22696"/>
                    <a:pt x="52159" y="45392"/>
                    <a:pt x="71818" y="68035"/>
                  </a:cubicBezTo>
                  <a:cubicBezTo>
                    <a:pt x="67130" y="72191"/>
                    <a:pt x="62495" y="76294"/>
                    <a:pt x="57806" y="804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5" name="任意多边形: 形状 674"/>
            <p:cNvSpPr/>
            <p:nvPr/>
          </p:nvSpPr>
          <p:spPr>
            <a:xfrm>
              <a:off x="6392511" y="5248797"/>
              <a:ext cx="43412" cy="49552"/>
            </a:xfrm>
            <a:custGeom>
              <a:avLst/>
              <a:gdLst>
                <a:gd name="connsiteX0" fmla="*/ 22756 w 43412"/>
                <a:gd name="connsiteY0" fmla="*/ 49553 h 49552"/>
                <a:gd name="connsiteX1" fmla="*/ 7 w 43412"/>
                <a:gd name="connsiteY1" fmla="*/ 18172 h 49552"/>
                <a:gd name="connsiteX2" fmla="*/ 21744 w 43412"/>
                <a:gd name="connsiteY2" fmla="*/ 4 h 49552"/>
                <a:gd name="connsiteX3" fmla="*/ 43321 w 43412"/>
                <a:gd name="connsiteY3" fmla="*/ 19344 h 49552"/>
                <a:gd name="connsiteX4" fmla="*/ 22756 w 43412"/>
                <a:gd name="connsiteY4" fmla="*/ 49553 h 4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12" h="49552">
                  <a:moveTo>
                    <a:pt x="22756" y="49553"/>
                  </a:moveTo>
                  <a:cubicBezTo>
                    <a:pt x="11142" y="34582"/>
                    <a:pt x="-313" y="26164"/>
                    <a:pt x="7" y="18172"/>
                  </a:cubicBezTo>
                  <a:cubicBezTo>
                    <a:pt x="220" y="11406"/>
                    <a:pt x="14232" y="-262"/>
                    <a:pt x="21744" y="4"/>
                  </a:cubicBezTo>
                  <a:cubicBezTo>
                    <a:pt x="29629" y="271"/>
                    <a:pt x="41829" y="11353"/>
                    <a:pt x="43321" y="19344"/>
                  </a:cubicBezTo>
                  <a:cubicBezTo>
                    <a:pt x="44547" y="26110"/>
                    <a:pt x="33145" y="35168"/>
                    <a:pt x="22756" y="495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6" name="任意多边形: 形状 675"/>
            <p:cNvSpPr/>
            <p:nvPr/>
          </p:nvSpPr>
          <p:spPr>
            <a:xfrm>
              <a:off x="7448587" y="3629695"/>
              <a:ext cx="48002" cy="41602"/>
            </a:xfrm>
            <a:custGeom>
              <a:avLst/>
              <a:gdLst>
                <a:gd name="connsiteX0" fmla="*/ 48003 w 48002"/>
                <a:gd name="connsiteY0" fmla="*/ 31327 h 41602"/>
                <a:gd name="connsiteX1" fmla="*/ 53 w 48002"/>
                <a:gd name="connsiteY1" fmla="*/ 20618 h 41602"/>
                <a:gd name="connsiteX2" fmla="*/ 13745 w 48002"/>
                <a:gd name="connsiteY2" fmla="*/ 0 h 41602"/>
                <a:gd name="connsiteX3" fmla="*/ 48003 w 48002"/>
                <a:gd name="connsiteY3" fmla="*/ 31327 h 4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02" h="41602">
                  <a:moveTo>
                    <a:pt x="48003" y="31327"/>
                  </a:moveTo>
                  <a:cubicBezTo>
                    <a:pt x="19179" y="48163"/>
                    <a:pt x="3249" y="44114"/>
                    <a:pt x="53" y="20618"/>
                  </a:cubicBezTo>
                  <a:cubicBezTo>
                    <a:pt x="-800" y="14492"/>
                    <a:pt x="8897" y="6926"/>
                    <a:pt x="13745" y="0"/>
                  </a:cubicBezTo>
                  <a:cubicBezTo>
                    <a:pt x="25146" y="10442"/>
                    <a:pt x="36601" y="20885"/>
                    <a:pt x="48003" y="313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7" name="任意多边形: 形状 676"/>
            <p:cNvSpPr/>
            <p:nvPr/>
          </p:nvSpPr>
          <p:spPr>
            <a:xfrm>
              <a:off x="9721835" y="3776475"/>
              <a:ext cx="44269" cy="57273"/>
            </a:xfrm>
            <a:custGeom>
              <a:avLst/>
              <a:gdLst>
                <a:gd name="connsiteX0" fmla="*/ 9430 w 44269"/>
                <a:gd name="connsiteY0" fmla="*/ 0 h 57273"/>
                <a:gd name="connsiteX1" fmla="*/ 36708 w 44269"/>
                <a:gd name="connsiteY1" fmla="*/ 57273 h 57273"/>
                <a:gd name="connsiteX2" fmla="*/ 0 w 44269"/>
                <a:gd name="connsiteY2" fmla="*/ 7033 h 57273"/>
                <a:gd name="connsiteX3" fmla="*/ 9430 w 44269"/>
                <a:gd name="connsiteY3" fmla="*/ 0 h 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69" h="57273">
                  <a:moveTo>
                    <a:pt x="9430" y="0"/>
                  </a:moveTo>
                  <a:cubicBezTo>
                    <a:pt x="45552" y="9270"/>
                    <a:pt x="51573" y="18168"/>
                    <a:pt x="36708" y="57273"/>
                  </a:cubicBezTo>
                  <a:cubicBezTo>
                    <a:pt x="24455" y="40544"/>
                    <a:pt x="12254" y="23762"/>
                    <a:pt x="0" y="7033"/>
                  </a:cubicBezTo>
                  <a:cubicBezTo>
                    <a:pt x="3144" y="4742"/>
                    <a:pt x="6287" y="2397"/>
                    <a:pt x="943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8" name="任意多边形: 形状 677"/>
            <p:cNvSpPr/>
            <p:nvPr/>
          </p:nvSpPr>
          <p:spPr>
            <a:xfrm>
              <a:off x="10407572" y="4476155"/>
              <a:ext cx="43670" cy="54996"/>
            </a:xfrm>
            <a:custGeom>
              <a:avLst/>
              <a:gdLst>
                <a:gd name="connsiteX0" fmla="*/ 0 w 43670"/>
                <a:gd name="connsiteY0" fmla="*/ 14 h 54996"/>
                <a:gd name="connsiteX1" fmla="*/ 39532 w 43670"/>
                <a:gd name="connsiteY1" fmla="*/ 54997 h 54996"/>
                <a:gd name="connsiteX2" fmla="*/ 0 w 43670"/>
                <a:gd name="connsiteY2" fmla="*/ 14 h 5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70" h="54996">
                  <a:moveTo>
                    <a:pt x="0" y="14"/>
                  </a:moveTo>
                  <a:cubicBezTo>
                    <a:pt x="37028" y="-625"/>
                    <a:pt x="51573" y="20047"/>
                    <a:pt x="39532" y="54997"/>
                  </a:cubicBezTo>
                  <a:cubicBezTo>
                    <a:pt x="26319" y="36669"/>
                    <a:pt x="13159" y="18342"/>
                    <a:pt x="0" y="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9" name="任意多边形: 形状 678"/>
            <p:cNvSpPr/>
            <p:nvPr/>
          </p:nvSpPr>
          <p:spPr>
            <a:xfrm>
              <a:off x="9212971" y="3444289"/>
              <a:ext cx="50517" cy="51981"/>
            </a:xfrm>
            <a:custGeom>
              <a:avLst/>
              <a:gdLst>
                <a:gd name="connsiteX0" fmla="*/ 10080 w 50517"/>
                <a:gd name="connsiteY0" fmla="*/ 0 h 51981"/>
                <a:gd name="connsiteX1" fmla="*/ 50517 w 50517"/>
                <a:gd name="connsiteY1" fmla="*/ 51626 h 51981"/>
                <a:gd name="connsiteX2" fmla="*/ 703 w 50517"/>
                <a:gd name="connsiteY2" fmla="*/ 7779 h 51981"/>
                <a:gd name="connsiteX3" fmla="*/ 10080 w 50517"/>
                <a:gd name="connsiteY3" fmla="*/ 0 h 5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17" h="51981">
                  <a:moveTo>
                    <a:pt x="10080" y="0"/>
                  </a:moveTo>
                  <a:cubicBezTo>
                    <a:pt x="22280" y="15557"/>
                    <a:pt x="34427" y="31114"/>
                    <a:pt x="50517" y="51626"/>
                  </a:cubicBezTo>
                  <a:cubicBezTo>
                    <a:pt x="6190" y="54130"/>
                    <a:pt x="-2867" y="43794"/>
                    <a:pt x="703" y="7779"/>
                  </a:cubicBezTo>
                  <a:cubicBezTo>
                    <a:pt x="3846" y="5168"/>
                    <a:pt x="6936" y="2557"/>
                    <a:pt x="1008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0" name="任意多边形: 形状 679"/>
            <p:cNvSpPr/>
            <p:nvPr/>
          </p:nvSpPr>
          <p:spPr>
            <a:xfrm>
              <a:off x="11421178" y="5754779"/>
              <a:ext cx="68888" cy="73949"/>
            </a:xfrm>
            <a:custGeom>
              <a:avLst/>
              <a:gdLst>
                <a:gd name="connsiteX0" fmla="*/ 60257 w 68888"/>
                <a:gd name="connsiteY0" fmla="*/ 73949 h 73949"/>
                <a:gd name="connsiteX1" fmla="*/ 0 w 68888"/>
                <a:gd name="connsiteY1" fmla="*/ 7406 h 73949"/>
                <a:gd name="connsiteX2" fmla="*/ 7779 w 68888"/>
                <a:gd name="connsiteY2" fmla="*/ 0 h 73949"/>
                <a:gd name="connsiteX3" fmla="*/ 68888 w 68888"/>
                <a:gd name="connsiteY3" fmla="*/ 65851 h 73949"/>
                <a:gd name="connsiteX4" fmla="*/ 60257 w 68888"/>
                <a:gd name="connsiteY4" fmla="*/ 73949 h 7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88" h="73949">
                  <a:moveTo>
                    <a:pt x="60257" y="73949"/>
                  </a:moveTo>
                  <a:cubicBezTo>
                    <a:pt x="40172" y="51786"/>
                    <a:pt x="20086" y="29569"/>
                    <a:pt x="0" y="7406"/>
                  </a:cubicBezTo>
                  <a:cubicBezTo>
                    <a:pt x="2611" y="4955"/>
                    <a:pt x="5168" y="2451"/>
                    <a:pt x="7779" y="0"/>
                  </a:cubicBezTo>
                  <a:cubicBezTo>
                    <a:pt x="39000" y="11295"/>
                    <a:pt x="53225" y="39319"/>
                    <a:pt x="68888" y="65851"/>
                  </a:cubicBezTo>
                  <a:cubicBezTo>
                    <a:pt x="66011" y="68515"/>
                    <a:pt x="63134" y="71232"/>
                    <a:pt x="60257" y="739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1" name="任意多边形: 形状 680"/>
            <p:cNvSpPr/>
            <p:nvPr/>
          </p:nvSpPr>
          <p:spPr>
            <a:xfrm>
              <a:off x="11336467" y="5709012"/>
              <a:ext cx="58924" cy="60045"/>
            </a:xfrm>
            <a:custGeom>
              <a:avLst/>
              <a:gdLst>
                <a:gd name="connsiteX0" fmla="*/ 50560 w 58924"/>
                <a:gd name="connsiteY0" fmla="*/ 60046 h 60045"/>
                <a:gd name="connsiteX1" fmla="*/ 0 w 58924"/>
                <a:gd name="connsiteY1" fmla="*/ 2 h 60045"/>
                <a:gd name="connsiteX2" fmla="*/ 58925 w 58924"/>
                <a:gd name="connsiteY2" fmla="*/ 52907 h 60045"/>
                <a:gd name="connsiteX3" fmla="*/ 50560 w 58924"/>
                <a:gd name="connsiteY3" fmla="*/ 60046 h 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24" h="60045">
                  <a:moveTo>
                    <a:pt x="50560" y="60046"/>
                  </a:moveTo>
                  <a:cubicBezTo>
                    <a:pt x="33724" y="40013"/>
                    <a:pt x="16889" y="20034"/>
                    <a:pt x="0" y="2"/>
                  </a:cubicBezTo>
                  <a:cubicBezTo>
                    <a:pt x="40438" y="-265"/>
                    <a:pt x="49761" y="26268"/>
                    <a:pt x="58925" y="52907"/>
                  </a:cubicBezTo>
                  <a:cubicBezTo>
                    <a:pt x="56154" y="55304"/>
                    <a:pt x="53384" y="57648"/>
                    <a:pt x="50560" y="600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2" name="任意多边形: 形状 681"/>
            <p:cNvSpPr/>
            <p:nvPr/>
          </p:nvSpPr>
          <p:spPr>
            <a:xfrm>
              <a:off x="8690146" y="3307028"/>
              <a:ext cx="41691" cy="46573"/>
            </a:xfrm>
            <a:custGeom>
              <a:avLst/>
              <a:gdLst>
                <a:gd name="connsiteX0" fmla="*/ 502 w 41691"/>
                <a:gd name="connsiteY0" fmla="*/ 71 h 46573"/>
                <a:gd name="connsiteX1" fmla="*/ 41685 w 41691"/>
                <a:gd name="connsiteY1" fmla="*/ 36885 h 46573"/>
                <a:gd name="connsiteX2" fmla="*/ 26394 w 41691"/>
                <a:gd name="connsiteY2" fmla="*/ 46475 h 46573"/>
                <a:gd name="connsiteX3" fmla="*/ 502 w 41691"/>
                <a:gd name="connsiteY3" fmla="*/ 71 h 4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91" h="46573">
                  <a:moveTo>
                    <a:pt x="502" y="71"/>
                  </a:moveTo>
                  <a:cubicBezTo>
                    <a:pt x="29751" y="-1208"/>
                    <a:pt x="39235" y="15042"/>
                    <a:pt x="41685" y="36885"/>
                  </a:cubicBezTo>
                  <a:cubicBezTo>
                    <a:pt x="42005" y="39656"/>
                    <a:pt x="30657" y="47541"/>
                    <a:pt x="26394" y="46475"/>
                  </a:cubicBezTo>
                  <a:cubicBezTo>
                    <a:pt x="3911" y="40828"/>
                    <a:pt x="-1896" y="24099"/>
                    <a:pt x="502" y="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3" name="任意多边形: 形状 682"/>
            <p:cNvSpPr/>
            <p:nvPr/>
          </p:nvSpPr>
          <p:spPr>
            <a:xfrm>
              <a:off x="8305663" y="3392176"/>
              <a:ext cx="40848" cy="41669"/>
            </a:xfrm>
            <a:custGeom>
              <a:avLst/>
              <a:gdLst>
                <a:gd name="connsiteX0" fmla="*/ 0 w 40848"/>
                <a:gd name="connsiteY0" fmla="*/ 1712 h 41669"/>
                <a:gd name="connsiteX1" fmla="*/ 40651 w 40848"/>
                <a:gd name="connsiteY1" fmla="*/ 39593 h 41669"/>
                <a:gd name="connsiteX2" fmla="*/ 0 w 40848"/>
                <a:gd name="connsiteY2" fmla="*/ 1712 h 4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848" h="41669">
                  <a:moveTo>
                    <a:pt x="0" y="1712"/>
                  </a:moveTo>
                  <a:cubicBezTo>
                    <a:pt x="35803" y="-3669"/>
                    <a:pt x="42143" y="2245"/>
                    <a:pt x="40651" y="39593"/>
                  </a:cubicBezTo>
                  <a:cubicBezTo>
                    <a:pt x="11561" y="46625"/>
                    <a:pt x="480" y="36236"/>
                    <a:pt x="0" y="171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4" name="任意多边形: 形状 683"/>
            <p:cNvSpPr/>
            <p:nvPr/>
          </p:nvSpPr>
          <p:spPr>
            <a:xfrm>
              <a:off x="7487285" y="3790700"/>
              <a:ext cx="45092" cy="55675"/>
            </a:xfrm>
            <a:custGeom>
              <a:avLst/>
              <a:gdLst>
                <a:gd name="connsiteX0" fmla="*/ 22145 w 45092"/>
                <a:gd name="connsiteY0" fmla="*/ 0 h 55675"/>
                <a:gd name="connsiteX1" fmla="*/ 45001 w 45092"/>
                <a:gd name="connsiteY1" fmla="*/ 37188 h 55675"/>
                <a:gd name="connsiteX2" fmla="*/ 29177 w 45092"/>
                <a:gd name="connsiteY2" fmla="*/ 55675 h 55675"/>
                <a:gd name="connsiteX3" fmla="*/ 88 w 45092"/>
                <a:gd name="connsiteY3" fmla="*/ 26745 h 55675"/>
                <a:gd name="connsiteX4" fmla="*/ 22145 w 45092"/>
                <a:gd name="connsiteY4" fmla="*/ 0 h 5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92" h="55675">
                  <a:moveTo>
                    <a:pt x="22145" y="0"/>
                  </a:moveTo>
                  <a:cubicBezTo>
                    <a:pt x="33013" y="16676"/>
                    <a:pt x="41804" y="26106"/>
                    <a:pt x="45001" y="37188"/>
                  </a:cubicBezTo>
                  <a:cubicBezTo>
                    <a:pt x="46226" y="41450"/>
                    <a:pt x="34825" y="49388"/>
                    <a:pt x="29177" y="55675"/>
                  </a:cubicBezTo>
                  <a:cubicBezTo>
                    <a:pt x="19161" y="46298"/>
                    <a:pt x="8239" y="37561"/>
                    <a:pt x="88" y="26745"/>
                  </a:cubicBezTo>
                  <a:cubicBezTo>
                    <a:pt x="-1138" y="25094"/>
                    <a:pt x="10690" y="13639"/>
                    <a:pt x="2214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5" name="任意多边形: 形状 684"/>
            <p:cNvSpPr/>
            <p:nvPr/>
          </p:nvSpPr>
          <p:spPr>
            <a:xfrm>
              <a:off x="6881168" y="4141639"/>
              <a:ext cx="41565" cy="54982"/>
            </a:xfrm>
            <a:custGeom>
              <a:avLst/>
              <a:gdLst>
                <a:gd name="connsiteX0" fmla="*/ 17700 w 41565"/>
                <a:gd name="connsiteY0" fmla="*/ 54983 h 54982"/>
                <a:gd name="connsiteX1" fmla="*/ 12 w 41565"/>
                <a:gd name="connsiteY1" fmla="*/ 19606 h 54982"/>
                <a:gd name="connsiteX2" fmla="*/ 16954 w 41565"/>
                <a:gd name="connsiteY2" fmla="*/ 0 h 54982"/>
                <a:gd name="connsiteX3" fmla="*/ 41462 w 41565"/>
                <a:gd name="connsiteY3" fmla="*/ 28823 h 54982"/>
                <a:gd name="connsiteX4" fmla="*/ 17700 w 41565"/>
                <a:gd name="connsiteY4" fmla="*/ 54983 h 5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565" h="54982">
                  <a:moveTo>
                    <a:pt x="17700" y="54983"/>
                  </a:moveTo>
                  <a:cubicBezTo>
                    <a:pt x="9069" y="38839"/>
                    <a:pt x="651" y="29463"/>
                    <a:pt x="12" y="19606"/>
                  </a:cubicBezTo>
                  <a:cubicBezTo>
                    <a:pt x="-414" y="13479"/>
                    <a:pt x="10934" y="6553"/>
                    <a:pt x="16954" y="0"/>
                  </a:cubicBezTo>
                  <a:cubicBezTo>
                    <a:pt x="25478" y="9377"/>
                    <a:pt x="35601" y="17955"/>
                    <a:pt x="41462" y="28823"/>
                  </a:cubicBezTo>
                  <a:cubicBezTo>
                    <a:pt x="42847" y="31381"/>
                    <a:pt x="30060" y="41610"/>
                    <a:pt x="17700" y="5498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6" name="任意多边形: 形状 685"/>
            <p:cNvSpPr/>
            <p:nvPr/>
          </p:nvSpPr>
          <p:spPr>
            <a:xfrm>
              <a:off x="7614476" y="3641498"/>
              <a:ext cx="42755" cy="52822"/>
            </a:xfrm>
            <a:custGeom>
              <a:avLst/>
              <a:gdLst>
                <a:gd name="connsiteX0" fmla="*/ 25963 w 42755"/>
                <a:gd name="connsiteY0" fmla="*/ 52823 h 52822"/>
                <a:gd name="connsiteX1" fmla="*/ 70 w 42755"/>
                <a:gd name="connsiteY1" fmla="*/ 16115 h 52822"/>
                <a:gd name="connsiteX2" fmla="*/ 15094 w 42755"/>
                <a:gd name="connsiteY2" fmla="*/ 25 h 52822"/>
                <a:gd name="connsiteX3" fmla="*/ 42532 w 42755"/>
                <a:gd name="connsiteY3" fmla="*/ 25705 h 52822"/>
                <a:gd name="connsiteX4" fmla="*/ 25963 w 42755"/>
                <a:gd name="connsiteY4" fmla="*/ 52823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755" h="52822">
                  <a:moveTo>
                    <a:pt x="25963" y="52823"/>
                  </a:moveTo>
                  <a:cubicBezTo>
                    <a:pt x="13869" y="36520"/>
                    <a:pt x="5025" y="27196"/>
                    <a:pt x="70" y="16115"/>
                  </a:cubicBezTo>
                  <a:cubicBezTo>
                    <a:pt x="-1155" y="13344"/>
                    <a:pt x="14135" y="-668"/>
                    <a:pt x="15094" y="25"/>
                  </a:cubicBezTo>
                  <a:cubicBezTo>
                    <a:pt x="25324" y="7271"/>
                    <a:pt x="35553" y="15475"/>
                    <a:pt x="42532" y="25705"/>
                  </a:cubicBezTo>
                  <a:cubicBezTo>
                    <a:pt x="44344" y="28369"/>
                    <a:pt x="34807" y="38811"/>
                    <a:pt x="25963" y="528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7" name="任意多边形: 形状 686"/>
            <p:cNvSpPr/>
            <p:nvPr/>
          </p:nvSpPr>
          <p:spPr>
            <a:xfrm>
              <a:off x="9997920" y="4022937"/>
              <a:ext cx="54076" cy="55302"/>
            </a:xfrm>
            <a:custGeom>
              <a:avLst/>
              <a:gdLst>
                <a:gd name="connsiteX0" fmla="*/ 0 w 54076"/>
                <a:gd name="connsiteY0" fmla="*/ 0 h 55302"/>
                <a:gd name="connsiteX1" fmla="*/ 54077 w 54076"/>
                <a:gd name="connsiteY1" fmla="*/ 55302 h 55302"/>
                <a:gd name="connsiteX2" fmla="*/ 0 w 54076"/>
                <a:gd name="connsiteY2" fmla="*/ 0 h 5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076" h="55301">
                  <a:moveTo>
                    <a:pt x="0" y="0"/>
                  </a:moveTo>
                  <a:cubicBezTo>
                    <a:pt x="39319" y="320"/>
                    <a:pt x="31967" y="36389"/>
                    <a:pt x="54077" y="55302"/>
                  </a:cubicBezTo>
                  <a:cubicBezTo>
                    <a:pt x="13319" y="54450"/>
                    <a:pt x="693" y="3590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8" name="任意多边形: 形状 687"/>
            <p:cNvSpPr/>
            <p:nvPr/>
          </p:nvSpPr>
          <p:spPr>
            <a:xfrm>
              <a:off x="6783782" y="4499271"/>
              <a:ext cx="46144" cy="38732"/>
            </a:xfrm>
            <a:custGeom>
              <a:avLst/>
              <a:gdLst>
                <a:gd name="connsiteX0" fmla="*/ 46145 w 46144"/>
                <a:gd name="connsiteY0" fmla="*/ 36890 h 38732"/>
                <a:gd name="connsiteX1" fmla="*/ 113 w 46144"/>
                <a:gd name="connsiteY1" fmla="*/ 20267 h 38732"/>
                <a:gd name="connsiteX2" fmla="*/ 12580 w 46144"/>
                <a:gd name="connsiteY2" fmla="*/ 767 h 38732"/>
                <a:gd name="connsiteX3" fmla="*/ 46145 w 46144"/>
                <a:gd name="connsiteY3" fmla="*/ 36890 h 38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144" h="38732">
                  <a:moveTo>
                    <a:pt x="46145" y="36890"/>
                  </a:moveTo>
                  <a:cubicBezTo>
                    <a:pt x="26059" y="36517"/>
                    <a:pt x="5707" y="47385"/>
                    <a:pt x="113" y="20267"/>
                  </a:cubicBezTo>
                  <a:cubicBezTo>
                    <a:pt x="-1059" y="14566"/>
                    <a:pt x="7146" y="1780"/>
                    <a:pt x="12580" y="767"/>
                  </a:cubicBezTo>
                  <a:cubicBezTo>
                    <a:pt x="35649" y="-3495"/>
                    <a:pt x="44706" y="10197"/>
                    <a:pt x="46145" y="368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9" name="任意多边形: 形状 688"/>
            <p:cNvSpPr/>
            <p:nvPr/>
          </p:nvSpPr>
          <p:spPr>
            <a:xfrm>
              <a:off x="10099307" y="4073604"/>
              <a:ext cx="42302" cy="55621"/>
            </a:xfrm>
            <a:custGeom>
              <a:avLst/>
              <a:gdLst>
                <a:gd name="connsiteX0" fmla="*/ 0 w 42302"/>
                <a:gd name="connsiteY0" fmla="*/ 0 h 55621"/>
                <a:gd name="connsiteX1" fmla="*/ 41183 w 42302"/>
                <a:gd name="connsiteY1" fmla="*/ 55622 h 55621"/>
                <a:gd name="connsiteX2" fmla="*/ 0 w 42302"/>
                <a:gd name="connsiteY2" fmla="*/ 0 h 5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02" h="55621">
                  <a:moveTo>
                    <a:pt x="0" y="0"/>
                  </a:moveTo>
                  <a:cubicBezTo>
                    <a:pt x="35643" y="6287"/>
                    <a:pt x="46032" y="20405"/>
                    <a:pt x="41183" y="55622"/>
                  </a:cubicBezTo>
                  <a:cubicBezTo>
                    <a:pt x="9643" y="49601"/>
                    <a:pt x="4475" y="2615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0" name="任意多边形: 形状 689"/>
            <p:cNvSpPr/>
            <p:nvPr/>
          </p:nvSpPr>
          <p:spPr>
            <a:xfrm>
              <a:off x="9081172" y="3410457"/>
              <a:ext cx="45978" cy="50035"/>
            </a:xfrm>
            <a:custGeom>
              <a:avLst/>
              <a:gdLst>
                <a:gd name="connsiteX0" fmla="*/ 0 w 45978"/>
                <a:gd name="connsiteY0" fmla="*/ 0 h 50035"/>
                <a:gd name="connsiteX1" fmla="*/ 45979 w 45978"/>
                <a:gd name="connsiteY1" fmla="*/ 49921 h 50035"/>
                <a:gd name="connsiteX2" fmla="*/ 0 w 45978"/>
                <a:gd name="connsiteY2" fmla="*/ 0 h 5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978" h="50035">
                  <a:moveTo>
                    <a:pt x="0" y="0"/>
                  </a:moveTo>
                  <a:cubicBezTo>
                    <a:pt x="38733" y="3570"/>
                    <a:pt x="44487" y="23229"/>
                    <a:pt x="45979" y="49921"/>
                  </a:cubicBezTo>
                  <a:cubicBezTo>
                    <a:pt x="8578" y="51946"/>
                    <a:pt x="9111" y="2669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1" name="任意多边形: 形状 690"/>
            <p:cNvSpPr/>
            <p:nvPr/>
          </p:nvSpPr>
          <p:spPr>
            <a:xfrm>
              <a:off x="11190166" y="5431917"/>
              <a:ext cx="64838" cy="73203"/>
            </a:xfrm>
            <a:custGeom>
              <a:avLst/>
              <a:gdLst>
                <a:gd name="connsiteX0" fmla="*/ 51200 w 64838"/>
                <a:gd name="connsiteY0" fmla="*/ 73204 h 73203"/>
                <a:gd name="connsiteX1" fmla="*/ 0 w 64838"/>
                <a:gd name="connsiteY1" fmla="*/ 10070 h 73203"/>
                <a:gd name="connsiteX2" fmla="*/ 11614 w 64838"/>
                <a:gd name="connsiteY2" fmla="*/ 0 h 73203"/>
                <a:gd name="connsiteX3" fmla="*/ 64839 w 64838"/>
                <a:gd name="connsiteY3" fmla="*/ 61482 h 73203"/>
                <a:gd name="connsiteX4" fmla="*/ 51200 w 64838"/>
                <a:gd name="connsiteY4" fmla="*/ 73204 h 7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838" h="73203">
                  <a:moveTo>
                    <a:pt x="51200" y="73204"/>
                  </a:moveTo>
                  <a:cubicBezTo>
                    <a:pt x="34151" y="52159"/>
                    <a:pt x="17102" y="31114"/>
                    <a:pt x="0" y="10070"/>
                  </a:cubicBezTo>
                  <a:cubicBezTo>
                    <a:pt x="3889" y="6713"/>
                    <a:pt x="7725" y="3357"/>
                    <a:pt x="11614" y="0"/>
                  </a:cubicBezTo>
                  <a:cubicBezTo>
                    <a:pt x="29356" y="20512"/>
                    <a:pt x="47097" y="40970"/>
                    <a:pt x="64839" y="61482"/>
                  </a:cubicBezTo>
                  <a:cubicBezTo>
                    <a:pt x="60310" y="65372"/>
                    <a:pt x="55728" y="69314"/>
                    <a:pt x="51200" y="732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2" name="任意多边形: 形状 691"/>
            <p:cNvSpPr/>
            <p:nvPr/>
          </p:nvSpPr>
          <p:spPr>
            <a:xfrm>
              <a:off x="10563142" y="4665838"/>
              <a:ext cx="53916" cy="60736"/>
            </a:xfrm>
            <a:custGeom>
              <a:avLst/>
              <a:gdLst>
                <a:gd name="connsiteX0" fmla="*/ 0 w 53916"/>
                <a:gd name="connsiteY0" fmla="*/ 0 h 60736"/>
                <a:gd name="connsiteX1" fmla="*/ 53917 w 53916"/>
                <a:gd name="connsiteY1" fmla="*/ 60736 h 60736"/>
                <a:gd name="connsiteX2" fmla="*/ 0 w 53916"/>
                <a:gd name="connsiteY2" fmla="*/ 0 h 6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916" h="60736">
                  <a:moveTo>
                    <a:pt x="0" y="0"/>
                  </a:moveTo>
                  <a:cubicBezTo>
                    <a:pt x="40278" y="2344"/>
                    <a:pt x="44220" y="29835"/>
                    <a:pt x="53917" y="60736"/>
                  </a:cubicBezTo>
                  <a:cubicBezTo>
                    <a:pt x="18967" y="52425"/>
                    <a:pt x="11881" y="2690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3" name="任意多边形: 形状 692"/>
            <p:cNvSpPr/>
            <p:nvPr/>
          </p:nvSpPr>
          <p:spPr>
            <a:xfrm>
              <a:off x="6184628" y="6014505"/>
              <a:ext cx="46715" cy="44542"/>
            </a:xfrm>
            <a:custGeom>
              <a:avLst/>
              <a:gdLst>
                <a:gd name="connsiteX0" fmla="*/ 25094 w 46715"/>
                <a:gd name="connsiteY0" fmla="*/ 44542 h 44542"/>
                <a:gd name="connsiteX1" fmla="*/ 0 w 46715"/>
                <a:gd name="connsiteY1" fmla="*/ 16519 h 44542"/>
                <a:gd name="connsiteX2" fmla="*/ 24454 w 46715"/>
                <a:gd name="connsiteY2" fmla="*/ 162 h 44542"/>
                <a:gd name="connsiteX3" fmla="*/ 46671 w 46715"/>
                <a:gd name="connsiteY3" fmla="*/ 23764 h 44542"/>
                <a:gd name="connsiteX4" fmla="*/ 25094 w 46715"/>
                <a:gd name="connsiteY4" fmla="*/ 44542 h 4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15" h="44542">
                  <a:moveTo>
                    <a:pt x="25094" y="44542"/>
                  </a:moveTo>
                  <a:cubicBezTo>
                    <a:pt x="14758" y="32981"/>
                    <a:pt x="7406" y="24777"/>
                    <a:pt x="0" y="16519"/>
                  </a:cubicBezTo>
                  <a:cubicBezTo>
                    <a:pt x="8311" y="10605"/>
                    <a:pt x="18274" y="-1543"/>
                    <a:pt x="24454" y="162"/>
                  </a:cubicBezTo>
                  <a:cubicBezTo>
                    <a:pt x="33565" y="2666"/>
                    <a:pt x="40864" y="14494"/>
                    <a:pt x="46671" y="23764"/>
                  </a:cubicBezTo>
                  <a:cubicBezTo>
                    <a:pt x="47524" y="25096"/>
                    <a:pt x="35909" y="34260"/>
                    <a:pt x="25094" y="445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4" name="任意多边形: 形状 693"/>
            <p:cNvSpPr/>
            <p:nvPr/>
          </p:nvSpPr>
          <p:spPr>
            <a:xfrm>
              <a:off x="8827681" y="3339385"/>
              <a:ext cx="36841" cy="47630"/>
            </a:xfrm>
            <a:custGeom>
              <a:avLst/>
              <a:gdLst>
                <a:gd name="connsiteX0" fmla="*/ 1435 w 36841"/>
                <a:gd name="connsiteY0" fmla="*/ 0 h 47630"/>
                <a:gd name="connsiteX1" fmla="*/ 35479 w 36841"/>
                <a:gd name="connsiteY1" fmla="*/ 47630 h 47630"/>
                <a:gd name="connsiteX2" fmla="*/ 1435 w 36841"/>
                <a:gd name="connsiteY2" fmla="*/ 0 h 4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841" h="47630">
                  <a:moveTo>
                    <a:pt x="1435" y="0"/>
                  </a:moveTo>
                  <a:cubicBezTo>
                    <a:pt x="32975" y="4156"/>
                    <a:pt x="40327" y="21364"/>
                    <a:pt x="35479" y="47630"/>
                  </a:cubicBezTo>
                  <a:cubicBezTo>
                    <a:pt x="3086" y="44434"/>
                    <a:pt x="-3413" y="35749"/>
                    <a:pt x="143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5" name="任意多边形: 形状 694"/>
            <p:cNvSpPr/>
            <p:nvPr/>
          </p:nvSpPr>
          <p:spPr>
            <a:xfrm>
              <a:off x="8549302" y="3279195"/>
              <a:ext cx="42638" cy="44854"/>
            </a:xfrm>
            <a:custGeom>
              <a:avLst/>
              <a:gdLst>
                <a:gd name="connsiteX0" fmla="*/ 0 w 42638"/>
                <a:gd name="connsiteY0" fmla="*/ 3130 h 44854"/>
                <a:gd name="connsiteX1" fmla="*/ 42516 w 42638"/>
                <a:gd name="connsiteY1" fmla="*/ 26519 h 44854"/>
                <a:gd name="connsiteX2" fmla="*/ 31913 w 42638"/>
                <a:gd name="connsiteY2" fmla="*/ 44686 h 44854"/>
                <a:gd name="connsiteX3" fmla="*/ 0 w 42638"/>
                <a:gd name="connsiteY3" fmla="*/ 3130 h 4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38" h="44854">
                  <a:moveTo>
                    <a:pt x="0" y="3130"/>
                  </a:moveTo>
                  <a:cubicBezTo>
                    <a:pt x="27864" y="-6407"/>
                    <a:pt x="38306" y="7126"/>
                    <a:pt x="42516" y="26519"/>
                  </a:cubicBezTo>
                  <a:cubicBezTo>
                    <a:pt x="43688" y="31846"/>
                    <a:pt x="36176" y="44313"/>
                    <a:pt x="31913" y="44686"/>
                  </a:cubicBezTo>
                  <a:cubicBezTo>
                    <a:pt x="2770" y="47137"/>
                    <a:pt x="7672" y="22310"/>
                    <a:pt x="0" y="31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6" name="任意多边形: 形状 695"/>
            <p:cNvSpPr/>
            <p:nvPr/>
          </p:nvSpPr>
          <p:spPr>
            <a:xfrm>
              <a:off x="8007735" y="3348574"/>
              <a:ext cx="37126" cy="40880"/>
            </a:xfrm>
            <a:custGeom>
              <a:avLst/>
              <a:gdLst>
                <a:gd name="connsiteX0" fmla="*/ 0 w 37126"/>
                <a:gd name="connsiteY0" fmla="*/ 2319 h 40880"/>
                <a:gd name="connsiteX1" fmla="*/ 36548 w 37126"/>
                <a:gd name="connsiteY1" fmla="*/ 39240 h 40880"/>
                <a:gd name="connsiteX2" fmla="*/ 0 w 37126"/>
                <a:gd name="connsiteY2" fmla="*/ 2319 h 4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26" h="40880">
                  <a:moveTo>
                    <a:pt x="0" y="2319"/>
                  </a:moveTo>
                  <a:cubicBezTo>
                    <a:pt x="36069" y="-3542"/>
                    <a:pt x="38786" y="-665"/>
                    <a:pt x="36548" y="39240"/>
                  </a:cubicBezTo>
                  <a:cubicBezTo>
                    <a:pt x="6393" y="44195"/>
                    <a:pt x="1545" y="39560"/>
                    <a:pt x="0" y="23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7" name="任意多边形: 形状 696"/>
            <p:cNvSpPr/>
            <p:nvPr/>
          </p:nvSpPr>
          <p:spPr>
            <a:xfrm>
              <a:off x="7150824" y="3791499"/>
              <a:ext cx="39506" cy="55035"/>
            </a:xfrm>
            <a:custGeom>
              <a:avLst/>
              <a:gdLst>
                <a:gd name="connsiteX0" fmla="*/ 19281 w 39506"/>
                <a:gd name="connsiteY0" fmla="*/ 55036 h 55035"/>
                <a:gd name="connsiteX1" fmla="*/ 47 w 39506"/>
                <a:gd name="connsiteY1" fmla="*/ 18594 h 55035"/>
                <a:gd name="connsiteX2" fmla="*/ 15604 w 39506"/>
                <a:gd name="connsiteY2" fmla="*/ 0 h 55035"/>
                <a:gd name="connsiteX3" fmla="*/ 39366 w 39506"/>
                <a:gd name="connsiteY3" fmla="*/ 29569 h 55035"/>
                <a:gd name="connsiteX4" fmla="*/ 19281 w 39506"/>
                <a:gd name="connsiteY4" fmla="*/ 55036 h 5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" h="55035">
                  <a:moveTo>
                    <a:pt x="19281" y="55036"/>
                  </a:moveTo>
                  <a:cubicBezTo>
                    <a:pt x="9957" y="38413"/>
                    <a:pt x="1806" y="29036"/>
                    <a:pt x="47" y="18594"/>
                  </a:cubicBezTo>
                  <a:cubicBezTo>
                    <a:pt x="-805" y="13426"/>
                    <a:pt x="10063" y="6287"/>
                    <a:pt x="15604" y="0"/>
                  </a:cubicBezTo>
                  <a:cubicBezTo>
                    <a:pt x="23862" y="9697"/>
                    <a:pt x="33506" y="18594"/>
                    <a:pt x="39366" y="29569"/>
                  </a:cubicBezTo>
                  <a:cubicBezTo>
                    <a:pt x="40858" y="32286"/>
                    <a:pt x="30203" y="41557"/>
                    <a:pt x="19281" y="550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8" name="任意多边形: 形状 697"/>
            <p:cNvSpPr/>
            <p:nvPr/>
          </p:nvSpPr>
          <p:spPr>
            <a:xfrm>
              <a:off x="7280280" y="3618773"/>
              <a:ext cx="42677" cy="47044"/>
            </a:xfrm>
            <a:custGeom>
              <a:avLst/>
              <a:gdLst>
                <a:gd name="connsiteX0" fmla="*/ 1228 w 42677"/>
                <a:gd name="connsiteY0" fmla="*/ 0 h 47044"/>
                <a:gd name="connsiteX1" fmla="*/ 42678 w 42677"/>
                <a:gd name="connsiteY1" fmla="*/ 28184 h 47044"/>
                <a:gd name="connsiteX2" fmla="*/ 26961 w 42677"/>
                <a:gd name="connsiteY2" fmla="*/ 47044 h 47044"/>
                <a:gd name="connsiteX3" fmla="*/ 1228 w 42677"/>
                <a:gd name="connsiteY3" fmla="*/ 0 h 4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7" h="47044">
                  <a:moveTo>
                    <a:pt x="1228" y="0"/>
                  </a:moveTo>
                  <a:cubicBezTo>
                    <a:pt x="18916" y="12041"/>
                    <a:pt x="30797" y="20139"/>
                    <a:pt x="42678" y="28184"/>
                  </a:cubicBezTo>
                  <a:cubicBezTo>
                    <a:pt x="37456" y="34790"/>
                    <a:pt x="32235" y="47044"/>
                    <a:pt x="26961" y="47044"/>
                  </a:cubicBezTo>
                  <a:cubicBezTo>
                    <a:pt x="6342" y="47097"/>
                    <a:pt x="-3674" y="34844"/>
                    <a:pt x="122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9" name="任意多边形: 形状 698"/>
            <p:cNvSpPr/>
            <p:nvPr/>
          </p:nvSpPr>
          <p:spPr>
            <a:xfrm>
              <a:off x="10052346" y="3930294"/>
              <a:ext cx="45735" cy="54442"/>
            </a:xfrm>
            <a:custGeom>
              <a:avLst/>
              <a:gdLst>
                <a:gd name="connsiteX0" fmla="*/ 33269 w 45735"/>
                <a:gd name="connsiteY0" fmla="*/ 54443 h 54442"/>
                <a:gd name="connsiteX1" fmla="*/ 1143 w 45735"/>
                <a:gd name="connsiteY1" fmla="*/ 16722 h 54442"/>
                <a:gd name="connsiteX2" fmla="*/ 3220 w 45735"/>
                <a:gd name="connsiteY2" fmla="*/ 1325 h 54442"/>
                <a:gd name="connsiteX3" fmla="*/ 19843 w 45735"/>
                <a:gd name="connsiteY3" fmla="*/ 2923 h 54442"/>
                <a:gd name="connsiteX4" fmla="*/ 45736 w 45735"/>
                <a:gd name="connsiteY4" fmla="*/ 45652 h 54442"/>
                <a:gd name="connsiteX5" fmla="*/ 33269 w 45735"/>
                <a:gd name="connsiteY5" fmla="*/ 54443 h 5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35" h="54442">
                  <a:moveTo>
                    <a:pt x="33269" y="54443"/>
                  </a:moveTo>
                  <a:cubicBezTo>
                    <a:pt x="22400" y="41976"/>
                    <a:pt x="10892" y="29988"/>
                    <a:pt x="1143" y="16722"/>
                  </a:cubicBezTo>
                  <a:cubicBezTo>
                    <a:pt x="-1255" y="13472"/>
                    <a:pt x="450" y="2710"/>
                    <a:pt x="3220" y="1325"/>
                  </a:cubicBezTo>
                  <a:cubicBezTo>
                    <a:pt x="7643" y="-913"/>
                    <a:pt x="17552" y="-274"/>
                    <a:pt x="19843" y="2923"/>
                  </a:cubicBezTo>
                  <a:cubicBezTo>
                    <a:pt x="29540" y="16402"/>
                    <a:pt x="37265" y="31267"/>
                    <a:pt x="45736" y="45652"/>
                  </a:cubicBezTo>
                  <a:cubicBezTo>
                    <a:pt x="41580" y="48529"/>
                    <a:pt x="37425" y="51459"/>
                    <a:pt x="33269" y="544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0" name="任意多边形: 形状 699"/>
            <p:cNvSpPr/>
            <p:nvPr/>
          </p:nvSpPr>
          <p:spPr>
            <a:xfrm>
              <a:off x="6135506" y="5835506"/>
              <a:ext cx="45978" cy="44687"/>
            </a:xfrm>
            <a:custGeom>
              <a:avLst/>
              <a:gdLst>
                <a:gd name="connsiteX0" fmla="*/ 20991 w 45978"/>
                <a:gd name="connsiteY0" fmla="*/ 44688 h 44687"/>
                <a:gd name="connsiteX1" fmla="*/ 0 w 45978"/>
                <a:gd name="connsiteY1" fmla="*/ 15385 h 44687"/>
                <a:gd name="connsiteX2" fmla="*/ 23389 w 45978"/>
                <a:gd name="connsiteY2" fmla="*/ 95 h 44687"/>
                <a:gd name="connsiteX3" fmla="*/ 45979 w 45978"/>
                <a:gd name="connsiteY3" fmla="*/ 20287 h 44687"/>
                <a:gd name="connsiteX4" fmla="*/ 20991 w 45978"/>
                <a:gd name="connsiteY4" fmla="*/ 44688 h 4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78" h="44687">
                  <a:moveTo>
                    <a:pt x="20991" y="44688"/>
                  </a:moveTo>
                  <a:cubicBezTo>
                    <a:pt x="11721" y="31742"/>
                    <a:pt x="5861" y="23537"/>
                    <a:pt x="0" y="15385"/>
                  </a:cubicBezTo>
                  <a:cubicBezTo>
                    <a:pt x="7885" y="9845"/>
                    <a:pt x="16782" y="-1131"/>
                    <a:pt x="23389" y="95"/>
                  </a:cubicBezTo>
                  <a:cubicBezTo>
                    <a:pt x="31860" y="1693"/>
                    <a:pt x="38520" y="13094"/>
                    <a:pt x="45979" y="20287"/>
                  </a:cubicBezTo>
                  <a:cubicBezTo>
                    <a:pt x="39372" y="26733"/>
                    <a:pt x="32712" y="33234"/>
                    <a:pt x="20991" y="4468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1" name="任意多边形: 形状 700"/>
            <p:cNvSpPr/>
            <p:nvPr/>
          </p:nvSpPr>
          <p:spPr>
            <a:xfrm>
              <a:off x="6197435" y="6765402"/>
              <a:ext cx="43667" cy="43940"/>
            </a:xfrm>
            <a:custGeom>
              <a:avLst/>
              <a:gdLst>
                <a:gd name="connsiteX0" fmla="*/ 2963 w 43667"/>
                <a:gd name="connsiteY0" fmla="*/ 0 h 43940"/>
                <a:gd name="connsiteX1" fmla="*/ 43667 w 43667"/>
                <a:gd name="connsiteY1" fmla="*/ 25414 h 43940"/>
                <a:gd name="connsiteX2" fmla="*/ 22463 w 43667"/>
                <a:gd name="connsiteY2" fmla="*/ 43794 h 43940"/>
                <a:gd name="connsiteX3" fmla="*/ 2963 w 43667"/>
                <a:gd name="connsiteY3" fmla="*/ 0 h 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67" h="43940">
                  <a:moveTo>
                    <a:pt x="2963" y="0"/>
                  </a:moveTo>
                  <a:cubicBezTo>
                    <a:pt x="19692" y="10443"/>
                    <a:pt x="31680" y="17901"/>
                    <a:pt x="43667" y="25414"/>
                  </a:cubicBezTo>
                  <a:cubicBezTo>
                    <a:pt x="36635" y="31860"/>
                    <a:pt x="29975" y="43155"/>
                    <a:pt x="22463" y="43794"/>
                  </a:cubicBezTo>
                  <a:cubicBezTo>
                    <a:pt x="885" y="45552"/>
                    <a:pt x="-4016" y="31434"/>
                    <a:pt x="29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2" name="任意多边形: 形状 701"/>
            <p:cNvSpPr/>
            <p:nvPr/>
          </p:nvSpPr>
          <p:spPr>
            <a:xfrm>
              <a:off x="6345100" y="5073411"/>
              <a:ext cx="48216" cy="35927"/>
            </a:xfrm>
            <a:custGeom>
              <a:avLst/>
              <a:gdLst>
                <a:gd name="connsiteX0" fmla="*/ 47950 w 48216"/>
                <a:gd name="connsiteY0" fmla="*/ 23070 h 35927"/>
                <a:gd name="connsiteX1" fmla="*/ 25307 w 48216"/>
                <a:gd name="connsiteY1" fmla="*/ 35697 h 35927"/>
                <a:gd name="connsiteX2" fmla="*/ 0 w 48216"/>
                <a:gd name="connsiteY2" fmla="*/ 14439 h 35927"/>
                <a:gd name="connsiteX3" fmla="*/ 22164 w 48216"/>
                <a:gd name="connsiteY3" fmla="*/ 1 h 35927"/>
                <a:gd name="connsiteX4" fmla="*/ 48216 w 48216"/>
                <a:gd name="connsiteY4" fmla="*/ 12095 h 35927"/>
                <a:gd name="connsiteX5" fmla="*/ 47950 w 48216"/>
                <a:gd name="connsiteY5" fmla="*/ 23070 h 3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216" h="35927">
                  <a:moveTo>
                    <a:pt x="47950" y="23070"/>
                  </a:moveTo>
                  <a:cubicBezTo>
                    <a:pt x="40278" y="27652"/>
                    <a:pt x="30794" y="37562"/>
                    <a:pt x="25307" y="35697"/>
                  </a:cubicBezTo>
                  <a:cubicBezTo>
                    <a:pt x="15557" y="32340"/>
                    <a:pt x="8311" y="21898"/>
                    <a:pt x="0" y="14439"/>
                  </a:cubicBezTo>
                  <a:cubicBezTo>
                    <a:pt x="7406" y="9271"/>
                    <a:pt x="14705" y="108"/>
                    <a:pt x="22164" y="1"/>
                  </a:cubicBezTo>
                  <a:cubicBezTo>
                    <a:pt x="30794" y="-106"/>
                    <a:pt x="39532" y="7726"/>
                    <a:pt x="48216" y="12095"/>
                  </a:cubicBezTo>
                  <a:cubicBezTo>
                    <a:pt x="48163" y="15771"/>
                    <a:pt x="48056" y="19394"/>
                    <a:pt x="47950" y="230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3" name="任意多边形: 形状 702"/>
            <p:cNvSpPr/>
            <p:nvPr/>
          </p:nvSpPr>
          <p:spPr>
            <a:xfrm>
              <a:off x="7325314" y="3787929"/>
              <a:ext cx="52572" cy="47033"/>
            </a:xfrm>
            <a:custGeom>
              <a:avLst/>
              <a:gdLst>
                <a:gd name="connsiteX0" fmla="*/ 4943 w 52572"/>
                <a:gd name="connsiteY0" fmla="*/ 0 h 47033"/>
                <a:gd name="connsiteX1" fmla="*/ 52573 w 52572"/>
                <a:gd name="connsiteY1" fmla="*/ 42356 h 47033"/>
                <a:gd name="connsiteX2" fmla="*/ 4943 w 52572"/>
                <a:gd name="connsiteY2" fmla="*/ 0 h 47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572" h="47033">
                  <a:moveTo>
                    <a:pt x="4943" y="0"/>
                  </a:moveTo>
                  <a:cubicBezTo>
                    <a:pt x="21618" y="14811"/>
                    <a:pt x="34405" y="26213"/>
                    <a:pt x="52573" y="42356"/>
                  </a:cubicBezTo>
                  <a:cubicBezTo>
                    <a:pt x="-918" y="53011"/>
                    <a:pt x="-6512" y="48056"/>
                    <a:pt x="494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4" name="任意多边形: 形状 703"/>
            <p:cNvSpPr/>
            <p:nvPr/>
          </p:nvSpPr>
          <p:spPr>
            <a:xfrm>
              <a:off x="10969544" y="5108895"/>
              <a:ext cx="59351" cy="70006"/>
            </a:xfrm>
            <a:custGeom>
              <a:avLst/>
              <a:gdLst>
                <a:gd name="connsiteX0" fmla="*/ 46884 w 59351"/>
                <a:gd name="connsiteY0" fmla="*/ 70007 h 70006"/>
                <a:gd name="connsiteX1" fmla="*/ 0 w 59351"/>
                <a:gd name="connsiteY1" fmla="*/ 10496 h 70006"/>
                <a:gd name="connsiteX2" fmla="*/ 13479 w 59351"/>
                <a:gd name="connsiteY2" fmla="*/ 0 h 70006"/>
                <a:gd name="connsiteX3" fmla="*/ 59351 w 59351"/>
                <a:gd name="connsiteY3" fmla="*/ 60257 h 70006"/>
                <a:gd name="connsiteX4" fmla="*/ 46884 w 59351"/>
                <a:gd name="connsiteY4" fmla="*/ 70007 h 7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" h="70006">
                  <a:moveTo>
                    <a:pt x="46884" y="70007"/>
                  </a:moveTo>
                  <a:cubicBezTo>
                    <a:pt x="31274" y="50187"/>
                    <a:pt x="15664" y="30315"/>
                    <a:pt x="0" y="10496"/>
                  </a:cubicBezTo>
                  <a:cubicBezTo>
                    <a:pt x="4475" y="6979"/>
                    <a:pt x="9004" y="3463"/>
                    <a:pt x="13479" y="0"/>
                  </a:cubicBezTo>
                  <a:cubicBezTo>
                    <a:pt x="28770" y="20086"/>
                    <a:pt x="44061" y="40171"/>
                    <a:pt x="59351" y="60257"/>
                  </a:cubicBezTo>
                  <a:cubicBezTo>
                    <a:pt x="55196" y="63453"/>
                    <a:pt x="51040" y="66704"/>
                    <a:pt x="46884" y="700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5" name="任意多边形: 形状 704"/>
            <p:cNvSpPr/>
            <p:nvPr/>
          </p:nvSpPr>
          <p:spPr>
            <a:xfrm>
              <a:off x="10260152" y="4269346"/>
              <a:ext cx="52957" cy="57326"/>
            </a:xfrm>
            <a:custGeom>
              <a:avLst/>
              <a:gdLst>
                <a:gd name="connsiteX0" fmla="*/ 8631 w 52957"/>
                <a:gd name="connsiteY0" fmla="*/ 0 h 57326"/>
                <a:gd name="connsiteX1" fmla="*/ 52958 w 52957"/>
                <a:gd name="connsiteY1" fmla="*/ 57327 h 57326"/>
                <a:gd name="connsiteX2" fmla="*/ 0 w 52957"/>
                <a:gd name="connsiteY2" fmla="*/ 7406 h 57326"/>
                <a:gd name="connsiteX3" fmla="*/ 8631 w 52957"/>
                <a:gd name="connsiteY3" fmla="*/ 0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955" h="57325">
                  <a:moveTo>
                    <a:pt x="8631" y="0"/>
                  </a:moveTo>
                  <a:cubicBezTo>
                    <a:pt x="22217" y="17528"/>
                    <a:pt x="35802" y="35110"/>
                    <a:pt x="52958" y="57327"/>
                  </a:cubicBezTo>
                  <a:cubicBezTo>
                    <a:pt x="10869" y="54130"/>
                    <a:pt x="3303" y="45712"/>
                    <a:pt x="0" y="7406"/>
                  </a:cubicBezTo>
                  <a:cubicBezTo>
                    <a:pt x="2877" y="4955"/>
                    <a:pt x="5754" y="2504"/>
                    <a:pt x="863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6" name="任意多边形: 形状 705"/>
            <p:cNvSpPr/>
            <p:nvPr/>
          </p:nvSpPr>
          <p:spPr>
            <a:xfrm>
              <a:off x="6640525" y="4686846"/>
              <a:ext cx="47630" cy="35664"/>
            </a:xfrm>
            <a:custGeom>
              <a:avLst/>
              <a:gdLst>
                <a:gd name="connsiteX0" fmla="*/ 47257 w 47630"/>
                <a:gd name="connsiteY0" fmla="*/ 25024 h 35664"/>
                <a:gd name="connsiteX1" fmla="*/ 26852 w 47630"/>
                <a:gd name="connsiteY1" fmla="*/ 35413 h 35664"/>
                <a:gd name="connsiteX2" fmla="*/ 0 w 47630"/>
                <a:gd name="connsiteY2" fmla="*/ 15753 h 35664"/>
                <a:gd name="connsiteX3" fmla="*/ 17741 w 47630"/>
                <a:gd name="connsiteY3" fmla="*/ 36 h 35664"/>
                <a:gd name="connsiteX4" fmla="*/ 47630 w 47630"/>
                <a:gd name="connsiteY4" fmla="*/ 14528 h 35664"/>
                <a:gd name="connsiteX5" fmla="*/ 47257 w 47630"/>
                <a:gd name="connsiteY5" fmla="*/ 25024 h 3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30" h="35664">
                  <a:moveTo>
                    <a:pt x="47257" y="25024"/>
                  </a:moveTo>
                  <a:cubicBezTo>
                    <a:pt x="40331" y="28807"/>
                    <a:pt x="31753" y="37224"/>
                    <a:pt x="26852" y="35413"/>
                  </a:cubicBezTo>
                  <a:cubicBezTo>
                    <a:pt x="16836" y="31737"/>
                    <a:pt x="8844" y="22626"/>
                    <a:pt x="0" y="15753"/>
                  </a:cubicBezTo>
                  <a:cubicBezTo>
                    <a:pt x="5967" y="10159"/>
                    <a:pt x="12733" y="-709"/>
                    <a:pt x="17741" y="36"/>
                  </a:cubicBezTo>
                  <a:cubicBezTo>
                    <a:pt x="28184" y="1635"/>
                    <a:pt x="37721" y="9307"/>
                    <a:pt x="47630" y="14528"/>
                  </a:cubicBezTo>
                  <a:cubicBezTo>
                    <a:pt x="47524" y="18044"/>
                    <a:pt x="47364" y="21561"/>
                    <a:pt x="47257" y="250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7" name="任意多边形: 形状 706"/>
            <p:cNvSpPr/>
            <p:nvPr/>
          </p:nvSpPr>
          <p:spPr>
            <a:xfrm>
              <a:off x="6088153" y="6398106"/>
              <a:ext cx="42185" cy="48114"/>
            </a:xfrm>
            <a:custGeom>
              <a:avLst/>
              <a:gdLst>
                <a:gd name="connsiteX0" fmla="*/ 17092 w 42185"/>
                <a:gd name="connsiteY0" fmla="*/ 0 h 48114"/>
                <a:gd name="connsiteX1" fmla="*/ 42185 w 42185"/>
                <a:gd name="connsiteY1" fmla="*/ 29995 h 48114"/>
                <a:gd name="connsiteX2" fmla="*/ 17305 w 42185"/>
                <a:gd name="connsiteY2" fmla="*/ 48057 h 48114"/>
                <a:gd name="connsiteX3" fmla="*/ 43 w 42185"/>
                <a:gd name="connsiteY3" fmla="*/ 29249 h 48114"/>
                <a:gd name="connsiteX4" fmla="*/ 17092 w 42185"/>
                <a:gd name="connsiteY4" fmla="*/ 0 h 4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85" h="48114">
                  <a:moveTo>
                    <a:pt x="17092" y="0"/>
                  </a:moveTo>
                  <a:cubicBezTo>
                    <a:pt x="28653" y="13799"/>
                    <a:pt x="35419" y="21897"/>
                    <a:pt x="42185" y="29995"/>
                  </a:cubicBezTo>
                  <a:cubicBezTo>
                    <a:pt x="33981" y="36442"/>
                    <a:pt x="26469" y="46139"/>
                    <a:pt x="17305" y="48057"/>
                  </a:cubicBezTo>
                  <a:cubicBezTo>
                    <a:pt x="12670" y="49069"/>
                    <a:pt x="842" y="36548"/>
                    <a:pt x="43" y="29249"/>
                  </a:cubicBezTo>
                  <a:cubicBezTo>
                    <a:pt x="-703" y="22217"/>
                    <a:pt x="8407" y="14012"/>
                    <a:pt x="1709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8" name="任意多边形: 形状 707"/>
            <p:cNvSpPr/>
            <p:nvPr/>
          </p:nvSpPr>
          <p:spPr>
            <a:xfrm>
              <a:off x="7018077" y="3957032"/>
              <a:ext cx="39007" cy="49843"/>
            </a:xfrm>
            <a:custGeom>
              <a:avLst/>
              <a:gdLst>
                <a:gd name="connsiteX0" fmla="*/ 17501 w 39007"/>
                <a:gd name="connsiteY0" fmla="*/ 0 h 49843"/>
                <a:gd name="connsiteX1" fmla="*/ 38972 w 39007"/>
                <a:gd name="connsiteY1" fmla="*/ 35323 h 49843"/>
                <a:gd name="connsiteX2" fmla="*/ 20645 w 39007"/>
                <a:gd name="connsiteY2" fmla="*/ 49708 h 49843"/>
                <a:gd name="connsiteX3" fmla="*/ 186 w 39007"/>
                <a:gd name="connsiteY3" fmla="*/ 26639 h 49843"/>
                <a:gd name="connsiteX4" fmla="*/ 17501 w 39007"/>
                <a:gd name="connsiteY4" fmla="*/ 0 h 4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07" h="49843">
                  <a:moveTo>
                    <a:pt x="17501" y="0"/>
                  </a:moveTo>
                  <a:cubicBezTo>
                    <a:pt x="27837" y="15983"/>
                    <a:pt x="35829" y="24934"/>
                    <a:pt x="38972" y="35323"/>
                  </a:cubicBezTo>
                  <a:cubicBezTo>
                    <a:pt x="39878" y="38307"/>
                    <a:pt x="23362" y="51306"/>
                    <a:pt x="20645" y="49708"/>
                  </a:cubicBezTo>
                  <a:cubicBezTo>
                    <a:pt x="12014" y="44700"/>
                    <a:pt x="3702" y="35856"/>
                    <a:pt x="186" y="26639"/>
                  </a:cubicBezTo>
                  <a:cubicBezTo>
                    <a:pt x="-1466" y="22377"/>
                    <a:pt x="8178" y="13746"/>
                    <a:pt x="1750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9" name="任意多边形: 形状 708"/>
            <p:cNvSpPr/>
            <p:nvPr/>
          </p:nvSpPr>
          <p:spPr>
            <a:xfrm>
              <a:off x="10515704" y="4514796"/>
              <a:ext cx="50581" cy="64945"/>
            </a:xfrm>
            <a:custGeom>
              <a:avLst/>
              <a:gdLst>
                <a:gd name="connsiteX0" fmla="*/ 21 w 50581"/>
                <a:gd name="connsiteY0" fmla="*/ 0 h 64945"/>
                <a:gd name="connsiteX1" fmla="*/ 50582 w 50581"/>
                <a:gd name="connsiteY1" fmla="*/ 64945 h 64945"/>
                <a:gd name="connsiteX2" fmla="*/ 21 w 50581"/>
                <a:gd name="connsiteY2" fmla="*/ 0 h 6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81" h="64945">
                  <a:moveTo>
                    <a:pt x="21" y="0"/>
                  </a:moveTo>
                  <a:cubicBezTo>
                    <a:pt x="19627" y="25147"/>
                    <a:pt x="33746" y="43315"/>
                    <a:pt x="50582" y="64945"/>
                  </a:cubicBezTo>
                  <a:cubicBezTo>
                    <a:pt x="10784" y="61376"/>
                    <a:pt x="-565" y="47790"/>
                    <a:pt x="2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0" name="任意多边形: 形状 709"/>
            <p:cNvSpPr/>
            <p:nvPr/>
          </p:nvSpPr>
          <p:spPr>
            <a:xfrm>
              <a:off x="9563334" y="3584911"/>
              <a:ext cx="42811" cy="42333"/>
            </a:xfrm>
            <a:custGeom>
              <a:avLst/>
              <a:gdLst>
                <a:gd name="connsiteX0" fmla="*/ 0 w 42811"/>
                <a:gd name="connsiteY0" fmla="*/ 6904 h 42333"/>
                <a:gd name="connsiteX1" fmla="*/ 42782 w 42811"/>
                <a:gd name="connsiteY1" fmla="*/ 22567 h 42333"/>
                <a:gd name="connsiteX2" fmla="*/ 32873 w 42811"/>
                <a:gd name="connsiteY2" fmla="*/ 42333 h 42333"/>
                <a:gd name="connsiteX3" fmla="*/ 0 w 42811"/>
                <a:gd name="connsiteY3" fmla="*/ 6904 h 42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11" h="42333">
                  <a:moveTo>
                    <a:pt x="0" y="6904"/>
                  </a:moveTo>
                  <a:cubicBezTo>
                    <a:pt x="29782" y="-7588"/>
                    <a:pt x="41077" y="2215"/>
                    <a:pt x="42782" y="22567"/>
                  </a:cubicBezTo>
                  <a:cubicBezTo>
                    <a:pt x="43315" y="28854"/>
                    <a:pt x="36389" y="35727"/>
                    <a:pt x="32873" y="42333"/>
                  </a:cubicBezTo>
                  <a:cubicBezTo>
                    <a:pt x="21897" y="30506"/>
                    <a:pt x="10975" y="18731"/>
                    <a:pt x="0" y="69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1" name="任意多边形: 形状 710"/>
            <p:cNvSpPr/>
            <p:nvPr/>
          </p:nvSpPr>
          <p:spPr>
            <a:xfrm>
              <a:off x="6975419" y="3792582"/>
              <a:ext cx="49503" cy="41538"/>
            </a:xfrm>
            <a:custGeom>
              <a:avLst/>
              <a:gdLst>
                <a:gd name="connsiteX0" fmla="*/ 49504 w 49503"/>
                <a:gd name="connsiteY0" fmla="*/ 22732 h 41538"/>
                <a:gd name="connsiteX1" fmla="*/ 24676 w 49503"/>
                <a:gd name="connsiteY1" fmla="*/ 41379 h 41538"/>
                <a:gd name="connsiteX2" fmla="*/ 115 w 49503"/>
                <a:gd name="connsiteY2" fmla="*/ 17990 h 41538"/>
                <a:gd name="connsiteX3" fmla="*/ 14340 w 49503"/>
                <a:gd name="connsiteY3" fmla="*/ 36 h 41538"/>
                <a:gd name="connsiteX4" fmla="*/ 49504 w 49503"/>
                <a:gd name="connsiteY4" fmla="*/ 22732 h 4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03" h="41538">
                  <a:moveTo>
                    <a:pt x="49504" y="22732"/>
                  </a:moveTo>
                  <a:cubicBezTo>
                    <a:pt x="37197" y="32269"/>
                    <a:pt x="27660" y="42978"/>
                    <a:pt x="24676" y="41379"/>
                  </a:cubicBezTo>
                  <a:cubicBezTo>
                    <a:pt x="14873" y="36211"/>
                    <a:pt x="6029" y="27421"/>
                    <a:pt x="115" y="17990"/>
                  </a:cubicBezTo>
                  <a:cubicBezTo>
                    <a:pt x="-1376" y="15646"/>
                    <a:pt x="12050" y="-870"/>
                    <a:pt x="14340" y="36"/>
                  </a:cubicBezTo>
                  <a:cubicBezTo>
                    <a:pt x="25049" y="4245"/>
                    <a:pt x="34213" y="12236"/>
                    <a:pt x="49504" y="227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2" name="任意多边形: 形状 711"/>
            <p:cNvSpPr/>
            <p:nvPr/>
          </p:nvSpPr>
          <p:spPr>
            <a:xfrm>
              <a:off x="8160938" y="3370684"/>
              <a:ext cx="38227" cy="42451"/>
            </a:xfrm>
            <a:custGeom>
              <a:avLst/>
              <a:gdLst>
                <a:gd name="connsiteX0" fmla="*/ 875 w 38227"/>
                <a:gd name="connsiteY0" fmla="*/ 1413 h 42451"/>
                <a:gd name="connsiteX1" fmla="*/ 38223 w 38227"/>
                <a:gd name="connsiteY1" fmla="*/ 21765 h 42451"/>
                <a:gd name="connsiteX2" fmla="*/ 23838 w 38227"/>
                <a:gd name="connsiteY2" fmla="*/ 42437 h 42451"/>
                <a:gd name="connsiteX3" fmla="*/ 875 w 38227"/>
                <a:gd name="connsiteY3" fmla="*/ 1413 h 4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27" h="42451">
                  <a:moveTo>
                    <a:pt x="875" y="1413"/>
                  </a:moveTo>
                  <a:cubicBezTo>
                    <a:pt x="19842" y="-1304"/>
                    <a:pt x="37264" y="-2583"/>
                    <a:pt x="38223" y="21765"/>
                  </a:cubicBezTo>
                  <a:cubicBezTo>
                    <a:pt x="38489" y="28851"/>
                    <a:pt x="28047" y="42970"/>
                    <a:pt x="23838" y="42437"/>
                  </a:cubicBezTo>
                  <a:cubicBezTo>
                    <a:pt x="502" y="39720"/>
                    <a:pt x="-1789" y="22458"/>
                    <a:pt x="875" y="14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3" name="任意多边形: 形状 712"/>
            <p:cNvSpPr/>
            <p:nvPr/>
          </p:nvSpPr>
          <p:spPr>
            <a:xfrm>
              <a:off x="9452832" y="3535263"/>
              <a:ext cx="37621" cy="45950"/>
            </a:xfrm>
            <a:custGeom>
              <a:avLst/>
              <a:gdLst>
                <a:gd name="connsiteX0" fmla="*/ 34475 w 37621"/>
                <a:gd name="connsiteY0" fmla="*/ 45949 h 45950"/>
                <a:gd name="connsiteX1" fmla="*/ 4 w 37621"/>
                <a:gd name="connsiteY1" fmla="*/ 8229 h 45950"/>
                <a:gd name="connsiteX2" fmla="*/ 16414 w 37621"/>
                <a:gd name="connsiteY2" fmla="*/ 184 h 45950"/>
                <a:gd name="connsiteX3" fmla="*/ 34475 w 37621"/>
                <a:gd name="connsiteY3" fmla="*/ 45949 h 4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21" h="45950">
                  <a:moveTo>
                    <a:pt x="34475" y="45949"/>
                  </a:moveTo>
                  <a:cubicBezTo>
                    <a:pt x="7303" y="46109"/>
                    <a:pt x="2721" y="27302"/>
                    <a:pt x="4" y="8229"/>
                  </a:cubicBezTo>
                  <a:cubicBezTo>
                    <a:pt x="-262" y="6151"/>
                    <a:pt x="11992" y="-1255"/>
                    <a:pt x="16414" y="184"/>
                  </a:cubicBezTo>
                  <a:cubicBezTo>
                    <a:pt x="39803" y="7749"/>
                    <a:pt x="40389" y="25278"/>
                    <a:pt x="34475" y="459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4" name="任意多边形: 形状 713"/>
            <p:cNvSpPr/>
            <p:nvPr/>
          </p:nvSpPr>
          <p:spPr>
            <a:xfrm>
              <a:off x="9168281" y="3289411"/>
              <a:ext cx="50400" cy="48142"/>
            </a:xfrm>
            <a:custGeom>
              <a:avLst/>
              <a:gdLst>
                <a:gd name="connsiteX0" fmla="*/ 8951 w 50400"/>
                <a:gd name="connsiteY0" fmla="*/ 0 h 48142"/>
                <a:gd name="connsiteX1" fmla="*/ 50400 w 50400"/>
                <a:gd name="connsiteY1" fmla="*/ 46138 h 48142"/>
                <a:gd name="connsiteX2" fmla="*/ 0 w 50400"/>
                <a:gd name="connsiteY2" fmla="*/ 8418 h 48142"/>
                <a:gd name="connsiteX3" fmla="*/ 8951 w 50400"/>
                <a:gd name="connsiteY3" fmla="*/ 0 h 4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00" h="48142">
                  <a:moveTo>
                    <a:pt x="8951" y="0"/>
                  </a:moveTo>
                  <a:cubicBezTo>
                    <a:pt x="21631" y="14119"/>
                    <a:pt x="34311" y="28184"/>
                    <a:pt x="50400" y="46138"/>
                  </a:cubicBezTo>
                  <a:cubicBezTo>
                    <a:pt x="13213" y="53065"/>
                    <a:pt x="2238" y="42409"/>
                    <a:pt x="0" y="8418"/>
                  </a:cubicBezTo>
                  <a:cubicBezTo>
                    <a:pt x="2984" y="5594"/>
                    <a:pt x="5967" y="2770"/>
                    <a:pt x="895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5" name="任意多边形: 形状 714"/>
            <p:cNvSpPr/>
            <p:nvPr/>
          </p:nvSpPr>
          <p:spPr>
            <a:xfrm>
              <a:off x="9355232" y="3933058"/>
              <a:ext cx="46191" cy="46244"/>
            </a:xfrm>
            <a:custGeom>
              <a:avLst/>
              <a:gdLst>
                <a:gd name="connsiteX0" fmla="*/ 33884 w 46191"/>
                <a:gd name="connsiteY0" fmla="*/ 46245 h 46244"/>
                <a:gd name="connsiteX1" fmla="*/ 0 w 46191"/>
                <a:gd name="connsiteY1" fmla="*/ 17102 h 46244"/>
                <a:gd name="connsiteX2" fmla="*/ 30635 w 46191"/>
                <a:gd name="connsiteY2" fmla="*/ 0 h 46244"/>
                <a:gd name="connsiteX3" fmla="*/ 46192 w 46191"/>
                <a:gd name="connsiteY3" fmla="*/ 37241 h 46244"/>
                <a:gd name="connsiteX4" fmla="*/ 33884 w 46191"/>
                <a:gd name="connsiteY4" fmla="*/ 46245 h 4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91" h="46244">
                  <a:moveTo>
                    <a:pt x="33884" y="46245"/>
                  </a:moveTo>
                  <a:cubicBezTo>
                    <a:pt x="22590" y="36548"/>
                    <a:pt x="11295" y="26799"/>
                    <a:pt x="0" y="17102"/>
                  </a:cubicBezTo>
                  <a:cubicBezTo>
                    <a:pt x="10229" y="11401"/>
                    <a:pt x="20459" y="5701"/>
                    <a:pt x="30635" y="0"/>
                  </a:cubicBezTo>
                  <a:cubicBezTo>
                    <a:pt x="35803" y="12414"/>
                    <a:pt x="40970" y="24827"/>
                    <a:pt x="46192" y="37241"/>
                  </a:cubicBezTo>
                  <a:cubicBezTo>
                    <a:pt x="42089" y="40278"/>
                    <a:pt x="37987" y="43261"/>
                    <a:pt x="33884" y="462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6" name="任意多边形: 形状 715"/>
            <p:cNvSpPr/>
            <p:nvPr/>
          </p:nvSpPr>
          <p:spPr>
            <a:xfrm>
              <a:off x="6835201" y="3972091"/>
              <a:ext cx="56207" cy="36370"/>
            </a:xfrm>
            <a:custGeom>
              <a:avLst/>
              <a:gdLst>
                <a:gd name="connsiteX0" fmla="*/ 56208 w 56207"/>
                <a:gd name="connsiteY0" fmla="*/ 17813 h 36370"/>
                <a:gd name="connsiteX1" fmla="*/ 27545 w 56207"/>
                <a:gd name="connsiteY1" fmla="*/ 36194 h 36370"/>
                <a:gd name="connsiteX2" fmla="*/ 0 w 56207"/>
                <a:gd name="connsiteY2" fmla="*/ 16322 h 36370"/>
                <a:gd name="connsiteX3" fmla="*/ 17582 w 56207"/>
                <a:gd name="connsiteY3" fmla="*/ 19 h 36370"/>
                <a:gd name="connsiteX4" fmla="*/ 56208 w 56207"/>
                <a:gd name="connsiteY4" fmla="*/ 17813 h 3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07" h="36370">
                  <a:moveTo>
                    <a:pt x="56208" y="17813"/>
                  </a:moveTo>
                  <a:cubicBezTo>
                    <a:pt x="40438" y="28309"/>
                    <a:pt x="31913" y="37792"/>
                    <a:pt x="27545" y="36194"/>
                  </a:cubicBezTo>
                  <a:cubicBezTo>
                    <a:pt x="17315" y="32411"/>
                    <a:pt x="9057" y="23301"/>
                    <a:pt x="0" y="16322"/>
                  </a:cubicBezTo>
                  <a:cubicBezTo>
                    <a:pt x="5914" y="10514"/>
                    <a:pt x="12360" y="-514"/>
                    <a:pt x="17582" y="19"/>
                  </a:cubicBezTo>
                  <a:cubicBezTo>
                    <a:pt x="27917" y="1137"/>
                    <a:pt x="37561" y="8650"/>
                    <a:pt x="56208" y="178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7" name="任意多边形: 形状 716"/>
            <p:cNvSpPr/>
            <p:nvPr/>
          </p:nvSpPr>
          <p:spPr>
            <a:xfrm>
              <a:off x="6495607" y="4877978"/>
              <a:ext cx="41600" cy="46309"/>
            </a:xfrm>
            <a:custGeom>
              <a:avLst/>
              <a:gdLst>
                <a:gd name="connsiteX0" fmla="*/ 22486 w 41600"/>
                <a:gd name="connsiteY0" fmla="*/ 46309 h 46309"/>
                <a:gd name="connsiteX1" fmla="*/ 56 w 41600"/>
                <a:gd name="connsiteY1" fmla="*/ 17060 h 46309"/>
                <a:gd name="connsiteX2" fmla="*/ 18383 w 41600"/>
                <a:gd name="connsiteY2" fmla="*/ 64 h 46309"/>
                <a:gd name="connsiteX3" fmla="*/ 41399 w 41600"/>
                <a:gd name="connsiteY3" fmla="*/ 19404 h 46309"/>
                <a:gd name="connsiteX4" fmla="*/ 22486 w 41600"/>
                <a:gd name="connsiteY4" fmla="*/ 46309 h 4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00" h="46309">
                  <a:moveTo>
                    <a:pt x="22486" y="46309"/>
                  </a:moveTo>
                  <a:cubicBezTo>
                    <a:pt x="11884" y="33416"/>
                    <a:pt x="2240" y="26170"/>
                    <a:pt x="56" y="17060"/>
                  </a:cubicBezTo>
                  <a:cubicBezTo>
                    <a:pt x="-1010" y="12744"/>
                    <a:pt x="13429" y="-1055"/>
                    <a:pt x="18383" y="64"/>
                  </a:cubicBezTo>
                  <a:cubicBezTo>
                    <a:pt x="27441" y="2089"/>
                    <a:pt x="37510" y="10826"/>
                    <a:pt x="41399" y="19404"/>
                  </a:cubicBezTo>
                  <a:cubicBezTo>
                    <a:pt x="43264" y="23506"/>
                    <a:pt x="31809" y="33576"/>
                    <a:pt x="22486" y="463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8" name="任意多边形: 形状 717"/>
            <p:cNvSpPr/>
            <p:nvPr/>
          </p:nvSpPr>
          <p:spPr>
            <a:xfrm>
              <a:off x="11042800" y="5254822"/>
              <a:ext cx="45925" cy="51679"/>
            </a:xfrm>
            <a:custGeom>
              <a:avLst/>
              <a:gdLst>
                <a:gd name="connsiteX0" fmla="*/ 45925 w 45925"/>
                <a:gd name="connsiteY0" fmla="*/ 51679 h 51679"/>
                <a:gd name="connsiteX1" fmla="*/ 0 w 45925"/>
                <a:gd name="connsiteY1" fmla="*/ 0 h 51679"/>
                <a:gd name="connsiteX2" fmla="*/ 45925 w 45925"/>
                <a:gd name="connsiteY2" fmla="*/ 51679 h 5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925" h="51679">
                  <a:moveTo>
                    <a:pt x="45925" y="51679"/>
                  </a:moveTo>
                  <a:cubicBezTo>
                    <a:pt x="13959" y="48589"/>
                    <a:pt x="5754" y="25573"/>
                    <a:pt x="0" y="0"/>
                  </a:cubicBezTo>
                  <a:cubicBezTo>
                    <a:pt x="27917" y="2131"/>
                    <a:pt x="34471" y="9483"/>
                    <a:pt x="45925" y="516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9" name="任意多边形: 形状 718"/>
            <p:cNvSpPr/>
            <p:nvPr/>
          </p:nvSpPr>
          <p:spPr>
            <a:xfrm>
              <a:off x="10346302" y="4329390"/>
              <a:ext cx="46163" cy="55675"/>
            </a:xfrm>
            <a:custGeom>
              <a:avLst/>
              <a:gdLst>
                <a:gd name="connsiteX0" fmla="*/ 0 w 46163"/>
                <a:gd name="connsiteY0" fmla="*/ 0 h 55675"/>
                <a:gd name="connsiteX1" fmla="*/ 45925 w 46163"/>
                <a:gd name="connsiteY1" fmla="*/ 55675 h 55675"/>
                <a:gd name="connsiteX2" fmla="*/ 0 w 46163"/>
                <a:gd name="connsiteY2" fmla="*/ 0 h 5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63" h="55675">
                  <a:moveTo>
                    <a:pt x="0" y="0"/>
                  </a:moveTo>
                  <a:cubicBezTo>
                    <a:pt x="42515" y="5541"/>
                    <a:pt x="47470" y="11135"/>
                    <a:pt x="45925" y="55675"/>
                  </a:cubicBezTo>
                  <a:cubicBezTo>
                    <a:pt x="32073" y="38893"/>
                    <a:pt x="18221" y="2211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0" name="任意多边形: 形状 719"/>
            <p:cNvSpPr/>
            <p:nvPr/>
          </p:nvSpPr>
          <p:spPr>
            <a:xfrm>
              <a:off x="11501361" y="5895432"/>
              <a:ext cx="59351" cy="68621"/>
            </a:xfrm>
            <a:custGeom>
              <a:avLst/>
              <a:gdLst>
                <a:gd name="connsiteX0" fmla="*/ 59351 w 59351"/>
                <a:gd name="connsiteY0" fmla="*/ 68622 h 68621"/>
                <a:gd name="connsiteX1" fmla="*/ 0 w 59351"/>
                <a:gd name="connsiteY1" fmla="*/ 0 h 68621"/>
                <a:gd name="connsiteX2" fmla="*/ 59351 w 59351"/>
                <a:gd name="connsiteY2" fmla="*/ 68622 h 6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51" h="68621">
                  <a:moveTo>
                    <a:pt x="59351" y="68622"/>
                  </a:moveTo>
                  <a:cubicBezTo>
                    <a:pt x="36815" y="42569"/>
                    <a:pt x="20299" y="23442"/>
                    <a:pt x="0" y="0"/>
                  </a:cubicBezTo>
                  <a:cubicBezTo>
                    <a:pt x="39052" y="3463"/>
                    <a:pt x="52852" y="19233"/>
                    <a:pt x="59351" y="686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1" name="任意多边形: 形状 720"/>
            <p:cNvSpPr/>
            <p:nvPr/>
          </p:nvSpPr>
          <p:spPr>
            <a:xfrm>
              <a:off x="6694495" y="4152289"/>
              <a:ext cx="56527" cy="34414"/>
            </a:xfrm>
            <a:custGeom>
              <a:avLst/>
              <a:gdLst>
                <a:gd name="connsiteX0" fmla="*/ 56528 w 56527"/>
                <a:gd name="connsiteY0" fmla="*/ 20998 h 34414"/>
                <a:gd name="connsiteX1" fmla="*/ 24295 w 56527"/>
                <a:gd name="connsiteY1" fmla="*/ 34051 h 34414"/>
                <a:gd name="connsiteX2" fmla="*/ 0 w 56527"/>
                <a:gd name="connsiteY2" fmla="*/ 13699 h 34414"/>
                <a:gd name="connsiteX3" fmla="*/ 20885 w 56527"/>
                <a:gd name="connsiteY3" fmla="*/ 60 h 34414"/>
                <a:gd name="connsiteX4" fmla="*/ 56528 w 56527"/>
                <a:gd name="connsiteY4" fmla="*/ 20998 h 3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27" h="34414">
                  <a:moveTo>
                    <a:pt x="56528" y="20998"/>
                  </a:moveTo>
                  <a:cubicBezTo>
                    <a:pt x="38999" y="28563"/>
                    <a:pt x="29782" y="36182"/>
                    <a:pt x="24295" y="34051"/>
                  </a:cubicBezTo>
                  <a:cubicBezTo>
                    <a:pt x="14971" y="30481"/>
                    <a:pt x="7992" y="20838"/>
                    <a:pt x="0" y="13699"/>
                  </a:cubicBezTo>
                  <a:cubicBezTo>
                    <a:pt x="7033" y="8797"/>
                    <a:pt x="14651" y="-846"/>
                    <a:pt x="20885" y="60"/>
                  </a:cubicBezTo>
                  <a:cubicBezTo>
                    <a:pt x="30262" y="1392"/>
                    <a:pt x="38680" y="9969"/>
                    <a:pt x="56528" y="209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2" name="任意多边形: 形状 721"/>
            <p:cNvSpPr/>
            <p:nvPr/>
          </p:nvSpPr>
          <p:spPr>
            <a:xfrm>
              <a:off x="6741094" y="4326830"/>
              <a:ext cx="41948" cy="44435"/>
            </a:xfrm>
            <a:custGeom>
              <a:avLst/>
              <a:gdLst>
                <a:gd name="connsiteX0" fmla="*/ 17973 w 41948"/>
                <a:gd name="connsiteY0" fmla="*/ 44435 h 44435"/>
                <a:gd name="connsiteX1" fmla="*/ 19 w 41948"/>
                <a:gd name="connsiteY1" fmla="*/ 15506 h 44435"/>
                <a:gd name="connsiteX2" fmla="*/ 17653 w 41948"/>
                <a:gd name="connsiteY2" fmla="*/ 108 h 44435"/>
                <a:gd name="connsiteX3" fmla="*/ 41948 w 41948"/>
                <a:gd name="connsiteY3" fmla="*/ 23710 h 44435"/>
                <a:gd name="connsiteX4" fmla="*/ 17973 w 41948"/>
                <a:gd name="connsiteY4" fmla="*/ 44435 h 4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48" h="44435">
                  <a:moveTo>
                    <a:pt x="17973" y="44435"/>
                  </a:moveTo>
                  <a:cubicBezTo>
                    <a:pt x="9768" y="32128"/>
                    <a:pt x="1191" y="24297"/>
                    <a:pt x="19" y="15506"/>
                  </a:cubicBezTo>
                  <a:cubicBezTo>
                    <a:pt x="-621" y="10977"/>
                    <a:pt x="15416" y="-1277"/>
                    <a:pt x="17653" y="108"/>
                  </a:cubicBezTo>
                  <a:cubicBezTo>
                    <a:pt x="27030" y="5863"/>
                    <a:pt x="34063" y="15506"/>
                    <a:pt x="41948" y="23710"/>
                  </a:cubicBezTo>
                  <a:cubicBezTo>
                    <a:pt x="35715" y="29092"/>
                    <a:pt x="29481" y="34473"/>
                    <a:pt x="17973" y="444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3" name="任意多边形: 形状 722"/>
            <p:cNvSpPr/>
            <p:nvPr/>
          </p:nvSpPr>
          <p:spPr>
            <a:xfrm>
              <a:off x="6300778" y="4886301"/>
              <a:ext cx="42543" cy="44627"/>
            </a:xfrm>
            <a:custGeom>
              <a:avLst/>
              <a:gdLst>
                <a:gd name="connsiteX0" fmla="*/ 18056 w 42543"/>
                <a:gd name="connsiteY0" fmla="*/ 0 h 44627"/>
                <a:gd name="connsiteX1" fmla="*/ 42511 w 42543"/>
                <a:gd name="connsiteY1" fmla="*/ 30208 h 44627"/>
                <a:gd name="connsiteX2" fmla="*/ 25622 w 42543"/>
                <a:gd name="connsiteY2" fmla="*/ 44540 h 44627"/>
                <a:gd name="connsiteX3" fmla="*/ 102 w 42543"/>
                <a:gd name="connsiteY3" fmla="*/ 24561 h 44627"/>
                <a:gd name="connsiteX4" fmla="*/ 18056 w 42543"/>
                <a:gd name="connsiteY4" fmla="*/ 0 h 4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43" h="44627">
                  <a:moveTo>
                    <a:pt x="18056" y="0"/>
                  </a:moveTo>
                  <a:cubicBezTo>
                    <a:pt x="29085" y="12840"/>
                    <a:pt x="37183" y="20778"/>
                    <a:pt x="42511" y="30208"/>
                  </a:cubicBezTo>
                  <a:cubicBezTo>
                    <a:pt x="43310" y="31647"/>
                    <a:pt x="29191" y="45872"/>
                    <a:pt x="25622" y="44540"/>
                  </a:cubicBezTo>
                  <a:cubicBezTo>
                    <a:pt x="15765" y="40864"/>
                    <a:pt x="6975" y="32819"/>
                    <a:pt x="102" y="24561"/>
                  </a:cubicBezTo>
                  <a:cubicBezTo>
                    <a:pt x="-1124" y="23069"/>
                    <a:pt x="8946" y="12200"/>
                    <a:pt x="180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4" name="任意多边形: 形状 723"/>
            <p:cNvSpPr/>
            <p:nvPr/>
          </p:nvSpPr>
          <p:spPr>
            <a:xfrm>
              <a:off x="10660054" y="4728919"/>
              <a:ext cx="43101" cy="56686"/>
            </a:xfrm>
            <a:custGeom>
              <a:avLst/>
              <a:gdLst>
                <a:gd name="connsiteX0" fmla="*/ 43101 w 43101"/>
                <a:gd name="connsiteY0" fmla="*/ 56687 h 56686"/>
                <a:gd name="connsiteX1" fmla="*/ 0 w 43101"/>
                <a:gd name="connsiteY1" fmla="*/ 2024 h 56686"/>
                <a:gd name="connsiteX2" fmla="*/ 43101 w 43101"/>
                <a:gd name="connsiteY2" fmla="*/ 56687 h 5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01" h="56686">
                  <a:moveTo>
                    <a:pt x="43101" y="56687"/>
                  </a:moveTo>
                  <a:cubicBezTo>
                    <a:pt x="29356" y="39265"/>
                    <a:pt x="15664" y="21896"/>
                    <a:pt x="0" y="2024"/>
                  </a:cubicBezTo>
                  <a:cubicBezTo>
                    <a:pt x="32180" y="-5328"/>
                    <a:pt x="41716" y="6126"/>
                    <a:pt x="43101" y="566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5" name="任意多边形: 形状 724"/>
            <p:cNvSpPr/>
            <p:nvPr/>
          </p:nvSpPr>
          <p:spPr>
            <a:xfrm>
              <a:off x="9944909" y="3877063"/>
              <a:ext cx="47896" cy="51466"/>
            </a:xfrm>
            <a:custGeom>
              <a:avLst/>
              <a:gdLst>
                <a:gd name="connsiteX0" fmla="*/ 47897 w 47896"/>
                <a:gd name="connsiteY0" fmla="*/ 51466 h 51466"/>
                <a:gd name="connsiteX1" fmla="*/ 0 w 47896"/>
                <a:gd name="connsiteY1" fmla="*/ 0 h 51466"/>
                <a:gd name="connsiteX2" fmla="*/ 47897 w 47896"/>
                <a:gd name="connsiteY2" fmla="*/ 51466 h 5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96" h="51466">
                  <a:moveTo>
                    <a:pt x="47897" y="51466"/>
                  </a:moveTo>
                  <a:cubicBezTo>
                    <a:pt x="11188" y="49282"/>
                    <a:pt x="8898" y="24454"/>
                    <a:pt x="0" y="0"/>
                  </a:cubicBezTo>
                  <a:cubicBezTo>
                    <a:pt x="35803" y="2131"/>
                    <a:pt x="38094" y="26958"/>
                    <a:pt x="47897" y="514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6" name="任意多边形: 形状 725"/>
            <p:cNvSpPr/>
            <p:nvPr/>
          </p:nvSpPr>
          <p:spPr>
            <a:xfrm>
              <a:off x="9036472" y="3257811"/>
              <a:ext cx="45096" cy="42415"/>
            </a:xfrm>
            <a:custGeom>
              <a:avLst/>
              <a:gdLst>
                <a:gd name="connsiteX0" fmla="*/ 0 w 45096"/>
                <a:gd name="connsiteY0" fmla="*/ 1924 h 42415"/>
                <a:gd name="connsiteX1" fmla="*/ 45073 w 45096"/>
                <a:gd name="connsiteY1" fmla="*/ 29309 h 42415"/>
                <a:gd name="connsiteX2" fmla="*/ 32393 w 45096"/>
                <a:gd name="connsiteY2" fmla="*/ 42415 h 42415"/>
                <a:gd name="connsiteX3" fmla="*/ 0 w 45096"/>
                <a:gd name="connsiteY3" fmla="*/ 1924 h 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96" h="42415">
                  <a:moveTo>
                    <a:pt x="0" y="1924"/>
                  </a:moveTo>
                  <a:cubicBezTo>
                    <a:pt x="36495" y="-5801"/>
                    <a:pt x="42462" y="11035"/>
                    <a:pt x="45073" y="29309"/>
                  </a:cubicBezTo>
                  <a:cubicBezTo>
                    <a:pt x="45606" y="32985"/>
                    <a:pt x="36868" y="37993"/>
                    <a:pt x="32393" y="42415"/>
                  </a:cubicBezTo>
                  <a:cubicBezTo>
                    <a:pt x="22856" y="30534"/>
                    <a:pt x="13373" y="18653"/>
                    <a:pt x="0" y="19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7" name="任意多边形: 形状 726"/>
            <p:cNvSpPr/>
            <p:nvPr/>
          </p:nvSpPr>
          <p:spPr>
            <a:xfrm>
              <a:off x="8906794" y="3221526"/>
              <a:ext cx="44099" cy="50409"/>
            </a:xfrm>
            <a:custGeom>
              <a:avLst/>
              <a:gdLst>
                <a:gd name="connsiteX0" fmla="*/ 40758 w 44099"/>
                <a:gd name="connsiteY0" fmla="*/ 50409 h 50409"/>
                <a:gd name="connsiteX1" fmla="*/ 0 w 44099"/>
                <a:gd name="connsiteY1" fmla="*/ 2086 h 50409"/>
                <a:gd name="connsiteX2" fmla="*/ 40758 w 44099"/>
                <a:gd name="connsiteY2" fmla="*/ 50409 h 5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99" h="50409">
                  <a:moveTo>
                    <a:pt x="40758" y="50409"/>
                  </a:moveTo>
                  <a:cubicBezTo>
                    <a:pt x="24987" y="31709"/>
                    <a:pt x="14172" y="18922"/>
                    <a:pt x="0" y="2086"/>
                  </a:cubicBezTo>
                  <a:cubicBezTo>
                    <a:pt x="41983" y="-4840"/>
                    <a:pt x="49761" y="4058"/>
                    <a:pt x="40758" y="504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8" name="任意多边形: 形状 727"/>
            <p:cNvSpPr/>
            <p:nvPr/>
          </p:nvSpPr>
          <p:spPr>
            <a:xfrm>
              <a:off x="8117981" y="3205208"/>
              <a:ext cx="41913" cy="38356"/>
            </a:xfrm>
            <a:custGeom>
              <a:avLst/>
              <a:gdLst>
                <a:gd name="connsiteX0" fmla="*/ 41809 w 41913"/>
                <a:gd name="connsiteY0" fmla="*/ 34069 h 38356"/>
                <a:gd name="connsiteX1" fmla="*/ 145 w 41913"/>
                <a:gd name="connsiteY1" fmla="*/ 16594 h 38356"/>
                <a:gd name="connsiteX2" fmla="*/ 11014 w 41913"/>
                <a:gd name="connsiteY2" fmla="*/ 24 h 38356"/>
                <a:gd name="connsiteX3" fmla="*/ 41809 w 41913"/>
                <a:gd name="connsiteY3" fmla="*/ 34069 h 3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13" h="38356">
                  <a:moveTo>
                    <a:pt x="41809" y="34069"/>
                  </a:moveTo>
                  <a:cubicBezTo>
                    <a:pt x="20924" y="43605"/>
                    <a:pt x="6645" y="36999"/>
                    <a:pt x="145" y="16594"/>
                  </a:cubicBezTo>
                  <a:cubicBezTo>
                    <a:pt x="-1187" y="12385"/>
                    <a:pt x="6965" y="184"/>
                    <a:pt x="11014" y="24"/>
                  </a:cubicBezTo>
                  <a:cubicBezTo>
                    <a:pt x="32698" y="-615"/>
                    <a:pt x="43087" y="11426"/>
                    <a:pt x="41809" y="340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9" name="任意多边形: 形状 728"/>
            <p:cNvSpPr/>
            <p:nvPr/>
          </p:nvSpPr>
          <p:spPr>
            <a:xfrm>
              <a:off x="9796794" y="3666989"/>
              <a:ext cx="42358" cy="56474"/>
            </a:xfrm>
            <a:custGeom>
              <a:avLst/>
              <a:gdLst>
                <a:gd name="connsiteX0" fmla="*/ 9007 w 42358"/>
                <a:gd name="connsiteY0" fmla="*/ 0 h 56474"/>
                <a:gd name="connsiteX1" fmla="*/ 42359 w 42358"/>
                <a:gd name="connsiteY1" fmla="*/ 56474 h 56474"/>
                <a:gd name="connsiteX2" fmla="*/ 9007 w 42358"/>
                <a:gd name="connsiteY2" fmla="*/ 0 h 5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58" h="56474">
                  <a:moveTo>
                    <a:pt x="9007" y="0"/>
                  </a:moveTo>
                  <a:cubicBezTo>
                    <a:pt x="21900" y="21791"/>
                    <a:pt x="31277" y="37721"/>
                    <a:pt x="42359" y="56474"/>
                  </a:cubicBezTo>
                  <a:cubicBezTo>
                    <a:pt x="1548" y="53224"/>
                    <a:pt x="-10226" y="35803"/>
                    <a:pt x="900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0" name="任意多边形: 形状 729"/>
            <p:cNvSpPr/>
            <p:nvPr/>
          </p:nvSpPr>
          <p:spPr>
            <a:xfrm>
              <a:off x="8511886" y="3115086"/>
              <a:ext cx="43063" cy="40385"/>
            </a:xfrm>
            <a:custGeom>
              <a:avLst/>
              <a:gdLst>
                <a:gd name="connsiteX0" fmla="*/ 43063 w 43063"/>
                <a:gd name="connsiteY0" fmla="*/ 34524 h 40385"/>
                <a:gd name="connsiteX1" fmla="*/ 15 w 43063"/>
                <a:gd name="connsiteY1" fmla="*/ 17155 h 40385"/>
                <a:gd name="connsiteX2" fmla="*/ 12748 w 43063"/>
                <a:gd name="connsiteY2" fmla="*/ 0 h 40385"/>
                <a:gd name="connsiteX3" fmla="*/ 43063 w 43063"/>
                <a:gd name="connsiteY3" fmla="*/ 34524 h 4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063" h="40385">
                  <a:moveTo>
                    <a:pt x="43063" y="34524"/>
                  </a:moveTo>
                  <a:cubicBezTo>
                    <a:pt x="11789" y="48056"/>
                    <a:pt x="1613" y="36442"/>
                    <a:pt x="15" y="17155"/>
                  </a:cubicBezTo>
                  <a:cubicBezTo>
                    <a:pt x="-411" y="11828"/>
                    <a:pt x="8273" y="5754"/>
                    <a:pt x="12748" y="0"/>
                  </a:cubicBezTo>
                  <a:cubicBezTo>
                    <a:pt x="22871" y="11508"/>
                    <a:pt x="32994" y="23016"/>
                    <a:pt x="43063" y="345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1" name="任意多边形: 形状 730"/>
            <p:cNvSpPr/>
            <p:nvPr/>
          </p:nvSpPr>
          <p:spPr>
            <a:xfrm>
              <a:off x="6597530" y="4513443"/>
              <a:ext cx="52425" cy="35076"/>
            </a:xfrm>
            <a:custGeom>
              <a:avLst/>
              <a:gdLst>
                <a:gd name="connsiteX0" fmla="*/ 52425 w 52425"/>
                <a:gd name="connsiteY0" fmla="*/ 17336 h 35076"/>
                <a:gd name="connsiteX1" fmla="*/ 23495 w 52425"/>
                <a:gd name="connsiteY1" fmla="*/ 34864 h 35076"/>
                <a:gd name="connsiteX2" fmla="*/ 0 w 52425"/>
                <a:gd name="connsiteY2" fmla="*/ 14566 h 35076"/>
                <a:gd name="connsiteX3" fmla="*/ 17582 w 52425"/>
                <a:gd name="connsiteY3" fmla="*/ 21 h 35076"/>
                <a:gd name="connsiteX4" fmla="*/ 52425 w 52425"/>
                <a:gd name="connsiteY4" fmla="*/ 17336 h 3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25" h="35076">
                  <a:moveTo>
                    <a:pt x="52425" y="17336"/>
                  </a:moveTo>
                  <a:cubicBezTo>
                    <a:pt x="36921" y="27139"/>
                    <a:pt x="28024" y="36622"/>
                    <a:pt x="23495" y="34864"/>
                  </a:cubicBezTo>
                  <a:cubicBezTo>
                    <a:pt x="14385" y="31348"/>
                    <a:pt x="7672" y="21651"/>
                    <a:pt x="0" y="14566"/>
                  </a:cubicBezTo>
                  <a:cubicBezTo>
                    <a:pt x="5914" y="9344"/>
                    <a:pt x="12307" y="-512"/>
                    <a:pt x="17582" y="21"/>
                  </a:cubicBezTo>
                  <a:cubicBezTo>
                    <a:pt x="26799" y="926"/>
                    <a:pt x="35376" y="8332"/>
                    <a:pt x="52425" y="173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2" name="任意多边形: 形状 731"/>
            <p:cNvSpPr/>
            <p:nvPr/>
          </p:nvSpPr>
          <p:spPr>
            <a:xfrm>
              <a:off x="10616546" y="4581446"/>
              <a:ext cx="42016" cy="56261"/>
            </a:xfrm>
            <a:custGeom>
              <a:avLst/>
              <a:gdLst>
                <a:gd name="connsiteX0" fmla="*/ 4722 w 42016"/>
                <a:gd name="connsiteY0" fmla="*/ 0 h 56261"/>
                <a:gd name="connsiteX1" fmla="*/ 42016 w 42016"/>
                <a:gd name="connsiteY1" fmla="*/ 56261 h 56261"/>
                <a:gd name="connsiteX2" fmla="*/ 4722 w 42016"/>
                <a:gd name="connsiteY2" fmla="*/ 0 h 5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016" h="56261">
                  <a:moveTo>
                    <a:pt x="4722" y="0"/>
                  </a:moveTo>
                  <a:cubicBezTo>
                    <a:pt x="16496" y="17741"/>
                    <a:pt x="28218" y="35483"/>
                    <a:pt x="42016" y="56261"/>
                  </a:cubicBezTo>
                  <a:cubicBezTo>
                    <a:pt x="4402" y="52106"/>
                    <a:pt x="-7745" y="36122"/>
                    <a:pt x="472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3" name="任意多边形: 形状 732"/>
            <p:cNvSpPr/>
            <p:nvPr/>
          </p:nvSpPr>
          <p:spPr>
            <a:xfrm>
              <a:off x="6088089" y="5655558"/>
              <a:ext cx="54982" cy="34606"/>
            </a:xfrm>
            <a:custGeom>
              <a:avLst/>
              <a:gdLst>
                <a:gd name="connsiteX0" fmla="*/ 54982 w 54982"/>
                <a:gd name="connsiteY0" fmla="*/ 21276 h 34606"/>
                <a:gd name="connsiteX1" fmla="*/ 20938 w 54982"/>
                <a:gd name="connsiteY1" fmla="*/ 34436 h 34606"/>
                <a:gd name="connsiteX2" fmla="*/ 0 w 54982"/>
                <a:gd name="connsiteY2" fmla="*/ 16907 h 34606"/>
                <a:gd name="connsiteX3" fmla="*/ 20618 w 54982"/>
                <a:gd name="connsiteY3" fmla="*/ 18 h 34606"/>
                <a:gd name="connsiteX4" fmla="*/ 54982 w 54982"/>
                <a:gd name="connsiteY4" fmla="*/ 21276 h 34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82" h="34606">
                  <a:moveTo>
                    <a:pt x="54982" y="21276"/>
                  </a:moveTo>
                  <a:cubicBezTo>
                    <a:pt x="37507" y="28522"/>
                    <a:pt x="28397" y="35821"/>
                    <a:pt x="20938" y="34436"/>
                  </a:cubicBezTo>
                  <a:cubicBezTo>
                    <a:pt x="13160" y="32944"/>
                    <a:pt x="6926" y="23087"/>
                    <a:pt x="0" y="16907"/>
                  </a:cubicBezTo>
                  <a:cubicBezTo>
                    <a:pt x="6926" y="10833"/>
                    <a:pt x="14225" y="-515"/>
                    <a:pt x="20618" y="18"/>
                  </a:cubicBezTo>
                  <a:cubicBezTo>
                    <a:pt x="29676" y="711"/>
                    <a:pt x="38094" y="10141"/>
                    <a:pt x="54982" y="212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4" name="任意多边形: 形状 733"/>
            <p:cNvSpPr/>
            <p:nvPr/>
          </p:nvSpPr>
          <p:spPr>
            <a:xfrm>
              <a:off x="6450616" y="4691091"/>
              <a:ext cx="40307" cy="45382"/>
            </a:xfrm>
            <a:custGeom>
              <a:avLst/>
              <a:gdLst>
                <a:gd name="connsiteX0" fmla="*/ 17289 w 40307"/>
                <a:gd name="connsiteY0" fmla="*/ 0 h 45382"/>
                <a:gd name="connsiteX1" fmla="*/ 40252 w 40307"/>
                <a:gd name="connsiteY1" fmla="*/ 30315 h 45382"/>
                <a:gd name="connsiteX2" fmla="*/ 23310 w 40307"/>
                <a:gd name="connsiteY2" fmla="*/ 45286 h 45382"/>
                <a:gd name="connsiteX3" fmla="*/ 187 w 40307"/>
                <a:gd name="connsiteY3" fmla="*/ 24987 h 45382"/>
                <a:gd name="connsiteX4" fmla="*/ 17289 w 40307"/>
                <a:gd name="connsiteY4" fmla="*/ 0 h 45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07" h="45382">
                  <a:moveTo>
                    <a:pt x="17289" y="0"/>
                  </a:moveTo>
                  <a:cubicBezTo>
                    <a:pt x="27945" y="13213"/>
                    <a:pt x="36256" y="20832"/>
                    <a:pt x="40252" y="30315"/>
                  </a:cubicBezTo>
                  <a:cubicBezTo>
                    <a:pt x="41317" y="32766"/>
                    <a:pt x="26719" y="46671"/>
                    <a:pt x="23310" y="45286"/>
                  </a:cubicBezTo>
                  <a:cubicBezTo>
                    <a:pt x="14093" y="41610"/>
                    <a:pt x="5142" y="33618"/>
                    <a:pt x="187" y="24987"/>
                  </a:cubicBezTo>
                  <a:cubicBezTo>
                    <a:pt x="-1518" y="22004"/>
                    <a:pt x="8765" y="12094"/>
                    <a:pt x="1728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5" name="任意多边形: 形状 734"/>
            <p:cNvSpPr/>
            <p:nvPr/>
          </p:nvSpPr>
          <p:spPr>
            <a:xfrm>
              <a:off x="6289052" y="5624675"/>
              <a:ext cx="46458" cy="42660"/>
            </a:xfrm>
            <a:custGeom>
              <a:avLst/>
              <a:gdLst>
                <a:gd name="connsiteX0" fmla="*/ 0 w 46458"/>
                <a:gd name="connsiteY0" fmla="*/ 0 h 42660"/>
                <a:gd name="connsiteX1" fmla="*/ 46458 w 46458"/>
                <a:gd name="connsiteY1" fmla="*/ 20086 h 42660"/>
                <a:gd name="connsiteX2" fmla="*/ 33085 w 46458"/>
                <a:gd name="connsiteY2" fmla="*/ 40598 h 42660"/>
                <a:gd name="connsiteX3" fmla="*/ 0 w 46458"/>
                <a:gd name="connsiteY3" fmla="*/ 0 h 4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458" h="42660">
                  <a:moveTo>
                    <a:pt x="0" y="0"/>
                  </a:moveTo>
                  <a:cubicBezTo>
                    <a:pt x="19873" y="8631"/>
                    <a:pt x="33192" y="14332"/>
                    <a:pt x="46458" y="20086"/>
                  </a:cubicBezTo>
                  <a:cubicBezTo>
                    <a:pt x="42089" y="27171"/>
                    <a:pt x="39159" y="38573"/>
                    <a:pt x="33085" y="40598"/>
                  </a:cubicBezTo>
                  <a:cubicBezTo>
                    <a:pt x="10336" y="48323"/>
                    <a:pt x="2664" y="3425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6" name="任意多边形: 形状 735"/>
            <p:cNvSpPr/>
            <p:nvPr/>
          </p:nvSpPr>
          <p:spPr>
            <a:xfrm>
              <a:off x="7855216" y="3331021"/>
              <a:ext cx="49000" cy="39650"/>
            </a:xfrm>
            <a:custGeom>
              <a:avLst/>
              <a:gdLst>
                <a:gd name="connsiteX0" fmla="*/ 49001 w 49000"/>
                <a:gd name="connsiteY0" fmla="*/ 32180 h 39650"/>
                <a:gd name="connsiteX1" fmla="*/ 145 w 49000"/>
                <a:gd name="connsiteY1" fmla="*/ 19926 h 39650"/>
                <a:gd name="connsiteX2" fmla="*/ 7977 w 49000"/>
                <a:gd name="connsiteY2" fmla="*/ 0 h 39650"/>
                <a:gd name="connsiteX3" fmla="*/ 49001 w 49000"/>
                <a:gd name="connsiteY3" fmla="*/ 32180 h 3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000" h="39650">
                  <a:moveTo>
                    <a:pt x="49001" y="32180"/>
                  </a:moveTo>
                  <a:cubicBezTo>
                    <a:pt x="19805" y="44327"/>
                    <a:pt x="4567" y="42622"/>
                    <a:pt x="145" y="19926"/>
                  </a:cubicBezTo>
                  <a:cubicBezTo>
                    <a:pt x="-1027" y="14012"/>
                    <a:pt x="5206" y="6660"/>
                    <a:pt x="7977" y="0"/>
                  </a:cubicBezTo>
                  <a:cubicBezTo>
                    <a:pt x="20124" y="9537"/>
                    <a:pt x="32271" y="19073"/>
                    <a:pt x="49001" y="321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7" name="任意多边形: 形状 736"/>
            <p:cNvSpPr/>
            <p:nvPr/>
          </p:nvSpPr>
          <p:spPr>
            <a:xfrm>
              <a:off x="8265758" y="3228449"/>
              <a:ext cx="47363" cy="39265"/>
            </a:xfrm>
            <a:custGeom>
              <a:avLst/>
              <a:gdLst>
                <a:gd name="connsiteX0" fmla="*/ 47364 w 47363"/>
                <a:gd name="connsiteY0" fmla="*/ 28675 h 39265"/>
                <a:gd name="connsiteX1" fmla="*/ 24135 w 47363"/>
                <a:gd name="connsiteY1" fmla="*/ 39011 h 39265"/>
                <a:gd name="connsiteX2" fmla="*/ 0 w 47363"/>
                <a:gd name="connsiteY2" fmla="*/ 9868 h 39265"/>
                <a:gd name="connsiteX3" fmla="*/ 18381 w 47363"/>
                <a:gd name="connsiteY3" fmla="*/ 278 h 39265"/>
                <a:gd name="connsiteX4" fmla="*/ 47364 w 47363"/>
                <a:gd name="connsiteY4" fmla="*/ 28675 h 3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63" h="39265">
                  <a:moveTo>
                    <a:pt x="47364" y="28675"/>
                  </a:moveTo>
                  <a:cubicBezTo>
                    <a:pt x="34950" y="34376"/>
                    <a:pt x="25786" y="40609"/>
                    <a:pt x="24135" y="39011"/>
                  </a:cubicBezTo>
                  <a:cubicBezTo>
                    <a:pt x="15078" y="30380"/>
                    <a:pt x="7885" y="19778"/>
                    <a:pt x="0" y="9868"/>
                  </a:cubicBezTo>
                  <a:cubicBezTo>
                    <a:pt x="6287" y="6405"/>
                    <a:pt x="15450" y="-1586"/>
                    <a:pt x="18381" y="278"/>
                  </a:cubicBezTo>
                  <a:cubicBezTo>
                    <a:pt x="27811" y="6352"/>
                    <a:pt x="34950" y="15995"/>
                    <a:pt x="47364" y="286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8" name="任意多边形: 形状 737"/>
            <p:cNvSpPr/>
            <p:nvPr/>
          </p:nvSpPr>
          <p:spPr>
            <a:xfrm>
              <a:off x="9291245" y="3338037"/>
              <a:ext cx="35846" cy="45835"/>
            </a:xfrm>
            <a:custGeom>
              <a:avLst/>
              <a:gdLst>
                <a:gd name="connsiteX0" fmla="*/ 32819 w 35846"/>
                <a:gd name="connsiteY0" fmla="*/ 45835 h 45835"/>
                <a:gd name="connsiteX1" fmla="*/ 0 w 35846"/>
                <a:gd name="connsiteY1" fmla="*/ 7848 h 45835"/>
                <a:gd name="connsiteX2" fmla="*/ 13533 w 35846"/>
                <a:gd name="connsiteY2" fmla="*/ 123 h 45835"/>
                <a:gd name="connsiteX3" fmla="*/ 32819 w 35846"/>
                <a:gd name="connsiteY3" fmla="*/ 45835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46" h="45835">
                  <a:moveTo>
                    <a:pt x="32819" y="45835"/>
                  </a:moveTo>
                  <a:cubicBezTo>
                    <a:pt x="8791" y="41946"/>
                    <a:pt x="427" y="27614"/>
                    <a:pt x="0" y="7848"/>
                  </a:cubicBezTo>
                  <a:cubicBezTo>
                    <a:pt x="-53" y="5185"/>
                    <a:pt x="9857" y="-942"/>
                    <a:pt x="13533" y="123"/>
                  </a:cubicBezTo>
                  <a:cubicBezTo>
                    <a:pt x="35110" y="6516"/>
                    <a:pt x="39852" y="22074"/>
                    <a:pt x="32819" y="458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9" name="任意多边形: 形状 738"/>
            <p:cNvSpPr/>
            <p:nvPr/>
          </p:nvSpPr>
          <p:spPr>
            <a:xfrm>
              <a:off x="6554268" y="4337361"/>
              <a:ext cx="51412" cy="35152"/>
            </a:xfrm>
            <a:custGeom>
              <a:avLst/>
              <a:gdLst>
                <a:gd name="connsiteX0" fmla="*/ 51413 w 51412"/>
                <a:gd name="connsiteY0" fmla="*/ 19040 h 35152"/>
                <a:gd name="connsiteX1" fmla="*/ 21844 w 51412"/>
                <a:gd name="connsiteY1" fmla="*/ 35024 h 35152"/>
                <a:gd name="connsiteX2" fmla="*/ 0 w 51412"/>
                <a:gd name="connsiteY2" fmla="*/ 18028 h 35152"/>
                <a:gd name="connsiteX3" fmla="*/ 15983 w 51412"/>
                <a:gd name="connsiteY3" fmla="*/ 20 h 35152"/>
                <a:gd name="connsiteX4" fmla="*/ 51413 w 51412"/>
                <a:gd name="connsiteY4" fmla="*/ 19040 h 3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1" h="35152">
                  <a:moveTo>
                    <a:pt x="51413" y="19040"/>
                  </a:moveTo>
                  <a:cubicBezTo>
                    <a:pt x="36069" y="27831"/>
                    <a:pt x="27917" y="36302"/>
                    <a:pt x="21844" y="35024"/>
                  </a:cubicBezTo>
                  <a:cubicBezTo>
                    <a:pt x="13746" y="33319"/>
                    <a:pt x="7192" y="24048"/>
                    <a:pt x="0" y="18028"/>
                  </a:cubicBezTo>
                  <a:cubicBezTo>
                    <a:pt x="5381" y="11635"/>
                    <a:pt x="11614" y="-566"/>
                    <a:pt x="15983" y="20"/>
                  </a:cubicBezTo>
                  <a:cubicBezTo>
                    <a:pt x="25680" y="1459"/>
                    <a:pt x="34417" y="9291"/>
                    <a:pt x="51413" y="190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0" name="任意多边形: 形状 739"/>
            <p:cNvSpPr/>
            <p:nvPr/>
          </p:nvSpPr>
          <p:spPr>
            <a:xfrm>
              <a:off x="10908647" y="4977245"/>
              <a:ext cx="51732" cy="61429"/>
            </a:xfrm>
            <a:custGeom>
              <a:avLst/>
              <a:gdLst>
                <a:gd name="connsiteX0" fmla="*/ 38520 w 51732"/>
                <a:gd name="connsiteY0" fmla="*/ 61429 h 61429"/>
                <a:gd name="connsiteX1" fmla="*/ 0 w 51732"/>
                <a:gd name="connsiteY1" fmla="*/ 10656 h 61429"/>
                <a:gd name="connsiteX2" fmla="*/ 14172 w 51732"/>
                <a:gd name="connsiteY2" fmla="*/ 0 h 61429"/>
                <a:gd name="connsiteX3" fmla="*/ 51733 w 51732"/>
                <a:gd name="connsiteY3" fmla="*/ 51733 h 61429"/>
                <a:gd name="connsiteX4" fmla="*/ 38520 w 51732"/>
                <a:gd name="connsiteY4" fmla="*/ 61429 h 6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32" h="61429">
                  <a:moveTo>
                    <a:pt x="38520" y="61429"/>
                  </a:moveTo>
                  <a:cubicBezTo>
                    <a:pt x="25680" y="44487"/>
                    <a:pt x="12840" y="27598"/>
                    <a:pt x="0" y="10656"/>
                  </a:cubicBezTo>
                  <a:cubicBezTo>
                    <a:pt x="4742" y="7086"/>
                    <a:pt x="9430" y="3570"/>
                    <a:pt x="14172" y="0"/>
                  </a:cubicBezTo>
                  <a:cubicBezTo>
                    <a:pt x="26692" y="17262"/>
                    <a:pt x="39212" y="34524"/>
                    <a:pt x="51733" y="51733"/>
                  </a:cubicBezTo>
                  <a:cubicBezTo>
                    <a:pt x="47311" y="54983"/>
                    <a:pt x="42942" y="58233"/>
                    <a:pt x="38520" y="614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1" name="任意多边形: 形状 740"/>
            <p:cNvSpPr/>
            <p:nvPr/>
          </p:nvSpPr>
          <p:spPr>
            <a:xfrm>
              <a:off x="7814221" y="3162318"/>
              <a:ext cx="46094" cy="40496"/>
            </a:xfrm>
            <a:custGeom>
              <a:avLst/>
              <a:gdLst>
                <a:gd name="connsiteX0" fmla="*/ 46095 w 46094"/>
                <a:gd name="connsiteY0" fmla="*/ 25279 h 40496"/>
                <a:gd name="connsiteX1" fmla="*/ 23079 w 46094"/>
                <a:gd name="connsiteY1" fmla="*/ 40357 h 40496"/>
                <a:gd name="connsiteX2" fmla="*/ 63 w 46094"/>
                <a:gd name="connsiteY2" fmla="*/ 14677 h 40496"/>
                <a:gd name="connsiteX3" fmla="*/ 13009 w 46094"/>
                <a:gd name="connsiteY3" fmla="*/ 25 h 40496"/>
                <a:gd name="connsiteX4" fmla="*/ 46095 w 46094"/>
                <a:gd name="connsiteY4" fmla="*/ 25279 h 4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94" h="40496">
                  <a:moveTo>
                    <a:pt x="46095" y="25279"/>
                  </a:moveTo>
                  <a:cubicBezTo>
                    <a:pt x="34161" y="33271"/>
                    <a:pt x="24784" y="41689"/>
                    <a:pt x="23079" y="40357"/>
                  </a:cubicBezTo>
                  <a:cubicBezTo>
                    <a:pt x="14075" y="33324"/>
                    <a:pt x="6137" y="24373"/>
                    <a:pt x="63" y="14677"/>
                  </a:cubicBezTo>
                  <a:cubicBezTo>
                    <a:pt x="-1003" y="12972"/>
                    <a:pt x="11784" y="-667"/>
                    <a:pt x="13009" y="25"/>
                  </a:cubicBezTo>
                  <a:cubicBezTo>
                    <a:pt x="22919" y="5779"/>
                    <a:pt x="31603" y="13718"/>
                    <a:pt x="46095" y="252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2" name="任意多边形: 形状 741"/>
            <p:cNvSpPr/>
            <p:nvPr/>
          </p:nvSpPr>
          <p:spPr>
            <a:xfrm>
              <a:off x="8646800" y="3147479"/>
              <a:ext cx="40353" cy="41128"/>
            </a:xfrm>
            <a:custGeom>
              <a:avLst/>
              <a:gdLst>
                <a:gd name="connsiteX0" fmla="*/ 12467 w 40353"/>
                <a:gd name="connsiteY0" fmla="*/ 0 h 41128"/>
                <a:gd name="connsiteX1" fmla="*/ 40278 w 40353"/>
                <a:gd name="connsiteY1" fmla="*/ 33831 h 41128"/>
                <a:gd name="connsiteX2" fmla="*/ 20938 w 40353"/>
                <a:gd name="connsiteY2" fmla="*/ 40704 h 41128"/>
                <a:gd name="connsiteX3" fmla="*/ 0 w 40353"/>
                <a:gd name="connsiteY3" fmla="*/ 7779 h 41128"/>
                <a:gd name="connsiteX4" fmla="*/ 12467 w 40353"/>
                <a:gd name="connsiteY4" fmla="*/ 0 h 41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3" h="41128">
                  <a:moveTo>
                    <a:pt x="12467" y="0"/>
                  </a:moveTo>
                  <a:cubicBezTo>
                    <a:pt x="31061" y="2824"/>
                    <a:pt x="41343" y="14332"/>
                    <a:pt x="40278" y="33831"/>
                  </a:cubicBezTo>
                  <a:cubicBezTo>
                    <a:pt x="40118" y="36708"/>
                    <a:pt x="22696" y="42782"/>
                    <a:pt x="20938" y="40704"/>
                  </a:cubicBezTo>
                  <a:cubicBezTo>
                    <a:pt x="12520" y="31008"/>
                    <a:pt x="6713" y="18967"/>
                    <a:pt x="0" y="7779"/>
                  </a:cubicBezTo>
                  <a:cubicBezTo>
                    <a:pt x="4155" y="5168"/>
                    <a:pt x="8311" y="2611"/>
                    <a:pt x="1246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3" name="任意多边形: 形状 742"/>
            <p:cNvSpPr/>
            <p:nvPr/>
          </p:nvSpPr>
          <p:spPr>
            <a:xfrm>
              <a:off x="10201973" y="4125017"/>
              <a:ext cx="49281" cy="61802"/>
            </a:xfrm>
            <a:custGeom>
              <a:avLst/>
              <a:gdLst>
                <a:gd name="connsiteX0" fmla="*/ 33512 w 49281"/>
                <a:gd name="connsiteY0" fmla="*/ 61802 h 61802"/>
                <a:gd name="connsiteX1" fmla="*/ 0 w 49281"/>
                <a:gd name="connsiteY1" fmla="*/ 8844 h 61802"/>
                <a:gd name="connsiteX2" fmla="*/ 12893 w 49281"/>
                <a:gd name="connsiteY2" fmla="*/ 0 h 61802"/>
                <a:gd name="connsiteX3" fmla="*/ 49282 w 49281"/>
                <a:gd name="connsiteY3" fmla="*/ 51093 h 61802"/>
                <a:gd name="connsiteX4" fmla="*/ 33512 w 49281"/>
                <a:gd name="connsiteY4" fmla="*/ 61802 h 6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81" h="61801">
                  <a:moveTo>
                    <a:pt x="33512" y="61802"/>
                  </a:moveTo>
                  <a:cubicBezTo>
                    <a:pt x="22323" y="44167"/>
                    <a:pt x="11188" y="26479"/>
                    <a:pt x="0" y="8844"/>
                  </a:cubicBezTo>
                  <a:cubicBezTo>
                    <a:pt x="4315" y="5914"/>
                    <a:pt x="8578" y="2930"/>
                    <a:pt x="12893" y="0"/>
                  </a:cubicBezTo>
                  <a:cubicBezTo>
                    <a:pt x="25041" y="17049"/>
                    <a:pt x="37135" y="34044"/>
                    <a:pt x="49282" y="51093"/>
                  </a:cubicBezTo>
                  <a:cubicBezTo>
                    <a:pt x="44007" y="54663"/>
                    <a:pt x="38733" y="58232"/>
                    <a:pt x="33512" y="618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4" name="任意多边形: 形状 743"/>
            <p:cNvSpPr/>
            <p:nvPr/>
          </p:nvSpPr>
          <p:spPr>
            <a:xfrm>
              <a:off x="7735348" y="3486854"/>
              <a:ext cx="39760" cy="38119"/>
            </a:xfrm>
            <a:custGeom>
              <a:avLst/>
              <a:gdLst>
                <a:gd name="connsiteX0" fmla="*/ 32 w 39760"/>
                <a:gd name="connsiteY0" fmla="*/ 2774 h 38119"/>
                <a:gd name="connsiteX1" fmla="*/ 39724 w 39760"/>
                <a:gd name="connsiteY1" fmla="*/ 20036 h 38119"/>
                <a:gd name="connsiteX2" fmla="*/ 26085 w 39760"/>
                <a:gd name="connsiteY2" fmla="*/ 38098 h 38119"/>
                <a:gd name="connsiteX3" fmla="*/ 32 w 39760"/>
                <a:gd name="connsiteY3" fmla="*/ 2774 h 3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0" h="38119">
                  <a:moveTo>
                    <a:pt x="32" y="2774"/>
                  </a:moveTo>
                  <a:cubicBezTo>
                    <a:pt x="18999" y="-1062"/>
                    <a:pt x="36634" y="-4791"/>
                    <a:pt x="39724" y="20036"/>
                  </a:cubicBezTo>
                  <a:cubicBezTo>
                    <a:pt x="40416" y="25684"/>
                    <a:pt x="31093" y="37938"/>
                    <a:pt x="26085" y="38098"/>
                  </a:cubicBezTo>
                  <a:cubicBezTo>
                    <a:pt x="3175" y="38790"/>
                    <a:pt x="-394" y="22754"/>
                    <a:pt x="32" y="27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5" name="任意多边形: 形状 744"/>
            <p:cNvSpPr/>
            <p:nvPr/>
          </p:nvSpPr>
          <p:spPr>
            <a:xfrm>
              <a:off x="6030922" y="6228216"/>
              <a:ext cx="42941" cy="40478"/>
            </a:xfrm>
            <a:custGeom>
              <a:avLst/>
              <a:gdLst>
                <a:gd name="connsiteX0" fmla="*/ 20938 w 42941"/>
                <a:gd name="connsiteY0" fmla="*/ 40479 h 40478"/>
                <a:gd name="connsiteX1" fmla="*/ 0 w 42941"/>
                <a:gd name="connsiteY1" fmla="*/ 16237 h 40478"/>
                <a:gd name="connsiteX2" fmla="*/ 22536 w 42941"/>
                <a:gd name="connsiteY2" fmla="*/ 41 h 40478"/>
                <a:gd name="connsiteX3" fmla="*/ 42942 w 42941"/>
                <a:gd name="connsiteY3" fmla="*/ 19860 h 40478"/>
                <a:gd name="connsiteX4" fmla="*/ 20938 w 42941"/>
                <a:gd name="connsiteY4" fmla="*/ 40479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41" h="40478">
                  <a:moveTo>
                    <a:pt x="20938" y="40479"/>
                  </a:moveTo>
                  <a:cubicBezTo>
                    <a:pt x="12094" y="30302"/>
                    <a:pt x="6020" y="23270"/>
                    <a:pt x="0" y="16237"/>
                  </a:cubicBezTo>
                  <a:cubicBezTo>
                    <a:pt x="7565" y="10377"/>
                    <a:pt x="15770" y="-758"/>
                    <a:pt x="22536" y="41"/>
                  </a:cubicBezTo>
                  <a:cubicBezTo>
                    <a:pt x="29995" y="946"/>
                    <a:pt x="36176" y="12774"/>
                    <a:pt x="42942" y="19860"/>
                  </a:cubicBezTo>
                  <a:cubicBezTo>
                    <a:pt x="36868" y="25614"/>
                    <a:pt x="30741" y="31315"/>
                    <a:pt x="20938" y="404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6" name="任意多边形: 形状 745"/>
            <p:cNvSpPr/>
            <p:nvPr/>
          </p:nvSpPr>
          <p:spPr>
            <a:xfrm>
              <a:off x="7532818" y="3302115"/>
              <a:ext cx="49548" cy="37440"/>
            </a:xfrm>
            <a:custGeom>
              <a:avLst/>
              <a:gdLst>
                <a:gd name="connsiteX0" fmla="*/ 49548 w 49548"/>
                <a:gd name="connsiteY0" fmla="*/ 26668 h 37440"/>
                <a:gd name="connsiteX1" fmla="*/ 22750 w 49548"/>
                <a:gd name="connsiteY1" fmla="*/ 37004 h 37440"/>
                <a:gd name="connsiteX2" fmla="*/ 0 w 49548"/>
                <a:gd name="connsiteY2" fmla="*/ 14574 h 37440"/>
                <a:gd name="connsiteX3" fmla="*/ 15930 w 49548"/>
                <a:gd name="connsiteY3" fmla="*/ 83 h 37440"/>
                <a:gd name="connsiteX4" fmla="*/ 49548 w 49548"/>
                <a:gd name="connsiteY4" fmla="*/ 26668 h 3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8" h="37440">
                  <a:moveTo>
                    <a:pt x="49548" y="26668"/>
                  </a:moveTo>
                  <a:cubicBezTo>
                    <a:pt x="35536" y="32422"/>
                    <a:pt x="26532" y="39242"/>
                    <a:pt x="22750" y="37004"/>
                  </a:cubicBezTo>
                  <a:cubicBezTo>
                    <a:pt x="13852" y="31836"/>
                    <a:pt x="7459" y="22300"/>
                    <a:pt x="0" y="14574"/>
                  </a:cubicBezTo>
                  <a:cubicBezTo>
                    <a:pt x="5488" y="9460"/>
                    <a:pt x="13799" y="-1036"/>
                    <a:pt x="15930" y="83"/>
                  </a:cubicBezTo>
                  <a:cubicBezTo>
                    <a:pt x="26000" y="5517"/>
                    <a:pt x="34417" y="14095"/>
                    <a:pt x="49548" y="266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7" name="任意多边形: 形状 746"/>
            <p:cNvSpPr/>
            <p:nvPr/>
          </p:nvSpPr>
          <p:spPr>
            <a:xfrm>
              <a:off x="10811469" y="4919599"/>
              <a:ext cx="43591" cy="58978"/>
            </a:xfrm>
            <a:custGeom>
              <a:avLst/>
              <a:gdLst>
                <a:gd name="connsiteX0" fmla="*/ 41983 w 43591"/>
                <a:gd name="connsiteY0" fmla="*/ 58978 h 58978"/>
                <a:gd name="connsiteX1" fmla="*/ 0 w 43591"/>
                <a:gd name="connsiteY1" fmla="*/ 0 h 58978"/>
                <a:gd name="connsiteX2" fmla="*/ 41983 w 43591"/>
                <a:gd name="connsiteY2" fmla="*/ 58978 h 5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91" h="58977">
                  <a:moveTo>
                    <a:pt x="41983" y="58978"/>
                  </a:moveTo>
                  <a:cubicBezTo>
                    <a:pt x="29409" y="41343"/>
                    <a:pt x="16889" y="23708"/>
                    <a:pt x="0" y="0"/>
                  </a:cubicBezTo>
                  <a:cubicBezTo>
                    <a:pt x="39745" y="9750"/>
                    <a:pt x="47577" y="20512"/>
                    <a:pt x="41983" y="589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8" name="任意多边形: 形状 747"/>
            <p:cNvSpPr/>
            <p:nvPr/>
          </p:nvSpPr>
          <p:spPr>
            <a:xfrm>
              <a:off x="10306237" y="4186606"/>
              <a:ext cx="46085" cy="49494"/>
            </a:xfrm>
            <a:custGeom>
              <a:avLst/>
              <a:gdLst>
                <a:gd name="connsiteX0" fmla="*/ 46085 w 46085"/>
                <a:gd name="connsiteY0" fmla="*/ 49495 h 49494"/>
                <a:gd name="connsiteX1" fmla="*/ 0 w 46085"/>
                <a:gd name="connsiteY1" fmla="*/ 0 h 49494"/>
                <a:gd name="connsiteX2" fmla="*/ 46085 w 46085"/>
                <a:gd name="connsiteY2" fmla="*/ 49495 h 49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5" h="49494">
                  <a:moveTo>
                    <a:pt x="46085" y="49495"/>
                  </a:moveTo>
                  <a:cubicBezTo>
                    <a:pt x="9910" y="46884"/>
                    <a:pt x="2611" y="27651"/>
                    <a:pt x="0" y="0"/>
                  </a:cubicBezTo>
                  <a:cubicBezTo>
                    <a:pt x="33458" y="1439"/>
                    <a:pt x="33032" y="28131"/>
                    <a:pt x="46085" y="49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9" name="任意多边形: 形状 748"/>
            <p:cNvSpPr/>
            <p:nvPr/>
          </p:nvSpPr>
          <p:spPr>
            <a:xfrm>
              <a:off x="8405985" y="3257746"/>
              <a:ext cx="44493" cy="40348"/>
            </a:xfrm>
            <a:custGeom>
              <a:avLst/>
              <a:gdLst>
                <a:gd name="connsiteX0" fmla="*/ 0 w 44493"/>
                <a:gd name="connsiteY0" fmla="*/ 7902 h 40348"/>
                <a:gd name="connsiteX1" fmla="*/ 44380 w 44493"/>
                <a:gd name="connsiteY1" fmla="*/ 20902 h 40348"/>
                <a:gd name="connsiteX2" fmla="*/ 34524 w 44493"/>
                <a:gd name="connsiteY2" fmla="*/ 40348 h 40348"/>
                <a:gd name="connsiteX3" fmla="*/ 0 w 44493"/>
                <a:gd name="connsiteY3" fmla="*/ 7902 h 40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93" h="40348">
                  <a:moveTo>
                    <a:pt x="0" y="7902"/>
                  </a:moveTo>
                  <a:cubicBezTo>
                    <a:pt x="28717" y="-7868"/>
                    <a:pt x="40651" y="1776"/>
                    <a:pt x="44380" y="20902"/>
                  </a:cubicBezTo>
                  <a:cubicBezTo>
                    <a:pt x="45499" y="26550"/>
                    <a:pt x="38040" y="33849"/>
                    <a:pt x="34524" y="40348"/>
                  </a:cubicBezTo>
                  <a:cubicBezTo>
                    <a:pt x="23016" y="29533"/>
                    <a:pt x="11508" y="18718"/>
                    <a:pt x="0" y="79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0" name="任意多边形: 形状 749"/>
            <p:cNvSpPr/>
            <p:nvPr/>
          </p:nvSpPr>
          <p:spPr>
            <a:xfrm>
              <a:off x="5930601" y="5866226"/>
              <a:ext cx="39372" cy="41086"/>
            </a:xfrm>
            <a:custGeom>
              <a:avLst/>
              <a:gdLst>
                <a:gd name="connsiteX0" fmla="*/ 21418 w 39372"/>
                <a:gd name="connsiteY0" fmla="*/ 41087 h 41086"/>
                <a:gd name="connsiteX1" fmla="*/ 0 w 39372"/>
                <a:gd name="connsiteY1" fmla="*/ 15673 h 41086"/>
                <a:gd name="connsiteX2" fmla="*/ 20938 w 39372"/>
                <a:gd name="connsiteY2" fmla="*/ 10 h 41086"/>
                <a:gd name="connsiteX3" fmla="*/ 39266 w 39372"/>
                <a:gd name="connsiteY3" fmla="*/ 17911 h 41086"/>
                <a:gd name="connsiteX4" fmla="*/ 21418 w 39372"/>
                <a:gd name="connsiteY4" fmla="*/ 41087 h 4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72" h="41086">
                  <a:moveTo>
                    <a:pt x="21418" y="41087"/>
                  </a:moveTo>
                  <a:cubicBezTo>
                    <a:pt x="12041" y="29952"/>
                    <a:pt x="6020" y="22813"/>
                    <a:pt x="0" y="15673"/>
                  </a:cubicBezTo>
                  <a:cubicBezTo>
                    <a:pt x="6979" y="10026"/>
                    <a:pt x="14278" y="-363"/>
                    <a:pt x="20938" y="10"/>
                  </a:cubicBezTo>
                  <a:cubicBezTo>
                    <a:pt x="27758" y="383"/>
                    <a:pt x="37188" y="10399"/>
                    <a:pt x="39266" y="17911"/>
                  </a:cubicBezTo>
                  <a:cubicBezTo>
                    <a:pt x="40544" y="22546"/>
                    <a:pt x="30102" y="30378"/>
                    <a:pt x="21418" y="410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1" name="任意多边形: 形状 750"/>
            <p:cNvSpPr/>
            <p:nvPr/>
          </p:nvSpPr>
          <p:spPr>
            <a:xfrm>
              <a:off x="9681131" y="3631300"/>
              <a:ext cx="38155" cy="42616"/>
            </a:xfrm>
            <a:custGeom>
              <a:avLst/>
              <a:gdLst>
                <a:gd name="connsiteX0" fmla="*/ 0 w 38155"/>
                <a:gd name="connsiteY0" fmla="*/ 47 h 42616"/>
                <a:gd name="connsiteX1" fmla="*/ 37881 w 38155"/>
                <a:gd name="connsiteY1" fmla="*/ 42615 h 42616"/>
                <a:gd name="connsiteX2" fmla="*/ 0 w 38155"/>
                <a:gd name="connsiteY2" fmla="*/ 47 h 4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55" h="42616">
                  <a:moveTo>
                    <a:pt x="0" y="47"/>
                  </a:moveTo>
                  <a:cubicBezTo>
                    <a:pt x="32659" y="-699"/>
                    <a:pt x="39745" y="7239"/>
                    <a:pt x="37881" y="42615"/>
                  </a:cubicBezTo>
                  <a:cubicBezTo>
                    <a:pt x="8312" y="42775"/>
                    <a:pt x="4422" y="21944"/>
                    <a:pt x="0" y="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2" name="任意多边形: 形状 751"/>
            <p:cNvSpPr/>
            <p:nvPr/>
          </p:nvSpPr>
          <p:spPr>
            <a:xfrm>
              <a:off x="11354208" y="5633199"/>
              <a:ext cx="45373" cy="60150"/>
            </a:xfrm>
            <a:custGeom>
              <a:avLst/>
              <a:gdLst>
                <a:gd name="connsiteX0" fmla="*/ 7299 w 45373"/>
                <a:gd name="connsiteY0" fmla="*/ 0 h 60150"/>
                <a:gd name="connsiteX1" fmla="*/ 45339 w 45373"/>
                <a:gd name="connsiteY1" fmla="*/ 60151 h 60150"/>
                <a:gd name="connsiteX2" fmla="*/ 0 w 45373"/>
                <a:gd name="connsiteY2" fmla="*/ 6820 h 60150"/>
                <a:gd name="connsiteX3" fmla="*/ 7299 w 45373"/>
                <a:gd name="connsiteY3" fmla="*/ 0 h 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3" h="60149">
                  <a:moveTo>
                    <a:pt x="7299" y="0"/>
                  </a:moveTo>
                  <a:cubicBezTo>
                    <a:pt x="36388" y="6766"/>
                    <a:pt x="46032" y="29143"/>
                    <a:pt x="45339" y="60151"/>
                  </a:cubicBezTo>
                  <a:cubicBezTo>
                    <a:pt x="30209" y="42356"/>
                    <a:pt x="15131" y="24614"/>
                    <a:pt x="0" y="6820"/>
                  </a:cubicBezTo>
                  <a:cubicBezTo>
                    <a:pt x="2451" y="4582"/>
                    <a:pt x="4902" y="2291"/>
                    <a:pt x="729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3" name="任意多边形: 形状 752"/>
            <p:cNvSpPr/>
            <p:nvPr/>
          </p:nvSpPr>
          <p:spPr>
            <a:xfrm>
              <a:off x="11122983" y="5301759"/>
              <a:ext cx="58232" cy="68301"/>
            </a:xfrm>
            <a:custGeom>
              <a:avLst/>
              <a:gdLst>
                <a:gd name="connsiteX0" fmla="*/ 46405 w 58232"/>
                <a:gd name="connsiteY0" fmla="*/ 68302 h 68301"/>
                <a:gd name="connsiteX1" fmla="*/ 0 w 58232"/>
                <a:gd name="connsiteY1" fmla="*/ 8684 h 68301"/>
                <a:gd name="connsiteX2" fmla="*/ 10816 w 58232"/>
                <a:gd name="connsiteY2" fmla="*/ 0 h 68301"/>
                <a:gd name="connsiteX3" fmla="*/ 58233 w 58232"/>
                <a:gd name="connsiteY3" fmla="*/ 58872 h 68301"/>
                <a:gd name="connsiteX4" fmla="*/ 46405 w 58232"/>
                <a:gd name="connsiteY4" fmla="*/ 68302 h 6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32" h="68301">
                  <a:moveTo>
                    <a:pt x="46405" y="68302"/>
                  </a:moveTo>
                  <a:cubicBezTo>
                    <a:pt x="30954" y="48429"/>
                    <a:pt x="15451" y="28557"/>
                    <a:pt x="0" y="8684"/>
                  </a:cubicBezTo>
                  <a:cubicBezTo>
                    <a:pt x="3623" y="5807"/>
                    <a:pt x="7246" y="2877"/>
                    <a:pt x="10816" y="0"/>
                  </a:cubicBezTo>
                  <a:cubicBezTo>
                    <a:pt x="26639" y="19606"/>
                    <a:pt x="42462" y="39212"/>
                    <a:pt x="58233" y="58872"/>
                  </a:cubicBezTo>
                  <a:cubicBezTo>
                    <a:pt x="54290" y="61962"/>
                    <a:pt x="50347" y="65105"/>
                    <a:pt x="46405" y="683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4" name="任意多边形: 形状 753"/>
            <p:cNvSpPr/>
            <p:nvPr/>
          </p:nvSpPr>
          <p:spPr>
            <a:xfrm>
              <a:off x="9124753" y="3139967"/>
              <a:ext cx="39372" cy="46351"/>
            </a:xfrm>
            <a:custGeom>
              <a:avLst/>
              <a:gdLst>
                <a:gd name="connsiteX0" fmla="*/ 25787 w 39372"/>
                <a:gd name="connsiteY0" fmla="*/ 46352 h 46351"/>
                <a:gd name="connsiteX1" fmla="*/ 0 w 39372"/>
                <a:gd name="connsiteY1" fmla="*/ 8418 h 46351"/>
                <a:gd name="connsiteX2" fmla="*/ 6020 w 39372"/>
                <a:gd name="connsiteY2" fmla="*/ 0 h 46351"/>
                <a:gd name="connsiteX3" fmla="*/ 31274 w 39372"/>
                <a:gd name="connsiteY3" fmla="*/ 7565 h 46351"/>
                <a:gd name="connsiteX4" fmla="*/ 39372 w 39372"/>
                <a:gd name="connsiteY4" fmla="*/ 40598 h 46351"/>
                <a:gd name="connsiteX5" fmla="*/ 25787 w 39372"/>
                <a:gd name="connsiteY5" fmla="*/ 46352 h 4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72" h="46351">
                  <a:moveTo>
                    <a:pt x="25787" y="46352"/>
                  </a:moveTo>
                  <a:cubicBezTo>
                    <a:pt x="17209" y="33725"/>
                    <a:pt x="8578" y="21098"/>
                    <a:pt x="0" y="8418"/>
                  </a:cubicBezTo>
                  <a:cubicBezTo>
                    <a:pt x="2025" y="5594"/>
                    <a:pt x="3996" y="2824"/>
                    <a:pt x="6020" y="0"/>
                  </a:cubicBezTo>
                  <a:cubicBezTo>
                    <a:pt x="14758" y="2291"/>
                    <a:pt x="27545" y="1918"/>
                    <a:pt x="31274" y="7565"/>
                  </a:cubicBezTo>
                  <a:cubicBezTo>
                    <a:pt x="37188" y="16463"/>
                    <a:pt x="36975" y="29356"/>
                    <a:pt x="39372" y="40598"/>
                  </a:cubicBezTo>
                  <a:cubicBezTo>
                    <a:pt x="34844" y="42516"/>
                    <a:pt x="30315" y="44434"/>
                    <a:pt x="25787" y="463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5" name="任意多边形: 形状 754"/>
            <p:cNvSpPr/>
            <p:nvPr/>
          </p:nvSpPr>
          <p:spPr>
            <a:xfrm>
              <a:off x="9002585" y="3095883"/>
              <a:ext cx="36390" cy="41793"/>
            </a:xfrm>
            <a:custGeom>
              <a:avLst/>
              <a:gdLst>
                <a:gd name="connsiteX0" fmla="*/ 36391 w 36390"/>
                <a:gd name="connsiteY0" fmla="*/ 41793 h 41793"/>
                <a:gd name="connsiteX1" fmla="*/ 2 w 36390"/>
                <a:gd name="connsiteY1" fmla="*/ 24 h 41793"/>
                <a:gd name="connsiteX2" fmla="*/ 36391 w 36390"/>
                <a:gd name="connsiteY2" fmla="*/ 41793 h 4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390" h="41793">
                  <a:moveTo>
                    <a:pt x="36391" y="41793"/>
                  </a:moveTo>
                  <a:cubicBezTo>
                    <a:pt x="3412" y="41154"/>
                    <a:pt x="-104" y="23572"/>
                    <a:pt x="2" y="24"/>
                  </a:cubicBezTo>
                  <a:cubicBezTo>
                    <a:pt x="29412" y="-722"/>
                    <a:pt x="34260" y="16220"/>
                    <a:pt x="36391" y="417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6" name="任意多边形: 形状 755"/>
            <p:cNvSpPr/>
            <p:nvPr/>
          </p:nvSpPr>
          <p:spPr>
            <a:xfrm>
              <a:off x="8777010" y="3186217"/>
              <a:ext cx="44735" cy="41125"/>
            </a:xfrm>
            <a:custGeom>
              <a:avLst/>
              <a:gdLst>
                <a:gd name="connsiteX0" fmla="*/ 0 w 44735"/>
                <a:gd name="connsiteY0" fmla="*/ 2819 h 41125"/>
                <a:gd name="connsiteX1" fmla="*/ 44700 w 44735"/>
                <a:gd name="connsiteY1" fmla="*/ 27113 h 41125"/>
                <a:gd name="connsiteX2" fmla="*/ 33299 w 44735"/>
                <a:gd name="connsiteY2" fmla="*/ 41126 h 41125"/>
                <a:gd name="connsiteX3" fmla="*/ 0 w 44735"/>
                <a:gd name="connsiteY3" fmla="*/ 2819 h 4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35" h="41125">
                  <a:moveTo>
                    <a:pt x="0" y="2819"/>
                  </a:moveTo>
                  <a:cubicBezTo>
                    <a:pt x="36388" y="-6771"/>
                    <a:pt x="41929" y="9798"/>
                    <a:pt x="44700" y="27113"/>
                  </a:cubicBezTo>
                  <a:cubicBezTo>
                    <a:pt x="45339" y="31109"/>
                    <a:pt x="37294" y="36437"/>
                    <a:pt x="33299" y="41126"/>
                  </a:cubicBezTo>
                  <a:cubicBezTo>
                    <a:pt x="23442" y="29777"/>
                    <a:pt x="13532" y="18429"/>
                    <a:pt x="0" y="28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7" name="任意多边形: 形状 756"/>
            <p:cNvSpPr/>
            <p:nvPr/>
          </p:nvSpPr>
          <p:spPr>
            <a:xfrm>
              <a:off x="7697561" y="3315996"/>
              <a:ext cx="36333" cy="48962"/>
            </a:xfrm>
            <a:custGeom>
              <a:avLst/>
              <a:gdLst>
                <a:gd name="connsiteX0" fmla="*/ 21036 w 36333"/>
                <a:gd name="connsiteY0" fmla="*/ 48962 h 48962"/>
                <a:gd name="connsiteX1" fmla="*/ 98 w 36333"/>
                <a:gd name="connsiteY1" fmla="*/ 16356 h 48962"/>
                <a:gd name="connsiteX2" fmla="*/ 13311 w 36333"/>
                <a:gd name="connsiteY2" fmla="*/ 0 h 48962"/>
                <a:gd name="connsiteX3" fmla="*/ 36114 w 36333"/>
                <a:gd name="connsiteY3" fmla="*/ 23655 h 48962"/>
                <a:gd name="connsiteX4" fmla="*/ 21036 w 36333"/>
                <a:gd name="connsiteY4" fmla="*/ 48962 h 48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33" h="48962">
                  <a:moveTo>
                    <a:pt x="21036" y="48962"/>
                  </a:moveTo>
                  <a:cubicBezTo>
                    <a:pt x="10753" y="33831"/>
                    <a:pt x="3028" y="25840"/>
                    <a:pt x="98" y="16356"/>
                  </a:cubicBezTo>
                  <a:cubicBezTo>
                    <a:pt x="-1074" y="12627"/>
                    <a:pt x="8569" y="5541"/>
                    <a:pt x="13311" y="0"/>
                  </a:cubicBezTo>
                  <a:cubicBezTo>
                    <a:pt x="21196" y="7725"/>
                    <a:pt x="30520" y="14545"/>
                    <a:pt x="36114" y="23655"/>
                  </a:cubicBezTo>
                  <a:cubicBezTo>
                    <a:pt x="37819" y="26479"/>
                    <a:pt x="29294" y="35536"/>
                    <a:pt x="21036" y="489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8" name="任意多边形: 形状 757"/>
            <p:cNvSpPr/>
            <p:nvPr/>
          </p:nvSpPr>
          <p:spPr>
            <a:xfrm>
              <a:off x="6043431" y="5478072"/>
              <a:ext cx="36565" cy="43723"/>
            </a:xfrm>
            <a:custGeom>
              <a:avLst/>
              <a:gdLst>
                <a:gd name="connsiteX0" fmla="*/ 17806 w 36565"/>
                <a:gd name="connsiteY0" fmla="*/ 43724 h 43723"/>
                <a:gd name="connsiteX1" fmla="*/ 65 w 36565"/>
                <a:gd name="connsiteY1" fmla="*/ 18737 h 43723"/>
                <a:gd name="connsiteX2" fmla="*/ 17486 w 36565"/>
                <a:gd name="connsiteY2" fmla="*/ 36 h 43723"/>
                <a:gd name="connsiteX3" fmla="*/ 36560 w 36565"/>
                <a:gd name="connsiteY3" fmla="*/ 15434 h 43723"/>
                <a:gd name="connsiteX4" fmla="*/ 17806 w 36565"/>
                <a:gd name="connsiteY4" fmla="*/ 43724 h 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5" h="43723">
                  <a:moveTo>
                    <a:pt x="17806" y="43724"/>
                  </a:moveTo>
                  <a:cubicBezTo>
                    <a:pt x="9015" y="32003"/>
                    <a:pt x="-894" y="24491"/>
                    <a:pt x="65" y="18737"/>
                  </a:cubicBezTo>
                  <a:cubicBezTo>
                    <a:pt x="1290" y="11331"/>
                    <a:pt x="10613" y="889"/>
                    <a:pt x="17486" y="36"/>
                  </a:cubicBezTo>
                  <a:cubicBezTo>
                    <a:pt x="23560" y="-710"/>
                    <a:pt x="36879" y="10266"/>
                    <a:pt x="36560" y="15434"/>
                  </a:cubicBezTo>
                  <a:cubicBezTo>
                    <a:pt x="36027" y="23585"/>
                    <a:pt x="26757" y="31150"/>
                    <a:pt x="17806" y="437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9" name="任意多边形: 形状 758"/>
            <p:cNvSpPr/>
            <p:nvPr/>
          </p:nvSpPr>
          <p:spPr>
            <a:xfrm>
              <a:off x="7575204" y="3473864"/>
              <a:ext cx="50104" cy="37335"/>
            </a:xfrm>
            <a:custGeom>
              <a:avLst/>
              <a:gdLst>
                <a:gd name="connsiteX0" fmla="*/ 50104 w 50104"/>
                <a:gd name="connsiteY0" fmla="*/ 21145 h 37335"/>
                <a:gd name="connsiteX1" fmla="*/ 23412 w 50104"/>
                <a:gd name="connsiteY1" fmla="*/ 37128 h 37335"/>
                <a:gd name="connsiteX2" fmla="*/ 23 w 50104"/>
                <a:gd name="connsiteY2" fmla="*/ 12407 h 37335"/>
                <a:gd name="connsiteX3" fmla="*/ 12543 w 50104"/>
                <a:gd name="connsiteY3" fmla="*/ 47 h 37335"/>
                <a:gd name="connsiteX4" fmla="*/ 50104 w 50104"/>
                <a:gd name="connsiteY4" fmla="*/ 21145 h 37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04" h="37335">
                  <a:moveTo>
                    <a:pt x="50104" y="21145"/>
                  </a:moveTo>
                  <a:cubicBezTo>
                    <a:pt x="35240" y="30309"/>
                    <a:pt x="25916" y="38780"/>
                    <a:pt x="23412" y="37128"/>
                  </a:cubicBezTo>
                  <a:cubicBezTo>
                    <a:pt x="14195" y="30841"/>
                    <a:pt x="6790" y="21518"/>
                    <a:pt x="23" y="12407"/>
                  </a:cubicBezTo>
                  <a:cubicBezTo>
                    <a:pt x="-563" y="11608"/>
                    <a:pt x="10039" y="-859"/>
                    <a:pt x="12543" y="47"/>
                  </a:cubicBezTo>
                  <a:cubicBezTo>
                    <a:pt x="23093" y="3883"/>
                    <a:pt x="32469" y="10756"/>
                    <a:pt x="50104" y="211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0" name="任意多边形: 形状 759"/>
            <p:cNvSpPr/>
            <p:nvPr/>
          </p:nvSpPr>
          <p:spPr>
            <a:xfrm>
              <a:off x="6798424" y="3787663"/>
              <a:ext cx="34598" cy="47310"/>
            </a:xfrm>
            <a:custGeom>
              <a:avLst/>
              <a:gdLst>
                <a:gd name="connsiteX0" fmla="*/ 17065 w 34598"/>
                <a:gd name="connsiteY0" fmla="*/ 0 h 47310"/>
                <a:gd name="connsiteX1" fmla="*/ 34593 w 34598"/>
                <a:gd name="connsiteY1" fmla="*/ 29196 h 47310"/>
                <a:gd name="connsiteX2" fmla="*/ 19462 w 34598"/>
                <a:gd name="connsiteY2" fmla="*/ 47310 h 47310"/>
                <a:gd name="connsiteX3" fmla="*/ 176 w 34598"/>
                <a:gd name="connsiteY3" fmla="*/ 25999 h 47310"/>
                <a:gd name="connsiteX4" fmla="*/ 17065 w 34598"/>
                <a:gd name="connsiteY4" fmla="*/ 0 h 47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98" h="47310">
                  <a:moveTo>
                    <a:pt x="17065" y="0"/>
                  </a:moveTo>
                  <a:cubicBezTo>
                    <a:pt x="25962" y="13959"/>
                    <a:pt x="34220" y="21418"/>
                    <a:pt x="34593" y="29196"/>
                  </a:cubicBezTo>
                  <a:cubicBezTo>
                    <a:pt x="34860" y="34950"/>
                    <a:pt x="24897" y="41237"/>
                    <a:pt x="19462" y="47310"/>
                  </a:cubicBezTo>
                  <a:cubicBezTo>
                    <a:pt x="12643" y="40331"/>
                    <a:pt x="3159" y="34311"/>
                    <a:pt x="176" y="25999"/>
                  </a:cubicBezTo>
                  <a:cubicBezTo>
                    <a:pt x="-1422" y="21524"/>
                    <a:pt x="8167" y="13053"/>
                    <a:pt x="1706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1" name="任意多边形: 形状 760"/>
            <p:cNvSpPr/>
            <p:nvPr/>
          </p:nvSpPr>
          <p:spPr>
            <a:xfrm>
              <a:off x="9405792" y="3380995"/>
              <a:ext cx="35409" cy="49654"/>
            </a:xfrm>
            <a:custGeom>
              <a:avLst/>
              <a:gdLst>
                <a:gd name="connsiteX0" fmla="*/ 10389 w 35409"/>
                <a:gd name="connsiteY0" fmla="*/ 0 h 49654"/>
                <a:gd name="connsiteX1" fmla="*/ 27811 w 35409"/>
                <a:gd name="connsiteY1" fmla="*/ 49655 h 49654"/>
                <a:gd name="connsiteX2" fmla="*/ 0 w 35409"/>
                <a:gd name="connsiteY2" fmla="*/ 7672 h 49654"/>
                <a:gd name="connsiteX3" fmla="*/ 10389 w 35409"/>
                <a:gd name="connsiteY3" fmla="*/ 0 h 4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09" h="49654">
                  <a:moveTo>
                    <a:pt x="10389" y="0"/>
                  </a:moveTo>
                  <a:cubicBezTo>
                    <a:pt x="37454" y="3623"/>
                    <a:pt x="41397" y="21098"/>
                    <a:pt x="27811" y="49655"/>
                  </a:cubicBezTo>
                  <a:cubicBezTo>
                    <a:pt x="18541" y="35643"/>
                    <a:pt x="9271" y="21684"/>
                    <a:pt x="0" y="7672"/>
                  </a:cubicBezTo>
                  <a:cubicBezTo>
                    <a:pt x="3463" y="5168"/>
                    <a:pt x="6926" y="2557"/>
                    <a:pt x="1038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2" name="任意多边形: 形状 761"/>
            <p:cNvSpPr/>
            <p:nvPr/>
          </p:nvSpPr>
          <p:spPr>
            <a:xfrm>
              <a:off x="10549823" y="4444789"/>
              <a:ext cx="41343" cy="48589"/>
            </a:xfrm>
            <a:custGeom>
              <a:avLst/>
              <a:gdLst>
                <a:gd name="connsiteX0" fmla="*/ 0 w 41343"/>
                <a:gd name="connsiteY0" fmla="*/ 0 h 48589"/>
                <a:gd name="connsiteX1" fmla="*/ 41343 w 41343"/>
                <a:gd name="connsiteY1" fmla="*/ 48589 h 48589"/>
                <a:gd name="connsiteX2" fmla="*/ 0 w 41343"/>
                <a:gd name="connsiteY2" fmla="*/ 0 h 4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343" h="48589">
                  <a:moveTo>
                    <a:pt x="0" y="0"/>
                  </a:moveTo>
                  <a:cubicBezTo>
                    <a:pt x="35483" y="3836"/>
                    <a:pt x="34470" y="27278"/>
                    <a:pt x="41343" y="48589"/>
                  </a:cubicBezTo>
                  <a:cubicBezTo>
                    <a:pt x="9430" y="47364"/>
                    <a:pt x="10176" y="2306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3" name="任意多边形: 形状 762"/>
            <p:cNvSpPr/>
            <p:nvPr/>
          </p:nvSpPr>
          <p:spPr>
            <a:xfrm>
              <a:off x="8610813" y="2986741"/>
              <a:ext cx="43499" cy="35128"/>
            </a:xfrm>
            <a:custGeom>
              <a:avLst/>
              <a:gdLst>
                <a:gd name="connsiteX0" fmla="*/ 43499 w 43499"/>
                <a:gd name="connsiteY0" fmla="*/ 25680 h 35128"/>
                <a:gd name="connsiteX1" fmla="*/ 131 w 43499"/>
                <a:gd name="connsiteY1" fmla="*/ 14492 h 35128"/>
                <a:gd name="connsiteX2" fmla="*/ 7324 w 43499"/>
                <a:gd name="connsiteY2" fmla="*/ 0 h 35128"/>
                <a:gd name="connsiteX3" fmla="*/ 43499 w 43499"/>
                <a:gd name="connsiteY3" fmla="*/ 25680 h 3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99" h="35128">
                  <a:moveTo>
                    <a:pt x="43499" y="25680"/>
                  </a:moveTo>
                  <a:cubicBezTo>
                    <a:pt x="15635" y="44114"/>
                    <a:pt x="5086" y="32979"/>
                    <a:pt x="131" y="14492"/>
                  </a:cubicBezTo>
                  <a:cubicBezTo>
                    <a:pt x="-934" y="10602"/>
                    <a:pt x="4766" y="4848"/>
                    <a:pt x="7324" y="0"/>
                  </a:cubicBezTo>
                  <a:cubicBezTo>
                    <a:pt x="19418" y="8578"/>
                    <a:pt x="31458" y="17155"/>
                    <a:pt x="43499" y="256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4" name="任意多边形: 形状 763"/>
            <p:cNvSpPr/>
            <p:nvPr/>
          </p:nvSpPr>
          <p:spPr>
            <a:xfrm>
              <a:off x="10700492" y="4639572"/>
              <a:ext cx="52744" cy="59404"/>
            </a:xfrm>
            <a:custGeom>
              <a:avLst/>
              <a:gdLst>
                <a:gd name="connsiteX0" fmla="*/ 8098 w 52744"/>
                <a:gd name="connsiteY0" fmla="*/ 0 h 59404"/>
                <a:gd name="connsiteX1" fmla="*/ 52745 w 52744"/>
                <a:gd name="connsiteY1" fmla="*/ 59405 h 59404"/>
                <a:gd name="connsiteX2" fmla="*/ 0 w 52744"/>
                <a:gd name="connsiteY2" fmla="*/ 5488 h 59404"/>
                <a:gd name="connsiteX3" fmla="*/ 8098 w 52744"/>
                <a:gd name="connsiteY3" fmla="*/ 0 h 5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4" h="59404">
                  <a:moveTo>
                    <a:pt x="8098" y="0"/>
                  </a:moveTo>
                  <a:cubicBezTo>
                    <a:pt x="21577" y="17901"/>
                    <a:pt x="35057" y="35856"/>
                    <a:pt x="52745" y="59405"/>
                  </a:cubicBezTo>
                  <a:cubicBezTo>
                    <a:pt x="14598" y="52745"/>
                    <a:pt x="5115" y="31008"/>
                    <a:pt x="0" y="5488"/>
                  </a:cubicBezTo>
                  <a:cubicBezTo>
                    <a:pt x="2664" y="3676"/>
                    <a:pt x="5381" y="1812"/>
                    <a:pt x="809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5" name="任意多边形: 形状 764"/>
            <p:cNvSpPr/>
            <p:nvPr/>
          </p:nvSpPr>
          <p:spPr>
            <a:xfrm>
              <a:off x="5882011" y="5678379"/>
              <a:ext cx="41183" cy="38103"/>
            </a:xfrm>
            <a:custGeom>
              <a:avLst/>
              <a:gdLst>
                <a:gd name="connsiteX0" fmla="*/ 22057 w 41183"/>
                <a:gd name="connsiteY0" fmla="*/ 0 h 38103"/>
                <a:gd name="connsiteX1" fmla="*/ 41184 w 41183"/>
                <a:gd name="connsiteY1" fmla="*/ 26799 h 38103"/>
                <a:gd name="connsiteX2" fmla="*/ 18327 w 41183"/>
                <a:gd name="connsiteY2" fmla="*/ 38040 h 38103"/>
                <a:gd name="connsiteX3" fmla="*/ 0 w 41183"/>
                <a:gd name="connsiteY3" fmla="*/ 21045 h 38103"/>
                <a:gd name="connsiteX4" fmla="*/ 22057 w 41183"/>
                <a:gd name="connsiteY4" fmla="*/ 0 h 3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83" h="38103">
                  <a:moveTo>
                    <a:pt x="22057" y="0"/>
                  </a:moveTo>
                  <a:cubicBezTo>
                    <a:pt x="30208" y="11455"/>
                    <a:pt x="35696" y="19127"/>
                    <a:pt x="41184" y="26799"/>
                  </a:cubicBezTo>
                  <a:cubicBezTo>
                    <a:pt x="33512" y="30901"/>
                    <a:pt x="25360" y="38893"/>
                    <a:pt x="18327" y="38040"/>
                  </a:cubicBezTo>
                  <a:cubicBezTo>
                    <a:pt x="11615" y="37188"/>
                    <a:pt x="6074" y="27065"/>
                    <a:pt x="0" y="21045"/>
                  </a:cubicBezTo>
                  <a:cubicBezTo>
                    <a:pt x="6127" y="15184"/>
                    <a:pt x="12254" y="9377"/>
                    <a:pt x="2205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6" name="任意多边形: 形状 765"/>
            <p:cNvSpPr/>
            <p:nvPr/>
          </p:nvSpPr>
          <p:spPr>
            <a:xfrm>
              <a:off x="10393613" y="4244998"/>
              <a:ext cx="41687" cy="53970"/>
            </a:xfrm>
            <a:custGeom>
              <a:avLst/>
              <a:gdLst>
                <a:gd name="connsiteX0" fmla="*/ 41237 w 41687"/>
                <a:gd name="connsiteY0" fmla="*/ 53970 h 53970"/>
                <a:gd name="connsiteX1" fmla="*/ 0 w 41687"/>
                <a:gd name="connsiteY1" fmla="*/ 0 h 53970"/>
                <a:gd name="connsiteX2" fmla="*/ 41237 w 41687"/>
                <a:gd name="connsiteY2" fmla="*/ 53970 h 5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87" h="53970">
                  <a:moveTo>
                    <a:pt x="41237" y="53970"/>
                  </a:moveTo>
                  <a:cubicBezTo>
                    <a:pt x="28930" y="37827"/>
                    <a:pt x="16623" y="21737"/>
                    <a:pt x="0" y="0"/>
                  </a:cubicBezTo>
                  <a:cubicBezTo>
                    <a:pt x="37774" y="7565"/>
                    <a:pt x="43581" y="14971"/>
                    <a:pt x="41237" y="539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7" name="任意多边形: 形状 766"/>
            <p:cNvSpPr/>
            <p:nvPr/>
          </p:nvSpPr>
          <p:spPr>
            <a:xfrm>
              <a:off x="9635472" y="3473272"/>
              <a:ext cx="44380" cy="52531"/>
            </a:xfrm>
            <a:custGeom>
              <a:avLst/>
              <a:gdLst>
                <a:gd name="connsiteX0" fmla="*/ 16836 w 44380"/>
                <a:gd name="connsiteY0" fmla="*/ 0 h 52531"/>
                <a:gd name="connsiteX1" fmla="*/ 44380 w 44380"/>
                <a:gd name="connsiteY1" fmla="*/ 42409 h 52531"/>
                <a:gd name="connsiteX2" fmla="*/ 29462 w 44380"/>
                <a:gd name="connsiteY2" fmla="*/ 52532 h 52531"/>
                <a:gd name="connsiteX3" fmla="*/ 0 w 44380"/>
                <a:gd name="connsiteY3" fmla="*/ 11242 h 52531"/>
                <a:gd name="connsiteX4" fmla="*/ 16836 w 44380"/>
                <a:gd name="connsiteY4" fmla="*/ 0 h 5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80" h="52531">
                  <a:moveTo>
                    <a:pt x="16836" y="0"/>
                  </a:moveTo>
                  <a:cubicBezTo>
                    <a:pt x="26000" y="14119"/>
                    <a:pt x="35216" y="28290"/>
                    <a:pt x="44380" y="42409"/>
                  </a:cubicBezTo>
                  <a:cubicBezTo>
                    <a:pt x="39425" y="45765"/>
                    <a:pt x="34417" y="49175"/>
                    <a:pt x="29462" y="52532"/>
                  </a:cubicBezTo>
                  <a:cubicBezTo>
                    <a:pt x="19659" y="38786"/>
                    <a:pt x="9803" y="24987"/>
                    <a:pt x="0" y="11242"/>
                  </a:cubicBezTo>
                  <a:cubicBezTo>
                    <a:pt x="5594" y="7512"/>
                    <a:pt x="11188" y="3729"/>
                    <a:pt x="1683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8" name="任意多边形: 形状 767"/>
            <p:cNvSpPr/>
            <p:nvPr/>
          </p:nvSpPr>
          <p:spPr>
            <a:xfrm>
              <a:off x="11287824" y="5501870"/>
              <a:ext cx="50826" cy="60843"/>
            </a:xfrm>
            <a:custGeom>
              <a:avLst/>
              <a:gdLst>
                <a:gd name="connsiteX0" fmla="*/ 38147 w 50826"/>
                <a:gd name="connsiteY0" fmla="*/ 60843 h 60843"/>
                <a:gd name="connsiteX1" fmla="*/ 0 w 50826"/>
                <a:gd name="connsiteY1" fmla="*/ 8578 h 60843"/>
                <a:gd name="connsiteX2" fmla="*/ 11508 w 50826"/>
                <a:gd name="connsiteY2" fmla="*/ 0 h 60843"/>
                <a:gd name="connsiteX3" fmla="*/ 50827 w 50826"/>
                <a:gd name="connsiteY3" fmla="*/ 51466 h 60843"/>
                <a:gd name="connsiteX4" fmla="*/ 38147 w 50826"/>
                <a:gd name="connsiteY4" fmla="*/ 60843 h 6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25" h="60843">
                  <a:moveTo>
                    <a:pt x="38147" y="60843"/>
                  </a:moveTo>
                  <a:cubicBezTo>
                    <a:pt x="25414" y="43421"/>
                    <a:pt x="12734" y="26000"/>
                    <a:pt x="0" y="8578"/>
                  </a:cubicBezTo>
                  <a:cubicBezTo>
                    <a:pt x="3836" y="5701"/>
                    <a:pt x="7672" y="2877"/>
                    <a:pt x="11508" y="0"/>
                  </a:cubicBezTo>
                  <a:cubicBezTo>
                    <a:pt x="24615" y="17155"/>
                    <a:pt x="37721" y="34311"/>
                    <a:pt x="50827" y="51466"/>
                  </a:cubicBezTo>
                  <a:cubicBezTo>
                    <a:pt x="46565" y="54556"/>
                    <a:pt x="42356" y="57700"/>
                    <a:pt x="38147" y="608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9" name="任意多边形: 形状 768"/>
            <p:cNvSpPr/>
            <p:nvPr/>
          </p:nvSpPr>
          <p:spPr>
            <a:xfrm>
              <a:off x="5927457" y="6630044"/>
              <a:ext cx="42568" cy="32426"/>
            </a:xfrm>
            <a:custGeom>
              <a:avLst/>
              <a:gdLst>
                <a:gd name="connsiteX0" fmla="*/ 42569 w 42568"/>
                <a:gd name="connsiteY0" fmla="*/ 32426 h 32426"/>
                <a:gd name="connsiteX1" fmla="*/ 0 w 42568"/>
                <a:gd name="connsiteY1" fmla="*/ 22516 h 32426"/>
                <a:gd name="connsiteX2" fmla="*/ 9110 w 42568"/>
                <a:gd name="connsiteY2" fmla="*/ 2804 h 32426"/>
                <a:gd name="connsiteX3" fmla="*/ 42569 w 42568"/>
                <a:gd name="connsiteY3" fmla="*/ 32426 h 32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8" h="32426">
                  <a:moveTo>
                    <a:pt x="42569" y="32426"/>
                  </a:moveTo>
                  <a:cubicBezTo>
                    <a:pt x="25840" y="28537"/>
                    <a:pt x="12893" y="25500"/>
                    <a:pt x="0" y="22516"/>
                  </a:cubicBezTo>
                  <a:cubicBezTo>
                    <a:pt x="2930" y="15697"/>
                    <a:pt x="4209" y="4828"/>
                    <a:pt x="9110" y="2804"/>
                  </a:cubicBezTo>
                  <a:cubicBezTo>
                    <a:pt x="26852" y="-4442"/>
                    <a:pt x="39319" y="1312"/>
                    <a:pt x="42569" y="324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0" name="任意多边形: 形状 769"/>
            <p:cNvSpPr/>
            <p:nvPr/>
          </p:nvSpPr>
          <p:spPr>
            <a:xfrm>
              <a:off x="6195870" y="5273038"/>
              <a:ext cx="44433" cy="36180"/>
            </a:xfrm>
            <a:custGeom>
              <a:avLst/>
              <a:gdLst>
                <a:gd name="connsiteX0" fmla="*/ 34417 w 44433"/>
                <a:gd name="connsiteY0" fmla="*/ 36181 h 36180"/>
                <a:gd name="connsiteX1" fmla="*/ 0 w 44433"/>
                <a:gd name="connsiteY1" fmla="*/ 17693 h 36180"/>
                <a:gd name="connsiteX2" fmla="*/ 15877 w 44433"/>
                <a:gd name="connsiteY2" fmla="*/ 58 h 36180"/>
                <a:gd name="connsiteX3" fmla="*/ 44434 w 44433"/>
                <a:gd name="connsiteY3" fmla="*/ 20357 h 36180"/>
                <a:gd name="connsiteX4" fmla="*/ 34417 w 44433"/>
                <a:gd name="connsiteY4" fmla="*/ 36181 h 36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33" h="36180">
                  <a:moveTo>
                    <a:pt x="34417" y="36181"/>
                  </a:moveTo>
                  <a:cubicBezTo>
                    <a:pt x="22963" y="30000"/>
                    <a:pt x="11508" y="23873"/>
                    <a:pt x="0" y="17693"/>
                  </a:cubicBezTo>
                  <a:cubicBezTo>
                    <a:pt x="5434" y="11460"/>
                    <a:pt x="13746" y="-954"/>
                    <a:pt x="15877" y="58"/>
                  </a:cubicBezTo>
                  <a:cubicBezTo>
                    <a:pt x="26319" y="4853"/>
                    <a:pt x="35057" y="13271"/>
                    <a:pt x="44434" y="20357"/>
                  </a:cubicBezTo>
                  <a:cubicBezTo>
                    <a:pt x="41130" y="25632"/>
                    <a:pt x="37774" y="30906"/>
                    <a:pt x="34417" y="361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1" name="任意多边形: 形状 770"/>
            <p:cNvSpPr/>
            <p:nvPr/>
          </p:nvSpPr>
          <p:spPr>
            <a:xfrm>
              <a:off x="7659463" y="3138529"/>
              <a:ext cx="35387" cy="45000"/>
            </a:xfrm>
            <a:custGeom>
              <a:avLst/>
              <a:gdLst>
                <a:gd name="connsiteX0" fmla="*/ 13902 w 35387"/>
                <a:gd name="connsiteY0" fmla="*/ 0 h 45000"/>
                <a:gd name="connsiteX1" fmla="*/ 35373 w 35387"/>
                <a:gd name="connsiteY1" fmla="*/ 33512 h 45000"/>
                <a:gd name="connsiteX2" fmla="*/ 18644 w 35387"/>
                <a:gd name="connsiteY2" fmla="*/ 44860 h 45000"/>
                <a:gd name="connsiteX3" fmla="*/ 210 w 35387"/>
                <a:gd name="connsiteY3" fmla="*/ 24454 h 45000"/>
                <a:gd name="connsiteX4" fmla="*/ 13902 w 35387"/>
                <a:gd name="connsiteY4" fmla="*/ 0 h 4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87" h="45000">
                  <a:moveTo>
                    <a:pt x="13902" y="0"/>
                  </a:moveTo>
                  <a:cubicBezTo>
                    <a:pt x="24344" y="15397"/>
                    <a:pt x="31057" y="23922"/>
                    <a:pt x="35373" y="33512"/>
                  </a:cubicBezTo>
                  <a:cubicBezTo>
                    <a:pt x="35906" y="34737"/>
                    <a:pt x="21521" y="46405"/>
                    <a:pt x="18644" y="44860"/>
                  </a:cubicBezTo>
                  <a:cubicBezTo>
                    <a:pt x="10865" y="40598"/>
                    <a:pt x="3513" y="32659"/>
                    <a:pt x="210" y="24454"/>
                  </a:cubicBezTo>
                  <a:cubicBezTo>
                    <a:pt x="-1389" y="20512"/>
                    <a:pt x="6443" y="12733"/>
                    <a:pt x="1390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2" name="任意多边形: 形状 771"/>
            <p:cNvSpPr/>
            <p:nvPr/>
          </p:nvSpPr>
          <p:spPr>
            <a:xfrm>
              <a:off x="10841571" y="4844318"/>
              <a:ext cx="43527" cy="54875"/>
            </a:xfrm>
            <a:custGeom>
              <a:avLst/>
              <a:gdLst>
                <a:gd name="connsiteX0" fmla="*/ 43528 w 43527"/>
                <a:gd name="connsiteY0" fmla="*/ 54876 h 54875"/>
                <a:gd name="connsiteX1" fmla="*/ 0 w 43527"/>
                <a:gd name="connsiteY1" fmla="*/ 0 h 54875"/>
                <a:gd name="connsiteX2" fmla="*/ 43528 w 43527"/>
                <a:gd name="connsiteY2" fmla="*/ 54876 h 5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27" h="54875">
                  <a:moveTo>
                    <a:pt x="43528" y="54876"/>
                  </a:moveTo>
                  <a:cubicBezTo>
                    <a:pt x="30155" y="37987"/>
                    <a:pt x="16729" y="21098"/>
                    <a:pt x="0" y="0"/>
                  </a:cubicBezTo>
                  <a:cubicBezTo>
                    <a:pt x="34897" y="5115"/>
                    <a:pt x="42675" y="14385"/>
                    <a:pt x="43528" y="548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3" name="任意多边形: 形状 772"/>
            <p:cNvSpPr/>
            <p:nvPr/>
          </p:nvSpPr>
          <p:spPr>
            <a:xfrm>
              <a:off x="7071594" y="3452712"/>
              <a:ext cx="45552" cy="33781"/>
            </a:xfrm>
            <a:custGeom>
              <a:avLst/>
              <a:gdLst>
                <a:gd name="connsiteX0" fmla="*/ 45552 w 45552"/>
                <a:gd name="connsiteY0" fmla="*/ 23331 h 33781"/>
                <a:gd name="connsiteX1" fmla="*/ 19127 w 45552"/>
                <a:gd name="connsiteY1" fmla="*/ 33347 h 33781"/>
                <a:gd name="connsiteX2" fmla="*/ 0 w 45552"/>
                <a:gd name="connsiteY2" fmla="*/ 11929 h 33781"/>
                <a:gd name="connsiteX3" fmla="*/ 17475 w 45552"/>
                <a:gd name="connsiteY3" fmla="*/ 155 h 33781"/>
                <a:gd name="connsiteX4" fmla="*/ 45552 w 45552"/>
                <a:gd name="connsiteY4" fmla="*/ 23331 h 3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552" h="33781">
                  <a:moveTo>
                    <a:pt x="45552" y="23331"/>
                  </a:moveTo>
                  <a:cubicBezTo>
                    <a:pt x="32286" y="28712"/>
                    <a:pt x="23122" y="35584"/>
                    <a:pt x="19127" y="33347"/>
                  </a:cubicBezTo>
                  <a:cubicBezTo>
                    <a:pt x="11242" y="28925"/>
                    <a:pt x="6233" y="19388"/>
                    <a:pt x="0" y="11929"/>
                  </a:cubicBezTo>
                  <a:cubicBezTo>
                    <a:pt x="5967" y="7667"/>
                    <a:pt x="13852" y="-1284"/>
                    <a:pt x="17475" y="155"/>
                  </a:cubicBezTo>
                  <a:cubicBezTo>
                    <a:pt x="26106" y="3671"/>
                    <a:pt x="32712" y="12142"/>
                    <a:pt x="45552" y="2333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4" name="任意多边形: 形状 773"/>
            <p:cNvSpPr/>
            <p:nvPr/>
          </p:nvSpPr>
          <p:spPr>
            <a:xfrm>
              <a:off x="7960744" y="3185655"/>
              <a:ext cx="44146" cy="36465"/>
            </a:xfrm>
            <a:custGeom>
              <a:avLst/>
              <a:gdLst>
                <a:gd name="connsiteX0" fmla="*/ 0 w 44146"/>
                <a:gd name="connsiteY0" fmla="*/ 6897 h 36465"/>
                <a:gd name="connsiteX1" fmla="*/ 44061 w 44146"/>
                <a:gd name="connsiteY1" fmla="*/ 18724 h 36465"/>
                <a:gd name="connsiteX2" fmla="*/ 32979 w 44146"/>
                <a:gd name="connsiteY2" fmla="*/ 36466 h 36465"/>
                <a:gd name="connsiteX3" fmla="*/ 0 w 44146"/>
                <a:gd name="connsiteY3" fmla="*/ 6897 h 3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46" h="36465">
                  <a:moveTo>
                    <a:pt x="0" y="6897"/>
                  </a:moveTo>
                  <a:cubicBezTo>
                    <a:pt x="26958" y="-5517"/>
                    <a:pt x="40012" y="-935"/>
                    <a:pt x="44061" y="18724"/>
                  </a:cubicBezTo>
                  <a:cubicBezTo>
                    <a:pt x="45073" y="23679"/>
                    <a:pt x="36921" y="30499"/>
                    <a:pt x="32979" y="36466"/>
                  </a:cubicBezTo>
                  <a:cubicBezTo>
                    <a:pt x="23069" y="27568"/>
                    <a:pt x="13106" y="18618"/>
                    <a:pt x="0" y="68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5" name="任意多边形: 形状 774"/>
            <p:cNvSpPr/>
            <p:nvPr/>
          </p:nvSpPr>
          <p:spPr>
            <a:xfrm>
              <a:off x="10996982" y="5038089"/>
              <a:ext cx="50347" cy="57646"/>
            </a:xfrm>
            <a:custGeom>
              <a:avLst/>
              <a:gdLst>
                <a:gd name="connsiteX0" fmla="*/ 11614 w 50347"/>
                <a:gd name="connsiteY0" fmla="*/ 0 h 57646"/>
                <a:gd name="connsiteX1" fmla="*/ 50347 w 50347"/>
                <a:gd name="connsiteY1" fmla="*/ 49175 h 57646"/>
                <a:gd name="connsiteX2" fmla="*/ 40171 w 50347"/>
                <a:gd name="connsiteY2" fmla="*/ 57646 h 57646"/>
                <a:gd name="connsiteX3" fmla="*/ 0 w 50347"/>
                <a:gd name="connsiteY3" fmla="*/ 9697 h 57646"/>
                <a:gd name="connsiteX4" fmla="*/ 11614 w 50347"/>
                <a:gd name="connsiteY4" fmla="*/ 0 h 5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347" h="57646">
                  <a:moveTo>
                    <a:pt x="11614" y="0"/>
                  </a:moveTo>
                  <a:cubicBezTo>
                    <a:pt x="24508" y="16409"/>
                    <a:pt x="37401" y="32766"/>
                    <a:pt x="50347" y="49175"/>
                  </a:cubicBezTo>
                  <a:cubicBezTo>
                    <a:pt x="46938" y="51999"/>
                    <a:pt x="43528" y="54823"/>
                    <a:pt x="40171" y="57646"/>
                  </a:cubicBezTo>
                  <a:cubicBezTo>
                    <a:pt x="26798" y="41663"/>
                    <a:pt x="13373" y="25680"/>
                    <a:pt x="0" y="9697"/>
                  </a:cubicBezTo>
                  <a:cubicBezTo>
                    <a:pt x="3836" y="6447"/>
                    <a:pt x="7725" y="3197"/>
                    <a:pt x="116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6" name="任意多边形: 形状 775"/>
            <p:cNvSpPr/>
            <p:nvPr/>
          </p:nvSpPr>
          <p:spPr>
            <a:xfrm>
              <a:off x="7409374" y="3464554"/>
              <a:ext cx="47843" cy="35734"/>
            </a:xfrm>
            <a:custGeom>
              <a:avLst/>
              <a:gdLst>
                <a:gd name="connsiteX0" fmla="*/ 47843 w 47843"/>
                <a:gd name="connsiteY0" fmla="*/ 24434 h 35734"/>
                <a:gd name="connsiteX1" fmla="*/ 21524 w 47843"/>
                <a:gd name="connsiteY1" fmla="*/ 35356 h 35734"/>
                <a:gd name="connsiteX2" fmla="*/ 0 w 47843"/>
                <a:gd name="connsiteY2" fmla="*/ 12447 h 35734"/>
                <a:gd name="connsiteX3" fmla="*/ 17209 w 47843"/>
                <a:gd name="connsiteY3" fmla="*/ 140 h 35734"/>
                <a:gd name="connsiteX4" fmla="*/ 47843 w 47843"/>
                <a:gd name="connsiteY4" fmla="*/ 24434 h 3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43" h="35734">
                  <a:moveTo>
                    <a:pt x="47843" y="24434"/>
                  </a:moveTo>
                  <a:cubicBezTo>
                    <a:pt x="33778" y="30561"/>
                    <a:pt x="24721" y="37434"/>
                    <a:pt x="21524" y="35356"/>
                  </a:cubicBezTo>
                  <a:cubicBezTo>
                    <a:pt x="13000" y="29762"/>
                    <a:pt x="7033" y="20385"/>
                    <a:pt x="0" y="12447"/>
                  </a:cubicBezTo>
                  <a:cubicBezTo>
                    <a:pt x="5861" y="8025"/>
                    <a:pt x="13799" y="-1246"/>
                    <a:pt x="17209" y="140"/>
                  </a:cubicBezTo>
                  <a:cubicBezTo>
                    <a:pt x="26319" y="4082"/>
                    <a:pt x="33512" y="12553"/>
                    <a:pt x="47843" y="244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7" name="任意多边形: 形状 776"/>
            <p:cNvSpPr/>
            <p:nvPr/>
          </p:nvSpPr>
          <p:spPr>
            <a:xfrm>
              <a:off x="9518634" y="3428945"/>
              <a:ext cx="41050" cy="48003"/>
            </a:xfrm>
            <a:custGeom>
              <a:avLst/>
              <a:gdLst>
                <a:gd name="connsiteX0" fmla="*/ 0 w 41050"/>
                <a:gd name="connsiteY0" fmla="*/ 0 h 48003"/>
                <a:gd name="connsiteX1" fmla="*/ 40438 w 41050"/>
                <a:gd name="connsiteY1" fmla="*/ 41716 h 48003"/>
                <a:gd name="connsiteX2" fmla="*/ 30688 w 41050"/>
                <a:gd name="connsiteY2" fmla="*/ 48003 h 48003"/>
                <a:gd name="connsiteX3" fmla="*/ 0 w 41050"/>
                <a:gd name="connsiteY3" fmla="*/ 0 h 4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050" h="48003">
                  <a:moveTo>
                    <a:pt x="0" y="0"/>
                  </a:moveTo>
                  <a:cubicBezTo>
                    <a:pt x="41823" y="1385"/>
                    <a:pt x="42462" y="20672"/>
                    <a:pt x="40438" y="41716"/>
                  </a:cubicBezTo>
                  <a:cubicBezTo>
                    <a:pt x="37188" y="43794"/>
                    <a:pt x="33938" y="45925"/>
                    <a:pt x="30688" y="48003"/>
                  </a:cubicBezTo>
                  <a:cubicBezTo>
                    <a:pt x="21844" y="34151"/>
                    <a:pt x="12947" y="2024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8" name="任意多边形: 形状 777"/>
            <p:cNvSpPr/>
            <p:nvPr/>
          </p:nvSpPr>
          <p:spPr>
            <a:xfrm>
              <a:off x="11062993" y="5173520"/>
              <a:ext cx="47310" cy="60043"/>
            </a:xfrm>
            <a:custGeom>
              <a:avLst/>
              <a:gdLst>
                <a:gd name="connsiteX0" fmla="*/ 35270 w 47310"/>
                <a:gd name="connsiteY0" fmla="*/ 60044 h 60043"/>
                <a:gd name="connsiteX1" fmla="*/ 0 w 47310"/>
                <a:gd name="connsiteY1" fmla="*/ 8471 h 60043"/>
                <a:gd name="connsiteX2" fmla="*/ 12413 w 47310"/>
                <a:gd name="connsiteY2" fmla="*/ 0 h 60043"/>
                <a:gd name="connsiteX3" fmla="*/ 47310 w 47310"/>
                <a:gd name="connsiteY3" fmla="*/ 51786 h 60043"/>
                <a:gd name="connsiteX4" fmla="*/ 35270 w 47310"/>
                <a:gd name="connsiteY4" fmla="*/ 60044 h 6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10" h="60042">
                  <a:moveTo>
                    <a:pt x="35270" y="60044"/>
                  </a:moveTo>
                  <a:cubicBezTo>
                    <a:pt x="23495" y="42835"/>
                    <a:pt x="11774" y="25680"/>
                    <a:pt x="0" y="8471"/>
                  </a:cubicBezTo>
                  <a:cubicBezTo>
                    <a:pt x="4155" y="5648"/>
                    <a:pt x="8311" y="2824"/>
                    <a:pt x="12413" y="0"/>
                  </a:cubicBezTo>
                  <a:cubicBezTo>
                    <a:pt x="24028" y="17262"/>
                    <a:pt x="35696" y="34524"/>
                    <a:pt x="47310" y="51786"/>
                  </a:cubicBezTo>
                  <a:cubicBezTo>
                    <a:pt x="43368" y="54556"/>
                    <a:pt x="39319" y="57273"/>
                    <a:pt x="35270" y="600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9" name="任意多边形: 形状 778"/>
            <p:cNvSpPr/>
            <p:nvPr/>
          </p:nvSpPr>
          <p:spPr>
            <a:xfrm>
              <a:off x="6409140" y="4525840"/>
              <a:ext cx="46777" cy="32900"/>
            </a:xfrm>
            <a:custGeom>
              <a:avLst/>
              <a:gdLst>
                <a:gd name="connsiteX0" fmla="*/ 46778 w 46777"/>
                <a:gd name="connsiteY0" fmla="*/ 20656 h 32900"/>
                <a:gd name="connsiteX1" fmla="*/ 20405 w 46777"/>
                <a:gd name="connsiteY1" fmla="*/ 32590 h 32900"/>
                <a:gd name="connsiteX2" fmla="*/ 0 w 46777"/>
                <a:gd name="connsiteY2" fmla="*/ 13091 h 32900"/>
                <a:gd name="connsiteX3" fmla="*/ 16942 w 46777"/>
                <a:gd name="connsiteY3" fmla="*/ 91 h 32900"/>
                <a:gd name="connsiteX4" fmla="*/ 46778 w 46777"/>
                <a:gd name="connsiteY4" fmla="*/ 20656 h 3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77" h="32900">
                  <a:moveTo>
                    <a:pt x="46778" y="20656"/>
                  </a:moveTo>
                  <a:cubicBezTo>
                    <a:pt x="33139" y="27156"/>
                    <a:pt x="24668" y="34508"/>
                    <a:pt x="20405" y="32590"/>
                  </a:cubicBezTo>
                  <a:cubicBezTo>
                    <a:pt x="12307" y="28861"/>
                    <a:pt x="6660" y="19857"/>
                    <a:pt x="0" y="13091"/>
                  </a:cubicBezTo>
                  <a:cubicBezTo>
                    <a:pt x="5754" y="8456"/>
                    <a:pt x="12733" y="-1028"/>
                    <a:pt x="16942" y="91"/>
                  </a:cubicBezTo>
                  <a:cubicBezTo>
                    <a:pt x="25520" y="2382"/>
                    <a:pt x="32659" y="10320"/>
                    <a:pt x="46778" y="206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0" name="任意多边形: 形状 779"/>
            <p:cNvSpPr/>
            <p:nvPr/>
          </p:nvSpPr>
          <p:spPr>
            <a:xfrm>
              <a:off x="10934274" y="4902231"/>
              <a:ext cx="48535" cy="57966"/>
            </a:xfrm>
            <a:custGeom>
              <a:avLst/>
              <a:gdLst>
                <a:gd name="connsiteX0" fmla="*/ 11241 w 48535"/>
                <a:gd name="connsiteY0" fmla="*/ 0 h 57966"/>
                <a:gd name="connsiteX1" fmla="*/ 48536 w 48535"/>
                <a:gd name="connsiteY1" fmla="*/ 49548 h 57966"/>
                <a:gd name="connsiteX2" fmla="*/ 37721 w 48535"/>
                <a:gd name="connsiteY2" fmla="*/ 57966 h 57966"/>
                <a:gd name="connsiteX3" fmla="*/ 0 w 48535"/>
                <a:gd name="connsiteY3" fmla="*/ 9697 h 57966"/>
                <a:gd name="connsiteX4" fmla="*/ 11241 w 48535"/>
                <a:gd name="connsiteY4" fmla="*/ 0 h 57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35" h="57966">
                  <a:moveTo>
                    <a:pt x="11241" y="0"/>
                  </a:moveTo>
                  <a:cubicBezTo>
                    <a:pt x="23655" y="16516"/>
                    <a:pt x="36069" y="33032"/>
                    <a:pt x="48536" y="49548"/>
                  </a:cubicBezTo>
                  <a:cubicBezTo>
                    <a:pt x="44913" y="52372"/>
                    <a:pt x="41343" y="55142"/>
                    <a:pt x="37721" y="57966"/>
                  </a:cubicBezTo>
                  <a:cubicBezTo>
                    <a:pt x="25147" y="41876"/>
                    <a:pt x="12573" y="25786"/>
                    <a:pt x="0" y="9697"/>
                  </a:cubicBezTo>
                  <a:cubicBezTo>
                    <a:pt x="3783" y="6447"/>
                    <a:pt x="7512" y="3197"/>
                    <a:pt x="1124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1" name="任意多边形: 形状 780"/>
            <p:cNvSpPr/>
            <p:nvPr/>
          </p:nvSpPr>
          <p:spPr>
            <a:xfrm>
              <a:off x="6657412" y="3978132"/>
              <a:ext cx="35306" cy="40808"/>
            </a:xfrm>
            <a:custGeom>
              <a:avLst/>
              <a:gdLst>
                <a:gd name="connsiteX0" fmla="*/ 22911 w 35306"/>
                <a:gd name="connsiteY0" fmla="*/ 40809 h 40808"/>
                <a:gd name="connsiteX1" fmla="*/ 55 w 35306"/>
                <a:gd name="connsiteY1" fmla="*/ 13744 h 40808"/>
                <a:gd name="connsiteX2" fmla="*/ 14387 w 35306"/>
                <a:gd name="connsiteY2" fmla="*/ 51 h 40808"/>
                <a:gd name="connsiteX3" fmla="*/ 35005 w 35306"/>
                <a:gd name="connsiteY3" fmla="*/ 16088 h 40808"/>
                <a:gd name="connsiteX4" fmla="*/ 22911 w 35306"/>
                <a:gd name="connsiteY4" fmla="*/ 40809 h 4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06" h="40808">
                  <a:moveTo>
                    <a:pt x="22911" y="40809"/>
                  </a:moveTo>
                  <a:cubicBezTo>
                    <a:pt x="11883" y="28448"/>
                    <a:pt x="4317" y="21948"/>
                    <a:pt x="55" y="13744"/>
                  </a:cubicBezTo>
                  <a:cubicBezTo>
                    <a:pt x="-904" y="11879"/>
                    <a:pt x="10977" y="-908"/>
                    <a:pt x="14387" y="51"/>
                  </a:cubicBezTo>
                  <a:cubicBezTo>
                    <a:pt x="22378" y="2449"/>
                    <a:pt x="30849" y="8895"/>
                    <a:pt x="35005" y="16088"/>
                  </a:cubicBezTo>
                  <a:cubicBezTo>
                    <a:pt x="36923" y="19498"/>
                    <a:pt x="29304" y="28342"/>
                    <a:pt x="22911" y="408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2" name="任意多边形: 形状 781"/>
            <p:cNvSpPr/>
            <p:nvPr/>
          </p:nvSpPr>
          <p:spPr>
            <a:xfrm>
              <a:off x="8745523" y="3023429"/>
              <a:ext cx="38306" cy="43281"/>
            </a:xfrm>
            <a:custGeom>
              <a:avLst/>
              <a:gdLst>
                <a:gd name="connsiteX0" fmla="*/ 20352 w 38306"/>
                <a:gd name="connsiteY0" fmla="*/ 43281 h 43281"/>
                <a:gd name="connsiteX1" fmla="*/ 0 w 38306"/>
                <a:gd name="connsiteY1" fmla="*/ 8065 h 43281"/>
                <a:gd name="connsiteX2" fmla="*/ 14225 w 38306"/>
                <a:gd name="connsiteY2" fmla="*/ 73 h 43281"/>
                <a:gd name="connsiteX3" fmla="*/ 38307 w 38306"/>
                <a:gd name="connsiteY3" fmla="*/ 32093 h 43281"/>
                <a:gd name="connsiteX4" fmla="*/ 20352 w 38306"/>
                <a:gd name="connsiteY4" fmla="*/ 43281 h 4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06" h="43281">
                  <a:moveTo>
                    <a:pt x="20352" y="43281"/>
                  </a:moveTo>
                  <a:cubicBezTo>
                    <a:pt x="13586" y="31560"/>
                    <a:pt x="6766" y="19839"/>
                    <a:pt x="0" y="8065"/>
                  </a:cubicBezTo>
                  <a:cubicBezTo>
                    <a:pt x="4902" y="5241"/>
                    <a:pt x="13533" y="-726"/>
                    <a:pt x="14225" y="73"/>
                  </a:cubicBezTo>
                  <a:cubicBezTo>
                    <a:pt x="22909" y="10142"/>
                    <a:pt x="30475" y="21277"/>
                    <a:pt x="38307" y="32093"/>
                  </a:cubicBezTo>
                  <a:cubicBezTo>
                    <a:pt x="32340" y="35822"/>
                    <a:pt x="26319" y="39552"/>
                    <a:pt x="20352" y="432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3" name="任意多边形: 形状 782"/>
            <p:cNvSpPr/>
            <p:nvPr/>
          </p:nvSpPr>
          <p:spPr>
            <a:xfrm>
              <a:off x="10007456" y="3780364"/>
              <a:ext cx="40650" cy="42494"/>
            </a:xfrm>
            <a:custGeom>
              <a:avLst/>
              <a:gdLst>
                <a:gd name="connsiteX0" fmla="*/ 9484 w 40650"/>
                <a:gd name="connsiteY0" fmla="*/ 0 h 42494"/>
                <a:gd name="connsiteX1" fmla="*/ 40651 w 40650"/>
                <a:gd name="connsiteY1" fmla="*/ 41077 h 42494"/>
                <a:gd name="connsiteX2" fmla="*/ 0 w 40650"/>
                <a:gd name="connsiteY2" fmla="*/ 7459 h 42494"/>
                <a:gd name="connsiteX3" fmla="*/ 9484 w 40650"/>
                <a:gd name="connsiteY3" fmla="*/ 0 h 4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50" h="42494">
                  <a:moveTo>
                    <a:pt x="9484" y="0"/>
                  </a:moveTo>
                  <a:cubicBezTo>
                    <a:pt x="19873" y="13692"/>
                    <a:pt x="30262" y="27385"/>
                    <a:pt x="40651" y="41077"/>
                  </a:cubicBezTo>
                  <a:cubicBezTo>
                    <a:pt x="6766" y="47950"/>
                    <a:pt x="2344" y="28717"/>
                    <a:pt x="0" y="7459"/>
                  </a:cubicBezTo>
                  <a:cubicBezTo>
                    <a:pt x="3197" y="4955"/>
                    <a:pt x="6340" y="2504"/>
                    <a:pt x="948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4" name="任意多边形: 形状 783"/>
            <p:cNvSpPr/>
            <p:nvPr/>
          </p:nvSpPr>
          <p:spPr>
            <a:xfrm>
              <a:off x="10641993" y="4502702"/>
              <a:ext cx="43208" cy="55408"/>
            </a:xfrm>
            <a:custGeom>
              <a:avLst/>
              <a:gdLst>
                <a:gd name="connsiteX0" fmla="*/ 12733 w 43208"/>
                <a:gd name="connsiteY0" fmla="*/ 0 h 55408"/>
                <a:gd name="connsiteX1" fmla="*/ 43208 w 43208"/>
                <a:gd name="connsiteY1" fmla="*/ 46991 h 55408"/>
                <a:gd name="connsiteX2" fmla="*/ 30581 w 43208"/>
                <a:gd name="connsiteY2" fmla="*/ 55409 h 55408"/>
                <a:gd name="connsiteX3" fmla="*/ 0 w 43208"/>
                <a:gd name="connsiteY3" fmla="*/ 9110 h 55408"/>
                <a:gd name="connsiteX4" fmla="*/ 12733 w 43208"/>
                <a:gd name="connsiteY4" fmla="*/ 0 h 5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8" h="55408">
                  <a:moveTo>
                    <a:pt x="12733" y="0"/>
                  </a:moveTo>
                  <a:cubicBezTo>
                    <a:pt x="22909" y="15663"/>
                    <a:pt x="33086" y="31327"/>
                    <a:pt x="43208" y="46991"/>
                  </a:cubicBezTo>
                  <a:cubicBezTo>
                    <a:pt x="38999" y="49814"/>
                    <a:pt x="34790" y="52585"/>
                    <a:pt x="30581" y="55409"/>
                  </a:cubicBezTo>
                  <a:cubicBezTo>
                    <a:pt x="20352" y="39958"/>
                    <a:pt x="10176" y="24508"/>
                    <a:pt x="0" y="9110"/>
                  </a:cubicBezTo>
                  <a:cubicBezTo>
                    <a:pt x="4209" y="6020"/>
                    <a:pt x="8471" y="2984"/>
                    <a:pt x="1273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5" name="任意多边形: 形状 784"/>
            <p:cNvSpPr/>
            <p:nvPr/>
          </p:nvSpPr>
          <p:spPr>
            <a:xfrm>
              <a:off x="5875292" y="6447982"/>
              <a:ext cx="35969" cy="38458"/>
            </a:xfrm>
            <a:custGeom>
              <a:avLst/>
              <a:gdLst>
                <a:gd name="connsiteX0" fmla="*/ 15777 w 35969"/>
                <a:gd name="connsiteY0" fmla="*/ 38459 h 38458"/>
                <a:gd name="connsiteX1" fmla="*/ 7 w 35969"/>
                <a:gd name="connsiteY1" fmla="*/ 13685 h 38458"/>
                <a:gd name="connsiteX2" fmla="*/ 15138 w 35969"/>
                <a:gd name="connsiteY2" fmla="*/ 46 h 38458"/>
                <a:gd name="connsiteX3" fmla="*/ 35969 w 35969"/>
                <a:gd name="connsiteY3" fmla="*/ 14324 h 38458"/>
                <a:gd name="connsiteX4" fmla="*/ 15777 w 35969"/>
                <a:gd name="connsiteY4" fmla="*/ 38459 h 38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69" h="38458">
                  <a:moveTo>
                    <a:pt x="15777" y="38459"/>
                  </a:moveTo>
                  <a:cubicBezTo>
                    <a:pt x="8105" y="27217"/>
                    <a:pt x="486" y="20664"/>
                    <a:pt x="7" y="13685"/>
                  </a:cubicBezTo>
                  <a:cubicBezTo>
                    <a:pt x="-313" y="9156"/>
                    <a:pt x="10662" y="-753"/>
                    <a:pt x="15138" y="46"/>
                  </a:cubicBezTo>
                  <a:cubicBezTo>
                    <a:pt x="22650" y="1324"/>
                    <a:pt x="29096" y="9210"/>
                    <a:pt x="35969" y="14324"/>
                  </a:cubicBezTo>
                  <a:cubicBezTo>
                    <a:pt x="30535" y="20771"/>
                    <a:pt x="25101" y="27270"/>
                    <a:pt x="15777" y="384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6" name="任意多边形: 形状 785"/>
            <p:cNvSpPr/>
            <p:nvPr/>
          </p:nvSpPr>
          <p:spPr>
            <a:xfrm>
              <a:off x="11148077" y="5235162"/>
              <a:ext cx="50720" cy="57326"/>
            </a:xfrm>
            <a:custGeom>
              <a:avLst/>
              <a:gdLst>
                <a:gd name="connsiteX0" fmla="*/ 11348 w 50720"/>
                <a:gd name="connsiteY0" fmla="*/ 0 h 57326"/>
                <a:gd name="connsiteX1" fmla="*/ 50720 w 50720"/>
                <a:gd name="connsiteY1" fmla="*/ 48642 h 57326"/>
                <a:gd name="connsiteX2" fmla="*/ 40598 w 50720"/>
                <a:gd name="connsiteY2" fmla="*/ 57327 h 57326"/>
                <a:gd name="connsiteX3" fmla="*/ 0 w 50720"/>
                <a:gd name="connsiteY3" fmla="*/ 9750 h 57326"/>
                <a:gd name="connsiteX4" fmla="*/ 11348 w 50720"/>
                <a:gd name="connsiteY4" fmla="*/ 0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20" h="57325">
                  <a:moveTo>
                    <a:pt x="11348" y="0"/>
                  </a:moveTo>
                  <a:cubicBezTo>
                    <a:pt x="24455" y="16196"/>
                    <a:pt x="37561" y="32393"/>
                    <a:pt x="50720" y="48642"/>
                  </a:cubicBezTo>
                  <a:cubicBezTo>
                    <a:pt x="47364" y="51520"/>
                    <a:pt x="43954" y="54450"/>
                    <a:pt x="40598" y="57327"/>
                  </a:cubicBezTo>
                  <a:cubicBezTo>
                    <a:pt x="27065" y="41450"/>
                    <a:pt x="13532" y="25573"/>
                    <a:pt x="0" y="9750"/>
                  </a:cubicBezTo>
                  <a:cubicBezTo>
                    <a:pt x="3729" y="6500"/>
                    <a:pt x="7565" y="3250"/>
                    <a:pt x="1134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7" name="任意多边形: 形状 786"/>
            <p:cNvSpPr/>
            <p:nvPr/>
          </p:nvSpPr>
          <p:spPr>
            <a:xfrm>
              <a:off x="9903086" y="3724795"/>
              <a:ext cx="39745" cy="45242"/>
            </a:xfrm>
            <a:custGeom>
              <a:avLst/>
              <a:gdLst>
                <a:gd name="connsiteX0" fmla="*/ 10283 w 39745"/>
                <a:gd name="connsiteY0" fmla="*/ 0 h 45242"/>
                <a:gd name="connsiteX1" fmla="*/ 39745 w 39745"/>
                <a:gd name="connsiteY1" fmla="*/ 45126 h 45242"/>
                <a:gd name="connsiteX2" fmla="*/ 0 w 39745"/>
                <a:gd name="connsiteY2" fmla="*/ 6447 h 45242"/>
                <a:gd name="connsiteX3" fmla="*/ 10283 w 39745"/>
                <a:gd name="connsiteY3" fmla="*/ 0 h 4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45" h="45242">
                  <a:moveTo>
                    <a:pt x="10283" y="0"/>
                  </a:moveTo>
                  <a:cubicBezTo>
                    <a:pt x="19180" y="13639"/>
                    <a:pt x="28077" y="27225"/>
                    <a:pt x="39745" y="45126"/>
                  </a:cubicBezTo>
                  <a:cubicBezTo>
                    <a:pt x="1119" y="47044"/>
                    <a:pt x="3090" y="24774"/>
                    <a:pt x="0" y="6447"/>
                  </a:cubicBezTo>
                  <a:cubicBezTo>
                    <a:pt x="3410" y="4262"/>
                    <a:pt x="6873" y="2131"/>
                    <a:pt x="1028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8" name="任意多边形: 形状 787"/>
            <p:cNvSpPr/>
            <p:nvPr/>
          </p:nvSpPr>
          <p:spPr>
            <a:xfrm>
              <a:off x="10461648" y="4385491"/>
              <a:ext cx="41663" cy="50080"/>
            </a:xfrm>
            <a:custGeom>
              <a:avLst/>
              <a:gdLst>
                <a:gd name="connsiteX0" fmla="*/ 41663 w 41663"/>
                <a:gd name="connsiteY0" fmla="*/ 50081 h 50080"/>
                <a:gd name="connsiteX1" fmla="*/ 0 w 41663"/>
                <a:gd name="connsiteY1" fmla="*/ 5274 h 50080"/>
                <a:gd name="connsiteX2" fmla="*/ 7779 w 41663"/>
                <a:gd name="connsiteY2" fmla="*/ 0 h 50080"/>
                <a:gd name="connsiteX3" fmla="*/ 41663 w 41663"/>
                <a:gd name="connsiteY3" fmla="*/ 50081 h 5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63" h="50080">
                  <a:moveTo>
                    <a:pt x="41663" y="50081"/>
                  </a:moveTo>
                  <a:cubicBezTo>
                    <a:pt x="2824" y="45499"/>
                    <a:pt x="373" y="26106"/>
                    <a:pt x="0" y="5274"/>
                  </a:cubicBezTo>
                  <a:cubicBezTo>
                    <a:pt x="2611" y="3516"/>
                    <a:pt x="5168" y="1758"/>
                    <a:pt x="7779" y="0"/>
                  </a:cubicBezTo>
                  <a:cubicBezTo>
                    <a:pt x="17529" y="14438"/>
                    <a:pt x="27278" y="28876"/>
                    <a:pt x="41663" y="500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9" name="任意多边形: 形状 788"/>
            <p:cNvSpPr/>
            <p:nvPr/>
          </p:nvSpPr>
          <p:spPr>
            <a:xfrm>
              <a:off x="8226546" y="3058506"/>
              <a:ext cx="36884" cy="42462"/>
            </a:xfrm>
            <a:custGeom>
              <a:avLst/>
              <a:gdLst>
                <a:gd name="connsiteX0" fmla="*/ 15983 w 36884"/>
                <a:gd name="connsiteY0" fmla="*/ 0 h 42462"/>
                <a:gd name="connsiteX1" fmla="*/ 36868 w 36884"/>
                <a:gd name="connsiteY1" fmla="*/ 30901 h 42462"/>
                <a:gd name="connsiteX2" fmla="*/ 22270 w 36884"/>
                <a:gd name="connsiteY2" fmla="*/ 42462 h 42462"/>
                <a:gd name="connsiteX3" fmla="*/ 0 w 36884"/>
                <a:gd name="connsiteY3" fmla="*/ 11774 h 42462"/>
                <a:gd name="connsiteX4" fmla="*/ 15983 w 36884"/>
                <a:gd name="connsiteY4" fmla="*/ 0 h 4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84" h="42462">
                  <a:moveTo>
                    <a:pt x="15983" y="0"/>
                  </a:moveTo>
                  <a:cubicBezTo>
                    <a:pt x="23176" y="10176"/>
                    <a:pt x="30794" y="20086"/>
                    <a:pt x="36868" y="30901"/>
                  </a:cubicBezTo>
                  <a:cubicBezTo>
                    <a:pt x="37347" y="31753"/>
                    <a:pt x="27385" y="38466"/>
                    <a:pt x="22270" y="42462"/>
                  </a:cubicBezTo>
                  <a:cubicBezTo>
                    <a:pt x="14864" y="32233"/>
                    <a:pt x="7406" y="22004"/>
                    <a:pt x="0" y="11774"/>
                  </a:cubicBezTo>
                  <a:cubicBezTo>
                    <a:pt x="5274" y="7832"/>
                    <a:pt x="10602" y="3889"/>
                    <a:pt x="1598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0" name="任意多边形: 形状 789"/>
            <p:cNvSpPr/>
            <p:nvPr/>
          </p:nvSpPr>
          <p:spPr>
            <a:xfrm>
              <a:off x="10153278" y="3980688"/>
              <a:ext cx="43474" cy="55355"/>
            </a:xfrm>
            <a:custGeom>
              <a:avLst/>
              <a:gdLst>
                <a:gd name="connsiteX0" fmla="*/ 29516 w 43474"/>
                <a:gd name="connsiteY0" fmla="*/ 55355 h 55355"/>
                <a:gd name="connsiteX1" fmla="*/ 0 w 43474"/>
                <a:gd name="connsiteY1" fmla="*/ 8578 h 55355"/>
                <a:gd name="connsiteX2" fmla="*/ 12573 w 43474"/>
                <a:gd name="connsiteY2" fmla="*/ 0 h 55355"/>
                <a:gd name="connsiteX3" fmla="*/ 43474 w 43474"/>
                <a:gd name="connsiteY3" fmla="*/ 44860 h 55355"/>
                <a:gd name="connsiteX4" fmla="*/ 29516 w 43474"/>
                <a:gd name="connsiteY4" fmla="*/ 55355 h 55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74" h="55355">
                  <a:moveTo>
                    <a:pt x="29516" y="55355"/>
                  </a:moveTo>
                  <a:cubicBezTo>
                    <a:pt x="19659" y="39745"/>
                    <a:pt x="9803" y="24135"/>
                    <a:pt x="0" y="8578"/>
                  </a:cubicBezTo>
                  <a:cubicBezTo>
                    <a:pt x="4209" y="5701"/>
                    <a:pt x="8364" y="2877"/>
                    <a:pt x="12573" y="0"/>
                  </a:cubicBezTo>
                  <a:cubicBezTo>
                    <a:pt x="22856" y="14971"/>
                    <a:pt x="33192" y="29889"/>
                    <a:pt x="43474" y="44860"/>
                  </a:cubicBezTo>
                  <a:cubicBezTo>
                    <a:pt x="38786" y="48376"/>
                    <a:pt x="34151" y="51839"/>
                    <a:pt x="29516" y="553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1" name="任意多边形: 形状 790"/>
            <p:cNvSpPr/>
            <p:nvPr/>
          </p:nvSpPr>
          <p:spPr>
            <a:xfrm>
              <a:off x="6218006" y="4528701"/>
              <a:ext cx="32108" cy="42760"/>
            </a:xfrm>
            <a:custGeom>
              <a:avLst/>
              <a:gdLst>
                <a:gd name="connsiteX0" fmla="*/ 18249 w 32108"/>
                <a:gd name="connsiteY0" fmla="*/ 0 h 42760"/>
                <a:gd name="connsiteX1" fmla="*/ 32101 w 32108"/>
                <a:gd name="connsiteY1" fmla="*/ 28397 h 42760"/>
                <a:gd name="connsiteX2" fmla="*/ 17822 w 32108"/>
                <a:gd name="connsiteY2" fmla="*/ 42675 h 42760"/>
                <a:gd name="connsiteX3" fmla="*/ 81 w 32108"/>
                <a:gd name="connsiteY3" fmla="*/ 25467 h 42760"/>
                <a:gd name="connsiteX4" fmla="*/ 18249 w 32108"/>
                <a:gd name="connsiteY4" fmla="*/ 0 h 42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08" h="42760">
                  <a:moveTo>
                    <a:pt x="18249" y="0"/>
                  </a:moveTo>
                  <a:cubicBezTo>
                    <a:pt x="25548" y="14012"/>
                    <a:pt x="32367" y="21311"/>
                    <a:pt x="32101" y="28397"/>
                  </a:cubicBezTo>
                  <a:cubicBezTo>
                    <a:pt x="31941" y="33618"/>
                    <a:pt x="20380" y="43794"/>
                    <a:pt x="17822" y="42675"/>
                  </a:cubicBezTo>
                  <a:cubicBezTo>
                    <a:pt x="10470" y="39479"/>
                    <a:pt x="1413" y="32393"/>
                    <a:pt x="81" y="25467"/>
                  </a:cubicBezTo>
                  <a:cubicBezTo>
                    <a:pt x="-985" y="20139"/>
                    <a:pt x="8659" y="12733"/>
                    <a:pt x="1824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2" name="任意多边形: 形状 791"/>
            <p:cNvSpPr/>
            <p:nvPr/>
          </p:nvSpPr>
          <p:spPr>
            <a:xfrm>
              <a:off x="8372633" y="3091585"/>
              <a:ext cx="41663" cy="35301"/>
            </a:xfrm>
            <a:custGeom>
              <a:avLst/>
              <a:gdLst>
                <a:gd name="connsiteX0" fmla="*/ 41663 w 41663"/>
                <a:gd name="connsiteY0" fmla="*/ 22170 h 35301"/>
                <a:gd name="connsiteX1" fmla="*/ 22270 w 41663"/>
                <a:gd name="connsiteY1" fmla="*/ 35170 h 35301"/>
                <a:gd name="connsiteX2" fmla="*/ 0 w 41663"/>
                <a:gd name="connsiteY2" fmla="*/ 13539 h 35301"/>
                <a:gd name="connsiteX3" fmla="*/ 16250 w 41663"/>
                <a:gd name="connsiteY3" fmla="*/ 113 h 35301"/>
                <a:gd name="connsiteX4" fmla="*/ 41663 w 41663"/>
                <a:gd name="connsiteY4" fmla="*/ 22170 h 3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63" h="35301">
                  <a:moveTo>
                    <a:pt x="41663" y="22170"/>
                  </a:moveTo>
                  <a:cubicBezTo>
                    <a:pt x="31967" y="28829"/>
                    <a:pt x="23975" y="36395"/>
                    <a:pt x="22270" y="35170"/>
                  </a:cubicBezTo>
                  <a:cubicBezTo>
                    <a:pt x="13906" y="29256"/>
                    <a:pt x="7246" y="20944"/>
                    <a:pt x="0" y="13539"/>
                  </a:cubicBezTo>
                  <a:cubicBezTo>
                    <a:pt x="5594" y="8744"/>
                    <a:pt x="13479" y="-1166"/>
                    <a:pt x="16250" y="113"/>
                  </a:cubicBezTo>
                  <a:cubicBezTo>
                    <a:pt x="24508" y="3896"/>
                    <a:pt x="30741" y="12047"/>
                    <a:pt x="41663" y="221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3" name="任意多边形: 形状 792"/>
            <p:cNvSpPr/>
            <p:nvPr/>
          </p:nvSpPr>
          <p:spPr>
            <a:xfrm>
              <a:off x="10787814" y="4702067"/>
              <a:ext cx="46511" cy="56527"/>
            </a:xfrm>
            <a:custGeom>
              <a:avLst/>
              <a:gdLst>
                <a:gd name="connsiteX0" fmla="*/ 13213 w 46511"/>
                <a:gd name="connsiteY0" fmla="*/ 0 h 56527"/>
                <a:gd name="connsiteX1" fmla="*/ 46511 w 46511"/>
                <a:gd name="connsiteY1" fmla="*/ 49175 h 56527"/>
                <a:gd name="connsiteX2" fmla="*/ 36548 w 46511"/>
                <a:gd name="connsiteY2" fmla="*/ 56528 h 56527"/>
                <a:gd name="connsiteX3" fmla="*/ 0 w 46511"/>
                <a:gd name="connsiteY3" fmla="*/ 8738 h 56527"/>
                <a:gd name="connsiteX4" fmla="*/ 13213 w 46511"/>
                <a:gd name="connsiteY4" fmla="*/ 0 h 5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11" h="56527">
                  <a:moveTo>
                    <a:pt x="13213" y="0"/>
                  </a:moveTo>
                  <a:cubicBezTo>
                    <a:pt x="24295" y="16410"/>
                    <a:pt x="35376" y="32819"/>
                    <a:pt x="46511" y="49175"/>
                  </a:cubicBezTo>
                  <a:cubicBezTo>
                    <a:pt x="43208" y="51626"/>
                    <a:pt x="39852" y="54077"/>
                    <a:pt x="36548" y="56528"/>
                  </a:cubicBezTo>
                  <a:cubicBezTo>
                    <a:pt x="24348" y="40598"/>
                    <a:pt x="12200" y="24668"/>
                    <a:pt x="0" y="8738"/>
                  </a:cubicBezTo>
                  <a:cubicBezTo>
                    <a:pt x="4422" y="5861"/>
                    <a:pt x="8791" y="2930"/>
                    <a:pt x="1321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4" name="任意多边形: 形状 793"/>
            <p:cNvSpPr/>
            <p:nvPr/>
          </p:nvSpPr>
          <p:spPr>
            <a:xfrm>
              <a:off x="7930831" y="3018567"/>
              <a:ext cx="33768" cy="38713"/>
            </a:xfrm>
            <a:custGeom>
              <a:avLst/>
              <a:gdLst>
                <a:gd name="connsiteX0" fmla="*/ 18139 w 33768"/>
                <a:gd name="connsiteY0" fmla="*/ 38713 h 38713"/>
                <a:gd name="connsiteX1" fmla="*/ 25 w 33768"/>
                <a:gd name="connsiteY1" fmla="*/ 11648 h 38713"/>
                <a:gd name="connsiteX2" fmla="*/ 15102 w 33768"/>
                <a:gd name="connsiteY2" fmla="*/ 87 h 38713"/>
                <a:gd name="connsiteX3" fmla="*/ 33696 w 33768"/>
                <a:gd name="connsiteY3" fmla="*/ 21345 h 38713"/>
                <a:gd name="connsiteX4" fmla="*/ 18139 w 33768"/>
                <a:gd name="connsiteY4" fmla="*/ 38713 h 3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68" h="38713">
                  <a:moveTo>
                    <a:pt x="18139" y="38713"/>
                  </a:moveTo>
                  <a:cubicBezTo>
                    <a:pt x="9934" y="27205"/>
                    <a:pt x="3434" y="20066"/>
                    <a:pt x="25" y="11648"/>
                  </a:cubicBezTo>
                  <a:cubicBezTo>
                    <a:pt x="-668" y="9943"/>
                    <a:pt x="13504" y="-1085"/>
                    <a:pt x="15102" y="87"/>
                  </a:cubicBezTo>
                  <a:cubicBezTo>
                    <a:pt x="22668" y="5521"/>
                    <a:pt x="29114" y="13193"/>
                    <a:pt x="33696" y="21345"/>
                  </a:cubicBezTo>
                  <a:cubicBezTo>
                    <a:pt x="34655" y="23050"/>
                    <a:pt x="25971" y="30136"/>
                    <a:pt x="18139" y="387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5" name="任意多边形: 形状 794"/>
            <p:cNvSpPr/>
            <p:nvPr/>
          </p:nvSpPr>
          <p:spPr>
            <a:xfrm>
              <a:off x="10760163" y="4784807"/>
              <a:ext cx="44327" cy="54396"/>
            </a:xfrm>
            <a:custGeom>
              <a:avLst/>
              <a:gdLst>
                <a:gd name="connsiteX0" fmla="*/ 13159 w 44327"/>
                <a:gd name="connsiteY0" fmla="*/ 0 h 54396"/>
                <a:gd name="connsiteX1" fmla="*/ 44327 w 44327"/>
                <a:gd name="connsiteY1" fmla="*/ 45765 h 54396"/>
                <a:gd name="connsiteX2" fmla="*/ 32127 w 44327"/>
                <a:gd name="connsiteY2" fmla="*/ 54396 h 54396"/>
                <a:gd name="connsiteX3" fmla="*/ 0 w 44327"/>
                <a:gd name="connsiteY3" fmla="*/ 9270 h 54396"/>
                <a:gd name="connsiteX4" fmla="*/ 13159 w 44327"/>
                <a:gd name="connsiteY4" fmla="*/ 0 h 5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27" h="54396">
                  <a:moveTo>
                    <a:pt x="13159" y="0"/>
                  </a:moveTo>
                  <a:cubicBezTo>
                    <a:pt x="23549" y="15237"/>
                    <a:pt x="33938" y="30528"/>
                    <a:pt x="44327" y="45765"/>
                  </a:cubicBezTo>
                  <a:cubicBezTo>
                    <a:pt x="40278" y="48642"/>
                    <a:pt x="36175" y="51520"/>
                    <a:pt x="32127" y="54396"/>
                  </a:cubicBezTo>
                  <a:cubicBezTo>
                    <a:pt x="21418" y="39372"/>
                    <a:pt x="10709" y="24348"/>
                    <a:pt x="0" y="9270"/>
                  </a:cubicBezTo>
                  <a:cubicBezTo>
                    <a:pt x="4369" y="6180"/>
                    <a:pt x="8738" y="3090"/>
                    <a:pt x="1315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6" name="任意多边形: 形状 795"/>
            <p:cNvSpPr/>
            <p:nvPr/>
          </p:nvSpPr>
          <p:spPr>
            <a:xfrm>
              <a:off x="9246493" y="3190253"/>
              <a:ext cx="31702" cy="35970"/>
            </a:xfrm>
            <a:custGeom>
              <a:avLst/>
              <a:gdLst>
                <a:gd name="connsiteX0" fmla="*/ 0 w 31702"/>
                <a:gd name="connsiteY0" fmla="*/ 2459 h 35970"/>
                <a:gd name="connsiteX1" fmla="*/ 27491 w 31702"/>
                <a:gd name="connsiteY1" fmla="*/ 35971 h 35970"/>
                <a:gd name="connsiteX2" fmla="*/ 0 w 31702"/>
                <a:gd name="connsiteY2" fmla="*/ 2459 h 3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01" h="35970">
                  <a:moveTo>
                    <a:pt x="0" y="2459"/>
                  </a:moveTo>
                  <a:cubicBezTo>
                    <a:pt x="35323" y="-2815"/>
                    <a:pt x="35323" y="-2815"/>
                    <a:pt x="27491" y="35971"/>
                  </a:cubicBezTo>
                  <a:cubicBezTo>
                    <a:pt x="18328" y="24836"/>
                    <a:pt x="9164" y="13648"/>
                    <a:pt x="0" y="24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7" name="任意多边形: 形状 796"/>
            <p:cNvSpPr/>
            <p:nvPr/>
          </p:nvSpPr>
          <p:spPr>
            <a:xfrm>
              <a:off x="9955191" y="3630707"/>
              <a:ext cx="39691" cy="50720"/>
            </a:xfrm>
            <a:custGeom>
              <a:avLst/>
              <a:gdLst>
                <a:gd name="connsiteX0" fmla="*/ 13266 w 39691"/>
                <a:gd name="connsiteY0" fmla="*/ 0 h 50720"/>
                <a:gd name="connsiteX1" fmla="*/ 39692 w 39691"/>
                <a:gd name="connsiteY1" fmla="*/ 42249 h 50720"/>
                <a:gd name="connsiteX2" fmla="*/ 25893 w 39691"/>
                <a:gd name="connsiteY2" fmla="*/ 50720 h 50720"/>
                <a:gd name="connsiteX3" fmla="*/ 0 w 39691"/>
                <a:gd name="connsiteY3" fmla="*/ 8151 h 50720"/>
                <a:gd name="connsiteX4" fmla="*/ 13266 w 39691"/>
                <a:gd name="connsiteY4" fmla="*/ 0 h 5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91" h="50720">
                  <a:moveTo>
                    <a:pt x="13266" y="0"/>
                  </a:moveTo>
                  <a:cubicBezTo>
                    <a:pt x="22057" y="14065"/>
                    <a:pt x="30848" y="28184"/>
                    <a:pt x="39692" y="42249"/>
                  </a:cubicBezTo>
                  <a:cubicBezTo>
                    <a:pt x="35110" y="45073"/>
                    <a:pt x="30475" y="47897"/>
                    <a:pt x="25893" y="50720"/>
                  </a:cubicBezTo>
                  <a:cubicBezTo>
                    <a:pt x="17262" y="36548"/>
                    <a:pt x="8631" y="22323"/>
                    <a:pt x="0" y="8151"/>
                  </a:cubicBezTo>
                  <a:cubicBezTo>
                    <a:pt x="4422" y="5434"/>
                    <a:pt x="8844" y="2717"/>
                    <a:pt x="1326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0724" name="Text Box 5"/>
          <p:cNvSpPr txBox="1"/>
          <p:nvPr/>
        </p:nvSpPr>
        <p:spPr>
          <a:xfrm>
            <a:off x="1600200" y="762000"/>
            <a:ext cx="8071485" cy="5139690"/>
          </a:xfrm>
          <a:prstGeom prst="rect">
            <a:avLst/>
          </a:prstGeom>
          <a:noFill/>
          <a:ln w="9525">
            <a:noFill/>
          </a:ln>
        </p:spPr>
        <p:txBody>
          <a:bodyPr anchor="t" anchorCtr="0">
            <a:spAutoFit/>
          </a:bodyPr>
          <a:p>
            <a:r>
              <a:rPr lang="zh-CN" altLang="en-US" sz="28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</a:rPr>
              <a:t>一、目标游离评价模式简介</a:t>
            </a:r>
            <a:endParaRPr lang="zh-CN" altLang="en-US" sz="2800" b="1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</a:rPr>
              <a:t>    </a:t>
            </a:r>
            <a:r>
              <a:rPr lang="zh-CN" altLang="en-US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</a:rPr>
              <a:t>目标游离评价模式诞生于</a:t>
            </a:r>
            <a:r>
              <a:rPr lang="en-US" altLang="zh-CN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</a:rPr>
              <a:t>20</a:t>
            </a:r>
            <a:r>
              <a:rPr lang="zh-CN" altLang="en-US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</a:rPr>
              <a:t>世纪</a:t>
            </a:r>
            <a:r>
              <a:rPr lang="en-US" altLang="zh-CN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</a:rPr>
              <a:t>60</a:t>
            </a:r>
            <a:r>
              <a:rPr lang="zh-CN" altLang="en-US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</a:rPr>
              <a:t>年代，由美国教育家和心理学家斯克里文提出</a:t>
            </a:r>
            <a:r>
              <a:rPr lang="zh-CN" altLang="en-US" sz="2400" i="1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</a:rPr>
              <a:t>，</a:t>
            </a:r>
            <a:r>
              <a:rPr lang="zh-CN" altLang="en-US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</a:rPr>
              <a:t>又称</a:t>
            </a:r>
            <a:r>
              <a:rPr lang="zh-CN" altLang="en-US" sz="32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</a:rPr>
              <a:t>“无目标评价”</a:t>
            </a:r>
            <a:r>
              <a:rPr lang="zh-CN" altLang="en-US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</a:rPr>
              <a:t>。   </a:t>
            </a:r>
            <a:endParaRPr lang="en-US" altLang="zh-CN" sz="2400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</a:rPr>
              <a:t>   </a:t>
            </a:r>
            <a:r>
              <a:rPr lang="zh-CN" altLang="en-US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</a:rPr>
              <a:t>它是针对目标评价模式把教育活动的目标即预期效应、与教学活动非预期效应割裂开来这种做法的弊病而提出的。斯克里文断定</a:t>
            </a:r>
            <a:r>
              <a:rPr lang="en-US" altLang="zh-CN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</a:rPr>
              <a:t>'“</a:t>
            </a:r>
            <a:r>
              <a:rPr lang="zh-CN" altLang="en-US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</a:rPr>
              <a:t>对目的的考虑和评价是一个不必要的，而且是有害的步骤。”</a:t>
            </a:r>
            <a:endParaRPr lang="en-US" altLang="zh-CN" sz="2400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</a:rPr>
              <a:t>按他的观点来看，目标评价很容易使评价人受方案制订者所确定的目的的限制。</a:t>
            </a:r>
            <a:endParaRPr lang="zh-CN" altLang="en-US" sz="2400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</a:endParaRP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矩形 23"/>
          <p:cNvSpPr/>
          <p:nvPr>
            <p:custDataLst>
              <p:tags r:id="rId1"/>
            </p:custDataLst>
          </p:nvPr>
        </p:nvSpPr>
        <p:spPr>
          <a:xfrm>
            <a:off x="0" y="6226810"/>
            <a:ext cx="12192000" cy="63119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标题"/>
          <p:cNvSpPr txBox="1"/>
          <p:nvPr>
            <p:custDataLst>
              <p:tags r:id="rId2"/>
            </p:custDataLst>
          </p:nvPr>
        </p:nvSpPr>
        <p:spPr>
          <a:xfrm>
            <a:off x="1219200" y="685800"/>
            <a:ext cx="5626735" cy="373380"/>
          </a:xfrm>
          <a:prstGeom prst="rect">
            <a:avLst/>
          </a:prstGeom>
          <a:noFill/>
        </p:spPr>
        <p:txBody>
          <a:bodyPr wrap="square" lIns="0" tIns="0" rIns="0" bIns="0" rtlCol="0" anchor="b"/>
          <a:lstStyle/>
          <a:p>
            <a:r>
              <a:rPr lang="zh-CN" altLang="en-US" sz="32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一、目标游离评价模式简介</a:t>
            </a:r>
            <a:endParaRPr lang="zh-CN" altLang="en-US" sz="3200" b="1" spc="300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  <a:sym typeface="+mn-ea"/>
            </a:endParaRPr>
          </a:p>
        </p:txBody>
      </p:sp>
      <p:sp>
        <p:nvSpPr>
          <p:cNvPr id="21" name="正文"/>
          <p:cNvSpPr txBox="1"/>
          <p:nvPr>
            <p:custDataLst>
              <p:tags r:id="rId3"/>
            </p:custDataLst>
          </p:nvPr>
        </p:nvSpPr>
        <p:spPr>
          <a:xfrm>
            <a:off x="1726565" y="1898015"/>
            <a:ext cx="8601075" cy="3344545"/>
          </a:xfrm>
          <a:prstGeom prst="rect">
            <a:avLst/>
          </a:prstGeom>
          <a:noFill/>
        </p:spPr>
        <p:txBody>
          <a:bodyPr wrap="square" lIns="0" tIns="0" rIns="0" bIns="0" rtlCol="0" anchor="t" anchorCtr="0"/>
          <a:lstStyle/>
          <a:p>
            <a:pPr>
              <a:lnSpc>
                <a:spcPct val="200000"/>
              </a:lnSpc>
            </a:pPr>
            <a:r>
              <a:rPr lang="en-US" altLang="zh-CN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     </a:t>
            </a:r>
            <a:r>
              <a:rPr lang="zh-CN" altLang="en-US" sz="20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目标游离评价模式诞生于</a:t>
            </a:r>
            <a:r>
              <a:rPr lang="en-US" altLang="zh-CN" sz="20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20</a:t>
            </a:r>
            <a:r>
              <a:rPr lang="zh-CN" altLang="en-US" sz="20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世纪</a:t>
            </a:r>
            <a:r>
              <a:rPr lang="en-US" altLang="zh-CN" sz="20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60</a:t>
            </a:r>
            <a:r>
              <a:rPr lang="zh-CN" altLang="en-US" sz="20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年代，由美国教育家和心理学家斯克里文提出</a:t>
            </a:r>
            <a:r>
              <a:rPr lang="zh-CN" altLang="en-US" sz="2000" i="1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，</a:t>
            </a:r>
            <a:r>
              <a:rPr lang="zh-CN" altLang="en-US" sz="20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又称</a:t>
            </a:r>
            <a:r>
              <a:rPr lang="zh-CN" altLang="en-US" sz="2800" b="1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“无目标评价”</a:t>
            </a:r>
            <a:r>
              <a:rPr lang="zh-CN" altLang="en-US" sz="20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。   它是针对目标评价模式把教育活动的目标即预期效应、与教学活动非预期效应割裂开来这种做法的弊病而提出的。斯克里文断定</a:t>
            </a:r>
            <a:r>
              <a:rPr lang="en-US" altLang="zh-CN" sz="20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'“</a:t>
            </a:r>
            <a:r>
              <a:rPr lang="zh-CN" altLang="en-US" sz="2000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对目的的考虑和评价是一个不必要的，而且是有害的步骤。”按他的观点来看，目标评价很容易使评价人受方案制订者所确定的目的的限制。</a:t>
            </a:r>
            <a:endParaRPr lang="zh-CN" altLang="en-US" sz="2000" dirty="0">
              <a:solidFill>
                <a:schemeClr val="tx1"/>
              </a:solidFill>
              <a:latin typeface="宋体" panose="02010600030101010101" pitchFamily="2" charset="-122"/>
            </a:endParaRPr>
          </a:p>
          <a:p>
            <a:pPr indent="0" algn="just" fontAlgn="auto">
              <a:lnSpc>
                <a:spcPct val="130000"/>
              </a:lnSpc>
            </a:pPr>
            <a:endParaRPr lang="zh-CN" altLang="en-US" sz="2000" spc="150" dirty="0">
              <a:solidFill>
                <a:schemeClr val="tx1"/>
              </a:solidFill>
              <a:latin typeface="宋体" panose="02010600030101010101" pitchFamily="2" charset="-122"/>
            </a:endParaRPr>
          </a:p>
        </p:txBody>
      </p:sp>
      <p:sp>
        <p:nvSpPr>
          <p:cNvPr id="23" name="矩形 22"/>
          <p:cNvSpPr/>
          <p:nvPr>
            <p:custDataLst>
              <p:tags r:id="rId4"/>
            </p:custDataLst>
          </p:nvPr>
        </p:nvSpPr>
        <p:spPr>
          <a:xfrm flipV="1">
            <a:off x="1143000" y="1371600"/>
            <a:ext cx="1119505" cy="87630"/>
          </a:xfrm>
          <a:prstGeom prst="rect">
            <a:avLst/>
          </a:prstGeom>
          <a:gradFill>
            <a:gsLst>
              <a:gs pos="0">
                <a:schemeClr val="accent1">
                  <a:alpha val="40000"/>
                </a:schemeClr>
              </a:gs>
              <a:gs pos="100000">
                <a:schemeClr val="accent1"/>
              </a:gs>
            </a:gsLst>
            <a:lin ang="20400000" scaled="0"/>
          </a:gra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custDataLst>
      <p:tags r:id="rId5"/>
    </p:custDataLst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矩形 23"/>
          <p:cNvSpPr/>
          <p:nvPr>
            <p:custDataLst>
              <p:tags r:id="rId1"/>
            </p:custDataLst>
          </p:nvPr>
        </p:nvSpPr>
        <p:spPr>
          <a:xfrm>
            <a:off x="0" y="6226810"/>
            <a:ext cx="12192000" cy="63119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标题"/>
          <p:cNvSpPr txBox="1"/>
          <p:nvPr>
            <p:custDataLst>
              <p:tags r:id="rId2"/>
            </p:custDataLst>
          </p:nvPr>
        </p:nvSpPr>
        <p:spPr>
          <a:xfrm>
            <a:off x="1219200" y="685800"/>
            <a:ext cx="5626735" cy="373380"/>
          </a:xfrm>
          <a:prstGeom prst="rect">
            <a:avLst/>
          </a:prstGeom>
          <a:noFill/>
        </p:spPr>
        <p:txBody>
          <a:bodyPr wrap="square" lIns="0" tIns="0" rIns="0" bIns="0" rtlCol="0" anchor="b"/>
          <a:lstStyle/>
          <a:p>
            <a:r>
              <a:rPr lang="zh-CN" altLang="en-US" sz="32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一、目标游离评价模式简介</a:t>
            </a:r>
            <a:endParaRPr lang="zh-CN" altLang="en-US" sz="3200" b="1" spc="300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  <a:sym typeface="+mn-ea"/>
            </a:endParaRPr>
          </a:p>
        </p:txBody>
      </p:sp>
      <p:sp>
        <p:nvSpPr>
          <p:cNvPr id="21" name="正文"/>
          <p:cNvSpPr txBox="1"/>
          <p:nvPr>
            <p:custDataLst>
              <p:tags r:id="rId3"/>
            </p:custDataLst>
          </p:nvPr>
        </p:nvSpPr>
        <p:spPr>
          <a:xfrm>
            <a:off x="1726565" y="1898015"/>
            <a:ext cx="8601075" cy="3344545"/>
          </a:xfrm>
          <a:prstGeom prst="rect">
            <a:avLst/>
          </a:prstGeom>
          <a:noFill/>
        </p:spPr>
        <p:txBody>
          <a:bodyPr wrap="square" lIns="0" tIns="0" rIns="0" bIns="0" rtlCol="0" anchor="t" anchorCtr="0"/>
          <a:lstStyle/>
          <a:p>
            <a:pPr marR="0" defTabSz="914400" rtl="0">
              <a:lnSpc>
                <a:spcPct val="150000"/>
              </a:lnSpc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dirty="0">
                <a:solidFill>
                  <a:schemeClr val="tx1"/>
                </a:solidFill>
                <a:latin typeface="宋体" panose="02010600030101010101" pitchFamily="2" charset="-122"/>
                <a:sym typeface="+mn-ea"/>
              </a:rPr>
              <a:t> </a:t>
            </a:r>
            <a:r>
              <a:rPr lang="en-US" altLang="zh-CN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    </a:t>
            </a:r>
            <a:r>
              <a:rPr lang="zh-CN" altLang="en-US" sz="2000" noProof="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因此，他建议把评价的重点由“方案想干什么”</a:t>
            </a:r>
            <a:r>
              <a:rPr lang="zh-CN" altLang="en-US" sz="2000" b="1" noProof="0" dirty="0">
                <a:ln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转移到</a:t>
            </a:r>
            <a:r>
              <a:rPr lang="zh-CN" altLang="en-US" sz="2000" noProof="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“方案实际干了什么”上来。</a:t>
            </a:r>
            <a:endParaRPr kumimoji="0" lang="en-US" altLang="zh-CN" sz="2000" kern="1200" cap="none" spc="0" normalizeH="0" baseline="0" noProof="0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  <a:ea typeface="宋体" panose="02010600030101010101" pitchFamily="2" charset="-122"/>
              <a:cs typeface="+mn-cs"/>
            </a:endParaRPr>
          </a:p>
          <a:p>
            <a:pPr marR="0" defTabSz="914400" rtl="0">
              <a:lnSpc>
                <a:spcPct val="150000"/>
              </a:lnSpc>
              <a:buClrTx/>
              <a:buSzTx/>
              <a:buFont typeface="Arial" panose="020B0604020202020204" pitchFamily="34" charset="0"/>
              <a:buNone/>
              <a:defRPr/>
            </a:pPr>
            <a:endParaRPr kumimoji="0" lang="en-US" altLang="zh-CN" sz="2000" kern="1200" cap="none" spc="0" normalizeH="0" baseline="0" noProof="0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  <a:ea typeface="宋体" panose="02010600030101010101" pitchFamily="2" charset="-122"/>
              <a:cs typeface="+mn-cs"/>
            </a:endParaRPr>
          </a:p>
          <a:p>
            <a:pPr marR="0" defTabSz="914400" rtl="0">
              <a:lnSpc>
                <a:spcPct val="150000"/>
              </a:lnSpc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sz="2000" noProof="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    </a:t>
            </a:r>
            <a:r>
              <a:rPr lang="zh-CN" altLang="en-US" sz="2000" noProof="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他认为，评价委托人不应把方案的目的、目标告诉评价人， 而应当让评价人全面地收集关于方案实际结果的各种信息，不管这些结果是预期的还是非预期的，也不管这些结果是积极的还是消极的，这样才能使人们对方案做出正确的 判断。</a:t>
            </a:r>
            <a:endParaRPr kumimoji="0" lang="zh-CN" altLang="en-US" sz="2000" kern="1200" cap="none" spc="0" normalizeH="0" baseline="0" noProof="0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  <a:ea typeface="宋体" panose="02010600030101010101" pitchFamily="2" charset="-122"/>
              <a:cs typeface="+mn-cs"/>
            </a:endParaRPr>
          </a:p>
          <a:p>
            <a:pPr>
              <a:lnSpc>
                <a:spcPct val="200000"/>
              </a:lnSpc>
            </a:pPr>
            <a:endParaRPr kumimoji="0" lang="zh-CN" altLang="en-US" sz="2000" kern="1200" cap="none" spc="0" normalizeH="0" baseline="0" noProof="0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" name="矩形 22"/>
          <p:cNvSpPr/>
          <p:nvPr>
            <p:custDataLst>
              <p:tags r:id="rId4"/>
            </p:custDataLst>
          </p:nvPr>
        </p:nvSpPr>
        <p:spPr>
          <a:xfrm flipV="1">
            <a:off x="1219200" y="1134745"/>
            <a:ext cx="1523365" cy="76200"/>
          </a:xfrm>
          <a:prstGeom prst="rect">
            <a:avLst/>
          </a:prstGeom>
          <a:gradFill>
            <a:gsLst>
              <a:gs pos="0">
                <a:schemeClr val="accent1">
                  <a:alpha val="40000"/>
                </a:schemeClr>
              </a:gs>
              <a:gs pos="100000">
                <a:schemeClr val="accent1"/>
              </a:gs>
            </a:gsLst>
            <a:lin ang="20400000" scaled="0"/>
          </a:gra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custDataLst>
      <p:tags r:id="rId5"/>
    </p:custDataLst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矩形 23"/>
          <p:cNvSpPr/>
          <p:nvPr>
            <p:custDataLst>
              <p:tags r:id="rId1"/>
            </p:custDataLst>
          </p:nvPr>
        </p:nvSpPr>
        <p:spPr>
          <a:xfrm>
            <a:off x="0" y="6226810"/>
            <a:ext cx="12192000" cy="63119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标题"/>
          <p:cNvSpPr txBox="1"/>
          <p:nvPr>
            <p:custDataLst>
              <p:tags r:id="rId2"/>
            </p:custDataLst>
          </p:nvPr>
        </p:nvSpPr>
        <p:spPr>
          <a:xfrm>
            <a:off x="1219200" y="685800"/>
            <a:ext cx="5626735" cy="373380"/>
          </a:xfrm>
          <a:prstGeom prst="rect">
            <a:avLst/>
          </a:prstGeom>
          <a:noFill/>
        </p:spPr>
        <p:txBody>
          <a:bodyPr wrap="square" lIns="0" tIns="0" rIns="0" bIns="0" rtlCol="0" anchor="b"/>
          <a:lstStyle/>
          <a:p>
            <a:r>
              <a:rPr lang="zh-CN" altLang="en-US" sz="32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二、目标游离评价模式应用</a:t>
            </a:r>
            <a:endParaRPr lang="zh-CN" altLang="en-US" sz="3200" b="1" spc="300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  <a:sym typeface="+mn-ea"/>
            </a:endParaRPr>
          </a:p>
        </p:txBody>
      </p:sp>
      <p:sp>
        <p:nvSpPr>
          <p:cNvPr id="21" name="正文"/>
          <p:cNvSpPr txBox="1"/>
          <p:nvPr>
            <p:custDataLst>
              <p:tags r:id="rId3"/>
            </p:custDataLst>
          </p:nvPr>
        </p:nvSpPr>
        <p:spPr>
          <a:xfrm>
            <a:off x="1371600" y="1371600"/>
            <a:ext cx="8823325" cy="3344545"/>
          </a:xfrm>
          <a:prstGeom prst="rect">
            <a:avLst/>
          </a:prstGeom>
          <a:noFill/>
        </p:spPr>
        <p:txBody>
          <a:bodyPr wrap="square" lIns="0" tIns="0" rIns="0" bIns="0" rtlCol="0" anchor="t" anchorCtr="0"/>
          <a:lstStyle/>
          <a:p>
            <a:pPr eaLnBrk="0" hangingPunct="0">
              <a:lnSpc>
                <a:spcPct val="200000"/>
              </a:lnSpc>
            </a:pPr>
            <a:r>
              <a:rPr lang="zh-CN" altLang="en-US" sz="2000" b="1" dirty="0">
                <a:solidFill>
                  <a:srgbClr val="FF0000"/>
                </a:solidFill>
                <a:latin typeface="宋体" panose="02010600030101010101" pitchFamily="2" charset="-122"/>
                <a:cs typeface="Times New Roman" panose="02020603050405020304" pitchFamily="18" charset="0"/>
                <a:sym typeface="+mn-ea"/>
              </a:rPr>
              <a:t>例</a:t>
            </a:r>
            <a:r>
              <a:rPr lang="en-US" altLang="zh-CN" sz="2000" b="1" dirty="0">
                <a:solidFill>
                  <a:srgbClr val="FF0000"/>
                </a:solidFill>
                <a:latin typeface="宋体" panose="02010600030101010101" pitchFamily="2" charset="-122"/>
                <a:cs typeface="Times New Roman" panose="02020603050405020304" pitchFamily="18" charset="0"/>
                <a:sym typeface="+mn-ea"/>
              </a:rPr>
              <a:t>:</a:t>
            </a:r>
            <a:r>
              <a:rPr lang="zh-CN" altLang="en-US" sz="2000" b="1" dirty="0">
                <a:solidFill>
                  <a:srgbClr val="FF0000"/>
                </a:solidFill>
                <a:latin typeface="宋体" panose="02010600030101010101" pitchFamily="2" charset="-122"/>
                <a:cs typeface="Times New Roman" panose="02020603050405020304" pitchFamily="18" charset="0"/>
                <a:sym typeface="+mn-ea"/>
              </a:rPr>
              <a:t>简单说明目标游离模式</a:t>
            </a:r>
            <a:endParaRPr lang="en-US" altLang="zh-CN" sz="2000" b="1" dirty="0">
              <a:solidFill>
                <a:srgbClr val="FF0000"/>
              </a:solidFill>
              <a:latin typeface="宋体" panose="02010600030101010101" pitchFamily="2" charset="-122"/>
              <a:cs typeface="Times New Roman" panose="02020603050405020304" pitchFamily="18" charset="0"/>
            </a:endParaRPr>
          </a:p>
          <a:p>
            <a:pPr eaLnBrk="0" hangingPunct="0">
              <a:lnSpc>
                <a:spcPct val="200000"/>
              </a:lnSpc>
            </a:pPr>
            <a:r>
              <a:rPr lang="en-US" altLang="zh-CN" sz="2000" b="1" dirty="0">
                <a:solidFill>
                  <a:srgbClr val="FF0000"/>
                </a:solidFill>
                <a:latin typeface="宋体" panose="02010600030101010101" pitchFamily="2" charset="-122"/>
                <a:cs typeface="Times New Roman" panose="02020603050405020304" pitchFamily="18" charset="0"/>
                <a:sym typeface="+mn-ea"/>
              </a:rPr>
              <a:t>    </a:t>
            </a:r>
            <a:r>
              <a:rPr lang="zh-CN" altLang="en-US" sz="2000" b="1" dirty="0">
                <a:solidFill>
                  <a:srgbClr val="FF0000"/>
                </a:solidFill>
                <a:latin typeface="宋体" panose="02010600030101010101" pitchFamily="2" charset="-122"/>
                <a:cs typeface="Times New Roman" panose="02020603050405020304" pitchFamily="18" charset="0"/>
                <a:sym typeface="+mn-ea"/>
              </a:rPr>
              <a:t>在幼儿园教育评价中的运用。</a:t>
            </a:r>
            <a:endParaRPr lang="en-US" altLang="zh-CN" sz="2000" b="1" dirty="0">
              <a:solidFill>
                <a:srgbClr val="FF0000"/>
              </a:solidFill>
              <a:latin typeface="宋体" panose="02010600030101010101" pitchFamily="2" charset="-122"/>
              <a:cs typeface="Times New Roman" panose="02020603050405020304" pitchFamily="18" charset="0"/>
            </a:endParaRPr>
          </a:p>
          <a:p>
            <a:pPr eaLnBrk="0" hangingPunct="0">
              <a:lnSpc>
                <a:spcPct val="150000"/>
              </a:lnSpc>
            </a:pPr>
            <a:r>
              <a:rPr lang="en-US" altLang="zh-CN" b="1" dirty="0">
                <a:solidFill>
                  <a:srgbClr val="FF0000"/>
                </a:solidFill>
                <a:latin typeface="宋体" panose="02010600030101010101" pitchFamily="2" charset="-122"/>
                <a:cs typeface="Times New Roman" panose="02020603050405020304" pitchFamily="18" charset="0"/>
                <a:sym typeface="+mn-ea"/>
              </a:rPr>
              <a:t>   </a:t>
            </a:r>
            <a:r>
              <a:rPr lang="en-US" altLang="zh-CN" dirty="0">
                <a:solidFill>
                  <a:srgbClr val="FF0000"/>
                </a:solidFill>
                <a:latin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lang="zh-CN" altLang="en-US" sz="2000" dirty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某幼儿园领导与教职员工认为本园的目标已基本达到，但未经外部人士评价，故拟进行一项目标游离式评价。他们邀请幼教界某权威人士、一位其他园的园主任、一位教师、一位家长及一位教育心理专家组成评价小组。在对该园目标并不了解的情况下</a:t>
            </a:r>
            <a:r>
              <a:rPr lang="en-US" altLang="zh-CN" sz="2000" dirty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(</a:t>
            </a:r>
            <a:r>
              <a:rPr lang="zh-CN" altLang="en-US" sz="2000" dirty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未听取有关目标的汇报</a:t>
            </a:r>
            <a:r>
              <a:rPr lang="en-US" altLang="zh-CN" sz="2000" dirty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)</a:t>
            </a:r>
            <a:r>
              <a:rPr lang="zh-CN" altLang="en-US" sz="2000" dirty="0"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  <a:sym typeface="+mn-ea"/>
              </a:rPr>
              <a:t>，评价人员用三天时间连续观察机构的运行情况，与儿童、家长、教职员工等谈话，审阅书面记录与材料，最后根据所掌握的全部资料，写出评价报告，向该幼儿园提供相当可观的有关该园工作情况的信息，不仅肯定某些预定目标的成效与影响，而且指出了一些其他的明显而未预料的积极或消极影响。</a:t>
            </a:r>
            <a:endParaRPr kumimoji="0" lang="zh-CN" altLang="en-US" sz="2000" kern="1200" cap="none" spc="0" normalizeH="0" baseline="0" noProof="0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  <a:ea typeface="宋体" panose="02010600030101010101" pitchFamily="2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23" name="矩形 22"/>
          <p:cNvSpPr/>
          <p:nvPr>
            <p:custDataLst>
              <p:tags r:id="rId4"/>
            </p:custDataLst>
          </p:nvPr>
        </p:nvSpPr>
        <p:spPr>
          <a:xfrm flipV="1">
            <a:off x="1219200" y="1134745"/>
            <a:ext cx="1523365" cy="76200"/>
          </a:xfrm>
          <a:prstGeom prst="rect">
            <a:avLst/>
          </a:prstGeom>
          <a:gradFill>
            <a:gsLst>
              <a:gs pos="0">
                <a:schemeClr val="accent1">
                  <a:alpha val="40000"/>
                </a:schemeClr>
              </a:gs>
              <a:gs pos="100000">
                <a:schemeClr val="accent1"/>
              </a:gs>
            </a:gsLst>
            <a:lin ang="20400000" scaled="0"/>
          </a:gra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custDataLst>
      <p:tags r:id="rId5"/>
    </p:custDataLst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矩形 23"/>
          <p:cNvSpPr/>
          <p:nvPr>
            <p:custDataLst>
              <p:tags r:id="rId1"/>
            </p:custDataLst>
          </p:nvPr>
        </p:nvSpPr>
        <p:spPr>
          <a:xfrm>
            <a:off x="0" y="6226810"/>
            <a:ext cx="12192000" cy="63119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标题"/>
          <p:cNvSpPr txBox="1"/>
          <p:nvPr>
            <p:custDataLst>
              <p:tags r:id="rId2"/>
            </p:custDataLst>
          </p:nvPr>
        </p:nvSpPr>
        <p:spPr>
          <a:xfrm>
            <a:off x="1219200" y="685800"/>
            <a:ext cx="6205220" cy="373380"/>
          </a:xfrm>
          <a:prstGeom prst="rect">
            <a:avLst/>
          </a:prstGeom>
          <a:noFill/>
        </p:spPr>
        <p:txBody>
          <a:bodyPr wrap="square" lIns="0" tIns="0" rIns="0" bIns="0" rtlCol="0" anchor="b"/>
          <a:lstStyle/>
          <a:p>
            <a:r>
              <a:rPr lang="zh-CN" altLang="en-US" sz="32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三、目标游离评价模式的优缺点</a:t>
            </a:r>
            <a:endParaRPr lang="zh-CN" altLang="en-US" sz="3200" b="1" spc="300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  <a:sym typeface="+mn-ea"/>
            </a:endParaRPr>
          </a:p>
        </p:txBody>
      </p:sp>
      <p:sp>
        <p:nvSpPr>
          <p:cNvPr id="21" name="正文"/>
          <p:cNvSpPr txBox="1"/>
          <p:nvPr>
            <p:custDataLst>
              <p:tags r:id="rId3"/>
            </p:custDataLst>
          </p:nvPr>
        </p:nvSpPr>
        <p:spPr>
          <a:xfrm>
            <a:off x="1219200" y="1752600"/>
            <a:ext cx="8823325" cy="3344545"/>
          </a:xfrm>
          <a:prstGeom prst="rect">
            <a:avLst/>
          </a:prstGeom>
          <a:noFill/>
        </p:spPr>
        <p:txBody>
          <a:bodyPr wrap="square" lIns="0" tIns="0" rIns="0" bIns="0" rtlCol="0" anchor="t" anchorCtr="0"/>
          <a:lstStyle/>
          <a:p>
            <a:pPr>
              <a:lnSpc>
                <a:spcPct val="200000"/>
              </a:lnSpc>
            </a:pPr>
            <a:r>
              <a:rPr lang="zh-CN" altLang="en-US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1.相对于其他模式而言，对评价者的要求更高，使用时更加依赖于评价者的专业能力和技能水平。</a:t>
            </a:r>
            <a:endParaRPr lang="zh-CN" altLang="en-US" sz="2400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</a:endParaRPr>
          </a:p>
          <a:p>
            <a:pPr>
              <a:lnSpc>
                <a:spcPct val="200000"/>
              </a:lnSpc>
            </a:pPr>
            <a:r>
              <a:rPr lang="en-US" altLang="zh-CN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2.</a:t>
            </a:r>
            <a:r>
              <a:rPr lang="zh-CN" altLang="en-US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由于评价者不知晓既定目标，使用不当时可能使评价工作陷人盲目性和主观性。</a:t>
            </a:r>
            <a:endParaRPr lang="zh-CN" altLang="en-US" sz="2400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endParaRPr kumimoji="0" lang="zh-CN" altLang="en-US" sz="2400" kern="1200" cap="none" spc="0" normalizeH="0" baseline="0" noProof="0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  <a:ea typeface="宋体" panose="02010600030101010101" pitchFamily="2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23" name="矩形 22"/>
          <p:cNvSpPr/>
          <p:nvPr>
            <p:custDataLst>
              <p:tags r:id="rId4"/>
            </p:custDataLst>
          </p:nvPr>
        </p:nvSpPr>
        <p:spPr>
          <a:xfrm flipV="1">
            <a:off x="1219200" y="1134745"/>
            <a:ext cx="1523365" cy="76200"/>
          </a:xfrm>
          <a:prstGeom prst="rect">
            <a:avLst/>
          </a:prstGeom>
          <a:gradFill>
            <a:gsLst>
              <a:gs pos="0">
                <a:schemeClr val="accent1">
                  <a:alpha val="40000"/>
                </a:schemeClr>
              </a:gs>
              <a:gs pos="100000">
                <a:schemeClr val="accent1"/>
              </a:gs>
            </a:gsLst>
            <a:lin ang="20400000" scaled="0"/>
          </a:gra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custDataLst>
      <p:tags r:id="rId5"/>
    </p:custDataLst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6"/>
          <p:cNvSpPr/>
          <p:nvPr>
            <p:custDataLst>
              <p:tags r:id="rId1"/>
            </p:custDataLst>
          </p:nvPr>
        </p:nvSpPr>
        <p:spPr>
          <a:xfrm>
            <a:off x="5851059" y="1"/>
            <a:ext cx="6340941" cy="6531569"/>
          </a:xfrm>
          <a:custGeom>
            <a:avLst/>
            <a:gdLst>
              <a:gd name="connsiteX0" fmla="*/ 0 w 6340941"/>
              <a:gd name="connsiteY0" fmla="*/ 0 h 6531569"/>
              <a:gd name="connsiteX1" fmla="*/ 6340941 w 6340941"/>
              <a:gd name="connsiteY1" fmla="*/ 0 h 6531569"/>
              <a:gd name="connsiteX2" fmla="*/ 6340941 w 6340941"/>
              <a:gd name="connsiteY2" fmla="*/ 6531569 h 653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40941" h="6531568">
                <a:moveTo>
                  <a:pt x="0" y="0"/>
                </a:moveTo>
                <a:lnTo>
                  <a:pt x="6340941" y="0"/>
                </a:lnTo>
                <a:lnTo>
                  <a:pt x="6340941" y="653156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9pPr>
          </a:lstStyle>
          <a:p>
            <a:pPr lvl="0" algn="ctr">
              <a:buClrTx/>
              <a:buSzTx/>
              <a:buFontTx/>
            </a:pPr>
            <a:endParaRPr lang="en-US"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sp>
        <p:nvSpPr>
          <p:cNvPr id="3" name="!!平滑2"/>
          <p:cNvSpPr/>
          <p:nvPr>
            <p:custDataLst>
              <p:tags r:id="rId2"/>
            </p:custDataLst>
          </p:nvPr>
        </p:nvSpPr>
        <p:spPr>
          <a:xfrm>
            <a:off x="228659" y="187591"/>
            <a:ext cx="716221" cy="1658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9pPr>
          </a:lstStyle>
          <a:p>
            <a:pPr lvl="0" algn="ctr">
              <a:buClrTx/>
              <a:buSzTx/>
              <a:buFontTx/>
            </a:pPr>
            <a:endParaRPr lang="en-US"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sp>
        <p:nvSpPr>
          <p:cNvPr id="4" name="Shape1"/>
          <p:cNvSpPr/>
          <p:nvPr>
            <p:custDataLst>
              <p:tags r:id="rId3"/>
            </p:custDataLst>
          </p:nvPr>
        </p:nvSpPr>
        <p:spPr>
          <a:xfrm>
            <a:off x="6096000" y="353416"/>
            <a:ext cx="3682092" cy="3682093"/>
          </a:xfrm>
          <a:custGeom>
            <a:avLst/>
            <a:gdLst/>
            <a:ahLst/>
            <a:cxnLst>
              <a:cxn ang="3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88" h="5588">
                <a:moveTo>
                  <a:pt x="2794" y="0"/>
                </a:moveTo>
                <a:cubicBezTo>
                  <a:pt x="2883" y="0"/>
                  <a:pt x="2972" y="34"/>
                  <a:pt x="3040" y="102"/>
                </a:cubicBezTo>
                <a:lnTo>
                  <a:pt x="5486" y="2548"/>
                </a:lnTo>
                <a:cubicBezTo>
                  <a:pt x="5622" y="2684"/>
                  <a:pt x="5622" y="2904"/>
                  <a:pt x="5486" y="3040"/>
                </a:cubicBezTo>
                <a:lnTo>
                  <a:pt x="3040" y="5486"/>
                </a:lnTo>
                <a:cubicBezTo>
                  <a:pt x="2904" y="5622"/>
                  <a:pt x="2684" y="5622"/>
                  <a:pt x="2548" y="5486"/>
                </a:cubicBezTo>
                <a:lnTo>
                  <a:pt x="102" y="3040"/>
                </a:lnTo>
                <a:cubicBezTo>
                  <a:pt x="-34" y="2904"/>
                  <a:pt x="-34" y="2684"/>
                  <a:pt x="102" y="2548"/>
                </a:cubicBezTo>
                <a:lnTo>
                  <a:pt x="2548" y="102"/>
                </a:lnTo>
                <a:cubicBezTo>
                  <a:pt x="2616" y="34"/>
                  <a:pt x="2705" y="0"/>
                  <a:pt x="2794" y="0"/>
                </a:cubicBezTo>
                <a:close/>
              </a:path>
            </a:pathLst>
          </a:custGeom>
          <a:blipFill>
            <a:blip r:embed="rId4"/>
            <a:stretch>
              <a:fillRect l="-38889" r="-38889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" name="Shape2"/>
          <p:cNvSpPr/>
          <p:nvPr>
            <p:custDataLst>
              <p:tags r:id="rId5"/>
            </p:custDataLst>
          </p:nvPr>
        </p:nvSpPr>
        <p:spPr>
          <a:xfrm>
            <a:off x="8241848" y="2448735"/>
            <a:ext cx="3682092" cy="3682093"/>
          </a:xfrm>
          <a:custGeom>
            <a:avLst/>
            <a:gdLst/>
            <a:ahLst/>
            <a:cxnLst>
              <a:cxn ang="3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88" h="5588">
                <a:moveTo>
                  <a:pt x="2794" y="0"/>
                </a:moveTo>
                <a:cubicBezTo>
                  <a:pt x="2883" y="0"/>
                  <a:pt x="2972" y="34"/>
                  <a:pt x="3040" y="102"/>
                </a:cubicBezTo>
                <a:lnTo>
                  <a:pt x="5486" y="2548"/>
                </a:lnTo>
                <a:cubicBezTo>
                  <a:pt x="5622" y="2684"/>
                  <a:pt x="5622" y="2904"/>
                  <a:pt x="5486" y="3040"/>
                </a:cubicBezTo>
                <a:lnTo>
                  <a:pt x="3040" y="5486"/>
                </a:lnTo>
                <a:cubicBezTo>
                  <a:pt x="2904" y="5622"/>
                  <a:pt x="2684" y="5622"/>
                  <a:pt x="2548" y="5486"/>
                </a:cubicBezTo>
                <a:lnTo>
                  <a:pt x="102" y="3040"/>
                </a:lnTo>
                <a:cubicBezTo>
                  <a:pt x="-34" y="2904"/>
                  <a:pt x="-34" y="2684"/>
                  <a:pt x="102" y="2548"/>
                </a:cubicBezTo>
                <a:lnTo>
                  <a:pt x="2548" y="102"/>
                </a:lnTo>
                <a:cubicBezTo>
                  <a:pt x="2616" y="34"/>
                  <a:pt x="2705" y="0"/>
                  <a:pt x="2794" y="0"/>
                </a:cubicBezTo>
                <a:close/>
              </a:path>
            </a:pathLst>
          </a:custGeom>
          <a:blipFill>
            <a:blip r:embed="rId6"/>
            <a:stretch>
              <a:fillRect l="-38889" r="-38889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" name="Text1"/>
          <p:cNvSpPr txBox="1"/>
          <p:nvPr>
            <p:custDataLst>
              <p:tags r:id="rId7"/>
            </p:custDataLst>
          </p:nvPr>
        </p:nvSpPr>
        <p:spPr>
          <a:xfrm>
            <a:off x="555717" y="1523684"/>
            <a:ext cx="5540298" cy="1316910"/>
          </a:xfrm>
          <a:prstGeom prst="rect">
            <a:avLst/>
          </a:prstGeom>
          <a:noFill/>
        </p:spPr>
        <p:txBody>
          <a:bodyPr wrap="square" rtlCol="0" anchor="b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sz="3200" b="1" noProof="0">
                <a:ln>
                  <a:noFill/>
                </a:ln>
                <a:effectLst/>
                <a:uLnTx/>
                <a:uFillTx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思源黑体 CN" panose="020B0500000000000000" pitchFamily="34" charset="-122"/>
              </a:rPr>
              <a:t>学习目标</a:t>
            </a:r>
            <a:endParaRPr lang="en-US" altLang="zh-CN" sz="3200" b="1" noProof="0">
              <a:ln>
                <a:noFill/>
              </a:ln>
              <a:effectLst/>
              <a:uLnTx/>
              <a:uFillTx/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思源黑体 CN" panose="020B0500000000000000" pitchFamily="34" charset="-122"/>
            </a:endParaRPr>
          </a:p>
        </p:txBody>
      </p:sp>
      <p:sp>
        <p:nvSpPr>
          <p:cNvPr id="7" name="Text2"/>
          <p:cNvSpPr txBox="1"/>
          <p:nvPr>
            <p:custDataLst>
              <p:tags r:id="rId8"/>
            </p:custDataLst>
          </p:nvPr>
        </p:nvSpPr>
        <p:spPr>
          <a:xfrm>
            <a:off x="838118" y="2089163"/>
            <a:ext cx="5547442" cy="41766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66" rIns="60950" bIns="30466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微软雅黑" panose="020B0503020204020204" charset="-122"/>
              <a:ea typeface="微软雅黑" panose="020B0503020204020204" charset="-122"/>
              <a:cs typeface="+mn-ea"/>
              <a:sym typeface="思源黑体 CN" panose="020B0500000000000000" pitchFamily="34" charset="-122"/>
            </a:endParaRPr>
          </a:p>
        </p:txBody>
      </p:sp>
      <p:sp>
        <p:nvSpPr>
          <p:cNvPr id="15" name="Shape3"/>
          <p:cNvSpPr/>
          <p:nvPr>
            <p:custDataLst>
              <p:tags r:id="rId9"/>
            </p:custDataLst>
          </p:nvPr>
        </p:nvSpPr>
        <p:spPr>
          <a:xfrm>
            <a:off x="8281250" y="0"/>
            <a:ext cx="3682091" cy="1940190"/>
          </a:xfrm>
          <a:custGeom>
            <a:avLst/>
            <a:gdLst>
              <a:gd name="connsiteX0" fmla="*/ 23601 w 3682091"/>
              <a:gd name="connsiteY0" fmla="*/ 0 h 1940190"/>
              <a:gd name="connsiteX1" fmla="*/ 3658491 w 3682091"/>
              <a:gd name="connsiteY1" fmla="*/ 0 h 1940190"/>
              <a:gd name="connsiteX2" fmla="*/ 3665289 w 3682091"/>
              <a:gd name="connsiteY2" fmla="*/ 12906 h 1940190"/>
              <a:gd name="connsiteX3" fmla="*/ 3614881 w 3682091"/>
              <a:gd name="connsiteY3" fmla="*/ 261240 h 1940190"/>
              <a:gd name="connsiteX4" fmla="*/ 2003142 w 3682091"/>
              <a:gd name="connsiteY4" fmla="*/ 1872979 h 1940190"/>
              <a:gd name="connsiteX5" fmla="*/ 1678950 w 3682091"/>
              <a:gd name="connsiteY5" fmla="*/ 1872979 h 1940190"/>
              <a:gd name="connsiteX6" fmla="*/ 67211 w 3682091"/>
              <a:gd name="connsiteY6" fmla="*/ 261240 h 1940190"/>
              <a:gd name="connsiteX7" fmla="*/ 16803 w 3682091"/>
              <a:gd name="connsiteY7" fmla="*/ 12906 h 1940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82091" h="1940190">
                <a:moveTo>
                  <a:pt x="23601" y="0"/>
                </a:moveTo>
                <a:lnTo>
                  <a:pt x="3658491" y="0"/>
                </a:lnTo>
                <a:lnTo>
                  <a:pt x="3665289" y="12906"/>
                </a:lnTo>
                <a:cubicBezTo>
                  <a:pt x="3698894" y="95684"/>
                  <a:pt x="3682092" y="194029"/>
                  <a:pt x="3614881" y="261240"/>
                </a:cubicBezTo>
                <a:lnTo>
                  <a:pt x="2003142" y="1872979"/>
                </a:lnTo>
                <a:cubicBezTo>
                  <a:pt x="1913528" y="1962594"/>
                  <a:pt x="1768564" y="1962594"/>
                  <a:pt x="1678950" y="1872979"/>
                </a:cubicBezTo>
                <a:lnTo>
                  <a:pt x="67211" y="261240"/>
                </a:lnTo>
                <a:cubicBezTo>
                  <a:pt x="0" y="194029"/>
                  <a:pt x="-16803" y="95684"/>
                  <a:pt x="16803" y="12906"/>
                </a:cubicBezTo>
                <a:close/>
              </a:path>
            </a:pathLst>
          </a:custGeom>
          <a:blipFill>
            <a:blip r:embed="rId10"/>
            <a:stretch>
              <a:fillRect t="-13149" b="-13149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3" name="Shape4"/>
          <p:cNvSpPr/>
          <p:nvPr>
            <p:custDataLst>
              <p:tags r:id="rId11"/>
            </p:custDataLst>
          </p:nvPr>
        </p:nvSpPr>
        <p:spPr>
          <a:xfrm>
            <a:off x="10503384" y="353415"/>
            <a:ext cx="3682092" cy="3682093"/>
          </a:xfrm>
          <a:custGeom>
            <a:avLst/>
            <a:gdLst/>
            <a:ahLst/>
            <a:cxnLst>
              <a:cxn ang="3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588" h="5588">
                <a:moveTo>
                  <a:pt x="2794" y="0"/>
                </a:moveTo>
                <a:cubicBezTo>
                  <a:pt x="2883" y="0"/>
                  <a:pt x="2972" y="34"/>
                  <a:pt x="3040" y="102"/>
                </a:cubicBezTo>
                <a:lnTo>
                  <a:pt x="5486" y="2548"/>
                </a:lnTo>
                <a:cubicBezTo>
                  <a:pt x="5622" y="2684"/>
                  <a:pt x="5622" y="2904"/>
                  <a:pt x="5486" y="3040"/>
                </a:cubicBezTo>
                <a:lnTo>
                  <a:pt x="3040" y="5486"/>
                </a:lnTo>
                <a:cubicBezTo>
                  <a:pt x="2904" y="5622"/>
                  <a:pt x="2684" y="5622"/>
                  <a:pt x="2548" y="5486"/>
                </a:cubicBezTo>
                <a:lnTo>
                  <a:pt x="102" y="3040"/>
                </a:lnTo>
                <a:cubicBezTo>
                  <a:pt x="-34" y="2904"/>
                  <a:pt x="-34" y="2684"/>
                  <a:pt x="102" y="2548"/>
                </a:cubicBezTo>
                <a:lnTo>
                  <a:pt x="2548" y="102"/>
                </a:lnTo>
                <a:cubicBezTo>
                  <a:pt x="2616" y="34"/>
                  <a:pt x="2705" y="0"/>
                  <a:pt x="2794" y="0"/>
                </a:cubicBezTo>
                <a:close/>
              </a:path>
            </a:pathLst>
          </a:custGeom>
          <a:noFill/>
          <a:ln w="5397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等线" panose="02010600030101010101" charset="-122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8" name="Group 21"/>
          <p:cNvGrpSpPr/>
          <p:nvPr/>
        </p:nvGrpSpPr>
        <p:grpSpPr>
          <a:xfrm>
            <a:off x="110173" y="3712845"/>
            <a:ext cx="6835775" cy="522288"/>
            <a:chOff x="0" y="0"/>
            <a:chExt cx="3360" cy="329"/>
          </a:xfrm>
        </p:grpSpPr>
        <p:sp>
          <p:nvSpPr>
            <p:cNvPr id="6165" name="AutoShape 68"/>
            <p:cNvSpPr/>
            <p:nvPr/>
          </p:nvSpPr>
          <p:spPr>
            <a:xfrm>
              <a:off x="0" y="6"/>
              <a:ext cx="3360" cy="32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2DE78"/>
                </a:gs>
                <a:gs pos="100000">
                  <a:srgbClr val="FAF2CA"/>
                </a:gs>
              </a:gsLst>
              <a:lin ang="5400000" scaled="1"/>
              <a:tileRect/>
            </a:gradFill>
            <a:ln w="9525">
              <a:noFill/>
            </a:ln>
          </p:spPr>
          <p:txBody>
            <a:bodyPr wrap="none" anchor="ctr" anchorCtr="0"/>
            <a:p>
              <a:endParaRPr lang="zh-CN" altLang="en-US" dirty="0">
                <a:latin typeface="Arial" panose="020B0604020202020204" pitchFamily="34" charset="0"/>
              </a:endParaRPr>
            </a:p>
          </p:txBody>
        </p:sp>
        <p:sp>
          <p:nvSpPr>
            <p:cNvPr id="6166" name="AutoShape 69"/>
            <p:cNvSpPr/>
            <p:nvPr/>
          </p:nvSpPr>
          <p:spPr>
            <a:xfrm>
              <a:off x="29" y="243"/>
              <a:ext cx="331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8F6B4"/>
                </a:gs>
                <a:gs pos="100000">
                  <a:srgbClr val="FDFDEA"/>
                </a:gs>
              </a:gsLst>
              <a:lin ang="5400000" scaled="1"/>
              <a:tileRect/>
            </a:gradFill>
            <a:ln w="9525">
              <a:noFill/>
            </a:ln>
          </p:spPr>
          <p:txBody>
            <a:bodyPr wrap="none" anchor="ctr" anchorCtr="0"/>
            <a:p>
              <a:endParaRPr lang="zh-CN" altLang="en-US" dirty="0">
                <a:latin typeface="Arial" panose="020B0604020202020204" pitchFamily="34" charset="0"/>
              </a:endParaRPr>
            </a:p>
          </p:txBody>
        </p:sp>
        <p:sp>
          <p:nvSpPr>
            <p:cNvPr id="6167" name="AutoShape 70"/>
            <p:cNvSpPr/>
            <p:nvPr/>
          </p:nvSpPr>
          <p:spPr>
            <a:xfrm>
              <a:off x="29" y="13"/>
              <a:ext cx="331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AFADE"/>
                </a:gs>
                <a:gs pos="100000">
                  <a:srgbClr val="EDED85"/>
                </a:gs>
              </a:gsLst>
              <a:lin ang="5400000" scaled="1"/>
              <a:tileRect/>
            </a:gradFill>
            <a:ln w="9525">
              <a:noFill/>
            </a:ln>
          </p:spPr>
          <p:txBody>
            <a:bodyPr wrap="none" anchor="ctr" anchorCtr="0"/>
            <a:p>
              <a:endParaRPr lang="zh-CN" altLang="en-US" dirty="0">
                <a:latin typeface="Arial" panose="020B0604020202020204" pitchFamily="34" charset="0"/>
              </a:endParaRPr>
            </a:p>
          </p:txBody>
        </p:sp>
        <p:grpSp>
          <p:nvGrpSpPr>
            <p:cNvPr id="6168" name="Group 25"/>
            <p:cNvGrpSpPr/>
            <p:nvPr/>
          </p:nvGrpSpPr>
          <p:grpSpPr>
            <a:xfrm>
              <a:off x="239" y="0"/>
              <a:ext cx="337" cy="325"/>
              <a:chOff x="0" y="0"/>
              <a:chExt cx="670" cy="651"/>
            </a:xfrm>
          </p:grpSpPr>
          <p:sp>
            <p:nvSpPr>
              <p:cNvPr id="6169" name="Oval 73"/>
              <p:cNvSpPr/>
              <p:nvPr/>
            </p:nvSpPr>
            <p:spPr>
              <a:xfrm>
                <a:off x="0" y="8"/>
                <a:ext cx="670" cy="643"/>
              </a:xfrm>
              <a:prstGeom prst="ellipse">
                <a:avLst/>
              </a:prstGeom>
              <a:solidFill>
                <a:srgbClr val="333333"/>
              </a:solidFill>
              <a:ln w="9525">
                <a:noFill/>
              </a:ln>
            </p:spPr>
            <p:txBody>
              <a:bodyPr anchor="ctr" anchorCtr="0">
                <a:spAutoFit/>
              </a:bodyPr>
              <a:p>
                <a:endParaRPr lang="zh-CN" altLang="en-US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6170" name="Oval 74"/>
              <p:cNvSpPr/>
              <p:nvPr/>
            </p:nvSpPr>
            <p:spPr>
              <a:xfrm>
                <a:off x="9" y="0"/>
                <a:ext cx="646" cy="647"/>
              </a:xfrm>
              <a:prstGeom prst="ellipse">
                <a:avLst/>
              </a:prstGeom>
              <a:gradFill rotWithShape="1">
                <a:gsLst>
                  <a:gs pos="0">
                    <a:srgbClr val="636869"/>
                  </a:gs>
                  <a:gs pos="100000">
                    <a:srgbClr val="D6E1E2"/>
                  </a:gs>
                </a:gsLst>
                <a:lin ang="5400000" scaled="1"/>
                <a:tileRect/>
              </a:gradFill>
              <a:ln w="9525">
                <a:noFill/>
              </a:ln>
            </p:spPr>
            <p:txBody>
              <a:bodyPr vert="eaVert" wrap="none" anchor="ctr" anchorCtr="0"/>
              <a:p>
                <a:endParaRPr lang="zh-CN" altLang="en-US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6171" name="Oval 75"/>
              <p:cNvSpPr/>
              <p:nvPr/>
            </p:nvSpPr>
            <p:spPr>
              <a:xfrm>
                <a:off x="17" y="4"/>
                <a:ext cx="631" cy="63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F1F5F5"/>
                  </a:gs>
                </a:gsLst>
                <a:lin ang="5400000" scaled="1"/>
                <a:tileRect/>
              </a:gradFill>
              <a:ln w="9525">
                <a:noFill/>
              </a:ln>
            </p:spPr>
            <p:txBody>
              <a:bodyPr vert="eaVert" wrap="none" anchor="ctr" anchorCtr="0"/>
              <a:p>
                <a:endParaRPr lang="zh-CN" altLang="en-US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6172" name="Oval 76"/>
              <p:cNvSpPr/>
              <p:nvPr/>
            </p:nvSpPr>
            <p:spPr>
              <a:xfrm>
                <a:off x="24" y="10"/>
                <a:ext cx="600" cy="589"/>
              </a:xfrm>
              <a:prstGeom prst="ellipse">
                <a:avLst/>
              </a:prstGeom>
              <a:gradFill rotWithShape="1">
                <a:gsLst>
                  <a:gs pos="0">
                    <a:srgbClr val="AAB2B3"/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  <a:tileRect/>
              </a:gradFill>
              <a:ln w="9525">
                <a:noFill/>
              </a:ln>
            </p:spPr>
            <p:txBody>
              <a:bodyPr vert="eaVert" wrap="none" anchor="ctr" anchorCtr="0"/>
              <a:p>
                <a:endParaRPr lang="zh-CN" altLang="en-US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6173" name="Oval 77"/>
              <p:cNvSpPr/>
              <p:nvPr/>
            </p:nvSpPr>
            <p:spPr>
              <a:xfrm>
                <a:off x="59" y="26"/>
                <a:ext cx="533" cy="47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D6E1E2">
                      <a:alpha val="37999"/>
                    </a:srgbClr>
                  </a:gs>
                </a:gsLst>
                <a:lin ang="5400000" scaled="1"/>
                <a:tileRect/>
              </a:gradFill>
              <a:ln w="9525">
                <a:noFill/>
              </a:ln>
            </p:spPr>
            <p:txBody>
              <a:bodyPr vert="eaVert" wrap="none" anchor="ctr" anchorCtr="0"/>
              <a:p>
                <a:pPr algn="ctr"/>
                <a:endParaRPr lang="zh-CN" altLang="en-US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174" name="Text Box 78"/>
            <p:cNvSpPr txBox="1"/>
            <p:nvPr/>
          </p:nvSpPr>
          <p:spPr>
            <a:xfrm>
              <a:off x="288" y="6"/>
              <a:ext cx="240" cy="290"/>
            </a:xfrm>
            <a:prstGeom prst="rect">
              <a:avLst/>
            </a:prstGeom>
            <a:noFill/>
            <a:ln w="9525">
              <a:noFill/>
            </a:ln>
          </p:spPr>
          <p:txBody>
            <a:bodyPr anchor="t" anchorCtr="0">
              <a:spAutoFit/>
            </a:bodyPr>
            <a:p>
              <a:pPr algn="ctr"/>
              <a:r>
                <a:rPr lang="en-US" altLang="zh-CN" sz="2400" dirty="0">
                  <a:solidFill>
                    <a:srgbClr val="000000"/>
                  </a:solidFill>
                  <a:latin typeface="Arial" panose="020B0604020202020204" pitchFamily="34" charset="0"/>
                </a:rPr>
                <a:t>1</a:t>
              </a:r>
              <a:endParaRPr lang="zh-CN" altLang="en-US" dirty="0">
                <a:latin typeface="Arial" panose="020B0604020202020204" pitchFamily="34" charset="0"/>
              </a:endParaRPr>
            </a:p>
          </p:txBody>
        </p:sp>
        <p:grpSp>
          <p:nvGrpSpPr>
            <p:cNvPr id="6175" name="Group 32"/>
            <p:cNvGrpSpPr/>
            <p:nvPr/>
          </p:nvGrpSpPr>
          <p:grpSpPr>
            <a:xfrm>
              <a:off x="239" y="0"/>
              <a:ext cx="337" cy="325"/>
              <a:chOff x="0" y="0"/>
              <a:chExt cx="670" cy="651"/>
            </a:xfrm>
          </p:grpSpPr>
          <p:sp>
            <p:nvSpPr>
              <p:cNvPr id="6176" name="Oval 80"/>
              <p:cNvSpPr/>
              <p:nvPr/>
            </p:nvSpPr>
            <p:spPr>
              <a:xfrm>
                <a:off x="0" y="8"/>
                <a:ext cx="670" cy="643"/>
              </a:xfrm>
              <a:prstGeom prst="ellipse">
                <a:avLst/>
              </a:prstGeom>
              <a:solidFill>
                <a:srgbClr val="333333"/>
              </a:solidFill>
              <a:ln w="9525">
                <a:noFill/>
              </a:ln>
            </p:spPr>
            <p:txBody>
              <a:bodyPr anchor="ctr" anchorCtr="0">
                <a:spAutoFit/>
              </a:bodyPr>
              <a:p>
                <a:endParaRPr lang="zh-CN" altLang="en-US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6177" name="Oval 81"/>
              <p:cNvSpPr/>
              <p:nvPr/>
            </p:nvSpPr>
            <p:spPr>
              <a:xfrm>
                <a:off x="9" y="0"/>
                <a:ext cx="646" cy="647"/>
              </a:xfrm>
              <a:prstGeom prst="ellipse">
                <a:avLst/>
              </a:prstGeom>
              <a:gradFill rotWithShape="1">
                <a:gsLst>
                  <a:gs pos="0">
                    <a:srgbClr val="636869"/>
                  </a:gs>
                  <a:gs pos="100000">
                    <a:srgbClr val="D6E1E2"/>
                  </a:gs>
                </a:gsLst>
                <a:lin ang="5400000" scaled="1"/>
                <a:tileRect/>
              </a:gradFill>
              <a:ln w="9525">
                <a:noFill/>
              </a:ln>
            </p:spPr>
            <p:txBody>
              <a:bodyPr vert="eaVert" wrap="none" anchor="ctr" anchorCtr="0"/>
              <a:p>
                <a:endParaRPr lang="zh-CN" altLang="en-US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6178" name="Oval 82"/>
              <p:cNvSpPr/>
              <p:nvPr/>
            </p:nvSpPr>
            <p:spPr>
              <a:xfrm>
                <a:off x="17" y="4"/>
                <a:ext cx="631" cy="63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F1F5F5"/>
                  </a:gs>
                </a:gsLst>
                <a:lin ang="5400000" scaled="1"/>
                <a:tileRect/>
              </a:gradFill>
              <a:ln w="9525">
                <a:noFill/>
              </a:ln>
            </p:spPr>
            <p:txBody>
              <a:bodyPr vert="eaVert" wrap="none" anchor="ctr" anchorCtr="0"/>
              <a:p>
                <a:endParaRPr lang="zh-CN" altLang="en-US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6179" name="Oval 83"/>
              <p:cNvSpPr/>
              <p:nvPr/>
            </p:nvSpPr>
            <p:spPr>
              <a:xfrm>
                <a:off x="24" y="10"/>
                <a:ext cx="600" cy="589"/>
              </a:xfrm>
              <a:prstGeom prst="ellipse">
                <a:avLst/>
              </a:prstGeom>
              <a:gradFill rotWithShape="1">
                <a:gsLst>
                  <a:gs pos="0">
                    <a:srgbClr val="AAB2B3"/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  <a:tileRect/>
              </a:gradFill>
              <a:ln w="9525">
                <a:noFill/>
              </a:ln>
            </p:spPr>
            <p:txBody>
              <a:bodyPr vert="eaVert" wrap="none" anchor="ctr" anchorCtr="0"/>
              <a:p>
                <a:endParaRPr lang="zh-CN" altLang="en-US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6180" name="Oval 84"/>
              <p:cNvSpPr/>
              <p:nvPr/>
            </p:nvSpPr>
            <p:spPr>
              <a:xfrm>
                <a:off x="59" y="26"/>
                <a:ext cx="533" cy="47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D6E1E2">
                      <a:alpha val="37999"/>
                    </a:srgbClr>
                  </a:gs>
                </a:gsLst>
                <a:lin ang="5400000" scaled="1"/>
                <a:tileRect/>
              </a:gradFill>
              <a:ln w="9525">
                <a:noFill/>
              </a:ln>
            </p:spPr>
            <p:txBody>
              <a:bodyPr vert="eaVert" wrap="none" anchor="ctr" anchorCtr="0"/>
              <a:p>
                <a:pPr algn="ctr"/>
                <a:endParaRPr lang="zh-CN" altLang="en-US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181" name="Text Box 85"/>
            <p:cNvSpPr txBox="1"/>
            <p:nvPr/>
          </p:nvSpPr>
          <p:spPr>
            <a:xfrm>
              <a:off x="288" y="6"/>
              <a:ext cx="240" cy="290"/>
            </a:xfrm>
            <a:prstGeom prst="rect">
              <a:avLst/>
            </a:prstGeom>
            <a:noFill/>
            <a:ln w="9525">
              <a:noFill/>
            </a:ln>
          </p:spPr>
          <p:txBody>
            <a:bodyPr anchor="t" anchorCtr="0">
              <a:spAutoFit/>
            </a:bodyPr>
            <a:p>
              <a:pPr algn="ctr"/>
              <a:r>
                <a:rPr lang="en-US" altLang="zh-CN" sz="2400" dirty="0">
                  <a:solidFill>
                    <a:srgbClr val="000000"/>
                  </a:solidFill>
                  <a:latin typeface="Arial" panose="020B0604020202020204" pitchFamily="34" charset="0"/>
                </a:rPr>
                <a:t>1</a:t>
              </a:r>
              <a:endParaRPr lang="zh-CN" altLang="en-US" dirty="0">
                <a:latin typeface="Arial" panose="020B0604020202020204" pitchFamily="34" charset="0"/>
              </a:endParaRPr>
            </a:p>
          </p:txBody>
        </p:sp>
      </p:grpSp>
      <p:sp>
        <p:nvSpPr>
          <p:cNvPr id="6182" name="矩形 2"/>
          <p:cNvSpPr/>
          <p:nvPr/>
        </p:nvSpPr>
        <p:spPr>
          <a:xfrm>
            <a:off x="1147763" y="3530600"/>
            <a:ext cx="4009390" cy="4603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p>
            <a:r>
              <a:rPr lang="en-US" altLang="zh-CN" sz="2400" b="1" dirty="0">
                <a:latin typeface="宋体" panose="02010600030101010101" pitchFamily="2" charset="-122"/>
              </a:rPr>
              <a:t> </a:t>
            </a:r>
            <a:r>
              <a:rPr lang="zh-CN" altLang="en-US" sz="2400" b="1" dirty="0">
                <a:latin typeface="宋体" panose="02010600030101010101" pitchFamily="2" charset="-122"/>
              </a:rPr>
              <a:t>了解幼儿园教育评价的模式</a:t>
            </a:r>
            <a:endParaRPr lang="zh-CN" altLang="en-US" sz="2400" b="1" dirty="0">
              <a:latin typeface="宋体" panose="02010600030101010101" pitchFamily="2" charset="-122"/>
            </a:endParaRPr>
          </a:p>
        </p:txBody>
      </p:sp>
      <p:grpSp>
        <p:nvGrpSpPr>
          <p:cNvPr id="798" name="Group 21"/>
          <p:cNvGrpSpPr/>
          <p:nvPr/>
        </p:nvGrpSpPr>
        <p:grpSpPr>
          <a:xfrm>
            <a:off x="252413" y="4791075"/>
            <a:ext cx="6835775" cy="522288"/>
            <a:chOff x="0" y="0"/>
            <a:chExt cx="3360" cy="329"/>
          </a:xfrm>
        </p:grpSpPr>
        <p:sp>
          <p:nvSpPr>
            <p:cNvPr id="799" name="AutoShape 68"/>
            <p:cNvSpPr/>
            <p:nvPr/>
          </p:nvSpPr>
          <p:spPr>
            <a:xfrm>
              <a:off x="0" y="6"/>
              <a:ext cx="3360" cy="32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2DE78"/>
                </a:gs>
                <a:gs pos="100000">
                  <a:srgbClr val="FAF2CA"/>
                </a:gs>
              </a:gsLst>
              <a:lin ang="5400000" scaled="1"/>
              <a:tileRect/>
            </a:gradFill>
            <a:ln w="9525">
              <a:noFill/>
            </a:ln>
          </p:spPr>
          <p:txBody>
            <a:bodyPr wrap="none" anchor="ctr" anchorCtr="0"/>
            <a:p>
              <a:endParaRPr lang="zh-CN" altLang="en-US" dirty="0">
                <a:latin typeface="Arial" panose="020B0604020202020204" pitchFamily="34" charset="0"/>
              </a:endParaRPr>
            </a:p>
          </p:txBody>
        </p:sp>
        <p:sp>
          <p:nvSpPr>
            <p:cNvPr id="800" name="AutoShape 69"/>
            <p:cNvSpPr/>
            <p:nvPr/>
          </p:nvSpPr>
          <p:spPr>
            <a:xfrm>
              <a:off x="29" y="243"/>
              <a:ext cx="331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8F6B4"/>
                </a:gs>
                <a:gs pos="100000">
                  <a:srgbClr val="FDFDEA"/>
                </a:gs>
              </a:gsLst>
              <a:lin ang="5400000" scaled="1"/>
              <a:tileRect/>
            </a:gradFill>
            <a:ln w="9525">
              <a:noFill/>
            </a:ln>
          </p:spPr>
          <p:txBody>
            <a:bodyPr wrap="none" anchor="ctr" anchorCtr="0"/>
            <a:p>
              <a:endParaRPr lang="zh-CN" altLang="en-US" dirty="0">
                <a:latin typeface="Arial" panose="020B0604020202020204" pitchFamily="34" charset="0"/>
              </a:endParaRPr>
            </a:p>
          </p:txBody>
        </p:sp>
        <p:sp>
          <p:nvSpPr>
            <p:cNvPr id="801" name="AutoShape 70"/>
            <p:cNvSpPr/>
            <p:nvPr/>
          </p:nvSpPr>
          <p:spPr>
            <a:xfrm>
              <a:off x="29" y="13"/>
              <a:ext cx="331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AFADE"/>
                </a:gs>
                <a:gs pos="100000">
                  <a:srgbClr val="EDED85"/>
                </a:gs>
              </a:gsLst>
              <a:lin ang="5400000" scaled="1"/>
              <a:tileRect/>
            </a:gradFill>
            <a:ln w="9525">
              <a:noFill/>
            </a:ln>
          </p:spPr>
          <p:txBody>
            <a:bodyPr wrap="none" anchor="ctr" anchorCtr="0"/>
            <a:p>
              <a:endParaRPr lang="zh-CN" altLang="en-US" dirty="0">
                <a:latin typeface="Arial" panose="020B0604020202020204" pitchFamily="34" charset="0"/>
              </a:endParaRPr>
            </a:p>
          </p:txBody>
        </p:sp>
        <p:grpSp>
          <p:nvGrpSpPr>
            <p:cNvPr id="802" name="Group 25"/>
            <p:cNvGrpSpPr/>
            <p:nvPr/>
          </p:nvGrpSpPr>
          <p:grpSpPr>
            <a:xfrm>
              <a:off x="239" y="0"/>
              <a:ext cx="337" cy="325"/>
              <a:chOff x="0" y="0"/>
              <a:chExt cx="670" cy="651"/>
            </a:xfrm>
          </p:grpSpPr>
          <p:sp>
            <p:nvSpPr>
              <p:cNvPr id="803" name="Oval 73"/>
              <p:cNvSpPr/>
              <p:nvPr/>
            </p:nvSpPr>
            <p:spPr>
              <a:xfrm>
                <a:off x="0" y="8"/>
                <a:ext cx="670" cy="643"/>
              </a:xfrm>
              <a:prstGeom prst="ellipse">
                <a:avLst/>
              </a:prstGeom>
              <a:solidFill>
                <a:srgbClr val="333333"/>
              </a:solidFill>
              <a:ln w="9525">
                <a:noFill/>
              </a:ln>
            </p:spPr>
            <p:txBody>
              <a:bodyPr anchor="ctr" anchorCtr="0">
                <a:spAutoFit/>
              </a:bodyPr>
              <a:p>
                <a:endParaRPr lang="zh-CN" altLang="en-US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804" name="Oval 74"/>
              <p:cNvSpPr/>
              <p:nvPr/>
            </p:nvSpPr>
            <p:spPr>
              <a:xfrm>
                <a:off x="9" y="0"/>
                <a:ext cx="646" cy="647"/>
              </a:xfrm>
              <a:prstGeom prst="ellipse">
                <a:avLst/>
              </a:prstGeom>
              <a:gradFill rotWithShape="1">
                <a:gsLst>
                  <a:gs pos="0">
                    <a:srgbClr val="636869"/>
                  </a:gs>
                  <a:gs pos="100000">
                    <a:srgbClr val="D6E1E2"/>
                  </a:gs>
                </a:gsLst>
                <a:lin ang="5400000" scaled="1"/>
                <a:tileRect/>
              </a:gradFill>
              <a:ln w="9525">
                <a:noFill/>
              </a:ln>
            </p:spPr>
            <p:txBody>
              <a:bodyPr vert="eaVert" wrap="none" anchor="ctr" anchorCtr="0"/>
              <a:p>
                <a:endParaRPr lang="zh-CN" altLang="en-US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805" name="Oval 75"/>
              <p:cNvSpPr/>
              <p:nvPr/>
            </p:nvSpPr>
            <p:spPr>
              <a:xfrm>
                <a:off x="17" y="4"/>
                <a:ext cx="631" cy="63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F1F5F5"/>
                  </a:gs>
                </a:gsLst>
                <a:lin ang="5400000" scaled="1"/>
                <a:tileRect/>
              </a:gradFill>
              <a:ln w="9525">
                <a:noFill/>
              </a:ln>
            </p:spPr>
            <p:txBody>
              <a:bodyPr vert="eaVert" wrap="none" anchor="ctr" anchorCtr="0"/>
              <a:p>
                <a:endParaRPr lang="zh-CN" altLang="en-US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806" name="Oval 76"/>
              <p:cNvSpPr/>
              <p:nvPr/>
            </p:nvSpPr>
            <p:spPr>
              <a:xfrm>
                <a:off x="24" y="10"/>
                <a:ext cx="600" cy="589"/>
              </a:xfrm>
              <a:prstGeom prst="ellipse">
                <a:avLst/>
              </a:prstGeom>
              <a:gradFill rotWithShape="1">
                <a:gsLst>
                  <a:gs pos="0">
                    <a:srgbClr val="AAB2B3"/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  <a:tileRect/>
              </a:gradFill>
              <a:ln w="9525">
                <a:noFill/>
              </a:ln>
            </p:spPr>
            <p:txBody>
              <a:bodyPr vert="eaVert" wrap="none" anchor="ctr" anchorCtr="0"/>
              <a:p>
                <a:endParaRPr lang="zh-CN" altLang="en-US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807" name="Oval 77"/>
              <p:cNvSpPr/>
              <p:nvPr/>
            </p:nvSpPr>
            <p:spPr>
              <a:xfrm>
                <a:off x="59" y="26"/>
                <a:ext cx="533" cy="47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D6E1E2">
                      <a:alpha val="37999"/>
                    </a:srgbClr>
                  </a:gs>
                </a:gsLst>
                <a:lin ang="5400000" scaled="1"/>
                <a:tileRect/>
              </a:gradFill>
              <a:ln w="9525">
                <a:noFill/>
              </a:ln>
            </p:spPr>
            <p:txBody>
              <a:bodyPr vert="eaVert" wrap="none" anchor="ctr" anchorCtr="0"/>
              <a:p>
                <a:pPr algn="ctr"/>
                <a:endParaRPr lang="zh-CN" altLang="en-US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08" name="Text Box 78"/>
            <p:cNvSpPr txBox="1"/>
            <p:nvPr/>
          </p:nvSpPr>
          <p:spPr>
            <a:xfrm>
              <a:off x="288" y="6"/>
              <a:ext cx="240" cy="290"/>
            </a:xfrm>
            <a:prstGeom prst="rect">
              <a:avLst/>
            </a:prstGeom>
            <a:noFill/>
            <a:ln w="9525">
              <a:noFill/>
            </a:ln>
          </p:spPr>
          <p:txBody>
            <a:bodyPr anchor="t" anchorCtr="0">
              <a:spAutoFit/>
            </a:bodyPr>
            <a:p>
              <a:pPr algn="ctr"/>
              <a:r>
                <a:rPr lang="en-US" altLang="zh-CN" sz="2400" dirty="0">
                  <a:solidFill>
                    <a:srgbClr val="000000"/>
                  </a:solidFill>
                  <a:latin typeface="Arial" panose="020B0604020202020204" pitchFamily="34" charset="0"/>
                </a:rPr>
                <a:t>1</a:t>
              </a:r>
              <a:endParaRPr lang="zh-CN" altLang="en-US" dirty="0">
                <a:latin typeface="Arial" panose="020B0604020202020204" pitchFamily="34" charset="0"/>
              </a:endParaRPr>
            </a:p>
          </p:txBody>
        </p:sp>
        <p:grpSp>
          <p:nvGrpSpPr>
            <p:cNvPr id="809" name="Group 32"/>
            <p:cNvGrpSpPr/>
            <p:nvPr/>
          </p:nvGrpSpPr>
          <p:grpSpPr>
            <a:xfrm>
              <a:off x="239" y="0"/>
              <a:ext cx="337" cy="325"/>
              <a:chOff x="0" y="0"/>
              <a:chExt cx="670" cy="651"/>
            </a:xfrm>
          </p:grpSpPr>
          <p:sp>
            <p:nvSpPr>
              <p:cNvPr id="810" name="Oval 80"/>
              <p:cNvSpPr/>
              <p:nvPr/>
            </p:nvSpPr>
            <p:spPr>
              <a:xfrm>
                <a:off x="0" y="8"/>
                <a:ext cx="670" cy="643"/>
              </a:xfrm>
              <a:prstGeom prst="ellipse">
                <a:avLst/>
              </a:prstGeom>
              <a:solidFill>
                <a:srgbClr val="333333"/>
              </a:solidFill>
              <a:ln w="9525">
                <a:noFill/>
              </a:ln>
            </p:spPr>
            <p:txBody>
              <a:bodyPr anchor="ctr" anchorCtr="0">
                <a:spAutoFit/>
              </a:bodyPr>
              <a:p>
                <a:endParaRPr lang="zh-CN" altLang="en-US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811" name="Oval 81"/>
              <p:cNvSpPr/>
              <p:nvPr/>
            </p:nvSpPr>
            <p:spPr>
              <a:xfrm>
                <a:off x="9" y="0"/>
                <a:ext cx="646" cy="647"/>
              </a:xfrm>
              <a:prstGeom prst="ellipse">
                <a:avLst/>
              </a:prstGeom>
              <a:gradFill rotWithShape="1">
                <a:gsLst>
                  <a:gs pos="0">
                    <a:srgbClr val="636869"/>
                  </a:gs>
                  <a:gs pos="100000">
                    <a:srgbClr val="D6E1E2"/>
                  </a:gs>
                </a:gsLst>
                <a:lin ang="5400000" scaled="1"/>
                <a:tileRect/>
              </a:gradFill>
              <a:ln w="9525">
                <a:noFill/>
              </a:ln>
            </p:spPr>
            <p:txBody>
              <a:bodyPr vert="eaVert" wrap="none" anchor="ctr" anchorCtr="0"/>
              <a:p>
                <a:endParaRPr lang="zh-CN" altLang="en-US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812" name="Oval 82"/>
              <p:cNvSpPr/>
              <p:nvPr/>
            </p:nvSpPr>
            <p:spPr>
              <a:xfrm>
                <a:off x="17" y="4"/>
                <a:ext cx="631" cy="63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F1F5F5"/>
                  </a:gs>
                </a:gsLst>
                <a:lin ang="5400000" scaled="1"/>
                <a:tileRect/>
              </a:gradFill>
              <a:ln w="9525">
                <a:noFill/>
              </a:ln>
            </p:spPr>
            <p:txBody>
              <a:bodyPr vert="eaVert" wrap="none" anchor="ctr" anchorCtr="0"/>
              <a:p>
                <a:endParaRPr lang="zh-CN" altLang="en-US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813" name="Oval 83"/>
              <p:cNvSpPr/>
              <p:nvPr/>
            </p:nvSpPr>
            <p:spPr>
              <a:xfrm>
                <a:off x="24" y="10"/>
                <a:ext cx="600" cy="589"/>
              </a:xfrm>
              <a:prstGeom prst="ellipse">
                <a:avLst/>
              </a:prstGeom>
              <a:gradFill rotWithShape="1">
                <a:gsLst>
                  <a:gs pos="0">
                    <a:srgbClr val="AAB2B3"/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  <a:tileRect/>
              </a:gradFill>
              <a:ln w="9525">
                <a:noFill/>
              </a:ln>
            </p:spPr>
            <p:txBody>
              <a:bodyPr vert="eaVert" wrap="none" anchor="ctr" anchorCtr="0"/>
              <a:p>
                <a:endParaRPr lang="zh-CN" altLang="en-US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814" name="Oval 84"/>
              <p:cNvSpPr/>
              <p:nvPr/>
            </p:nvSpPr>
            <p:spPr>
              <a:xfrm>
                <a:off x="59" y="26"/>
                <a:ext cx="533" cy="479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D6E1E2">
                      <a:alpha val="37999"/>
                    </a:srgbClr>
                  </a:gs>
                </a:gsLst>
                <a:lin ang="5400000" scaled="1"/>
                <a:tileRect/>
              </a:gradFill>
              <a:ln w="9525">
                <a:noFill/>
              </a:ln>
            </p:spPr>
            <p:txBody>
              <a:bodyPr vert="eaVert" wrap="none" anchor="ctr" anchorCtr="0"/>
              <a:p>
                <a:pPr algn="ctr"/>
                <a:endParaRPr lang="zh-CN" altLang="en-US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15" name="Text Box 85"/>
            <p:cNvSpPr txBox="1"/>
            <p:nvPr/>
          </p:nvSpPr>
          <p:spPr>
            <a:xfrm>
              <a:off x="288" y="6"/>
              <a:ext cx="240" cy="290"/>
            </a:xfrm>
            <a:prstGeom prst="rect">
              <a:avLst/>
            </a:prstGeom>
            <a:noFill/>
            <a:ln w="9525">
              <a:noFill/>
            </a:ln>
          </p:spPr>
          <p:txBody>
            <a:bodyPr anchor="t" anchorCtr="0">
              <a:spAutoFit/>
            </a:bodyPr>
            <a:p>
              <a:pPr algn="ctr"/>
              <a:r>
                <a:rPr lang="en-US" altLang="zh-CN" sz="2400" dirty="0">
                  <a:solidFill>
                    <a:srgbClr val="000000"/>
                  </a:solidFill>
                  <a:latin typeface="Arial" panose="020B0604020202020204" pitchFamily="34" charset="0"/>
                </a:rPr>
                <a:t>2</a:t>
              </a:r>
              <a:endParaRPr lang="zh-CN" altLang="en-US" dirty="0">
                <a:latin typeface="Arial" panose="020B0604020202020204" pitchFamily="34" charset="0"/>
              </a:endParaRPr>
            </a:p>
          </p:txBody>
        </p:sp>
      </p:grpSp>
      <p:sp>
        <p:nvSpPr>
          <p:cNvPr id="6183" name="矩形 3"/>
          <p:cNvSpPr/>
          <p:nvPr/>
        </p:nvSpPr>
        <p:spPr>
          <a:xfrm>
            <a:off x="1344613" y="4572000"/>
            <a:ext cx="4009390" cy="4603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p>
            <a:pPr algn="l"/>
            <a:r>
              <a:rPr lang="en-US" altLang="zh-CN" sz="2400" b="1" dirty="0">
                <a:latin typeface="宋体" panose="02010600030101010101" pitchFamily="2" charset="-122"/>
              </a:rPr>
              <a:t> </a:t>
            </a:r>
            <a:r>
              <a:rPr lang="zh-CN" altLang="en-US" sz="2400" b="1" dirty="0">
                <a:solidFill>
                  <a:srgbClr val="000000"/>
                </a:solidFill>
                <a:latin typeface="Arial" panose="020B0604020202020204" pitchFamily="34" charset="0"/>
                <a:sym typeface="+mn-ea"/>
              </a:rPr>
              <a:t>能够根据目标选择评价模式</a:t>
            </a:r>
            <a:endParaRPr lang="zh-CN" altLang="en-US" sz="2400" b="1" dirty="0">
              <a:latin typeface="宋体" panose="02010600030101010101" pitchFamily="2" charset="-122"/>
            </a:endParaRPr>
          </a:p>
        </p:txBody>
      </p:sp>
    </p:spTree>
    <p:custDataLst>
      <p:tags r:id="rId12"/>
    </p:custData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pSp>
        <p:nvGrpSpPr>
          <p:cNvPr id="13313" name="Group 2"/>
          <p:cNvGrpSpPr/>
          <p:nvPr/>
        </p:nvGrpSpPr>
        <p:grpSpPr>
          <a:xfrm>
            <a:off x="2424113" y="2708275"/>
            <a:ext cx="8135937" cy="1584325"/>
            <a:chOff x="0" y="0"/>
            <a:chExt cx="4796" cy="1271"/>
          </a:xfrm>
        </p:grpSpPr>
        <p:sp>
          <p:nvSpPr>
            <p:cNvPr id="13314" name="AutoShape 8"/>
            <p:cNvSpPr/>
            <p:nvPr/>
          </p:nvSpPr>
          <p:spPr>
            <a:xfrm flipV="1">
              <a:off x="70" y="0"/>
              <a:ext cx="4653" cy="2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</a:cxnLst>
              <a:pathLst>
                <a:path w="21600" h="21600">
                  <a:moveTo>
                    <a:pt x="0" y="0"/>
                  </a:moveTo>
                  <a:lnTo>
                    <a:pt x="2158" y="21600"/>
                  </a:lnTo>
                  <a:lnTo>
                    <a:pt x="19442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BD0A4"/>
                </a:gs>
                <a:gs pos="100000">
                  <a:schemeClr val="hlink">
                    <a:alpha val="0"/>
                  </a:schemeClr>
                </a:gs>
              </a:gsLst>
              <a:lin ang="5400000" scaled="1"/>
              <a:tileRect/>
            </a:gradFill>
            <a:ln w="9525">
              <a:noFill/>
            </a:ln>
          </p:spPr>
          <p:txBody>
            <a:bodyPr/>
            <a:p>
              <a:endParaRPr lang="zh-CN" altLang="en-US"/>
            </a:p>
          </p:txBody>
        </p:sp>
        <p:sp>
          <p:nvSpPr>
            <p:cNvPr id="8196" name="AutoShape 9"/>
            <p:cNvSpPr>
              <a:spLocks noChangeArrowheads="1"/>
            </p:cNvSpPr>
            <p:nvPr/>
          </p:nvSpPr>
          <p:spPr bwMode="auto">
            <a:xfrm>
              <a:off x="0" y="222"/>
              <a:ext cx="4796" cy="1049"/>
            </a:xfrm>
            <a:prstGeom prst="roundRect">
              <a:avLst>
                <a:gd name="adj" fmla="val 9514"/>
              </a:avLst>
            </a:prstGeom>
            <a:gradFill rotWithShape="1">
              <a:gsLst>
                <a:gs pos="0">
                  <a:schemeClr val="hlink"/>
                </a:gs>
                <a:gs pos="50000">
                  <a:srgbClr val="FBD2A9"/>
                </a:gs>
                <a:gs pos="100000">
                  <a:schemeClr val="hlink"/>
                </a:gs>
              </a:gsLst>
              <a:lin ang="5400000" scaled="1"/>
            </a:gradFill>
            <a:ln w="9525">
              <a:noFill/>
              <a:rou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</p:grpSp>
      <p:sp>
        <p:nvSpPr>
          <p:cNvPr id="13316" name="AutoShape 10"/>
          <p:cNvSpPr/>
          <p:nvPr/>
        </p:nvSpPr>
        <p:spPr>
          <a:xfrm>
            <a:off x="2705100" y="3208257"/>
            <a:ext cx="7567613" cy="684374"/>
          </a:xfrm>
          <a:prstGeom prst="roundRect">
            <a:avLst>
              <a:gd name="adj" fmla="val 9782"/>
            </a:avLst>
          </a:prstGeom>
          <a:gradFill rotWithShape="1">
            <a:gsLst>
              <a:gs pos="0">
                <a:srgbClr val="DDDDDD"/>
              </a:gs>
              <a:gs pos="50000">
                <a:srgbClr val="EBEBEB"/>
              </a:gs>
              <a:gs pos="100000">
                <a:srgbClr val="DDDDDD"/>
              </a:gs>
            </a:gsLst>
            <a:lin ang="5400000" scaled="1"/>
            <a:tileRect/>
          </a:gradFill>
          <a:ln w="28575" cap="flat" cmpd="sng">
            <a:solidFill>
              <a:srgbClr val="F8F8F8"/>
            </a:solidFill>
            <a:prstDash val="solid"/>
            <a:round/>
            <a:headEnd type="none" w="med" len="med"/>
            <a:tailEnd type="none" w="med" len="med"/>
          </a:ln>
        </p:spPr>
        <p:txBody>
          <a:bodyPr anchor="ctr" anchorCtr="0">
            <a:spAutoFit/>
          </a:bodyPr>
          <a:p>
            <a:pPr algn="ctr"/>
            <a:r>
              <a:rPr lang="zh-CN" altLang="en-US" sz="3600" dirty="0">
                <a:latin typeface="隶书" panose="02010509060101010101" pitchFamily="49" charset="-122"/>
                <a:ea typeface="隶书" panose="02010509060101010101" pitchFamily="49" charset="-122"/>
              </a:rPr>
              <a:t>任务四  应答</a:t>
            </a:r>
            <a:r>
              <a:rPr lang="zh-CN" altLang="en-US" sz="3600" dirty="0">
                <a:latin typeface="隶书" panose="02010509060101010101" pitchFamily="49" charset="-122"/>
                <a:ea typeface="隶书" panose="02010509060101010101" pitchFamily="49" charset="-122"/>
                <a:sym typeface="+mn-ea"/>
              </a:rPr>
              <a:t>评价模式</a:t>
            </a:r>
            <a:endParaRPr lang="zh-CN" altLang="en-US" sz="3600" dirty="0">
              <a:latin typeface="隶书" panose="02010509060101010101" pitchFamily="49" charset="-122"/>
              <a:ea typeface="隶书" panose="02010509060101010101" pitchFamily="49" charset="-122"/>
            </a:endParaRPr>
          </a:p>
        </p:txBody>
      </p:sp>
      <p:pic>
        <p:nvPicPr>
          <p:cNvPr id="13317" name="Picture 9" descr="C:\Users\Administrator\Desktop\出版社社标.jpg"/>
          <p:cNvPicPr>
            <a:picLocks noChangeAspect="1"/>
          </p:cNvPicPr>
          <p:nvPr/>
        </p:nvPicPr>
        <p:blipFill>
          <a:blip r:embed="rId1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048683" y="6069965"/>
            <a:ext cx="811212" cy="800100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5" name="点"/>
          <p:cNvGrpSpPr/>
          <p:nvPr/>
        </p:nvGrpSpPr>
        <p:grpSpPr>
          <a:xfrm>
            <a:off x="-466845" y="2954137"/>
            <a:ext cx="6356231" cy="3903863"/>
            <a:chOff x="5835980" y="2952750"/>
            <a:chExt cx="6356231" cy="3903863"/>
          </a:xfr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44000"/>
                </a:schemeClr>
              </a:gs>
            </a:gsLst>
            <a:lin ang="4800000" scaled="0"/>
          </a:gradFill>
        </p:grpSpPr>
        <p:sp>
          <p:nvSpPr>
            <p:cNvPr id="6" name="任意多边形: 形状 5"/>
            <p:cNvSpPr/>
            <p:nvPr/>
          </p:nvSpPr>
          <p:spPr>
            <a:xfrm>
              <a:off x="11152819" y="6737347"/>
              <a:ext cx="152611" cy="119266"/>
            </a:xfrm>
            <a:custGeom>
              <a:avLst/>
              <a:gdLst>
                <a:gd name="connsiteX0" fmla="*/ 120194 w 152611"/>
                <a:gd name="connsiteY0" fmla="*/ 119267 h 119266"/>
                <a:gd name="connsiteX1" fmla="*/ 0 w 152611"/>
                <a:gd name="connsiteY1" fmla="*/ 6691 h 119266"/>
                <a:gd name="connsiteX2" fmla="*/ 117104 w 152611"/>
                <a:gd name="connsiteY2" fmla="*/ 39777 h 119266"/>
                <a:gd name="connsiteX3" fmla="*/ 151362 w 152611"/>
                <a:gd name="connsiteY3" fmla="*/ 84530 h 119266"/>
                <a:gd name="connsiteX4" fmla="*/ 145980 w 152611"/>
                <a:gd name="connsiteY4" fmla="*/ 119267 h 119266"/>
                <a:gd name="connsiteX5" fmla="*/ 120194 w 152611"/>
                <a:gd name="connsiteY5" fmla="*/ 119267 h 11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611" h="119266">
                  <a:moveTo>
                    <a:pt x="120194" y="119267"/>
                  </a:moveTo>
                  <a:cubicBezTo>
                    <a:pt x="57486" y="105734"/>
                    <a:pt x="25520" y="59969"/>
                    <a:pt x="0" y="6691"/>
                  </a:cubicBezTo>
                  <a:cubicBezTo>
                    <a:pt x="33565" y="-10358"/>
                    <a:pt x="91851" y="6798"/>
                    <a:pt x="117104" y="39777"/>
                  </a:cubicBezTo>
                  <a:cubicBezTo>
                    <a:pt x="128559" y="54748"/>
                    <a:pt x="143423" y="67960"/>
                    <a:pt x="151362" y="84530"/>
                  </a:cubicBezTo>
                  <a:cubicBezTo>
                    <a:pt x="155517" y="93267"/>
                    <a:pt x="148165" y="107493"/>
                    <a:pt x="145980" y="119267"/>
                  </a:cubicBezTo>
                  <a:cubicBezTo>
                    <a:pt x="137350" y="119267"/>
                    <a:pt x="128772" y="119267"/>
                    <a:pt x="120194" y="1192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" name="任意多边形: 形状 6"/>
            <p:cNvSpPr/>
            <p:nvPr/>
          </p:nvSpPr>
          <p:spPr>
            <a:xfrm>
              <a:off x="7090462" y="6799288"/>
              <a:ext cx="69062" cy="57325"/>
            </a:xfrm>
            <a:custGeom>
              <a:avLst/>
              <a:gdLst>
                <a:gd name="connsiteX0" fmla="*/ 27484 w 69062"/>
                <a:gd name="connsiteY0" fmla="*/ 57325 h 57325"/>
                <a:gd name="connsiteX1" fmla="*/ 25086 w 69062"/>
                <a:gd name="connsiteY1" fmla="*/ 55194 h 57325"/>
                <a:gd name="connsiteX2" fmla="*/ 2443 w 69062"/>
                <a:gd name="connsiteY2" fmla="*/ 12998 h 57325"/>
                <a:gd name="connsiteX3" fmla="*/ 38193 w 69062"/>
                <a:gd name="connsiteY3" fmla="*/ 212 h 57325"/>
                <a:gd name="connsiteX4" fmla="*/ 66749 w 69062"/>
                <a:gd name="connsiteY4" fmla="*/ 22535 h 57325"/>
                <a:gd name="connsiteX5" fmla="*/ 40377 w 69062"/>
                <a:gd name="connsiteY5" fmla="*/ 57325 h 57325"/>
                <a:gd name="connsiteX6" fmla="*/ 27484 w 69062"/>
                <a:gd name="connsiteY6" fmla="*/ 57325 h 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62" h="57325">
                  <a:moveTo>
                    <a:pt x="27484" y="57325"/>
                  </a:moveTo>
                  <a:cubicBezTo>
                    <a:pt x="26685" y="56579"/>
                    <a:pt x="26045" y="55514"/>
                    <a:pt x="25086" y="55194"/>
                  </a:cubicBezTo>
                  <a:cubicBezTo>
                    <a:pt x="4095" y="48215"/>
                    <a:pt x="-4696" y="31006"/>
                    <a:pt x="2443" y="12998"/>
                  </a:cubicBezTo>
                  <a:cubicBezTo>
                    <a:pt x="5693" y="4847"/>
                    <a:pt x="26418" y="-1227"/>
                    <a:pt x="38193" y="212"/>
                  </a:cubicBezTo>
                  <a:cubicBezTo>
                    <a:pt x="48742" y="1490"/>
                    <a:pt x="62647" y="12465"/>
                    <a:pt x="66749" y="22535"/>
                  </a:cubicBezTo>
                  <a:cubicBezTo>
                    <a:pt x="75753" y="44645"/>
                    <a:pt x="56680" y="51145"/>
                    <a:pt x="40377" y="57325"/>
                  </a:cubicBezTo>
                  <a:cubicBezTo>
                    <a:pt x="36061" y="57325"/>
                    <a:pt x="31746" y="57325"/>
                    <a:pt x="27484" y="573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" name="任意多边形: 形状 7"/>
            <p:cNvSpPr/>
            <p:nvPr/>
          </p:nvSpPr>
          <p:spPr>
            <a:xfrm>
              <a:off x="8476192" y="2952750"/>
              <a:ext cx="38212" cy="43794"/>
            </a:xfrm>
            <a:custGeom>
              <a:avLst/>
              <a:gdLst>
                <a:gd name="connsiteX0" fmla="*/ 20311 w 38212"/>
                <a:gd name="connsiteY0" fmla="*/ 0 h 43794"/>
                <a:gd name="connsiteX1" fmla="*/ 38213 w 38212"/>
                <a:gd name="connsiteY1" fmla="*/ 43794 h 43794"/>
                <a:gd name="connsiteX2" fmla="*/ 971 w 38212"/>
                <a:gd name="connsiteY2" fmla="*/ 0 h 43794"/>
                <a:gd name="connsiteX3" fmla="*/ 20311 w 38212"/>
                <a:gd name="connsiteY3" fmla="*/ 0 h 4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12" h="43794">
                  <a:moveTo>
                    <a:pt x="20311" y="0"/>
                  </a:moveTo>
                  <a:cubicBezTo>
                    <a:pt x="25639" y="13053"/>
                    <a:pt x="30967" y="26106"/>
                    <a:pt x="38213" y="43794"/>
                  </a:cubicBezTo>
                  <a:cubicBezTo>
                    <a:pt x="865" y="41290"/>
                    <a:pt x="-2278" y="22909"/>
                    <a:pt x="971" y="0"/>
                  </a:cubicBezTo>
                  <a:cubicBezTo>
                    <a:pt x="7418" y="0"/>
                    <a:pt x="13865" y="0"/>
                    <a:pt x="2031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" name="任意多边形: 形状 8"/>
            <p:cNvSpPr/>
            <p:nvPr/>
          </p:nvSpPr>
          <p:spPr>
            <a:xfrm>
              <a:off x="5835980" y="5505090"/>
              <a:ext cx="38626" cy="30811"/>
            </a:xfrm>
            <a:custGeom>
              <a:avLst/>
              <a:gdLst>
                <a:gd name="connsiteX0" fmla="*/ 0 w 38626"/>
                <a:gd name="connsiteY0" fmla="*/ 5145 h 30811"/>
                <a:gd name="connsiteX1" fmla="*/ 14438 w 38626"/>
                <a:gd name="connsiteY1" fmla="*/ 350 h 30811"/>
                <a:gd name="connsiteX2" fmla="*/ 38626 w 38626"/>
                <a:gd name="connsiteY2" fmla="*/ 18358 h 30811"/>
                <a:gd name="connsiteX3" fmla="*/ 13905 w 38626"/>
                <a:gd name="connsiteY3" fmla="*/ 30665 h 30811"/>
                <a:gd name="connsiteX4" fmla="*/ 0 w 38626"/>
                <a:gd name="connsiteY4" fmla="*/ 24484 h 30811"/>
                <a:gd name="connsiteX5" fmla="*/ 0 w 38626"/>
                <a:gd name="connsiteY5" fmla="*/ 5145 h 3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626" h="30811">
                  <a:moveTo>
                    <a:pt x="0" y="5145"/>
                  </a:moveTo>
                  <a:cubicBezTo>
                    <a:pt x="4902" y="3333"/>
                    <a:pt x="11295" y="-1302"/>
                    <a:pt x="14438" y="350"/>
                  </a:cubicBezTo>
                  <a:cubicBezTo>
                    <a:pt x="23229" y="4985"/>
                    <a:pt x="30688" y="12177"/>
                    <a:pt x="38626" y="18358"/>
                  </a:cubicBezTo>
                  <a:cubicBezTo>
                    <a:pt x="30422" y="22620"/>
                    <a:pt x="22590" y="28107"/>
                    <a:pt x="13905" y="30665"/>
                  </a:cubicBezTo>
                  <a:cubicBezTo>
                    <a:pt x="10176" y="31730"/>
                    <a:pt x="4688" y="26722"/>
                    <a:pt x="0" y="24484"/>
                  </a:cubicBezTo>
                  <a:cubicBezTo>
                    <a:pt x="0" y="17985"/>
                    <a:pt x="0" y="11591"/>
                    <a:pt x="0" y="51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" name="任意多边形: 形状 9"/>
            <p:cNvSpPr/>
            <p:nvPr/>
          </p:nvSpPr>
          <p:spPr>
            <a:xfrm>
              <a:off x="11435616" y="6685688"/>
              <a:ext cx="248326" cy="128840"/>
            </a:xfrm>
            <a:custGeom>
              <a:avLst/>
              <a:gdLst>
                <a:gd name="connsiteX0" fmla="*/ 137989 w 248326"/>
                <a:gd name="connsiteY0" fmla="*/ 105394 h 128840"/>
                <a:gd name="connsiteX1" fmla="*/ 0 w 248326"/>
                <a:gd name="connsiteY1" fmla="*/ 2036 h 128840"/>
                <a:gd name="connsiteX2" fmla="*/ 118169 w 248326"/>
                <a:gd name="connsiteY2" fmla="*/ 54141 h 128840"/>
                <a:gd name="connsiteX3" fmla="*/ 116997 w 248326"/>
                <a:gd name="connsiteY3" fmla="*/ 28142 h 128840"/>
                <a:gd name="connsiteX4" fmla="*/ 248327 w 248326"/>
                <a:gd name="connsiteY4" fmla="*/ 126652 h 128840"/>
                <a:gd name="connsiteX5" fmla="*/ 135165 w 248326"/>
                <a:gd name="connsiteY5" fmla="*/ 78170 h 128840"/>
                <a:gd name="connsiteX6" fmla="*/ 137989 w 248326"/>
                <a:gd name="connsiteY6" fmla="*/ 105394 h 12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24" h="128838">
                  <a:moveTo>
                    <a:pt x="137989" y="105394"/>
                  </a:moveTo>
                  <a:cubicBezTo>
                    <a:pt x="72990" y="106087"/>
                    <a:pt x="34310" y="76411"/>
                    <a:pt x="0" y="2036"/>
                  </a:cubicBezTo>
                  <a:cubicBezTo>
                    <a:pt x="34896" y="-5796"/>
                    <a:pt x="67822" y="8429"/>
                    <a:pt x="118169" y="54141"/>
                  </a:cubicBezTo>
                  <a:cubicBezTo>
                    <a:pt x="117743" y="44178"/>
                    <a:pt x="117371" y="36133"/>
                    <a:pt x="116997" y="28142"/>
                  </a:cubicBezTo>
                  <a:cubicBezTo>
                    <a:pt x="169796" y="22548"/>
                    <a:pt x="217746" y="59096"/>
                    <a:pt x="248327" y="126652"/>
                  </a:cubicBezTo>
                  <a:cubicBezTo>
                    <a:pt x="214442" y="134217"/>
                    <a:pt x="188070" y="123136"/>
                    <a:pt x="135165" y="78170"/>
                  </a:cubicBezTo>
                  <a:cubicBezTo>
                    <a:pt x="136177" y="87919"/>
                    <a:pt x="136977" y="95485"/>
                    <a:pt x="137989" y="1053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" name="任意多边形: 形状 10"/>
            <p:cNvSpPr/>
            <p:nvPr/>
          </p:nvSpPr>
          <p:spPr>
            <a:xfrm>
              <a:off x="10760661" y="6688254"/>
              <a:ext cx="150543" cy="114977"/>
            </a:xfrm>
            <a:custGeom>
              <a:avLst/>
              <a:gdLst>
                <a:gd name="connsiteX0" fmla="*/ 150543 w 150543"/>
                <a:gd name="connsiteY0" fmla="*/ 107836 h 114977"/>
                <a:gd name="connsiteX1" fmla="*/ 354 w 150543"/>
                <a:gd name="connsiteY1" fmla="*/ 23071 h 114977"/>
                <a:gd name="connsiteX2" fmla="*/ 12288 w 150543"/>
                <a:gd name="connsiteY2" fmla="*/ 1920 h 114977"/>
                <a:gd name="connsiteX3" fmla="*/ 150543 w 150543"/>
                <a:gd name="connsiteY3" fmla="*/ 107836 h 11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543" h="114977">
                  <a:moveTo>
                    <a:pt x="150543" y="107836"/>
                  </a:moveTo>
                  <a:cubicBezTo>
                    <a:pt x="63062" y="134155"/>
                    <a:pt x="33599" y="83648"/>
                    <a:pt x="354" y="23071"/>
                  </a:cubicBezTo>
                  <a:cubicBezTo>
                    <a:pt x="-1831" y="19075"/>
                    <a:pt x="6587" y="3305"/>
                    <a:pt x="12288" y="1920"/>
                  </a:cubicBezTo>
                  <a:cubicBezTo>
                    <a:pt x="67270" y="-11506"/>
                    <a:pt x="144683" y="47792"/>
                    <a:pt x="150543" y="1078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" name="任意多边形: 形状 11"/>
            <p:cNvSpPr/>
            <p:nvPr/>
          </p:nvSpPr>
          <p:spPr>
            <a:xfrm>
              <a:off x="10796716" y="6561914"/>
              <a:ext cx="162012" cy="120482"/>
            </a:xfrm>
            <a:custGeom>
              <a:avLst/>
              <a:gdLst>
                <a:gd name="connsiteX0" fmla="*/ 162013 w 162012"/>
                <a:gd name="connsiteY0" fmla="*/ 110519 h 120482"/>
                <a:gd name="connsiteX1" fmla="*/ 49117 w 162012"/>
                <a:gd name="connsiteY1" fmla="*/ 88302 h 120482"/>
                <a:gd name="connsiteX2" fmla="*/ 5376 w 162012"/>
                <a:gd name="connsiteY2" fmla="*/ 28951 h 120482"/>
                <a:gd name="connsiteX3" fmla="*/ 22638 w 162012"/>
                <a:gd name="connsiteY3" fmla="*/ 21 h 120482"/>
                <a:gd name="connsiteX4" fmla="*/ 74691 w 162012"/>
                <a:gd name="connsiteY4" fmla="*/ 12914 h 120482"/>
                <a:gd name="connsiteX5" fmla="*/ 162013 w 162012"/>
                <a:gd name="connsiteY5" fmla="*/ 110519 h 12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012" h="120482">
                  <a:moveTo>
                    <a:pt x="162013" y="110519"/>
                  </a:moveTo>
                  <a:cubicBezTo>
                    <a:pt x="117259" y="129326"/>
                    <a:pt x="76768" y="121281"/>
                    <a:pt x="49117" y="88302"/>
                  </a:cubicBezTo>
                  <a:cubicBezTo>
                    <a:pt x="33400" y="69495"/>
                    <a:pt x="19015" y="49410"/>
                    <a:pt x="5376" y="28951"/>
                  </a:cubicBezTo>
                  <a:cubicBezTo>
                    <a:pt x="-7943" y="8972"/>
                    <a:pt x="5643" y="-511"/>
                    <a:pt x="22638" y="21"/>
                  </a:cubicBezTo>
                  <a:cubicBezTo>
                    <a:pt x="40273" y="554"/>
                    <a:pt x="60146" y="3857"/>
                    <a:pt x="74691" y="12914"/>
                  </a:cubicBezTo>
                  <a:cubicBezTo>
                    <a:pt x="112784" y="36517"/>
                    <a:pt x="146775" y="65393"/>
                    <a:pt x="162013" y="1105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" name="任意多边形: 形状 12"/>
            <p:cNvSpPr/>
            <p:nvPr/>
          </p:nvSpPr>
          <p:spPr>
            <a:xfrm>
              <a:off x="10623754" y="6682503"/>
              <a:ext cx="148230" cy="110084"/>
            </a:xfrm>
            <a:custGeom>
              <a:avLst/>
              <a:gdLst>
                <a:gd name="connsiteX0" fmla="*/ 338 w 148230"/>
                <a:gd name="connsiteY0" fmla="*/ 1597 h 110084"/>
                <a:gd name="connsiteX1" fmla="*/ 140032 w 148230"/>
                <a:gd name="connsiteY1" fmla="*/ 66330 h 110084"/>
                <a:gd name="connsiteX2" fmla="*/ 112061 w 148230"/>
                <a:gd name="connsiteY2" fmla="*/ 109804 h 110084"/>
                <a:gd name="connsiteX3" fmla="*/ 338 w 148230"/>
                <a:gd name="connsiteY3" fmla="*/ 1597 h 11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30" h="110084">
                  <a:moveTo>
                    <a:pt x="338" y="1597"/>
                  </a:moveTo>
                  <a:cubicBezTo>
                    <a:pt x="68320" y="-6394"/>
                    <a:pt x="115897" y="15663"/>
                    <a:pt x="140032" y="66330"/>
                  </a:cubicBezTo>
                  <a:cubicBezTo>
                    <a:pt x="156335" y="100587"/>
                    <a:pt x="148982" y="112095"/>
                    <a:pt x="112061" y="109804"/>
                  </a:cubicBezTo>
                  <a:cubicBezTo>
                    <a:pt x="50046" y="106022"/>
                    <a:pt x="-4830" y="52851"/>
                    <a:pt x="338" y="15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" name="任意多边形: 形状 13"/>
            <p:cNvSpPr/>
            <p:nvPr/>
          </p:nvSpPr>
          <p:spPr>
            <a:xfrm>
              <a:off x="11024866" y="6716654"/>
              <a:ext cx="169456" cy="119127"/>
            </a:xfrm>
            <a:custGeom>
              <a:avLst/>
              <a:gdLst>
                <a:gd name="connsiteX0" fmla="*/ 169456 w 169456"/>
                <a:gd name="connsiteY0" fmla="*/ 110230 h 119127"/>
                <a:gd name="connsiteX1" fmla="*/ 47451 w 169456"/>
                <a:gd name="connsiteY1" fmla="*/ 86255 h 119127"/>
                <a:gd name="connsiteX2" fmla="*/ 6161 w 169456"/>
                <a:gd name="connsiteY2" fmla="*/ 29142 h 119127"/>
                <a:gd name="connsiteX3" fmla="*/ 20759 w 169456"/>
                <a:gd name="connsiteY3" fmla="*/ 212 h 119127"/>
                <a:gd name="connsiteX4" fmla="*/ 89486 w 169456"/>
                <a:gd name="connsiteY4" fmla="*/ 19978 h 119127"/>
                <a:gd name="connsiteX5" fmla="*/ 169456 w 169456"/>
                <a:gd name="connsiteY5" fmla="*/ 110230 h 11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456" h="119126">
                  <a:moveTo>
                    <a:pt x="169456" y="110230"/>
                  </a:moveTo>
                  <a:cubicBezTo>
                    <a:pt x="115273" y="125947"/>
                    <a:pt x="77073" y="122537"/>
                    <a:pt x="47451" y="86255"/>
                  </a:cubicBezTo>
                  <a:cubicBezTo>
                    <a:pt x="32586" y="68088"/>
                    <a:pt x="19533" y="48428"/>
                    <a:pt x="6161" y="29142"/>
                  </a:cubicBezTo>
                  <a:cubicBezTo>
                    <a:pt x="-6520" y="10868"/>
                    <a:pt x="1365" y="-1812"/>
                    <a:pt x="20759" y="212"/>
                  </a:cubicBezTo>
                  <a:cubicBezTo>
                    <a:pt x="44414" y="2716"/>
                    <a:pt x="72385" y="6019"/>
                    <a:pt x="89486" y="19978"/>
                  </a:cubicBezTo>
                  <a:cubicBezTo>
                    <a:pt x="118257" y="43527"/>
                    <a:pt x="139834" y="75813"/>
                    <a:pt x="169456" y="1102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" name="任意多边形: 形状 14"/>
            <p:cNvSpPr/>
            <p:nvPr/>
          </p:nvSpPr>
          <p:spPr>
            <a:xfrm>
              <a:off x="10891865" y="6704249"/>
              <a:ext cx="157279" cy="117893"/>
            </a:xfrm>
            <a:custGeom>
              <a:avLst/>
              <a:gdLst>
                <a:gd name="connsiteX0" fmla="*/ 127920 w 157279"/>
                <a:gd name="connsiteY0" fmla="*/ 117894 h 117893"/>
                <a:gd name="connsiteX1" fmla="*/ 27438 w 157279"/>
                <a:gd name="connsiteY1" fmla="*/ 56518 h 117893"/>
                <a:gd name="connsiteX2" fmla="*/ 17369 w 157279"/>
                <a:gd name="connsiteY2" fmla="*/ 40162 h 117893"/>
                <a:gd name="connsiteX3" fmla="*/ 0 w 157279"/>
                <a:gd name="connsiteY3" fmla="*/ 5638 h 117893"/>
                <a:gd name="connsiteX4" fmla="*/ 45180 w 157279"/>
                <a:gd name="connsiteY4" fmla="*/ 1003 h 117893"/>
                <a:gd name="connsiteX5" fmla="*/ 150509 w 157279"/>
                <a:gd name="connsiteY5" fmla="*/ 79214 h 117893"/>
                <a:gd name="connsiteX6" fmla="*/ 155784 w 157279"/>
                <a:gd name="connsiteY6" fmla="*/ 108410 h 117893"/>
                <a:gd name="connsiteX7" fmla="*/ 127920 w 157279"/>
                <a:gd name="connsiteY7" fmla="*/ 117894 h 11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279" h="117893">
                  <a:moveTo>
                    <a:pt x="127920" y="117894"/>
                  </a:moveTo>
                  <a:cubicBezTo>
                    <a:pt x="82634" y="114697"/>
                    <a:pt x="49015" y="95943"/>
                    <a:pt x="27438" y="56518"/>
                  </a:cubicBezTo>
                  <a:cubicBezTo>
                    <a:pt x="24348" y="50924"/>
                    <a:pt x="20352" y="45809"/>
                    <a:pt x="17369" y="40162"/>
                  </a:cubicBezTo>
                  <a:cubicBezTo>
                    <a:pt x="11348" y="28760"/>
                    <a:pt x="5754" y="17146"/>
                    <a:pt x="0" y="5638"/>
                  </a:cubicBezTo>
                  <a:cubicBezTo>
                    <a:pt x="15131" y="3826"/>
                    <a:pt x="31327" y="-2407"/>
                    <a:pt x="45180" y="1003"/>
                  </a:cubicBezTo>
                  <a:cubicBezTo>
                    <a:pt x="90625" y="12084"/>
                    <a:pt x="126055" y="39256"/>
                    <a:pt x="150509" y="79214"/>
                  </a:cubicBezTo>
                  <a:cubicBezTo>
                    <a:pt x="155571" y="87472"/>
                    <a:pt x="159567" y="101591"/>
                    <a:pt x="155784" y="108410"/>
                  </a:cubicBezTo>
                  <a:cubicBezTo>
                    <a:pt x="152161" y="114750"/>
                    <a:pt x="137616" y="114963"/>
                    <a:pt x="127920" y="1178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" name="任意多边形: 形状 15"/>
            <p:cNvSpPr/>
            <p:nvPr/>
          </p:nvSpPr>
          <p:spPr>
            <a:xfrm>
              <a:off x="10245244" y="6518584"/>
              <a:ext cx="144496" cy="112132"/>
            </a:xfrm>
            <a:custGeom>
              <a:avLst/>
              <a:gdLst>
                <a:gd name="connsiteX0" fmla="*/ 101485 w 144496"/>
                <a:gd name="connsiteY0" fmla="*/ 112132 h 112132"/>
                <a:gd name="connsiteX1" fmla="*/ 44 w 144496"/>
                <a:gd name="connsiteY1" fmla="*/ 21134 h 112132"/>
                <a:gd name="connsiteX2" fmla="*/ 14749 w 144496"/>
                <a:gd name="connsiteY2" fmla="*/ 2273 h 112132"/>
                <a:gd name="connsiteX3" fmla="*/ 144160 w 144496"/>
                <a:gd name="connsiteY3" fmla="*/ 89809 h 112132"/>
                <a:gd name="connsiteX4" fmla="*/ 101485 w 144496"/>
                <a:gd name="connsiteY4" fmla="*/ 112132 h 11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96" h="112132">
                  <a:moveTo>
                    <a:pt x="101485" y="112132"/>
                  </a:moveTo>
                  <a:cubicBezTo>
                    <a:pt x="57584" y="112185"/>
                    <a:pt x="5958" y="66952"/>
                    <a:pt x="44" y="21134"/>
                  </a:cubicBezTo>
                  <a:cubicBezTo>
                    <a:pt x="-702" y="15380"/>
                    <a:pt x="8196" y="4404"/>
                    <a:pt x="14749" y="2273"/>
                  </a:cubicBezTo>
                  <a:cubicBezTo>
                    <a:pt x="58276" y="-11952"/>
                    <a:pt x="138992" y="43404"/>
                    <a:pt x="144160" y="89809"/>
                  </a:cubicBezTo>
                  <a:cubicBezTo>
                    <a:pt x="146238" y="108562"/>
                    <a:pt x="139472" y="112079"/>
                    <a:pt x="101485" y="1121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" name="任意多边形: 形状 16"/>
            <p:cNvSpPr/>
            <p:nvPr/>
          </p:nvSpPr>
          <p:spPr>
            <a:xfrm>
              <a:off x="10330681" y="6663287"/>
              <a:ext cx="149707" cy="110244"/>
            </a:xfrm>
            <a:custGeom>
              <a:avLst/>
              <a:gdLst>
                <a:gd name="connsiteX0" fmla="*/ 116956 w 149707"/>
                <a:gd name="connsiteY0" fmla="*/ 110213 h 110244"/>
                <a:gd name="connsiteX1" fmla="*/ 6618 w 149707"/>
                <a:gd name="connsiteY1" fmla="*/ 38022 h 110244"/>
                <a:gd name="connsiteX2" fmla="*/ 28888 w 149707"/>
                <a:gd name="connsiteY2" fmla="*/ 461 h 110244"/>
                <a:gd name="connsiteX3" fmla="*/ 148975 w 149707"/>
                <a:gd name="connsiteY3" fmla="*/ 88210 h 110244"/>
                <a:gd name="connsiteX4" fmla="*/ 116956 w 149707"/>
                <a:gd name="connsiteY4" fmla="*/ 110213 h 110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707" h="110244">
                  <a:moveTo>
                    <a:pt x="116956" y="110213"/>
                  </a:moveTo>
                  <a:cubicBezTo>
                    <a:pt x="66555" y="107176"/>
                    <a:pt x="31019" y="80165"/>
                    <a:pt x="6618" y="38022"/>
                  </a:cubicBezTo>
                  <a:cubicBezTo>
                    <a:pt x="-7075" y="14420"/>
                    <a:pt x="544" y="3445"/>
                    <a:pt x="28888" y="461"/>
                  </a:cubicBezTo>
                  <a:cubicBezTo>
                    <a:pt x="79928" y="-4920"/>
                    <a:pt x="139492" y="37543"/>
                    <a:pt x="148975" y="88210"/>
                  </a:cubicBezTo>
                  <a:cubicBezTo>
                    <a:pt x="153930" y="114955"/>
                    <a:pt x="132672" y="109521"/>
                    <a:pt x="116956" y="1102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" name="任意多边形: 形状 17"/>
            <p:cNvSpPr/>
            <p:nvPr/>
          </p:nvSpPr>
          <p:spPr>
            <a:xfrm>
              <a:off x="10669620" y="6549445"/>
              <a:ext cx="147504" cy="115694"/>
            </a:xfrm>
            <a:custGeom>
              <a:avLst/>
              <a:gdLst>
                <a:gd name="connsiteX0" fmla="*/ 115583 w 147504"/>
                <a:gd name="connsiteY0" fmla="*/ 115529 h 115694"/>
                <a:gd name="connsiteX1" fmla="*/ 130 w 147504"/>
                <a:gd name="connsiteY1" fmla="*/ 22506 h 115694"/>
                <a:gd name="connsiteX2" fmla="*/ 14409 w 147504"/>
                <a:gd name="connsiteY2" fmla="*/ 1568 h 115694"/>
                <a:gd name="connsiteX3" fmla="*/ 146910 w 147504"/>
                <a:gd name="connsiteY3" fmla="*/ 93206 h 115694"/>
                <a:gd name="connsiteX4" fmla="*/ 115583 w 147504"/>
                <a:gd name="connsiteY4" fmla="*/ 115529 h 115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504" h="115694">
                  <a:moveTo>
                    <a:pt x="115583" y="115529"/>
                  </a:moveTo>
                  <a:cubicBezTo>
                    <a:pt x="67153" y="113398"/>
                    <a:pt x="10519" y="68911"/>
                    <a:pt x="130" y="22506"/>
                  </a:cubicBezTo>
                  <a:cubicBezTo>
                    <a:pt x="-1202" y="16592"/>
                    <a:pt x="7962" y="3273"/>
                    <a:pt x="14409" y="1568"/>
                  </a:cubicBezTo>
                  <a:cubicBezTo>
                    <a:pt x="58895" y="-10206"/>
                    <a:pt x="139717" y="46694"/>
                    <a:pt x="146910" y="93206"/>
                  </a:cubicBezTo>
                  <a:cubicBezTo>
                    <a:pt x="149734" y="111906"/>
                    <a:pt x="143021" y="116701"/>
                    <a:pt x="115583" y="1155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" name="任意多边形: 形状 18"/>
            <p:cNvSpPr/>
            <p:nvPr/>
          </p:nvSpPr>
          <p:spPr>
            <a:xfrm>
              <a:off x="10531069" y="6542073"/>
              <a:ext cx="146805" cy="109931"/>
            </a:xfrm>
            <a:custGeom>
              <a:avLst/>
              <a:gdLst>
                <a:gd name="connsiteX0" fmla="*/ 0 w 146805"/>
                <a:gd name="connsiteY0" fmla="*/ 3772 h 109931"/>
                <a:gd name="connsiteX1" fmla="*/ 144010 w 146805"/>
                <a:gd name="connsiteY1" fmla="*/ 78840 h 109931"/>
                <a:gd name="connsiteX2" fmla="*/ 126108 w 146805"/>
                <a:gd name="connsiteY2" fmla="*/ 109422 h 109931"/>
                <a:gd name="connsiteX3" fmla="*/ 0 w 146805"/>
                <a:gd name="connsiteY3" fmla="*/ 3772 h 10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05" h="109930">
                  <a:moveTo>
                    <a:pt x="0" y="3772"/>
                  </a:moveTo>
                  <a:cubicBezTo>
                    <a:pt x="60150" y="-11892"/>
                    <a:pt x="126002" y="22792"/>
                    <a:pt x="144010" y="78840"/>
                  </a:cubicBezTo>
                  <a:cubicBezTo>
                    <a:pt x="149870" y="97008"/>
                    <a:pt x="147685" y="107184"/>
                    <a:pt x="126108" y="109422"/>
                  </a:cubicBezTo>
                  <a:cubicBezTo>
                    <a:pt x="66863" y="115655"/>
                    <a:pt x="4422" y="63869"/>
                    <a:pt x="0" y="37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" name="任意多边形: 形状 19"/>
            <p:cNvSpPr/>
            <p:nvPr/>
          </p:nvSpPr>
          <p:spPr>
            <a:xfrm>
              <a:off x="10481308" y="6673118"/>
              <a:ext cx="148972" cy="106948"/>
            </a:xfrm>
            <a:custGeom>
              <a:avLst/>
              <a:gdLst>
                <a:gd name="connsiteX0" fmla="*/ 0 w 148972"/>
                <a:gd name="connsiteY0" fmla="*/ 2298 h 106948"/>
                <a:gd name="connsiteX1" fmla="*/ 143157 w 148972"/>
                <a:gd name="connsiteY1" fmla="*/ 72038 h 106948"/>
                <a:gd name="connsiteX2" fmla="*/ 120301 w 148972"/>
                <a:gd name="connsiteY2" fmla="*/ 106935 h 106948"/>
                <a:gd name="connsiteX3" fmla="*/ 0 w 148972"/>
                <a:gd name="connsiteY3" fmla="*/ 2298 h 10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972" h="106948">
                  <a:moveTo>
                    <a:pt x="0" y="2298"/>
                  </a:moveTo>
                  <a:cubicBezTo>
                    <a:pt x="56634" y="-9051"/>
                    <a:pt x="120834" y="22810"/>
                    <a:pt x="143157" y="72038"/>
                  </a:cubicBezTo>
                  <a:cubicBezTo>
                    <a:pt x="154985" y="98091"/>
                    <a:pt x="149444" y="106562"/>
                    <a:pt x="120301" y="106935"/>
                  </a:cubicBezTo>
                  <a:cubicBezTo>
                    <a:pt x="54503" y="107841"/>
                    <a:pt x="2078" y="63194"/>
                    <a:pt x="0" y="22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" name="任意多边形: 形状 20"/>
            <p:cNvSpPr/>
            <p:nvPr/>
          </p:nvSpPr>
          <p:spPr>
            <a:xfrm>
              <a:off x="10097018" y="6517712"/>
              <a:ext cx="139924" cy="105904"/>
            </a:xfrm>
            <a:custGeom>
              <a:avLst/>
              <a:gdLst>
                <a:gd name="connsiteX0" fmla="*/ 31485 w 139924"/>
                <a:gd name="connsiteY0" fmla="*/ 2 h 105904"/>
                <a:gd name="connsiteX1" fmla="*/ 137667 w 139924"/>
                <a:gd name="connsiteY1" fmla="*/ 70808 h 105904"/>
                <a:gd name="connsiteX2" fmla="*/ 112307 w 139924"/>
                <a:gd name="connsiteY2" fmla="*/ 105865 h 105904"/>
                <a:gd name="connsiteX3" fmla="*/ 4953 w 139924"/>
                <a:gd name="connsiteY3" fmla="*/ 37137 h 105904"/>
                <a:gd name="connsiteX4" fmla="*/ 31485 w 139924"/>
                <a:gd name="connsiteY4" fmla="*/ 2 h 10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924" h="105904">
                  <a:moveTo>
                    <a:pt x="31485" y="2"/>
                  </a:moveTo>
                  <a:cubicBezTo>
                    <a:pt x="84123" y="269"/>
                    <a:pt x="125680" y="28239"/>
                    <a:pt x="137667" y="70808"/>
                  </a:cubicBezTo>
                  <a:cubicBezTo>
                    <a:pt x="144114" y="93717"/>
                    <a:pt x="137081" y="105066"/>
                    <a:pt x="112307" y="105865"/>
                  </a:cubicBezTo>
                  <a:cubicBezTo>
                    <a:pt x="70538" y="107197"/>
                    <a:pt x="18645" y="74591"/>
                    <a:pt x="4953" y="37137"/>
                  </a:cubicBezTo>
                  <a:cubicBezTo>
                    <a:pt x="-5756" y="7834"/>
                    <a:pt x="-55" y="-158"/>
                    <a:pt x="31485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" name="任意多边形: 形状 21"/>
            <p:cNvSpPr/>
            <p:nvPr/>
          </p:nvSpPr>
          <p:spPr>
            <a:xfrm>
              <a:off x="10188313" y="6658699"/>
              <a:ext cx="141274" cy="107504"/>
            </a:xfrm>
            <a:custGeom>
              <a:avLst/>
              <a:gdLst>
                <a:gd name="connsiteX0" fmla="*/ 104871 w 141274"/>
                <a:gd name="connsiteY0" fmla="*/ 107502 h 107504"/>
                <a:gd name="connsiteX1" fmla="*/ 2579 w 141274"/>
                <a:gd name="connsiteY1" fmla="*/ 36057 h 107504"/>
                <a:gd name="connsiteX2" fmla="*/ 29857 w 141274"/>
                <a:gd name="connsiteY2" fmla="*/ 254 h 107504"/>
                <a:gd name="connsiteX3" fmla="*/ 132149 w 141274"/>
                <a:gd name="connsiteY3" fmla="*/ 63921 h 107504"/>
                <a:gd name="connsiteX4" fmla="*/ 104871 w 141274"/>
                <a:gd name="connsiteY4" fmla="*/ 107502 h 10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74" h="107504">
                  <a:moveTo>
                    <a:pt x="104871" y="107502"/>
                  </a:moveTo>
                  <a:cubicBezTo>
                    <a:pt x="52606" y="107236"/>
                    <a:pt x="15631" y="81396"/>
                    <a:pt x="2579" y="36057"/>
                  </a:cubicBezTo>
                  <a:cubicBezTo>
                    <a:pt x="-4774" y="10590"/>
                    <a:pt x="3378" y="-1983"/>
                    <a:pt x="29857" y="254"/>
                  </a:cubicBezTo>
                  <a:cubicBezTo>
                    <a:pt x="74184" y="3931"/>
                    <a:pt x="109560" y="25295"/>
                    <a:pt x="132149" y="63921"/>
                  </a:cubicBezTo>
                  <a:cubicBezTo>
                    <a:pt x="150264" y="94982"/>
                    <a:pt x="141526" y="107715"/>
                    <a:pt x="104871" y="1075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" name="任意多边形: 形状 22"/>
            <p:cNvSpPr/>
            <p:nvPr/>
          </p:nvSpPr>
          <p:spPr>
            <a:xfrm>
              <a:off x="10935659" y="6585839"/>
              <a:ext cx="149693" cy="113757"/>
            </a:xfrm>
            <a:custGeom>
              <a:avLst/>
              <a:gdLst>
                <a:gd name="connsiteX0" fmla="*/ 136338 w 149693"/>
                <a:gd name="connsiteY0" fmla="*/ 62832 h 113757"/>
                <a:gd name="connsiteX1" fmla="*/ 149497 w 149693"/>
                <a:gd name="connsiteY1" fmla="*/ 102097 h 113757"/>
                <a:gd name="connsiteX2" fmla="*/ 147845 w 149693"/>
                <a:gd name="connsiteY2" fmla="*/ 111048 h 113757"/>
                <a:gd name="connsiteX3" fmla="*/ 0 w 149693"/>
                <a:gd name="connsiteY3" fmla="*/ 1776 h 113757"/>
                <a:gd name="connsiteX4" fmla="*/ 137456 w 149693"/>
                <a:gd name="connsiteY4" fmla="*/ 63950 h 113757"/>
                <a:gd name="connsiteX5" fmla="*/ 136338 w 149693"/>
                <a:gd name="connsiteY5" fmla="*/ 62832 h 1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693" h="113757">
                  <a:moveTo>
                    <a:pt x="136338" y="62832"/>
                  </a:moveTo>
                  <a:cubicBezTo>
                    <a:pt x="140813" y="75885"/>
                    <a:pt x="145501" y="88884"/>
                    <a:pt x="149497" y="102097"/>
                  </a:cubicBezTo>
                  <a:cubicBezTo>
                    <a:pt x="150296" y="104761"/>
                    <a:pt x="148431" y="108171"/>
                    <a:pt x="147845" y="111048"/>
                  </a:cubicBezTo>
                  <a:cubicBezTo>
                    <a:pt x="85670" y="126978"/>
                    <a:pt x="8205" y="70344"/>
                    <a:pt x="0" y="1776"/>
                  </a:cubicBezTo>
                  <a:cubicBezTo>
                    <a:pt x="59884" y="-7974"/>
                    <a:pt x="100535" y="23779"/>
                    <a:pt x="137456" y="63950"/>
                  </a:cubicBezTo>
                  <a:lnTo>
                    <a:pt x="136338" y="62832"/>
                  </a:ln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" name="任意多边形: 形状 23"/>
            <p:cNvSpPr/>
            <p:nvPr/>
          </p:nvSpPr>
          <p:spPr>
            <a:xfrm>
              <a:off x="10034308" y="6658086"/>
              <a:ext cx="141093" cy="105899"/>
            </a:xfrm>
            <a:custGeom>
              <a:avLst/>
              <a:gdLst>
                <a:gd name="connsiteX0" fmla="*/ 107301 w 141093"/>
                <a:gd name="connsiteY0" fmla="*/ 105877 h 105899"/>
                <a:gd name="connsiteX1" fmla="*/ 5594 w 141093"/>
                <a:gd name="connsiteY1" fmla="*/ 41411 h 105899"/>
                <a:gd name="connsiteX2" fmla="*/ 29623 w 141093"/>
                <a:gd name="connsiteY2" fmla="*/ 281 h 105899"/>
                <a:gd name="connsiteX3" fmla="*/ 135965 w 141093"/>
                <a:gd name="connsiteY3" fmla="*/ 65972 h 105899"/>
                <a:gd name="connsiteX4" fmla="*/ 107301 w 141093"/>
                <a:gd name="connsiteY4" fmla="*/ 105877 h 10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093" h="105897">
                  <a:moveTo>
                    <a:pt x="107301" y="105877"/>
                  </a:moveTo>
                  <a:cubicBezTo>
                    <a:pt x="59352" y="106730"/>
                    <a:pt x="26106" y="83181"/>
                    <a:pt x="5594" y="41411"/>
                  </a:cubicBezTo>
                  <a:cubicBezTo>
                    <a:pt x="-6873" y="16051"/>
                    <a:pt x="1652" y="3105"/>
                    <a:pt x="29623" y="281"/>
                  </a:cubicBezTo>
                  <a:cubicBezTo>
                    <a:pt x="66704" y="-3448"/>
                    <a:pt x="121686" y="30543"/>
                    <a:pt x="135965" y="65972"/>
                  </a:cubicBezTo>
                  <a:cubicBezTo>
                    <a:pt x="147686" y="95275"/>
                    <a:pt x="139801" y="106303"/>
                    <a:pt x="107301" y="1058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" name="任意多边形: 形状 24"/>
            <p:cNvSpPr/>
            <p:nvPr/>
          </p:nvSpPr>
          <p:spPr>
            <a:xfrm>
              <a:off x="10388743" y="6528481"/>
              <a:ext cx="148656" cy="107990"/>
            </a:xfrm>
            <a:custGeom>
              <a:avLst/>
              <a:gdLst>
                <a:gd name="connsiteX0" fmla="*/ 100450 w 148656"/>
                <a:gd name="connsiteY0" fmla="*/ 107990 h 107990"/>
                <a:gd name="connsiteX1" fmla="*/ 8067 w 148656"/>
                <a:gd name="connsiteY1" fmla="*/ 40274 h 107990"/>
                <a:gd name="connsiteX2" fmla="*/ 33214 w 148656"/>
                <a:gd name="connsiteY2" fmla="*/ 369 h 107990"/>
                <a:gd name="connsiteX3" fmla="*/ 139396 w 148656"/>
                <a:gd name="connsiteY3" fmla="*/ 68564 h 107990"/>
                <a:gd name="connsiteX4" fmla="*/ 100450 w 148656"/>
                <a:gd name="connsiteY4" fmla="*/ 107990 h 10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56" h="107990">
                  <a:moveTo>
                    <a:pt x="100450" y="107990"/>
                  </a:moveTo>
                  <a:cubicBezTo>
                    <a:pt x="67045" y="106711"/>
                    <a:pt x="30870" y="83429"/>
                    <a:pt x="8067" y="40274"/>
                  </a:cubicBezTo>
                  <a:cubicBezTo>
                    <a:pt x="-8023" y="9852"/>
                    <a:pt x="-245" y="-2348"/>
                    <a:pt x="33214" y="369"/>
                  </a:cubicBezTo>
                  <a:cubicBezTo>
                    <a:pt x="80311" y="4205"/>
                    <a:pt x="116060" y="27594"/>
                    <a:pt x="139396" y="68564"/>
                  </a:cubicBezTo>
                  <a:cubicBezTo>
                    <a:pt x="157191" y="99785"/>
                    <a:pt x="151969" y="108096"/>
                    <a:pt x="100450" y="1079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" name="任意多边形: 形状 25"/>
            <p:cNvSpPr/>
            <p:nvPr/>
          </p:nvSpPr>
          <p:spPr>
            <a:xfrm>
              <a:off x="10580679" y="6412459"/>
              <a:ext cx="142595" cy="113609"/>
            </a:xfrm>
            <a:custGeom>
              <a:avLst/>
              <a:gdLst>
                <a:gd name="connsiteX0" fmla="*/ 33077 w 142595"/>
                <a:gd name="connsiteY0" fmla="*/ 86 h 113609"/>
                <a:gd name="connsiteX1" fmla="*/ 142509 w 142595"/>
                <a:gd name="connsiteY1" fmla="*/ 91670 h 113609"/>
                <a:gd name="connsiteX2" fmla="*/ 124341 w 142595"/>
                <a:gd name="connsiteY2" fmla="*/ 112928 h 113609"/>
                <a:gd name="connsiteX3" fmla="*/ 1483 w 142595"/>
                <a:gd name="connsiteY3" fmla="*/ 22515 h 113609"/>
                <a:gd name="connsiteX4" fmla="*/ 33077 w 142595"/>
                <a:gd name="connsiteY4" fmla="*/ 86 h 11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595" h="113609">
                  <a:moveTo>
                    <a:pt x="33077" y="86"/>
                  </a:moveTo>
                  <a:cubicBezTo>
                    <a:pt x="79215" y="778"/>
                    <a:pt x="132812" y="44306"/>
                    <a:pt x="142509" y="91670"/>
                  </a:cubicBezTo>
                  <a:cubicBezTo>
                    <a:pt x="143734" y="97584"/>
                    <a:pt x="131747" y="111649"/>
                    <a:pt x="124341" y="112928"/>
                  </a:cubicBezTo>
                  <a:cubicBezTo>
                    <a:pt x="81559" y="120333"/>
                    <a:pt x="9368" y="65937"/>
                    <a:pt x="1483" y="22515"/>
                  </a:cubicBezTo>
                  <a:cubicBezTo>
                    <a:pt x="-2460" y="885"/>
                    <a:pt x="-595" y="-447"/>
                    <a:pt x="33077" y="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" name="任意多边形: 形状 26"/>
            <p:cNvSpPr/>
            <p:nvPr/>
          </p:nvSpPr>
          <p:spPr>
            <a:xfrm>
              <a:off x="10158995" y="6377831"/>
              <a:ext cx="144211" cy="109835"/>
            </a:xfrm>
            <a:custGeom>
              <a:avLst/>
              <a:gdLst>
                <a:gd name="connsiteX0" fmla="*/ 32642 w 144211"/>
                <a:gd name="connsiteY0" fmla="*/ 30 h 109835"/>
                <a:gd name="connsiteX1" fmla="*/ 137066 w 144211"/>
                <a:gd name="connsiteY1" fmla="*/ 69344 h 109835"/>
                <a:gd name="connsiteX2" fmla="*/ 112239 w 144211"/>
                <a:gd name="connsiteY2" fmla="*/ 109835 h 109835"/>
                <a:gd name="connsiteX3" fmla="*/ 5417 w 144211"/>
                <a:gd name="connsiteY3" fmla="*/ 38017 h 109835"/>
                <a:gd name="connsiteX4" fmla="*/ 32642 w 144211"/>
                <a:gd name="connsiteY4" fmla="*/ 30 h 10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211" h="109835">
                  <a:moveTo>
                    <a:pt x="32642" y="30"/>
                  </a:moveTo>
                  <a:cubicBezTo>
                    <a:pt x="80592" y="3120"/>
                    <a:pt x="113784" y="29706"/>
                    <a:pt x="137066" y="69344"/>
                  </a:cubicBezTo>
                  <a:cubicBezTo>
                    <a:pt x="152357" y="95397"/>
                    <a:pt x="142660" y="109675"/>
                    <a:pt x="112239" y="109835"/>
                  </a:cubicBezTo>
                  <a:cubicBezTo>
                    <a:pt x="73773" y="109995"/>
                    <a:pt x="20122" y="73926"/>
                    <a:pt x="5417" y="38017"/>
                  </a:cubicBezTo>
                  <a:cubicBezTo>
                    <a:pt x="-6410" y="8927"/>
                    <a:pt x="463" y="-609"/>
                    <a:pt x="32642" y="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" name="任意多边形: 形状 27"/>
            <p:cNvSpPr/>
            <p:nvPr/>
          </p:nvSpPr>
          <p:spPr>
            <a:xfrm>
              <a:off x="10712404" y="6424331"/>
              <a:ext cx="146855" cy="114816"/>
            </a:xfrm>
            <a:custGeom>
              <a:avLst/>
              <a:gdLst>
                <a:gd name="connsiteX0" fmla="*/ 146855 w 146855"/>
                <a:gd name="connsiteY0" fmla="*/ 114375 h 114816"/>
                <a:gd name="connsiteX1" fmla="*/ 4285 w 146855"/>
                <a:gd name="connsiteY1" fmla="*/ 33180 h 114816"/>
                <a:gd name="connsiteX2" fmla="*/ 15420 w 146855"/>
                <a:gd name="connsiteY2" fmla="*/ 894 h 114816"/>
                <a:gd name="connsiteX3" fmla="*/ 146855 w 146855"/>
                <a:gd name="connsiteY3" fmla="*/ 114375 h 1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55" h="114816">
                  <a:moveTo>
                    <a:pt x="146855" y="114375"/>
                  </a:moveTo>
                  <a:cubicBezTo>
                    <a:pt x="76689" y="118957"/>
                    <a:pt x="22612" y="87630"/>
                    <a:pt x="4285" y="33180"/>
                  </a:cubicBezTo>
                  <a:cubicBezTo>
                    <a:pt x="-191" y="19861"/>
                    <a:pt x="-6105" y="5529"/>
                    <a:pt x="15420" y="894"/>
                  </a:cubicBezTo>
                  <a:cubicBezTo>
                    <a:pt x="61185" y="-8909"/>
                    <a:pt x="146909" y="64081"/>
                    <a:pt x="146855" y="1143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" name="任意多边形: 形状 28"/>
            <p:cNvSpPr/>
            <p:nvPr/>
          </p:nvSpPr>
          <p:spPr>
            <a:xfrm>
              <a:off x="10844984" y="6446736"/>
              <a:ext cx="145628" cy="117366"/>
            </a:xfrm>
            <a:custGeom>
              <a:avLst/>
              <a:gdLst>
                <a:gd name="connsiteX0" fmla="*/ 10279 w 145628"/>
                <a:gd name="connsiteY0" fmla="*/ 13 h 117366"/>
                <a:gd name="connsiteX1" fmla="*/ 143048 w 145628"/>
                <a:gd name="connsiteY1" fmla="*/ 89200 h 117366"/>
                <a:gd name="connsiteX2" fmla="*/ 120937 w 145628"/>
                <a:gd name="connsiteY2" fmla="*/ 117330 h 117366"/>
                <a:gd name="connsiteX3" fmla="*/ 423 w 145628"/>
                <a:gd name="connsiteY3" fmla="*/ 20844 h 117366"/>
                <a:gd name="connsiteX4" fmla="*/ 10279 w 145628"/>
                <a:gd name="connsiteY4" fmla="*/ 13 h 117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28" h="117366">
                  <a:moveTo>
                    <a:pt x="10279" y="13"/>
                  </a:moveTo>
                  <a:cubicBezTo>
                    <a:pt x="64463" y="-893"/>
                    <a:pt x="129781" y="46311"/>
                    <a:pt x="143048" y="89200"/>
                  </a:cubicBezTo>
                  <a:cubicBezTo>
                    <a:pt x="149068" y="108752"/>
                    <a:pt x="145658" y="118023"/>
                    <a:pt x="120937" y="117330"/>
                  </a:cubicBezTo>
                  <a:cubicBezTo>
                    <a:pt x="55512" y="115519"/>
                    <a:pt x="28714" y="67142"/>
                    <a:pt x="423" y="20844"/>
                  </a:cubicBezTo>
                  <a:cubicBezTo>
                    <a:pt x="-2187" y="16582"/>
                    <a:pt x="8042" y="4488"/>
                    <a:pt x="10279" y="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" name="任意多边形: 形状 29"/>
            <p:cNvSpPr/>
            <p:nvPr/>
          </p:nvSpPr>
          <p:spPr>
            <a:xfrm>
              <a:off x="9880259" y="6660527"/>
              <a:ext cx="135934" cy="103466"/>
            </a:xfrm>
            <a:custGeom>
              <a:avLst/>
              <a:gdLst>
                <a:gd name="connsiteX0" fmla="*/ 135935 w 135934"/>
                <a:gd name="connsiteY0" fmla="*/ 97736 h 103466"/>
                <a:gd name="connsiteX1" fmla="*/ 5990 w 135934"/>
                <a:gd name="connsiteY1" fmla="*/ 44191 h 103466"/>
                <a:gd name="connsiteX2" fmla="*/ 32576 w 135934"/>
                <a:gd name="connsiteY2" fmla="*/ 344 h 103466"/>
                <a:gd name="connsiteX3" fmla="*/ 135935 w 135934"/>
                <a:gd name="connsiteY3" fmla="*/ 97736 h 103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34" h="103466">
                  <a:moveTo>
                    <a:pt x="135935" y="97736"/>
                  </a:moveTo>
                  <a:cubicBezTo>
                    <a:pt x="79567" y="114891"/>
                    <a:pt x="26822" y="92514"/>
                    <a:pt x="5990" y="44191"/>
                  </a:cubicBezTo>
                  <a:cubicBezTo>
                    <a:pt x="-6743" y="14676"/>
                    <a:pt x="237" y="3168"/>
                    <a:pt x="32576" y="344"/>
                  </a:cubicBezTo>
                  <a:cubicBezTo>
                    <a:pt x="83989" y="-4184"/>
                    <a:pt x="127783" y="36413"/>
                    <a:pt x="135935" y="977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" name="任意多边形: 形状 30"/>
            <p:cNvSpPr/>
            <p:nvPr/>
          </p:nvSpPr>
          <p:spPr>
            <a:xfrm>
              <a:off x="10305186" y="6385725"/>
              <a:ext cx="137698" cy="109239"/>
            </a:xfrm>
            <a:custGeom>
              <a:avLst/>
              <a:gdLst>
                <a:gd name="connsiteX0" fmla="*/ 121086 w 137698"/>
                <a:gd name="connsiteY0" fmla="*/ 109240 h 109239"/>
                <a:gd name="connsiteX1" fmla="*/ 4035 w 137698"/>
                <a:gd name="connsiteY1" fmla="*/ 38487 h 109239"/>
                <a:gd name="connsiteX2" fmla="*/ 30141 w 137698"/>
                <a:gd name="connsiteY2" fmla="*/ 20 h 109239"/>
                <a:gd name="connsiteX3" fmla="*/ 137655 w 137698"/>
                <a:gd name="connsiteY3" fmla="*/ 88994 h 109239"/>
                <a:gd name="connsiteX4" fmla="*/ 121086 w 137698"/>
                <a:gd name="connsiteY4" fmla="*/ 109240 h 10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698" h="109239">
                  <a:moveTo>
                    <a:pt x="121086" y="109240"/>
                  </a:moveTo>
                  <a:cubicBezTo>
                    <a:pt x="61681" y="108068"/>
                    <a:pt x="17620" y="78392"/>
                    <a:pt x="4035" y="38487"/>
                  </a:cubicBezTo>
                  <a:cubicBezTo>
                    <a:pt x="-5449" y="10570"/>
                    <a:pt x="1211" y="713"/>
                    <a:pt x="30141" y="20"/>
                  </a:cubicBezTo>
                  <a:cubicBezTo>
                    <a:pt x="75800" y="-1098"/>
                    <a:pt x="132274" y="43815"/>
                    <a:pt x="137655" y="88994"/>
                  </a:cubicBezTo>
                  <a:cubicBezTo>
                    <a:pt x="138614" y="96719"/>
                    <a:pt x="123536" y="106363"/>
                    <a:pt x="121086" y="1092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" name="任意多边形: 形状 31"/>
            <p:cNvSpPr/>
            <p:nvPr/>
          </p:nvSpPr>
          <p:spPr>
            <a:xfrm>
              <a:off x="9863484" y="6365679"/>
              <a:ext cx="136678" cy="110692"/>
            </a:xfrm>
            <a:custGeom>
              <a:avLst/>
              <a:gdLst>
                <a:gd name="connsiteX0" fmla="*/ 107370 w 136678"/>
                <a:gd name="connsiteY0" fmla="*/ 110692 h 110692"/>
                <a:gd name="connsiteX1" fmla="*/ 2361 w 136678"/>
                <a:gd name="connsiteY1" fmla="*/ 34665 h 110692"/>
                <a:gd name="connsiteX2" fmla="*/ 19462 w 136678"/>
                <a:gd name="connsiteY2" fmla="*/ 1473 h 110692"/>
                <a:gd name="connsiteX3" fmla="*/ 136673 w 136678"/>
                <a:gd name="connsiteY3" fmla="*/ 86504 h 110692"/>
                <a:gd name="connsiteX4" fmla="*/ 107370 w 136678"/>
                <a:gd name="connsiteY4" fmla="*/ 110692 h 110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78" h="110692">
                  <a:moveTo>
                    <a:pt x="107370" y="110692"/>
                  </a:moveTo>
                  <a:cubicBezTo>
                    <a:pt x="55052" y="103766"/>
                    <a:pt x="14454" y="75210"/>
                    <a:pt x="2361" y="34665"/>
                  </a:cubicBezTo>
                  <a:cubicBezTo>
                    <a:pt x="-2754" y="17457"/>
                    <a:pt x="-623" y="5682"/>
                    <a:pt x="19462" y="1473"/>
                  </a:cubicBezTo>
                  <a:cubicBezTo>
                    <a:pt x="68265" y="-8863"/>
                    <a:pt x="134009" y="36850"/>
                    <a:pt x="136673" y="86504"/>
                  </a:cubicBezTo>
                  <a:cubicBezTo>
                    <a:pt x="137046" y="94016"/>
                    <a:pt x="117600" y="102594"/>
                    <a:pt x="107370" y="1106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" name="任意多边形: 形状 32"/>
            <p:cNvSpPr/>
            <p:nvPr/>
          </p:nvSpPr>
          <p:spPr>
            <a:xfrm>
              <a:off x="10444907" y="6397728"/>
              <a:ext cx="138637" cy="110191"/>
            </a:xfrm>
            <a:custGeom>
              <a:avLst/>
              <a:gdLst>
                <a:gd name="connsiteX0" fmla="*/ 34376 w 138637"/>
                <a:gd name="connsiteY0" fmla="*/ 5 h 110191"/>
                <a:gd name="connsiteX1" fmla="*/ 138587 w 138637"/>
                <a:gd name="connsiteY1" fmla="*/ 89192 h 110191"/>
                <a:gd name="connsiteX2" fmla="*/ 121165 w 138637"/>
                <a:gd name="connsiteY2" fmla="*/ 109651 h 110191"/>
                <a:gd name="connsiteX3" fmla="*/ 7311 w 138637"/>
                <a:gd name="connsiteY3" fmla="*/ 42308 h 110191"/>
                <a:gd name="connsiteX4" fmla="*/ 34376 w 138637"/>
                <a:gd name="connsiteY4" fmla="*/ 5 h 110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637" h="110191">
                  <a:moveTo>
                    <a:pt x="34376" y="5"/>
                  </a:moveTo>
                  <a:cubicBezTo>
                    <a:pt x="79342" y="378"/>
                    <a:pt x="131767" y="44013"/>
                    <a:pt x="138587" y="89192"/>
                  </a:cubicBezTo>
                  <a:cubicBezTo>
                    <a:pt x="139493" y="95319"/>
                    <a:pt x="127984" y="108851"/>
                    <a:pt x="121165" y="109651"/>
                  </a:cubicBezTo>
                  <a:cubicBezTo>
                    <a:pt x="76305" y="114712"/>
                    <a:pt x="25638" y="83598"/>
                    <a:pt x="7311" y="42308"/>
                  </a:cubicBezTo>
                  <a:cubicBezTo>
                    <a:pt x="-7234" y="9489"/>
                    <a:pt x="-1001" y="-261"/>
                    <a:pt x="34376" y="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" name="任意多边形: 形状 33"/>
            <p:cNvSpPr/>
            <p:nvPr/>
          </p:nvSpPr>
          <p:spPr>
            <a:xfrm>
              <a:off x="10219808" y="6243698"/>
              <a:ext cx="136582" cy="110081"/>
            </a:xfrm>
            <a:custGeom>
              <a:avLst/>
              <a:gdLst>
                <a:gd name="connsiteX0" fmla="*/ 108220 w 136582"/>
                <a:gd name="connsiteY0" fmla="*/ 110082 h 110081"/>
                <a:gd name="connsiteX1" fmla="*/ 67 w 136582"/>
                <a:gd name="connsiteY1" fmla="*/ 19456 h 110081"/>
                <a:gd name="connsiteX2" fmla="*/ 14824 w 136582"/>
                <a:gd name="connsiteY2" fmla="*/ 1662 h 110081"/>
                <a:gd name="connsiteX3" fmla="*/ 135605 w 136582"/>
                <a:gd name="connsiteY3" fmla="*/ 87013 h 110081"/>
                <a:gd name="connsiteX4" fmla="*/ 108220 w 136582"/>
                <a:gd name="connsiteY4" fmla="*/ 1100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582" h="110081">
                  <a:moveTo>
                    <a:pt x="108220" y="110082"/>
                  </a:moveTo>
                  <a:cubicBezTo>
                    <a:pt x="58299" y="109336"/>
                    <a:pt x="9017" y="68205"/>
                    <a:pt x="67" y="19456"/>
                  </a:cubicBezTo>
                  <a:cubicBezTo>
                    <a:pt x="-892" y="14395"/>
                    <a:pt x="8698" y="2887"/>
                    <a:pt x="14824" y="1662"/>
                  </a:cubicBezTo>
                  <a:cubicBezTo>
                    <a:pt x="67409" y="-8940"/>
                    <a:pt x="124790" y="32563"/>
                    <a:pt x="135605" y="87013"/>
                  </a:cubicBezTo>
                  <a:cubicBezTo>
                    <a:pt x="141305" y="115409"/>
                    <a:pt x="120740" y="108537"/>
                    <a:pt x="108220" y="11008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" name="任意多边形: 形状 34"/>
            <p:cNvSpPr/>
            <p:nvPr/>
          </p:nvSpPr>
          <p:spPr>
            <a:xfrm>
              <a:off x="11065816" y="6605462"/>
              <a:ext cx="146247" cy="114933"/>
            </a:xfrm>
            <a:custGeom>
              <a:avLst/>
              <a:gdLst>
                <a:gd name="connsiteX0" fmla="*/ 7299 w 146247"/>
                <a:gd name="connsiteY0" fmla="*/ 44380 h 114933"/>
                <a:gd name="connsiteX1" fmla="*/ 0 w 146247"/>
                <a:gd name="connsiteY1" fmla="*/ 0 h 114933"/>
                <a:gd name="connsiteX2" fmla="*/ 51253 w 146247"/>
                <a:gd name="connsiteY2" fmla="*/ 7033 h 114933"/>
                <a:gd name="connsiteX3" fmla="*/ 138575 w 146247"/>
                <a:gd name="connsiteY3" fmla="*/ 79703 h 114933"/>
                <a:gd name="connsiteX4" fmla="*/ 146247 w 146247"/>
                <a:gd name="connsiteY4" fmla="*/ 108899 h 114933"/>
                <a:gd name="connsiteX5" fmla="*/ 113854 w 146247"/>
                <a:gd name="connsiteY5" fmla="*/ 113641 h 114933"/>
                <a:gd name="connsiteX6" fmla="*/ 17688 w 146247"/>
                <a:gd name="connsiteY6" fmla="*/ 54077 h 114933"/>
                <a:gd name="connsiteX7" fmla="*/ 6287 w 146247"/>
                <a:gd name="connsiteY7" fmla="*/ 43368 h 114933"/>
                <a:gd name="connsiteX8" fmla="*/ 7299 w 146247"/>
                <a:gd name="connsiteY8" fmla="*/ 44380 h 11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247" h="114933">
                  <a:moveTo>
                    <a:pt x="7299" y="44380"/>
                  </a:moveTo>
                  <a:cubicBezTo>
                    <a:pt x="4848" y="29569"/>
                    <a:pt x="2398" y="14758"/>
                    <a:pt x="0" y="0"/>
                  </a:cubicBezTo>
                  <a:cubicBezTo>
                    <a:pt x="17315" y="1971"/>
                    <a:pt x="38360" y="-1598"/>
                    <a:pt x="51253" y="7033"/>
                  </a:cubicBezTo>
                  <a:cubicBezTo>
                    <a:pt x="82580" y="28024"/>
                    <a:pt x="110817" y="53917"/>
                    <a:pt x="138575" y="79703"/>
                  </a:cubicBezTo>
                  <a:cubicBezTo>
                    <a:pt x="144809" y="85458"/>
                    <a:pt x="143850" y="98937"/>
                    <a:pt x="146247" y="108899"/>
                  </a:cubicBezTo>
                  <a:cubicBezTo>
                    <a:pt x="135272" y="110764"/>
                    <a:pt x="121526" y="117797"/>
                    <a:pt x="113854" y="113641"/>
                  </a:cubicBezTo>
                  <a:cubicBezTo>
                    <a:pt x="80769" y="95633"/>
                    <a:pt x="49442" y="74429"/>
                    <a:pt x="17688" y="54077"/>
                  </a:cubicBezTo>
                  <a:cubicBezTo>
                    <a:pt x="13373" y="51306"/>
                    <a:pt x="10070" y="46991"/>
                    <a:pt x="6287" y="43368"/>
                  </a:cubicBezTo>
                  <a:cubicBezTo>
                    <a:pt x="6180" y="43208"/>
                    <a:pt x="7299" y="44380"/>
                    <a:pt x="7299" y="443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" name="任意多边形: 形状 35"/>
            <p:cNvSpPr/>
            <p:nvPr/>
          </p:nvSpPr>
          <p:spPr>
            <a:xfrm>
              <a:off x="9947491" y="6516542"/>
              <a:ext cx="138466" cy="102012"/>
            </a:xfrm>
            <a:custGeom>
              <a:avLst/>
              <a:gdLst>
                <a:gd name="connsiteX0" fmla="*/ 34339 w 138466"/>
                <a:gd name="connsiteY0" fmla="*/ 0 h 102012"/>
                <a:gd name="connsiteX1" fmla="*/ 135726 w 138466"/>
                <a:gd name="connsiteY1" fmla="*/ 68515 h 102012"/>
                <a:gd name="connsiteX2" fmla="*/ 117718 w 138466"/>
                <a:gd name="connsiteY2" fmla="*/ 100641 h 102012"/>
                <a:gd name="connsiteX3" fmla="*/ 827 w 138466"/>
                <a:gd name="connsiteY3" fmla="*/ 24348 h 102012"/>
                <a:gd name="connsiteX4" fmla="*/ 34339 w 138466"/>
                <a:gd name="connsiteY4" fmla="*/ 0 h 102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466" h="102012">
                  <a:moveTo>
                    <a:pt x="34339" y="0"/>
                  </a:moveTo>
                  <a:cubicBezTo>
                    <a:pt x="83994" y="1172"/>
                    <a:pt x="120862" y="27704"/>
                    <a:pt x="135726" y="68515"/>
                  </a:cubicBezTo>
                  <a:cubicBezTo>
                    <a:pt x="142919" y="88334"/>
                    <a:pt x="135620" y="96646"/>
                    <a:pt x="117718" y="100641"/>
                  </a:cubicBezTo>
                  <a:cubicBezTo>
                    <a:pt x="74244" y="110231"/>
                    <a:pt x="8553" y="67876"/>
                    <a:pt x="827" y="24348"/>
                  </a:cubicBezTo>
                  <a:cubicBezTo>
                    <a:pt x="-4980" y="-8631"/>
                    <a:pt x="21233" y="3090"/>
                    <a:pt x="3433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" name="任意多边形: 形状 36"/>
            <p:cNvSpPr/>
            <p:nvPr/>
          </p:nvSpPr>
          <p:spPr>
            <a:xfrm>
              <a:off x="9793302" y="6515858"/>
              <a:ext cx="135563" cy="99142"/>
            </a:xfrm>
            <a:custGeom>
              <a:avLst/>
              <a:gdLst>
                <a:gd name="connsiteX0" fmla="*/ 105575 w 135563"/>
                <a:gd name="connsiteY0" fmla="*/ 99142 h 99142"/>
                <a:gd name="connsiteX1" fmla="*/ 2216 w 135563"/>
                <a:gd name="connsiteY1" fmla="*/ 27910 h 99142"/>
                <a:gd name="connsiteX2" fmla="*/ 16814 w 135563"/>
                <a:gd name="connsiteY2" fmla="*/ 685 h 99142"/>
                <a:gd name="connsiteX3" fmla="*/ 124648 w 135563"/>
                <a:gd name="connsiteY3" fmla="*/ 47675 h 99142"/>
                <a:gd name="connsiteX4" fmla="*/ 134398 w 135563"/>
                <a:gd name="connsiteY4" fmla="*/ 87953 h 99142"/>
                <a:gd name="connsiteX5" fmla="*/ 105575 w 135563"/>
                <a:gd name="connsiteY5" fmla="*/ 99142 h 9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563" h="99142">
                  <a:moveTo>
                    <a:pt x="105575" y="99142"/>
                  </a:moveTo>
                  <a:cubicBezTo>
                    <a:pt x="52457" y="99355"/>
                    <a:pt x="14363" y="70372"/>
                    <a:pt x="2216" y="27910"/>
                  </a:cubicBezTo>
                  <a:cubicBezTo>
                    <a:pt x="-2046" y="12992"/>
                    <a:pt x="-1620" y="2230"/>
                    <a:pt x="16814" y="685"/>
                  </a:cubicBezTo>
                  <a:cubicBezTo>
                    <a:pt x="61141" y="-2992"/>
                    <a:pt x="100140" y="7504"/>
                    <a:pt x="124648" y="47675"/>
                  </a:cubicBezTo>
                  <a:cubicBezTo>
                    <a:pt x="131787" y="59343"/>
                    <a:pt x="138287" y="76872"/>
                    <a:pt x="134398" y="87953"/>
                  </a:cubicBezTo>
                  <a:cubicBezTo>
                    <a:pt x="131680" y="95785"/>
                    <a:pt x="110955" y="97330"/>
                    <a:pt x="105575" y="991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" name="任意多边形: 形状 37"/>
            <p:cNvSpPr/>
            <p:nvPr/>
          </p:nvSpPr>
          <p:spPr>
            <a:xfrm>
              <a:off x="9933041" y="6224964"/>
              <a:ext cx="132807" cy="104666"/>
            </a:xfrm>
            <a:custGeom>
              <a:avLst/>
              <a:gdLst>
                <a:gd name="connsiteX0" fmla="*/ 132808 w 132807"/>
                <a:gd name="connsiteY0" fmla="*/ 99619 h 104666"/>
                <a:gd name="connsiteX1" fmla="*/ 3716 w 132807"/>
                <a:gd name="connsiteY1" fmla="*/ 37391 h 104666"/>
                <a:gd name="connsiteX2" fmla="*/ 28490 w 132807"/>
                <a:gd name="connsiteY2" fmla="*/ 150 h 104666"/>
                <a:gd name="connsiteX3" fmla="*/ 132808 w 132807"/>
                <a:gd name="connsiteY3" fmla="*/ 99619 h 104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07" h="104666">
                  <a:moveTo>
                    <a:pt x="132808" y="99619"/>
                  </a:moveTo>
                  <a:cubicBezTo>
                    <a:pt x="75001" y="116402"/>
                    <a:pt x="20765" y="90242"/>
                    <a:pt x="3716" y="37391"/>
                  </a:cubicBezTo>
                  <a:cubicBezTo>
                    <a:pt x="-4968" y="10432"/>
                    <a:pt x="892" y="1588"/>
                    <a:pt x="28490" y="150"/>
                  </a:cubicBezTo>
                  <a:cubicBezTo>
                    <a:pt x="82673" y="-2781"/>
                    <a:pt x="124869" y="37497"/>
                    <a:pt x="132808" y="996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" name="任意多边形: 形状 38"/>
            <p:cNvSpPr/>
            <p:nvPr/>
          </p:nvSpPr>
          <p:spPr>
            <a:xfrm>
              <a:off x="10493649" y="6270787"/>
              <a:ext cx="138807" cy="109065"/>
            </a:xfrm>
            <a:custGeom>
              <a:avLst/>
              <a:gdLst>
                <a:gd name="connsiteX0" fmla="*/ 138807 w 138807"/>
                <a:gd name="connsiteY0" fmla="*/ 106967 h 109065"/>
                <a:gd name="connsiteX1" fmla="*/ 1724 w 138807"/>
                <a:gd name="connsiteY1" fmla="*/ 22628 h 109065"/>
                <a:gd name="connsiteX2" fmla="*/ 22023 w 138807"/>
                <a:gd name="connsiteY2" fmla="*/ 198 h 109065"/>
                <a:gd name="connsiteX3" fmla="*/ 138807 w 138807"/>
                <a:gd name="connsiteY3" fmla="*/ 106967 h 10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807" h="109065">
                  <a:moveTo>
                    <a:pt x="138807" y="106967"/>
                  </a:moveTo>
                  <a:cubicBezTo>
                    <a:pt x="65018" y="116983"/>
                    <a:pt x="24474" y="91516"/>
                    <a:pt x="1724" y="22628"/>
                  </a:cubicBezTo>
                  <a:cubicBezTo>
                    <a:pt x="-4776" y="2862"/>
                    <a:pt x="8224" y="1157"/>
                    <a:pt x="22023" y="198"/>
                  </a:cubicBezTo>
                  <a:cubicBezTo>
                    <a:pt x="75780" y="-3638"/>
                    <a:pt x="134012" y="48734"/>
                    <a:pt x="138807" y="1069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" name="任意多边形: 形状 39"/>
            <p:cNvSpPr/>
            <p:nvPr/>
          </p:nvSpPr>
          <p:spPr>
            <a:xfrm>
              <a:off x="10974232" y="6470439"/>
              <a:ext cx="143733" cy="115696"/>
            </a:xfrm>
            <a:custGeom>
              <a:avLst/>
              <a:gdLst>
                <a:gd name="connsiteX0" fmla="*/ 0 w 143733"/>
                <a:gd name="connsiteY0" fmla="*/ 3641 h 115696"/>
                <a:gd name="connsiteX1" fmla="*/ 108367 w 143733"/>
                <a:gd name="connsiteY1" fmla="*/ 44345 h 115696"/>
                <a:gd name="connsiteX2" fmla="*/ 138362 w 143733"/>
                <a:gd name="connsiteY2" fmla="*/ 86008 h 115696"/>
                <a:gd name="connsiteX3" fmla="*/ 142571 w 143733"/>
                <a:gd name="connsiteY3" fmla="*/ 108811 h 115696"/>
                <a:gd name="connsiteX4" fmla="*/ 120887 w 143733"/>
                <a:gd name="connsiteY4" fmla="*/ 115524 h 115696"/>
                <a:gd name="connsiteX5" fmla="*/ 0 w 143733"/>
                <a:gd name="connsiteY5" fmla="*/ 3641 h 11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733" h="115694">
                  <a:moveTo>
                    <a:pt x="0" y="3641"/>
                  </a:moveTo>
                  <a:cubicBezTo>
                    <a:pt x="45499" y="-6961"/>
                    <a:pt x="81675" y="5292"/>
                    <a:pt x="108367" y="44345"/>
                  </a:cubicBezTo>
                  <a:cubicBezTo>
                    <a:pt x="118010" y="58463"/>
                    <a:pt x="129465" y="71463"/>
                    <a:pt x="138362" y="86008"/>
                  </a:cubicBezTo>
                  <a:cubicBezTo>
                    <a:pt x="142305" y="92454"/>
                    <a:pt x="145554" y="103430"/>
                    <a:pt x="142571" y="108811"/>
                  </a:cubicBezTo>
                  <a:cubicBezTo>
                    <a:pt x="139854" y="113712"/>
                    <a:pt x="128079" y="116429"/>
                    <a:pt x="120887" y="115524"/>
                  </a:cubicBezTo>
                  <a:cubicBezTo>
                    <a:pt x="57060" y="107692"/>
                    <a:pt x="18488" y="71783"/>
                    <a:pt x="0" y="36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" name="任意多边形: 形状 40"/>
            <p:cNvSpPr/>
            <p:nvPr/>
          </p:nvSpPr>
          <p:spPr>
            <a:xfrm>
              <a:off x="9722682" y="6664965"/>
              <a:ext cx="135704" cy="100339"/>
            </a:xfrm>
            <a:custGeom>
              <a:avLst/>
              <a:gdLst>
                <a:gd name="connsiteX0" fmla="*/ 135704 w 135704"/>
                <a:gd name="connsiteY0" fmla="*/ 88823 h 100339"/>
                <a:gd name="connsiteX1" fmla="*/ 2351 w 135704"/>
                <a:gd name="connsiteY1" fmla="*/ 37623 h 100339"/>
                <a:gd name="connsiteX2" fmla="*/ 24248 w 135704"/>
                <a:gd name="connsiteY2" fmla="*/ 1235 h 100339"/>
                <a:gd name="connsiteX3" fmla="*/ 107254 w 135704"/>
                <a:gd name="connsiteY3" fmla="*/ 32668 h 100339"/>
                <a:gd name="connsiteX4" fmla="*/ 135704 w 135704"/>
                <a:gd name="connsiteY4" fmla="*/ 88823 h 10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704" h="100339">
                  <a:moveTo>
                    <a:pt x="135704" y="88823"/>
                  </a:moveTo>
                  <a:cubicBezTo>
                    <a:pt x="78004" y="116794"/>
                    <a:pt x="18440" y="91540"/>
                    <a:pt x="2351" y="37623"/>
                  </a:cubicBezTo>
                  <a:cubicBezTo>
                    <a:pt x="-4363" y="15193"/>
                    <a:pt x="3416" y="4325"/>
                    <a:pt x="24248" y="1235"/>
                  </a:cubicBezTo>
                  <a:cubicBezTo>
                    <a:pt x="57439" y="-3720"/>
                    <a:pt x="87008" y="6136"/>
                    <a:pt x="107254" y="32668"/>
                  </a:cubicBezTo>
                  <a:cubicBezTo>
                    <a:pt x="119774" y="49078"/>
                    <a:pt x="126434" y="70016"/>
                    <a:pt x="135704" y="888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" name="任意多边形: 形状 41"/>
            <p:cNvSpPr/>
            <p:nvPr/>
          </p:nvSpPr>
          <p:spPr>
            <a:xfrm>
              <a:off x="10358379" y="6261086"/>
              <a:ext cx="138393" cy="106453"/>
            </a:xfrm>
            <a:custGeom>
              <a:avLst/>
              <a:gdLst>
                <a:gd name="connsiteX0" fmla="*/ 31238 w 138393"/>
                <a:gd name="connsiteY0" fmla="*/ 257 h 106453"/>
                <a:gd name="connsiteX1" fmla="*/ 136408 w 138393"/>
                <a:gd name="connsiteY1" fmla="*/ 78628 h 106453"/>
                <a:gd name="connsiteX2" fmla="*/ 115416 w 138393"/>
                <a:gd name="connsiteY2" fmla="*/ 106439 h 106453"/>
                <a:gd name="connsiteX3" fmla="*/ 2947 w 138393"/>
                <a:gd name="connsiteY3" fmla="*/ 26896 h 106453"/>
                <a:gd name="connsiteX4" fmla="*/ 31238 w 138393"/>
                <a:gd name="connsiteY4" fmla="*/ 257 h 10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93" h="106453">
                  <a:moveTo>
                    <a:pt x="31238" y="257"/>
                  </a:moveTo>
                  <a:cubicBezTo>
                    <a:pt x="85528" y="3027"/>
                    <a:pt x="123461" y="32223"/>
                    <a:pt x="136408" y="78628"/>
                  </a:cubicBezTo>
                  <a:cubicBezTo>
                    <a:pt x="142268" y="99513"/>
                    <a:pt x="135129" y="106013"/>
                    <a:pt x="115416" y="106439"/>
                  </a:cubicBezTo>
                  <a:cubicBezTo>
                    <a:pt x="75032" y="107345"/>
                    <a:pt x="15254" y="65468"/>
                    <a:pt x="2947" y="26896"/>
                  </a:cubicBezTo>
                  <a:cubicBezTo>
                    <a:pt x="-4405" y="3720"/>
                    <a:pt x="923" y="-1289"/>
                    <a:pt x="31238" y="2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" name="任意多边形: 形状 42"/>
            <p:cNvSpPr/>
            <p:nvPr/>
          </p:nvSpPr>
          <p:spPr>
            <a:xfrm>
              <a:off x="10630804" y="6290975"/>
              <a:ext cx="136764" cy="108161"/>
            </a:xfrm>
            <a:custGeom>
              <a:avLst/>
              <a:gdLst>
                <a:gd name="connsiteX0" fmla="*/ 1 w 136764"/>
                <a:gd name="connsiteY0" fmla="*/ 1162 h 108161"/>
                <a:gd name="connsiteX1" fmla="*/ 114921 w 136764"/>
                <a:gd name="connsiteY1" fmla="*/ 55292 h 108161"/>
                <a:gd name="connsiteX2" fmla="*/ 120728 w 136764"/>
                <a:gd name="connsiteY2" fmla="*/ 66640 h 108161"/>
                <a:gd name="connsiteX3" fmla="*/ 136765 w 136764"/>
                <a:gd name="connsiteY3" fmla="*/ 105266 h 108161"/>
                <a:gd name="connsiteX4" fmla="*/ 89987 w 136764"/>
                <a:gd name="connsiteY4" fmla="*/ 107451 h 108161"/>
                <a:gd name="connsiteX5" fmla="*/ 1 w 136764"/>
                <a:gd name="connsiteY5" fmla="*/ 1162 h 10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764" h="108161">
                  <a:moveTo>
                    <a:pt x="1" y="1162"/>
                  </a:moveTo>
                  <a:cubicBezTo>
                    <a:pt x="52426" y="-5072"/>
                    <a:pt x="91638" y="13895"/>
                    <a:pt x="114921" y="55292"/>
                  </a:cubicBezTo>
                  <a:cubicBezTo>
                    <a:pt x="116999" y="59021"/>
                    <a:pt x="119076" y="62751"/>
                    <a:pt x="120728" y="66640"/>
                  </a:cubicBezTo>
                  <a:cubicBezTo>
                    <a:pt x="126162" y="79480"/>
                    <a:pt x="131437" y="92373"/>
                    <a:pt x="136765" y="105266"/>
                  </a:cubicBezTo>
                  <a:cubicBezTo>
                    <a:pt x="121154" y="106172"/>
                    <a:pt x="105171" y="109635"/>
                    <a:pt x="89987" y="107451"/>
                  </a:cubicBezTo>
                  <a:cubicBezTo>
                    <a:pt x="41611" y="100525"/>
                    <a:pt x="-212" y="50710"/>
                    <a:pt x="1" y="11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" name="任意多边形: 形状 43"/>
            <p:cNvSpPr/>
            <p:nvPr/>
          </p:nvSpPr>
          <p:spPr>
            <a:xfrm>
              <a:off x="10757821" y="6308586"/>
              <a:ext cx="139318" cy="112917"/>
            </a:xfrm>
            <a:custGeom>
              <a:avLst/>
              <a:gdLst>
                <a:gd name="connsiteX0" fmla="*/ 139319 w 139318"/>
                <a:gd name="connsiteY0" fmla="*/ 111577 h 112917"/>
                <a:gd name="connsiteX1" fmla="*/ 1223 w 139318"/>
                <a:gd name="connsiteY1" fmla="*/ 24948 h 112917"/>
                <a:gd name="connsiteX2" fmla="*/ 22428 w 139318"/>
                <a:gd name="connsiteY2" fmla="*/ 14 h 112917"/>
                <a:gd name="connsiteX3" fmla="*/ 139319 w 139318"/>
                <a:gd name="connsiteY3" fmla="*/ 111577 h 1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18" h="112917">
                  <a:moveTo>
                    <a:pt x="139319" y="111577"/>
                  </a:moveTo>
                  <a:cubicBezTo>
                    <a:pt x="85615" y="121487"/>
                    <a:pt x="12731" y="74816"/>
                    <a:pt x="1223" y="24948"/>
                  </a:cubicBezTo>
                  <a:cubicBezTo>
                    <a:pt x="-2986" y="6727"/>
                    <a:pt x="3567" y="-359"/>
                    <a:pt x="22428" y="14"/>
                  </a:cubicBezTo>
                  <a:cubicBezTo>
                    <a:pt x="71710" y="1133"/>
                    <a:pt x="134737" y="59525"/>
                    <a:pt x="139319" y="1115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" name="任意多边形: 形状 44"/>
            <p:cNvSpPr/>
            <p:nvPr/>
          </p:nvSpPr>
          <p:spPr>
            <a:xfrm>
              <a:off x="9712404" y="6364790"/>
              <a:ext cx="130475" cy="101892"/>
            </a:xfrm>
            <a:custGeom>
              <a:avLst/>
              <a:gdLst>
                <a:gd name="connsiteX0" fmla="*/ 97019 w 130475"/>
                <a:gd name="connsiteY0" fmla="*/ 101884 h 101892"/>
                <a:gd name="connsiteX1" fmla="*/ 2771 w 130475"/>
                <a:gd name="connsiteY1" fmla="*/ 37951 h 101892"/>
                <a:gd name="connsiteX2" fmla="*/ 29570 w 130475"/>
                <a:gd name="connsiteY2" fmla="*/ 71 h 101892"/>
                <a:gd name="connsiteX3" fmla="*/ 124777 w 130475"/>
                <a:gd name="connsiteY3" fmla="*/ 61127 h 101892"/>
                <a:gd name="connsiteX4" fmla="*/ 97019 w 130475"/>
                <a:gd name="connsiteY4" fmla="*/ 101884 h 10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75" h="101892">
                  <a:moveTo>
                    <a:pt x="97019" y="101884"/>
                  </a:moveTo>
                  <a:cubicBezTo>
                    <a:pt x="52373" y="101405"/>
                    <a:pt x="14226" y="75512"/>
                    <a:pt x="2771" y="37951"/>
                  </a:cubicBezTo>
                  <a:cubicBezTo>
                    <a:pt x="-4901" y="12751"/>
                    <a:pt x="3144" y="1350"/>
                    <a:pt x="29570" y="71"/>
                  </a:cubicBezTo>
                  <a:cubicBezTo>
                    <a:pt x="64573" y="-1634"/>
                    <a:pt x="110179" y="27615"/>
                    <a:pt x="124777" y="61127"/>
                  </a:cubicBezTo>
                  <a:cubicBezTo>
                    <a:pt x="137457" y="90270"/>
                    <a:pt x="129305" y="102257"/>
                    <a:pt x="97019" y="1018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" name="任意多边形: 形状 45"/>
            <p:cNvSpPr/>
            <p:nvPr/>
          </p:nvSpPr>
          <p:spPr>
            <a:xfrm>
              <a:off x="10081885" y="6237582"/>
              <a:ext cx="126001" cy="101146"/>
            </a:xfrm>
            <a:custGeom>
              <a:avLst/>
              <a:gdLst>
                <a:gd name="connsiteX0" fmla="*/ 0 w 126001"/>
                <a:gd name="connsiteY0" fmla="*/ 2876 h 101146"/>
                <a:gd name="connsiteX1" fmla="*/ 118116 w 126001"/>
                <a:gd name="connsiteY1" fmla="*/ 49174 h 101146"/>
                <a:gd name="connsiteX2" fmla="*/ 126002 w 126001"/>
                <a:gd name="connsiteY2" fmla="*/ 96857 h 101146"/>
                <a:gd name="connsiteX3" fmla="*/ 79970 w 126001"/>
                <a:gd name="connsiteY3" fmla="*/ 100214 h 101146"/>
                <a:gd name="connsiteX4" fmla="*/ 0 w 126001"/>
                <a:gd name="connsiteY4" fmla="*/ 2876 h 10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01" h="101146">
                  <a:moveTo>
                    <a:pt x="0" y="2876"/>
                  </a:moveTo>
                  <a:cubicBezTo>
                    <a:pt x="50720" y="-6235"/>
                    <a:pt x="91957" y="5540"/>
                    <a:pt x="118116" y="49174"/>
                  </a:cubicBezTo>
                  <a:cubicBezTo>
                    <a:pt x="125842" y="62014"/>
                    <a:pt x="123657" y="80820"/>
                    <a:pt x="126002" y="96857"/>
                  </a:cubicBezTo>
                  <a:cubicBezTo>
                    <a:pt x="110604" y="98189"/>
                    <a:pt x="94461" y="103197"/>
                    <a:pt x="79970" y="100214"/>
                  </a:cubicBezTo>
                  <a:cubicBezTo>
                    <a:pt x="33938" y="90677"/>
                    <a:pt x="5274" y="54821"/>
                    <a:pt x="0" y="28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" name="任意多边形: 形状 46"/>
            <p:cNvSpPr/>
            <p:nvPr/>
          </p:nvSpPr>
          <p:spPr>
            <a:xfrm>
              <a:off x="9635294" y="6515074"/>
              <a:ext cx="130868" cy="96261"/>
            </a:xfrm>
            <a:custGeom>
              <a:avLst/>
              <a:gdLst>
                <a:gd name="connsiteX0" fmla="*/ 130869 w 130868"/>
                <a:gd name="connsiteY0" fmla="*/ 90868 h 96261"/>
                <a:gd name="connsiteX1" fmla="*/ 6093 w 130868"/>
                <a:gd name="connsiteY1" fmla="*/ 45795 h 96261"/>
                <a:gd name="connsiteX2" fmla="*/ 33850 w 130868"/>
                <a:gd name="connsiteY2" fmla="*/ 30 h 96261"/>
                <a:gd name="connsiteX3" fmla="*/ 130869 w 130868"/>
                <a:gd name="connsiteY3" fmla="*/ 90868 h 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68" h="96261">
                  <a:moveTo>
                    <a:pt x="130869" y="90868"/>
                  </a:moveTo>
                  <a:cubicBezTo>
                    <a:pt x="74448" y="106158"/>
                    <a:pt x="26338" y="88257"/>
                    <a:pt x="6093" y="45795"/>
                  </a:cubicBezTo>
                  <a:cubicBezTo>
                    <a:pt x="-7706" y="16812"/>
                    <a:pt x="2097" y="-823"/>
                    <a:pt x="33850" y="30"/>
                  </a:cubicBezTo>
                  <a:cubicBezTo>
                    <a:pt x="90165" y="1521"/>
                    <a:pt x="114086" y="20488"/>
                    <a:pt x="130869" y="908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" name="任意多边形: 形状 47"/>
            <p:cNvSpPr/>
            <p:nvPr/>
          </p:nvSpPr>
          <p:spPr>
            <a:xfrm>
              <a:off x="11191445" y="6627409"/>
              <a:ext cx="142997" cy="109994"/>
            </a:xfrm>
            <a:custGeom>
              <a:avLst/>
              <a:gdLst>
                <a:gd name="connsiteX0" fmla="*/ 136924 w 142997"/>
                <a:gd name="connsiteY0" fmla="*/ 70650 h 109994"/>
                <a:gd name="connsiteX1" fmla="*/ 142997 w 142997"/>
                <a:gd name="connsiteY1" fmla="*/ 107358 h 109994"/>
                <a:gd name="connsiteX2" fmla="*/ 0 w 142997"/>
                <a:gd name="connsiteY2" fmla="*/ 2348 h 109994"/>
                <a:gd name="connsiteX3" fmla="*/ 112682 w 142997"/>
                <a:gd name="connsiteY3" fmla="*/ 49978 h 109994"/>
                <a:gd name="connsiteX4" fmla="*/ 137456 w 142997"/>
                <a:gd name="connsiteY4" fmla="*/ 71396 h 109994"/>
                <a:gd name="connsiteX5" fmla="*/ 136924 w 142997"/>
                <a:gd name="connsiteY5" fmla="*/ 70650 h 10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997" h="109994">
                  <a:moveTo>
                    <a:pt x="136924" y="70650"/>
                  </a:moveTo>
                  <a:cubicBezTo>
                    <a:pt x="138948" y="82957"/>
                    <a:pt x="140973" y="95317"/>
                    <a:pt x="142997" y="107358"/>
                  </a:cubicBezTo>
                  <a:cubicBezTo>
                    <a:pt x="78904" y="122809"/>
                    <a:pt x="6766" y="68092"/>
                    <a:pt x="0" y="2348"/>
                  </a:cubicBezTo>
                  <a:cubicBezTo>
                    <a:pt x="40704" y="-7348"/>
                    <a:pt x="89027" y="13856"/>
                    <a:pt x="112682" y="49978"/>
                  </a:cubicBezTo>
                  <a:cubicBezTo>
                    <a:pt x="118436" y="58769"/>
                    <a:pt x="129039" y="64363"/>
                    <a:pt x="137456" y="71396"/>
                  </a:cubicBezTo>
                  <a:cubicBezTo>
                    <a:pt x="137403" y="71396"/>
                    <a:pt x="136924" y="70650"/>
                    <a:pt x="136924" y="706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" name="任意多边形: 形状 48"/>
            <p:cNvSpPr/>
            <p:nvPr/>
          </p:nvSpPr>
          <p:spPr>
            <a:xfrm>
              <a:off x="9630767" y="6212666"/>
              <a:ext cx="125859" cy="101927"/>
            </a:xfrm>
            <a:custGeom>
              <a:avLst/>
              <a:gdLst>
                <a:gd name="connsiteX0" fmla="*/ 125859 w 125859"/>
                <a:gd name="connsiteY0" fmla="*/ 97586 h 101927"/>
                <a:gd name="connsiteX1" fmla="*/ 3747 w 125859"/>
                <a:gd name="connsiteY1" fmla="*/ 40632 h 101927"/>
                <a:gd name="connsiteX2" fmla="*/ 30226 w 125859"/>
                <a:gd name="connsiteY2" fmla="*/ 301 h 101927"/>
                <a:gd name="connsiteX3" fmla="*/ 125859 w 125859"/>
                <a:gd name="connsiteY3" fmla="*/ 97586 h 10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59" h="101927">
                  <a:moveTo>
                    <a:pt x="125859" y="97586"/>
                  </a:moveTo>
                  <a:cubicBezTo>
                    <a:pt x="70024" y="112184"/>
                    <a:pt x="20583" y="89168"/>
                    <a:pt x="3747" y="40632"/>
                  </a:cubicBezTo>
                  <a:cubicBezTo>
                    <a:pt x="-5470" y="14100"/>
                    <a:pt x="1935" y="2805"/>
                    <a:pt x="30226" y="301"/>
                  </a:cubicBezTo>
                  <a:cubicBezTo>
                    <a:pt x="79987" y="-4068"/>
                    <a:pt x="122982" y="39673"/>
                    <a:pt x="125859" y="975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" name="任意多边形: 形状 49"/>
            <p:cNvSpPr/>
            <p:nvPr/>
          </p:nvSpPr>
          <p:spPr>
            <a:xfrm>
              <a:off x="10013856" y="6373978"/>
              <a:ext cx="134083" cy="100101"/>
            </a:xfrm>
            <a:custGeom>
              <a:avLst/>
              <a:gdLst>
                <a:gd name="connsiteX0" fmla="*/ 105804 w 134083"/>
                <a:gd name="connsiteY0" fmla="*/ 100102 h 100101"/>
                <a:gd name="connsiteX1" fmla="*/ 6387 w 134083"/>
                <a:gd name="connsiteY1" fmla="*/ 38193 h 100101"/>
                <a:gd name="connsiteX2" fmla="*/ 30096 w 134083"/>
                <a:gd name="connsiteY2" fmla="*/ 46 h 100101"/>
                <a:gd name="connsiteX3" fmla="*/ 128287 w 134083"/>
                <a:gd name="connsiteY3" fmla="*/ 56787 h 100101"/>
                <a:gd name="connsiteX4" fmla="*/ 133082 w 134083"/>
                <a:gd name="connsiteY4" fmla="*/ 92803 h 100101"/>
                <a:gd name="connsiteX5" fmla="*/ 105804 w 134083"/>
                <a:gd name="connsiteY5" fmla="*/ 100102 h 10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083" h="100101">
                  <a:moveTo>
                    <a:pt x="105804" y="100102"/>
                  </a:moveTo>
                  <a:cubicBezTo>
                    <a:pt x="59665" y="98184"/>
                    <a:pt x="26527" y="78098"/>
                    <a:pt x="6387" y="38193"/>
                  </a:cubicBezTo>
                  <a:cubicBezTo>
                    <a:pt x="-7092" y="11501"/>
                    <a:pt x="740" y="-859"/>
                    <a:pt x="30096" y="46"/>
                  </a:cubicBezTo>
                  <a:cubicBezTo>
                    <a:pt x="72558" y="1272"/>
                    <a:pt x="106603" y="20025"/>
                    <a:pt x="128287" y="56787"/>
                  </a:cubicBezTo>
                  <a:cubicBezTo>
                    <a:pt x="134094" y="66643"/>
                    <a:pt x="135213" y="81348"/>
                    <a:pt x="133082" y="92803"/>
                  </a:cubicBezTo>
                  <a:cubicBezTo>
                    <a:pt x="132336" y="96799"/>
                    <a:pt x="115340" y="97758"/>
                    <a:pt x="105804" y="1001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" name="任意多边形: 形状 50"/>
            <p:cNvSpPr/>
            <p:nvPr/>
          </p:nvSpPr>
          <p:spPr>
            <a:xfrm>
              <a:off x="9478928" y="6520005"/>
              <a:ext cx="126502" cy="98907"/>
            </a:xfrm>
            <a:custGeom>
              <a:avLst/>
              <a:gdLst>
                <a:gd name="connsiteX0" fmla="*/ 34112 w 126502"/>
                <a:gd name="connsiteY0" fmla="*/ 0 h 98907"/>
                <a:gd name="connsiteX1" fmla="*/ 123725 w 126502"/>
                <a:gd name="connsiteY1" fmla="*/ 59671 h 98907"/>
                <a:gd name="connsiteX2" fmla="*/ 100496 w 126502"/>
                <a:gd name="connsiteY2" fmla="*/ 98084 h 98907"/>
                <a:gd name="connsiteX3" fmla="*/ 11096 w 126502"/>
                <a:gd name="connsiteY3" fmla="*/ 59778 h 98907"/>
                <a:gd name="connsiteX4" fmla="*/ 601 w 126502"/>
                <a:gd name="connsiteY4" fmla="*/ 15610 h 98907"/>
                <a:gd name="connsiteX5" fmla="*/ 34112 w 126502"/>
                <a:gd name="connsiteY5" fmla="*/ 0 h 9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02" h="98907">
                  <a:moveTo>
                    <a:pt x="34112" y="0"/>
                  </a:moveTo>
                  <a:cubicBezTo>
                    <a:pt x="73218" y="799"/>
                    <a:pt x="112431" y="25680"/>
                    <a:pt x="123725" y="59671"/>
                  </a:cubicBezTo>
                  <a:cubicBezTo>
                    <a:pt x="130918" y="81408"/>
                    <a:pt x="124471" y="95314"/>
                    <a:pt x="100496" y="98084"/>
                  </a:cubicBezTo>
                  <a:cubicBezTo>
                    <a:pt x="63415" y="102400"/>
                    <a:pt x="32301" y="89773"/>
                    <a:pt x="11096" y="59778"/>
                  </a:cubicBezTo>
                  <a:cubicBezTo>
                    <a:pt x="2732" y="47950"/>
                    <a:pt x="-1690" y="29622"/>
                    <a:pt x="601" y="15610"/>
                  </a:cubicBezTo>
                  <a:cubicBezTo>
                    <a:pt x="1773" y="8791"/>
                    <a:pt x="22338" y="5168"/>
                    <a:pt x="3411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" name="任意多边形: 形状 51"/>
            <p:cNvSpPr/>
            <p:nvPr/>
          </p:nvSpPr>
          <p:spPr>
            <a:xfrm>
              <a:off x="9477068" y="6215084"/>
              <a:ext cx="127280" cy="99236"/>
            </a:xfrm>
            <a:custGeom>
              <a:avLst/>
              <a:gdLst>
                <a:gd name="connsiteX0" fmla="*/ 34268 w 127280"/>
                <a:gd name="connsiteY0" fmla="*/ 14 h 99236"/>
                <a:gd name="connsiteX1" fmla="*/ 123774 w 127280"/>
                <a:gd name="connsiteY1" fmla="*/ 61337 h 99236"/>
                <a:gd name="connsiteX2" fmla="*/ 100758 w 127280"/>
                <a:gd name="connsiteY2" fmla="*/ 98578 h 99236"/>
                <a:gd name="connsiteX3" fmla="*/ 4965 w 127280"/>
                <a:gd name="connsiteY3" fmla="*/ 41251 h 99236"/>
                <a:gd name="connsiteX4" fmla="*/ 34268 w 127280"/>
                <a:gd name="connsiteY4" fmla="*/ 14 h 9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78" h="99236">
                  <a:moveTo>
                    <a:pt x="34268" y="14"/>
                  </a:moveTo>
                  <a:cubicBezTo>
                    <a:pt x="75984" y="653"/>
                    <a:pt x="109443" y="24522"/>
                    <a:pt x="123774" y="61337"/>
                  </a:cubicBezTo>
                  <a:cubicBezTo>
                    <a:pt x="133204" y="85631"/>
                    <a:pt x="122975" y="95168"/>
                    <a:pt x="100758" y="98578"/>
                  </a:cubicBezTo>
                  <a:cubicBezTo>
                    <a:pt x="65595" y="103959"/>
                    <a:pt x="18338" y="75615"/>
                    <a:pt x="4965" y="41251"/>
                  </a:cubicBezTo>
                  <a:cubicBezTo>
                    <a:pt x="-6649" y="11256"/>
                    <a:pt x="1715" y="-466"/>
                    <a:pt x="34268" y="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" name="任意多边形: 形状 52"/>
            <p:cNvSpPr/>
            <p:nvPr/>
          </p:nvSpPr>
          <p:spPr>
            <a:xfrm>
              <a:off x="10141788" y="6097642"/>
              <a:ext cx="125808" cy="106476"/>
            </a:xfrm>
            <a:custGeom>
              <a:avLst/>
              <a:gdLst>
                <a:gd name="connsiteX0" fmla="*/ 125770 w 125808"/>
                <a:gd name="connsiteY0" fmla="*/ 105628 h 106476"/>
                <a:gd name="connsiteX1" fmla="*/ 1100 w 125808"/>
                <a:gd name="connsiteY1" fmla="*/ 28428 h 106476"/>
                <a:gd name="connsiteX2" fmla="*/ 20866 w 125808"/>
                <a:gd name="connsiteY2" fmla="*/ 138 h 106476"/>
                <a:gd name="connsiteX3" fmla="*/ 125770 w 125808"/>
                <a:gd name="connsiteY3" fmla="*/ 105628 h 10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06" h="106476">
                  <a:moveTo>
                    <a:pt x="125770" y="105628"/>
                  </a:moveTo>
                  <a:cubicBezTo>
                    <a:pt x="58853" y="112021"/>
                    <a:pt x="12022" y="81919"/>
                    <a:pt x="1100" y="28428"/>
                  </a:cubicBezTo>
                  <a:cubicBezTo>
                    <a:pt x="-2576" y="10527"/>
                    <a:pt x="2699" y="1310"/>
                    <a:pt x="20866" y="138"/>
                  </a:cubicBezTo>
                  <a:cubicBezTo>
                    <a:pt x="72226" y="-3112"/>
                    <a:pt x="127475" y="51551"/>
                    <a:pt x="125770" y="1056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" name="任意多边形: 形状 53"/>
            <p:cNvSpPr/>
            <p:nvPr/>
          </p:nvSpPr>
          <p:spPr>
            <a:xfrm>
              <a:off x="10280724" y="6116053"/>
              <a:ext cx="127903" cy="107098"/>
            </a:xfrm>
            <a:custGeom>
              <a:avLst/>
              <a:gdLst>
                <a:gd name="connsiteX0" fmla="*/ 29456 w 127903"/>
                <a:gd name="connsiteY0" fmla="*/ 1 h 107098"/>
                <a:gd name="connsiteX1" fmla="*/ 127860 w 127903"/>
                <a:gd name="connsiteY1" fmla="*/ 86365 h 107098"/>
                <a:gd name="connsiteX2" fmla="*/ 109906 w 127903"/>
                <a:gd name="connsiteY2" fmla="*/ 106770 h 107098"/>
                <a:gd name="connsiteX3" fmla="*/ 1112 w 127903"/>
                <a:gd name="connsiteY3" fmla="*/ 24562 h 107098"/>
                <a:gd name="connsiteX4" fmla="*/ 29456 w 127903"/>
                <a:gd name="connsiteY4" fmla="*/ 1 h 10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903" h="107098">
                  <a:moveTo>
                    <a:pt x="29456" y="1"/>
                  </a:moveTo>
                  <a:cubicBezTo>
                    <a:pt x="73357" y="587"/>
                    <a:pt x="121627" y="41611"/>
                    <a:pt x="127860" y="86365"/>
                  </a:cubicBezTo>
                  <a:cubicBezTo>
                    <a:pt x="128712" y="92491"/>
                    <a:pt x="116778" y="106130"/>
                    <a:pt x="109906" y="106770"/>
                  </a:cubicBezTo>
                  <a:cubicBezTo>
                    <a:pt x="63074" y="111192"/>
                    <a:pt x="10969" y="70275"/>
                    <a:pt x="1112" y="24562"/>
                  </a:cubicBezTo>
                  <a:cubicBezTo>
                    <a:pt x="-4641" y="-1916"/>
                    <a:pt x="12994" y="108"/>
                    <a:pt x="29456" y="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" name="任意多边形: 形状 54"/>
            <p:cNvSpPr/>
            <p:nvPr/>
          </p:nvSpPr>
          <p:spPr>
            <a:xfrm>
              <a:off x="9396717" y="6371734"/>
              <a:ext cx="123011" cy="96744"/>
            </a:xfrm>
            <a:custGeom>
              <a:avLst/>
              <a:gdLst>
                <a:gd name="connsiteX0" fmla="*/ 52231 w 123011"/>
                <a:gd name="connsiteY0" fmla="*/ 0 h 96744"/>
                <a:gd name="connsiteX1" fmla="*/ 122877 w 123011"/>
                <a:gd name="connsiteY1" fmla="*/ 74056 h 96744"/>
                <a:gd name="connsiteX2" fmla="*/ 105295 w 123011"/>
                <a:gd name="connsiteY2" fmla="*/ 94568 h 96744"/>
                <a:gd name="connsiteX3" fmla="*/ 9609 w 123011"/>
                <a:gd name="connsiteY3" fmla="*/ 51253 h 96744"/>
                <a:gd name="connsiteX4" fmla="*/ 34969 w 123011"/>
                <a:gd name="connsiteY4" fmla="*/ 1545 h 96744"/>
                <a:gd name="connsiteX5" fmla="*/ 52231 w 123011"/>
                <a:gd name="connsiteY5" fmla="*/ 0 h 9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011" h="96744">
                  <a:moveTo>
                    <a:pt x="52231" y="0"/>
                  </a:moveTo>
                  <a:cubicBezTo>
                    <a:pt x="89578" y="480"/>
                    <a:pt x="125487" y="37774"/>
                    <a:pt x="122877" y="74056"/>
                  </a:cubicBezTo>
                  <a:cubicBezTo>
                    <a:pt x="122344" y="81515"/>
                    <a:pt x="112701" y="92597"/>
                    <a:pt x="105295" y="94568"/>
                  </a:cubicBezTo>
                  <a:cubicBezTo>
                    <a:pt x="70878" y="103732"/>
                    <a:pt x="27403" y="82953"/>
                    <a:pt x="9609" y="51253"/>
                  </a:cubicBezTo>
                  <a:cubicBezTo>
                    <a:pt x="-8506" y="18914"/>
                    <a:pt x="-1527" y="5115"/>
                    <a:pt x="34969" y="1545"/>
                  </a:cubicBezTo>
                  <a:cubicBezTo>
                    <a:pt x="41309" y="906"/>
                    <a:pt x="47702" y="426"/>
                    <a:pt x="5223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" name="任意多边形: 形状 55"/>
            <p:cNvSpPr/>
            <p:nvPr/>
          </p:nvSpPr>
          <p:spPr>
            <a:xfrm>
              <a:off x="9784622" y="6219306"/>
              <a:ext cx="130281" cy="101941"/>
            </a:xfrm>
            <a:custGeom>
              <a:avLst/>
              <a:gdLst>
                <a:gd name="connsiteX0" fmla="*/ 96567 w 130281"/>
                <a:gd name="connsiteY0" fmla="*/ 101921 h 101941"/>
                <a:gd name="connsiteX1" fmla="*/ 4290 w 130281"/>
                <a:gd name="connsiteY1" fmla="*/ 37934 h 101941"/>
                <a:gd name="connsiteX2" fmla="*/ 31088 w 130281"/>
                <a:gd name="connsiteY2" fmla="*/ 214 h 101941"/>
                <a:gd name="connsiteX3" fmla="*/ 122886 w 130281"/>
                <a:gd name="connsiteY3" fmla="*/ 61536 h 101941"/>
                <a:gd name="connsiteX4" fmla="*/ 96567 w 130281"/>
                <a:gd name="connsiteY4" fmla="*/ 101921 h 10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281" h="101941">
                  <a:moveTo>
                    <a:pt x="96567" y="101921"/>
                  </a:moveTo>
                  <a:cubicBezTo>
                    <a:pt x="57461" y="101175"/>
                    <a:pt x="18302" y="74057"/>
                    <a:pt x="4290" y="37934"/>
                  </a:cubicBezTo>
                  <a:cubicBezTo>
                    <a:pt x="-6100" y="11242"/>
                    <a:pt x="2212" y="-1864"/>
                    <a:pt x="31088" y="214"/>
                  </a:cubicBezTo>
                  <a:cubicBezTo>
                    <a:pt x="72645" y="3251"/>
                    <a:pt x="103706" y="24988"/>
                    <a:pt x="122886" y="61536"/>
                  </a:cubicBezTo>
                  <a:cubicBezTo>
                    <a:pt x="138230" y="90786"/>
                    <a:pt x="129812" y="102507"/>
                    <a:pt x="96567" y="1019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" name="任意多边形: 形状 56"/>
            <p:cNvSpPr/>
            <p:nvPr/>
          </p:nvSpPr>
          <p:spPr>
            <a:xfrm>
              <a:off x="9561523" y="6678826"/>
              <a:ext cx="128484" cy="95589"/>
            </a:xfrm>
            <a:custGeom>
              <a:avLst/>
              <a:gdLst>
                <a:gd name="connsiteX0" fmla="*/ 0 w 128484"/>
                <a:gd name="connsiteY0" fmla="*/ 9537 h 95589"/>
                <a:gd name="connsiteX1" fmla="*/ 121739 w 128484"/>
                <a:gd name="connsiteY1" fmla="*/ 47044 h 95589"/>
                <a:gd name="connsiteX2" fmla="*/ 95580 w 128484"/>
                <a:gd name="connsiteY2" fmla="*/ 94994 h 95589"/>
                <a:gd name="connsiteX3" fmla="*/ 0 w 128484"/>
                <a:gd name="connsiteY3" fmla="*/ 9537 h 9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84" h="95589">
                  <a:moveTo>
                    <a:pt x="0" y="9537"/>
                  </a:moveTo>
                  <a:cubicBezTo>
                    <a:pt x="51999" y="-11827"/>
                    <a:pt x="100215" y="3570"/>
                    <a:pt x="121739" y="47044"/>
                  </a:cubicBezTo>
                  <a:cubicBezTo>
                    <a:pt x="136124" y="76081"/>
                    <a:pt x="127547" y="91744"/>
                    <a:pt x="95580" y="94994"/>
                  </a:cubicBezTo>
                  <a:cubicBezTo>
                    <a:pt x="48270" y="99842"/>
                    <a:pt x="20405" y="75388"/>
                    <a:pt x="0" y="95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" name="任意多边形: 形状 57"/>
            <p:cNvSpPr/>
            <p:nvPr/>
          </p:nvSpPr>
          <p:spPr>
            <a:xfrm>
              <a:off x="10544533" y="6149986"/>
              <a:ext cx="132303" cy="108046"/>
            </a:xfrm>
            <a:custGeom>
              <a:avLst/>
              <a:gdLst>
                <a:gd name="connsiteX0" fmla="*/ 132304 w 132303"/>
                <a:gd name="connsiteY0" fmla="*/ 106935 h 108046"/>
                <a:gd name="connsiteX1" fmla="*/ 1987 w 132303"/>
                <a:gd name="connsiteY1" fmla="*/ 28777 h 108046"/>
                <a:gd name="connsiteX2" fmla="*/ 22872 w 132303"/>
                <a:gd name="connsiteY2" fmla="*/ 7 h 108046"/>
                <a:gd name="connsiteX3" fmla="*/ 132304 w 132303"/>
                <a:gd name="connsiteY3" fmla="*/ 106935 h 10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303" h="108046">
                  <a:moveTo>
                    <a:pt x="132304" y="106935"/>
                  </a:moveTo>
                  <a:cubicBezTo>
                    <a:pt x="79559" y="115193"/>
                    <a:pt x="16319" y="76300"/>
                    <a:pt x="1987" y="28777"/>
                  </a:cubicBezTo>
                  <a:cubicBezTo>
                    <a:pt x="-3714" y="9810"/>
                    <a:pt x="2733" y="273"/>
                    <a:pt x="22872" y="7"/>
                  </a:cubicBezTo>
                  <a:cubicBezTo>
                    <a:pt x="73325" y="-686"/>
                    <a:pt x="129960" y="53657"/>
                    <a:pt x="132304" y="1069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" name="任意多边形: 形状 58"/>
            <p:cNvSpPr/>
            <p:nvPr/>
          </p:nvSpPr>
          <p:spPr>
            <a:xfrm>
              <a:off x="10887278" y="6331489"/>
              <a:ext cx="144440" cy="113932"/>
            </a:xfrm>
            <a:custGeom>
              <a:avLst/>
              <a:gdLst>
                <a:gd name="connsiteX0" fmla="*/ 144441 w 144440"/>
                <a:gd name="connsiteY0" fmla="*/ 108600 h 113932"/>
                <a:gd name="connsiteX1" fmla="*/ 1603 w 144440"/>
                <a:gd name="connsiteY1" fmla="*/ 25700 h 113932"/>
                <a:gd name="connsiteX2" fmla="*/ 21743 w 144440"/>
                <a:gd name="connsiteY2" fmla="*/ 1671 h 113932"/>
                <a:gd name="connsiteX3" fmla="*/ 98089 w 144440"/>
                <a:gd name="connsiteY3" fmla="*/ 42216 h 113932"/>
                <a:gd name="connsiteX4" fmla="*/ 144441 w 144440"/>
                <a:gd name="connsiteY4" fmla="*/ 108600 h 11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40" h="113932">
                  <a:moveTo>
                    <a:pt x="144441" y="108600"/>
                  </a:moveTo>
                  <a:cubicBezTo>
                    <a:pt x="90098" y="131509"/>
                    <a:pt x="16521" y="76260"/>
                    <a:pt x="1603" y="25700"/>
                  </a:cubicBezTo>
                  <a:cubicBezTo>
                    <a:pt x="-3884" y="7106"/>
                    <a:pt x="5173" y="-4509"/>
                    <a:pt x="21743" y="1671"/>
                  </a:cubicBezTo>
                  <a:cubicBezTo>
                    <a:pt x="48701" y="11688"/>
                    <a:pt x="76618" y="23888"/>
                    <a:pt x="98089" y="42216"/>
                  </a:cubicBezTo>
                  <a:cubicBezTo>
                    <a:pt x="117216" y="58625"/>
                    <a:pt x="128244" y="84518"/>
                    <a:pt x="144441" y="1086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" name="任意多边形: 形状 59"/>
            <p:cNvSpPr/>
            <p:nvPr/>
          </p:nvSpPr>
          <p:spPr>
            <a:xfrm>
              <a:off x="11099594" y="6497180"/>
              <a:ext cx="137009" cy="112229"/>
            </a:xfrm>
            <a:custGeom>
              <a:avLst/>
              <a:gdLst>
                <a:gd name="connsiteX0" fmla="*/ 0 w 137009"/>
                <a:gd name="connsiteY0" fmla="*/ 1461 h 112229"/>
                <a:gd name="connsiteX1" fmla="*/ 136977 w 137009"/>
                <a:gd name="connsiteY1" fmla="*/ 92939 h 112229"/>
                <a:gd name="connsiteX2" fmla="*/ 121260 w 137009"/>
                <a:gd name="connsiteY2" fmla="*/ 112172 h 112229"/>
                <a:gd name="connsiteX3" fmla="*/ 0 w 137009"/>
                <a:gd name="connsiteY3" fmla="*/ 1461 h 11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009" h="112229">
                  <a:moveTo>
                    <a:pt x="0" y="1461"/>
                  </a:moveTo>
                  <a:cubicBezTo>
                    <a:pt x="54396" y="-9354"/>
                    <a:pt x="130956" y="41739"/>
                    <a:pt x="136977" y="92939"/>
                  </a:cubicBezTo>
                  <a:cubicBezTo>
                    <a:pt x="137669" y="98959"/>
                    <a:pt x="127120" y="111853"/>
                    <a:pt x="121260" y="112172"/>
                  </a:cubicBezTo>
                  <a:cubicBezTo>
                    <a:pt x="77306" y="114410"/>
                    <a:pt x="6979" y="50210"/>
                    <a:pt x="0" y="14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" name="任意多边形: 形状 60"/>
            <p:cNvSpPr/>
            <p:nvPr/>
          </p:nvSpPr>
          <p:spPr>
            <a:xfrm>
              <a:off x="9396535" y="6681934"/>
              <a:ext cx="122499" cy="92660"/>
            </a:xfrm>
            <a:custGeom>
              <a:avLst/>
              <a:gdLst>
                <a:gd name="connsiteX0" fmla="*/ 122046 w 122499"/>
                <a:gd name="connsiteY0" fmla="*/ 86132 h 92660"/>
                <a:gd name="connsiteX1" fmla="*/ 3344 w 122499"/>
                <a:gd name="connsiteY1" fmla="*/ 41326 h 92660"/>
                <a:gd name="connsiteX2" fmla="*/ 32487 w 122499"/>
                <a:gd name="connsiteY2" fmla="*/ 142 h 92660"/>
                <a:gd name="connsiteX3" fmla="*/ 122046 w 122499"/>
                <a:gd name="connsiteY3" fmla="*/ 86132 h 9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499" h="92660">
                  <a:moveTo>
                    <a:pt x="122046" y="86132"/>
                  </a:moveTo>
                  <a:cubicBezTo>
                    <a:pt x="57527" y="102754"/>
                    <a:pt x="17409" y="87570"/>
                    <a:pt x="3344" y="41326"/>
                  </a:cubicBezTo>
                  <a:cubicBezTo>
                    <a:pt x="-5341" y="12715"/>
                    <a:pt x="2385" y="1740"/>
                    <a:pt x="32487" y="142"/>
                  </a:cubicBezTo>
                  <a:cubicBezTo>
                    <a:pt x="85924" y="-2682"/>
                    <a:pt x="127321" y="37063"/>
                    <a:pt x="122046" y="861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" name="任意多边形: 形状 61"/>
            <p:cNvSpPr/>
            <p:nvPr/>
          </p:nvSpPr>
          <p:spPr>
            <a:xfrm>
              <a:off x="9922051" y="5943323"/>
              <a:ext cx="126414" cy="105920"/>
            </a:xfrm>
            <a:custGeom>
              <a:avLst/>
              <a:gdLst>
                <a:gd name="connsiteX0" fmla="*/ 101762 w 126414"/>
                <a:gd name="connsiteY0" fmla="*/ 105921 h 105920"/>
                <a:gd name="connsiteX1" fmla="*/ 2506 w 126414"/>
                <a:gd name="connsiteY1" fmla="*/ 30373 h 105920"/>
                <a:gd name="connsiteX2" fmla="*/ 24084 w 126414"/>
                <a:gd name="connsiteY2" fmla="*/ 5 h 105920"/>
                <a:gd name="connsiteX3" fmla="*/ 124512 w 126414"/>
                <a:gd name="connsiteY3" fmla="*/ 75233 h 105920"/>
                <a:gd name="connsiteX4" fmla="*/ 101762 w 126414"/>
                <a:gd name="connsiteY4" fmla="*/ 105921 h 10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14" h="105920">
                  <a:moveTo>
                    <a:pt x="101762" y="105921"/>
                  </a:moveTo>
                  <a:cubicBezTo>
                    <a:pt x="64361" y="105868"/>
                    <a:pt x="13748" y="66815"/>
                    <a:pt x="2506" y="30373"/>
                  </a:cubicBezTo>
                  <a:cubicBezTo>
                    <a:pt x="-3781" y="9968"/>
                    <a:pt x="1174" y="-261"/>
                    <a:pt x="24084" y="5"/>
                  </a:cubicBezTo>
                  <a:cubicBezTo>
                    <a:pt x="70914" y="538"/>
                    <a:pt x="112471" y="31705"/>
                    <a:pt x="124512" y="75233"/>
                  </a:cubicBezTo>
                  <a:cubicBezTo>
                    <a:pt x="130319" y="96278"/>
                    <a:pt x="122860" y="105761"/>
                    <a:pt x="101762" y="1059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" name="任意多边形: 形状 62"/>
            <p:cNvSpPr/>
            <p:nvPr/>
          </p:nvSpPr>
          <p:spPr>
            <a:xfrm>
              <a:off x="10061838" y="5957668"/>
              <a:ext cx="126963" cy="105217"/>
            </a:xfrm>
            <a:custGeom>
              <a:avLst/>
              <a:gdLst>
                <a:gd name="connsiteX0" fmla="*/ 26867 w 126963"/>
                <a:gd name="connsiteY0" fmla="*/ 46 h 105217"/>
                <a:gd name="connsiteX1" fmla="*/ 124631 w 126963"/>
                <a:gd name="connsiteY1" fmla="*/ 73462 h 105217"/>
                <a:gd name="connsiteX2" fmla="*/ 100230 w 126963"/>
                <a:gd name="connsiteY2" fmla="*/ 105162 h 105217"/>
                <a:gd name="connsiteX3" fmla="*/ 2679 w 126963"/>
                <a:gd name="connsiteY3" fmla="*/ 30201 h 105217"/>
                <a:gd name="connsiteX4" fmla="*/ 26867 w 126963"/>
                <a:gd name="connsiteY4" fmla="*/ 46 h 105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3" h="105217">
                  <a:moveTo>
                    <a:pt x="26867" y="46"/>
                  </a:moveTo>
                  <a:cubicBezTo>
                    <a:pt x="74337" y="1484"/>
                    <a:pt x="111738" y="30361"/>
                    <a:pt x="124631" y="73462"/>
                  </a:cubicBezTo>
                  <a:cubicBezTo>
                    <a:pt x="131717" y="97064"/>
                    <a:pt x="122394" y="106015"/>
                    <a:pt x="100230" y="105162"/>
                  </a:cubicBezTo>
                  <a:cubicBezTo>
                    <a:pt x="66026" y="103884"/>
                    <a:pt x="12855" y="62594"/>
                    <a:pt x="2679" y="30201"/>
                  </a:cubicBezTo>
                  <a:cubicBezTo>
                    <a:pt x="-4407" y="7611"/>
                    <a:pt x="2200" y="-700"/>
                    <a:pt x="26867" y="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" name="任意多边形: 形状 63"/>
            <p:cNvSpPr/>
            <p:nvPr/>
          </p:nvSpPr>
          <p:spPr>
            <a:xfrm>
              <a:off x="10003887" y="6091861"/>
              <a:ext cx="121258" cy="99358"/>
            </a:xfrm>
            <a:custGeom>
              <a:avLst/>
              <a:gdLst>
                <a:gd name="connsiteX0" fmla="*/ 120408 w 121258"/>
                <a:gd name="connsiteY0" fmla="*/ 98302 h 99358"/>
                <a:gd name="connsiteX1" fmla="*/ 7992 w 121258"/>
                <a:gd name="connsiteY1" fmla="*/ 48115 h 99358"/>
                <a:gd name="connsiteX2" fmla="*/ 0 w 121258"/>
                <a:gd name="connsiteY2" fmla="*/ 3468 h 99358"/>
                <a:gd name="connsiteX3" fmla="*/ 45499 w 121258"/>
                <a:gd name="connsiteY3" fmla="*/ 1390 h 99358"/>
                <a:gd name="connsiteX4" fmla="*/ 120408 w 121258"/>
                <a:gd name="connsiteY4" fmla="*/ 98302 h 99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57" h="99358">
                  <a:moveTo>
                    <a:pt x="120408" y="98302"/>
                  </a:moveTo>
                  <a:cubicBezTo>
                    <a:pt x="71978" y="103204"/>
                    <a:pt x="31647" y="91802"/>
                    <a:pt x="7992" y="48115"/>
                  </a:cubicBezTo>
                  <a:cubicBezTo>
                    <a:pt x="1172" y="35488"/>
                    <a:pt x="2451" y="18492"/>
                    <a:pt x="0" y="3468"/>
                  </a:cubicBezTo>
                  <a:cubicBezTo>
                    <a:pt x="15237" y="2509"/>
                    <a:pt x="31487" y="-2339"/>
                    <a:pt x="45499" y="1390"/>
                  </a:cubicBezTo>
                  <a:cubicBezTo>
                    <a:pt x="95633" y="14710"/>
                    <a:pt x="126907" y="56000"/>
                    <a:pt x="120408" y="983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" name="任意多边形: 形状 64"/>
            <p:cNvSpPr/>
            <p:nvPr/>
          </p:nvSpPr>
          <p:spPr>
            <a:xfrm>
              <a:off x="9314016" y="6531700"/>
              <a:ext cx="125359" cy="92361"/>
            </a:xfrm>
            <a:custGeom>
              <a:avLst/>
              <a:gdLst>
                <a:gd name="connsiteX0" fmla="*/ 36474 w 125359"/>
                <a:gd name="connsiteY0" fmla="*/ 27 h 92361"/>
                <a:gd name="connsiteX1" fmla="*/ 122198 w 125359"/>
                <a:gd name="connsiteY1" fmla="*/ 55542 h 92361"/>
                <a:gd name="connsiteX2" fmla="*/ 105895 w 125359"/>
                <a:gd name="connsiteY2" fmla="*/ 87828 h 92361"/>
                <a:gd name="connsiteX3" fmla="*/ 6585 w 125359"/>
                <a:gd name="connsiteY3" fmla="*/ 44673 h 92361"/>
                <a:gd name="connsiteX4" fmla="*/ 36474 w 125359"/>
                <a:gd name="connsiteY4" fmla="*/ 27 h 92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59" h="92361">
                  <a:moveTo>
                    <a:pt x="36474" y="27"/>
                  </a:moveTo>
                  <a:cubicBezTo>
                    <a:pt x="72223" y="-932"/>
                    <a:pt x="110796" y="23948"/>
                    <a:pt x="122198" y="55542"/>
                  </a:cubicBezTo>
                  <a:cubicBezTo>
                    <a:pt x="128112" y="71898"/>
                    <a:pt x="127313" y="82394"/>
                    <a:pt x="105895" y="87828"/>
                  </a:cubicBezTo>
                  <a:cubicBezTo>
                    <a:pt x="56293" y="100349"/>
                    <a:pt x="23048" y="87242"/>
                    <a:pt x="6585" y="44673"/>
                  </a:cubicBezTo>
                  <a:cubicBezTo>
                    <a:pt x="-6894" y="9830"/>
                    <a:pt x="-980" y="1039"/>
                    <a:pt x="36474" y="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" name="任意多边形: 形状 65"/>
            <p:cNvSpPr/>
            <p:nvPr/>
          </p:nvSpPr>
          <p:spPr>
            <a:xfrm>
              <a:off x="9557388" y="6068137"/>
              <a:ext cx="121190" cy="102900"/>
            </a:xfrm>
            <a:custGeom>
              <a:avLst/>
              <a:gdLst>
                <a:gd name="connsiteX0" fmla="*/ 92416 w 121190"/>
                <a:gd name="connsiteY0" fmla="*/ 102900 h 102900"/>
                <a:gd name="connsiteX1" fmla="*/ 33 w 121190"/>
                <a:gd name="connsiteY1" fmla="*/ 23570 h 102900"/>
                <a:gd name="connsiteX2" fmla="*/ 12766 w 121190"/>
                <a:gd name="connsiteY2" fmla="*/ 2951 h 102900"/>
                <a:gd name="connsiteX3" fmla="*/ 120494 w 121190"/>
                <a:gd name="connsiteY3" fmla="*/ 72585 h 102900"/>
                <a:gd name="connsiteX4" fmla="*/ 92416 w 121190"/>
                <a:gd name="connsiteY4" fmla="*/ 102900 h 10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190" h="102900">
                  <a:moveTo>
                    <a:pt x="92416" y="102900"/>
                  </a:moveTo>
                  <a:cubicBezTo>
                    <a:pt x="48089" y="101515"/>
                    <a:pt x="3602" y="63102"/>
                    <a:pt x="33" y="23570"/>
                  </a:cubicBezTo>
                  <a:cubicBezTo>
                    <a:pt x="-553" y="16910"/>
                    <a:pt x="6799" y="4656"/>
                    <a:pt x="12766" y="2951"/>
                  </a:cubicBezTo>
                  <a:cubicBezTo>
                    <a:pt x="59757" y="-10422"/>
                    <a:pt x="111543" y="23197"/>
                    <a:pt x="120494" y="72585"/>
                  </a:cubicBezTo>
                  <a:cubicBezTo>
                    <a:pt x="124809" y="96187"/>
                    <a:pt x="108293" y="101568"/>
                    <a:pt x="92416" y="1029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" name="任意多边形: 形状 66"/>
            <p:cNvSpPr/>
            <p:nvPr/>
          </p:nvSpPr>
          <p:spPr>
            <a:xfrm>
              <a:off x="10675812" y="6171719"/>
              <a:ext cx="131341" cy="109691"/>
            </a:xfrm>
            <a:custGeom>
              <a:avLst/>
              <a:gdLst>
                <a:gd name="connsiteX0" fmla="*/ 131342 w 131341"/>
                <a:gd name="connsiteY0" fmla="*/ 108643 h 109691"/>
                <a:gd name="connsiteX1" fmla="*/ 2144 w 131341"/>
                <a:gd name="connsiteY1" fmla="*/ 26596 h 109691"/>
                <a:gd name="connsiteX2" fmla="*/ 19938 w 131341"/>
                <a:gd name="connsiteY2" fmla="*/ 10 h 109691"/>
                <a:gd name="connsiteX3" fmla="*/ 131342 w 131341"/>
                <a:gd name="connsiteY3" fmla="*/ 108643 h 10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341" h="109691">
                  <a:moveTo>
                    <a:pt x="131342" y="108643"/>
                  </a:moveTo>
                  <a:cubicBezTo>
                    <a:pt x="72203" y="116422"/>
                    <a:pt x="16848" y="80086"/>
                    <a:pt x="2144" y="26596"/>
                  </a:cubicBezTo>
                  <a:cubicBezTo>
                    <a:pt x="-2598" y="9441"/>
                    <a:pt x="-627" y="-363"/>
                    <a:pt x="19938" y="10"/>
                  </a:cubicBezTo>
                  <a:cubicBezTo>
                    <a:pt x="67355" y="969"/>
                    <a:pt x="126334" y="57284"/>
                    <a:pt x="131342" y="1086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" name="任意多边形: 形状 67"/>
            <p:cNvSpPr/>
            <p:nvPr/>
          </p:nvSpPr>
          <p:spPr>
            <a:xfrm>
              <a:off x="10335107" y="5993094"/>
              <a:ext cx="128938" cy="101539"/>
            </a:xfrm>
            <a:custGeom>
              <a:avLst/>
              <a:gdLst>
                <a:gd name="connsiteX0" fmla="*/ 128939 w 128938"/>
                <a:gd name="connsiteY0" fmla="*/ 98772 h 101539"/>
                <a:gd name="connsiteX1" fmla="*/ 7 w 128938"/>
                <a:gd name="connsiteY1" fmla="*/ 2979 h 101539"/>
                <a:gd name="connsiteX2" fmla="*/ 128939 w 128938"/>
                <a:gd name="connsiteY2" fmla="*/ 98772 h 10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937" h="101539">
                  <a:moveTo>
                    <a:pt x="128939" y="98772"/>
                  </a:moveTo>
                  <a:cubicBezTo>
                    <a:pt x="58453" y="113263"/>
                    <a:pt x="-739" y="69309"/>
                    <a:pt x="7" y="2979"/>
                  </a:cubicBezTo>
                  <a:cubicBezTo>
                    <a:pt x="64473" y="-9754"/>
                    <a:pt x="101341" y="17630"/>
                    <a:pt x="128939" y="987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" name="任意多边形: 形状 68"/>
            <p:cNvSpPr/>
            <p:nvPr/>
          </p:nvSpPr>
          <p:spPr>
            <a:xfrm>
              <a:off x="9705209" y="6070049"/>
              <a:ext cx="123128" cy="96838"/>
            </a:xfrm>
            <a:custGeom>
              <a:avLst/>
              <a:gdLst>
                <a:gd name="connsiteX0" fmla="*/ 123128 w 123128"/>
                <a:gd name="connsiteY0" fmla="*/ 92890 h 96838"/>
                <a:gd name="connsiteX1" fmla="*/ 2135 w 123128"/>
                <a:gd name="connsiteY1" fmla="*/ 33698 h 96838"/>
                <a:gd name="connsiteX2" fmla="*/ 23606 w 123128"/>
                <a:gd name="connsiteY2" fmla="*/ 933 h 96838"/>
                <a:gd name="connsiteX3" fmla="*/ 123128 w 123128"/>
                <a:gd name="connsiteY3" fmla="*/ 92890 h 9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128" h="96838">
                  <a:moveTo>
                    <a:pt x="123128" y="92890"/>
                  </a:moveTo>
                  <a:cubicBezTo>
                    <a:pt x="65961" y="107008"/>
                    <a:pt x="16413" y="82341"/>
                    <a:pt x="2135" y="33698"/>
                  </a:cubicBezTo>
                  <a:cubicBezTo>
                    <a:pt x="-3992" y="12920"/>
                    <a:pt x="3040" y="3863"/>
                    <a:pt x="23606" y="933"/>
                  </a:cubicBezTo>
                  <a:cubicBezTo>
                    <a:pt x="75871" y="-6473"/>
                    <a:pt x="116628" y="30768"/>
                    <a:pt x="123128" y="928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" name="任意多边形: 形状 69"/>
            <p:cNvSpPr/>
            <p:nvPr/>
          </p:nvSpPr>
          <p:spPr>
            <a:xfrm>
              <a:off x="9854820" y="6076769"/>
              <a:ext cx="127553" cy="103760"/>
            </a:xfrm>
            <a:custGeom>
              <a:avLst/>
              <a:gdLst>
                <a:gd name="connsiteX0" fmla="*/ 96055 w 127553"/>
                <a:gd name="connsiteY0" fmla="*/ 103698 h 103760"/>
                <a:gd name="connsiteX1" fmla="*/ 4631 w 127553"/>
                <a:gd name="connsiteY1" fmla="*/ 40405 h 103760"/>
                <a:gd name="connsiteX2" fmla="*/ 34253 w 127553"/>
                <a:gd name="connsiteY2" fmla="*/ 1139 h 103760"/>
                <a:gd name="connsiteX3" fmla="*/ 122055 w 127553"/>
                <a:gd name="connsiteY3" fmla="*/ 68588 h 103760"/>
                <a:gd name="connsiteX4" fmla="*/ 96055 w 127553"/>
                <a:gd name="connsiteY4" fmla="*/ 103698 h 103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551" h="103760">
                  <a:moveTo>
                    <a:pt x="96055" y="103698"/>
                  </a:moveTo>
                  <a:cubicBezTo>
                    <a:pt x="53700" y="102313"/>
                    <a:pt x="19069" y="78338"/>
                    <a:pt x="4631" y="40405"/>
                  </a:cubicBezTo>
                  <a:cubicBezTo>
                    <a:pt x="-6877" y="10196"/>
                    <a:pt x="3086" y="-4349"/>
                    <a:pt x="34253" y="1139"/>
                  </a:cubicBezTo>
                  <a:cubicBezTo>
                    <a:pt x="74478" y="8225"/>
                    <a:pt x="104527" y="31827"/>
                    <a:pt x="122055" y="68588"/>
                  </a:cubicBezTo>
                  <a:cubicBezTo>
                    <a:pt x="134469" y="94534"/>
                    <a:pt x="125891" y="104657"/>
                    <a:pt x="96055" y="1036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" name="任意多边形: 形状 70"/>
            <p:cNvSpPr/>
            <p:nvPr/>
          </p:nvSpPr>
          <p:spPr>
            <a:xfrm>
              <a:off x="11312225" y="6650976"/>
              <a:ext cx="153386" cy="116450"/>
            </a:xfrm>
            <a:custGeom>
              <a:avLst/>
              <a:gdLst>
                <a:gd name="connsiteX0" fmla="*/ 16623 w 153386"/>
                <a:gd name="connsiteY0" fmla="*/ 47829 h 116450"/>
                <a:gd name="connsiteX1" fmla="*/ 11827 w 153386"/>
                <a:gd name="connsiteY1" fmla="*/ 30940 h 116450"/>
                <a:gd name="connsiteX2" fmla="*/ 0 w 153386"/>
                <a:gd name="connsiteY2" fmla="*/ 6912 h 116450"/>
                <a:gd name="connsiteX3" fmla="*/ 31860 w 153386"/>
                <a:gd name="connsiteY3" fmla="*/ 1104 h 116450"/>
                <a:gd name="connsiteX4" fmla="*/ 107834 w 153386"/>
                <a:gd name="connsiteY4" fmla="*/ 49321 h 116450"/>
                <a:gd name="connsiteX5" fmla="*/ 153386 w 153386"/>
                <a:gd name="connsiteY5" fmla="*/ 116450 h 116450"/>
                <a:gd name="connsiteX6" fmla="*/ 42409 w 153386"/>
                <a:gd name="connsiteY6" fmla="*/ 74361 h 116450"/>
                <a:gd name="connsiteX7" fmla="*/ 16143 w 153386"/>
                <a:gd name="connsiteY7" fmla="*/ 47136 h 116450"/>
                <a:gd name="connsiteX8" fmla="*/ 16623 w 153386"/>
                <a:gd name="connsiteY8" fmla="*/ 47829 h 11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386" h="116450">
                  <a:moveTo>
                    <a:pt x="16623" y="47829"/>
                  </a:moveTo>
                  <a:cubicBezTo>
                    <a:pt x="15077" y="42181"/>
                    <a:pt x="14119" y="36268"/>
                    <a:pt x="11827" y="30940"/>
                  </a:cubicBezTo>
                  <a:cubicBezTo>
                    <a:pt x="8364" y="22735"/>
                    <a:pt x="3996" y="14903"/>
                    <a:pt x="0" y="6912"/>
                  </a:cubicBezTo>
                  <a:cubicBezTo>
                    <a:pt x="10816" y="4674"/>
                    <a:pt x="24242" y="-2785"/>
                    <a:pt x="31860" y="1104"/>
                  </a:cubicBezTo>
                  <a:cubicBezTo>
                    <a:pt x="58552" y="14743"/>
                    <a:pt x="85777" y="29501"/>
                    <a:pt x="107834" y="49321"/>
                  </a:cubicBezTo>
                  <a:cubicBezTo>
                    <a:pt x="125042" y="64771"/>
                    <a:pt x="134952" y="88426"/>
                    <a:pt x="153386" y="116450"/>
                  </a:cubicBezTo>
                  <a:cubicBezTo>
                    <a:pt x="105383" y="111815"/>
                    <a:pt x="68782" y="107873"/>
                    <a:pt x="42409" y="74361"/>
                  </a:cubicBezTo>
                  <a:cubicBezTo>
                    <a:pt x="34630" y="64505"/>
                    <a:pt x="24988" y="56193"/>
                    <a:pt x="16143" y="47136"/>
                  </a:cubicBezTo>
                  <a:cubicBezTo>
                    <a:pt x="16143" y="47083"/>
                    <a:pt x="16623" y="47829"/>
                    <a:pt x="16623" y="478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" name="任意多边形: 形状 71"/>
            <p:cNvSpPr/>
            <p:nvPr/>
          </p:nvSpPr>
          <p:spPr>
            <a:xfrm>
              <a:off x="10415651" y="6131748"/>
              <a:ext cx="128003" cy="104579"/>
            </a:xfrm>
            <a:custGeom>
              <a:avLst/>
              <a:gdLst>
                <a:gd name="connsiteX0" fmla="*/ 127938 w 128003"/>
                <a:gd name="connsiteY0" fmla="*/ 104235 h 104579"/>
                <a:gd name="connsiteX1" fmla="*/ 4228 w 128003"/>
                <a:gd name="connsiteY1" fmla="*/ 35347 h 104579"/>
                <a:gd name="connsiteX2" fmla="*/ 2470 w 128003"/>
                <a:gd name="connsiteY2" fmla="*/ 6257 h 104579"/>
                <a:gd name="connsiteX3" fmla="*/ 31346 w 128003"/>
                <a:gd name="connsiteY3" fmla="*/ 663 h 104579"/>
                <a:gd name="connsiteX4" fmla="*/ 127938 w 128003"/>
                <a:gd name="connsiteY4" fmla="*/ 104235 h 10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03" h="104579">
                  <a:moveTo>
                    <a:pt x="127938" y="104235"/>
                  </a:moveTo>
                  <a:cubicBezTo>
                    <a:pt x="72583" y="107964"/>
                    <a:pt x="24420" y="81166"/>
                    <a:pt x="4228" y="35347"/>
                  </a:cubicBezTo>
                  <a:cubicBezTo>
                    <a:pt x="392" y="26609"/>
                    <a:pt x="-2112" y="11958"/>
                    <a:pt x="2470" y="6257"/>
                  </a:cubicBezTo>
                  <a:cubicBezTo>
                    <a:pt x="7265" y="290"/>
                    <a:pt x="21863" y="-988"/>
                    <a:pt x="31346" y="663"/>
                  </a:cubicBezTo>
                  <a:cubicBezTo>
                    <a:pt x="84571" y="9880"/>
                    <a:pt x="129963" y="58629"/>
                    <a:pt x="127938" y="1042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" name="任意多边形: 形状 72"/>
            <p:cNvSpPr/>
            <p:nvPr/>
          </p:nvSpPr>
          <p:spPr>
            <a:xfrm>
              <a:off x="9557426" y="6365851"/>
              <a:ext cx="125370" cy="97820"/>
            </a:xfrm>
            <a:custGeom>
              <a:avLst/>
              <a:gdLst>
                <a:gd name="connsiteX0" fmla="*/ 92059 w 125370"/>
                <a:gd name="connsiteY0" fmla="*/ 97733 h 97820"/>
                <a:gd name="connsiteX1" fmla="*/ 2179 w 125370"/>
                <a:gd name="connsiteY1" fmla="*/ 35132 h 97820"/>
                <a:gd name="connsiteX2" fmla="*/ 25568 w 125370"/>
                <a:gd name="connsiteY2" fmla="*/ 341 h 97820"/>
                <a:gd name="connsiteX3" fmla="*/ 124291 w 125370"/>
                <a:gd name="connsiteY3" fmla="*/ 71840 h 97820"/>
                <a:gd name="connsiteX4" fmla="*/ 92059 w 125370"/>
                <a:gd name="connsiteY4" fmla="*/ 97733 h 9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70" h="97820">
                  <a:moveTo>
                    <a:pt x="92059" y="97733"/>
                  </a:moveTo>
                  <a:cubicBezTo>
                    <a:pt x="49010" y="96880"/>
                    <a:pt x="12462" y="70561"/>
                    <a:pt x="2179" y="35132"/>
                  </a:cubicBezTo>
                  <a:cubicBezTo>
                    <a:pt x="-4001" y="13767"/>
                    <a:pt x="2712" y="2579"/>
                    <a:pt x="25568" y="341"/>
                  </a:cubicBezTo>
                  <a:cubicBezTo>
                    <a:pt x="67870" y="-3761"/>
                    <a:pt x="115500" y="29644"/>
                    <a:pt x="124291" y="71840"/>
                  </a:cubicBezTo>
                  <a:cubicBezTo>
                    <a:pt x="130631" y="102634"/>
                    <a:pt x="107615" y="97253"/>
                    <a:pt x="92059" y="977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" name="任意多边形: 形状 73"/>
            <p:cNvSpPr/>
            <p:nvPr/>
          </p:nvSpPr>
          <p:spPr>
            <a:xfrm>
              <a:off x="9398516" y="6063669"/>
              <a:ext cx="124563" cy="96499"/>
            </a:xfrm>
            <a:custGeom>
              <a:avLst/>
              <a:gdLst>
                <a:gd name="connsiteX0" fmla="*/ 92680 w 124563"/>
                <a:gd name="connsiteY0" fmla="*/ 96500 h 96499"/>
                <a:gd name="connsiteX1" fmla="*/ 2641 w 124563"/>
                <a:gd name="connsiteY1" fmla="*/ 37148 h 96499"/>
                <a:gd name="connsiteX2" fmla="*/ 27042 w 124563"/>
                <a:gd name="connsiteY2" fmla="*/ 227 h 96499"/>
                <a:gd name="connsiteX3" fmla="*/ 120012 w 124563"/>
                <a:gd name="connsiteY3" fmla="*/ 57287 h 96499"/>
                <a:gd name="connsiteX4" fmla="*/ 92680 w 124563"/>
                <a:gd name="connsiteY4" fmla="*/ 96500 h 9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61" h="96499">
                  <a:moveTo>
                    <a:pt x="92680" y="96500"/>
                  </a:moveTo>
                  <a:cubicBezTo>
                    <a:pt x="51017" y="96446"/>
                    <a:pt x="13776" y="71779"/>
                    <a:pt x="2641" y="37148"/>
                  </a:cubicBezTo>
                  <a:cubicBezTo>
                    <a:pt x="-4605" y="14559"/>
                    <a:pt x="2907" y="2411"/>
                    <a:pt x="27042" y="227"/>
                  </a:cubicBezTo>
                  <a:cubicBezTo>
                    <a:pt x="61353" y="-2810"/>
                    <a:pt x="107385" y="25054"/>
                    <a:pt x="120012" y="57287"/>
                  </a:cubicBezTo>
                  <a:cubicBezTo>
                    <a:pt x="130827" y="84725"/>
                    <a:pt x="122622" y="96553"/>
                    <a:pt x="92680" y="965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" name="任意多边形: 形状 74"/>
            <p:cNvSpPr/>
            <p:nvPr/>
          </p:nvSpPr>
          <p:spPr>
            <a:xfrm>
              <a:off x="9630666" y="5922976"/>
              <a:ext cx="123315" cy="100263"/>
            </a:xfrm>
            <a:custGeom>
              <a:avLst/>
              <a:gdLst>
                <a:gd name="connsiteX0" fmla="*/ 94793 w 123315"/>
                <a:gd name="connsiteY0" fmla="*/ 100056 h 100263"/>
                <a:gd name="connsiteX1" fmla="*/ 1930 w 123315"/>
                <a:gd name="connsiteY1" fmla="*/ 32020 h 100263"/>
                <a:gd name="connsiteX2" fmla="*/ 26970 w 123315"/>
                <a:gd name="connsiteY2" fmla="*/ 0 h 100263"/>
                <a:gd name="connsiteX3" fmla="*/ 119993 w 123315"/>
                <a:gd name="connsiteY3" fmla="*/ 63987 h 100263"/>
                <a:gd name="connsiteX4" fmla="*/ 94793 w 123315"/>
                <a:gd name="connsiteY4" fmla="*/ 100056 h 100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15" h="100263">
                  <a:moveTo>
                    <a:pt x="94793" y="100056"/>
                  </a:moveTo>
                  <a:cubicBezTo>
                    <a:pt x="41249" y="95740"/>
                    <a:pt x="13704" y="75122"/>
                    <a:pt x="1930" y="32020"/>
                  </a:cubicBezTo>
                  <a:cubicBezTo>
                    <a:pt x="-4304" y="9164"/>
                    <a:pt x="4700" y="54"/>
                    <a:pt x="26970" y="0"/>
                  </a:cubicBezTo>
                  <a:cubicBezTo>
                    <a:pt x="60908" y="-106"/>
                    <a:pt x="109071" y="32872"/>
                    <a:pt x="119993" y="63987"/>
                  </a:cubicBezTo>
                  <a:cubicBezTo>
                    <a:pt x="128837" y="89240"/>
                    <a:pt x="119886" y="102080"/>
                    <a:pt x="94793" y="1000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" name="任意多边形: 形状 75"/>
            <p:cNvSpPr/>
            <p:nvPr/>
          </p:nvSpPr>
          <p:spPr>
            <a:xfrm>
              <a:off x="11008643" y="6355897"/>
              <a:ext cx="136983" cy="114158"/>
            </a:xfrm>
            <a:custGeom>
              <a:avLst/>
              <a:gdLst>
                <a:gd name="connsiteX0" fmla="*/ 136983 w 136983"/>
                <a:gd name="connsiteY0" fmla="*/ 111044 h 114158"/>
                <a:gd name="connsiteX1" fmla="*/ 44600 w 136983"/>
                <a:gd name="connsiteY1" fmla="*/ 82967 h 114158"/>
                <a:gd name="connsiteX2" fmla="*/ 2777 w 136983"/>
                <a:gd name="connsiteY2" fmla="*/ 26599 h 114158"/>
                <a:gd name="connsiteX3" fmla="*/ 2137 w 136983"/>
                <a:gd name="connsiteY3" fmla="*/ 6460 h 114158"/>
                <a:gd name="connsiteX4" fmla="*/ 21371 w 136983"/>
                <a:gd name="connsiteY4" fmla="*/ 280 h 114158"/>
                <a:gd name="connsiteX5" fmla="*/ 136983 w 136983"/>
                <a:gd name="connsiteY5" fmla="*/ 111044 h 11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3" h="114158">
                  <a:moveTo>
                    <a:pt x="136983" y="111044"/>
                  </a:moveTo>
                  <a:cubicBezTo>
                    <a:pt x="98250" y="119835"/>
                    <a:pt x="68149" y="109872"/>
                    <a:pt x="44600" y="82967"/>
                  </a:cubicBezTo>
                  <a:cubicBezTo>
                    <a:pt x="29203" y="65438"/>
                    <a:pt x="15670" y="46099"/>
                    <a:pt x="2777" y="26599"/>
                  </a:cubicBezTo>
                  <a:cubicBezTo>
                    <a:pt x="-526" y="21591"/>
                    <a:pt x="-1059" y="10989"/>
                    <a:pt x="2137" y="6460"/>
                  </a:cubicBezTo>
                  <a:cubicBezTo>
                    <a:pt x="5334" y="1985"/>
                    <a:pt x="15351" y="-945"/>
                    <a:pt x="21371" y="280"/>
                  </a:cubicBezTo>
                  <a:cubicBezTo>
                    <a:pt x="80775" y="12907"/>
                    <a:pt x="117697" y="50041"/>
                    <a:pt x="136983" y="1110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" name="任意多边形: 形状 76"/>
            <p:cNvSpPr/>
            <p:nvPr/>
          </p:nvSpPr>
          <p:spPr>
            <a:xfrm>
              <a:off x="9156791" y="6223793"/>
              <a:ext cx="122045" cy="91267"/>
            </a:xfrm>
            <a:custGeom>
              <a:avLst/>
              <a:gdLst>
                <a:gd name="connsiteX0" fmla="*/ 34666 w 122045"/>
                <a:gd name="connsiteY0" fmla="*/ 42 h 91267"/>
                <a:gd name="connsiteX1" fmla="*/ 118631 w 122045"/>
                <a:gd name="connsiteY1" fmla="*/ 53267 h 91267"/>
                <a:gd name="connsiteX2" fmla="*/ 101050 w 122045"/>
                <a:gd name="connsiteY2" fmla="*/ 88004 h 91267"/>
                <a:gd name="connsiteX3" fmla="*/ 3924 w 122045"/>
                <a:gd name="connsiteY3" fmla="*/ 39308 h 91267"/>
                <a:gd name="connsiteX4" fmla="*/ 34666 w 122045"/>
                <a:gd name="connsiteY4" fmla="*/ 42 h 9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44" h="91267">
                  <a:moveTo>
                    <a:pt x="34666" y="42"/>
                  </a:moveTo>
                  <a:cubicBezTo>
                    <a:pt x="74251" y="841"/>
                    <a:pt x="107017" y="21673"/>
                    <a:pt x="118631" y="53267"/>
                  </a:cubicBezTo>
                  <a:cubicBezTo>
                    <a:pt x="125237" y="71275"/>
                    <a:pt x="123693" y="82676"/>
                    <a:pt x="101050" y="88004"/>
                  </a:cubicBezTo>
                  <a:cubicBezTo>
                    <a:pt x="53526" y="99139"/>
                    <a:pt x="15965" y="81504"/>
                    <a:pt x="3924" y="39308"/>
                  </a:cubicBezTo>
                  <a:cubicBezTo>
                    <a:pt x="-5346" y="6968"/>
                    <a:pt x="621" y="-650"/>
                    <a:pt x="34666" y="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" name="任意多边形: 形状 77"/>
            <p:cNvSpPr/>
            <p:nvPr/>
          </p:nvSpPr>
          <p:spPr>
            <a:xfrm>
              <a:off x="10470206" y="6015311"/>
              <a:ext cx="122966" cy="106115"/>
            </a:xfrm>
            <a:custGeom>
              <a:avLst/>
              <a:gdLst>
                <a:gd name="connsiteX0" fmla="*/ 73 w 122966"/>
                <a:gd name="connsiteY0" fmla="*/ 741 h 106115"/>
                <a:gd name="connsiteX1" fmla="*/ 122931 w 122966"/>
                <a:gd name="connsiteY1" fmla="*/ 85186 h 106115"/>
                <a:gd name="connsiteX2" fmla="*/ 107321 w 122966"/>
                <a:gd name="connsiteY2" fmla="*/ 105325 h 106115"/>
                <a:gd name="connsiteX3" fmla="*/ 73 w 122966"/>
                <a:gd name="connsiteY3" fmla="*/ 741 h 10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66" h="106115">
                  <a:moveTo>
                    <a:pt x="73" y="741"/>
                  </a:moveTo>
                  <a:cubicBezTo>
                    <a:pt x="47330" y="-6611"/>
                    <a:pt x="118030" y="42138"/>
                    <a:pt x="122931" y="85186"/>
                  </a:cubicBezTo>
                  <a:cubicBezTo>
                    <a:pt x="123624" y="91526"/>
                    <a:pt x="113768" y="104260"/>
                    <a:pt x="107321" y="105325"/>
                  </a:cubicBezTo>
                  <a:cubicBezTo>
                    <a:pt x="57133" y="113583"/>
                    <a:pt x="-2378" y="55617"/>
                    <a:pt x="73" y="7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" name="任意多边形: 形状 78"/>
            <p:cNvSpPr/>
            <p:nvPr/>
          </p:nvSpPr>
          <p:spPr>
            <a:xfrm>
              <a:off x="10199833" y="5972575"/>
              <a:ext cx="126159" cy="103734"/>
            </a:xfrm>
            <a:custGeom>
              <a:avLst/>
              <a:gdLst>
                <a:gd name="connsiteX0" fmla="*/ 111998 w 126159"/>
                <a:gd name="connsiteY0" fmla="*/ 103735 h 103734"/>
                <a:gd name="connsiteX1" fmla="*/ 3525 w 126159"/>
                <a:gd name="connsiteY1" fmla="*/ 32502 h 103734"/>
                <a:gd name="connsiteX2" fmla="*/ 25209 w 126159"/>
                <a:gd name="connsiteY2" fmla="*/ 3 h 103734"/>
                <a:gd name="connsiteX3" fmla="*/ 126117 w 126159"/>
                <a:gd name="connsiteY3" fmla="*/ 84821 h 103734"/>
                <a:gd name="connsiteX4" fmla="*/ 111998 w 126159"/>
                <a:gd name="connsiteY4" fmla="*/ 103735 h 10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59" h="103734">
                  <a:moveTo>
                    <a:pt x="111998" y="103735"/>
                  </a:moveTo>
                  <a:cubicBezTo>
                    <a:pt x="61278" y="101816"/>
                    <a:pt x="17377" y="69850"/>
                    <a:pt x="3525" y="32502"/>
                  </a:cubicBezTo>
                  <a:cubicBezTo>
                    <a:pt x="-4520" y="10819"/>
                    <a:pt x="595" y="-210"/>
                    <a:pt x="25209" y="3"/>
                  </a:cubicBezTo>
                  <a:cubicBezTo>
                    <a:pt x="67938" y="323"/>
                    <a:pt x="120629" y="42838"/>
                    <a:pt x="126117" y="84821"/>
                  </a:cubicBezTo>
                  <a:cubicBezTo>
                    <a:pt x="126969" y="91747"/>
                    <a:pt x="114662" y="100378"/>
                    <a:pt x="111998" y="1037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" name="任意多边形: 形状 79"/>
            <p:cNvSpPr/>
            <p:nvPr/>
          </p:nvSpPr>
          <p:spPr>
            <a:xfrm>
              <a:off x="9054957" y="6709435"/>
              <a:ext cx="116105" cy="87986"/>
            </a:xfrm>
            <a:custGeom>
              <a:avLst/>
              <a:gdLst>
                <a:gd name="connsiteX0" fmla="*/ 95157 w 116105"/>
                <a:gd name="connsiteY0" fmla="*/ 87987 h 87986"/>
                <a:gd name="connsiteX1" fmla="*/ 323 w 116105"/>
                <a:gd name="connsiteY1" fmla="*/ 30127 h 87986"/>
                <a:gd name="connsiteX2" fmla="*/ 5064 w 116105"/>
                <a:gd name="connsiteY2" fmla="*/ 8443 h 87986"/>
                <a:gd name="connsiteX3" fmla="*/ 75284 w 116105"/>
                <a:gd name="connsiteY3" fmla="*/ 4075 h 87986"/>
                <a:gd name="connsiteX4" fmla="*/ 115988 w 116105"/>
                <a:gd name="connsiteY4" fmla="*/ 67848 h 87986"/>
                <a:gd name="connsiteX5" fmla="*/ 95157 w 116105"/>
                <a:gd name="connsiteY5" fmla="*/ 87987 h 87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105" h="87986">
                  <a:moveTo>
                    <a:pt x="95157" y="87987"/>
                  </a:moveTo>
                  <a:cubicBezTo>
                    <a:pt x="40920" y="87987"/>
                    <a:pt x="7302" y="64918"/>
                    <a:pt x="323" y="30127"/>
                  </a:cubicBezTo>
                  <a:cubicBezTo>
                    <a:pt x="-1063" y="23148"/>
                    <a:pt x="2294" y="8870"/>
                    <a:pt x="5064" y="8443"/>
                  </a:cubicBezTo>
                  <a:cubicBezTo>
                    <a:pt x="28720" y="4767"/>
                    <a:pt x="58076" y="-5729"/>
                    <a:pt x="75284" y="4075"/>
                  </a:cubicBezTo>
                  <a:cubicBezTo>
                    <a:pt x="94997" y="15316"/>
                    <a:pt x="105653" y="44565"/>
                    <a:pt x="115988" y="67848"/>
                  </a:cubicBezTo>
                  <a:cubicBezTo>
                    <a:pt x="117800" y="71844"/>
                    <a:pt x="98087" y="85270"/>
                    <a:pt x="95157" y="879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" name="任意多边形: 形状 80"/>
            <p:cNvSpPr/>
            <p:nvPr/>
          </p:nvSpPr>
          <p:spPr>
            <a:xfrm>
              <a:off x="9234435" y="6378658"/>
              <a:ext cx="120585" cy="92693"/>
            </a:xfrm>
            <a:custGeom>
              <a:avLst/>
              <a:gdLst>
                <a:gd name="connsiteX0" fmla="*/ 35234 w 120585"/>
                <a:gd name="connsiteY0" fmla="*/ 55 h 92693"/>
                <a:gd name="connsiteX1" fmla="*/ 114138 w 120585"/>
                <a:gd name="connsiteY1" fmla="*/ 48005 h 92693"/>
                <a:gd name="connsiteX2" fmla="*/ 88884 w 120585"/>
                <a:gd name="connsiteY2" fmla="*/ 91852 h 92693"/>
                <a:gd name="connsiteX3" fmla="*/ 7529 w 120585"/>
                <a:gd name="connsiteY3" fmla="*/ 46140 h 92693"/>
                <a:gd name="connsiteX4" fmla="*/ 35234 w 120585"/>
                <a:gd name="connsiteY4" fmla="*/ 55 h 92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585" h="92693">
                  <a:moveTo>
                    <a:pt x="35234" y="55"/>
                  </a:moveTo>
                  <a:cubicBezTo>
                    <a:pt x="71835" y="-1064"/>
                    <a:pt x="98527" y="14973"/>
                    <a:pt x="114138" y="48005"/>
                  </a:cubicBezTo>
                  <a:cubicBezTo>
                    <a:pt x="127617" y="76562"/>
                    <a:pt x="120318" y="88442"/>
                    <a:pt x="88884" y="91852"/>
                  </a:cubicBezTo>
                  <a:cubicBezTo>
                    <a:pt x="48074" y="96327"/>
                    <a:pt x="24738" y="83221"/>
                    <a:pt x="7529" y="46140"/>
                  </a:cubicBezTo>
                  <a:cubicBezTo>
                    <a:pt x="-7815" y="13108"/>
                    <a:pt x="-249" y="481"/>
                    <a:pt x="35234" y="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2" name="任意多边形: 形状 81"/>
            <p:cNvSpPr/>
            <p:nvPr/>
          </p:nvSpPr>
          <p:spPr>
            <a:xfrm>
              <a:off x="9228774" y="6693613"/>
              <a:ext cx="118737" cy="97415"/>
            </a:xfrm>
            <a:custGeom>
              <a:avLst/>
              <a:gdLst>
                <a:gd name="connsiteX0" fmla="*/ 84049 w 118737"/>
                <a:gd name="connsiteY0" fmla="*/ 97415 h 97415"/>
                <a:gd name="connsiteX1" fmla="*/ 350 w 118737"/>
                <a:gd name="connsiteY1" fmla="*/ 35240 h 97415"/>
                <a:gd name="connsiteX2" fmla="*/ 12551 w 118737"/>
                <a:gd name="connsiteY2" fmla="*/ 5245 h 97415"/>
                <a:gd name="connsiteX3" fmla="*/ 118680 w 118737"/>
                <a:gd name="connsiteY3" fmla="*/ 71416 h 97415"/>
                <a:gd name="connsiteX4" fmla="*/ 84049 w 118737"/>
                <a:gd name="connsiteY4" fmla="*/ 97415 h 97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737" h="97415">
                  <a:moveTo>
                    <a:pt x="84049" y="97415"/>
                  </a:moveTo>
                  <a:cubicBezTo>
                    <a:pt x="42226" y="92460"/>
                    <a:pt x="8022" y="69871"/>
                    <a:pt x="350" y="35240"/>
                  </a:cubicBezTo>
                  <a:cubicBezTo>
                    <a:pt x="-1621" y="26236"/>
                    <a:pt x="5039" y="8921"/>
                    <a:pt x="12551" y="5245"/>
                  </a:cubicBezTo>
                  <a:cubicBezTo>
                    <a:pt x="53841" y="-14894"/>
                    <a:pt x="120971" y="26343"/>
                    <a:pt x="118680" y="71416"/>
                  </a:cubicBezTo>
                  <a:cubicBezTo>
                    <a:pt x="118200" y="80686"/>
                    <a:pt x="96143" y="88784"/>
                    <a:pt x="84049" y="974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3" name="任意多边形: 形状 82"/>
            <p:cNvSpPr/>
            <p:nvPr/>
          </p:nvSpPr>
          <p:spPr>
            <a:xfrm>
              <a:off x="9148035" y="6541324"/>
              <a:ext cx="118666" cy="92045"/>
            </a:xfrm>
            <a:custGeom>
              <a:avLst/>
              <a:gdLst>
                <a:gd name="connsiteX0" fmla="*/ 0 w 118666"/>
                <a:gd name="connsiteY0" fmla="*/ 4202 h 92045"/>
                <a:gd name="connsiteX1" fmla="*/ 113428 w 118666"/>
                <a:gd name="connsiteY1" fmla="*/ 47357 h 92045"/>
                <a:gd name="connsiteX2" fmla="*/ 88388 w 118666"/>
                <a:gd name="connsiteY2" fmla="*/ 91364 h 92045"/>
                <a:gd name="connsiteX3" fmla="*/ 0 w 118666"/>
                <a:gd name="connsiteY3" fmla="*/ 4202 h 92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666" h="92045">
                  <a:moveTo>
                    <a:pt x="0" y="4202"/>
                  </a:moveTo>
                  <a:cubicBezTo>
                    <a:pt x="58286" y="-8052"/>
                    <a:pt x="95687" y="6546"/>
                    <a:pt x="113428" y="47357"/>
                  </a:cubicBezTo>
                  <a:cubicBezTo>
                    <a:pt x="125149" y="74368"/>
                    <a:pt x="117371" y="88061"/>
                    <a:pt x="88388" y="91364"/>
                  </a:cubicBezTo>
                  <a:cubicBezTo>
                    <a:pt x="37135" y="97118"/>
                    <a:pt x="5061" y="66270"/>
                    <a:pt x="0" y="42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4" name="任意多边形: 形状 83"/>
            <p:cNvSpPr/>
            <p:nvPr/>
          </p:nvSpPr>
          <p:spPr>
            <a:xfrm>
              <a:off x="10793834" y="6199357"/>
              <a:ext cx="139518" cy="109479"/>
            </a:xfrm>
            <a:custGeom>
              <a:avLst/>
              <a:gdLst>
                <a:gd name="connsiteX0" fmla="*/ 0 w 139518"/>
                <a:gd name="connsiteY0" fmla="*/ 4233 h 109479"/>
                <a:gd name="connsiteX1" fmla="*/ 32819 w 139518"/>
                <a:gd name="connsiteY1" fmla="*/ 397 h 109479"/>
                <a:gd name="connsiteX2" fmla="*/ 135965 w 139518"/>
                <a:gd name="connsiteY2" fmla="*/ 82338 h 109479"/>
                <a:gd name="connsiteX3" fmla="*/ 116252 w 139518"/>
                <a:gd name="connsiteY3" fmla="*/ 108018 h 109479"/>
                <a:gd name="connsiteX4" fmla="*/ 47737 w 139518"/>
                <a:gd name="connsiteY4" fmla="*/ 74453 h 109479"/>
                <a:gd name="connsiteX5" fmla="*/ 0 w 139518"/>
                <a:gd name="connsiteY5" fmla="*/ 4233 h 10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518" h="109479">
                  <a:moveTo>
                    <a:pt x="0" y="4233"/>
                  </a:moveTo>
                  <a:cubicBezTo>
                    <a:pt x="13852" y="2422"/>
                    <a:pt x="23815" y="-1201"/>
                    <a:pt x="32819" y="397"/>
                  </a:cubicBezTo>
                  <a:cubicBezTo>
                    <a:pt x="81675" y="9028"/>
                    <a:pt x="114813" y="38810"/>
                    <a:pt x="135965" y="82338"/>
                  </a:cubicBezTo>
                  <a:cubicBezTo>
                    <a:pt x="145394" y="101731"/>
                    <a:pt x="135112" y="113825"/>
                    <a:pt x="116252" y="108018"/>
                  </a:cubicBezTo>
                  <a:cubicBezTo>
                    <a:pt x="92011" y="100559"/>
                    <a:pt x="66117" y="90809"/>
                    <a:pt x="47737" y="74453"/>
                  </a:cubicBezTo>
                  <a:cubicBezTo>
                    <a:pt x="28663" y="57457"/>
                    <a:pt x="17742" y="31405"/>
                    <a:pt x="0" y="42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5" name="任意多边形: 形状 84"/>
            <p:cNvSpPr/>
            <p:nvPr/>
          </p:nvSpPr>
          <p:spPr>
            <a:xfrm>
              <a:off x="9481402" y="5918665"/>
              <a:ext cx="121780" cy="96176"/>
            </a:xfrm>
            <a:custGeom>
              <a:avLst/>
              <a:gdLst>
                <a:gd name="connsiteX0" fmla="*/ 85076 w 121780"/>
                <a:gd name="connsiteY0" fmla="*/ 96003 h 96176"/>
                <a:gd name="connsiteX1" fmla="*/ 3402 w 121780"/>
                <a:gd name="connsiteY1" fmla="*/ 36918 h 96176"/>
                <a:gd name="connsiteX2" fmla="*/ 31213 w 121780"/>
                <a:gd name="connsiteY2" fmla="*/ 263 h 96176"/>
                <a:gd name="connsiteX3" fmla="*/ 114379 w 121780"/>
                <a:gd name="connsiteY3" fmla="*/ 51516 h 96176"/>
                <a:gd name="connsiteX4" fmla="*/ 85076 w 121780"/>
                <a:gd name="connsiteY4" fmla="*/ 96003 h 9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780" h="96176">
                  <a:moveTo>
                    <a:pt x="85076" y="96003"/>
                  </a:moveTo>
                  <a:cubicBezTo>
                    <a:pt x="51884" y="94138"/>
                    <a:pt x="13418" y="66327"/>
                    <a:pt x="3402" y="36918"/>
                  </a:cubicBezTo>
                  <a:cubicBezTo>
                    <a:pt x="-5762" y="10066"/>
                    <a:pt x="3615" y="-1975"/>
                    <a:pt x="31213" y="263"/>
                  </a:cubicBezTo>
                  <a:cubicBezTo>
                    <a:pt x="67708" y="3246"/>
                    <a:pt x="97223" y="17578"/>
                    <a:pt x="114379" y="51516"/>
                  </a:cubicBezTo>
                  <a:cubicBezTo>
                    <a:pt x="130362" y="83163"/>
                    <a:pt x="120399" y="97974"/>
                    <a:pt x="85076" y="960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6" name="任意多边形: 形状 85"/>
            <p:cNvSpPr/>
            <p:nvPr/>
          </p:nvSpPr>
          <p:spPr>
            <a:xfrm>
              <a:off x="10122748" y="5831310"/>
              <a:ext cx="126429" cy="99816"/>
            </a:xfrm>
            <a:custGeom>
              <a:avLst/>
              <a:gdLst>
                <a:gd name="connsiteX0" fmla="*/ 126429 w 126429"/>
                <a:gd name="connsiteY0" fmla="*/ 95555 h 99816"/>
                <a:gd name="connsiteX1" fmla="*/ 1 w 126429"/>
                <a:gd name="connsiteY1" fmla="*/ 16545 h 99816"/>
                <a:gd name="connsiteX2" fmla="*/ 17263 w 126429"/>
                <a:gd name="connsiteY2" fmla="*/ 828 h 99816"/>
                <a:gd name="connsiteX3" fmla="*/ 105171 w 126429"/>
                <a:gd name="connsiteY3" fmla="*/ 50749 h 99816"/>
                <a:gd name="connsiteX4" fmla="*/ 126429 w 126429"/>
                <a:gd name="connsiteY4" fmla="*/ 95555 h 9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29" h="99816">
                  <a:moveTo>
                    <a:pt x="126429" y="95555"/>
                  </a:moveTo>
                  <a:cubicBezTo>
                    <a:pt x="74057" y="114629"/>
                    <a:pt x="-319" y="66359"/>
                    <a:pt x="1" y="16545"/>
                  </a:cubicBezTo>
                  <a:cubicBezTo>
                    <a:pt x="54" y="11057"/>
                    <a:pt x="10710" y="1627"/>
                    <a:pt x="17263" y="828"/>
                  </a:cubicBezTo>
                  <a:cubicBezTo>
                    <a:pt x="57807" y="-4180"/>
                    <a:pt x="87749" y="13668"/>
                    <a:pt x="105171" y="50749"/>
                  </a:cubicBezTo>
                  <a:cubicBezTo>
                    <a:pt x="111937" y="65134"/>
                    <a:pt x="118810" y="79466"/>
                    <a:pt x="126429" y="955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7" name="任意多边形: 形状 86"/>
            <p:cNvSpPr/>
            <p:nvPr/>
          </p:nvSpPr>
          <p:spPr>
            <a:xfrm>
              <a:off x="9850590" y="5795526"/>
              <a:ext cx="115630" cy="102095"/>
            </a:xfrm>
            <a:custGeom>
              <a:avLst/>
              <a:gdLst>
                <a:gd name="connsiteX0" fmla="*/ 100233 w 115630"/>
                <a:gd name="connsiteY0" fmla="*/ 102090 h 102095"/>
                <a:gd name="connsiteX1" fmla="*/ 17 w 115630"/>
                <a:gd name="connsiteY1" fmla="*/ 18391 h 102095"/>
                <a:gd name="connsiteX2" fmla="*/ 22873 w 115630"/>
                <a:gd name="connsiteY2" fmla="*/ 277 h 102095"/>
                <a:gd name="connsiteX3" fmla="*/ 115630 w 115630"/>
                <a:gd name="connsiteY3" fmla="*/ 81472 h 102095"/>
                <a:gd name="connsiteX4" fmla="*/ 100233 w 115630"/>
                <a:gd name="connsiteY4" fmla="*/ 102090 h 10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630" h="102093">
                  <a:moveTo>
                    <a:pt x="100233" y="102090"/>
                  </a:moveTo>
                  <a:cubicBezTo>
                    <a:pt x="46955" y="102623"/>
                    <a:pt x="-1048" y="59309"/>
                    <a:pt x="17" y="18391"/>
                  </a:cubicBezTo>
                  <a:cubicBezTo>
                    <a:pt x="177" y="11891"/>
                    <a:pt x="14349" y="1182"/>
                    <a:pt x="22873" y="277"/>
                  </a:cubicBezTo>
                  <a:cubicBezTo>
                    <a:pt x="62459" y="-3985"/>
                    <a:pt x="115150" y="41780"/>
                    <a:pt x="115630" y="81472"/>
                  </a:cubicBezTo>
                  <a:cubicBezTo>
                    <a:pt x="115736" y="89943"/>
                    <a:pt x="103003" y="98627"/>
                    <a:pt x="100233" y="1020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8" name="任意多边形: 形状 87"/>
            <p:cNvSpPr/>
            <p:nvPr/>
          </p:nvSpPr>
          <p:spPr>
            <a:xfrm>
              <a:off x="11220641" y="6522267"/>
              <a:ext cx="134259" cy="106497"/>
            </a:xfrm>
            <a:custGeom>
              <a:avLst/>
              <a:gdLst>
                <a:gd name="connsiteX0" fmla="*/ 0 w 134259"/>
                <a:gd name="connsiteY0" fmla="*/ 136 h 106497"/>
                <a:gd name="connsiteX1" fmla="*/ 134260 w 134259"/>
                <a:gd name="connsiteY1" fmla="*/ 104880 h 106497"/>
                <a:gd name="connsiteX2" fmla="*/ 0 w 134259"/>
                <a:gd name="connsiteY2" fmla="*/ 136 h 1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259" h="106497">
                  <a:moveTo>
                    <a:pt x="0" y="136"/>
                  </a:moveTo>
                  <a:cubicBezTo>
                    <a:pt x="67982" y="-2581"/>
                    <a:pt x="115826" y="35565"/>
                    <a:pt x="134260" y="104880"/>
                  </a:cubicBezTo>
                  <a:cubicBezTo>
                    <a:pt x="74695" y="115588"/>
                    <a:pt x="18381" y="72274"/>
                    <a:pt x="0" y="1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9" name="任意多边形: 形状 88"/>
            <p:cNvSpPr/>
            <p:nvPr/>
          </p:nvSpPr>
          <p:spPr>
            <a:xfrm>
              <a:off x="9170135" y="5909563"/>
              <a:ext cx="116593" cy="95476"/>
            </a:xfrm>
            <a:custGeom>
              <a:avLst/>
              <a:gdLst>
                <a:gd name="connsiteX0" fmla="*/ 83764 w 116593"/>
                <a:gd name="connsiteY0" fmla="*/ 95461 h 95476"/>
                <a:gd name="connsiteX1" fmla="*/ 970 w 116593"/>
                <a:gd name="connsiteY1" fmla="*/ 33446 h 95476"/>
                <a:gd name="connsiteX2" fmla="*/ 24838 w 116593"/>
                <a:gd name="connsiteY2" fmla="*/ 520 h 95476"/>
                <a:gd name="connsiteX3" fmla="*/ 112693 w 116593"/>
                <a:gd name="connsiteY3" fmla="*/ 56621 h 95476"/>
                <a:gd name="connsiteX4" fmla="*/ 83764 w 116593"/>
                <a:gd name="connsiteY4" fmla="*/ 95461 h 9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593" h="95476">
                  <a:moveTo>
                    <a:pt x="83764" y="95461"/>
                  </a:moveTo>
                  <a:cubicBezTo>
                    <a:pt x="43272" y="94822"/>
                    <a:pt x="7683" y="67810"/>
                    <a:pt x="970" y="33446"/>
                  </a:cubicBezTo>
                  <a:cubicBezTo>
                    <a:pt x="-2972" y="13253"/>
                    <a:pt x="5126" y="3184"/>
                    <a:pt x="24838" y="520"/>
                  </a:cubicBezTo>
                  <a:cubicBezTo>
                    <a:pt x="58989" y="-4115"/>
                    <a:pt x="101399" y="22844"/>
                    <a:pt x="112693" y="56621"/>
                  </a:cubicBezTo>
                  <a:cubicBezTo>
                    <a:pt x="122337" y="85551"/>
                    <a:pt x="114611" y="95940"/>
                    <a:pt x="83764" y="954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0" name="任意多边形: 形状 89"/>
            <p:cNvSpPr/>
            <p:nvPr/>
          </p:nvSpPr>
          <p:spPr>
            <a:xfrm>
              <a:off x="9780470" y="5931202"/>
              <a:ext cx="120964" cy="96309"/>
            </a:xfrm>
            <a:custGeom>
              <a:avLst/>
              <a:gdLst>
                <a:gd name="connsiteX0" fmla="*/ 120964 w 120964"/>
                <a:gd name="connsiteY0" fmla="*/ 89219 h 96309"/>
                <a:gd name="connsiteX1" fmla="*/ 77 w 120964"/>
                <a:gd name="connsiteY1" fmla="*/ 28003 h 96309"/>
                <a:gd name="connsiteX2" fmla="*/ 15634 w 120964"/>
                <a:gd name="connsiteY2" fmla="*/ 3815 h 96309"/>
                <a:gd name="connsiteX3" fmla="*/ 98055 w 120964"/>
                <a:gd name="connsiteY3" fmla="*/ 37007 h 96309"/>
                <a:gd name="connsiteX4" fmla="*/ 120964 w 120964"/>
                <a:gd name="connsiteY4" fmla="*/ 89219 h 9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964" h="96309">
                  <a:moveTo>
                    <a:pt x="120964" y="89219"/>
                  </a:moveTo>
                  <a:cubicBezTo>
                    <a:pt x="71043" y="111489"/>
                    <a:pt x="6844" y="78617"/>
                    <a:pt x="77" y="28003"/>
                  </a:cubicBezTo>
                  <a:cubicBezTo>
                    <a:pt x="-935" y="20491"/>
                    <a:pt x="8176" y="6479"/>
                    <a:pt x="15634" y="3815"/>
                  </a:cubicBezTo>
                  <a:cubicBezTo>
                    <a:pt x="46589" y="-7373"/>
                    <a:pt x="80740" y="6746"/>
                    <a:pt x="98055" y="37007"/>
                  </a:cubicBezTo>
                  <a:cubicBezTo>
                    <a:pt x="107432" y="53417"/>
                    <a:pt x="113452" y="71798"/>
                    <a:pt x="120964" y="892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1" name="任意多边形: 形状 90"/>
            <p:cNvSpPr/>
            <p:nvPr/>
          </p:nvSpPr>
          <p:spPr>
            <a:xfrm>
              <a:off x="9704965" y="5785893"/>
              <a:ext cx="118307" cy="101343"/>
            </a:xfrm>
            <a:custGeom>
              <a:avLst/>
              <a:gdLst>
                <a:gd name="connsiteX0" fmla="*/ 20813 w 118307"/>
                <a:gd name="connsiteY0" fmla="*/ 0 h 101343"/>
                <a:gd name="connsiteX1" fmla="*/ 116606 w 118307"/>
                <a:gd name="connsiteY1" fmla="*/ 70753 h 101343"/>
                <a:gd name="connsiteX2" fmla="*/ 93377 w 118307"/>
                <a:gd name="connsiteY2" fmla="*/ 101334 h 101343"/>
                <a:gd name="connsiteX3" fmla="*/ 24063 w 118307"/>
                <a:gd name="connsiteY3" fmla="*/ 62921 h 101343"/>
                <a:gd name="connsiteX4" fmla="*/ 8346 w 118307"/>
                <a:gd name="connsiteY4" fmla="*/ 35216 h 101343"/>
                <a:gd name="connsiteX5" fmla="*/ 941 w 118307"/>
                <a:gd name="connsiteY5" fmla="*/ 7512 h 101343"/>
                <a:gd name="connsiteX6" fmla="*/ 20813 w 118307"/>
                <a:gd name="connsiteY6" fmla="*/ 0 h 10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307" h="101343">
                  <a:moveTo>
                    <a:pt x="20813" y="0"/>
                  </a:moveTo>
                  <a:cubicBezTo>
                    <a:pt x="76435" y="3463"/>
                    <a:pt x="104992" y="27065"/>
                    <a:pt x="116606" y="70753"/>
                  </a:cubicBezTo>
                  <a:cubicBezTo>
                    <a:pt x="122360" y="92437"/>
                    <a:pt x="113250" y="101014"/>
                    <a:pt x="93377" y="101334"/>
                  </a:cubicBezTo>
                  <a:cubicBezTo>
                    <a:pt x="63222" y="101760"/>
                    <a:pt x="40366" y="87748"/>
                    <a:pt x="24063" y="62921"/>
                  </a:cubicBezTo>
                  <a:cubicBezTo>
                    <a:pt x="18202" y="54077"/>
                    <a:pt x="12608" y="44860"/>
                    <a:pt x="8346" y="35216"/>
                  </a:cubicBezTo>
                  <a:cubicBezTo>
                    <a:pt x="4404" y="26159"/>
                    <a:pt x="-2523" y="13319"/>
                    <a:pt x="941" y="7512"/>
                  </a:cubicBezTo>
                  <a:cubicBezTo>
                    <a:pt x="4723" y="1012"/>
                    <a:pt x="18788" y="639"/>
                    <a:pt x="2081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2" name="任意多边形: 形状 91"/>
            <p:cNvSpPr/>
            <p:nvPr/>
          </p:nvSpPr>
          <p:spPr>
            <a:xfrm>
              <a:off x="9559581" y="5773016"/>
              <a:ext cx="116175" cy="97475"/>
            </a:xfrm>
            <a:custGeom>
              <a:avLst/>
              <a:gdLst>
                <a:gd name="connsiteX0" fmla="*/ 26343 w 116175"/>
                <a:gd name="connsiteY0" fmla="*/ 517 h 97475"/>
                <a:gd name="connsiteX1" fmla="*/ 114731 w 116175"/>
                <a:gd name="connsiteY1" fmla="*/ 68179 h 97475"/>
                <a:gd name="connsiteX2" fmla="*/ 93526 w 116175"/>
                <a:gd name="connsiteY2" fmla="*/ 97429 h 97475"/>
                <a:gd name="connsiteX3" fmla="*/ 717 w 116175"/>
                <a:gd name="connsiteY3" fmla="*/ 23266 h 97475"/>
                <a:gd name="connsiteX4" fmla="*/ 26343 w 116175"/>
                <a:gd name="connsiteY4" fmla="*/ 517 h 9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175" h="97475">
                  <a:moveTo>
                    <a:pt x="26343" y="517"/>
                  </a:moveTo>
                  <a:cubicBezTo>
                    <a:pt x="70191" y="2222"/>
                    <a:pt x="106207" y="30192"/>
                    <a:pt x="114731" y="68179"/>
                  </a:cubicBezTo>
                  <a:cubicBezTo>
                    <a:pt x="118780" y="86080"/>
                    <a:pt x="115104" y="96789"/>
                    <a:pt x="93526" y="97429"/>
                  </a:cubicBezTo>
                  <a:cubicBezTo>
                    <a:pt x="46429" y="98814"/>
                    <a:pt x="8815" y="69245"/>
                    <a:pt x="717" y="23266"/>
                  </a:cubicBezTo>
                  <a:cubicBezTo>
                    <a:pt x="-3386" y="-336"/>
                    <a:pt x="10786" y="-1082"/>
                    <a:pt x="26343" y="5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3" name="任意多边形: 形状 92"/>
            <p:cNvSpPr/>
            <p:nvPr/>
          </p:nvSpPr>
          <p:spPr>
            <a:xfrm>
              <a:off x="10261165" y="5852964"/>
              <a:ext cx="116677" cy="101117"/>
            </a:xfrm>
            <a:custGeom>
              <a:avLst/>
              <a:gdLst>
                <a:gd name="connsiteX0" fmla="*/ 0 w 116677"/>
                <a:gd name="connsiteY0" fmla="*/ 1071 h 101117"/>
                <a:gd name="connsiteX1" fmla="*/ 116678 w 116677"/>
                <a:gd name="connsiteY1" fmla="*/ 97397 h 101117"/>
                <a:gd name="connsiteX2" fmla="*/ 0 w 116677"/>
                <a:gd name="connsiteY2" fmla="*/ 1071 h 10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677" h="101117">
                  <a:moveTo>
                    <a:pt x="0" y="1071"/>
                  </a:moveTo>
                  <a:cubicBezTo>
                    <a:pt x="68621" y="-6761"/>
                    <a:pt x="110657" y="28669"/>
                    <a:pt x="116678" y="97397"/>
                  </a:cubicBezTo>
                  <a:cubicBezTo>
                    <a:pt x="61855" y="115405"/>
                    <a:pt x="106" y="65590"/>
                    <a:pt x="0" y="10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4" name="任意多边形: 形状 93"/>
            <p:cNvSpPr/>
            <p:nvPr/>
          </p:nvSpPr>
          <p:spPr>
            <a:xfrm>
              <a:off x="9011586" y="5910229"/>
              <a:ext cx="110651" cy="94688"/>
            </a:xfrm>
            <a:custGeom>
              <a:avLst/>
              <a:gdLst>
                <a:gd name="connsiteX0" fmla="*/ 79921 w 110651"/>
                <a:gd name="connsiteY0" fmla="*/ 94689 h 94688"/>
                <a:gd name="connsiteX1" fmla="*/ 1284 w 110651"/>
                <a:gd name="connsiteY1" fmla="*/ 36563 h 94688"/>
                <a:gd name="connsiteX2" fmla="*/ 27976 w 110651"/>
                <a:gd name="connsiteY2" fmla="*/ 121 h 94688"/>
                <a:gd name="connsiteX3" fmla="*/ 108691 w 110651"/>
                <a:gd name="connsiteY3" fmla="*/ 59632 h 94688"/>
                <a:gd name="connsiteX4" fmla="*/ 79921 w 110651"/>
                <a:gd name="connsiteY4" fmla="*/ 94689 h 9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651" h="94688">
                  <a:moveTo>
                    <a:pt x="79921" y="94689"/>
                  </a:moveTo>
                  <a:cubicBezTo>
                    <a:pt x="42148" y="94689"/>
                    <a:pt x="7997" y="69542"/>
                    <a:pt x="1284" y="36563"/>
                  </a:cubicBezTo>
                  <a:cubicBezTo>
                    <a:pt x="-3138" y="14826"/>
                    <a:pt x="3415" y="1560"/>
                    <a:pt x="27976" y="121"/>
                  </a:cubicBezTo>
                  <a:cubicBezTo>
                    <a:pt x="64524" y="-2010"/>
                    <a:pt x="100966" y="24256"/>
                    <a:pt x="108691" y="59632"/>
                  </a:cubicBezTo>
                  <a:cubicBezTo>
                    <a:pt x="114605" y="86271"/>
                    <a:pt x="107733" y="94635"/>
                    <a:pt x="79921" y="946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5" name="任意多边形: 形状 94"/>
            <p:cNvSpPr/>
            <p:nvPr/>
          </p:nvSpPr>
          <p:spPr>
            <a:xfrm>
              <a:off x="10597613" y="6038836"/>
              <a:ext cx="127013" cy="102202"/>
            </a:xfrm>
            <a:custGeom>
              <a:avLst/>
              <a:gdLst>
                <a:gd name="connsiteX0" fmla="*/ 127014 w 127013"/>
                <a:gd name="connsiteY0" fmla="*/ 98743 h 102202"/>
                <a:gd name="connsiteX1" fmla="*/ 0 w 127013"/>
                <a:gd name="connsiteY1" fmla="*/ 2896 h 102202"/>
                <a:gd name="connsiteX2" fmla="*/ 127014 w 127013"/>
                <a:gd name="connsiteY2" fmla="*/ 98743 h 10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13" h="102202">
                  <a:moveTo>
                    <a:pt x="127014" y="98743"/>
                  </a:moveTo>
                  <a:cubicBezTo>
                    <a:pt x="68995" y="116431"/>
                    <a:pt x="480" y="63526"/>
                    <a:pt x="0" y="2896"/>
                  </a:cubicBezTo>
                  <a:cubicBezTo>
                    <a:pt x="56581" y="-9837"/>
                    <a:pt x="95420" y="18933"/>
                    <a:pt x="127014" y="987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6" name="任意多边形: 形状 95"/>
            <p:cNvSpPr/>
            <p:nvPr/>
          </p:nvSpPr>
          <p:spPr>
            <a:xfrm>
              <a:off x="9327339" y="5909911"/>
              <a:ext cx="117006" cy="95766"/>
            </a:xfrm>
            <a:custGeom>
              <a:avLst/>
              <a:gdLst>
                <a:gd name="connsiteX0" fmla="*/ 84101 w 117006"/>
                <a:gd name="connsiteY0" fmla="*/ 95752 h 95766"/>
                <a:gd name="connsiteX1" fmla="*/ 3119 w 117006"/>
                <a:gd name="connsiteY1" fmla="*/ 37520 h 95766"/>
                <a:gd name="connsiteX2" fmla="*/ 29385 w 117006"/>
                <a:gd name="connsiteY2" fmla="*/ 12 h 95766"/>
                <a:gd name="connsiteX3" fmla="*/ 110527 w 117006"/>
                <a:gd name="connsiteY3" fmla="*/ 54409 h 95766"/>
                <a:gd name="connsiteX4" fmla="*/ 84101 w 117006"/>
                <a:gd name="connsiteY4" fmla="*/ 95752 h 9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6" h="95766">
                  <a:moveTo>
                    <a:pt x="84101" y="95752"/>
                  </a:moveTo>
                  <a:cubicBezTo>
                    <a:pt x="49737" y="95273"/>
                    <a:pt x="14094" y="69646"/>
                    <a:pt x="3119" y="37520"/>
                  </a:cubicBezTo>
                  <a:cubicBezTo>
                    <a:pt x="-5299" y="12799"/>
                    <a:pt x="3279" y="545"/>
                    <a:pt x="29385" y="12"/>
                  </a:cubicBezTo>
                  <a:cubicBezTo>
                    <a:pt x="60126" y="-627"/>
                    <a:pt x="96941" y="24094"/>
                    <a:pt x="110527" y="54409"/>
                  </a:cubicBezTo>
                  <a:cubicBezTo>
                    <a:pt x="124112" y="84830"/>
                    <a:pt x="116813" y="96231"/>
                    <a:pt x="84101" y="957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7" name="任意多边形: 形状 96"/>
            <p:cNvSpPr/>
            <p:nvPr/>
          </p:nvSpPr>
          <p:spPr>
            <a:xfrm>
              <a:off x="9774669" y="5651631"/>
              <a:ext cx="116382" cy="96664"/>
            </a:xfrm>
            <a:custGeom>
              <a:avLst/>
              <a:gdLst>
                <a:gd name="connsiteX0" fmla="*/ 30173 w 116382"/>
                <a:gd name="connsiteY0" fmla="*/ 2 h 96664"/>
                <a:gd name="connsiteX1" fmla="*/ 116376 w 116382"/>
                <a:gd name="connsiteY1" fmla="*/ 80132 h 96664"/>
                <a:gd name="connsiteX2" fmla="*/ 98582 w 116382"/>
                <a:gd name="connsiteY2" fmla="*/ 95849 h 96664"/>
                <a:gd name="connsiteX3" fmla="*/ 764 w 116382"/>
                <a:gd name="connsiteY3" fmla="*/ 25309 h 96664"/>
                <a:gd name="connsiteX4" fmla="*/ 30173 w 116382"/>
                <a:gd name="connsiteY4" fmla="*/ 2 h 96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380" h="96664">
                  <a:moveTo>
                    <a:pt x="30173" y="2"/>
                  </a:moveTo>
                  <a:cubicBezTo>
                    <a:pt x="69971" y="-371"/>
                    <a:pt x="117016" y="42305"/>
                    <a:pt x="116376" y="80132"/>
                  </a:cubicBezTo>
                  <a:cubicBezTo>
                    <a:pt x="116270" y="85673"/>
                    <a:pt x="105508" y="94624"/>
                    <a:pt x="98582" y="95849"/>
                  </a:cubicBezTo>
                  <a:cubicBezTo>
                    <a:pt x="58837" y="102721"/>
                    <a:pt x="7690" y="65055"/>
                    <a:pt x="764" y="25309"/>
                  </a:cubicBezTo>
                  <a:cubicBezTo>
                    <a:pt x="-2539" y="6236"/>
                    <a:pt x="4440" y="215"/>
                    <a:pt x="30173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8" name="任意多边形: 形状 97"/>
            <p:cNvSpPr/>
            <p:nvPr/>
          </p:nvSpPr>
          <p:spPr>
            <a:xfrm>
              <a:off x="9988113" y="5814271"/>
              <a:ext cx="119796" cy="100784"/>
            </a:xfrm>
            <a:custGeom>
              <a:avLst/>
              <a:gdLst>
                <a:gd name="connsiteX0" fmla="*/ 94944 w 119796"/>
                <a:gd name="connsiteY0" fmla="*/ 100767 h 100784"/>
                <a:gd name="connsiteX1" fmla="*/ 4 w 119796"/>
                <a:gd name="connsiteY1" fmla="*/ 15843 h 100784"/>
                <a:gd name="connsiteX2" fmla="*/ 15028 w 119796"/>
                <a:gd name="connsiteY2" fmla="*/ 552 h 100784"/>
                <a:gd name="connsiteX3" fmla="*/ 116788 w 119796"/>
                <a:gd name="connsiteY3" fmla="*/ 66137 h 100784"/>
                <a:gd name="connsiteX4" fmla="*/ 94944 w 119796"/>
                <a:gd name="connsiteY4" fmla="*/ 100767 h 100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796" h="100784">
                  <a:moveTo>
                    <a:pt x="94944" y="100767"/>
                  </a:moveTo>
                  <a:cubicBezTo>
                    <a:pt x="51630" y="101780"/>
                    <a:pt x="1708" y="56547"/>
                    <a:pt x="4" y="15843"/>
                  </a:cubicBezTo>
                  <a:cubicBezTo>
                    <a:pt x="-210" y="10728"/>
                    <a:pt x="9167" y="1404"/>
                    <a:pt x="15028" y="552"/>
                  </a:cubicBezTo>
                  <a:cubicBezTo>
                    <a:pt x="51896" y="-4829"/>
                    <a:pt x="104428" y="30015"/>
                    <a:pt x="116788" y="66137"/>
                  </a:cubicBezTo>
                  <a:cubicBezTo>
                    <a:pt x="124726" y="89526"/>
                    <a:pt x="116788" y="101194"/>
                    <a:pt x="94944" y="1007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9" name="任意多边形: 形状 98"/>
            <p:cNvSpPr/>
            <p:nvPr/>
          </p:nvSpPr>
          <p:spPr>
            <a:xfrm>
              <a:off x="8800625" y="6560603"/>
              <a:ext cx="109422" cy="93516"/>
            </a:xfrm>
            <a:custGeom>
              <a:avLst/>
              <a:gdLst>
                <a:gd name="connsiteX0" fmla="*/ 44634 w 109422"/>
                <a:gd name="connsiteY0" fmla="*/ 0 h 93516"/>
                <a:gd name="connsiteX1" fmla="*/ 87575 w 109422"/>
                <a:gd name="connsiteY1" fmla="*/ 23389 h 93516"/>
                <a:gd name="connsiteX2" fmla="*/ 109419 w 109422"/>
                <a:gd name="connsiteY2" fmla="*/ 78371 h 93516"/>
                <a:gd name="connsiteX3" fmla="*/ 36482 w 109422"/>
                <a:gd name="connsiteY3" fmla="*/ 88281 h 93516"/>
                <a:gd name="connsiteX4" fmla="*/ 9257 w 109422"/>
                <a:gd name="connsiteY4" fmla="*/ 57806 h 93516"/>
                <a:gd name="connsiteX5" fmla="*/ 44634 w 109422"/>
                <a:gd name="connsiteY5" fmla="*/ 0 h 9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422" h="93516">
                  <a:moveTo>
                    <a:pt x="44634" y="0"/>
                  </a:moveTo>
                  <a:cubicBezTo>
                    <a:pt x="59285" y="7512"/>
                    <a:pt x="78252" y="11614"/>
                    <a:pt x="87575" y="23389"/>
                  </a:cubicBezTo>
                  <a:cubicBezTo>
                    <a:pt x="99509" y="38467"/>
                    <a:pt x="108620" y="59511"/>
                    <a:pt x="109419" y="78371"/>
                  </a:cubicBezTo>
                  <a:cubicBezTo>
                    <a:pt x="109952" y="90998"/>
                    <a:pt x="51666" y="99523"/>
                    <a:pt x="36482" y="88281"/>
                  </a:cubicBezTo>
                  <a:cubicBezTo>
                    <a:pt x="25667" y="80343"/>
                    <a:pt x="15491" y="69581"/>
                    <a:pt x="9257" y="57806"/>
                  </a:cubicBezTo>
                  <a:cubicBezTo>
                    <a:pt x="-10242" y="21258"/>
                    <a:pt x="839" y="4529"/>
                    <a:pt x="4463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0" name="任意多边形: 形状 99"/>
            <p:cNvSpPr/>
            <p:nvPr/>
          </p:nvSpPr>
          <p:spPr>
            <a:xfrm>
              <a:off x="9410739" y="5769766"/>
              <a:ext cx="115517" cy="95864"/>
            </a:xfrm>
            <a:custGeom>
              <a:avLst/>
              <a:gdLst>
                <a:gd name="connsiteX0" fmla="*/ 26914 w 115517"/>
                <a:gd name="connsiteY0" fmla="*/ 1636 h 95864"/>
                <a:gd name="connsiteX1" fmla="*/ 113010 w 115517"/>
                <a:gd name="connsiteY1" fmla="*/ 60082 h 95864"/>
                <a:gd name="connsiteX2" fmla="*/ 87703 w 115517"/>
                <a:gd name="connsiteY2" fmla="*/ 95831 h 95864"/>
                <a:gd name="connsiteX3" fmla="*/ 1500 w 115517"/>
                <a:gd name="connsiteY3" fmla="*/ 31045 h 95864"/>
                <a:gd name="connsiteX4" fmla="*/ 26914 w 115517"/>
                <a:gd name="connsiteY4" fmla="*/ 1636 h 95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517" h="95864">
                  <a:moveTo>
                    <a:pt x="26914" y="1636"/>
                  </a:moveTo>
                  <a:cubicBezTo>
                    <a:pt x="71241" y="4779"/>
                    <a:pt x="102515" y="25984"/>
                    <a:pt x="113010" y="60082"/>
                  </a:cubicBezTo>
                  <a:cubicBezTo>
                    <a:pt x="120096" y="83098"/>
                    <a:pt x="112317" y="94978"/>
                    <a:pt x="87703" y="95831"/>
                  </a:cubicBezTo>
                  <a:cubicBezTo>
                    <a:pt x="51687" y="97056"/>
                    <a:pt x="7680" y="64930"/>
                    <a:pt x="1500" y="31045"/>
                  </a:cubicBezTo>
                  <a:cubicBezTo>
                    <a:pt x="-1803" y="12771"/>
                    <a:pt x="-2069" y="-5663"/>
                    <a:pt x="26914" y="16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1" name="任意多边形: 形状 100"/>
            <p:cNvSpPr/>
            <p:nvPr/>
          </p:nvSpPr>
          <p:spPr>
            <a:xfrm>
              <a:off x="10389740" y="5871043"/>
              <a:ext cx="120367" cy="107719"/>
            </a:xfrm>
            <a:custGeom>
              <a:avLst/>
              <a:gdLst>
                <a:gd name="connsiteX0" fmla="*/ 120071 w 120367"/>
                <a:gd name="connsiteY0" fmla="*/ 107661 h 107719"/>
                <a:gd name="connsiteX1" fmla="*/ 2274 w 120367"/>
                <a:gd name="connsiteY1" fmla="*/ 27585 h 107719"/>
                <a:gd name="connsiteX2" fmla="*/ 16979 w 120367"/>
                <a:gd name="connsiteY2" fmla="*/ 147 h 107719"/>
                <a:gd name="connsiteX3" fmla="*/ 120071 w 120367"/>
                <a:gd name="connsiteY3" fmla="*/ 107661 h 10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367" h="107719">
                  <a:moveTo>
                    <a:pt x="120071" y="107661"/>
                  </a:moveTo>
                  <a:cubicBezTo>
                    <a:pt x="69830" y="109419"/>
                    <a:pt x="14368" y="71166"/>
                    <a:pt x="2274" y="27585"/>
                  </a:cubicBezTo>
                  <a:cubicBezTo>
                    <a:pt x="-1455" y="14212"/>
                    <a:pt x="-2947" y="1799"/>
                    <a:pt x="16979" y="147"/>
                  </a:cubicBezTo>
                  <a:cubicBezTo>
                    <a:pt x="60400" y="-3529"/>
                    <a:pt x="125292" y="62428"/>
                    <a:pt x="120071" y="1076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2" name="任意多边形: 形状 101"/>
            <p:cNvSpPr/>
            <p:nvPr/>
          </p:nvSpPr>
          <p:spPr>
            <a:xfrm>
              <a:off x="10051998" y="5686335"/>
              <a:ext cx="111340" cy="98910"/>
            </a:xfrm>
            <a:custGeom>
              <a:avLst/>
              <a:gdLst>
                <a:gd name="connsiteX0" fmla="*/ 111030 w 111340"/>
                <a:gd name="connsiteY0" fmla="*/ 96734 h 98910"/>
                <a:gd name="connsiteX1" fmla="*/ 53 w 111340"/>
                <a:gd name="connsiteY1" fmla="*/ 19109 h 98910"/>
                <a:gd name="connsiteX2" fmla="*/ 16515 w 111340"/>
                <a:gd name="connsiteY2" fmla="*/ 408 h 98910"/>
                <a:gd name="connsiteX3" fmla="*/ 111030 w 111340"/>
                <a:gd name="connsiteY3" fmla="*/ 96734 h 9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340" h="98910">
                  <a:moveTo>
                    <a:pt x="111030" y="96734"/>
                  </a:moveTo>
                  <a:cubicBezTo>
                    <a:pt x="53490" y="107496"/>
                    <a:pt x="9962" y="77821"/>
                    <a:pt x="53" y="19109"/>
                  </a:cubicBezTo>
                  <a:cubicBezTo>
                    <a:pt x="-853" y="13675"/>
                    <a:pt x="10175" y="1101"/>
                    <a:pt x="16515" y="408"/>
                  </a:cubicBezTo>
                  <a:cubicBezTo>
                    <a:pt x="67821" y="-5026"/>
                    <a:pt x="115665" y="44682"/>
                    <a:pt x="111030" y="967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3" name="任意多边形: 形状 102"/>
            <p:cNvSpPr/>
            <p:nvPr/>
          </p:nvSpPr>
          <p:spPr>
            <a:xfrm>
              <a:off x="9188028" y="5608526"/>
              <a:ext cx="113157" cy="94021"/>
            </a:xfrm>
            <a:custGeom>
              <a:avLst/>
              <a:gdLst>
                <a:gd name="connsiteX0" fmla="*/ 41948 w 113157"/>
                <a:gd name="connsiteY0" fmla="*/ 326 h 94021"/>
                <a:gd name="connsiteX1" fmla="*/ 108545 w 113157"/>
                <a:gd name="connsiteY1" fmla="*/ 56800 h 94021"/>
                <a:gd name="connsiteX2" fmla="*/ 86702 w 113157"/>
                <a:gd name="connsiteY2" fmla="*/ 93721 h 94021"/>
                <a:gd name="connsiteX3" fmla="*/ 2789 w 113157"/>
                <a:gd name="connsiteY3" fmla="*/ 33091 h 94021"/>
                <a:gd name="connsiteX4" fmla="*/ 41948 w 113157"/>
                <a:gd name="connsiteY4" fmla="*/ 326 h 9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157" h="94021">
                  <a:moveTo>
                    <a:pt x="41948" y="326"/>
                  </a:moveTo>
                  <a:cubicBezTo>
                    <a:pt x="67415" y="3096"/>
                    <a:pt x="92669" y="24194"/>
                    <a:pt x="108545" y="56800"/>
                  </a:cubicBezTo>
                  <a:cubicBezTo>
                    <a:pt x="119254" y="78857"/>
                    <a:pt x="111049" y="91377"/>
                    <a:pt x="86702" y="93721"/>
                  </a:cubicBezTo>
                  <a:cubicBezTo>
                    <a:pt x="50686" y="97237"/>
                    <a:pt x="12273" y="69480"/>
                    <a:pt x="2789" y="33091"/>
                  </a:cubicBezTo>
                  <a:cubicBezTo>
                    <a:pt x="-4563" y="4854"/>
                    <a:pt x="711" y="-1646"/>
                    <a:pt x="41948" y="3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4" name="任意多边形: 形状 103"/>
            <p:cNvSpPr/>
            <p:nvPr/>
          </p:nvSpPr>
          <p:spPr>
            <a:xfrm>
              <a:off x="9327299" y="6219324"/>
              <a:ext cx="117332" cy="91351"/>
            </a:xfrm>
            <a:custGeom>
              <a:avLst/>
              <a:gdLst>
                <a:gd name="connsiteX0" fmla="*/ 117333 w 117332"/>
                <a:gd name="connsiteY0" fmla="*/ 81071 h 91351"/>
                <a:gd name="connsiteX1" fmla="*/ 12962 w 117332"/>
                <a:gd name="connsiteY1" fmla="*/ 70629 h 91351"/>
                <a:gd name="connsiteX2" fmla="*/ 16052 w 117332"/>
                <a:gd name="connsiteY2" fmla="*/ 16019 h 91351"/>
                <a:gd name="connsiteX3" fmla="*/ 85686 w 117332"/>
                <a:gd name="connsiteY3" fmla="*/ 16872 h 91351"/>
                <a:gd name="connsiteX4" fmla="*/ 94850 w 117332"/>
                <a:gd name="connsiteY4" fmla="*/ 33654 h 91351"/>
                <a:gd name="connsiteX5" fmla="*/ 117333 w 117332"/>
                <a:gd name="connsiteY5" fmla="*/ 81071 h 9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32" h="91351">
                  <a:moveTo>
                    <a:pt x="117333" y="81071"/>
                  </a:moveTo>
                  <a:cubicBezTo>
                    <a:pt x="70981" y="98280"/>
                    <a:pt x="31502" y="93272"/>
                    <a:pt x="12962" y="70629"/>
                  </a:cubicBezTo>
                  <a:cubicBezTo>
                    <a:pt x="-2808" y="51342"/>
                    <a:pt x="-6857" y="32855"/>
                    <a:pt x="16052" y="16019"/>
                  </a:cubicBezTo>
                  <a:cubicBezTo>
                    <a:pt x="45461" y="-5611"/>
                    <a:pt x="70235" y="-5345"/>
                    <a:pt x="85686" y="16872"/>
                  </a:cubicBezTo>
                  <a:cubicBezTo>
                    <a:pt x="89309" y="22093"/>
                    <a:pt x="92132" y="27900"/>
                    <a:pt x="94850" y="33654"/>
                  </a:cubicBezTo>
                  <a:cubicBezTo>
                    <a:pt x="102202" y="48732"/>
                    <a:pt x="109288" y="63969"/>
                    <a:pt x="117333" y="810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5" name="任意多边形: 形状 104"/>
            <p:cNvSpPr/>
            <p:nvPr/>
          </p:nvSpPr>
          <p:spPr>
            <a:xfrm>
              <a:off x="9083083" y="6068641"/>
              <a:ext cx="112609" cy="91053"/>
            </a:xfrm>
            <a:custGeom>
              <a:avLst/>
              <a:gdLst>
                <a:gd name="connsiteX0" fmla="*/ 95481 w 112609"/>
                <a:gd name="connsiteY0" fmla="*/ 91048 h 91053"/>
                <a:gd name="connsiteX1" fmla="*/ 1233 w 112609"/>
                <a:gd name="connsiteY1" fmla="*/ 32389 h 91053"/>
                <a:gd name="connsiteX2" fmla="*/ 22330 w 112609"/>
                <a:gd name="connsiteY2" fmla="*/ 1062 h 91053"/>
                <a:gd name="connsiteX3" fmla="*/ 112583 w 112609"/>
                <a:gd name="connsiteY3" fmla="*/ 69684 h 91053"/>
                <a:gd name="connsiteX4" fmla="*/ 95481 w 112609"/>
                <a:gd name="connsiteY4" fmla="*/ 91048 h 9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09" h="91053">
                  <a:moveTo>
                    <a:pt x="95481" y="91048"/>
                  </a:moveTo>
                  <a:cubicBezTo>
                    <a:pt x="44601" y="91474"/>
                    <a:pt x="8745" y="65848"/>
                    <a:pt x="1233" y="32389"/>
                  </a:cubicBezTo>
                  <a:cubicBezTo>
                    <a:pt x="-2816" y="14275"/>
                    <a:pt x="2831" y="4152"/>
                    <a:pt x="22330" y="1062"/>
                  </a:cubicBezTo>
                  <a:cubicBezTo>
                    <a:pt x="67190" y="-6077"/>
                    <a:pt x="108747" y="23439"/>
                    <a:pt x="112583" y="69684"/>
                  </a:cubicBezTo>
                  <a:cubicBezTo>
                    <a:pt x="113329" y="78102"/>
                    <a:pt x="98198" y="87851"/>
                    <a:pt x="95481" y="910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6" name="任意多边形: 形状 105"/>
            <p:cNvSpPr/>
            <p:nvPr/>
          </p:nvSpPr>
          <p:spPr>
            <a:xfrm>
              <a:off x="8881195" y="6724788"/>
              <a:ext cx="112803" cy="91547"/>
            </a:xfrm>
            <a:custGeom>
              <a:avLst/>
              <a:gdLst>
                <a:gd name="connsiteX0" fmla="*/ 66357 w 112803"/>
                <a:gd name="connsiteY0" fmla="*/ 86805 h 91547"/>
                <a:gd name="connsiteX1" fmla="*/ 56714 w 112803"/>
                <a:gd name="connsiteY1" fmla="*/ 86752 h 91547"/>
                <a:gd name="connsiteX2" fmla="*/ 932 w 112803"/>
                <a:gd name="connsiteY2" fmla="*/ 20901 h 91547"/>
                <a:gd name="connsiteX3" fmla="*/ 59431 w 112803"/>
                <a:gd name="connsiteY3" fmla="*/ 4598 h 91547"/>
                <a:gd name="connsiteX4" fmla="*/ 90066 w 112803"/>
                <a:gd name="connsiteY4" fmla="*/ 18557 h 91547"/>
                <a:gd name="connsiteX5" fmla="*/ 112709 w 112803"/>
                <a:gd name="connsiteY5" fmla="*/ 68158 h 91547"/>
                <a:gd name="connsiteX6" fmla="*/ 68542 w 112803"/>
                <a:gd name="connsiteY6" fmla="*/ 91547 h 91547"/>
                <a:gd name="connsiteX7" fmla="*/ 66357 w 112803"/>
                <a:gd name="connsiteY7" fmla="*/ 86805 h 9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803" h="91547">
                  <a:moveTo>
                    <a:pt x="66357" y="86805"/>
                  </a:moveTo>
                  <a:cubicBezTo>
                    <a:pt x="63161" y="86805"/>
                    <a:pt x="59911" y="87019"/>
                    <a:pt x="56714" y="86752"/>
                  </a:cubicBezTo>
                  <a:cubicBezTo>
                    <a:pt x="23362" y="83875"/>
                    <a:pt x="-5621" y="52281"/>
                    <a:pt x="932" y="20901"/>
                  </a:cubicBezTo>
                  <a:cubicBezTo>
                    <a:pt x="8711" y="-16606"/>
                    <a:pt x="39612" y="8647"/>
                    <a:pt x="59431" y="4598"/>
                  </a:cubicBezTo>
                  <a:cubicBezTo>
                    <a:pt x="68595" y="2680"/>
                    <a:pt x="83939" y="10405"/>
                    <a:pt x="90066" y="18557"/>
                  </a:cubicBezTo>
                  <a:cubicBezTo>
                    <a:pt x="101041" y="33261"/>
                    <a:pt x="114041" y="52122"/>
                    <a:pt x="112709" y="68158"/>
                  </a:cubicBezTo>
                  <a:cubicBezTo>
                    <a:pt x="111963" y="77109"/>
                    <a:pt x="84152" y="83822"/>
                    <a:pt x="68542" y="91547"/>
                  </a:cubicBezTo>
                  <a:cubicBezTo>
                    <a:pt x="67796" y="89949"/>
                    <a:pt x="67050" y="88404"/>
                    <a:pt x="66357" y="868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7" name="任意多边形: 形状 106"/>
            <p:cNvSpPr/>
            <p:nvPr/>
          </p:nvSpPr>
          <p:spPr>
            <a:xfrm>
              <a:off x="10927401" y="6227656"/>
              <a:ext cx="123337" cy="102797"/>
            </a:xfrm>
            <a:custGeom>
              <a:avLst/>
              <a:gdLst>
                <a:gd name="connsiteX0" fmla="*/ 123337 w 123337"/>
                <a:gd name="connsiteY0" fmla="*/ 101989 h 102797"/>
                <a:gd name="connsiteX1" fmla="*/ 0 w 123337"/>
                <a:gd name="connsiteY1" fmla="*/ 1400 h 102797"/>
                <a:gd name="connsiteX2" fmla="*/ 123337 w 123337"/>
                <a:gd name="connsiteY2" fmla="*/ 101989 h 10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337" h="102797">
                  <a:moveTo>
                    <a:pt x="123337" y="101989"/>
                  </a:moveTo>
                  <a:cubicBezTo>
                    <a:pt x="63667" y="109874"/>
                    <a:pt x="1225" y="58940"/>
                    <a:pt x="0" y="1400"/>
                  </a:cubicBezTo>
                  <a:cubicBezTo>
                    <a:pt x="51786" y="-9735"/>
                    <a:pt x="122059" y="47539"/>
                    <a:pt x="123337" y="1019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8" name="任意多边形: 形状 107"/>
            <p:cNvSpPr/>
            <p:nvPr/>
          </p:nvSpPr>
          <p:spPr>
            <a:xfrm>
              <a:off x="9258129" y="5762169"/>
              <a:ext cx="112561" cy="92814"/>
            </a:xfrm>
            <a:custGeom>
              <a:avLst/>
              <a:gdLst>
                <a:gd name="connsiteX0" fmla="*/ 18998 w 112561"/>
                <a:gd name="connsiteY0" fmla="*/ 15 h 92814"/>
                <a:gd name="connsiteX1" fmla="*/ 112447 w 112561"/>
                <a:gd name="connsiteY1" fmla="*/ 63788 h 92814"/>
                <a:gd name="connsiteX2" fmla="*/ 99340 w 112561"/>
                <a:gd name="connsiteY2" fmla="*/ 90001 h 92814"/>
                <a:gd name="connsiteX3" fmla="*/ 244 w 112561"/>
                <a:gd name="connsiteY3" fmla="*/ 16478 h 92814"/>
                <a:gd name="connsiteX4" fmla="*/ 18998 w 112561"/>
                <a:gd name="connsiteY4" fmla="*/ 15 h 9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61" h="92814">
                  <a:moveTo>
                    <a:pt x="18998" y="15"/>
                  </a:moveTo>
                  <a:cubicBezTo>
                    <a:pt x="70677" y="-731"/>
                    <a:pt x="107226" y="25802"/>
                    <a:pt x="112447" y="63788"/>
                  </a:cubicBezTo>
                  <a:cubicBezTo>
                    <a:pt x="113566" y="72100"/>
                    <a:pt x="106320" y="87390"/>
                    <a:pt x="99340" y="90001"/>
                  </a:cubicBezTo>
                  <a:cubicBezTo>
                    <a:pt x="59436" y="104919"/>
                    <a:pt x="-4444" y="57608"/>
                    <a:pt x="244" y="16478"/>
                  </a:cubicBezTo>
                  <a:cubicBezTo>
                    <a:pt x="1150" y="8593"/>
                    <a:pt x="16228" y="2306"/>
                    <a:pt x="18998" y="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9" name="任意多边形: 形状 108"/>
            <p:cNvSpPr/>
            <p:nvPr/>
          </p:nvSpPr>
          <p:spPr>
            <a:xfrm>
              <a:off x="9069711" y="6383719"/>
              <a:ext cx="115459" cy="87632"/>
            </a:xfrm>
            <a:custGeom>
              <a:avLst/>
              <a:gdLst>
                <a:gd name="connsiteX0" fmla="*/ 115459 w 115459"/>
                <a:gd name="connsiteY0" fmla="*/ 87217 h 87632"/>
                <a:gd name="connsiteX1" fmla="*/ 46518 w 115459"/>
                <a:gd name="connsiteY1" fmla="*/ 86898 h 87632"/>
                <a:gd name="connsiteX2" fmla="*/ 1552 w 115459"/>
                <a:gd name="connsiteY2" fmla="*/ 19288 h 87632"/>
                <a:gd name="connsiteX3" fmla="*/ 35809 w 115459"/>
                <a:gd name="connsiteY3" fmla="*/ 2 h 87632"/>
                <a:gd name="connsiteX4" fmla="*/ 115459 w 115459"/>
                <a:gd name="connsiteY4" fmla="*/ 87217 h 8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59" h="87632">
                  <a:moveTo>
                    <a:pt x="115459" y="87217"/>
                  </a:moveTo>
                  <a:cubicBezTo>
                    <a:pt x="90739" y="87217"/>
                    <a:pt x="68522" y="88336"/>
                    <a:pt x="46518" y="86898"/>
                  </a:cubicBezTo>
                  <a:cubicBezTo>
                    <a:pt x="25527" y="85513"/>
                    <a:pt x="-7559" y="38149"/>
                    <a:pt x="1552" y="19288"/>
                  </a:cubicBezTo>
                  <a:cubicBezTo>
                    <a:pt x="6400" y="9326"/>
                    <a:pt x="24088" y="-158"/>
                    <a:pt x="35809" y="2"/>
                  </a:cubicBezTo>
                  <a:cubicBezTo>
                    <a:pt x="79817" y="588"/>
                    <a:pt x="108853" y="31809"/>
                    <a:pt x="115459" y="872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0" name="任意多边形: 形状 109"/>
            <p:cNvSpPr/>
            <p:nvPr/>
          </p:nvSpPr>
          <p:spPr>
            <a:xfrm>
              <a:off x="8981452" y="6554420"/>
              <a:ext cx="112186" cy="85304"/>
            </a:xfrm>
            <a:custGeom>
              <a:avLst/>
              <a:gdLst>
                <a:gd name="connsiteX0" fmla="*/ 112187 w 112186"/>
                <a:gd name="connsiteY0" fmla="*/ 72993 h 85304"/>
                <a:gd name="connsiteX1" fmla="*/ 8349 w 112186"/>
                <a:gd name="connsiteY1" fmla="*/ 56157 h 85304"/>
                <a:gd name="connsiteX2" fmla="*/ 677 w 112186"/>
                <a:gd name="connsiteY2" fmla="*/ 8527 h 85304"/>
                <a:gd name="connsiteX3" fmla="*/ 37012 w 112186"/>
                <a:gd name="connsiteY3" fmla="*/ 3 h 85304"/>
                <a:gd name="connsiteX4" fmla="*/ 112187 w 112186"/>
                <a:gd name="connsiteY4" fmla="*/ 72993 h 8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86" h="85304">
                  <a:moveTo>
                    <a:pt x="112187" y="72993"/>
                  </a:moveTo>
                  <a:cubicBezTo>
                    <a:pt x="54540" y="92866"/>
                    <a:pt x="27901" y="89669"/>
                    <a:pt x="8349" y="56157"/>
                  </a:cubicBezTo>
                  <a:cubicBezTo>
                    <a:pt x="623" y="42891"/>
                    <a:pt x="-1188" y="24084"/>
                    <a:pt x="677" y="8527"/>
                  </a:cubicBezTo>
                  <a:cubicBezTo>
                    <a:pt x="1209" y="4158"/>
                    <a:pt x="24279" y="109"/>
                    <a:pt x="37012" y="3"/>
                  </a:cubicBezTo>
                  <a:cubicBezTo>
                    <a:pt x="77290" y="-317"/>
                    <a:pt x="105580" y="27441"/>
                    <a:pt x="112187" y="729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1" name="任意多边形: 形状 110"/>
            <p:cNvSpPr/>
            <p:nvPr/>
          </p:nvSpPr>
          <p:spPr>
            <a:xfrm>
              <a:off x="8823524" y="6234277"/>
              <a:ext cx="111206" cy="85514"/>
            </a:xfrm>
            <a:custGeom>
              <a:avLst/>
              <a:gdLst>
                <a:gd name="connsiteX0" fmla="*/ 37505 w 111206"/>
                <a:gd name="connsiteY0" fmla="*/ 0 h 85514"/>
                <a:gd name="connsiteX1" fmla="*/ 80980 w 111206"/>
                <a:gd name="connsiteY1" fmla="*/ 17369 h 85514"/>
                <a:gd name="connsiteX2" fmla="*/ 106820 w 111206"/>
                <a:gd name="connsiteY2" fmla="*/ 79330 h 85514"/>
                <a:gd name="connsiteX3" fmla="*/ 34042 w 111206"/>
                <a:gd name="connsiteY3" fmla="*/ 82634 h 85514"/>
                <a:gd name="connsiteX4" fmla="*/ 5805 w 111206"/>
                <a:gd name="connsiteY4" fmla="*/ 46352 h 85514"/>
                <a:gd name="connsiteX5" fmla="*/ 37505 w 111206"/>
                <a:gd name="connsiteY5" fmla="*/ 0 h 8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4" h="85514">
                  <a:moveTo>
                    <a:pt x="37505" y="0"/>
                  </a:moveTo>
                  <a:cubicBezTo>
                    <a:pt x="52104" y="5647"/>
                    <a:pt x="68034" y="9111"/>
                    <a:pt x="80980" y="17369"/>
                  </a:cubicBezTo>
                  <a:cubicBezTo>
                    <a:pt x="103463" y="31647"/>
                    <a:pt x="119287" y="75654"/>
                    <a:pt x="106820" y="79330"/>
                  </a:cubicBezTo>
                  <a:cubicBezTo>
                    <a:pt x="83964" y="86097"/>
                    <a:pt x="57378" y="87482"/>
                    <a:pt x="34042" y="82634"/>
                  </a:cubicBezTo>
                  <a:cubicBezTo>
                    <a:pt x="22428" y="80236"/>
                    <a:pt x="11506" y="60470"/>
                    <a:pt x="5805" y="46352"/>
                  </a:cubicBezTo>
                  <a:cubicBezTo>
                    <a:pt x="-7301" y="13852"/>
                    <a:pt x="1170" y="3463"/>
                    <a:pt x="3750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2" name="任意多边形: 形状 111"/>
            <p:cNvSpPr/>
            <p:nvPr/>
          </p:nvSpPr>
          <p:spPr>
            <a:xfrm>
              <a:off x="9915047" y="5667724"/>
              <a:ext cx="112312" cy="98603"/>
            </a:xfrm>
            <a:custGeom>
              <a:avLst/>
              <a:gdLst>
                <a:gd name="connsiteX0" fmla="*/ 111963 w 112312"/>
                <a:gd name="connsiteY0" fmla="*/ 96752 h 98603"/>
                <a:gd name="connsiteX1" fmla="*/ 26 w 112312"/>
                <a:gd name="connsiteY1" fmla="*/ 22056 h 98603"/>
                <a:gd name="connsiteX2" fmla="*/ 17235 w 112312"/>
                <a:gd name="connsiteY2" fmla="*/ 372 h 98603"/>
                <a:gd name="connsiteX3" fmla="*/ 111963 w 112312"/>
                <a:gd name="connsiteY3" fmla="*/ 96752 h 9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312" h="98603">
                  <a:moveTo>
                    <a:pt x="111963" y="96752"/>
                  </a:moveTo>
                  <a:cubicBezTo>
                    <a:pt x="66996" y="107887"/>
                    <a:pt x="4182" y="67023"/>
                    <a:pt x="26" y="22056"/>
                  </a:cubicBezTo>
                  <a:cubicBezTo>
                    <a:pt x="-613" y="15130"/>
                    <a:pt x="10522" y="1118"/>
                    <a:pt x="17235" y="372"/>
                  </a:cubicBezTo>
                  <a:cubicBezTo>
                    <a:pt x="67316" y="-4902"/>
                    <a:pt x="116971" y="46777"/>
                    <a:pt x="111963" y="967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3" name="任意多边形: 形状 112"/>
            <p:cNvSpPr/>
            <p:nvPr/>
          </p:nvSpPr>
          <p:spPr>
            <a:xfrm>
              <a:off x="10721909" y="6064443"/>
              <a:ext cx="117903" cy="101666"/>
            </a:xfrm>
            <a:custGeom>
              <a:avLst/>
              <a:gdLst>
                <a:gd name="connsiteX0" fmla="*/ 117903 w 117903"/>
                <a:gd name="connsiteY0" fmla="*/ 99934 h 101666"/>
                <a:gd name="connsiteX1" fmla="*/ 0 w 117903"/>
                <a:gd name="connsiteY1" fmla="*/ 2649 h 101666"/>
                <a:gd name="connsiteX2" fmla="*/ 117903 w 117903"/>
                <a:gd name="connsiteY2" fmla="*/ 99934 h 10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903" h="101664">
                  <a:moveTo>
                    <a:pt x="117903" y="99934"/>
                  </a:moveTo>
                  <a:cubicBezTo>
                    <a:pt x="59032" y="109950"/>
                    <a:pt x="18381" y="76386"/>
                    <a:pt x="0" y="2649"/>
                  </a:cubicBezTo>
                  <a:cubicBezTo>
                    <a:pt x="55196" y="-11949"/>
                    <a:pt x="112842" y="35628"/>
                    <a:pt x="117903" y="999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4" name="任意多边形: 形状 113"/>
            <p:cNvSpPr/>
            <p:nvPr/>
          </p:nvSpPr>
          <p:spPr>
            <a:xfrm>
              <a:off x="10519242" y="5900333"/>
              <a:ext cx="115345" cy="99012"/>
            </a:xfrm>
            <a:custGeom>
              <a:avLst/>
              <a:gdLst>
                <a:gd name="connsiteX0" fmla="*/ 115346 w 115345"/>
                <a:gd name="connsiteY0" fmla="*/ 98457 h 99012"/>
                <a:gd name="connsiteX1" fmla="*/ 3996 w 115345"/>
                <a:gd name="connsiteY1" fmla="*/ 34790 h 99012"/>
                <a:gd name="connsiteX2" fmla="*/ 0 w 115345"/>
                <a:gd name="connsiteY2" fmla="*/ 1492 h 99012"/>
                <a:gd name="connsiteX3" fmla="*/ 36229 w 115345"/>
                <a:gd name="connsiteY3" fmla="*/ 1332 h 99012"/>
                <a:gd name="connsiteX4" fmla="*/ 115346 w 115345"/>
                <a:gd name="connsiteY4" fmla="*/ 98457 h 9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45" h="99012">
                  <a:moveTo>
                    <a:pt x="115346" y="98457"/>
                  </a:moveTo>
                  <a:cubicBezTo>
                    <a:pt x="61109" y="102932"/>
                    <a:pt x="21311" y="80236"/>
                    <a:pt x="3996" y="34790"/>
                  </a:cubicBezTo>
                  <a:cubicBezTo>
                    <a:pt x="160" y="24668"/>
                    <a:pt x="1225" y="12627"/>
                    <a:pt x="0" y="1492"/>
                  </a:cubicBezTo>
                  <a:cubicBezTo>
                    <a:pt x="12147" y="1279"/>
                    <a:pt x="24987" y="-1652"/>
                    <a:pt x="36229" y="1332"/>
                  </a:cubicBezTo>
                  <a:cubicBezTo>
                    <a:pt x="77732" y="12360"/>
                    <a:pt x="105063" y="46618"/>
                    <a:pt x="115346" y="984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5" name="任意多边形: 形状 114"/>
            <p:cNvSpPr/>
            <p:nvPr/>
          </p:nvSpPr>
          <p:spPr>
            <a:xfrm>
              <a:off x="8991919" y="6228053"/>
              <a:ext cx="109336" cy="88003"/>
            </a:xfrm>
            <a:custGeom>
              <a:avLst/>
              <a:gdLst>
                <a:gd name="connsiteX0" fmla="*/ 109233 w 109336"/>
                <a:gd name="connsiteY0" fmla="*/ 82464 h 88003"/>
                <a:gd name="connsiteX1" fmla="*/ 4542 w 109336"/>
                <a:gd name="connsiteY1" fmla="*/ 43199 h 88003"/>
                <a:gd name="connsiteX2" fmla="*/ 28783 w 109336"/>
                <a:gd name="connsiteY2" fmla="*/ 843 h 88003"/>
                <a:gd name="connsiteX3" fmla="*/ 109233 w 109336"/>
                <a:gd name="connsiteY3" fmla="*/ 82464 h 8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336" h="88003">
                  <a:moveTo>
                    <a:pt x="109233" y="82464"/>
                  </a:moveTo>
                  <a:cubicBezTo>
                    <a:pt x="59471" y="97062"/>
                    <a:pt x="20472" y="82411"/>
                    <a:pt x="4542" y="43199"/>
                  </a:cubicBezTo>
                  <a:cubicBezTo>
                    <a:pt x="-5900" y="17466"/>
                    <a:pt x="1452" y="4626"/>
                    <a:pt x="28783" y="843"/>
                  </a:cubicBezTo>
                  <a:cubicBezTo>
                    <a:pt x="77373" y="-5923"/>
                    <a:pt x="111470" y="28654"/>
                    <a:pt x="109233" y="824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6" name="任意多边形: 形状 115"/>
            <p:cNvSpPr/>
            <p:nvPr/>
          </p:nvSpPr>
          <p:spPr>
            <a:xfrm>
              <a:off x="9567046" y="5491775"/>
              <a:ext cx="105746" cy="90967"/>
            </a:xfrm>
            <a:custGeom>
              <a:avLst/>
              <a:gdLst>
                <a:gd name="connsiteX0" fmla="*/ 105668 w 105746"/>
                <a:gd name="connsiteY0" fmla="*/ 90064 h 90967"/>
                <a:gd name="connsiteX1" fmla="*/ 71 w 105746"/>
                <a:gd name="connsiteY1" fmla="*/ 5246 h 90967"/>
                <a:gd name="connsiteX2" fmla="*/ 105668 w 105746"/>
                <a:gd name="connsiteY2" fmla="*/ 90064 h 9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746" h="90967">
                  <a:moveTo>
                    <a:pt x="105668" y="90064"/>
                  </a:moveTo>
                  <a:cubicBezTo>
                    <a:pt x="41415" y="97204"/>
                    <a:pt x="-2006" y="61401"/>
                    <a:pt x="71" y="5246"/>
                  </a:cubicBezTo>
                  <a:cubicBezTo>
                    <a:pt x="62140" y="-14200"/>
                    <a:pt x="107905" y="21816"/>
                    <a:pt x="105668" y="900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7" name="任意多边形: 形状 116"/>
            <p:cNvSpPr/>
            <p:nvPr/>
          </p:nvSpPr>
          <p:spPr>
            <a:xfrm>
              <a:off x="8919103" y="6078167"/>
              <a:ext cx="109503" cy="83652"/>
            </a:xfrm>
            <a:custGeom>
              <a:avLst/>
              <a:gdLst>
                <a:gd name="connsiteX0" fmla="*/ 79009 w 109503"/>
                <a:gd name="connsiteY0" fmla="*/ 83653 h 83652"/>
                <a:gd name="connsiteX1" fmla="*/ 48161 w 109503"/>
                <a:gd name="connsiteY1" fmla="*/ 81575 h 83652"/>
                <a:gd name="connsiteX2" fmla="*/ 4687 w 109503"/>
                <a:gd name="connsiteY2" fmla="*/ 7998 h 83652"/>
                <a:gd name="connsiteX3" fmla="*/ 67394 w 109503"/>
                <a:gd name="connsiteY3" fmla="*/ 2511 h 83652"/>
                <a:gd name="connsiteX4" fmla="*/ 96644 w 109503"/>
                <a:gd name="connsiteY4" fmla="*/ 25260 h 83652"/>
                <a:gd name="connsiteX5" fmla="*/ 108738 w 109503"/>
                <a:gd name="connsiteY5" fmla="*/ 68841 h 83652"/>
                <a:gd name="connsiteX6" fmla="*/ 79009 w 109503"/>
                <a:gd name="connsiteY6" fmla="*/ 83653 h 8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501" h="83652">
                  <a:moveTo>
                    <a:pt x="79009" y="83653"/>
                  </a:moveTo>
                  <a:cubicBezTo>
                    <a:pt x="62972" y="82640"/>
                    <a:pt x="55300" y="83173"/>
                    <a:pt x="48161" y="81575"/>
                  </a:cubicBezTo>
                  <a:cubicBezTo>
                    <a:pt x="19871" y="75128"/>
                    <a:pt x="-12202" y="25207"/>
                    <a:pt x="4687" y="7998"/>
                  </a:cubicBezTo>
                  <a:cubicBezTo>
                    <a:pt x="16035" y="-3616"/>
                    <a:pt x="46243" y="166"/>
                    <a:pt x="67394" y="2511"/>
                  </a:cubicBezTo>
                  <a:cubicBezTo>
                    <a:pt x="78103" y="3683"/>
                    <a:pt x="90623" y="15084"/>
                    <a:pt x="96644" y="25260"/>
                  </a:cubicBezTo>
                  <a:cubicBezTo>
                    <a:pt x="104316" y="38207"/>
                    <a:pt x="111988" y="55948"/>
                    <a:pt x="108738" y="68841"/>
                  </a:cubicBezTo>
                  <a:cubicBezTo>
                    <a:pt x="106553" y="77366"/>
                    <a:pt x="85082" y="80935"/>
                    <a:pt x="79009" y="836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8" name="任意多边形: 形状 117"/>
            <p:cNvSpPr/>
            <p:nvPr/>
          </p:nvSpPr>
          <p:spPr>
            <a:xfrm>
              <a:off x="11132946" y="6391466"/>
              <a:ext cx="128345" cy="102362"/>
            </a:xfrm>
            <a:custGeom>
              <a:avLst/>
              <a:gdLst>
                <a:gd name="connsiteX0" fmla="*/ 128346 w 128345"/>
                <a:gd name="connsiteY0" fmla="*/ 101741 h 102362"/>
                <a:gd name="connsiteX1" fmla="*/ 0 w 128345"/>
                <a:gd name="connsiteY1" fmla="*/ 4562 h 102362"/>
                <a:gd name="connsiteX2" fmla="*/ 128346 w 128345"/>
                <a:gd name="connsiteY2" fmla="*/ 101741 h 10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345" h="102362">
                  <a:moveTo>
                    <a:pt x="128346" y="101741"/>
                  </a:moveTo>
                  <a:cubicBezTo>
                    <a:pt x="67876" y="107761"/>
                    <a:pt x="18381" y="69668"/>
                    <a:pt x="0" y="4562"/>
                  </a:cubicBezTo>
                  <a:cubicBezTo>
                    <a:pt x="39692" y="-17122"/>
                    <a:pt x="119981" y="42336"/>
                    <a:pt x="128346" y="1017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9" name="任意多边形: 形状 118"/>
            <p:cNvSpPr/>
            <p:nvPr/>
          </p:nvSpPr>
          <p:spPr>
            <a:xfrm>
              <a:off x="8902197" y="6399203"/>
              <a:ext cx="107562" cy="83525"/>
            </a:xfrm>
            <a:custGeom>
              <a:avLst/>
              <a:gdLst>
                <a:gd name="connsiteX0" fmla="*/ 3265 w 107562"/>
                <a:gd name="connsiteY0" fmla="*/ 1727 h 83525"/>
                <a:gd name="connsiteX1" fmla="*/ 93784 w 107562"/>
                <a:gd name="connsiteY1" fmla="*/ 25115 h 83525"/>
                <a:gd name="connsiteX2" fmla="*/ 106997 w 107562"/>
                <a:gd name="connsiteY2" fmla="*/ 68057 h 83525"/>
                <a:gd name="connsiteX3" fmla="*/ 69543 w 107562"/>
                <a:gd name="connsiteY3" fmla="*/ 83188 h 83525"/>
                <a:gd name="connsiteX4" fmla="*/ 3265 w 107562"/>
                <a:gd name="connsiteY4" fmla="*/ 1727 h 8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562" h="83525">
                  <a:moveTo>
                    <a:pt x="3265" y="1727"/>
                  </a:moveTo>
                  <a:cubicBezTo>
                    <a:pt x="35978" y="-245"/>
                    <a:pt x="70662" y="-5999"/>
                    <a:pt x="93784" y="25115"/>
                  </a:cubicBezTo>
                  <a:cubicBezTo>
                    <a:pt x="102522" y="36890"/>
                    <a:pt x="109661" y="54951"/>
                    <a:pt x="106997" y="68057"/>
                  </a:cubicBezTo>
                  <a:cubicBezTo>
                    <a:pt x="105505" y="75516"/>
                    <a:pt x="83075" y="82069"/>
                    <a:pt x="69543" y="83188"/>
                  </a:cubicBezTo>
                  <a:cubicBezTo>
                    <a:pt x="19781" y="87503"/>
                    <a:pt x="-10320" y="49889"/>
                    <a:pt x="3265" y="17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0" name="任意多边形: 形状 119"/>
            <p:cNvSpPr/>
            <p:nvPr/>
          </p:nvSpPr>
          <p:spPr>
            <a:xfrm>
              <a:off x="10187097" y="5709114"/>
              <a:ext cx="117382" cy="97072"/>
            </a:xfrm>
            <a:custGeom>
              <a:avLst/>
              <a:gdLst>
                <a:gd name="connsiteX0" fmla="*/ 117382 w 117382"/>
                <a:gd name="connsiteY0" fmla="*/ 93881 h 97072"/>
                <a:gd name="connsiteX1" fmla="*/ 12 w 117382"/>
                <a:gd name="connsiteY1" fmla="*/ 18387 h 97072"/>
                <a:gd name="connsiteX2" fmla="*/ 16315 w 117382"/>
                <a:gd name="connsiteY2" fmla="*/ 6 h 97072"/>
                <a:gd name="connsiteX3" fmla="*/ 95325 w 117382"/>
                <a:gd name="connsiteY3" fmla="*/ 49021 h 97072"/>
                <a:gd name="connsiteX4" fmla="*/ 117382 w 117382"/>
                <a:gd name="connsiteY4" fmla="*/ 93881 h 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382" h="97072">
                  <a:moveTo>
                    <a:pt x="117382" y="93881"/>
                  </a:moveTo>
                  <a:cubicBezTo>
                    <a:pt x="63092" y="108905"/>
                    <a:pt x="3634" y="68734"/>
                    <a:pt x="12" y="18387"/>
                  </a:cubicBezTo>
                  <a:cubicBezTo>
                    <a:pt x="-415" y="12366"/>
                    <a:pt x="10987" y="-314"/>
                    <a:pt x="16315" y="6"/>
                  </a:cubicBezTo>
                  <a:cubicBezTo>
                    <a:pt x="50838" y="1977"/>
                    <a:pt x="81846" y="11247"/>
                    <a:pt x="95325" y="49021"/>
                  </a:cubicBezTo>
                  <a:cubicBezTo>
                    <a:pt x="100546" y="63779"/>
                    <a:pt x="109071" y="77365"/>
                    <a:pt x="117382" y="938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1" name="任意多边形: 形状 120"/>
            <p:cNvSpPr/>
            <p:nvPr/>
          </p:nvSpPr>
          <p:spPr>
            <a:xfrm>
              <a:off x="9491710" y="5627392"/>
              <a:ext cx="111631" cy="95142"/>
            </a:xfrm>
            <a:custGeom>
              <a:avLst/>
              <a:gdLst>
                <a:gd name="connsiteX0" fmla="*/ 10461 w 111631"/>
                <a:gd name="connsiteY0" fmla="*/ 0 h 95142"/>
                <a:gd name="connsiteX1" fmla="*/ 109025 w 111631"/>
                <a:gd name="connsiteY1" fmla="*/ 63827 h 95142"/>
                <a:gd name="connsiteX2" fmla="*/ 87821 w 111631"/>
                <a:gd name="connsiteY2" fmla="*/ 95101 h 95142"/>
                <a:gd name="connsiteX3" fmla="*/ 126 w 111631"/>
                <a:gd name="connsiteY3" fmla="*/ 26426 h 95142"/>
                <a:gd name="connsiteX4" fmla="*/ 10461 w 111631"/>
                <a:gd name="connsiteY4" fmla="*/ 0 h 9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631" h="95142">
                  <a:moveTo>
                    <a:pt x="10461" y="0"/>
                  </a:moveTo>
                  <a:cubicBezTo>
                    <a:pt x="67096" y="1119"/>
                    <a:pt x="95439" y="22217"/>
                    <a:pt x="109025" y="63827"/>
                  </a:cubicBezTo>
                  <a:cubicBezTo>
                    <a:pt x="116111" y="85404"/>
                    <a:pt x="108652" y="94088"/>
                    <a:pt x="87821" y="95101"/>
                  </a:cubicBezTo>
                  <a:cubicBezTo>
                    <a:pt x="56014" y="96593"/>
                    <a:pt x="4601" y="57913"/>
                    <a:pt x="126" y="26426"/>
                  </a:cubicBezTo>
                  <a:cubicBezTo>
                    <a:pt x="-1153" y="17209"/>
                    <a:pt x="7691" y="6607"/>
                    <a:pt x="1046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2" name="任意多边形: 形状 121"/>
            <p:cNvSpPr/>
            <p:nvPr/>
          </p:nvSpPr>
          <p:spPr>
            <a:xfrm>
              <a:off x="8725062" y="6402848"/>
              <a:ext cx="110493" cy="91491"/>
            </a:xfrm>
            <a:custGeom>
              <a:avLst/>
              <a:gdLst>
                <a:gd name="connsiteX0" fmla="*/ 40387 w 110493"/>
                <a:gd name="connsiteY0" fmla="*/ 0 h 91491"/>
                <a:gd name="connsiteX1" fmla="*/ 96222 w 110493"/>
                <a:gd name="connsiteY1" fmla="*/ 36442 h 91491"/>
                <a:gd name="connsiteX2" fmla="*/ 109062 w 110493"/>
                <a:gd name="connsiteY2" fmla="*/ 74962 h 91491"/>
                <a:gd name="connsiteX3" fmla="*/ 68677 w 110493"/>
                <a:gd name="connsiteY3" fmla="*/ 90945 h 91491"/>
                <a:gd name="connsiteX4" fmla="*/ 11510 w 110493"/>
                <a:gd name="connsiteY4" fmla="*/ 60523 h 91491"/>
                <a:gd name="connsiteX5" fmla="*/ 961 w 110493"/>
                <a:gd name="connsiteY5" fmla="*/ 20245 h 91491"/>
                <a:gd name="connsiteX6" fmla="*/ 40387 w 110493"/>
                <a:gd name="connsiteY6" fmla="*/ 0 h 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493" h="91491">
                  <a:moveTo>
                    <a:pt x="40387" y="0"/>
                  </a:moveTo>
                  <a:cubicBezTo>
                    <a:pt x="59247" y="11827"/>
                    <a:pt x="80292" y="21364"/>
                    <a:pt x="96222" y="36442"/>
                  </a:cubicBezTo>
                  <a:cubicBezTo>
                    <a:pt x="105439" y="45126"/>
                    <a:pt x="113963" y="68036"/>
                    <a:pt x="109062" y="74962"/>
                  </a:cubicBezTo>
                  <a:cubicBezTo>
                    <a:pt x="101869" y="85244"/>
                    <a:pt x="80984" y="93768"/>
                    <a:pt x="68677" y="90945"/>
                  </a:cubicBezTo>
                  <a:cubicBezTo>
                    <a:pt x="48165" y="86203"/>
                    <a:pt x="27387" y="74642"/>
                    <a:pt x="11510" y="60523"/>
                  </a:cubicBezTo>
                  <a:cubicBezTo>
                    <a:pt x="2453" y="52478"/>
                    <a:pt x="-2129" y="32393"/>
                    <a:pt x="961" y="20245"/>
                  </a:cubicBezTo>
                  <a:cubicBezTo>
                    <a:pt x="3039" y="12200"/>
                    <a:pt x="22432" y="8578"/>
                    <a:pt x="4038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3" name="任意多边形: 形状 122"/>
            <p:cNvSpPr/>
            <p:nvPr/>
          </p:nvSpPr>
          <p:spPr>
            <a:xfrm>
              <a:off x="9342232" y="5618876"/>
              <a:ext cx="109195" cy="88709"/>
            </a:xfrm>
            <a:custGeom>
              <a:avLst/>
              <a:gdLst>
                <a:gd name="connsiteX0" fmla="*/ 0 w 109195"/>
                <a:gd name="connsiteY0" fmla="*/ 3135 h 88709"/>
                <a:gd name="connsiteX1" fmla="*/ 104850 w 109195"/>
                <a:gd name="connsiteY1" fmla="*/ 49859 h 88709"/>
                <a:gd name="connsiteX2" fmla="*/ 79384 w 109195"/>
                <a:gd name="connsiteY2" fmla="*/ 88645 h 88709"/>
                <a:gd name="connsiteX3" fmla="*/ 0 w 109195"/>
                <a:gd name="connsiteY3" fmla="*/ 3135 h 8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195" h="88709">
                  <a:moveTo>
                    <a:pt x="0" y="3135"/>
                  </a:moveTo>
                  <a:cubicBezTo>
                    <a:pt x="50454" y="-7840"/>
                    <a:pt x="90572" y="10540"/>
                    <a:pt x="104850" y="49859"/>
                  </a:cubicBezTo>
                  <a:cubicBezTo>
                    <a:pt x="114867" y="77350"/>
                    <a:pt x="108047" y="87740"/>
                    <a:pt x="79384" y="88645"/>
                  </a:cubicBezTo>
                  <a:cubicBezTo>
                    <a:pt x="30209" y="90244"/>
                    <a:pt x="3250" y="61847"/>
                    <a:pt x="0" y="31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4" name="任意多边形: 形状 123"/>
            <p:cNvSpPr/>
            <p:nvPr/>
          </p:nvSpPr>
          <p:spPr>
            <a:xfrm>
              <a:off x="9707826" y="5504040"/>
              <a:ext cx="107568" cy="95464"/>
            </a:xfrm>
            <a:custGeom>
              <a:avLst/>
              <a:gdLst>
                <a:gd name="connsiteX0" fmla="*/ 29140 w 107568"/>
                <a:gd name="connsiteY0" fmla="*/ 15 h 95464"/>
                <a:gd name="connsiteX1" fmla="*/ 107511 w 107568"/>
                <a:gd name="connsiteY1" fmla="*/ 77853 h 95464"/>
                <a:gd name="connsiteX2" fmla="*/ 91528 w 107568"/>
                <a:gd name="connsiteY2" fmla="*/ 94902 h 95464"/>
                <a:gd name="connsiteX3" fmla="*/ 850 w 107568"/>
                <a:gd name="connsiteY3" fmla="*/ 25215 h 95464"/>
                <a:gd name="connsiteX4" fmla="*/ 29140 w 107568"/>
                <a:gd name="connsiteY4" fmla="*/ 15 h 95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568" h="95464">
                  <a:moveTo>
                    <a:pt x="29140" y="15"/>
                  </a:moveTo>
                  <a:cubicBezTo>
                    <a:pt x="68246" y="494"/>
                    <a:pt x="109323" y="40239"/>
                    <a:pt x="107511" y="77853"/>
                  </a:cubicBezTo>
                  <a:cubicBezTo>
                    <a:pt x="107191" y="84034"/>
                    <a:pt x="97762" y="94050"/>
                    <a:pt x="91528" y="94902"/>
                  </a:cubicBezTo>
                  <a:cubicBezTo>
                    <a:pt x="52103" y="100390"/>
                    <a:pt x="6976" y="64854"/>
                    <a:pt x="850" y="25215"/>
                  </a:cubicBezTo>
                  <a:cubicBezTo>
                    <a:pt x="-2400" y="4490"/>
                    <a:pt x="2980" y="-305"/>
                    <a:pt x="29140" y="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5" name="任意多边形: 形状 124"/>
            <p:cNvSpPr/>
            <p:nvPr/>
          </p:nvSpPr>
          <p:spPr>
            <a:xfrm>
              <a:off x="9632861" y="5635917"/>
              <a:ext cx="113748" cy="97512"/>
            </a:xfrm>
            <a:custGeom>
              <a:avLst/>
              <a:gdLst>
                <a:gd name="connsiteX0" fmla="*/ 25521 w 113748"/>
                <a:gd name="connsiteY0" fmla="*/ 0 h 97512"/>
                <a:gd name="connsiteX1" fmla="*/ 111884 w 113748"/>
                <a:gd name="connsiteY1" fmla="*/ 66650 h 97512"/>
                <a:gd name="connsiteX2" fmla="*/ 86577 w 113748"/>
                <a:gd name="connsiteY2" fmla="*/ 96912 h 97512"/>
                <a:gd name="connsiteX3" fmla="*/ 3038 w 113748"/>
                <a:gd name="connsiteY3" fmla="*/ 31434 h 97512"/>
                <a:gd name="connsiteX4" fmla="*/ 25521 w 113748"/>
                <a:gd name="connsiteY4" fmla="*/ 0 h 9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748" h="97512">
                  <a:moveTo>
                    <a:pt x="25521" y="0"/>
                  </a:moveTo>
                  <a:cubicBezTo>
                    <a:pt x="58020" y="1012"/>
                    <a:pt x="104532" y="37188"/>
                    <a:pt x="111884" y="66650"/>
                  </a:cubicBezTo>
                  <a:cubicBezTo>
                    <a:pt x="117052" y="87429"/>
                    <a:pt x="112363" y="100535"/>
                    <a:pt x="86577" y="96912"/>
                  </a:cubicBezTo>
                  <a:cubicBezTo>
                    <a:pt x="45766" y="91211"/>
                    <a:pt x="17689" y="70966"/>
                    <a:pt x="3038" y="31434"/>
                  </a:cubicBezTo>
                  <a:cubicBezTo>
                    <a:pt x="-6446" y="5754"/>
                    <a:pt x="7726" y="1492"/>
                    <a:pt x="2552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6" name="任意多边形: 形状 125"/>
            <p:cNvSpPr/>
            <p:nvPr/>
          </p:nvSpPr>
          <p:spPr>
            <a:xfrm>
              <a:off x="8850978" y="5915992"/>
              <a:ext cx="105537" cy="89565"/>
            </a:xfrm>
            <a:custGeom>
              <a:avLst/>
              <a:gdLst>
                <a:gd name="connsiteX0" fmla="*/ 64714 w 105537"/>
                <a:gd name="connsiteY0" fmla="*/ 89565 h 89565"/>
                <a:gd name="connsiteX1" fmla="*/ 301 w 105537"/>
                <a:gd name="connsiteY1" fmla="*/ 20304 h 89565"/>
                <a:gd name="connsiteX2" fmla="*/ 11170 w 105537"/>
                <a:gd name="connsiteY2" fmla="*/ 3682 h 89565"/>
                <a:gd name="connsiteX3" fmla="*/ 100143 w 105537"/>
                <a:gd name="connsiteY3" fmla="*/ 43480 h 89565"/>
                <a:gd name="connsiteX4" fmla="*/ 64714 w 105537"/>
                <a:gd name="connsiteY4" fmla="*/ 89565 h 89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37" h="89565">
                  <a:moveTo>
                    <a:pt x="64714" y="89565"/>
                  </a:moveTo>
                  <a:cubicBezTo>
                    <a:pt x="28964" y="89725"/>
                    <a:pt x="-3482" y="55414"/>
                    <a:pt x="301" y="20304"/>
                  </a:cubicBezTo>
                  <a:cubicBezTo>
                    <a:pt x="940" y="14284"/>
                    <a:pt x="5949" y="5919"/>
                    <a:pt x="11170" y="3682"/>
                  </a:cubicBezTo>
                  <a:cubicBezTo>
                    <a:pt x="40472" y="-9052"/>
                    <a:pt x="88209" y="12952"/>
                    <a:pt x="100143" y="43480"/>
                  </a:cubicBezTo>
                  <a:cubicBezTo>
                    <a:pt x="113090" y="76672"/>
                    <a:pt x="103286" y="89405"/>
                    <a:pt x="64714" y="8956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7" name="任意多边形: 形状 126"/>
            <p:cNvSpPr/>
            <p:nvPr/>
          </p:nvSpPr>
          <p:spPr>
            <a:xfrm>
              <a:off x="11345994" y="6552025"/>
              <a:ext cx="127289" cy="102298"/>
            </a:xfrm>
            <a:custGeom>
              <a:avLst/>
              <a:gdLst>
                <a:gd name="connsiteX0" fmla="*/ 127290 w 127289"/>
                <a:gd name="connsiteY0" fmla="*/ 101973 h 102298"/>
                <a:gd name="connsiteX1" fmla="*/ 329 w 127289"/>
                <a:gd name="connsiteY1" fmla="*/ 0 h 102298"/>
                <a:gd name="connsiteX2" fmla="*/ 127290 w 127289"/>
                <a:gd name="connsiteY2" fmla="*/ 101973 h 10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289" h="102298">
                  <a:moveTo>
                    <a:pt x="127290" y="101973"/>
                  </a:moveTo>
                  <a:cubicBezTo>
                    <a:pt x="60053" y="106928"/>
                    <a:pt x="-5212" y="54450"/>
                    <a:pt x="329" y="0"/>
                  </a:cubicBezTo>
                  <a:cubicBezTo>
                    <a:pt x="59627" y="852"/>
                    <a:pt x="100438" y="33618"/>
                    <a:pt x="127290" y="1019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8" name="任意多边形: 形状 127"/>
            <p:cNvSpPr/>
            <p:nvPr/>
          </p:nvSpPr>
          <p:spPr>
            <a:xfrm>
              <a:off x="9843130" y="5523160"/>
              <a:ext cx="112819" cy="96560"/>
            </a:xfrm>
            <a:custGeom>
              <a:avLst/>
              <a:gdLst>
                <a:gd name="connsiteX0" fmla="*/ 27509 w 112819"/>
                <a:gd name="connsiteY0" fmla="*/ 181 h 96560"/>
                <a:gd name="connsiteX1" fmla="*/ 111528 w 112819"/>
                <a:gd name="connsiteY1" fmla="*/ 70614 h 96560"/>
                <a:gd name="connsiteX2" fmla="*/ 91283 w 112819"/>
                <a:gd name="connsiteY2" fmla="*/ 96560 h 96560"/>
                <a:gd name="connsiteX3" fmla="*/ 871 w 112819"/>
                <a:gd name="connsiteY3" fmla="*/ 23836 h 96560"/>
                <a:gd name="connsiteX4" fmla="*/ 27509 w 112819"/>
                <a:gd name="connsiteY4" fmla="*/ 181 h 96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19" h="96560">
                  <a:moveTo>
                    <a:pt x="27509" y="181"/>
                  </a:moveTo>
                  <a:cubicBezTo>
                    <a:pt x="69705" y="1140"/>
                    <a:pt x="102311" y="29377"/>
                    <a:pt x="111528" y="70614"/>
                  </a:cubicBezTo>
                  <a:cubicBezTo>
                    <a:pt x="115737" y="89474"/>
                    <a:pt x="109823" y="96614"/>
                    <a:pt x="91283" y="96560"/>
                  </a:cubicBezTo>
                  <a:cubicBezTo>
                    <a:pt x="59316" y="96400"/>
                    <a:pt x="6891" y="54471"/>
                    <a:pt x="871" y="23836"/>
                  </a:cubicBezTo>
                  <a:cubicBezTo>
                    <a:pt x="-3765" y="607"/>
                    <a:pt x="10833" y="-671"/>
                    <a:pt x="27509" y="1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9" name="任意多边形: 形状 128"/>
            <p:cNvSpPr/>
            <p:nvPr/>
          </p:nvSpPr>
          <p:spPr>
            <a:xfrm>
              <a:off x="8751792" y="6081739"/>
              <a:ext cx="106616" cy="88510"/>
            </a:xfrm>
            <a:custGeom>
              <a:avLst/>
              <a:gdLst>
                <a:gd name="connsiteX0" fmla="*/ 36567 w 106616"/>
                <a:gd name="connsiteY0" fmla="*/ 5 h 88510"/>
                <a:gd name="connsiteX1" fmla="*/ 106414 w 106616"/>
                <a:gd name="connsiteY1" fmla="*/ 53282 h 88510"/>
                <a:gd name="connsiteX2" fmla="*/ 93254 w 106616"/>
                <a:gd name="connsiteY2" fmla="*/ 83118 h 88510"/>
                <a:gd name="connsiteX3" fmla="*/ 7371 w 106616"/>
                <a:gd name="connsiteY3" fmla="*/ 47901 h 88510"/>
                <a:gd name="connsiteX4" fmla="*/ 36567 w 106616"/>
                <a:gd name="connsiteY4" fmla="*/ 5 h 8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16" h="88510">
                  <a:moveTo>
                    <a:pt x="36567" y="5"/>
                  </a:moveTo>
                  <a:cubicBezTo>
                    <a:pt x="70398" y="-368"/>
                    <a:pt x="101459" y="21529"/>
                    <a:pt x="106414" y="53282"/>
                  </a:cubicBezTo>
                  <a:cubicBezTo>
                    <a:pt x="107905" y="62659"/>
                    <a:pt x="100926" y="79388"/>
                    <a:pt x="93254" y="83118"/>
                  </a:cubicBezTo>
                  <a:cubicBezTo>
                    <a:pt x="61980" y="98142"/>
                    <a:pt x="22075" y="80294"/>
                    <a:pt x="7371" y="47901"/>
                  </a:cubicBezTo>
                  <a:cubicBezTo>
                    <a:pt x="-8026" y="13963"/>
                    <a:pt x="232" y="431"/>
                    <a:pt x="36567" y="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0" name="任意多边形: 形状 129"/>
            <p:cNvSpPr/>
            <p:nvPr/>
          </p:nvSpPr>
          <p:spPr>
            <a:xfrm>
              <a:off x="10843968" y="6093230"/>
              <a:ext cx="119022" cy="102594"/>
            </a:xfrm>
            <a:custGeom>
              <a:avLst/>
              <a:gdLst>
                <a:gd name="connsiteX0" fmla="*/ 0 w 119022"/>
                <a:gd name="connsiteY0" fmla="*/ 1460 h 102594"/>
                <a:gd name="connsiteX1" fmla="*/ 119022 w 119022"/>
                <a:gd name="connsiteY1" fmla="*/ 100450 h 102594"/>
                <a:gd name="connsiteX2" fmla="*/ 0 w 119022"/>
                <a:gd name="connsiteY2" fmla="*/ 1460 h 1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22" h="102593">
                  <a:moveTo>
                    <a:pt x="0" y="1460"/>
                  </a:moveTo>
                  <a:cubicBezTo>
                    <a:pt x="49601" y="-9941"/>
                    <a:pt x="118703" y="47545"/>
                    <a:pt x="119022" y="100450"/>
                  </a:cubicBezTo>
                  <a:cubicBezTo>
                    <a:pt x="68089" y="112597"/>
                    <a:pt x="16037" y="72266"/>
                    <a:pt x="0" y="14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1" name="任意多边形: 形状 130"/>
            <p:cNvSpPr/>
            <p:nvPr/>
          </p:nvSpPr>
          <p:spPr>
            <a:xfrm>
              <a:off x="10314437" y="5730909"/>
              <a:ext cx="112793" cy="100499"/>
            </a:xfrm>
            <a:custGeom>
              <a:avLst/>
              <a:gdLst>
                <a:gd name="connsiteX0" fmla="*/ 112794 w 112793"/>
                <a:gd name="connsiteY0" fmla="*/ 100110 h 100499"/>
                <a:gd name="connsiteX1" fmla="*/ 1550 w 112793"/>
                <a:gd name="connsiteY1" fmla="*/ 25042 h 100499"/>
                <a:gd name="connsiteX2" fmla="*/ 19292 w 112793"/>
                <a:gd name="connsiteY2" fmla="*/ 2 h 100499"/>
                <a:gd name="connsiteX3" fmla="*/ 112794 w 112793"/>
                <a:gd name="connsiteY3" fmla="*/ 100110 h 10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791" h="100499">
                  <a:moveTo>
                    <a:pt x="112794" y="100110"/>
                  </a:moveTo>
                  <a:cubicBezTo>
                    <a:pt x="59782" y="104426"/>
                    <a:pt x="14230" y="72406"/>
                    <a:pt x="1550" y="25042"/>
                  </a:cubicBezTo>
                  <a:cubicBezTo>
                    <a:pt x="-2925" y="8260"/>
                    <a:pt x="2083" y="108"/>
                    <a:pt x="19292" y="2"/>
                  </a:cubicBezTo>
                  <a:cubicBezTo>
                    <a:pt x="60209" y="-371"/>
                    <a:pt x="112794" y="55091"/>
                    <a:pt x="112794" y="10011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2" name="任意多边形: 形状 131"/>
            <p:cNvSpPr/>
            <p:nvPr/>
          </p:nvSpPr>
          <p:spPr>
            <a:xfrm>
              <a:off x="9979909" y="5539655"/>
              <a:ext cx="112578" cy="97528"/>
            </a:xfrm>
            <a:custGeom>
              <a:avLst/>
              <a:gdLst>
                <a:gd name="connsiteX0" fmla="*/ 112579 w 112578"/>
                <a:gd name="connsiteY0" fmla="*/ 96315 h 97528"/>
                <a:gd name="connsiteX1" fmla="*/ 802 w 112578"/>
                <a:gd name="connsiteY1" fmla="*/ 23112 h 97528"/>
                <a:gd name="connsiteX2" fmla="*/ 20941 w 112578"/>
                <a:gd name="connsiteY2" fmla="*/ 43 h 97528"/>
                <a:gd name="connsiteX3" fmla="*/ 112579 w 112578"/>
                <a:gd name="connsiteY3" fmla="*/ 96315 h 9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76" h="97528">
                  <a:moveTo>
                    <a:pt x="112579" y="96315"/>
                  </a:moveTo>
                  <a:cubicBezTo>
                    <a:pt x="59834" y="104467"/>
                    <a:pt x="9700" y="70582"/>
                    <a:pt x="802" y="23112"/>
                  </a:cubicBezTo>
                  <a:cubicBezTo>
                    <a:pt x="-2448" y="5903"/>
                    <a:pt x="4159" y="-597"/>
                    <a:pt x="20941" y="43"/>
                  </a:cubicBezTo>
                  <a:cubicBezTo>
                    <a:pt x="65002" y="1748"/>
                    <a:pt x="110607" y="48472"/>
                    <a:pt x="112579" y="963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3" name="任意多边形: 形状 132"/>
            <p:cNvSpPr/>
            <p:nvPr/>
          </p:nvSpPr>
          <p:spPr>
            <a:xfrm>
              <a:off x="10445361" y="5760736"/>
              <a:ext cx="113183" cy="103536"/>
            </a:xfrm>
            <a:custGeom>
              <a:avLst/>
              <a:gdLst>
                <a:gd name="connsiteX0" fmla="*/ 38 w 113183"/>
                <a:gd name="connsiteY0" fmla="*/ 10 h 103536"/>
                <a:gd name="connsiteX1" fmla="*/ 110749 w 113183"/>
                <a:gd name="connsiteY1" fmla="*/ 76037 h 103536"/>
                <a:gd name="connsiteX2" fmla="*/ 93274 w 113183"/>
                <a:gd name="connsiteY2" fmla="*/ 103528 h 103536"/>
                <a:gd name="connsiteX3" fmla="*/ 38 w 113183"/>
                <a:gd name="connsiteY3" fmla="*/ 10 h 103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183" h="103536">
                  <a:moveTo>
                    <a:pt x="38" y="10"/>
                  </a:moveTo>
                  <a:cubicBezTo>
                    <a:pt x="46230" y="-683"/>
                    <a:pt x="98761" y="36079"/>
                    <a:pt x="110749" y="76037"/>
                  </a:cubicBezTo>
                  <a:cubicBezTo>
                    <a:pt x="115437" y="91541"/>
                    <a:pt x="115171" y="103901"/>
                    <a:pt x="93274" y="103528"/>
                  </a:cubicBezTo>
                  <a:cubicBezTo>
                    <a:pt x="51131" y="102782"/>
                    <a:pt x="-1614" y="45775"/>
                    <a:pt x="38" y="1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4" name="任意多边形: 形状 133"/>
            <p:cNvSpPr/>
            <p:nvPr/>
          </p:nvSpPr>
          <p:spPr>
            <a:xfrm>
              <a:off x="9104916" y="5755365"/>
              <a:ext cx="105767" cy="94936"/>
            </a:xfrm>
            <a:custGeom>
              <a:avLst/>
              <a:gdLst>
                <a:gd name="connsiteX0" fmla="*/ 34063 w 105767"/>
                <a:gd name="connsiteY0" fmla="*/ 0 h 94936"/>
                <a:gd name="connsiteX1" fmla="*/ 105508 w 105767"/>
                <a:gd name="connsiteY1" fmla="*/ 65585 h 94936"/>
                <a:gd name="connsiteX2" fmla="*/ 75353 w 105767"/>
                <a:gd name="connsiteY2" fmla="*/ 94834 h 94936"/>
                <a:gd name="connsiteX3" fmla="*/ 231 w 105767"/>
                <a:gd name="connsiteY3" fmla="*/ 21578 h 94936"/>
                <a:gd name="connsiteX4" fmla="*/ 34063 w 105767"/>
                <a:gd name="connsiteY4" fmla="*/ 0 h 9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67" h="94936">
                  <a:moveTo>
                    <a:pt x="34063" y="0"/>
                  </a:moveTo>
                  <a:cubicBezTo>
                    <a:pt x="70185" y="6234"/>
                    <a:pt x="101778" y="33246"/>
                    <a:pt x="105508" y="65585"/>
                  </a:cubicBezTo>
                  <a:cubicBezTo>
                    <a:pt x="107959" y="87056"/>
                    <a:pt x="92668" y="93662"/>
                    <a:pt x="75353" y="94834"/>
                  </a:cubicBezTo>
                  <a:cubicBezTo>
                    <a:pt x="39816" y="97232"/>
                    <a:pt x="-3551" y="56954"/>
                    <a:pt x="231" y="21578"/>
                  </a:cubicBezTo>
                  <a:cubicBezTo>
                    <a:pt x="1137" y="13266"/>
                    <a:pt x="22235" y="7139"/>
                    <a:pt x="340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5" name="任意多边形: 形状 134"/>
            <p:cNvSpPr/>
            <p:nvPr/>
          </p:nvSpPr>
          <p:spPr>
            <a:xfrm>
              <a:off x="9778150" y="5375368"/>
              <a:ext cx="106095" cy="94938"/>
            </a:xfrm>
            <a:custGeom>
              <a:avLst/>
              <a:gdLst>
                <a:gd name="connsiteX0" fmla="*/ 0 w 106095"/>
                <a:gd name="connsiteY0" fmla="*/ 12222 h 94938"/>
                <a:gd name="connsiteX1" fmla="*/ 20192 w 106095"/>
                <a:gd name="connsiteY1" fmla="*/ 287 h 94938"/>
                <a:gd name="connsiteX2" fmla="*/ 106076 w 106095"/>
                <a:gd name="connsiteY2" fmla="*/ 71893 h 94938"/>
                <a:gd name="connsiteX3" fmla="*/ 94301 w 106095"/>
                <a:gd name="connsiteY3" fmla="*/ 93097 h 94938"/>
                <a:gd name="connsiteX4" fmla="*/ 0 w 106095"/>
                <a:gd name="connsiteY4" fmla="*/ 12222 h 9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95" h="94938">
                  <a:moveTo>
                    <a:pt x="0" y="12222"/>
                  </a:moveTo>
                  <a:cubicBezTo>
                    <a:pt x="4209" y="9611"/>
                    <a:pt x="11774" y="1246"/>
                    <a:pt x="20192" y="287"/>
                  </a:cubicBezTo>
                  <a:cubicBezTo>
                    <a:pt x="56421" y="-3762"/>
                    <a:pt x="103785" y="35717"/>
                    <a:pt x="106076" y="71893"/>
                  </a:cubicBezTo>
                  <a:cubicBezTo>
                    <a:pt x="106502" y="78925"/>
                    <a:pt x="100056" y="91339"/>
                    <a:pt x="94301" y="93097"/>
                  </a:cubicBezTo>
                  <a:cubicBezTo>
                    <a:pt x="57220" y="104498"/>
                    <a:pt x="1865" y="61184"/>
                    <a:pt x="0" y="122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6" name="任意多边形: 形状 135"/>
            <p:cNvSpPr/>
            <p:nvPr/>
          </p:nvSpPr>
          <p:spPr>
            <a:xfrm>
              <a:off x="8701656" y="6742850"/>
              <a:ext cx="110087" cy="80562"/>
            </a:xfrm>
            <a:custGeom>
              <a:avLst/>
              <a:gdLst>
                <a:gd name="connsiteX0" fmla="*/ 70932 w 110087"/>
                <a:gd name="connsiteY0" fmla="*/ 80465 h 80562"/>
                <a:gd name="connsiteX1" fmla="*/ 393 w 110087"/>
                <a:gd name="connsiteY1" fmla="*/ 33315 h 80562"/>
                <a:gd name="connsiteX2" fmla="*/ 9716 w 110087"/>
                <a:gd name="connsiteY2" fmla="*/ 6782 h 80562"/>
                <a:gd name="connsiteX3" fmla="*/ 109718 w 110087"/>
                <a:gd name="connsiteY3" fmla="*/ 52921 h 80562"/>
                <a:gd name="connsiteX4" fmla="*/ 70932 w 110087"/>
                <a:gd name="connsiteY4" fmla="*/ 80465 h 8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087" h="80562">
                  <a:moveTo>
                    <a:pt x="70932" y="80465"/>
                  </a:moveTo>
                  <a:cubicBezTo>
                    <a:pt x="38593" y="82170"/>
                    <a:pt x="6786" y="61285"/>
                    <a:pt x="393" y="33315"/>
                  </a:cubicBezTo>
                  <a:cubicBezTo>
                    <a:pt x="-1419" y="25323"/>
                    <a:pt x="3269" y="10831"/>
                    <a:pt x="9716" y="6782"/>
                  </a:cubicBezTo>
                  <a:cubicBezTo>
                    <a:pt x="42109" y="-13730"/>
                    <a:pt x="105403" y="15360"/>
                    <a:pt x="109718" y="52921"/>
                  </a:cubicBezTo>
                  <a:cubicBezTo>
                    <a:pt x="113554" y="85953"/>
                    <a:pt x="86649" y="78707"/>
                    <a:pt x="70932" y="8046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7" name="任意多边形: 形状 136"/>
            <p:cNvSpPr/>
            <p:nvPr/>
          </p:nvSpPr>
          <p:spPr>
            <a:xfrm>
              <a:off x="11049780" y="6259770"/>
              <a:ext cx="118649" cy="98103"/>
            </a:xfrm>
            <a:custGeom>
              <a:avLst/>
              <a:gdLst>
                <a:gd name="connsiteX0" fmla="*/ 0 w 118649"/>
                <a:gd name="connsiteY0" fmla="*/ 773 h 98103"/>
                <a:gd name="connsiteX1" fmla="*/ 118649 w 118649"/>
                <a:gd name="connsiteY1" fmla="*/ 97153 h 98103"/>
                <a:gd name="connsiteX2" fmla="*/ 0 w 118649"/>
                <a:gd name="connsiteY2" fmla="*/ 773 h 9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649" h="98103">
                  <a:moveTo>
                    <a:pt x="0" y="773"/>
                  </a:moveTo>
                  <a:cubicBezTo>
                    <a:pt x="56581" y="-5940"/>
                    <a:pt x="102613" y="31461"/>
                    <a:pt x="118649" y="97153"/>
                  </a:cubicBezTo>
                  <a:cubicBezTo>
                    <a:pt x="61483" y="105357"/>
                    <a:pt x="4848" y="59379"/>
                    <a:pt x="0" y="7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8" name="任意多边形: 形状 137"/>
            <p:cNvSpPr/>
            <p:nvPr/>
          </p:nvSpPr>
          <p:spPr>
            <a:xfrm>
              <a:off x="10643479" y="5925402"/>
              <a:ext cx="112420" cy="99687"/>
            </a:xfrm>
            <a:custGeom>
              <a:avLst/>
              <a:gdLst>
                <a:gd name="connsiteX0" fmla="*/ 112369 w 112420"/>
                <a:gd name="connsiteY0" fmla="*/ 99228 h 99687"/>
                <a:gd name="connsiteX1" fmla="*/ 59 w 112420"/>
                <a:gd name="connsiteY1" fmla="*/ 20644 h 99687"/>
                <a:gd name="connsiteX2" fmla="*/ 14444 w 112420"/>
                <a:gd name="connsiteY2" fmla="*/ 132 h 99687"/>
                <a:gd name="connsiteX3" fmla="*/ 112369 w 112420"/>
                <a:gd name="connsiteY3" fmla="*/ 99228 h 9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19" h="99687">
                  <a:moveTo>
                    <a:pt x="112369" y="99228"/>
                  </a:moveTo>
                  <a:cubicBezTo>
                    <a:pt x="66070" y="104503"/>
                    <a:pt x="6026" y="63479"/>
                    <a:pt x="59" y="20644"/>
                  </a:cubicBezTo>
                  <a:cubicBezTo>
                    <a:pt x="-846" y="14304"/>
                    <a:pt x="8850" y="558"/>
                    <a:pt x="14444" y="132"/>
                  </a:cubicBezTo>
                  <a:cubicBezTo>
                    <a:pt x="56800" y="-3171"/>
                    <a:pt x="114393" y="56287"/>
                    <a:pt x="112369" y="992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9" name="任意多边形: 形状 138"/>
            <p:cNvSpPr/>
            <p:nvPr/>
          </p:nvSpPr>
          <p:spPr>
            <a:xfrm>
              <a:off x="8941941" y="5755640"/>
              <a:ext cx="106972" cy="85357"/>
            </a:xfrm>
            <a:custGeom>
              <a:avLst/>
              <a:gdLst>
                <a:gd name="connsiteX0" fmla="*/ 74499 w 106972"/>
                <a:gd name="connsiteY0" fmla="*/ 85236 h 85357"/>
                <a:gd name="connsiteX1" fmla="*/ 2627 w 106972"/>
                <a:gd name="connsiteY1" fmla="*/ 38352 h 85357"/>
                <a:gd name="connsiteX2" fmla="*/ 26869 w 106972"/>
                <a:gd name="connsiteY2" fmla="*/ 471 h 85357"/>
                <a:gd name="connsiteX3" fmla="*/ 106412 w 106972"/>
                <a:gd name="connsiteY3" fmla="*/ 61048 h 85357"/>
                <a:gd name="connsiteX4" fmla="*/ 74499 w 106972"/>
                <a:gd name="connsiteY4" fmla="*/ 85236 h 8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970" h="85357">
                  <a:moveTo>
                    <a:pt x="74499" y="85236"/>
                  </a:moveTo>
                  <a:cubicBezTo>
                    <a:pt x="36671" y="83851"/>
                    <a:pt x="12377" y="67654"/>
                    <a:pt x="2627" y="38352"/>
                  </a:cubicBezTo>
                  <a:cubicBezTo>
                    <a:pt x="-5151" y="15123"/>
                    <a:pt x="4758" y="3721"/>
                    <a:pt x="26869" y="471"/>
                  </a:cubicBezTo>
                  <a:cubicBezTo>
                    <a:pt x="59474" y="-4323"/>
                    <a:pt x="101936" y="28282"/>
                    <a:pt x="106412" y="61048"/>
                  </a:cubicBezTo>
                  <a:cubicBezTo>
                    <a:pt x="109129" y="81187"/>
                    <a:pt x="102522" y="86248"/>
                    <a:pt x="74499" y="852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0" name="任意多边形: 形状 139"/>
            <p:cNvSpPr/>
            <p:nvPr/>
          </p:nvSpPr>
          <p:spPr>
            <a:xfrm>
              <a:off x="9421386" y="5475658"/>
              <a:ext cx="106298" cy="90934"/>
            </a:xfrm>
            <a:custGeom>
              <a:avLst/>
              <a:gdLst>
                <a:gd name="connsiteX0" fmla="*/ 14881 w 106298"/>
                <a:gd name="connsiteY0" fmla="*/ 0 h 90934"/>
                <a:gd name="connsiteX1" fmla="*/ 106252 w 106298"/>
                <a:gd name="connsiteY1" fmla="*/ 64999 h 90934"/>
                <a:gd name="connsiteX2" fmla="*/ 91868 w 106298"/>
                <a:gd name="connsiteY2" fmla="*/ 89613 h 90934"/>
                <a:gd name="connsiteX3" fmla="*/ 17 w 106298"/>
                <a:gd name="connsiteY3" fmla="*/ 16090 h 90934"/>
                <a:gd name="connsiteX4" fmla="*/ 14881 w 106298"/>
                <a:gd name="connsiteY4" fmla="*/ 0 h 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98" h="90934">
                  <a:moveTo>
                    <a:pt x="14881" y="0"/>
                  </a:moveTo>
                  <a:cubicBezTo>
                    <a:pt x="70237" y="1971"/>
                    <a:pt x="102523" y="26266"/>
                    <a:pt x="106252" y="64999"/>
                  </a:cubicBezTo>
                  <a:cubicBezTo>
                    <a:pt x="106998" y="72990"/>
                    <a:pt x="98634" y="87855"/>
                    <a:pt x="91868" y="89613"/>
                  </a:cubicBezTo>
                  <a:cubicBezTo>
                    <a:pt x="54360" y="99203"/>
                    <a:pt x="-1102" y="54769"/>
                    <a:pt x="17" y="16090"/>
                  </a:cubicBezTo>
                  <a:cubicBezTo>
                    <a:pt x="230" y="9057"/>
                    <a:pt x="12590" y="2344"/>
                    <a:pt x="1488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1" name="任意多边形: 形状 140"/>
            <p:cNvSpPr/>
            <p:nvPr/>
          </p:nvSpPr>
          <p:spPr>
            <a:xfrm>
              <a:off x="10238586" y="5587741"/>
              <a:ext cx="111393" cy="99914"/>
            </a:xfrm>
            <a:custGeom>
              <a:avLst/>
              <a:gdLst>
                <a:gd name="connsiteX0" fmla="*/ 111393 w 111393"/>
                <a:gd name="connsiteY0" fmla="*/ 99376 h 99914"/>
                <a:gd name="connsiteX1" fmla="*/ 789 w 111393"/>
                <a:gd name="connsiteY1" fmla="*/ 23508 h 99914"/>
                <a:gd name="connsiteX2" fmla="*/ 24550 w 111393"/>
                <a:gd name="connsiteY2" fmla="*/ 226 h 99914"/>
                <a:gd name="connsiteX3" fmla="*/ 111393 w 111393"/>
                <a:gd name="connsiteY3" fmla="*/ 99376 h 9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393" h="99914">
                  <a:moveTo>
                    <a:pt x="111393" y="99376"/>
                  </a:moveTo>
                  <a:cubicBezTo>
                    <a:pt x="67066" y="105130"/>
                    <a:pt x="8567" y="63839"/>
                    <a:pt x="789" y="23508"/>
                  </a:cubicBezTo>
                  <a:cubicBezTo>
                    <a:pt x="-3154" y="3050"/>
                    <a:pt x="8141" y="-1106"/>
                    <a:pt x="24550" y="226"/>
                  </a:cubicBezTo>
                  <a:cubicBezTo>
                    <a:pt x="64349" y="3476"/>
                    <a:pt x="111606" y="56487"/>
                    <a:pt x="111393" y="993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2" name="任意多边形: 形状 141"/>
            <p:cNvSpPr/>
            <p:nvPr/>
          </p:nvSpPr>
          <p:spPr>
            <a:xfrm>
              <a:off x="9035158" y="5606784"/>
              <a:ext cx="105488" cy="87948"/>
            </a:xfrm>
            <a:custGeom>
              <a:avLst/>
              <a:gdLst>
                <a:gd name="connsiteX0" fmla="*/ 26514 w 105488"/>
                <a:gd name="connsiteY0" fmla="*/ 1109 h 87948"/>
                <a:gd name="connsiteX1" fmla="*/ 103127 w 105488"/>
                <a:gd name="connsiteY1" fmla="*/ 51563 h 87948"/>
                <a:gd name="connsiteX2" fmla="*/ 77980 w 105488"/>
                <a:gd name="connsiteY2" fmla="*/ 87791 h 87948"/>
                <a:gd name="connsiteX3" fmla="*/ 2646 w 105488"/>
                <a:gd name="connsiteY3" fmla="*/ 34674 h 87948"/>
                <a:gd name="connsiteX4" fmla="*/ 26514 w 105488"/>
                <a:gd name="connsiteY4" fmla="*/ 1109 h 87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88" h="87948">
                  <a:moveTo>
                    <a:pt x="26514" y="1109"/>
                  </a:moveTo>
                  <a:cubicBezTo>
                    <a:pt x="65726" y="2014"/>
                    <a:pt x="93910" y="21621"/>
                    <a:pt x="103127" y="51563"/>
                  </a:cubicBezTo>
                  <a:cubicBezTo>
                    <a:pt x="110213" y="74685"/>
                    <a:pt x="101209" y="86033"/>
                    <a:pt x="77980" y="87791"/>
                  </a:cubicBezTo>
                  <a:cubicBezTo>
                    <a:pt x="46760" y="90189"/>
                    <a:pt x="10584" y="64829"/>
                    <a:pt x="2646" y="34674"/>
                  </a:cubicBezTo>
                  <a:cubicBezTo>
                    <a:pt x="-3428" y="11764"/>
                    <a:pt x="-444" y="-4485"/>
                    <a:pt x="26514" y="1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3" name="任意多边形: 形状 142"/>
            <p:cNvSpPr/>
            <p:nvPr/>
          </p:nvSpPr>
          <p:spPr>
            <a:xfrm>
              <a:off x="10565433" y="5789571"/>
              <a:ext cx="113854" cy="95579"/>
            </a:xfrm>
            <a:custGeom>
              <a:avLst/>
              <a:gdLst>
                <a:gd name="connsiteX0" fmla="*/ 113854 w 113854"/>
                <a:gd name="connsiteY0" fmla="*/ 90463 h 95579"/>
                <a:gd name="connsiteX1" fmla="*/ 0 w 113854"/>
                <a:gd name="connsiteY1" fmla="*/ 2129 h 95579"/>
                <a:gd name="connsiteX2" fmla="*/ 113854 w 113854"/>
                <a:gd name="connsiteY2" fmla="*/ 90463 h 9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854" h="95579">
                  <a:moveTo>
                    <a:pt x="113854" y="90463"/>
                  </a:moveTo>
                  <a:cubicBezTo>
                    <a:pt x="65851" y="112360"/>
                    <a:pt x="533" y="60415"/>
                    <a:pt x="0" y="2129"/>
                  </a:cubicBezTo>
                  <a:cubicBezTo>
                    <a:pt x="50827" y="-7354"/>
                    <a:pt x="78158" y="13584"/>
                    <a:pt x="113854" y="9046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4" name="任意多边形: 形状 143"/>
            <p:cNvSpPr/>
            <p:nvPr/>
          </p:nvSpPr>
          <p:spPr>
            <a:xfrm>
              <a:off x="8682331" y="5922550"/>
              <a:ext cx="106956" cy="82313"/>
            </a:xfrm>
            <a:custGeom>
              <a:avLst/>
              <a:gdLst>
                <a:gd name="connsiteX0" fmla="*/ 88659 w 106956"/>
                <a:gd name="connsiteY0" fmla="*/ 82314 h 82313"/>
                <a:gd name="connsiteX1" fmla="*/ 4 w 106956"/>
                <a:gd name="connsiteY1" fmla="*/ 24348 h 82313"/>
                <a:gd name="connsiteX2" fmla="*/ 33143 w 106956"/>
                <a:gd name="connsiteY2" fmla="*/ 0 h 82313"/>
                <a:gd name="connsiteX3" fmla="*/ 106720 w 106956"/>
                <a:gd name="connsiteY3" fmla="*/ 62708 h 82313"/>
                <a:gd name="connsiteX4" fmla="*/ 88659 w 106956"/>
                <a:gd name="connsiteY4" fmla="*/ 82314 h 82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956" h="82313">
                  <a:moveTo>
                    <a:pt x="88659" y="82314"/>
                  </a:moveTo>
                  <a:cubicBezTo>
                    <a:pt x="31758" y="81515"/>
                    <a:pt x="431" y="57433"/>
                    <a:pt x="4" y="24348"/>
                  </a:cubicBezTo>
                  <a:cubicBezTo>
                    <a:pt x="-315" y="426"/>
                    <a:pt x="16520" y="0"/>
                    <a:pt x="33143" y="0"/>
                  </a:cubicBezTo>
                  <a:cubicBezTo>
                    <a:pt x="69372" y="53"/>
                    <a:pt x="110449" y="33458"/>
                    <a:pt x="106720" y="62708"/>
                  </a:cubicBezTo>
                  <a:cubicBezTo>
                    <a:pt x="105494" y="72191"/>
                    <a:pt x="90896" y="80023"/>
                    <a:pt x="88659" y="823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5" name="任意多边形: 形状 144"/>
            <p:cNvSpPr/>
            <p:nvPr/>
          </p:nvSpPr>
          <p:spPr>
            <a:xfrm>
              <a:off x="11253567" y="6422987"/>
              <a:ext cx="124137" cy="101805"/>
            </a:xfrm>
            <a:custGeom>
              <a:avLst/>
              <a:gdLst>
                <a:gd name="connsiteX0" fmla="*/ 0 w 124137"/>
                <a:gd name="connsiteY0" fmla="*/ 0 h 101805"/>
                <a:gd name="connsiteX1" fmla="*/ 124137 w 124137"/>
                <a:gd name="connsiteY1" fmla="*/ 100748 h 101805"/>
                <a:gd name="connsiteX2" fmla="*/ 0 w 124137"/>
                <a:gd name="connsiteY2" fmla="*/ 0 h 101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137" h="101805">
                  <a:moveTo>
                    <a:pt x="0" y="0"/>
                  </a:moveTo>
                  <a:cubicBezTo>
                    <a:pt x="62975" y="1385"/>
                    <a:pt x="115613" y="44966"/>
                    <a:pt x="124137" y="100748"/>
                  </a:cubicBezTo>
                  <a:cubicBezTo>
                    <a:pt x="78318" y="110391"/>
                    <a:pt x="5168" y="5226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6" name="任意多边形: 形状 145"/>
            <p:cNvSpPr/>
            <p:nvPr/>
          </p:nvSpPr>
          <p:spPr>
            <a:xfrm>
              <a:off x="8623817" y="6588134"/>
              <a:ext cx="106838" cy="82007"/>
            </a:xfrm>
            <a:custGeom>
              <a:avLst/>
              <a:gdLst>
                <a:gd name="connsiteX0" fmla="*/ 70986 w 106838"/>
                <a:gd name="connsiteY0" fmla="*/ 82008 h 82007"/>
                <a:gd name="connsiteX1" fmla="*/ 28897 w 106838"/>
                <a:gd name="connsiteY1" fmla="*/ 66930 h 82007"/>
                <a:gd name="connsiteX2" fmla="*/ 3697 w 106838"/>
                <a:gd name="connsiteY2" fmla="*/ 11415 h 82007"/>
                <a:gd name="connsiteX3" fmla="*/ 53724 w 106838"/>
                <a:gd name="connsiteY3" fmla="*/ 120 h 82007"/>
                <a:gd name="connsiteX4" fmla="*/ 77273 w 106838"/>
                <a:gd name="connsiteY4" fmla="*/ 8112 h 82007"/>
                <a:gd name="connsiteX5" fmla="*/ 106789 w 106838"/>
                <a:gd name="connsiteY5" fmla="*/ 55955 h 82007"/>
                <a:gd name="connsiteX6" fmla="*/ 70986 w 106838"/>
                <a:gd name="connsiteY6" fmla="*/ 82008 h 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838" h="82007">
                  <a:moveTo>
                    <a:pt x="70986" y="82008"/>
                  </a:moveTo>
                  <a:cubicBezTo>
                    <a:pt x="52179" y="75508"/>
                    <a:pt x="39126" y="73430"/>
                    <a:pt x="28897" y="66930"/>
                  </a:cubicBezTo>
                  <a:cubicBezTo>
                    <a:pt x="8758" y="54197"/>
                    <a:pt x="-7598" y="33472"/>
                    <a:pt x="3697" y="11415"/>
                  </a:cubicBezTo>
                  <a:cubicBezTo>
                    <a:pt x="8758" y="1505"/>
                    <a:pt x="36196" y="1878"/>
                    <a:pt x="53724" y="120"/>
                  </a:cubicBezTo>
                  <a:cubicBezTo>
                    <a:pt x="61449" y="-679"/>
                    <a:pt x="72638" y="2571"/>
                    <a:pt x="77273" y="8112"/>
                  </a:cubicBezTo>
                  <a:cubicBezTo>
                    <a:pt x="89367" y="22656"/>
                    <a:pt x="102846" y="38533"/>
                    <a:pt x="106789" y="55955"/>
                  </a:cubicBezTo>
                  <a:cubicBezTo>
                    <a:pt x="108121" y="61869"/>
                    <a:pt x="82654" y="73856"/>
                    <a:pt x="70986" y="820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7" name="任意多边形: 形状 146"/>
            <p:cNvSpPr/>
            <p:nvPr/>
          </p:nvSpPr>
          <p:spPr>
            <a:xfrm>
              <a:off x="8651945" y="6249619"/>
              <a:ext cx="108089" cy="81421"/>
            </a:xfrm>
            <a:custGeom>
              <a:avLst/>
              <a:gdLst>
                <a:gd name="connsiteX0" fmla="*/ 39395 w 108089"/>
                <a:gd name="connsiteY0" fmla="*/ 802 h 81421"/>
                <a:gd name="connsiteX1" fmla="*/ 107963 w 108089"/>
                <a:gd name="connsiteY1" fmla="*/ 60366 h 81421"/>
                <a:gd name="connsiteX2" fmla="*/ 69603 w 108089"/>
                <a:gd name="connsiteY2" fmla="*/ 80399 h 81421"/>
                <a:gd name="connsiteX3" fmla="*/ 23 w 108089"/>
                <a:gd name="connsiteY3" fmla="*/ 23658 h 81421"/>
                <a:gd name="connsiteX4" fmla="*/ 39395 w 108089"/>
                <a:gd name="connsiteY4" fmla="*/ 802 h 8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89" h="81421">
                  <a:moveTo>
                    <a:pt x="39395" y="802"/>
                  </a:moveTo>
                  <a:cubicBezTo>
                    <a:pt x="79833" y="2507"/>
                    <a:pt x="110307" y="28932"/>
                    <a:pt x="107963" y="60366"/>
                  </a:cubicBezTo>
                  <a:cubicBezTo>
                    <a:pt x="105939" y="87378"/>
                    <a:pt x="85640" y="80878"/>
                    <a:pt x="69603" y="80399"/>
                  </a:cubicBezTo>
                  <a:cubicBezTo>
                    <a:pt x="32096" y="79333"/>
                    <a:pt x="-990" y="52214"/>
                    <a:pt x="23" y="23658"/>
                  </a:cubicBezTo>
                  <a:cubicBezTo>
                    <a:pt x="982" y="-4153"/>
                    <a:pt x="21174" y="-264"/>
                    <a:pt x="39395" y="8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8" name="任意多边形: 形状 147"/>
            <p:cNvSpPr/>
            <p:nvPr/>
          </p:nvSpPr>
          <p:spPr>
            <a:xfrm>
              <a:off x="10960060" y="6125924"/>
              <a:ext cx="122271" cy="99134"/>
            </a:xfrm>
            <a:custGeom>
              <a:avLst/>
              <a:gdLst>
                <a:gd name="connsiteX0" fmla="*/ 0 w 122271"/>
                <a:gd name="connsiteY0" fmla="*/ 359 h 99134"/>
                <a:gd name="connsiteX1" fmla="*/ 122272 w 122271"/>
                <a:gd name="connsiteY1" fmla="*/ 97591 h 99134"/>
                <a:gd name="connsiteX2" fmla="*/ 0 w 122271"/>
                <a:gd name="connsiteY2" fmla="*/ 359 h 9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271" h="99134">
                  <a:moveTo>
                    <a:pt x="0" y="359"/>
                  </a:moveTo>
                  <a:cubicBezTo>
                    <a:pt x="61749" y="-4542"/>
                    <a:pt x="119502" y="41383"/>
                    <a:pt x="122272" y="97591"/>
                  </a:cubicBezTo>
                  <a:cubicBezTo>
                    <a:pt x="71338" y="106488"/>
                    <a:pt x="34577" y="77292"/>
                    <a:pt x="0" y="3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9" name="任意多边形: 形状 148"/>
            <p:cNvSpPr/>
            <p:nvPr/>
          </p:nvSpPr>
          <p:spPr>
            <a:xfrm>
              <a:off x="8548275" y="6423068"/>
              <a:ext cx="103393" cy="82120"/>
            </a:xfrm>
            <a:custGeom>
              <a:avLst/>
              <a:gdLst>
                <a:gd name="connsiteX0" fmla="*/ 63468 w 103393"/>
                <a:gd name="connsiteY0" fmla="*/ 80847 h 82120"/>
                <a:gd name="connsiteX1" fmla="*/ 334 w 103393"/>
                <a:gd name="connsiteY1" fmla="*/ 21549 h 82120"/>
                <a:gd name="connsiteX2" fmla="*/ 45887 w 103393"/>
                <a:gd name="connsiteY2" fmla="*/ 2262 h 82120"/>
                <a:gd name="connsiteX3" fmla="*/ 103373 w 103393"/>
                <a:gd name="connsiteY3" fmla="*/ 57245 h 82120"/>
                <a:gd name="connsiteX4" fmla="*/ 63468 w 103393"/>
                <a:gd name="connsiteY4" fmla="*/ 80847 h 82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93" h="82120">
                  <a:moveTo>
                    <a:pt x="63468" y="80847"/>
                  </a:moveTo>
                  <a:cubicBezTo>
                    <a:pt x="26174" y="78503"/>
                    <a:pt x="-3502" y="51758"/>
                    <a:pt x="334" y="21549"/>
                  </a:cubicBezTo>
                  <a:cubicBezTo>
                    <a:pt x="4330" y="-9672"/>
                    <a:pt x="29264" y="2209"/>
                    <a:pt x="45887" y="2262"/>
                  </a:cubicBezTo>
                  <a:cubicBezTo>
                    <a:pt x="81689" y="2369"/>
                    <a:pt x="104173" y="25918"/>
                    <a:pt x="103373" y="57245"/>
                  </a:cubicBezTo>
                  <a:cubicBezTo>
                    <a:pt x="102734" y="85535"/>
                    <a:pt x="84087" y="83138"/>
                    <a:pt x="63468" y="808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0" name="任意多边形: 形状 149"/>
            <p:cNvSpPr/>
            <p:nvPr/>
          </p:nvSpPr>
          <p:spPr>
            <a:xfrm>
              <a:off x="8780545" y="5757748"/>
              <a:ext cx="100613" cy="83238"/>
            </a:xfrm>
            <a:custGeom>
              <a:avLst/>
              <a:gdLst>
                <a:gd name="connsiteX0" fmla="*/ 99398 w 100613"/>
                <a:gd name="connsiteY0" fmla="*/ 79878 h 83238"/>
                <a:gd name="connsiteX1" fmla="*/ 3658 w 100613"/>
                <a:gd name="connsiteY1" fmla="*/ 40932 h 83238"/>
                <a:gd name="connsiteX2" fmla="*/ 29924 w 100613"/>
                <a:gd name="connsiteY2" fmla="*/ 228 h 83238"/>
                <a:gd name="connsiteX3" fmla="*/ 99398 w 100613"/>
                <a:gd name="connsiteY3" fmla="*/ 79878 h 8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613" h="83238">
                  <a:moveTo>
                    <a:pt x="99398" y="79878"/>
                  </a:moveTo>
                  <a:cubicBezTo>
                    <a:pt x="48944" y="90107"/>
                    <a:pt x="16658" y="76947"/>
                    <a:pt x="3658" y="40932"/>
                  </a:cubicBezTo>
                  <a:cubicBezTo>
                    <a:pt x="-5612" y="15199"/>
                    <a:pt x="2592" y="2465"/>
                    <a:pt x="29924" y="228"/>
                  </a:cubicBezTo>
                  <a:cubicBezTo>
                    <a:pt x="73612" y="-3342"/>
                    <a:pt x="107549" y="35551"/>
                    <a:pt x="99398" y="798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1" name="任意多边形: 形状 150"/>
            <p:cNvSpPr/>
            <p:nvPr/>
          </p:nvSpPr>
          <p:spPr>
            <a:xfrm>
              <a:off x="10113451" y="5562164"/>
              <a:ext cx="107622" cy="101038"/>
            </a:xfrm>
            <a:custGeom>
              <a:avLst/>
              <a:gdLst>
                <a:gd name="connsiteX0" fmla="*/ 107542 w 107622"/>
                <a:gd name="connsiteY0" fmla="*/ 99432 h 101038"/>
                <a:gd name="connsiteX1" fmla="*/ 2106 w 107622"/>
                <a:gd name="connsiteY1" fmla="*/ 27614 h 101038"/>
                <a:gd name="connsiteX2" fmla="*/ 19741 w 107622"/>
                <a:gd name="connsiteY2" fmla="*/ 16 h 101038"/>
                <a:gd name="connsiteX3" fmla="*/ 107542 w 107622"/>
                <a:gd name="connsiteY3" fmla="*/ 99432 h 10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622" h="101038">
                  <a:moveTo>
                    <a:pt x="107542" y="99432"/>
                  </a:moveTo>
                  <a:cubicBezTo>
                    <a:pt x="64387" y="109288"/>
                    <a:pt x="13986" y="72367"/>
                    <a:pt x="2106" y="27614"/>
                  </a:cubicBezTo>
                  <a:cubicBezTo>
                    <a:pt x="-1944" y="12376"/>
                    <a:pt x="-2103" y="-517"/>
                    <a:pt x="19741" y="16"/>
                  </a:cubicBezTo>
                  <a:cubicBezTo>
                    <a:pt x="60391" y="1082"/>
                    <a:pt x="109886" y="55744"/>
                    <a:pt x="107542" y="994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2" name="任意多边形: 形状 151"/>
            <p:cNvSpPr/>
            <p:nvPr/>
          </p:nvSpPr>
          <p:spPr>
            <a:xfrm>
              <a:off x="8408064" y="6097272"/>
              <a:ext cx="100604" cy="83195"/>
            </a:xfrm>
            <a:custGeom>
              <a:avLst/>
              <a:gdLst>
                <a:gd name="connsiteX0" fmla="*/ 53382 w 100604"/>
                <a:gd name="connsiteY0" fmla="*/ 83195 h 83195"/>
                <a:gd name="connsiteX1" fmla="*/ 26744 w 100604"/>
                <a:gd name="connsiteY1" fmla="*/ 73925 h 83195"/>
                <a:gd name="connsiteX2" fmla="*/ 52 w 100604"/>
                <a:gd name="connsiteY2" fmla="*/ 23151 h 83195"/>
                <a:gd name="connsiteX3" fmla="*/ 26744 w 100604"/>
                <a:gd name="connsiteY3" fmla="*/ 3758 h 83195"/>
                <a:gd name="connsiteX4" fmla="*/ 82632 w 100604"/>
                <a:gd name="connsiteY4" fmla="*/ 20914 h 83195"/>
                <a:gd name="connsiteX5" fmla="*/ 91849 w 100604"/>
                <a:gd name="connsiteY5" fmla="*/ 37749 h 83195"/>
                <a:gd name="connsiteX6" fmla="*/ 53382 w 100604"/>
                <a:gd name="connsiteY6" fmla="*/ 83195 h 8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604" h="83195">
                  <a:moveTo>
                    <a:pt x="53382" y="83195"/>
                  </a:moveTo>
                  <a:cubicBezTo>
                    <a:pt x="49759" y="82076"/>
                    <a:pt x="33723" y="81917"/>
                    <a:pt x="26744" y="73925"/>
                  </a:cubicBezTo>
                  <a:cubicBezTo>
                    <a:pt x="14437" y="59700"/>
                    <a:pt x="5965" y="41213"/>
                    <a:pt x="52" y="23151"/>
                  </a:cubicBezTo>
                  <a:cubicBezTo>
                    <a:pt x="-1067" y="19742"/>
                    <a:pt x="16301" y="7275"/>
                    <a:pt x="26744" y="3758"/>
                  </a:cubicBezTo>
                  <a:cubicBezTo>
                    <a:pt x="48374" y="-3487"/>
                    <a:pt x="69206" y="-1516"/>
                    <a:pt x="82632" y="20914"/>
                  </a:cubicBezTo>
                  <a:cubicBezTo>
                    <a:pt x="85935" y="26401"/>
                    <a:pt x="89025" y="31995"/>
                    <a:pt x="91849" y="37749"/>
                  </a:cubicBezTo>
                  <a:cubicBezTo>
                    <a:pt x="109271" y="72966"/>
                    <a:pt x="102771" y="82982"/>
                    <a:pt x="53382" y="831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3" name="任意多边形: 形状 152"/>
            <p:cNvSpPr/>
            <p:nvPr/>
          </p:nvSpPr>
          <p:spPr>
            <a:xfrm>
              <a:off x="9910608" y="5398428"/>
              <a:ext cx="104570" cy="93106"/>
            </a:xfrm>
            <a:custGeom>
              <a:avLst/>
              <a:gdLst>
                <a:gd name="connsiteX0" fmla="*/ 104361 w 104570"/>
                <a:gd name="connsiteY0" fmla="*/ 90389 h 93106"/>
                <a:gd name="connsiteX1" fmla="*/ 1428 w 104570"/>
                <a:gd name="connsiteY1" fmla="*/ 26137 h 93106"/>
                <a:gd name="connsiteX2" fmla="*/ 21408 w 104570"/>
                <a:gd name="connsiteY2" fmla="*/ 31 h 93106"/>
                <a:gd name="connsiteX3" fmla="*/ 104361 w 104570"/>
                <a:gd name="connsiteY3" fmla="*/ 90389 h 9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68" h="93106">
                  <a:moveTo>
                    <a:pt x="104361" y="90389"/>
                  </a:moveTo>
                  <a:cubicBezTo>
                    <a:pt x="55825" y="104561"/>
                    <a:pt x="9527" y="60341"/>
                    <a:pt x="1428" y="26137"/>
                  </a:cubicBezTo>
                  <a:cubicBezTo>
                    <a:pt x="-3100" y="7063"/>
                    <a:pt x="3027" y="563"/>
                    <a:pt x="21408" y="31"/>
                  </a:cubicBezTo>
                  <a:cubicBezTo>
                    <a:pt x="67866" y="-1301"/>
                    <a:pt x="107824" y="41161"/>
                    <a:pt x="104361" y="903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4" name="任意多边形: 形状 153"/>
            <p:cNvSpPr/>
            <p:nvPr/>
          </p:nvSpPr>
          <p:spPr>
            <a:xfrm>
              <a:off x="8518020" y="6763657"/>
              <a:ext cx="107235" cy="79689"/>
            </a:xfrm>
            <a:custGeom>
              <a:avLst/>
              <a:gdLst>
                <a:gd name="connsiteX0" fmla="*/ 70121 w 107235"/>
                <a:gd name="connsiteY0" fmla="*/ 79690 h 79689"/>
                <a:gd name="connsiteX1" fmla="*/ 1180 w 107235"/>
                <a:gd name="connsiteY1" fmla="*/ 24228 h 79689"/>
                <a:gd name="connsiteX2" fmla="*/ 49183 w 107235"/>
                <a:gd name="connsiteY2" fmla="*/ 359 h 79689"/>
                <a:gd name="connsiteX3" fmla="*/ 107203 w 107235"/>
                <a:gd name="connsiteY3" fmla="*/ 56407 h 79689"/>
                <a:gd name="connsiteX4" fmla="*/ 70121 w 107235"/>
                <a:gd name="connsiteY4" fmla="*/ 79690 h 7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235" h="79689">
                  <a:moveTo>
                    <a:pt x="70121" y="79690"/>
                  </a:moveTo>
                  <a:cubicBezTo>
                    <a:pt x="31815" y="79104"/>
                    <a:pt x="-7344" y="50014"/>
                    <a:pt x="1180" y="24228"/>
                  </a:cubicBezTo>
                  <a:cubicBezTo>
                    <a:pt x="5229" y="11974"/>
                    <a:pt x="31708" y="2864"/>
                    <a:pt x="49183" y="359"/>
                  </a:cubicBezTo>
                  <a:cubicBezTo>
                    <a:pt x="77527" y="-3690"/>
                    <a:pt x="106297" y="27211"/>
                    <a:pt x="107203" y="56407"/>
                  </a:cubicBezTo>
                  <a:cubicBezTo>
                    <a:pt x="108215" y="87255"/>
                    <a:pt x="85305" y="77825"/>
                    <a:pt x="70121" y="796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5" name="任意多边形: 形状 154"/>
            <p:cNvSpPr/>
            <p:nvPr/>
          </p:nvSpPr>
          <p:spPr>
            <a:xfrm>
              <a:off x="8478112" y="6259416"/>
              <a:ext cx="101967" cy="83176"/>
            </a:xfrm>
            <a:custGeom>
              <a:avLst/>
              <a:gdLst>
                <a:gd name="connsiteX0" fmla="*/ 51636 w 101967"/>
                <a:gd name="connsiteY0" fmla="*/ 83175 h 83176"/>
                <a:gd name="connsiteX1" fmla="*/ 23186 w 101967"/>
                <a:gd name="connsiteY1" fmla="*/ 69322 h 83176"/>
                <a:gd name="connsiteX2" fmla="*/ 64 w 101967"/>
                <a:gd name="connsiteY2" fmla="*/ 20040 h 83176"/>
                <a:gd name="connsiteX3" fmla="*/ 18817 w 101967"/>
                <a:gd name="connsiteY3" fmla="*/ 3791 h 83176"/>
                <a:gd name="connsiteX4" fmla="*/ 82644 w 101967"/>
                <a:gd name="connsiteY4" fmla="*/ 17856 h 83176"/>
                <a:gd name="connsiteX5" fmla="*/ 90796 w 101967"/>
                <a:gd name="connsiteY5" fmla="*/ 31602 h 83176"/>
                <a:gd name="connsiteX6" fmla="*/ 51636 w 101967"/>
                <a:gd name="connsiteY6" fmla="*/ 83175 h 8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965" h="83176">
                  <a:moveTo>
                    <a:pt x="51636" y="83175"/>
                  </a:moveTo>
                  <a:cubicBezTo>
                    <a:pt x="46735" y="80990"/>
                    <a:pt x="30698" y="78593"/>
                    <a:pt x="23186" y="69322"/>
                  </a:cubicBezTo>
                  <a:cubicBezTo>
                    <a:pt x="11998" y="55577"/>
                    <a:pt x="5445" y="37356"/>
                    <a:pt x="64" y="20040"/>
                  </a:cubicBezTo>
                  <a:cubicBezTo>
                    <a:pt x="-1002" y="16684"/>
                    <a:pt x="11572" y="4856"/>
                    <a:pt x="18817" y="3791"/>
                  </a:cubicBezTo>
                  <a:cubicBezTo>
                    <a:pt x="41301" y="488"/>
                    <a:pt x="66075" y="-7344"/>
                    <a:pt x="82644" y="17856"/>
                  </a:cubicBezTo>
                  <a:cubicBezTo>
                    <a:pt x="85574" y="22278"/>
                    <a:pt x="88185" y="26913"/>
                    <a:pt x="90796" y="31602"/>
                  </a:cubicBezTo>
                  <a:cubicBezTo>
                    <a:pt x="112320" y="70175"/>
                    <a:pt x="104541" y="83334"/>
                    <a:pt x="51636" y="831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6" name="任意多边形: 形状 155"/>
            <p:cNvSpPr/>
            <p:nvPr/>
          </p:nvSpPr>
          <p:spPr>
            <a:xfrm>
              <a:off x="8581641" y="6090297"/>
              <a:ext cx="103483" cy="84096"/>
            </a:xfrm>
            <a:custGeom>
              <a:avLst/>
              <a:gdLst>
                <a:gd name="connsiteX0" fmla="*/ 70273 w 103483"/>
                <a:gd name="connsiteY0" fmla="*/ 84096 h 84096"/>
                <a:gd name="connsiteX1" fmla="*/ 0 w 103483"/>
                <a:gd name="connsiteY1" fmla="*/ 25704 h 84096"/>
                <a:gd name="connsiteX2" fmla="*/ 38413 w 103483"/>
                <a:gd name="connsiteY2" fmla="*/ 77 h 84096"/>
                <a:gd name="connsiteX3" fmla="*/ 103199 w 103483"/>
                <a:gd name="connsiteY3" fmla="*/ 58629 h 84096"/>
                <a:gd name="connsiteX4" fmla="*/ 70273 w 103483"/>
                <a:gd name="connsiteY4" fmla="*/ 84096 h 8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481" h="84096">
                  <a:moveTo>
                    <a:pt x="70273" y="84096"/>
                  </a:moveTo>
                  <a:cubicBezTo>
                    <a:pt x="29036" y="77383"/>
                    <a:pt x="-53" y="54740"/>
                    <a:pt x="0" y="25704"/>
                  </a:cubicBezTo>
                  <a:cubicBezTo>
                    <a:pt x="0" y="-1521"/>
                    <a:pt x="19447" y="-136"/>
                    <a:pt x="38413" y="77"/>
                  </a:cubicBezTo>
                  <a:cubicBezTo>
                    <a:pt x="77200" y="450"/>
                    <a:pt x="106715" y="24372"/>
                    <a:pt x="103199" y="58629"/>
                  </a:cubicBezTo>
                  <a:cubicBezTo>
                    <a:pt x="102187" y="68166"/>
                    <a:pt x="81781" y="75678"/>
                    <a:pt x="70273" y="8409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7" name="任意多边形: 形状 156"/>
            <p:cNvSpPr/>
            <p:nvPr/>
          </p:nvSpPr>
          <p:spPr>
            <a:xfrm>
              <a:off x="8443052" y="6603058"/>
              <a:ext cx="103718" cy="78218"/>
            </a:xfrm>
            <a:custGeom>
              <a:avLst/>
              <a:gdLst>
                <a:gd name="connsiteX0" fmla="*/ 79824 w 103718"/>
                <a:gd name="connsiteY0" fmla="*/ 78218 h 78218"/>
                <a:gd name="connsiteX1" fmla="*/ 14 w 103718"/>
                <a:gd name="connsiteY1" fmla="*/ 27498 h 78218"/>
                <a:gd name="connsiteX2" fmla="*/ 47431 w 103718"/>
                <a:gd name="connsiteY2" fmla="*/ 60 h 78218"/>
                <a:gd name="connsiteX3" fmla="*/ 103213 w 103718"/>
                <a:gd name="connsiteY3" fmla="*/ 55042 h 78218"/>
                <a:gd name="connsiteX4" fmla="*/ 79824 w 103718"/>
                <a:gd name="connsiteY4" fmla="*/ 78218 h 7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718" h="78218">
                  <a:moveTo>
                    <a:pt x="79824" y="78218"/>
                  </a:moveTo>
                  <a:cubicBezTo>
                    <a:pt x="33046" y="77845"/>
                    <a:pt x="-785" y="53231"/>
                    <a:pt x="14" y="27498"/>
                  </a:cubicBezTo>
                  <a:cubicBezTo>
                    <a:pt x="1026" y="-5588"/>
                    <a:pt x="27825" y="966"/>
                    <a:pt x="47431" y="60"/>
                  </a:cubicBezTo>
                  <a:cubicBezTo>
                    <a:pt x="79291" y="-1432"/>
                    <a:pt x="107901" y="25207"/>
                    <a:pt x="103213" y="55042"/>
                  </a:cubicBezTo>
                  <a:cubicBezTo>
                    <a:pt x="101454" y="66124"/>
                    <a:pt x="83713" y="74648"/>
                    <a:pt x="79824" y="782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8" name="任意多边形: 形状 157"/>
            <p:cNvSpPr/>
            <p:nvPr/>
          </p:nvSpPr>
          <p:spPr>
            <a:xfrm>
              <a:off x="9275505" y="5467171"/>
              <a:ext cx="103974" cy="88628"/>
            </a:xfrm>
            <a:custGeom>
              <a:avLst/>
              <a:gdLst>
                <a:gd name="connsiteX0" fmla="*/ 26183 w 103974"/>
                <a:gd name="connsiteY0" fmla="*/ 1614 h 88628"/>
                <a:gd name="connsiteX1" fmla="*/ 102743 w 103974"/>
                <a:gd name="connsiteY1" fmla="*/ 57343 h 88628"/>
                <a:gd name="connsiteX2" fmla="*/ 78821 w 103974"/>
                <a:gd name="connsiteY2" fmla="*/ 88617 h 88628"/>
                <a:gd name="connsiteX3" fmla="*/ 1782 w 103974"/>
                <a:gd name="connsiteY3" fmla="*/ 30810 h 88628"/>
                <a:gd name="connsiteX4" fmla="*/ 26183 w 103974"/>
                <a:gd name="connsiteY4" fmla="*/ 1614 h 8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974" h="88628">
                  <a:moveTo>
                    <a:pt x="26183" y="1614"/>
                  </a:moveTo>
                  <a:cubicBezTo>
                    <a:pt x="66941" y="4172"/>
                    <a:pt x="96030" y="25376"/>
                    <a:pt x="102743" y="57343"/>
                  </a:cubicBezTo>
                  <a:cubicBezTo>
                    <a:pt x="106899" y="77055"/>
                    <a:pt x="100932" y="88084"/>
                    <a:pt x="78821" y="88617"/>
                  </a:cubicBezTo>
                  <a:cubicBezTo>
                    <a:pt x="47814" y="89309"/>
                    <a:pt x="8069" y="61019"/>
                    <a:pt x="1782" y="30810"/>
                  </a:cubicBezTo>
                  <a:cubicBezTo>
                    <a:pt x="-2001" y="12536"/>
                    <a:pt x="-2161" y="-5578"/>
                    <a:pt x="26183" y="16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9" name="任意多边形: 形状 158"/>
            <p:cNvSpPr/>
            <p:nvPr/>
          </p:nvSpPr>
          <p:spPr>
            <a:xfrm>
              <a:off x="8970154" y="5447385"/>
              <a:ext cx="100583" cy="89312"/>
            </a:xfrm>
            <a:custGeom>
              <a:avLst/>
              <a:gdLst>
                <a:gd name="connsiteX0" fmla="*/ 72711 w 100583"/>
                <a:gd name="connsiteY0" fmla="*/ 89275 h 89312"/>
                <a:gd name="connsiteX1" fmla="*/ 2118 w 100583"/>
                <a:gd name="connsiteY1" fmla="*/ 35412 h 89312"/>
                <a:gd name="connsiteX2" fmla="*/ 28384 w 100583"/>
                <a:gd name="connsiteY2" fmla="*/ 35 h 89312"/>
                <a:gd name="connsiteX3" fmla="*/ 99403 w 100583"/>
                <a:gd name="connsiteY3" fmla="*/ 59600 h 89312"/>
                <a:gd name="connsiteX4" fmla="*/ 72711 w 100583"/>
                <a:gd name="connsiteY4" fmla="*/ 89275 h 8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89312">
                  <a:moveTo>
                    <a:pt x="72711" y="89275"/>
                  </a:moveTo>
                  <a:cubicBezTo>
                    <a:pt x="37441" y="88476"/>
                    <a:pt x="11282" y="67698"/>
                    <a:pt x="2118" y="35412"/>
                  </a:cubicBezTo>
                  <a:cubicBezTo>
                    <a:pt x="-4861" y="10904"/>
                    <a:pt x="5794" y="941"/>
                    <a:pt x="28384" y="35"/>
                  </a:cubicBezTo>
                  <a:cubicBezTo>
                    <a:pt x="58006" y="-1190"/>
                    <a:pt x="94448" y="29817"/>
                    <a:pt x="99403" y="59600"/>
                  </a:cubicBezTo>
                  <a:cubicBezTo>
                    <a:pt x="103399" y="83681"/>
                    <a:pt x="97911" y="89861"/>
                    <a:pt x="72711" y="892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0" name="任意多边形: 形状 159"/>
            <p:cNvSpPr/>
            <p:nvPr/>
          </p:nvSpPr>
          <p:spPr>
            <a:xfrm>
              <a:off x="8878735" y="5600540"/>
              <a:ext cx="99371" cy="90031"/>
            </a:xfrm>
            <a:custGeom>
              <a:avLst/>
              <a:gdLst>
                <a:gd name="connsiteX0" fmla="*/ 35572 w 99371"/>
                <a:gd name="connsiteY0" fmla="*/ 0 h 90031"/>
                <a:gd name="connsiteX1" fmla="*/ 99345 w 99371"/>
                <a:gd name="connsiteY1" fmla="*/ 62282 h 90031"/>
                <a:gd name="connsiteX2" fmla="*/ 78194 w 99371"/>
                <a:gd name="connsiteY2" fmla="*/ 88441 h 90031"/>
                <a:gd name="connsiteX3" fmla="*/ 302 w 99371"/>
                <a:gd name="connsiteY3" fmla="*/ 23495 h 90031"/>
                <a:gd name="connsiteX4" fmla="*/ 35572 w 99371"/>
                <a:gd name="connsiteY4" fmla="*/ 0 h 9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371" h="90031">
                  <a:moveTo>
                    <a:pt x="35572" y="0"/>
                  </a:moveTo>
                  <a:cubicBezTo>
                    <a:pt x="71801" y="6447"/>
                    <a:pt x="100358" y="31114"/>
                    <a:pt x="99345" y="62282"/>
                  </a:cubicBezTo>
                  <a:cubicBezTo>
                    <a:pt x="99026" y="71552"/>
                    <a:pt x="87358" y="85724"/>
                    <a:pt x="78194" y="88441"/>
                  </a:cubicBezTo>
                  <a:cubicBezTo>
                    <a:pt x="44256" y="98510"/>
                    <a:pt x="-4280" y="58872"/>
                    <a:pt x="302" y="23495"/>
                  </a:cubicBezTo>
                  <a:cubicBezTo>
                    <a:pt x="1474" y="14332"/>
                    <a:pt x="23265" y="7778"/>
                    <a:pt x="3557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1" name="任意多边形: 形状 160"/>
            <p:cNvSpPr/>
            <p:nvPr/>
          </p:nvSpPr>
          <p:spPr>
            <a:xfrm>
              <a:off x="9499930" y="5338885"/>
              <a:ext cx="103564" cy="92493"/>
            </a:xfrm>
            <a:custGeom>
              <a:avLst/>
              <a:gdLst>
                <a:gd name="connsiteX0" fmla="*/ 23127 w 103564"/>
                <a:gd name="connsiteY0" fmla="*/ 116 h 92493"/>
                <a:gd name="connsiteX1" fmla="*/ 101764 w 103564"/>
                <a:gd name="connsiteY1" fmla="*/ 57336 h 92493"/>
                <a:gd name="connsiteX2" fmla="*/ 99474 w 103564"/>
                <a:gd name="connsiteY2" fmla="*/ 86852 h 92493"/>
                <a:gd name="connsiteX3" fmla="*/ 73154 w 103564"/>
                <a:gd name="connsiteY3" fmla="*/ 91593 h 92493"/>
                <a:gd name="connsiteX4" fmla="*/ 3041 w 103564"/>
                <a:gd name="connsiteY4" fmla="*/ 31816 h 92493"/>
                <a:gd name="connsiteX5" fmla="*/ 23127 w 103564"/>
                <a:gd name="connsiteY5" fmla="*/ 116 h 9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564" h="92493">
                  <a:moveTo>
                    <a:pt x="23127" y="116"/>
                  </a:moveTo>
                  <a:cubicBezTo>
                    <a:pt x="57064" y="1927"/>
                    <a:pt x="92760" y="26808"/>
                    <a:pt x="101764" y="57336"/>
                  </a:cubicBezTo>
                  <a:cubicBezTo>
                    <a:pt x="104482" y="66499"/>
                    <a:pt x="104428" y="79765"/>
                    <a:pt x="99474" y="86852"/>
                  </a:cubicBezTo>
                  <a:cubicBezTo>
                    <a:pt x="95744" y="92179"/>
                    <a:pt x="81412" y="93671"/>
                    <a:pt x="73154" y="91593"/>
                  </a:cubicBezTo>
                  <a:cubicBezTo>
                    <a:pt x="40442" y="83229"/>
                    <a:pt x="14762" y="64262"/>
                    <a:pt x="3041" y="31816"/>
                  </a:cubicBezTo>
                  <a:cubicBezTo>
                    <a:pt x="-2660" y="15886"/>
                    <a:pt x="-2553" y="-1589"/>
                    <a:pt x="23127" y="1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2" name="任意多边形: 形状 161"/>
            <p:cNvSpPr/>
            <p:nvPr/>
          </p:nvSpPr>
          <p:spPr>
            <a:xfrm>
              <a:off x="10882823" y="5985022"/>
              <a:ext cx="116364" cy="107131"/>
            </a:xfrm>
            <a:custGeom>
              <a:avLst/>
              <a:gdLst>
                <a:gd name="connsiteX0" fmla="*/ 7177 w 116364"/>
                <a:gd name="connsiteY0" fmla="*/ 23 h 107131"/>
                <a:gd name="connsiteX1" fmla="*/ 116343 w 116364"/>
                <a:gd name="connsiteY1" fmla="*/ 92300 h 107131"/>
                <a:gd name="connsiteX2" fmla="*/ 95671 w 116364"/>
                <a:gd name="connsiteY2" fmla="*/ 107111 h 107131"/>
                <a:gd name="connsiteX3" fmla="*/ 91 w 116364"/>
                <a:gd name="connsiteY3" fmla="*/ 18670 h 107131"/>
                <a:gd name="connsiteX4" fmla="*/ 7177 w 116364"/>
                <a:gd name="connsiteY4" fmla="*/ 23 h 107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364" h="107131">
                  <a:moveTo>
                    <a:pt x="7177" y="23"/>
                  </a:moveTo>
                  <a:cubicBezTo>
                    <a:pt x="42020" y="-1416"/>
                    <a:pt x="117834" y="65021"/>
                    <a:pt x="116343" y="92300"/>
                  </a:cubicBezTo>
                  <a:cubicBezTo>
                    <a:pt x="116023" y="97894"/>
                    <a:pt x="102490" y="107644"/>
                    <a:pt x="95671" y="107111"/>
                  </a:cubicBezTo>
                  <a:cubicBezTo>
                    <a:pt x="66048" y="104873"/>
                    <a:pt x="4193" y="47014"/>
                    <a:pt x="91" y="18670"/>
                  </a:cubicBezTo>
                  <a:cubicBezTo>
                    <a:pt x="-815" y="12223"/>
                    <a:pt x="5312" y="4711"/>
                    <a:pt x="7177" y="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3" name="任意多边形: 形状 162"/>
            <p:cNvSpPr/>
            <p:nvPr/>
          </p:nvSpPr>
          <p:spPr>
            <a:xfrm>
              <a:off x="8814197" y="5443851"/>
              <a:ext cx="95773" cy="85723"/>
            </a:xfrm>
            <a:custGeom>
              <a:avLst/>
              <a:gdLst>
                <a:gd name="connsiteX0" fmla="*/ 73843 w 95773"/>
                <a:gd name="connsiteY0" fmla="*/ 85723 h 85723"/>
                <a:gd name="connsiteX1" fmla="*/ 107 w 95773"/>
                <a:gd name="connsiteY1" fmla="*/ 21897 h 85723"/>
                <a:gd name="connsiteX2" fmla="*/ 12095 w 95773"/>
                <a:gd name="connsiteY2" fmla="*/ 2877 h 85723"/>
                <a:gd name="connsiteX3" fmla="*/ 95634 w 95773"/>
                <a:gd name="connsiteY3" fmla="*/ 63187 h 85723"/>
                <a:gd name="connsiteX4" fmla="*/ 73843 w 95773"/>
                <a:gd name="connsiteY4" fmla="*/ 85723 h 8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773" h="85723">
                  <a:moveTo>
                    <a:pt x="73843" y="85723"/>
                  </a:moveTo>
                  <a:cubicBezTo>
                    <a:pt x="26213" y="85457"/>
                    <a:pt x="-1970" y="56634"/>
                    <a:pt x="107" y="21897"/>
                  </a:cubicBezTo>
                  <a:cubicBezTo>
                    <a:pt x="533" y="15131"/>
                    <a:pt x="6341" y="5008"/>
                    <a:pt x="12095" y="2877"/>
                  </a:cubicBezTo>
                  <a:cubicBezTo>
                    <a:pt x="48004" y="-10496"/>
                    <a:pt x="98777" y="24987"/>
                    <a:pt x="95634" y="63187"/>
                  </a:cubicBezTo>
                  <a:cubicBezTo>
                    <a:pt x="94782" y="73576"/>
                    <a:pt x="77040" y="82633"/>
                    <a:pt x="73843" y="857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4" name="任意多边形: 形状 163"/>
            <p:cNvSpPr/>
            <p:nvPr/>
          </p:nvSpPr>
          <p:spPr>
            <a:xfrm>
              <a:off x="11462362" y="6588586"/>
              <a:ext cx="123443" cy="97593"/>
            </a:xfrm>
            <a:custGeom>
              <a:avLst/>
              <a:gdLst>
                <a:gd name="connsiteX0" fmla="*/ 123444 w 123443"/>
                <a:gd name="connsiteY0" fmla="*/ 95088 h 97593"/>
                <a:gd name="connsiteX1" fmla="*/ 0 w 123443"/>
                <a:gd name="connsiteY1" fmla="*/ 1479 h 97593"/>
                <a:gd name="connsiteX2" fmla="*/ 123444 w 123443"/>
                <a:gd name="connsiteY2" fmla="*/ 95088 h 9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443" h="97593">
                  <a:moveTo>
                    <a:pt x="123444" y="95088"/>
                  </a:moveTo>
                  <a:cubicBezTo>
                    <a:pt x="75228" y="108087"/>
                    <a:pt x="24454" y="69568"/>
                    <a:pt x="0" y="1479"/>
                  </a:cubicBezTo>
                  <a:cubicBezTo>
                    <a:pt x="47630" y="-8644"/>
                    <a:pt x="104371" y="34351"/>
                    <a:pt x="123444" y="9508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5" name="任意多边形: 形状 164"/>
            <p:cNvSpPr/>
            <p:nvPr/>
          </p:nvSpPr>
          <p:spPr>
            <a:xfrm>
              <a:off x="9121826" y="5454201"/>
              <a:ext cx="107029" cy="87840"/>
            </a:xfrm>
            <a:custGeom>
              <a:avLst/>
              <a:gdLst>
                <a:gd name="connsiteX0" fmla="*/ 89557 w 107029"/>
                <a:gd name="connsiteY0" fmla="*/ 87841 h 87840"/>
                <a:gd name="connsiteX1" fmla="*/ 1915 w 107029"/>
                <a:gd name="connsiteY1" fmla="*/ 32858 h 87840"/>
                <a:gd name="connsiteX2" fmla="*/ 21201 w 107029"/>
                <a:gd name="connsiteY2" fmla="*/ 839 h 87840"/>
                <a:gd name="connsiteX3" fmla="*/ 106765 w 107029"/>
                <a:gd name="connsiteY3" fmla="*/ 73829 h 87840"/>
                <a:gd name="connsiteX4" fmla="*/ 89557 w 107029"/>
                <a:gd name="connsiteY4" fmla="*/ 87841 h 87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027" h="87840">
                  <a:moveTo>
                    <a:pt x="89557" y="87841"/>
                  </a:moveTo>
                  <a:cubicBezTo>
                    <a:pt x="40861" y="85230"/>
                    <a:pt x="11238" y="64132"/>
                    <a:pt x="1915" y="32858"/>
                  </a:cubicBezTo>
                  <a:cubicBezTo>
                    <a:pt x="-3626" y="14264"/>
                    <a:pt x="2874" y="4728"/>
                    <a:pt x="21201" y="839"/>
                  </a:cubicBezTo>
                  <a:cubicBezTo>
                    <a:pt x="56631" y="-6727"/>
                    <a:pt x="111294" y="38453"/>
                    <a:pt x="106765" y="73829"/>
                  </a:cubicBezTo>
                  <a:cubicBezTo>
                    <a:pt x="105806" y="80808"/>
                    <a:pt x="91847" y="86083"/>
                    <a:pt x="89557" y="878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6" name="任意多边形: 形状 165"/>
            <p:cNvSpPr/>
            <p:nvPr/>
          </p:nvSpPr>
          <p:spPr>
            <a:xfrm>
              <a:off x="11366302" y="6446269"/>
              <a:ext cx="125349" cy="114920"/>
            </a:xfrm>
            <a:custGeom>
              <a:avLst/>
              <a:gdLst>
                <a:gd name="connsiteX0" fmla="*/ 6233 w 125349"/>
                <a:gd name="connsiteY0" fmla="*/ 0 h 114920"/>
                <a:gd name="connsiteX1" fmla="*/ 78478 w 125349"/>
                <a:gd name="connsiteY1" fmla="*/ 37934 h 114920"/>
                <a:gd name="connsiteX2" fmla="*/ 122059 w 125349"/>
                <a:gd name="connsiteY2" fmla="*/ 92384 h 114920"/>
                <a:gd name="connsiteX3" fmla="*/ 124084 w 125349"/>
                <a:gd name="connsiteY3" fmla="*/ 109272 h 114920"/>
                <a:gd name="connsiteX4" fmla="*/ 105063 w 125349"/>
                <a:gd name="connsiteY4" fmla="*/ 114441 h 114920"/>
                <a:gd name="connsiteX5" fmla="*/ 0 w 125349"/>
                <a:gd name="connsiteY5" fmla="*/ 10922 h 114920"/>
                <a:gd name="connsiteX6" fmla="*/ 6233 w 125349"/>
                <a:gd name="connsiteY6" fmla="*/ 0 h 114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348" h="114920">
                  <a:moveTo>
                    <a:pt x="6233" y="0"/>
                  </a:moveTo>
                  <a:cubicBezTo>
                    <a:pt x="30528" y="12307"/>
                    <a:pt x="57220" y="21578"/>
                    <a:pt x="78478" y="37934"/>
                  </a:cubicBezTo>
                  <a:cubicBezTo>
                    <a:pt x="96379" y="51733"/>
                    <a:pt x="108420" y="73417"/>
                    <a:pt x="122059" y="92384"/>
                  </a:cubicBezTo>
                  <a:cubicBezTo>
                    <a:pt x="125096" y="96646"/>
                    <a:pt x="126588" y="106982"/>
                    <a:pt x="124084" y="109272"/>
                  </a:cubicBezTo>
                  <a:cubicBezTo>
                    <a:pt x="119608" y="113268"/>
                    <a:pt x="110658" y="116092"/>
                    <a:pt x="105063" y="114441"/>
                  </a:cubicBezTo>
                  <a:cubicBezTo>
                    <a:pt x="51306" y="98351"/>
                    <a:pt x="20618" y="59351"/>
                    <a:pt x="0" y="10922"/>
                  </a:cubicBezTo>
                  <a:cubicBezTo>
                    <a:pt x="2025" y="7246"/>
                    <a:pt x="4102" y="3623"/>
                    <a:pt x="623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7" name="任意多边形: 形状 166"/>
            <p:cNvSpPr/>
            <p:nvPr/>
          </p:nvSpPr>
          <p:spPr>
            <a:xfrm>
              <a:off x="9642083" y="5354478"/>
              <a:ext cx="105178" cy="90870"/>
            </a:xfrm>
            <a:custGeom>
              <a:avLst/>
              <a:gdLst>
                <a:gd name="connsiteX0" fmla="*/ 75650 w 105178"/>
                <a:gd name="connsiteY0" fmla="*/ 90811 h 90870"/>
                <a:gd name="connsiteX1" fmla="*/ 1754 w 105178"/>
                <a:gd name="connsiteY1" fmla="*/ 34816 h 90870"/>
                <a:gd name="connsiteX2" fmla="*/ 4205 w 105178"/>
                <a:gd name="connsiteY2" fmla="*/ 5194 h 90870"/>
                <a:gd name="connsiteX3" fmla="*/ 33028 w 105178"/>
                <a:gd name="connsiteY3" fmla="*/ 2637 h 90870"/>
                <a:gd name="connsiteX4" fmla="*/ 96748 w 105178"/>
                <a:gd name="connsiteY4" fmla="*/ 57619 h 90870"/>
                <a:gd name="connsiteX5" fmla="*/ 75650 w 105178"/>
                <a:gd name="connsiteY5" fmla="*/ 90811 h 90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178" h="90870">
                  <a:moveTo>
                    <a:pt x="75650" y="90811"/>
                  </a:moveTo>
                  <a:cubicBezTo>
                    <a:pt x="42671" y="89639"/>
                    <a:pt x="9479" y="65451"/>
                    <a:pt x="1754" y="34816"/>
                  </a:cubicBezTo>
                  <a:cubicBezTo>
                    <a:pt x="-643" y="25333"/>
                    <a:pt x="-1230" y="10895"/>
                    <a:pt x="4205" y="5194"/>
                  </a:cubicBezTo>
                  <a:cubicBezTo>
                    <a:pt x="9426" y="-294"/>
                    <a:pt x="26635" y="-1892"/>
                    <a:pt x="33028" y="2637"/>
                  </a:cubicBezTo>
                  <a:cubicBezTo>
                    <a:pt x="55884" y="18886"/>
                    <a:pt x="79966" y="35775"/>
                    <a:pt x="96748" y="57619"/>
                  </a:cubicBezTo>
                  <a:cubicBezTo>
                    <a:pt x="113744" y="79783"/>
                    <a:pt x="104207" y="91823"/>
                    <a:pt x="75650" y="9081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8" name="任意多边形: 形状 167"/>
            <p:cNvSpPr/>
            <p:nvPr/>
          </p:nvSpPr>
          <p:spPr>
            <a:xfrm>
              <a:off x="9210674" y="5311083"/>
              <a:ext cx="99894" cy="88431"/>
            </a:xfrm>
            <a:custGeom>
              <a:avLst/>
              <a:gdLst>
                <a:gd name="connsiteX0" fmla="*/ 75138 w 99894"/>
                <a:gd name="connsiteY0" fmla="*/ 87748 h 88431"/>
                <a:gd name="connsiteX1" fmla="*/ 1561 w 99894"/>
                <a:gd name="connsiteY1" fmla="*/ 32819 h 88431"/>
                <a:gd name="connsiteX2" fmla="*/ 29532 w 99894"/>
                <a:gd name="connsiteY2" fmla="*/ 213 h 88431"/>
                <a:gd name="connsiteX3" fmla="*/ 97567 w 99894"/>
                <a:gd name="connsiteY3" fmla="*/ 55036 h 88431"/>
                <a:gd name="connsiteX4" fmla="*/ 75138 w 99894"/>
                <a:gd name="connsiteY4" fmla="*/ 87748 h 8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94" h="88431">
                  <a:moveTo>
                    <a:pt x="75138" y="87748"/>
                  </a:moveTo>
                  <a:cubicBezTo>
                    <a:pt x="40188" y="86843"/>
                    <a:pt x="8221" y="62015"/>
                    <a:pt x="1561" y="32819"/>
                  </a:cubicBezTo>
                  <a:cubicBezTo>
                    <a:pt x="-3926" y="8684"/>
                    <a:pt x="4971" y="-1652"/>
                    <a:pt x="29532" y="213"/>
                  </a:cubicBezTo>
                  <a:cubicBezTo>
                    <a:pt x="59474" y="2451"/>
                    <a:pt x="90535" y="27385"/>
                    <a:pt x="97567" y="55036"/>
                  </a:cubicBezTo>
                  <a:cubicBezTo>
                    <a:pt x="103055" y="76613"/>
                    <a:pt x="100072" y="91904"/>
                    <a:pt x="75138" y="877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9" name="任意多边形: 形状 168"/>
            <p:cNvSpPr/>
            <p:nvPr/>
          </p:nvSpPr>
          <p:spPr>
            <a:xfrm>
              <a:off x="10169474" y="5449240"/>
              <a:ext cx="107354" cy="93134"/>
            </a:xfrm>
            <a:custGeom>
              <a:avLst/>
              <a:gdLst>
                <a:gd name="connsiteX0" fmla="*/ 107355 w 107354"/>
                <a:gd name="connsiteY0" fmla="*/ 90351 h 93134"/>
                <a:gd name="connsiteX1" fmla="*/ 0 w 107354"/>
                <a:gd name="connsiteY1" fmla="*/ 4148 h 93134"/>
                <a:gd name="connsiteX2" fmla="*/ 107355 w 107354"/>
                <a:gd name="connsiteY2" fmla="*/ 90351 h 9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354" h="93134">
                  <a:moveTo>
                    <a:pt x="107355" y="90351"/>
                  </a:moveTo>
                  <a:cubicBezTo>
                    <a:pt x="52745" y="101965"/>
                    <a:pt x="22856" y="77991"/>
                    <a:pt x="0" y="4148"/>
                  </a:cubicBezTo>
                  <a:cubicBezTo>
                    <a:pt x="43048" y="-15085"/>
                    <a:pt x="106395" y="35795"/>
                    <a:pt x="107355" y="903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0" name="任意多边形: 形状 169"/>
            <p:cNvSpPr/>
            <p:nvPr/>
          </p:nvSpPr>
          <p:spPr>
            <a:xfrm>
              <a:off x="11168425" y="6288301"/>
              <a:ext cx="119559" cy="107674"/>
            </a:xfrm>
            <a:custGeom>
              <a:avLst/>
              <a:gdLst>
                <a:gd name="connsiteX0" fmla="*/ 119559 w 119559"/>
                <a:gd name="connsiteY0" fmla="*/ 107674 h 107674"/>
                <a:gd name="connsiteX1" fmla="*/ 1176 w 119559"/>
                <a:gd name="connsiteY1" fmla="*/ 20352 h 107674"/>
                <a:gd name="connsiteX2" fmla="*/ 1390 w 119559"/>
                <a:gd name="connsiteY2" fmla="*/ 0 h 107674"/>
                <a:gd name="connsiteX3" fmla="*/ 21688 w 119559"/>
                <a:gd name="connsiteY3" fmla="*/ 1598 h 107674"/>
                <a:gd name="connsiteX4" fmla="*/ 119559 w 119559"/>
                <a:gd name="connsiteY4" fmla="*/ 107674 h 107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559" h="107674">
                  <a:moveTo>
                    <a:pt x="119559" y="107674"/>
                  </a:moveTo>
                  <a:cubicBezTo>
                    <a:pt x="58024" y="101920"/>
                    <a:pt x="24245" y="67876"/>
                    <a:pt x="1176" y="20352"/>
                  </a:cubicBezTo>
                  <a:cubicBezTo>
                    <a:pt x="-1488" y="14918"/>
                    <a:pt x="1176" y="6873"/>
                    <a:pt x="1390" y="0"/>
                  </a:cubicBezTo>
                  <a:cubicBezTo>
                    <a:pt x="8156" y="479"/>
                    <a:pt x="15188" y="-53"/>
                    <a:pt x="21688" y="1598"/>
                  </a:cubicBezTo>
                  <a:cubicBezTo>
                    <a:pt x="74966" y="15344"/>
                    <a:pt x="100805" y="54876"/>
                    <a:pt x="119559" y="1076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1" name="任意多边形: 形状 170"/>
            <p:cNvSpPr/>
            <p:nvPr/>
          </p:nvSpPr>
          <p:spPr>
            <a:xfrm>
              <a:off x="8616092" y="5764510"/>
              <a:ext cx="102928" cy="77439"/>
            </a:xfrm>
            <a:custGeom>
              <a:avLst/>
              <a:gdLst>
                <a:gd name="connsiteX0" fmla="*/ 64646 w 102928"/>
                <a:gd name="connsiteY0" fmla="*/ 76312 h 77439"/>
                <a:gd name="connsiteX1" fmla="*/ 73 w 102928"/>
                <a:gd name="connsiteY1" fmla="*/ 24792 h 77439"/>
                <a:gd name="connsiteX2" fmla="*/ 32999 w 102928"/>
                <a:gd name="connsiteY2" fmla="*/ 231 h 77439"/>
                <a:gd name="connsiteX3" fmla="*/ 102846 w 102928"/>
                <a:gd name="connsiteY3" fmla="*/ 56865 h 77439"/>
                <a:gd name="connsiteX4" fmla="*/ 64646 w 102928"/>
                <a:gd name="connsiteY4" fmla="*/ 76312 h 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928" h="77439">
                  <a:moveTo>
                    <a:pt x="64646" y="76312"/>
                  </a:moveTo>
                  <a:cubicBezTo>
                    <a:pt x="25913" y="77484"/>
                    <a:pt x="1938" y="58730"/>
                    <a:pt x="73" y="24792"/>
                  </a:cubicBezTo>
                  <a:cubicBezTo>
                    <a:pt x="-1365" y="-515"/>
                    <a:pt x="18720" y="1510"/>
                    <a:pt x="32999" y="231"/>
                  </a:cubicBezTo>
                  <a:cubicBezTo>
                    <a:pt x="67522" y="-2859"/>
                    <a:pt x="101247" y="25485"/>
                    <a:pt x="102846" y="56865"/>
                  </a:cubicBezTo>
                  <a:cubicBezTo>
                    <a:pt x="104497" y="88246"/>
                    <a:pt x="81002" y="73648"/>
                    <a:pt x="64646" y="7631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2" name="任意多边形: 形状 171"/>
            <p:cNvSpPr/>
            <p:nvPr/>
          </p:nvSpPr>
          <p:spPr>
            <a:xfrm>
              <a:off x="9256076" y="6080103"/>
              <a:ext cx="105380" cy="81664"/>
            </a:xfrm>
            <a:custGeom>
              <a:avLst/>
              <a:gdLst>
                <a:gd name="connsiteX0" fmla="*/ 46678 w 105380"/>
                <a:gd name="connsiteY0" fmla="*/ 81664 h 81664"/>
                <a:gd name="connsiteX1" fmla="*/ 10289 w 105380"/>
                <a:gd name="connsiteY1" fmla="*/ 54972 h 81664"/>
                <a:gd name="connsiteX2" fmla="*/ 24940 w 105380"/>
                <a:gd name="connsiteY2" fmla="*/ 11231 h 81664"/>
                <a:gd name="connsiteX3" fmla="*/ 95214 w 105380"/>
                <a:gd name="connsiteY3" fmla="*/ 27161 h 81664"/>
                <a:gd name="connsiteX4" fmla="*/ 71505 w 105380"/>
                <a:gd name="connsiteY4" fmla="*/ 75644 h 81664"/>
                <a:gd name="connsiteX5" fmla="*/ 46678 w 105380"/>
                <a:gd name="connsiteY5" fmla="*/ 81664 h 81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380" h="81664">
                  <a:moveTo>
                    <a:pt x="46678" y="81664"/>
                  </a:moveTo>
                  <a:cubicBezTo>
                    <a:pt x="36342" y="74365"/>
                    <a:pt x="20252" y="67173"/>
                    <a:pt x="10289" y="54972"/>
                  </a:cubicBezTo>
                  <a:cubicBezTo>
                    <a:pt x="-7506" y="33181"/>
                    <a:pt x="-1965" y="20395"/>
                    <a:pt x="24940" y="11231"/>
                  </a:cubicBezTo>
                  <a:cubicBezTo>
                    <a:pt x="75874" y="-6084"/>
                    <a:pt x="79337" y="-5285"/>
                    <a:pt x="95214" y="27161"/>
                  </a:cubicBezTo>
                  <a:cubicBezTo>
                    <a:pt x="112369" y="62218"/>
                    <a:pt x="109918" y="67226"/>
                    <a:pt x="71505" y="75644"/>
                  </a:cubicBezTo>
                  <a:cubicBezTo>
                    <a:pt x="65325" y="76976"/>
                    <a:pt x="59198" y="78627"/>
                    <a:pt x="46678" y="816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3" name="任意多边形: 形状 172"/>
            <p:cNvSpPr/>
            <p:nvPr/>
          </p:nvSpPr>
          <p:spPr>
            <a:xfrm>
              <a:off x="10766396" y="5961623"/>
              <a:ext cx="111190" cy="93416"/>
            </a:xfrm>
            <a:custGeom>
              <a:avLst/>
              <a:gdLst>
                <a:gd name="connsiteX0" fmla="*/ 111190 w 111190"/>
                <a:gd name="connsiteY0" fmla="*/ 92363 h 93416"/>
                <a:gd name="connsiteX1" fmla="*/ 0 w 111190"/>
                <a:gd name="connsiteY1" fmla="*/ 2057 h 93416"/>
                <a:gd name="connsiteX2" fmla="*/ 111190 w 111190"/>
                <a:gd name="connsiteY2" fmla="*/ 92363 h 93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89" h="93416">
                  <a:moveTo>
                    <a:pt x="111190" y="92363"/>
                  </a:moveTo>
                  <a:cubicBezTo>
                    <a:pt x="54450" y="99289"/>
                    <a:pt x="21364" y="72384"/>
                    <a:pt x="0" y="2057"/>
                  </a:cubicBezTo>
                  <a:cubicBezTo>
                    <a:pt x="55356" y="-8812"/>
                    <a:pt x="95367" y="23688"/>
                    <a:pt x="111190" y="9236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4" name="任意多边形: 形状 173"/>
            <p:cNvSpPr/>
            <p:nvPr/>
          </p:nvSpPr>
          <p:spPr>
            <a:xfrm>
              <a:off x="10369366" y="5618527"/>
              <a:ext cx="108691" cy="101570"/>
            </a:xfrm>
            <a:custGeom>
              <a:avLst/>
              <a:gdLst>
                <a:gd name="connsiteX0" fmla="*/ 108692 w 108691"/>
                <a:gd name="connsiteY0" fmla="*/ 90806 h 101570"/>
                <a:gd name="connsiteX1" fmla="*/ 88340 w 108691"/>
                <a:gd name="connsiteY1" fmla="*/ 101568 h 101570"/>
                <a:gd name="connsiteX2" fmla="*/ 6 w 108691"/>
                <a:gd name="connsiteY2" fmla="*/ 18029 h 101570"/>
                <a:gd name="connsiteX3" fmla="*/ 14551 w 108691"/>
                <a:gd name="connsiteY3" fmla="*/ 288 h 101570"/>
                <a:gd name="connsiteX4" fmla="*/ 108692 w 108691"/>
                <a:gd name="connsiteY4" fmla="*/ 90806 h 101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691" h="101570">
                  <a:moveTo>
                    <a:pt x="108692" y="90806"/>
                  </a:moveTo>
                  <a:cubicBezTo>
                    <a:pt x="103737" y="93577"/>
                    <a:pt x="95959" y="101728"/>
                    <a:pt x="88340" y="101568"/>
                  </a:cubicBezTo>
                  <a:cubicBezTo>
                    <a:pt x="58345" y="100876"/>
                    <a:pt x="1284" y="46906"/>
                    <a:pt x="6" y="18029"/>
                  </a:cubicBezTo>
                  <a:cubicBezTo>
                    <a:pt x="-261" y="12062"/>
                    <a:pt x="8637" y="1193"/>
                    <a:pt x="14551" y="288"/>
                  </a:cubicBezTo>
                  <a:cubicBezTo>
                    <a:pt x="44919" y="-4561"/>
                    <a:pt x="107946" y="52979"/>
                    <a:pt x="108692" y="9080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5" name="任意多边形: 形状 174"/>
            <p:cNvSpPr/>
            <p:nvPr/>
          </p:nvSpPr>
          <p:spPr>
            <a:xfrm>
              <a:off x="8258013" y="6624869"/>
              <a:ext cx="101527" cy="76860"/>
            </a:xfrm>
            <a:custGeom>
              <a:avLst/>
              <a:gdLst>
                <a:gd name="connsiteX0" fmla="*/ 60011 w 101527"/>
                <a:gd name="connsiteY0" fmla="*/ 76813 h 76860"/>
                <a:gd name="connsiteX1" fmla="*/ 20 w 101527"/>
                <a:gd name="connsiteY1" fmla="*/ 26572 h 76860"/>
                <a:gd name="connsiteX2" fmla="*/ 42323 w 101527"/>
                <a:gd name="connsiteY2" fmla="*/ 40 h 76860"/>
                <a:gd name="connsiteX3" fmla="*/ 101461 w 101527"/>
                <a:gd name="connsiteY3" fmla="*/ 48949 h 76860"/>
                <a:gd name="connsiteX4" fmla="*/ 60011 w 101527"/>
                <a:gd name="connsiteY4" fmla="*/ 76813 h 7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27" h="76860">
                  <a:moveTo>
                    <a:pt x="60011" y="76813"/>
                  </a:moveTo>
                  <a:cubicBezTo>
                    <a:pt x="32360" y="77079"/>
                    <a:pt x="-939" y="50174"/>
                    <a:pt x="20" y="26572"/>
                  </a:cubicBezTo>
                  <a:cubicBezTo>
                    <a:pt x="1139" y="-1345"/>
                    <a:pt x="23516" y="679"/>
                    <a:pt x="42323" y="40"/>
                  </a:cubicBezTo>
                  <a:cubicBezTo>
                    <a:pt x="75621" y="-1079"/>
                    <a:pt x="103059" y="21564"/>
                    <a:pt x="101461" y="48949"/>
                  </a:cubicBezTo>
                  <a:cubicBezTo>
                    <a:pt x="99969" y="75374"/>
                    <a:pt x="80469" y="77239"/>
                    <a:pt x="60011" y="768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6" name="任意多边形: 形状 175"/>
            <p:cNvSpPr/>
            <p:nvPr/>
          </p:nvSpPr>
          <p:spPr>
            <a:xfrm>
              <a:off x="8445081" y="5769004"/>
              <a:ext cx="99017" cy="80695"/>
            </a:xfrm>
            <a:custGeom>
              <a:avLst/>
              <a:gdLst>
                <a:gd name="connsiteX0" fmla="*/ 42419 w 99017"/>
                <a:gd name="connsiteY0" fmla="*/ 0 h 80695"/>
                <a:gd name="connsiteX1" fmla="*/ 98254 w 99017"/>
                <a:gd name="connsiteY1" fmla="*/ 62601 h 80695"/>
                <a:gd name="connsiteX2" fmla="*/ 82804 w 99017"/>
                <a:gd name="connsiteY2" fmla="*/ 78798 h 80695"/>
                <a:gd name="connsiteX3" fmla="*/ 756 w 99017"/>
                <a:gd name="connsiteY3" fmla="*/ 28610 h 80695"/>
                <a:gd name="connsiteX4" fmla="*/ 42419 w 99017"/>
                <a:gd name="connsiteY4" fmla="*/ 0 h 8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17" h="80695">
                  <a:moveTo>
                    <a:pt x="42419" y="0"/>
                  </a:moveTo>
                  <a:cubicBezTo>
                    <a:pt x="77529" y="-53"/>
                    <a:pt x="103901" y="28610"/>
                    <a:pt x="98254" y="62601"/>
                  </a:cubicBezTo>
                  <a:cubicBezTo>
                    <a:pt x="97242" y="68835"/>
                    <a:pt x="89197" y="76667"/>
                    <a:pt x="82804" y="78798"/>
                  </a:cubicBezTo>
                  <a:cubicBezTo>
                    <a:pt x="53394" y="88494"/>
                    <a:pt x="7043" y="59405"/>
                    <a:pt x="756" y="28610"/>
                  </a:cubicBezTo>
                  <a:cubicBezTo>
                    <a:pt x="-3346" y="8525"/>
                    <a:pt x="9067" y="53"/>
                    <a:pt x="424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7" name="任意多边形: 形状 176"/>
            <p:cNvSpPr/>
            <p:nvPr/>
          </p:nvSpPr>
          <p:spPr>
            <a:xfrm>
              <a:off x="11666841" y="6750473"/>
              <a:ext cx="126640" cy="98894"/>
            </a:xfrm>
            <a:custGeom>
              <a:avLst/>
              <a:gdLst>
                <a:gd name="connsiteX0" fmla="*/ 0 w 126640"/>
                <a:gd name="connsiteY0" fmla="*/ 1024 h 98894"/>
                <a:gd name="connsiteX1" fmla="*/ 126640 w 126640"/>
                <a:gd name="connsiteY1" fmla="*/ 98895 h 98894"/>
                <a:gd name="connsiteX2" fmla="*/ 0 w 126640"/>
                <a:gd name="connsiteY2" fmla="*/ 1024 h 9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640" h="98894">
                  <a:moveTo>
                    <a:pt x="0" y="1024"/>
                  </a:moveTo>
                  <a:cubicBezTo>
                    <a:pt x="53810" y="-7767"/>
                    <a:pt x="117211" y="41355"/>
                    <a:pt x="126640" y="98895"/>
                  </a:cubicBezTo>
                  <a:cubicBezTo>
                    <a:pt x="60257" y="96604"/>
                    <a:pt x="28663" y="51957"/>
                    <a:pt x="0" y="10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8" name="任意多边形: 形状 177"/>
            <p:cNvSpPr/>
            <p:nvPr/>
          </p:nvSpPr>
          <p:spPr>
            <a:xfrm>
              <a:off x="10687439" y="5823466"/>
              <a:ext cx="107441" cy="96100"/>
            </a:xfrm>
            <a:custGeom>
              <a:avLst/>
              <a:gdLst>
                <a:gd name="connsiteX0" fmla="*/ 106715 w 107441"/>
                <a:gd name="connsiteY0" fmla="*/ 96100 h 96100"/>
                <a:gd name="connsiteX1" fmla="*/ 0 w 107441"/>
                <a:gd name="connsiteY1" fmla="*/ 4037 h 96100"/>
                <a:gd name="connsiteX2" fmla="*/ 72458 w 107441"/>
                <a:gd name="connsiteY2" fmla="*/ 22098 h 96100"/>
                <a:gd name="connsiteX3" fmla="*/ 106715 w 107441"/>
                <a:gd name="connsiteY3" fmla="*/ 96100 h 9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41" h="96100">
                  <a:moveTo>
                    <a:pt x="106715" y="96100"/>
                  </a:moveTo>
                  <a:cubicBezTo>
                    <a:pt x="42462" y="94929"/>
                    <a:pt x="16836" y="54278"/>
                    <a:pt x="0" y="4037"/>
                  </a:cubicBezTo>
                  <a:cubicBezTo>
                    <a:pt x="20299" y="-4967"/>
                    <a:pt x="47204" y="1107"/>
                    <a:pt x="72458" y="22098"/>
                  </a:cubicBezTo>
                  <a:cubicBezTo>
                    <a:pt x="95260" y="41012"/>
                    <a:pt x="111084" y="63441"/>
                    <a:pt x="106715" y="961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9" name="任意多边形: 形状 178"/>
            <p:cNvSpPr/>
            <p:nvPr/>
          </p:nvSpPr>
          <p:spPr>
            <a:xfrm>
              <a:off x="9355765" y="5329523"/>
              <a:ext cx="102269" cy="85837"/>
            </a:xfrm>
            <a:custGeom>
              <a:avLst/>
              <a:gdLst>
                <a:gd name="connsiteX0" fmla="*/ 0 w 102269"/>
                <a:gd name="connsiteY0" fmla="*/ 4203 h 85837"/>
                <a:gd name="connsiteX1" fmla="*/ 100055 w 102269"/>
                <a:gd name="connsiteY1" fmla="*/ 54870 h 85837"/>
                <a:gd name="connsiteX2" fmla="*/ 75281 w 102269"/>
                <a:gd name="connsiteY2" fmla="*/ 85824 h 85837"/>
                <a:gd name="connsiteX3" fmla="*/ 0 w 102269"/>
                <a:gd name="connsiteY3" fmla="*/ 4203 h 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69" h="85837">
                  <a:moveTo>
                    <a:pt x="0" y="4203"/>
                  </a:moveTo>
                  <a:cubicBezTo>
                    <a:pt x="62015" y="-7784"/>
                    <a:pt x="85404" y="4896"/>
                    <a:pt x="100055" y="54870"/>
                  </a:cubicBezTo>
                  <a:cubicBezTo>
                    <a:pt x="107035" y="78632"/>
                    <a:pt x="97178" y="86197"/>
                    <a:pt x="75281" y="85824"/>
                  </a:cubicBezTo>
                  <a:cubicBezTo>
                    <a:pt x="40065" y="85185"/>
                    <a:pt x="15397" y="59132"/>
                    <a:pt x="0" y="42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0" name="任意多边形: 形状 179"/>
            <p:cNvSpPr/>
            <p:nvPr/>
          </p:nvSpPr>
          <p:spPr>
            <a:xfrm>
              <a:off x="8339920" y="5939807"/>
              <a:ext cx="98094" cy="78803"/>
            </a:xfrm>
            <a:custGeom>
              <a:avLst/>
              <a:gdLst>
                <a:gd name="connsiteX0" fmla="*/ 73737 w 98094"/>
                <a:gd name="connsiteY0" fmla="*/ 78803 h 78803"/>
                <a:gd name="connsiteX1" fmla="*/ 1 w 98094"/>
                <a:gd name="connsiteY1" fmla="*/ 26804 h 78803"/>
                <a:gd name="connsiteX2" fmla="*/ 47631 w 98094"/>
                <a:gd name="connsiteY2" fmla="*/ 219 h 78803"/>
                <a:gd name="connsiteX3" fmla="*/ 97445 w 98094"/>
                <a:gd name="connsiteY3" fmla="*/ 58930 h 78803"/>
                <a:gd name="connsiteX4" fmla="*/ 73737 w 98094"/>
                <a:gd name="connsiteY4" fmla="*/ 78803 h 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094" h="78803">
                  <a:moveTo>
                    <a:pt x="73737" y="78803"/>
                  </a:moveTo>
                  <a:cubicBezTo>
                    <a:pt x="27545" y="78590"/>
                    <a:pt x="-159" y="55734"/>
                    <a:pt x="1" y="26804"/>
                  </a:cubicBezTo>
                  <a:cubicBezTo>
                    <a:pt x="161" y="-8732"/>
                    <a:pt x="29889" y="2829"/>
                    <a:pt x="47631" y="219"/>
                  </a:cubicBezTo>
                  <a:cubicBezTo>
                    <a:pt x="70700" y="-3191"/>
                    <a:pt x="103093" y="34050"/>
                    <a:pt x="97445" y="58930"/>
                  </a:cubicBezTo>
                  <a:cubicBezTo>
                    <a:pt x="95048" y="69373"/>
                    <a:pt x="77040" y="76246"/>
                    <a:pt x="73737" y="788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1" name="任意多边形: 形状 180"/>
            <p:cNvSpPr/>
            <p:nvPr/>
          </p:nvSpPr>
          <p:spPr>
            <a:xfrm>
              <a:off x="9436649" y="5188551"/>
              <a:ext cx="97881" cy="93282"/>
            </a:xfrm>
            <a:custGeom>
              <a:avLst/>
              <a:gdLst>
                <a:gd name="connsiteX0" fmla="*/ 84596 w 97881"/>
                <a:gd name="connsiteY0" fmla="*/ 93282 h 93282"/>
                <a:gd name="connsiteX1" fmla="*/ 1323 w 97881"/>
                <a:gd name="connsiteY1" fmla="*/ 28550 h 93282"/>
                <a:gd name="connsiteX2" fmla="*/ 25938 w 97881"/>
                <a:gd name="connsiteY2" fmla="*/ 260 h 93282"/>
                <a:gd name="connsiteX3" fmla="*/ 97862 w 97881"/>
                <a:gd name="connsiteY3" fmla="*/ 68828 h 93282"/>
                <a:gd name="connsiteX4" fmla="*/ 84596 w 97881"/>
                <a:gd name="connsiteY4" fmla="*/ 93282 h 9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881" h="93282">
                  <a:moveTo>
                    <a:pt x="84596" y="93282"/>
                  </a:moveTo>
                  <a:cubicBezTo>
                    <a:pt x="45490" y="90139"/>
                    <a:pt x="7610" y="57266"/>
                    <a:pt x="1323" y="28550"/>
                  </a:cubicBezTo>
                  <a:cubicBezTo>
                    <a:pt x="-3152" y="8091"/>
                    <a:pt x="3401" y="-1765"/>
                    <a:pt x="25938" y="260"/>
                  </a:cubicBezTo>
                  <a:cubicBezTo>
                    <a:pt x="55507" y="2977"/>
                    <a:pt x="96104" y="38832"/>
                    <a:pt x="97862" y="68828"/>
                  </a:cubicBezTo>
                  <a:cubicBezTo>
                    <a:pt x="98395" y="77832"/>
                    <a:pt x="87953" y="87528"/>
                    <a:pt x="84596" y="9328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2" name="任意多边形: 形状 181"/>
            <p:cNvSpPr/>
            <p:nvPr/>
          </p:nvSpPr>
          <p:spPr>
            <a:xfrm>
              <a:off x="8372185" y="6441413"/>
              <a:ext cx="98298" cy="75608"/>
            </a:xfrm>
            <a:custGeom>
              <a:avLst/>
              <a:gdLst>
                <a:gd name="connsiteX0" fmla="*/ 74291 w 98298"/>
                <a:gd name="connsiteY0" fmla="*/ 75609 h 75608"/>
                <a:gd name="connsiteX1" fmla="*/ 22 w 98298"/>
                <a:gd name="connsiteY1" fmla="*/ 26487 h 75608"/>
                <a:gd name="connsiteX2" fmla="*/ 44136 w 98298"/>
                <a:gd name="connsiteY2" fmla="*/ 327 h 75608"/>
                <a:gd name="connsiteX3" fmla="*/ 97787 w 98298"/>
                <a:gd name="connsiteY3" fmla="*/ 53818 h 75608"/>
                <a:gd name="connsiteX4" fmla="*/ 74291 w 98298"/>
                <a:gd name="connsiteY4" fmla="*/ 75609 h 7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298" h="75608">
                  <a:moveTo>
                    <a:pt x="74291" y="75609"/>
                  </a:moveTo>
                  <a:cubicBezTo>
                    <a:pt x="22718" y="75449"/>
                    <a:pt x="-830" y="56695"/>
                    <a:pt x="22" y="26487"/>
                  </a:cubicBezTo>
                  <a:cubicBezTo>
                    <a:pt x="928" y="-5373"/>
                    <a:pt x="24743" y="487"/>
                    <a:pt x="44136" y="327"/>
                  </a:cubicBezTo>
                  <a:cubicBezTo>
                    <a:pt x="73545" y="114"/>
                    <a:pt x="102528" y="26487"/>
                    <a:pt x="97787" y="53818"/>
                  </a:cubicBezTo>
                  <a:cubicBezTo>
                    <a:pt x="95922" y="64634"/>
                    <a:pt x="77754" y="72572"/>
                    <a:pt x="74291" y="756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3" name="任意多边形: 形状 182"/>
            <p:cNvSpPr/>
            <p:nvPr/>
          </p:nvSpPr>
          <p:spPr>
            <a:xfrm>
              <a:off x="8188551" y="6453195"/>
              <a:ext cx="95016" cy="85902"/>
            </a:xfrm>
            <a:custGeom>
              <a:avLst/>
              <a:gdLst>
                <a:gd name="connsiteX0" fmla="*/ 32987 w 95016"/>
                <a:gd name="connsiteY0" fmla="*/ 0 h 85902"/>
                <a:gd name="connsiteX1" fmla="*/ 95002 w 95016"/>
                <a:gd name="connsiteY1" fmla="*/ 55515 h 85902"/>
                <a:gd name="connsiteX2" fmla="*/ 45774 w 95016"/>
                <a:gd name="connsiteY2" fmla="*/ 85457 h 85902"/>
                <a:gd name="connsiteX3" fmla="*/ 594 w 95016"/>
                <a:gd name="connsiteY3" fmla="*/ 30901 h 85902"/>
                <a:gd name="connsiteX4" fmla="*/ 32987 w 95016"/>
                <a:gd name="connsiteY4" fmla="*/ 0 h 85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016" h="85902">
                  <a:moveTo>
                    <a:pt x="32987" y="0"/>
                  </a:moveTo>
                  <a:cubicBezTo>
                    <a:pt x="71773" y="6713"/>
                    <a:pt x="94363" y="26266"/>
                    <a:pt x="95002" y="55515"/>
                  </a:cubicBezTo>
                  <a:cubicBezTo>
                    <a:pt x="95801" y="92756"/>
                    <a:pt x="63782" y="81728"/>
                    <a:pt x="45774" y="85457"/>
                  </a:cubicBezTo>
                  <a:cubicBezTo>
                    <a:pt x="23237" y="90092"/>
                    <a:pt x="-4414" y="57646"/>
                    <a:pt x="594" y="30901"/>
                  </a:cubicBezTo>
                  <a:cubicBezTo>
                    <a:pt x="2832" y="18967"/>
                    <a:pt x="21692" y="10176"/>
                    <a:pt x="3298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4" name="任意多边形: 形状 183"/>
            <p:cNvSpPr/>
            <p:nvPr/>
          </p:nvSpPr>
          <p:spPr>
            <a:xfrm>
              <a:off x="10494094" y="5651620"/>
              <a:ext cx="102772" cy="91094"/>
            </a:xfrm>
            <a:custGeom>
              <a:avLst/>
              <a:gdLst>
                <a:gd name="connsiteX0" fmla="*/ 0 w 102772"/>
                <a:gd name="connsiteY0" fmla="*/ 2251 h 91094"/>
                <a:gd name="connsiteX1" fmla="*/ 102772 w 102772"/>
                <a:gd name="connsiteY1" fmla="*/ 87921 h 91094"/>
                <a:gd name="connsiteX2" fmla="*/ 0 w 102772"/>
                <a:gd name="connsiteY2" fmla="*/ 2251 h 9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72" h="91094">
                  <a:moveTo>
                    <a:pt x="0" y="2251"/>
                  </a:moveTo>
                  <a:cubicBezTo>
                    <a:pt x="56527" y="-10589"/>
                    <a:pt x="87588" y="33312"/>
                    <a:pt x="102772" y="87921"/>
                  </a:cubicBezTo>
                  <a:cubicBezTo>
                    <a:pt x="51786" y="103212"/>
                    <a:pt x="586" y="61389"/>
                    <a:pt x="0" y="22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5" name="任意多边形: 形状 184"/>
            <p:cNvSpPr/>
            <p:nvPr/>
          </p:nvSpPr>
          <p:spPr>
            <a:xfrm>
              <a:off x="10047681" y="5425381"/>
              <a:ext cx="97231" cy="87561"/>
            </a:xfrm>
            <a:custGeom>
              <a:avLst/>
              <a:gdLst>
                <a:gd name="connsiteX0" fmla="*/ 97232 w 97231"/>
                <a:gd name="connsiteY0" fmla="*/ 84268 h 87561"/>
                <a:gd name="connsiteX1" fmla="*/ 0 w 97231"/>
                <a:gd name="connsiteY1" fmla="*/ 2860 h 87561"/>
                <a:gd name="connsiteX2" fmla="*/ 97232 w 97231"/>
                <a:gd name="connsiteY2" fmla="*/ 84268 h 8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231" h="87561">
                  <a:moveTo>
                    <a:pt x="97232" y="84268"/>
                  </a:moveTo>
                  <a:cubicBezTo>
                    <a:pt x="38040" y="97534"/>
                    <a:pt x="6979" y="70789"/>
                    <a:pt x="0" y="2860"/>
                  </a:cubicBezTo>
                  <a:cubicBezTo>
                    <a:pt x="54396" y="-9075"/>
                    <a:pt x="85084" y="16019"/>
                    <a:pt x="97232" y="842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6" name="任意多边形: 形状 185"/>
            <p:cNvSpPr/>
            <p:nvPr/>
          </p:nvSpPr>
          <p:spPr>
            <a:xfrm>
              <a:off x="8653402" y="5437884"/>
              <a:ext cx="91641" cy="84470"/>
            </a:xfrm>
            <a:custGeom>
              <a:avLst/>
              <a:gdLst>
                <a:gd name="connsiteX0" fmla="*/ 25791 w 91641"/>
                <a:gd name="connsiteY0" fmla="*/ 0 h 84470"/>
                <a:gd name="connsiteX1" fmla="*/ 75232 w 91641"/>
                <a:gd name="connsiteY1" fmla="*/ 25786 h 84470"/>
                <a:gd name="connsiteX2" fmla="*/ 91642 w 91641"/>
                <a:gd name="connsiteY2" fmla="*/ 79916 h 84470"/>
                <a:gd name="connsiteX3" fmla="*/ 32344 w 91641"/>
                <a:gd name="connsiteY3" fmla="*/ 80502 h 84470"/>
                <a:gd name="connsiteX4" fmla="*/ 111 w 91641"/>
                <a:gd name="connsiteY4" fmla="*/ 25520 h 84470"/>
                <a:gd name="connsiteX5" fmla="*/ 25791 w 91641"/>
                <a:gd name="connsiteY5" fmla="*/ 0 h 8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641" h="84470">
                  <a:moveTo>
                    <a:pt x="25791" y="0"/>
                  </a:moveTo>
                  <a:cubicBezTo>
                    <a:pt x="47155" y="10496"/>
                    <a:pt x="66868" y="14119"/>
                    <a:pt x="75232" y="25786"/>
                  </a:cubicBezTo>
                  <a:cubicBezTo>
                    <a:pt x="85622" y="40331"/>
                    <a:pt x="86581" y="61589"/>
                    <a:pt x="91642" y="79916"/>
                  </a:cubicBezTo>
                  <a:cubicBezTo>
                    <a:pt x="71450" y="80769"/>
                    <a:pt x="46516" y="89347"/>
                    <a:pt x="32344" y="80502"/>
                  </a:cubicBezTo>
                  <a:cubicBezTo>
                    <a:pt x="16094" y="70380"/>
                    <a:pt x="7570" y="45606"/>
                    <a:pt x="111" y="25520"/>
                  </a:cubicBezTo>
                  <a:cubicBezTo>
                    <a:pt x="-1541" y="21098"/>
                    <a:pt x="15615" y="9696"/>
                    <a:pt x="2579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7" name="任意多边形: 形状 186"/>
            <p:cNvSpPr/>
            <p:nvPr/>
          </p:nvSpPr>
          <p:spPr>
            <a:xfrm>
              <a:off x="9296054" y="5173714"/>
              <a:ext cx="94495" cy="83492"/>
            </a:xfrm>
            <a:custGeom>
              <a:avLst/>
              <a:gdLst>
                <a:gd name="connsiteX0" fmla="*/ 93702 w 94495"/>
                <a:gd name="connsiteY0" fmla="*/ 81960 h 83492"/>
                <a:gd name="connsiteX1" fmla="*/ 40 w 94495"/>
                <a:gd name="connsiteY1" fmla="*/ 26764 h 83492"/>
                <a:gd name="connsiteX2" fmla="*/ 16449 w 94495"/>
                <a:gd name="connsiteY2" fmla="*/ 871 h 83492"/>
                <a:gd name="connsiteX3" fmla="*/ 93702 w 94495"/>
                <a:gd name="connsiteY3" fmla="*/ 81960 h 8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495" h="83492">
                  <a:moveTo>
                    <a:pt x="93702" y="81960"/>
                  </a:moveTo>
                  <a:cubicBezTo>
                    <a:pt x="41436" y="89579"/>
                    <a:pt x="3875" y="68427"/>
                    <a:pt x="40" y="26764"/>
                  </a:cubicBezTo>
                  <a:cubicBezTo>
                    <a:pt x="-706" y="18346"/>
                    <a:pt x="9256" y="2257"/>
                    <a:pt x="16449" y="871"/>
                  </a:cubicBezTo>
                  <a:cubicBezTo>
                    <a:pt x="57952" y="-6960"/>
                    <a:pt x="100894" y="39444"/>
                    <a:pt x="93702" y="819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8" name="任意多边形: 形状 187"/>
            <p:cNvSpPr/>
            <p:nvPr/>
          </p:nvSpPr>
          <p:spPr>
            <a:xfrm>
              <a:off x="10612957" y="5680363"/>
              <a:ext cx="105010" cy="96255"/>
            </a:xfrm>
            <a:custGeom>
              <a:avLst/>
              <a:gdLst>
                <a:gd name="connsiteX0" fmla="*/ 105010 w 105010"/>
                <a:gd name="connsiteY0" fmla="*/ 94928 h 96255"/>
                <a:gd name="connsiteX1" fmla="*/ 22110 w 105010"/>
                <a:gd name="connsiteY1" fmla="*/ 60404 h 96255"/>
                <a:gd name="connsiteX2" fmla="*/ 3729 w 105010"/>
                <a:gd name="connsiteY2" fmla="*/ 26786 h 96255"/>
                <a:gd name="connsiteX3" fmla="*/ 0 w 105010"/>
                <a:gd name="connsiteY3" fmla="*/ 3770 h 96255"/>
                <a:gd name="connsiteX4" fmla="*/ 26532 w 105010"/>
                <a:gd name="connsiteY4" fmla="*/ 840 h 96255"/>
                <a:gd name="connsiteX5" fmla="*/ 105010 w 105010"/>
                <a:gd name="connsiteY5" fmla="*/ 94928 h 9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010" h="96255">
                  <a:moveTo>
                    <a:pt x="105010" y="94928"/>
                  </a:moveTo>
                  <a:cubicBezTo>
                    <a:pt x="70646" y="100948"/>
                    <a:pt x="35856" y="85977"/>
                    <a:pt x="22110" y="60404"/>
                  </a:cubicBezTo>
                  <a:cubicBezTo>
                    <a:pt x="16037" y="49163"/>
                    <a:pt x="8738" y="38507"/>
                    <a:pt x="3729" y="26786"/>
                  </a:cubicBezTo>
                  <a:cubicBezTo>
                    <a:pt x="746" y="19860"/>
                    <a:pt x="1119" y="11495"/>
                    <a:pt x="0" y="3770"/>
                  </a:cubicBezTo>
                  <a:cubicBezTo>
                    <a:pt x="8897" y="2598"/>
                    <a:pt x="18913" y="-1824"/>
                    <a:pt x="26532" y="840"/>
                  </a:cubicBezTo>
                  <a:cubicBezTo>
                    <a:pt x="71179" y="16344"/>
                    <a:pt x="92064" y="52146"/>
                    <a:pt x="105010" y="949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9" name="任意多边形: 形状 188"/>
            <p:cNvSpPr/>
            <p:nvPr/>
          </p:nvSpPr>
          <p:spPr>
            <a:xfrm>
              <a:off x="8750182" y="5285616"/>
              <a:ext cx="98759" cy="83821"/>
            </a:xfrm>
            <a:custGeom>
              <a:avLst/>
              <a:gdLst>
                <a:gd name="connsiteX0" fmla="*/ 33168 w 98759"/>
                <a:gd name="connsiteY0" fmla="*/ 0 h 83821"/>
                <a:gd name="connsiteX1" fmla="*/ 82343 w 98759"/>
                <a:gd name="connsiteY1" fmla="*/ 30315 h 83821"/>
                <a:gd name="connsiteX2" fmla="*/ 86659 w 98759"/>
                <a:gd name="connsiteY2" fmla="*/ 81568 h 83821"/>
                <a:gd name="connsiteX3" fmla="*/ 20808 w 98759"/>
                <a:gd name="connsiteY3" fmla="*/ 68302 h 83821"/>
                <a:gd name="connsiteX4" fmla="*/ 6955 w 98759"/>
                <a:gd name="connsiteY4" fmla="*/ 40544 h 83821"/>
                <a:gd name="connsiteX5" fmla="*/ 33168 w 98759"/>
                <a:gd name="connsiteY5" fmla="*/ 0 h 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59" h="83821">
                  <a:moveTo>
                    <a:pt x="33168" y="0"/>
                  </a:moveTo>
                  <a:cubicBezTo>
                    <a:pt x="49791" y="9910"/>
                    <a:pt x="68651" y="17369"/>
                    <a:pt x="82343" y="30315"/>
                  </a:cubicBezTo>
                  <a:cubicBezTo>
                    <a:pt x="97581" y="44647"/>
                    <a:pt x="108023" y="72191"/>
                    <a:pt x="86659" y="81568"/>
                  </a:cubicBezTo>
                  <a:cubicBezTo>
                    <a:pt x="69663" y="89027"/>
                    <a:pt x="42119" y="76240"/>
                    <a:pt x="20808" y="68302"/>
                  </a:cubicBezTo>
                  <a:cubicBezTo>
                    <a:pt x="13722" y="65638"/>
                    <a:pt x="11005" y="50347"/>
                    <a:pt x="6955" y="40544"/>
                  </a:cubicBezTo>
                  <a:cubicBezTo>
                    <a:pt x="-5884" y="9430"/>
                    <a:pt x="-3007" y="5168"/>
                    <a:pt x="3316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0" name="任意多边形: 形状 189"/>
            <p:cNvSpPr/>
            <p:nvPr/>
          </p:nvSpPr>
          <p:spPr>
            <a:xfrm>
              <a:off x="9149421" y="5164163"/>
              <a:ext cx="94354" cy="81672"/>
            </a:xfrm>
            <a:custGeom>
              <a:avLst/>
              <a:gdLst>
                <a:gd name="connsiteX0" fmla="*/ 0 w 94354"/>
                <a:gd name="connsiteY0" fmla="*/ 2218 h 81672"/>
                <a:gd name="connsiteX1" fmla="*/ 93289 w 94354"/>
                <a:gd name="connsiteY1" fmla="*/ 53045 h 81672"/>
                <a:gd name="connsiteX2" fmla="*/ 70593 w 94354"/>
                <a:gd name="connsiteY2" fmla="*/ 81602 h 81672"/>
                <a:gd name="connsiteX3" fmla="*/ 0 w 94354"/>
                <a:gd name="connsiteY3" fmla="*/ 2218 h 81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54" h="81672">
                  <a:moveTo>
                    <a:pt x="0" y="2218"/>
                  </a:moveTo>
                  <a:cubicBezTo>
                    <a:pt x="52159" y="-6786"/>
                    <a:pt x="85085" y="11914"/>
                    <a:pt x="93289" y="53045"/>
                  </a:cubicBezTo>
                  <a:cubicBezTo>
                    <a:pt x="97125" y="72171"/>
                    <a:pt x="90838" y="80802"/>
                    <a:pt x="70593" y="81602"/>
                  </a:cubicBezTo>
                  <a:cubicBezTo>
                    <a:pt x="28504" y="83147"/>
                    <a:pt x="6234" y="59385"/>
                    <a:pt x="0" y="22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1" name="任意多边形: 形状 190"/>
            <p:cNvSpPr/>
            <p:nvPr/>
          </p:nvSpPr>
          <p:spPr>
            <a:xfrm>
              <a:off x="9713197" y="5228328"/>
              <a:ext cx="100541" cy="91178"/>
            </a:xfrm>
            <a:custGeom>
              <a:avLst/>
              <a:gdLst>
                <a:gd name="connsiteX0" fmla="*/ 100542 w 100541"/>
                <a:gd name="connsiteY0" fmla="*/ 83821 h 91178"/>
                <a:gd name="connsiteX1" fmla="*/ 60 w 100541"/>
                <a:gd name="connsiteY1" fmla="*/ 18928 h 91178"/>
                <a:gd name="connsiteX2" fmla="*/ 24994 w 100541"/>
                <a:gd name="connsiteY2" fmla="*/ 1134 h 91178"/>
                <a:gd name="connsiteX3" fmla="*/ 100542 w 100541"/>
                <a:gd name="connsiteY3" fmla="*/ 83821 h 9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41" h="91178">
                  <a:moveTo>
                    <a:pt x="100542" y="83821"/>
                  </a:moveTo>
                  <a:cubicBezTo>
                    <a:pt x="60956" y="109074"/>
                    <a:pt x="2298" y="64854"/>
                    <a:pt x="60" y="18928"/>
                  </a:cubicBezTo>
                  <a:cubicBezTo>
                    <a:pt x="-899" y="-92"/>
                    <a:pt x="9703" y="-1797"/>
                    <a:pt x="24994" y="1134"/>
                  </a:cubicBezTo>
                  <a:cubicBezTo>
                    <a:pt x="68149" y="9445"/>
                    <a:pt x="86476" y="29211"/>
                    <a:pt x="100542" y="838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2" name="任意多边形: 形状 191"/>
            <p:cNvSpPr/>
            <p:nvPr/>
          </p:nvSpPr>
          <p:spPr>
            <a:xfrm>
              <a:off x="9063755" y="5306831"/>
              <a:ext cx="98048" cy="81259"/>
            </a:xfrm>
            <a:custGeom>
              <a:avLst/>
              <a:gdLst>
                <a:gd name="connsiteX0" fmla="*/ 1860 w 98048"/>
                <a:gd name="connsiteY0" fmla="*/ 1535 h 81259"/>
                <a:gd name="connsiteX1" fmla="*/ 93551 w 98048"/>
                <a:gd name="connsiteY1" fmla="*/ 46235 h 81259"/>
                <a:gd name="connsiteX2" fmla="*/ 74318 w 98048"/>
                <a:gd name="connsiteY2" fmla="*/ 80865 h 81259"/>
                <a:gd name="connsiteX3" fmla="*/ 1860 w 98048"/>
                <a:gd name="connsiteY3" fmla="*/ 1535 h 8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048" h="81259">
                  <a:moveTo>
                    <a:pt x="1860" y="1535"/>
                  </a:moveTo>
                  <a:cubicBezTo>
                    <a:pt x="42618" y="-5445"/>
                    <a:pt x="78420" y="11711"/>
                    <a:pt x="93551" y="46235"/>
                  </a:cubicBezTo>
                  <a:cubicBezTo>
                    <a:pt x="101969" y="65415"/>
                    <a:pt x="100157" y="78255"/>
                    <a:pt x="74318" y="80865"/>
                  </a:cubicBezTo>
                  <a:cubicBezTo>
                    <a:pt x="30204" y="85287"/>
                    <a:pt x="-9115" y="52149"/>
                    <a:pt x="1860" y="15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3" name="任意多边形: 形状 192"/>
            <p:cNvSpPr/>
            <p:nvPr/>
          </p:nvSpPr>
          <p:spPr>
            <a:xfrm>
              <a:off x="9846749" y="5252371"/>
              <a:ext cx="99027" cy="90840"/>
            </a:xfrm>
            <a:custGeom>
              <a:avLst/>
              <a:gdLst>
                <a:gd name="connsiteX0" fmla="*/ 10891 w 99027"/>
                <a:gd name="connsiteY0" fmla="*/ 0 h 90840"/>
                <a:gd name="connsiteX1" fmla="*/ 98427 w 99027"/>
                <a:gd name="connsiteY1" fmla="*/ 67076 h 90840"/>
                <a:gd name="connsiteX2" fmla="*/ 75251 w 99027"/>
                <a:gd name="connsiteY2" fmla="*/ 90572 h 90840"/>
                <a:gd name="connsiteX3" fmla="*/ 129 w 99027"/>
                <a:gd name="connsiteY3" fmla="*/ 25147 h 90840"/>
                <a:gd name="connsiteX4" fmla="*/ 10891 w 99027"/>
                <a:gd name="connsiteY4" fmla="*/ 0 h 90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27" h="90840">
                  <a:moveTo>
                    <a:pt x="10891" y="0"/>
                  </a:moveTo>
                  <a:cubicBezTo>
                    <a:pt x="50849" y="53"/>
                    <a:pt x="93738" y="37081"/>
                    <a:pt x="98427" y="67076"/>
                  </a:cubicBezTo>
                  <a:cubicBezTo>
                    <a:pt x="101304" y="85564"/>
                    <a:pt x="93898" y="92330"/>
                    <a:pt x="75251" y="90572"/>
                  </a:cubicBezTo>
                  <a:cubicBezTo>
                    <a:pt x="43604" y="87642"/>
                    <a:pt x="4765" y="56474"/>
                    <a:pt x="129" y="25147"/>
                  </a:cubicBezTo>
                  <a:cubicBezTo>
                    <a:pt x="-1203" y="16356"/>
                    <a:pt x="8121" y="5967"/>
                    <a:pt x="1089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4" name="任意多边形: 形状 193"/>
            <p:cNvSpPr/>
            <p:nvPr/>
          </p:nvSpPr>
          <p:spPr>
            <a:xfrm>
              <a:off x="8512843" y="5934644"/>
              <a:ext cx="99590" cy="73433"/>
            </a:xfrm>
            <a:custGeom>
              <a:avLst/>
              <a:gdLst>
                <a:gd name="connsiteX0" fmla="*/ 21914 w 99590"/>
                <a:gd name="connsiteY0" fmla="*/ 0 h 73433"/>
                <a:gd name="connsiteX1" fmla="*/ 99539 w 99590"/>
                <a:gd name="connsiteY1" fmla="*/ 49175 h 73433"/>
                <a:gd name="connsiteX2" fmla="*/ 81585 w 99590"/>
                <a:gd name="connsiteY2" fmla="*/ 70806 h 73433"/>
                <a:gd name="connsiteX3" fmla="*/ 7742 w 99590"/>
                <a:gd name="connsiteY3" fmla="*/ 41716 h 73433"/>
                <a:gd name="connsiteX4" fmla="*/ 1242 w 99590"/>
                <a:gd name="connsiteY4" fmla="*/ 9270 h 73433"/>
                <a:gd name="connsiteX5" fmla="*/ 21914 w 99590"/>
                <a:gd name="connsiteY5" fmla="*/ 0 h 7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90" h="73433">
                  <a:moveTo>
                    <a:pt x="21914" y="0"/>
                  </a:moveTo>
                  <a:cubicBezTo>
                    <a:pt x="76257" y="586"/>
                    <a:pt x="100871" y="17262"/>
                    <a:pt x="99539" y="49175"/>
                  </a:cubicBezTo>
                  <a:cubicBezTo>
                    <a:pt x="99219" y="56900"/>
                    <a:pt x="89150" y="69048"/>
                    <a:pt x="81585" y="70806"/>
                  </a:cubicBezTo>
                  <a:cubicBezTo>
                    <a:pt x="51323" y="77839"/>
                    <a:pt x="23672" y="71605"/>
                    <a:pt x="7742" y="41716"/>
                  </a:cubicBezTo>
                  <a:cubicBezTo>
                    <a:pt x="2574" y="32020"/>
                    <a:pt x="-2381" y="17795"/>
                    <a:pt x="1242" y="9270"/>
                  </a:cubicBezTo>
                  <a:cubicBezTo>
                    <a:pt x="4225" y="2344"/>
                    <a:pt x="19996" y="799"/>
                    <a:pt x="219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5" name="任意多边形: 形状 194"/>
            <p:cNvSpPr/>
            <p:nvPr/>
          </p:nvSpPr>
          <p:spPr>
            <a:xfrm>
              <a:off x="8382861" y="5607360"/>
              <a:ext cx="94244" cy="79185"/>
            </a:xfrm>
            <a:custGeom>
              <a:avLst/>
              <a:gdLst>
                <a:gd name="connsiteX0" fmla="*/ 41185 w 94244"/>
                <a:gd name="connsiteY0" fmla="*/ 0 h 79185"/>
                <a:gd name="connsiteX1" fmla="*/ 94196 w 94244"/>
                <a:gd name="connsiteY1" fmla="*/ 56687 h 79185"/>
                <a:gd name="connsiteX2" fmla="*/ 60791 w 94244"/>
                <a:gd name="connsiteY2" fmla="*/ 79117 h 79185"/>
                <a:gd name="connsiteX3" fmla="*/ 1 w 94244"/>
                <a:gd name="connsiteY3" fmla="*/ 26266 h 79185"/>
                <a:gd name="connsiteX4" fmla="*/ 41185 w 94244"/>
                <a:gd name="connsiteY4" fmla="*/ 0 h 7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44" h="79185">
                  <a:moveTo>
                    <a:pt x="41185" y="0"/>
                  </a:moveTo>
                  <a:cubicBezTo>
                    <a:pt x="69475" y="373"/>
                    <a:pt x="92864" y="26053"/>
                    <a:pt x="94196" y="56687"/>
                  </a:cubicBezTo>
                  <a:cubicBezTo>
                    <a:pt x="95368" y="83273"/>
                    <a:pt x="74910" y="78478"/>
                    <a:pt x="60791" y="79117"/>
                  </a:cubicBezTo>
                  <a:cubicBezTo>
                    <a:pt x="27653" y="80662"/>
                    <a:pt x="161" y="55941"/>
                    <a:pt x="1" y="26266"/>
                  </a:cubicBezTo>
                  <a:cubicBezTo>
                    <a:pt x="-212" y="-3836"/>
                    <a:pt x="22804" y="1492"/>
                    <a:pt x="4118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6" name="任意多边形: 形状 195"/>
            <p:cNvSpPr/>
            <p:nvPr/>
          </p:nvSpPr>
          <p:spPr>
            <a:xfrm>
              <a:off x="8717411" y="5606934"/>
              <a:ext cx="96576" cy="77019"/>
            </a:xfrm>
            <a:custGeom>
              <a:avLst/>
              <a:gdLst>
                <a:gd name="connsiteX0" fmla="*/ 18416 w 96576"/>
                <a:gd name="connsiteY0" fmla="*/ 0 h 77019"/>
                <a:gd name="connsiteX1" fmla="*/ 96574 w 96576"/>
                <a:gd name="connsiteY1" fmla="*/ 54823 h 77019"/>
                <a:gd name="connsiteX2" fmla="*/ 70148 w 96576"/>
                <a:gd name="connsiteY2" fmla="*/ 76986 h 77019"/>
                <a:gd name="connsiteX3" fmla="*/ 302 w 96576"/>
                <a:gd name="connsiteY3" fmla="*/ 19180 h 77019"/>
                <a:gd name="connsiteX4" fmla="*/ 18416 w 96576"/>
                <a:gd name="connsiteY4" fmla="*/ 0 h 7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76" h="77019">
                  <a:moveTo>
                    <a:pt x="18416" y="0"/>
                  </a:moveTo>
                  <a:cubicBezTo>
                    <a:pt x="70415" y="906"/>
                    <a:pt x="96255" y="22856"/>
                    <a:pt x="96574" y="54823"/>
                  </a:cubicBezTo>
                  <a:cubicBezTo>
                    <a:pt x="96734" y="73949"/>
                    <a:pt x="86771" y="77413"/>
                    <a:pt x="70148" y="76986"/>
                  </a:cubicBezTo>
                  <a:cubicBezTo>
                    <a:pt x="28805" y="75921"/>
                    <a:pt x="-3481" y="51573"/>
                    <a:pt x="302" y="19180"/>
                  </a:cubicBezTo>
                  <a:cubicBezTo>
                    <a:pt x="1367" y="9910"/>
                    <a:pt x="16125" y="2238"/>
                    <a:pt x="1841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7" name="任意多边形: 形状 196"/>
            <p:cNvSpPr/>
            <p:nvPr/>
          </p:nvSpPr>
          <p:spPr>
            <a:xfrm>
              <a:off x="8232429" y="6116662"/>
              <a:ext cx="92681" cy="75435"/>
            </a:xfrm>
            <a:custGeom>
              <a:avLst/>
              <a:gdLst>
                <a:gd name="connsiteX0" fmla="*/ 39829 w 92681"/>
                <a:gd name="connsiteY0" fmla="*/ 671 h 75435"/>
                <a:gd name="connsiteX1" fmla="*/ 92681 w 92681"/>
                <a:gd name="connsiteY1" fmla="*/ 53789 h 75435"/>
                <a:gd name="connsiteX2" fmla="*/ 58689 w 92681"/>
                <a:gd name="connsiteY2" fmla="*/ 74781 h 75435"/>
                <a:gd name="connsiteX3" fmla="*/ 84 w 92681"/>
                <a:gd name="connsiteY3" fmla="*/ 24487 h 75435"/>
                <a:gd name="connsiteX4" fmla="*/ 39829 w 92681"/>
                <a:gd name="connsiteY4" fmla="*/ 671 h 75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81" h="75435">
                  <a:moveTo>
                    <a:pt x="39829" y="671"/>
                  </a:moveTo>
                  <a:cubicBezTo>
                    <a:pt x="77443" y="2110"/>
                    <a:pt x="92467" y="17720"/>
                    <a:pt x="92681" y="53789"/>
                  </a:cubicBezTo>
                  <a:cubicBezTo>
                    <a:pt x="92840" y="80375"/>
                    <a:pt x="73820" y="75154"/>
                    <a:pt x="58689" y="74781"/>
                  </a:cubicBezTo>
                  <a:cubicBezTo>
                    <a:pt x="22780" y="73875"/>
                    <a:pt x="-1621" y="52297"/>
                    <a:pt x="84" y="24487"/>
                  </a:cubicBezTo>
                  <a:cubicBezTo>
                    <a:pt x="1789" y="-2898"/>
                    <a:pt x="21075" y="-607"/>
                    <a:pt x="39829" y="6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8" name="任意多边形: 形状 197"/>
            <p:cNvSpPr/>
            <p:nvPr/>
          </p:nvSpPr>
          <p:spPr>
            <a:xfrm>
              <a:off x="11284042" y="6326174"/>
              <a:ext cx="113641" cy="94380"/>
            </a:xfrm>
            <a:custGeom>
              <a:avLst/>
              <a:gdLst>
                <a:gd name="connsiteX0" fmla="*/ 0 w 113641"/>
                <a:gd name="connsiteY0" fmla="*/ 60 h 94380"/>
                <a:gd name="connsiteX1" fmla="*/ 113641 w 113641"/>
                <a:gd name="connsiteY1" fmla="*/ 93723 h 94380"/>
                <a:gd name="connsiteX2" fmla="*/ 0 w 113641"/>
                <a:gd name="connsiteY2" fmla="*/ 60 h 9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41" h="94380">
                  <a:moveTo>
                    <a:pt x="0" y="60"/>
                  </a:moveTo>
                  <a:cubicBezTo>
                    <a:pt x="50347" y="-1538"/>
                    <a:pt x="86842" y="28564"/>
                    <a:pt x="113641" y="93723"/>
                  </a:cubicBezTo>
                  <a:cubicBezTo>
                    <a:pt x="56740" y="99956"/>
                    <a:pt x="9963" y="61383"/>
                    <a:pt x="0" y="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9" name="任意多边形: 形状 198"/>
            <p:cNvSpPr/>
            <p:nvPr/>
          </p:nvSpPr>
          <p:spPr>
            <a:xfrm>
              <a:off x="8909865" y="5292556"/>
              <a:ext cx="93230" cy="82353"/>
            </a:xfrm>
            <a:custGeom>
              <a:avLst/>
              <a:gdLst>
                <a:gd name="connsiteX0" fmla="*/ 62301 w 93230"/>
                <a:gd name="connsiteY0" fmla="*/ 82354 h 82353"/>
                <a:gd name="connsiteX1" fmla="*/ 20 w 93230"/>
                <a:gd name="connsiteY1" fmla="*/ 30408 h 82353"/>
                <a:gd name="connsiteX2" fmla="*/ 16003 w 93230"/>
                <a:gd name="connsiteY2" fmla="*/ 2651 h 82353"/>
                <a:gd name="connsiteX3" fmla="*/ 85690 w 93230"/>
                <a:gd name="connsiteY3" fmla="*/ 39625 h 82353"/>
                <a:gd name="connsiteX4" fmla="*/ 62301 w 93230"/>
                <a:gd name="connsiteY4" fmla="*/ 82354 h 82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230" h="82353">
                  <a:moveTo>
                    <a:pt x="62301" y="82354"/>
                  </a:moveTo>
                  <a:cubicBezTo>
                    <a:pt x="31294" y="82354"/>
                    <a:pt x="1405" y="59231"/>
                    <a:pt x="20" y="30408"/>
                  </a:cubicBezTo>
                  <a:cubicBezTo>
                    <a:pt x="-460" y="21085"/>
                    <a:pt x="7905" y="6007"/>
                    <a:pt x="16003" y="2651"/>
                  </a:cubicBezTo>
                  <a:cubicBezTo>
                    <a:pt x="39711" y="-7206"/>
                    <a:pt x="71891" y="11601"/>
                    <a:pt x="85690" y="39625"/>
                  </a:cubicBezTo>
                  <a:cubicBezTo>
                    <a:pt x="100555" y="69940"/>
                    <a:pt x="93788" y="82354"/>
                    <a:pt x="62301" y="823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0" name="任意多边形: 形状 199"/>
            <p:cNvSpPr/>
            <p:nvPr/>
          </p:nvSpPr>
          <p:spPr>
            <a:xfrm>
              <a:off x="8999638" y="5147247"/>
              <a:ext cx="93371" cy="86264"/>
            </a:xfrm>
            <a:custGeom>
              <a:avLst/>
              <a:gdLst>
                <a:gd name="connsiteX0" fmla="*/ 76047 w 93371"/>
                <a:gd name="connsiteY0" fmla="*/ 86264 h 86264"/>
                <a:gd name="connsiteX1" fmla="*/ 393 w 93371"/>
                <a:gd name="connsiteY1" fmla="*/ 26327 h 86264"/>
                <a:gd name="connsiteX2" fmla="*/ 23302 w 93371"/>
                <a:gd name="connsiteY2" fmla="*/ 8 h 86264"/>
                <a:gd name="connsiteX3" fmla="*/ 93362 w 93371"/>
                <a:gd name="connsiteY3" fmla="*/ 66285 h 86264"/>
                <a:gd name="connsiteX4" fmla="*/ 76047 w 93371"/>
                <a:gd name="connsiteY4" fmla="*/ 86264 h 8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71" h="86264">
                  <a:moveTo>
                    <a:pt x="76047" y="86264"/>
                  </a:moveTo>
                  <a:cubicBezTo>
                    <a:pt x="31027" y="84346"/>
                    <a:pt x="4708" y="60638"/>
                    <a:pt x="393" y="26327"/>
                  </a:cubicBezTo>
                  <a:cubicBezTo>
                    <a:pt x="-1739" y="9385"/>
                    <a:pt x="4655" y="-312"/>
                    <a:pt x="23302" y="8"/>
                  </a:cubicBezTo>
                  <a:cubicBezTo>
                    <a:pt x="58145" y="540"/>
                    <a:pt x="94055" y="32294"/>
                    <a:pt x="93362" y="66285"/>
                  </a:cubicBezTo>
                  <a:cubicBezTo>
                    <a:pt x="93202" y="74703"/>
                    <a:pt x="79243" y="82801"/>
                    <a:pt x="76047" y="862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1" name="任意多边形: 形状 200"/>
            <p:cNvSpPr/>
            <p:nvPr/>
          </p:nvSpPr>
          <p:spPr>
            <a:xfrm>
              <a:off x="8553794" y="5605402"/>
              <a:ext cx="94198" cy="78304"/>
            </a:xfrm>
            <a:custGeom>
              <a:avLst/>
              <a:gdLst>
                <a:gd name="connsiteX0" fmla="*/ 72068 w 94198"/>
                <a:gd name="connsiteY0" fmla="*/ 78305 h 78304"/>
                <a:gd name="connsiteX1" fmla="*/ 197 w 94198"/>
                <a:gd name="connsiteY1" fmla="*/ 31154 h 78304"/>
                <a:gd name="connsiteX2" fmla="*/ 8242 w 94198"/>
                <a:gd name="connsiteY2" fmla="*/ 3929 h 78304"/>
                <a:gd name="connsiteX3" fmla="*/ 87039 w 94198"/>
                <a:gd name="connsiteY3" fmla="*/ 33125 h 78304"/>
                <a:gd name="connsiteX4" fmla="*/ 92793 w 94198"/>
                <a:gd name="connsiteY4" fmla="*/ 68342 h 78304"/>
                <a:gd name="connsiteX5" fmla="*/ 72068 w 94198"/>
                <a:gd name="connsiteY5" fmla="*/ 78305 h 7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98" h="78304">
                  <a:moveTo>
                    <a:pt x="72068" y="78305"/>
                  </a:moveTo>
                  <a:cubicBezTo>
                    <a:pt x="24385" y="76600"/>
                    <a:pt x="3606" y="61948"/>
                    <a:pt x="197" y="31154"/>
                  </a:cubicBezTo>
                  <a:cubicBezTo>
                    <a:pt x="-816" y="22150"/>
                    <a:pt x="2114" y="7658"/>
                    <a:pt x="8242" y="3929"/>
                  </a:cubicBezTo>
                  <a:cubicBezTo>
                    <a:pt x="27688" y="-8005"/>
                    <a:pt x="72974" y="8830"/>
                    <a:pt x="87039" y="33125"/>
                  </a:cubicBezTo>
                  <a:cubicBezTo>
                    <a:pt x="92793" y="43088"/>
                    <a:pt x="96309" y="58325"/>
                    <a:pt x="92793" y="68342"/>
                  </a:cubicBezTo>
                  <a:cubicBezTo>
                    <a:pt x="90289" y="75268"/>
                    <a:pt x="74093" y="77399"/>
                    <a:pt x="72068" y="783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2" name="任意多边形: 形状 201"/>
            <p:cNvSpPr/>
            <p:nvPr/>
          </p:nvSpPr>
          <p:spPr>
            <a:xfrm>
              <a:off x="11575630" y="6621139"/>
              <a:ext cx="123763" cy="102067"/>
            </a:xfrm>
            <a:custGeom>
              <a:avLst/>
              <a:gdLst>
                <a:gd name="connsiteX0" fmla="*/ 123764 w 123763"/>
                <a:gd name="connsiteY0" fmla="*/ 102067 h 102067"/>
                <a:gd name="connsiteX1" fmla="*/ 0 w 123763"/>
                <a:gd name="connsiteY1" fmla="*/ 946 h 102067"/>
                <a:gd name="connsiteX2" fmla="*/ 123764 w 123763"/>
                <a:gd name="connsiteY2" fmla="*/ 102067 h 10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761" h="102065">
                  <a:moveTo>
                    <a:pt x="123764" y="102067"/>
                  </a:moveTo>
                  <a:cubicBezTo>
                    <a:pt x="64998" y="96206"/>
                    <a:pt x="11295" y="52306"/>
                    <a:pt x="0" y="946"/>
                  </a:cubicBezTo>
                  <a:cubicBezTo>
                    <a:pt x="44859" y="-7152"/>
                    <a:pt x="99576" y="37601"/>
                    <a:pt x="123764" y="1020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3" name="任意多边形: 形状 202"/>
            <p:cNvSpPr/>
            <p:nvPr/>
          </p:nvSpPr>
          <p:spPr>
            <a:xfrm>
              <a:off x="11081000" y="6161513"/>
              <a:ext cx="113161" cy="94199"/>
            </a:xfrm>
            <a:custGeom>
              <a:avLst/>
              <a:gdLst>
                <a:gd name="connsiteX0" fmla="*/ 0 w 113161"/>
                <a:gd name="connsiteY0" fmla="*/ 1372 h 94199"/>
                <a:gd name="connsiteX1" fmla="*/ 113162 w 113161"/>
                <a:gd name="connsiteY1" fmla="*/ 92477 h 94199"/>
                <a:gd name="connsiteX2" fmla="*/ 0 w 113161"/>
                <a:gd name="connsiteY2" fmla="*/ 1372 h 9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161" h="94199">
                  <a:moveTo>
                    <a:pt x="0" y="1372"/>
                  </a:moveTo>
                  <a:cubicBezTo>
                    <a:pt x="54450" y="-6566"/>
                    <a:pt x="86683" y="19433"/>
                    <a:pt x="113162" y="92477"/>
                  </a:cubicBezTo>
                  <a:cubicBezTo>
                    <a:pt x="67609" y="102706"/>
                    <a:pt x="22963" y="66744"/>
                    <a:pt x="0" y="13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4" name="任意多边形: 形状 203"/>
            <p:cNvSpPr/>
            <p:nvPr/>
          </p:nvSpPr>
          <p:spPr>
            <a:xfrm>
              <a:off x="8301763" y="6279904"/>
              <a:ext cx="95223" cy="74218"/>
            </a:xfrm>
            <a:custGeom>
              <a:avLst/>
              <a:gdLst>
                <a:gd name="connsiteX0" fmla="*/ 39702 w 95223"/>
                <a:gd name="connsiteY0" fmla="*/ 619 h 74218"/>
                <a:gd name="connsiteX1" fmla="*/ 95218 w 95223"/>
                <a:gd name="connsiteY1" fmla="*/ 52458 h 74218"/>
                <a:gd name="connsiteX2" fmla="*/ 61386 w 95223"/>
                <a:gd name="connsiteY2" fmla="*/ 73982 h 74218"/>
                <a:gd name="connsiteX3" fmla="*/ 11 w 95223"/>
                <a:gd name="connsiteY3" fmla="*/ 27577 h 74218"/>
                <a:gd name="connsiteX4" fmla="*/ 39702 w 95223"/>
                <a:gd name="connsiteY4" fmla="*/ 619 h 7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23" h="74218">
                  <a:moveTo>
                    <a:pt x="39702" y="619"/>
                  </a:moveTo>
                  <a:cubicBezTo>
                    <a:pt x="73534" y="885"/>
                    <a:pt x="95644" y="21823"/>
                    <a:pt x="95218" y="52458"/>
                  </a:cubicBezTo>
                  <a:cubicBezTo>
                    <a:pt x="94845" y="77339"/>
                    <a:pt x="77476" y="74195"/>
                    <a:pt x="61386" y="73982"/>
                  </a:cubicBezTo>
                  <a:cubicBezTo>
                    <a:pt x="23719" y="73502"/>
                    <a:pt x="490" y="55974"/>
                    <a:pt x="11" y="27577"/>
                  </a:cubicBezTo>
                  <a:cubicBezTo>
                    <a:pt x="-522" y="-1672"/>
                    <a:pt x="19244" y="-980"/>
                    <a:pt x="39702" y="6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5" name="任意多边形: 形状 204"/>
            <p:cNvSpPr/>
            <p:nvPr/>
          </p:nvSpPr>
          <p:spPr>
            <a:xfrm>
              <a:off x="9978953" y="5284126"/>
              <a:ext cx="94445" cy="86594"/>
            </a:xfrm>
            <a:custGeom>
              <a:avLst/>
              <a:gdLst>
                <a:gd name="connsiteX0" fmla="*/ 0 w 94445"/>
                <a:gd name="connsiteY0" fmla="*/ 2876 h 86594"/>
                <a:gd name="connsiteX1" fmla="*/ 94301 w 94445"/>
                <a:gd name="connsiteY1" fmla="*/ 70379 h 86594"/>
                <a:gd name="connsiteX2" fmla="*/ 72564 w 94445"/>
                <a:gd name="connsiteY2" fmla="*/ 86575 h 86594"/>
                <a:gd name="connsiteX3" fmla="*/ 0 w 94445"/>
                <a:gd name="connsiteY3" fmla="*/ 2876 h 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445" h="86594">
                  <a:moveTo>
                    <a:pt x="0" y="2876"/>
                  </a:moveTo>
                  <a:cubicBezTo>
                    <a:pt x="45286" y="-10870"/>
                    <a:pt x="97551" y="26798"/>
                    <a:pt x="94301" y="70379"/>
                  </a:cubicBezTo>
                  <a:cubicBezTo>
                    <a:pt x="93822" y="76559"/>
                    <a:pt x="79703" y="87108"/>
                    <a:pt x="72564" y="86575"/>
                  </a:cubicBezTo>
                  <a:cubicBezTo>
                    <a:pt x="36282" y="83805"/>
                    <a:pt x="9004" y="51518"/>
                    <a:pt x="0" y="28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6" name="任意多边形: 形状 205"/>
            <p:cNvSpPr/>
            <p:nvPr/>
          </p:nvSpPr>
          <p:spPr>
            <a:xfrm>
              <a:off x="8592211" y="5285069"/>
              <a:ext cx="91263" cy="80836"/>
            </a:xfrm>
            <a:custGeom>
              <a:avLst/>
              <a:gdLst>
                <a:gd name="connsiteX0" fmla="*/ 71584 w 91263"/>
                <a:gd name="connsiteY0" fmla="*/ 80837 h 80836"/>
                <a:gd name="connsiteX1" fmla="*/ 32 w 91263"/>
                <a:gd name="connsiteY1" fmla="*/ 23350 h 80836"/>
                <a:gd name="connsiteX2" fmla="*/ 34183 w 91263"/>
                <a:gd name="connsiteY2" fmla="*/ 121 h 80836"/>
                <a:gd name="connsiteX3" fmla="*/ 90498 w 91263"/>
                <a:gd name="connsiteY3" fmla="*/ 60911 h 80836"/>
                <a:gd name="connsiteX4" fmla="*/ 71584 w 91263"/>
                <a:gd name="connsiteY4" fmla="*/ 80837 h 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263" h="80836">
                  <a:moveTo>
                    <a:pt x="71584" y="80837"/>
                  </a:moveTo>
                  <a:cubicBezTo>
                    <a:pt x="24327" y="77587"/>
                    <a:pt x="-1033" y="53825"/>
                    <a:pt x="32" y="23350"/>
                  </a:cubicBezTo>
                  <a:cubicBezTo>
                    <a:pt x="885" y="-572"/>
                    <a:pt x="17773" y="-358"/>
                    <a:pt x="34183" y="121"/>
                  </a:cubicBezTo>
                  <a:cubicBezTo>
                    <a:pt x="67162" y="1133"/>
                    <a:pt x="96411" y="31235"/>
                    <a:pt x="90498" y="60911"/>
                  </a:cubicBezTo>
                  <a:cubicBezTo>
                    <a:pt x="88686" y="70288"/>
                    <a:pt x="75100" y="77374"/>
                    <a:pt x="71584" y="808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7" name="任意多边形: 形状 206"/>
            <p:cNvSpPr/>
            <p:nvPr/>
          </p:nvSpPr>
          <p:spPr>
            <a:xfrm>
              <a:off x="10299683" y="5477735"/>
              <a:ext cx="98527" cy="97254"/>
            </a:xfrm>
            <a:custGeom>
              <a:avLst/>
              <a:gdLst>
                <a:gd name="connsiteX0" fmla="*/ 8419 w 98527"/>
                <a:gd name="connsiteY0" fmla="*/ 0 h 97254"/>
                <a:gd name="connsiteX1" fmla="*/ 97872 w 98527"/>
                <a:gd name="connsiteY1" fmla="*/ 73790 h 97254"/>
                <a:gd name="connsiteX2" fmla="*/ 75069 w 98527"/>
                <a:gd name="connsiteY2" fmla="*/ 95420 h 97254"/>
                <a:gd name="connsiteX3" fmla="*/ 374 w 98527"/>
                <a:gd name="connsiteY3" fmla="*/ 22856 h 97254"/>
                <a:gd name="connsiteX4" fmla="*/ 8419 w 98527"/>
                <a:gd name="connsiteY4" fmla="*/ 0 h 9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527" h="97254">
                  <a:moveTo>
                    <a:pt x="8419" y="0"/>
                  </a:moveTo>
                  <a:cubicBezTo>
                    <a:pt x="48804" y="1225"/>
                    <a:pt x="92811" y="42143"/>
                    <a:pt x="97872" y="73790"/>
                  </a:cubicBezTo>
                  <a:cubicBezTo>
                    <a:pt x="101016" y="93236"/>
                    <a:pt x="92758" y="101174"/>
                    <a:pt x="75069" y="95420"/>
                  </a:cubicBezTo>
                  <a:cubicBezTo>
                    <a:pt x="38787" y="83486"/>
                    <a:pt x="12096" y="59777"/>
                    <a:pt x="374" y="22856"/>
                  </a:cubicBezTo>
                  <a:cubicBezTo>
                    <a:pt x="-1810" y="15930"/>
                    <a:pt x="6182" y="5807"/>
                    <a:pt x="84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8" name="任意多边形: 形状 207"/>
            <p:cNvSpPr/>
            <p:nvPr/>
          </p:nvSpPr>
          <p:spPr>
            <a:xfrm>
              <a:off x="9580639" y="5211020"/>
              <a:ext cx="93096" cy="86544"/>
            </a:xfrm>
            <a:custGeom>
              <a:avLst/>
              <a:gdLst>
                <a:gd name="connsiteX0" fmla="*/ 863 w 93096"/>
                <a:gd name="connsiteY0" fmla="*/ 328 h 86544"/>
                <a:gd name="connsiteX1" fmla="*/ 89464 w 93096"/>
                <a:gd name="connsiteY1" fmla="*/ 52327 h 86544"/>
                <a:gd name="connsiteX2" fmla="*/ 90423 w 93096"/>
                <a:gd name="connsiteY2" fmla="*/ 81576 h 86544"/>
                <a:gd name="connsiteX3" fmla="*/ 64157 w 93096"/>
                <a:gd name="connsiteY3" fmla="*/ 86105 h 86544"/>
                <a:gd name="connsiteX4" fmla="*/ 863 w 93096"/>
                <a:gd name="connsiteY4" fmla="*/ 328 h 8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096" h="86544">
                  <a:moveTo>
                    <a:pt x="863" y="328"/>
                  </a:moveTo>
                  <a:cubicBezTo>
                    <a:pt x="44178" y="-2869"/>
                    <a:pt x="71669" y="17536"/>
                    <a:pt x="89464" y="52327"/>
                  </a:cubicBezTo>
                  <a:cubicBezTo>
                    <a:pt x="93672" y="60531"/>
                    <a:pt x="94525" y="74117"/>
                    <a:pt x="90423" y="81576"/>
                  </a:cubicBezTo>
                  <a:cubicBezTo>
                    <a:pt x="87652" y="86531"/>
                    <a:pt x="73054" y="87170"/>
                    <a:pt x="64157" y="86105"/>
                  </a:cubicBezTo>
                  <a:cubicBezTo>
                    <a:pt x="23346" y="81470"/>
                    <a:pt x="-5424" y="43269"/>
                    <a:pt x="863" y="3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9" name="任意多边形: 形状 208"/>
            <p:cNvSpPr/>
            <p:nvPr/>
          </p:nvSpPr>
          <p:spPr>
            <a:xfrm>
              <a:off x="10104756" y="5303446"/>
              <a:ext cx="100094" cy="89259"/>
            </a:xfrm>
            <a:custGeom>
              <a:avLst/>
              <a:gdLst>
                <a:gd name="connsiteX0" fmla="*/ 100095 w 100094"/>
                <a:gd name="connsiteY0" fmla="*/ 88566 h 89259"/>
                <a:gd name="connsiteX1" fmla="*/ 2064 w 100094"/>
                <a:gd name="connsiteY1" fmla="*/ 31932 h 89259"/>
                <a:gd name="connsiteX2" fmla="*/ 28329 w 100094"/>
                <a:gd name="connsiteY2" fmla="*/ 3748 h 89259"/>
                <a:gd name="connsiteX3" fmla="*/ 84324 w 100094"/>
                <a:gd name="connsiteY3" fmla="*/ 51058 h 89259"/>
                <a:gd name="connsiteX4" fmla="*/ 100095 w 100094"/>
                <a:gd name="connsiteY4" fmla="*/ 88566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94" h="89259">
                  <a:moveTo>
                    <a:pt x="100095" y="88566"/>
                  </a:moveTo>
                  <a:cubicBezTo>
                    <a:pt x="50067" y="93627"/>
                    <a:pt x="11973" y="70611"/>
                    <a:pt x="2064" y="31932"/>
                  </a:cubicBezTo>
                  <a:cubicBezTo>
                    <a:pt x="-4596" y="5986"/>
                    <a:pt x="5047" y="-6908"/>
                    <a:pt x="28329" y="3748"/>
                  </a:cubicBezTo>
                  <a:cubicBezTo>
                    <a:pt x="49800" y="13551"/>
                    <a:pt x="67595" y="33210"/>
                    <a:pt x="84324" y="51058"/>
                  </a:cubicBezTo>
                  <a:cubicBezTo>
                    <a:pt x="92369" y="59583"/>
                    <a:pt x="94287" y="73968"/>
                    <a:pt x="100095" y="885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0" name="任意多边形: 形状 209"/>
            <p:cNvSpPr/>
            <p:nvPr/>
          </p:nvSpPr>
          <p:spPr>
            <a:xfrm>
              <a:off x="8847453" y="5142625"/>
              <a:ext cx="91429" cy="77065"/>
            </a:xfrm>
            <a:custGeom>
              <a:avLst/>
              <a:gdLst>
                <a:gd name="connsiteX0" fmla="*/ 76657 w 91429"/>
                <a:gd name="connsiteY0" fmla="*/ 77033 h 77065"/>
                <a:gd name="connsiteX1" fmla="*/ 97 w 91429"/>
                <a:gd name="connsiteY1" fmla="*/ 19174 h 77065"/>
                <a:gd name="connsiteX2" fmla="*/ 20769 w 91429"/>
                <a:gd name="connsiteY2" fmla="*/ 207 h 77065"/>
                <a:gd name="connsiteX3" fmla="*/ 91415 w 91429"/>
                <a:gd name="connsiteY3" fmla="*/ 53378 h 77065"/>
                <a:gd name="connsiteX4" fmla="*/ 76657 w 91429"/>
                <a:gd name="connsiteY4" fmla="*/ 77033 h 7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29" h="77065">
                  <a:moveTo>
                    <a:pt x="76657" y="77033"/>
                  </a:moveTo>
                  <a:cubicBezTo>
                    <a:pt x="29453" y="78099"/>
                    <a:pt x="-1981" y="52100"/>
                    <a:pt x="97" y="19174"/>
                  </a:cubicBezTo>
                  <a:cubicBezTo>
                    <a:pt x="523" y="12141"/>
                    <a:pt x="13150" y="740"/>
                    <a:pt x="20769" y="207"/>
                  </a:cubicBezTo>
                  <a:cubicBezTo>
                    <a:pt x="59715" y="-2510"/>
                    <a:pt x="92214" y="21838"/>
                    <a:pt x="91415" y="53378"/>
                  </a:cubicBezTo>
                  <a:cubicBezTo>
                    <a:pt x="91202" y="62915"/>
                    <a:pt x="79854" y="72238"/>
                    <a:pt x="76657" y="770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1" name="任意多边形: 形状 210"/>
            <p:cNvSpPr/>
            <p:nvPr/>
          </p:nvSpPr>
          <p:spPr>
            <a:xfrm>
              <a:off x="8047624" y="6131254"/>
              <a:ext cx="93099" cy="74415"/>
            </a:xfrm>
            <a:custGeom>
              <a:avLst/>
              <a:gdLst>
                <a:gd name="connsiteX0" fmla="*/ 60858 w 93099"/>
                <a:gd name="connsiteY0" fmla="*/ 73987 h 74415"/>
                <a:gd name="connsiteX1" fmla="*/ 69 w 93099"/>
                <a:gd name="connsiteY1" fmla="*/ 25878 h 74415"/>
                <a:gd name="connsiteX2" fmla="*/ 49830 w 93099"/>
                <a:gd name="connsiteY2" fmla="*/ 251 h 74415"/>
                <a:gd name="connsiteX3" fmla="*/ 93091 w 93099"/>
                <a:gd name="connsiteY3" fmla="*/ 49639 h 74415"/>
                <a:gd name="connsiteX4" fmla="*/ 60858 w 93099"/>
                <a:gd name="connsiteY4" fmla="*/ 73987 h 74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099" h="74415">
                  <a:moveTo>
                    <a:pt x="60858" y="73987"/>
                  </a:moveTo>
                  <a:cubicBezTo>
                    <a:pt x="28679" y="72975"/>
                    <a:pt x="-1636" y="49213"/>
                    <a:pt x="69" y="25878"/>
                  </a:cubicBezTo>
                  <a:cubicBezTo>
                    <a:pt x="2519" y="-7048"/>
                    <a:pt x="31716" y="2542"/>
                    <a:pt x="49830" y="251"/>
                  </a:cubicBezTo>
                  <a:cubicBezTo>
                    <a:pt x="73645" y="-2786"/>
                    <a:pt x="92665" y="22201"/>
                    <a:pt x="93091" y="49639"/>
                  </a:cubicBezTo>
                  <a:cubicBezTo>
                    <a:pt x="93518" y="75319"/>
                    <a:pt x="76415" y="75266"/>
                    <a:pt x="60858" y="739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2" name="任意多边形: 形状 211"/>
            <p:cNvSpPr/>
            <p:nvPr/>
          </p:nvSpPr>
          <p:spPr>
            <a:xfrm>
              <a:off x="10807448" y="5853805"/>
              <a:ext cx="103224" cy="98756"/>
            </a:xfrm>
            <a:custGeom>
              <a:avLst/>
              <a:gdLst>
                <a:gd name="connsiteX0" fmla="*/ 103224 w 103224"/>
                <a:gd name="connsiteY0" fmla="*/ 98740 h 98756"/>
                <a:gd name="connsiteX1" fmla="*/ 25 w 103224"/>
                <a:gd name="connsiteY1" fmla="*/ 16639 h 98756"/>
                <a:gd name="connsiteX2" fmla="*/ 19205 w 103224"/>
                <a:gd name="connsiteY2" fmla="*/ 17 h 98756"/>
                <a:gd name="connsiteX3" fmla="*/ 103224 w 103224"/>
                <a:gd name="connsiteY3" fmla="*/ 98740 h 9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223" h="98756">
                  <a:moveTo>
                    <a:pt x="103224" y="98740"/>
                  </a:moveTo>
                  <a:cubicBezTo>
                    <a:pt x="62520" y="99752"/>
                    <a:pt x="5193" y="54360"/>
                    <a:pt x="25" y="16639"/>
                  </a:cubicBezTo>
                  <a:cubicBezTo>
                    <a:pt x="-667" y="11791"/>
                    <a:pt x="13025" y="-516"/>
                    <a:pt x="19205" y="17"/>
                  </a:cubicBezTo>
                  <a:cubicBezTo>
                    <a:pt x="55008" y="3267"/>
                    <a:pt x="100507" y="57184"/>
                    <a:pt x="103224" y="987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3" name="任意多边形: 形状 212"/>
            <p:cNvSpPr/>
            <p:nvPr/>
          </p:nvSpPr>
          <p:spPr>
            <a:xfrm>
              <a:off x="8489364" y="5445792"/>
              <a:ext cx="90592" cy="77336"/>
            </a:xfrm>
            <a:custGeom>
              <a:avLst/>
              <a:gdLst>
                <a:gd name="connsiteX0" fmla="*/ 70593 w 90592"/>
                <a:gd name="connsiteY0" fmla="*/ 77336 h 77336"/>
                <a:gd name="connsiteX1" fmla="*/ 0 w 90592"/>
                <a:gd name="connsiteY1" fmla="*/ 18304 h 77336"/>
                <a:gd name="connsiteX2" fmla="*/ 25946 w 90592"/>
                <a:gd name="connsiteY2" fmla="*/ 30 h 77336"/>
                <a:gd name="connsiteX3" fmla="*/ 90252 w 90592"/>
                <a:gd name="connsiteY3" fmla="*/ 54853 h 77336"/>
                <a:gd name="connsiteX4" fmla="*/ 70593 w 90592"/>
                <a:gd name="connsiteY4" fmla="*/ 77336 h 7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92" h="77336">
                  <a:moveTo>
                    <a:pt x="70593" y="77336"/>
                  </a:moveTo>
                  <a:cubicBezTo>
                    <a:pt x="25307" y="77442"/>
                    <a:pt x="53" y="50750"/>
                    <a:pt x="0" y="18304"/>
                  </a:cubicBezTo>
                  <a:cubicBezTo>
                    <a:pt x="0" y="-2154"/>
                    <a:pt x="12840" y="137"/>
                    <a:pt x="25946" y="30"/>
                  </a:cubicBezTo>
                  <a:cubicBezTo>
                    <a:pt x="64199" y="-290"/>
                    <a:pt x="94142" y="23206"/>
                    <a:pt x="90252" y="54853"/>
                  </a:cubicBezTo>
                  <a:cubicBezTo>
                    <a:pt x="88974" y="65295"/>
                    <a:pt x="73683" y="74033"/>
                    <a:pt x="70593" y="773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4" name="任意多边形: 形状 213"/>
            <p:cNvSpPr/>
            <p:nvPr/>
          </p:nvSpPr>
          <p:spPr>
            <a:xfrm>
              <a:off x="8695389" y="5137179"/>
              <a:ext cx="83889" cy="82159"/>
            </a:xfrm>
            <a:custGeom>
              <a:avLst/>
              <a:gdLst>
                <a:gd name="connsiteX0" fmla="*/ 63667 w 83889"/>
                <a:gd name="connsiteY0" fmla="*/ 82160 h 82159"/>
                <a:gd name="connsiteX1" fmla="*/ 14705 w 83889"/>
                <a:gd name="connsiteY1" fmla="*/ 55041 h 82159"/>
                <a:gd name="connsiteX2" fmla="*/ 0 w 83889"/>
                <a:gd name="connsiteY2" fmla="*/ 1657 h 82159"/>
                <a:gd name="connsiteX3" fmla="*/ 59085 w 83889"/>
                <a:gd name="connsiteY3" fmla="*/ 5333 h 82159"/>
                <a:gd name="connsiteX4" fmla="*/ 83806 w 83889"/>
                <a:gd name="connsiteY4" fmla="*/ 60529 h 82159"/>
                <a:gd name="connsiteX5" fmla="*/ 63667 w 83889"/>
                <a:gd name="connsiteY5" fmla="*/ 82160 h 8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889" h="82159">
                  <a:moveTo>
                    <a:pt x="63667" y="82160"/>
                  </a:moveTo>
                  <a:cubicBezTo>
                    <a:pt x="44380" y="72143"/>
                    <a:pt x="24028" y="67721"/>
                    <a:pt x="14705" y="55041"/>
                  </a:cubicBezTo>
                  <a:cubicBezTo>
                    <a:pt x="4475" y="41189"/>
                    <a:pt x="4475" y="19772"/>
                    <a:pt x="0" y="1657"/>
                  </a:cubicBezTo>
                  <a:cubicBezTo>
                    <a:pt x="20139" y="2243"/>
                    <a:pt x="45392" y="-4363"/>
                    <a:pt x="59085" y="5333"/>
                  </a:cubicBezTo>
                  <a:cubicBezTo>
                    <a:pt x="73416" y="15456"/>
                    <a:pt x="78105" y="40869"/>
                    <a:pt x="83806" y="60529"/>
                  </a:cubicBezTo>
                  <a:cubicBezTo>
                    <a:pt x="85031" y="64791"/>
                    <a:pt x="72511" y="73049"/>
                    <a:pt x="63667" y="821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5" name="任意多边形: 形状 214"/>
            <p:cNvSpPr/>
            <p:nvPr/>
          </p:nvSpPr>
          <p:spPr>
            <a:xfrm>
              <a:off x="8116685" y="6296666"/>
              <a:ext cx="93588" cy="73485"/>
            </a:xfrm>
            <a:custGeom>
              <a:avLst/>
              <a:gdLst>
                <a:gd name="connsiteX0" fmla="*/ 36711 w 93588"/>
                <a:gd name="connsiteY0" fmla="*/ 0 h 73485"/>
                <a:gd name="connsiteX1" fmla="*/ 93558 w 93588"/>
                <a:gd name="connsiteY1" fmla="*/ 48909 h 73485"/>
                <a:gd name="connsiteX2" fmla="*/ 54612 w 93588"/>
                <a:gd name="connsiteY2" fmla="*/ 73257 h 73485"/>
                <a:gd name="connsiteX3" fmla="*/ 2 w 93588"/>
                <a:gd name="connsiteY3" fmla="*/ 25413 h 73485"/>
                <a:gd name="connsiteX4" fmla="*/ 36711 w 93588"/>
                <a:gd name="connsiteY4" fmla="*/ 0 h 7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88" h="73485">
                  <a:moveTo>
                    <a:pt x="36711" y="0"/>
                  </a:moveTo>
                  <a:cubicBezTo>
                    <a:pt x="72407" y="53"/>
                    <a:pt x="92546" y="18221"/>
                    <a:pt x="93558" y="48909"/>
                  </a:cubicBezTo>
                  <a:cubicBezTo>
                    <a:pt x="94570" y="79437"/>
                    <a:pt x="69690" y="71552"/>
                    <a:pt x="54612" y="73257"/>
                  </a:cubicBezTo>
                  <a:cubicBezTo>
                    <a:pt x="28666" y="76240"/>
                    <a:pt x="269" y="49548"/>
                    <a:pt x="2" y="25413"/>
                  </a:cubicBezTo>
                  <a:cubicBezTo>
                    <a:pt x="-264" y="-2771"/>
                    <a:pt x="20887" y="1119"/>
                    <a:pt x="3671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6" name="任意多边形: 形状 215"/>
            <p:cNvSpPr/>
            <p:nvPr/>
          </p:nvSpPr>
          <p:spPr>
            <a:xfrm>
              <a:off x="11192244" y="6195278"/>
              <a:ext cx="111176" cy="98510"/>
            </a:xfrm>
            <a:custGeom>
              <a:avLst/>
              <a:gdLst>
                <a:gd name="connsiteX0" fmla="*/ 0 w 111176"/>
                <a:gd name="connsiteY0" fmla="*/ 0 h 98510"/>
                <a:gd name="connsiteX1" fmla="*/ 110924 w 111176"/>
                <a:gd name="connsiteY1" fmla="*/ 98510 h 98510"/>
                <a:gd name="connsiteX2" fmla="*/ 0 w 111176"/>
                <a:gd name="connsiteY2" fmla="*/ 0 h 9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75" h="98510">
                  <a:moveTo>
                    <a:pt x="0" y="0"/>
                  </a:moveTo>
                  <a:cubicBezTo>
                    <a:pt x="66171" y="4795"/>
                    <a:pt x="115133" y="49335"/>
                    <a:pt x="110924" y="98510"/>
                  </a:cubicBezTo>
                  <a:cubicBezTo>
                    <a:pt x="48909" y="95367"/>
                    <a:pt x="24828" y="4981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7" name="任意多边形: 形状 216"/>
            <p:cNvSpPr/>
            <p:nvPr/>
          </p:nvSpPr>
          <p:spPr>
            <a:xfrm>
              <a:off x="8277744" y="5779184"/>
              <a:ext cx="93193" cy="75452"/>
            </a:xfrm>
            <a:custGeom>
              <a:avLst/>
              <a:gdLst>
                <a:gd name="connsiteX0" fmla="*/ 31489 w 93193"/>
                <a:gd name="connsiteY0" fmla="*/ 849 h 75452"/>
                <a:gd name="connsiteX1" fmla="*/ 93184 w 93193"/>
                <a:gd name="connsiteY1" fmla="*/ 52368 h 75452"/>
                <a:gd name="connsiteX2" fmla="*/ 53066 w 93193"/>
                <a:gd name="connsiteY2" fmla="*/ 75171 h 75452"/>
                <a:gd name="connsiteX3" fmla="*/ 1 w 93193"/>
                <a:gd name="connsiteY3" fmla="*/ 23492 h 75452"/>
                <a:gd name="connsiteX4" fmla="*/ 31489 w 93193"/>
                <a:gd name="connsiteY4" fmla="*/ 849 h 75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93" h="75452">
                  <a:moveTo>
                    <a:pt x="31489" y="849"/>
                  </a:moveTo>
                  <a:cubicBezTo>
                    <a:pt x="68250" y="2394"/>
                    <a:pt x="93770" y="23864"/>
                    <a:pt x="93184" y="52368"/>
                  </a:cubicBezTo>
                  <a:cubicBezTo>
                    <a:pt x="92598" y="81777"/>
                    <a:pt x="68676" y="74372"/>
                    <a:pt x="53066" y="75171"/>
                  </a:cubicBezTo>
                  <a:cubicBezTo>
                    <a:pt x="23124" y="76663"/>
                    <a:pt x="-212" y="51729"/>
                    <a:pt x="1" y="23492"/>
                  </a:cubicBezTo>
                  <a:cubicBezTo>
                    <a:pt x="215" y="-57"/>
                    <a:pt x="14653" y="-1602"/>
                    <a:pt x="31489" y="8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8" name="任意多边形: 形状 217"/>
            <p:cNvSpPr/>
            <p:nvPr/>
          </p:nvSpPr>
          <p:spPr>
            <a:xfrm>
              <a:off x="8323422" y="5446098"/>
              <a:ext cx="91587" cy="78202"/>
            </a:xfrm>
            <a:custGeom>
              <a:avLst/>
              <a:gdLst>
                <a:gd name="connsiteX0" fmla="*/ 69510 w 91587"/>
                <a:gd name="connsiteY0" fmla="*/ 78202 h 78202"/>
                <a:gd name="connsiteX1" fmla="*/ 89 w 91587"/>
                <a:gd name="connsiteY1" fmla="*/ 22740 h 78202"/>
                <a:gd name="connsiteX2" fmla="*/ 31203 w 91587"/>
                <a:gd name="connsiteY2" fmla="*/ 150 h 78202"/>
                <a:gd name="connsiteX3" fmla="*/ 91141 w 91587"/>
                <a:gd name="connsiteY3" fmla="*/ 56252 h 78202"/>
                <a:gd name="connsiteX4" fmla="*/ 69510 w 91587"/>
                <a:gd name="connsiteY4" fmla="*/ 78202 h 78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587" h="78202">
                  <a:moveTo>
                    <a:pt x="69510" y="78202"/>
                  </a:moveTo>
                  <a:cubicBezTo>
                    <a:pt x="21081" y="76550"/>
                    <a:pt x="-1616" y="54387"/>
                    <a:pt x="89" y="22740"/>
                  </a:cubicBezTo>
                  <a:cubicBezTo>
                    <a:pt x="1208" y="1909"/>
                    <a:pt x="14634" y="-755"/>
                    <a:pt x="31203" y="150"/>
                  </a:cubicBezTo>
                  <a:cubicBezTo>
                    <a:pt x="59600" y="1695"/>
                    <a:pt x="96042" y="33183"/>
                    <a:pt x="91141" y="56252"/>
                  </a:cubicBezTo>
                  <a:cubicBezTo>
                    <a:pt x="88796" y="67067"/>
                    <a:pt x="72867" y="75005"/>
                    <a:pt x="69510" y="782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9" name="任意多边形: 形状 218"/>
            <p:cNvSpPr/>
            <p:nvPr/>
          </p:nvSpPr>
          <p:spPr>
            <a:xfrm>
              <a:off x="8073184" y="6641212"/>
              <a:ext cx="90838" cy="79868"/>
            </a:xfrm>
            <a:custGeom>
              <a:avLst/>
              <a:gdLst>
                <a:gd name="connsiteX0" fmla="*/ 35672 w 90838"/>
                <a:gd name="connsiteY0" fmla="*/ 0 h 79868"/>
                <a:gd name="connsiteX1" fmla="*/ 90761 w 90838"/>
                <a:gd name="connsiteY1" fmla="*/ 52745 h 79868"/>
                <a:gd name="connsiteX2" fmla="*/ 47339 w 90838"/>
                <a:gd name="connsiteY2" fmla="*/ 79490 h 79868"/>
                <a:gd name="connsiteX3" fmla="*/ 615 w 90838"/>
                <a:gd name="connsiteY3" fmla="*/ 32073 h 79868"/>
                <a:gd name="connsiteX4" fmla="*/ 35672 w 90838"/>
                <a:gd name="connsiteY4" fmla="*/ 0 h 7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838" h="79868">
                  <a:moveTo>
                    <a:pt x="35672" y="0"/>
                  </a:moveTo>
                  <a:cubicBezTo>
                    <a:pt x="72433" y="5914"/>
                    <a:pt x="89162" y="21577"/>
                    <a:pt x="90761" y="52745"/>
                  </a:cubicBezTo>
                  <a:cubicBezTo>
                    <a:pt x="92519" y="87642"/>
                    <a:pt x="64069" y="77040"/>
                    <a:pt x="47339" y="79490"/>
                  </a:cubicBezTo>
                  <a:cubicBezTo>
                    <a:pt x="21500" y="83220"/>
                    <a:pt x="-4340" y="58765"/>
                    <a:pt x="615" y="32073"/>
                  </a:cubicBezTo>
                  <a:cubicBezTo>
                    <a:pt x="2853" y="19606"/>
                    <a:pt x="23418" y="10602"/>
                    <a:pt x="3567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0" name="任意多边形: 形状 219"/>
            <p:cNvSpPr/>
            <p:nvPr/>
          </p:nvSpPr>
          <p:spPr>
            <a:xfrm>
              <a:off x="10998154" y="6026423"/>
              <a:ext cx="111190" cy="93527"/>
            </a:xfrm>
            <a:custGeom>
              <a:avLst/>
              <a:gdLst>
                <a:gd name="connsiteX0" fmla="*/ 0 w 111190"/>
                <a:gd name="connsiteY0" fmla="*/ 72 h 93527"/>
                <a:gd name="connsiteX1" fmla="*/ 111190 w 111190"/>
                <a:gd name="connsiteY1" fmla="*/ 89632 h 93527"/>
                <a:gd name="connsiteX2" fmla="*/ 0 w 111190"/>
                <a:gd name="connsiteY2" fmla="*/ 72 h 93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89" h="93527">
                  <a:moveTo>
                    <a:pt x="0" y="72"/>
                  </a:moveTo>
                  <a:cubicBezTo>
                    <a:pt x="54556" y="-1580"/>
                    <a:pt x="86896" y="25059"/>
                    <a:pt x="111190" y="89632"/>
                  </a:cubicBezTo>
                  <a:cubicBezTo>
                    <a:pt x="65531" y="104443"/>
                    <a:pt x="31541" y="77538"/>
                    <a:pt x="0" y="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1" name="任意多边形: 形状 220"/>
            <p:cNvSpPr/>
            <p:nvPr/>
          </p:nvSpPr>
          <p:spPr>
            <a:xfrm>
              <a:off x="10232337" y="5339038"/>
              <a:ext cx="93827" cy="90907"/>
            </a:xfrm>
            <a:custGeom>
              <a:avLst/>
              <a:gdLst>
                <a:gd name="connsiteX0" fmla="*/ 270 w 93827"/>
                <a:gd name="connsiteY0" fmla="*/ 495 h 90907"/>
                <a:gd name="connsiteX1" fmla="*/ 93826 w 93827"/>
                <a:gd name="connsiteY1" fmla="*/ 72686 h 90907"/>
                <a:gd name="connsiteX2" fmla="*/ 76671 w 93827"/>
                <a:gd name="connsiteY2" fmla="*/ 90907 h 90907"/>
                <a:gd name="connsiteX3" fmla="*/ 270 w 93827"/>
                <a:gd name="connsiteY3" fmla="*/ 495 h 90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827" h="90907">
                  <a:moveTo>
                    <a:pt x="270" y="495"/>
                  </a:moveTo>
                  <a:cubicBezTo>
                    <a:pt x="38151" y="-4993"/>
                    <a:pt x="92920" y="36191"/>
                    <a:pt x="93826" y="72686"/>
                  </a:cubicBezTo>
                  <a:cubicBezTo>
                    <a:pt x="93986" y="78920"/>
                    <a:pt x="82638" y="90960"/>
                    <a:pt x="76671" y="90907"/>
                  </a:cubicBezTo>
                  <a:cubicBezTo>
                    <a:pt x="39536" y="90641"/>
                    <a:pt x="-3832" y="37896"/>
                    <a:pt x="270" y="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2" name="任意多边形: 形状 221"/>
            <p:cNvSpPr/>
            <p:nvPr/>
          </p:nvSpPr>
          <p:spPr>
            <a:xfrm>
              <a:off x="8162674" y="5955009"/>
              <a:ext cx="93112" cy="72605"/>
            </a:xfrm>
            <a:custGeom>
              <a:avLst/>
              <a:gdLst>
                <a:gd name="connsiteX0" fmla="*/ 74741 w 93112"/>
                <a:gd name="connsiteY0" fmla="*/ 72605 h 72605"/>
                <a:gd name="connsiteX1" fmla="*/ 99 w 93112"/>
                <a:gd name="connsiteY1" fmla="*/ 20766 h 72605"/>
                <a:gd name="connsiteX2" fmla="*/ 35901 w 93112"/>
                <a:gd name="connsiteY2" fmla="*/ 307 h 72605"/>
                <a:gd name="connsiteX3" fmla="*/ 92855 w 93112"/>
                <a:gd name="connsiteY3" fmla="*/ 50974 h 72605"/>
                <a:gd name="connsiteX4" fmla="*/ 74741 w 93112"/>
                <a:gd name="connsiteY4" fmla="*/ 72605 h 7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12" h="72605">
                  <a:moveTo>
                    <a:pt x="74741" y="72605"/>
                  </a:moveTo>
                  <a:cubicBezTo>
                    <a:pt x="28869" y="72125"/>
                    <a:pt x="-1979" y="47032"/>
                    <a:pt x="99" y="20766"/>
                  </a:cubicBezTo>
                  <a:cubicBezTo>
                    <a:pt x="2017" y="-2996"/>
                    <a:pt x="19545" y="-66"/>
                    <a:pt x="35901" y="307"/>
                  </a:cubicBezTo>
                  <a:cubicBezTo>
                    <a:pt x="76765" y="1160"/>
                    <a:pt x="95572" y="15971"/>
                    <a:pt x="92855" y="50974"/>
                  </a:cubicBezTo>
                  <a:cubicBezTo>
                    <a:pt x="92163" y="60671"/>
                    <a:pt x="77724" y="69302"/>
                    <a:pt x="74741" y="726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3" name="任意多边形: 形状 222"/>
            <p:cNvSpPr/>
            <p:nvPr/>
          </p:nvSpPr>
          <p:spPr>
            <a:xfrm>
              <a:off x="9374932" y="5039242"/>
              <a:ext cx="91631" cy="82492"/>
            </a:xfrm>
            <a:custGeom>
              <a:avLst/>
              <a:gdLst>
                <a:gd name="connsiteX0" fmla="*/ 75454 w 91631"/>
                <a:gd name="connsiteY0" fmla="*/ 82492 h 82492"/>
                <a:gd name="connsiteX1" fmla="*/ 13 w 91631"/>
                <a:gd name="connsiteY1" fmla="*/ 17760 h 82492"/>
                <a:gd name="connsiteX2" fmla="*/ 13066 w 91631"/>
                <a:gd name="connsiteY2" fmla="*/ 1244 h 82492"/>
                <a:gd name="connsiteX3" fmla="*/ 91437 w 91631"/>
                <a:gd name="connsiteY3" fmla="*/ 66935 h 82492"/>
                <a:gd name="connsiteX4" fmla="*/ 75454 w 91631"/>
                <a:gd name="connsiteY4" fmla="*/ 82492 h 82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31" h="82492">
                  <a:moveTo>
                    <a:pt x="75454" y="82492"/>
                  </a:moveTo>
                  <a:cubicBezTo>
                    <a:pt x="30488" y="80521"/>
                    <a:pt x="2357" y="53616"/>
                    <a:pt x="13" y="17760"/>
                  </a:cubicBezTo>
                  <a:cubicBezTo>
                    <a:pt x="-360" y="12379"/>
                    <a:pt x="7419" y="2789"/>
                    <a:pt x="13066" y="1244"/>
                  </a:cubicBezTo>
                  <a:cubicBezTo>
                    <a:pt x="45938" y="-7654"/>
                    <a:pt x="95113" y="32944"/>
                    <a:pt x="91437" y="66935"/>
                  </a:cubicBezTo>
                  <a:cubicBezTo>
                    <a:pt x="90638" y="74447"/>
                    <a:pt x="77425" y="80681"/>
                    <a:pt x="75454" y="824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4" name="任意多边形: 形状 223"/>
            <p:cNvSpPr/>
            <p:nvPr/>
          </p:nvSpPr>
          <p:spPr>
            <a:xfrm>
              <a:off x="9088331" y="5003235"/>
              <a:ext cx="88934" cy="82186"/>
            </a:xfrm>
            <a:custGeom>
              <a:avLst/>
              <a:gdLst>
                <a:gd name="connsiteX0" fmla="*/ 88848 w 88934"/>
                <a:gd name="connsiteY0" fmla="*/ 78221 h 82186"/>
                <a:gd name="connsiteX1" fmla="*/ 247 w 88934"/>
                <a:gd name="connsiteY1" fmla="*/ 27554 h 82186"/>
                <a:gd name="connsiteX2" fmla="*/ 28324 w 88934"/>
                <a:gd name="connsiteY2" fmla="*/ 649 h 82186"/>
                <a:gd name="connsiteX3" fmla="*/ 88848 w 88934"/>
                <a:gd name="connsiteY3" fmla="*/ 78221 h 82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34" h="82186">
                  <a:moveTo>
                    <a:pt x="88848" y="78221"/>
                  </a:moveTo>
                  <a:cubicBezTo>
                    <a:pt x="45000" y="92074"/>
                    <a:pt x="3816" y="68312"/>
                    <a:pt x="247" y="27554"/>
                  </a:cubicBezTo>
                  <a:cubicBezTo>
                    <a:pt x="-1618" y="6350"/>
                    <a:pt x="7013" y="-2601"/>
                    <a:pt x="28324" y="649"/>
                  </a:cubicBezTo>
                  <a:cubicBezTo>
                    <a:pt x="65405" y="6297"/>
                    <a:pt x="90606" y="38423"/>
                    <a:pt x="88848" y="782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5" name="任意多边形: 形状 224"/>
            <p:cNvSpPr/>
            <p:nvPr/>
          </p:nvSpPr>
          <p:spPr>
            <a:xfrm>
              <a:off x="9651556" y="5080262"/>
              <a:ext cx="91588" cy="86598"/>
            </a:xfrm>
            <a:custGeom>
              <a:avLst/>
              <a:gdLst>
                <a:gd name="connsiteX0" fmla="*/ 82266 w 91588"/>
                <a:gd name="connsiteY0" fmla="*/ 86598 h 86598"/>
                <a:gd name="connsiteX1" fmla="*/ 1498 w 91588"/>
                <a:gd name="connsiteY1" fmla="*/ 27780 h 86598"/>
                <a:gd name="connsiteX2" fmla="*/ 26058 w 91588"/>
                <a:gd name="connsiteY2" fmla="*/ 1620 h 86598"/>
                <a:gd name="connsiteX3" fmla="*/ 91164 w 91588"/>
                <a:gd name="connsiteY3" fmla="*/ 61558 h 86598"/>
                <a:gd name="connsiteX4" fmla="*/ 82266 w 91588"/>
                <a:gd name="connsiteY4" fmla="*/ 86598 h 8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588" h="86598">
                  <a:moveTo>
                    <a:pt x="82266" y="86598"/>
                  </a:moveTo>
                  <a:cubicBezTo>
                    <a:pt x="38526" y="85106"/>
                    <a:pt x="9329" y="60759"/>
                    <a:pt x="1498" y="27780"/>
                  </a:cubicBezTo>
                  <a:cubicBezTo>
                    <a:pt x="-3617" y="6096"/>
                    <a:pt x="4321" y="-4240"/>
                    <a:pt x="26058" y="1620"/>
                  </a:cubicBezTo>
                  <a:cubicBezTo>
                    <a:pt x="57705" y="10092"/>
                    <a:pt x="80828" y="30390"/>
                    <a:pt x="91164" y="61558"/>
                  </a:cubicBezTo>
                  <a:cubicBezTo>
                    <a:pt x="93614" y="68963"/>
                    <a:pt x="84771" y="80152"/>
                    <a:pt x="82266" y="865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6" name="任意多边形: 形状 225"/>
            <p:cNvSpPr/>
            <p:nvPr/>
          </p:nvSpPr>
          <p:spPr>
            <a:xfrm>
              <a:off x="8000307" y="6482338"/>
              <a:ext cx="91304" cy="70822"/>
            </a:xfrm>
            <a:custGeom>
              <a:avLst/>
              <a:gdLst>
                <a:gd name="connsiteX0" fmla="*/ 36997 w 91304"/>
                <a:gd name="connsiteY0" fmla="*/ 0 h 70822"/>
                <a:gd name="connsiteX1" fmla="*/ 91181 w 91304"/>
                <a:gd name="connsiteY1" fmla="*/ 45499 h 70822"/>
                <a:gd name="connsiteX2" fmla="*/ 54579 w 91304"/>
                <a:gd name="connsiteY2" fmla="*/ 70699 h 70822"/>
                <a:gd name="connsiteX3" fmla="*/ 22 w 91304"/>
                <a:gd name="connsiteY3" fmla="*/ 24241 h 70822"/>
                <a:gd name="connsiteX4" fmla="*/ 36997 w 91304"/>
                <a:gd name="connsiteY4" fmla="*/ 0 h 7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304" h="70822">
                  <a:moveTo>
                    <a:pt x="36997" y="0"/>
                  </a:moveTo>
                  <a:cubicBezTo>
                    <a:pt x="74931" y="0"/>
                    <a:pt x="89103" y="13586"/>
                    <a:pt x="91181" y="45499"/>
                  </a:cubicBezTo>
                  <a:cubicBezTo>
                    <a:pt x="93152" y="76134"/>
                    <a:pt x="71148" y="70114"/>
                    <a:pt x="54579" y="70699"/>
                  </a:cubicBezTo>
                  <a:cubicBezTo>
                    <a:pt x="25756" y="71765"/>
                    <a:pt x="-883" y="48429"/>
                    <a:pt x="22" y="24241"/>
                  </a:cubicBezTo>
                  <a:cubicBezTo>
                    <a:pt x="1035" y="-3197"/>
                    <a:pt x="21760" y="586"/>
                    <a:pt x="3699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7" name="任意多边形: 形状 226"/>
            <p:cNvSpPr/>
            <p:nvPr/>
          </p:nvSpPr>
          <p:spPr>
            <a:xfrm>
              <a:off x="10724946" y="5720632"/>
              <a:ext cx="104477" cy="95522"/>
            </a:xfrm>
            <a:custGeom>
              <a:avLst/>
              <a:gdLst>
                <a:gd name="connsiteX0" fmla="*/ 104477 w 104477"/>
                <a:gd name="connsiteY0" fmla="*/ 95523 h 95522"/>
                <a:gd name="connsiteX1" fmla="*/ 0 w 104477"/>
                <a:gd name="connsiteY1" fmla="*/ 1701 h 95522"/>
                <a:gd name="connsiteX2" fmla="*/ 104477 w 104477"/>
                <a:gd name="connsiteY2" fmla="*/ 95523 h 9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477" h="95522">
                  <a:moveTo>
                    <a:pt x="104477" y="95523"/>
                  </a:moveTo>
                  <a:cubicBezTo>
                    <a:pt x="41556" y="92326"/>
                    <a:pt x="23442" y="45388"/>
                    <a:pt x="0" y="1701"/>
                  </a:cubicBezTo>
                  <a:cubicBezTo>
                    <a:pt x="47151" y="-10074"/>
                    <a:pt x="104371" y="41233"/>
                    <a:pt x="104477" y="955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8" name="任意多边形: 形状 227"/>
            <p:cNvSpPr/>
            <p:nvPr/>
          </p:nvSpPr>
          <p:spPr>
            <a:xfrm>
              <a:off x="9785375" y="5105590"/>
              <a:ext cx="87078" cy="85991"/>
            </a:xfrm>
            <a:custGeom>
              <a:avLst/>
              <a:gdLst>
                <a:gd name="connsiteX0" fmla="*/ 85584 w 87078"/>
                <a:gd name="connsiteY0" fmla="*/ 85991 h 85991"/>
                <a:gd name="connsiteX1" fmla="*/ 21 w 87078"/>
                <a:gd name="connsiteY1" fmla="*/ 22911 h 85991"/>
                <a:gd name="connsiteX2" fmla="*/ 15738 w 87078"/>
                <a:gd name="connsiteY2" fmla="*/ 268 h 85991"/>
                <a:gd name="connsiteX3" fmla="*/ 85584 w 87078"/>
                <a:gd name="connsiteY3" fmla="*/ 85991 h 8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78" h="85991">
                  <a:moveTo>
                    <a:pt x="85584" y="85991"/>
                  </a:moveTo>
                  <a:cubicBezTo>
                    <a:pt x="36782" y="85618"/>
                    <a:pt x="2844" y="61697"/>
                    <a:pt x="21" y="22911"/>
                  </a:cubicBezTo>
                  <a:cubicBezTo>
                    <a:pt x="-512" y="15452"/>
                    <a:pt x="9398" y="960"/>
                    <a:pt x="15738" y="268"/>
                  </a:cubicBezTo>
                  <a:cubicBezTo>
                    <a:pt x="54737" y="-4155"/>
                    <a:pt x="95441" y="47152"/>
                    <a:pt x="85584" y="859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9" name="任意多边形: 形状 228"/>
            <p:cNvSpPr/>
            <p:nvPr/>
          </p:nvSpPr>
          <p:spPr>
            <a:xfrm>
              <a:off x="7987429" y="5967727"/>
              <a:ext cx="87922" cy="70872"/>
            </a:xfrm>
            <a:custGeom>
              <a:avLst/>
              <a:gdLst>
                <a:gd name="connsiteX0" fmla="*/ 48756 w 87922"/>
                <a:gd name="connsiteY0" fmla="*/ 70862 h 70872"/>
                <a:gd name="connsiteX1" fmla="*/ 167 w 87922"/>
                <a:gd name="connsiteY1" fmla="*/ 24937 h 70872"/>
                <a:gd name="connsiteX2" fmla="*/ 30535 w 87922"/>
                <a:gd name="connsiteY2" fmla="*/ 3 h 70872"/>
                <a:gd name="connsiteX3" fmla="*/ 87915 w 87922"/>
                <a:gd name="connsiteY3" fmla="*/ 45715 h 70872"/>
                <a:gd name="connsiteX4" fmla="*/ 48756 w 87922"/>
                <a:gd name="connsiteY4" fmla="*/ 70862 h 70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22" h="70872">
                  <a:moveTo>
                    <a:pt x="48756" y="70862"/>
                  </a:moveTo>
                  <a:cubicBezTo>
                    <a:pt x="17429" y="71341"/>
                    <a:pt x="2618" y="56317"/>
                    <a:pt x="167" y="24937"/>
                  </a:cubicBezTo>
                  <a:cubicBezTo>
                    <a:pt x="-1751" y="429"/>
                    <a:pt x="13114" y="-51"/>
                    <a:pt x="30535" y="3"/>
                  </a:cubicBezTo>
                  <a:cubicBezTo>
                    <a:pt x="65805" y="56"/>
                    <a:pt x="88395" y="17744"/>
                    <a:pt x="87915" y="45715"/>
                  </a:cubicBezTo>
                  <a:cubicBezTo>
                    <a:pt x="87542" y="64895"/>
                    <a:pt x="78965" y="70382"/>
                    <a:pt x="48756" y="708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0" name="任意多边形: 形状 229"/>
            <p:cNvSpPr/>
            <p:nvPr/>
          </p:nvSpPr>
          <p:spPr>
            <a:xfrm>
              <a:off x="9315129" y="4885586"/>
              <a:ext cx="89576" cy="84580"/>
            </a:xfrm>
            <a:custGeom>
              <a:avLst/>
              <a:gdLst>
                <a:gd name="connsiteX0" fmla="*/ 68341 w 89576"/>
                <a:gd name="connsiteY0" fmla="*/ 83881 h 84580"/>
                <a:gd name="connsiteX1" fmla="*/ 625 w 89576"/>
                <a:gd name="connsiteY1" fmla="*/ 27033 h 84580"/>
                <a:gd name="connsiteX2" fmla="*/ 25239 w 89576"/>
                <a:gd name="connsiteY2" fmla="*/ 182 h 84580"/>
                <a:gd name="connsiteX3" fmla="*/ 88586 w 89576"/>
                <a:gd name="connsiteY3" fmla="*/ 57348 h 84580"/>
                <a:gd name="connsiteX4" fmla="*/ 68341 w 89576"/>
                <a:gd name="connsiteY4" fmla="*/ 83881 h 8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76" h="84580">
                  <a:moveTo>
                    <a:pt x="68341" y="83881"/>
                  </a:moveTo>
                  <a:cubicBezTo>
                    <a:pt x="32485" y="82975"/>
                    <a:pt x="5526" y="59053"/>
                    <a:pt x="625" y="27033"/>
                  </a:cubicBezTo>
                  <a:cubicBezTo>
                    <a:pt x="-2359" y="7534"/>
                    <a:pt x="5260" y="-1417"/>
                    <a:pt x="25239" y="182"/>
                  </a:cubicBezTo>
                  <a:cubicBezTo>
                    <a:pt x="50972" y="2259"/>
                    <a:pt x="83844" y="31456"/>
                    <a:pt x="88586" y="57348"/>
                  </a:cubicBezTo>
                  <a:cubicBezTo>
                    <a:pt x="91943" y="75729"/>
                    <a:pt x="87148" y="87663"/>
                    <a:pt x="68341" y="838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1" name="任意多边形: 形状 230"/>
            <p:cNvSpPr/>
            <p:nvPr/>
          </p:nvSpPr>
          <p:spPr>
            <a:xfrm>
              <a:off x="7930586" y="6315952"/>
              <a:ext cx="90464" cy="70523"/>
            </a:xfrm>
            <a:custGeom>
              <a:avLst/>
              <a:gdLst>
                <a:gd name="connsiteX0" fmla="*/ 41400 w 90464"/>
                <a:gd name="connsiteY0" fmla="*/ 0 h 70523"/>
                <a:gd name="connsiteX1" fmla="*/ 90361 w 90464"/>
                <a:gd name="connsiteY1" fmla="*/ 45073 h 70523"/>
                <a:gd name="connsiteX2" fmla="*/ 53813 w 90464"/>
                <a:gd name="connsiteY2" fmla="*/ 70433 h 70523"/>
                <a:gd name="connsiteX3" fmla="*/ 3 w 90464"/>
                <a:gd name="connsiteY3" fmla="*/ 26532 h 70523"/>
                <a:gd name="connsiteX4" fmla="*/ 41400 w 90464"/>
                <a:gd name="connsiteY4" fmla="*/ 0 h 7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64" h="70523">
                  <a:moveTo>
                    <a:pt x="41400" y="0"/>
                  </a:moveTo>
                  <a:cubicBezTo>
                    <a:pt x="74378" y="213"/>
                    <a:pt x="88603" y="14278"/>
                    <a:pt x="90361" y="45073"/>
                  </a:cubicBezTo>
                  <a:cubicBezTo>
                    <a:pt x="92120" y="75121"/>
                    <a:pt x="71075" y="70007"/>
                    <a:pt x="53813" y="70433"/>
                  </a:cubicBezTo>
                  <a:cubicBezTo>
                    <a:pt x="27760" y="71072"/>
                    <a:pt x="-317" y="48749"/>
                    <a:pt x="3" y="26532"/>
                  </a:cubicBezTo>
                  <a:cubicBezTo>
                    <a:pt x="322" y="-1865"/>
                    <a:pt x="22060" y="320"/>
                    <a:pt x="4140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2" name="任意多边形: 形状 231"/>
            <p:cNvSpPr/>
            <p:nvPr/>
          </p:nvSpPr>
          <p:spPr>
            <a:xfrm>
              <a:off x="8429014" y="5285055"/>
              <a:ext cx="88975" cy="77014"/>
            </a:xfrm>
            <a:custGeom>
              <a:avLst/>
              <a:gdLst>
                <a:gd name="connsiteX0" fmla="*/ 67436 w 88975"/>
                <a:gd name="connsiteY0" fmla="*/ 77015 h 77014"/>
                <a:gd name="connsiteX1" fmla="*/ 147 w 88975"/>
                <a:gd name="connsiteY1" fmla="*/ 21819 h 77014"/>
                <a:gd name="connsiteX2" fmla="*/ 35576 w 88975"/>
                <a:gd name="connsiteY2" fmla="*/ 455 h 77014"/>
                <a:gd name="connsiteX3" fmla="*/ 88108 w 88975"/>
                <a:gd name="connsiteY3" fmla="*/ 56716 h 77014"/>
                <a:gd name="connsiteX4" fmla="*/ 67436 w 88975"/>
                <a:gd name="connsiteY4" fmla="*/ 77015 h 7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975" h="77014">
                  <a:moveTo>
                    <a:pt x="67436" y="77015"/>
                  </a:moveTo>
                  <a:cubicBezTo>
                    <a:pt x="22523" y="74351"/>
                    <a:pt x="-2145" y="50216"/>
                    <a:pt x="147" y="21819"/>
                  </a:cubicBezTo>
                  <a:cubicBezTo>
                    <a:pt x="2064" y="-1783"/>
                    <a:pt x="19220" y="-611"/>
                    <a:pt x="35576" y="455"/>
                  </a:cubicBezTo>
                  <a:cubicBezTo>
                    <a:pt x="67969" y="2586"/>
                    <a:pt x="94128" y="28692"/>
                    <a:pt x="88108" y="56716"/>
                  </a:cubicBezTo>
                  <a:cubicBezTo>
                    <a:pt x="85977" y="66732"/>
                    <a:pt x="70739" y="73978"/>
                    <a:pt x="67436" y="770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3" name="任意多边形: 形状 232"/>
            <p:cNvSpPr/>
            <p:nvPr/>
          </p:nvSpPr>
          <p:spPr>
            <a:xfrm>
              <a:off x="9513904" y="5058796"/>
              <a:ext cx="89594" cy="82147"/>
            </a:xfrm>
            <a:custGeom>
              <a:avLst/>
              <a:gdLst>
                <a:gd name="connsiteX0" fmla="*/ 89335 w 89594"/>
                <a:gd name="connsiteY0" fmla="*/ 81639 h 82147"/>
                <a:gd name="connsiteX1" fmla="*/ 1534 w 89594"/>
                <a:gd name="connsiteY1" fmla="*/ 28575 h 82147"/>
                <a:gd name="connsiteX2" fmla="*/ 25402 w 89594"/>
                <a:gd name="connsiteY2" fmla="*/ 284 h 82147"/>
                <a:gd name="connsiteX3" fmla="*/ 89335 w 89594"/>
                <a:gd name="connsiteY3" fmla="*/ 81639 h 82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594" h="82147">
                  <a:moveTo>
                    <a:pt x="89335" y="81639"/>
                  </a:moveTo>
                  <a:cubicBezTo>
                    <a:pt x="44795" y="85795"/>
                    <a:pt x="9898" y="64164"/>
                    <a:pt x="1534" y="28575"/>
                  </a:cubicBezTo>
                  <a:cubicBezTo>
                    <a:pt x="-3155" y="8596"/>
                    <a:pt x="2386" y="-1900"/>
                    <a:pt x="25402" y="284"/>
                  </a:cubicBezTo>
                  <a:cubicBezTo>
                    <a:pt x="63975" y="3960"/>
                    <a:pt x="92638" y="38804"/>
                    <a:pt x="89335" y="8163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4" name="任意多边形: 形状 233"/>
            <p:cNvSpPr/>
            <p:nvPr/>
          </p:nvSpPr>
          <p:spPr>
            <a:xfrm>
              <a:off x="8212436" y="5617696"/>
              <a:ext cx="90290" cy="73241"/>
            </a:xfrm>
            <a:custGeom>
              <a:avLst/>
              <a:gdLst>
                <a:gd name="connsiteX0" fmla="*/ 21675 w 90290"/>
                <a:gd name="connsiteY0" fmla="*/ 0 h 73241"/>
                <a:gd name="connsiteX1" fmla="*/ 90243 w 90290"/>
                <a:gd name="connsiteY1" fmla="*/ 52478 h 73241"/>
                <a:gd name="connsiteX2" fmla="*/ 54920 w 90290"/>
                <a:gd name="connsiteY2" fmla="*/ 72617 h 73241"/>
                <a:gd name="connsiteX3" fmla="*/ 524 w 90290"/>
                <a:gd name="connsiteY3" fmla="*/ 21950 h 73241"/>
                <a:gd name="connsiteX4" fmla="*/ 21675 w 90290"/>
                <a:gd name="connsiteY4" fmla="*/ 0 h 7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290" h="73241">
                  <a:moveTo>
                    <a:pt x="21675" y="0"/>
                  </a:moveTo>
                  <a:cubicBezTo>
                    <a:pt x="68879" y="1279"/>
                    <a:pt x="91469" y="22643"/>
                    <a:pt x="90243" y="52478"/>
                  </a:cubicBezTo>
                  <a:cubicBezTo>
                    <a:pt x="89124" y="78531"/>
                    <a:pt x="69625" y="72724"/>
                    <a:pt x="54920" y="72617"/>
                  </a:cubicBezTo>
                  <a:cubicBezTo>
                    <a:pt x="24658" y="72404"/>
                    <a:pt x="-4271" y="46991"/>
                    <a:pt x="524" y="21950"/>
                  </a:cubicBezTo>
                  <a:cubicBezTo>
                    <a:pt x="2548" y="11295"/>
                    <a:pt x="18372" y="3250"/>
                    <a:pt x="2167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5" name="任意多边形: 形状 234"/>
            <p:cNvSpPr/>
            <p:nvPr/>
          </p:nvSpPr>
          <p:spPr>
            <a:xfrm>
              <a:off x="10425490" y="5512964"/>
              <a:ext cx="93132" cy="91481"/>
            </a:xfrm>
            <a:custGeom>
              <a:avLst/>
              <a:gdLst>
                <a:gd name="connsiteX0" fmla="*/ 93058 w 93132"/>
                <a:gd name="connsiteY0" fmla="*/ 90986 h 91481"/>
                <a:gd name="connsiteX1" fmla="*/ 462 w 93132"/>
                <a:gd name="connsiteY1" fmla="*/ 41 h 91481"/>
                <a:gd name="connsiteX2" fmla="*/ 93058 w 93132"/>
                <a:gd name="connsiteY2" fmla="*/ 90986 h 9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132" h="91481">
                  <a:moveTo>
                    <a:pt x="93058" y="90986"/>
                  </a:moveTo>
                  <a:cubicBezTo>
                    <a:pt x="44629" y="96953"/>
                    <a:pt x="-5346" y="47938"/>
                    <a:pt x="462" y="41"/>
                  </a:cubicBezTo>
                  <a:cubicBezTo>
                    <a:pt x="49104" y="-1557"/>
                    <a:pt x="95243" y="43782"/>
                    <a:pt x="93058" y="909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6" name="任意多边形: 形状 235"/>
            <p:cNvSpPr/>
            <p:nvPr/>
          </p:nvSpPr>
          <p:spPr>
            <a:xfrm>
              <a:off x="8790244" y="4978594"/>
              <a:ext cx="83195" cy="81394"/>
            </a:xfrm>
            <a:custGeom>
              <a:avLst/>
              <a:gdLst>
                <a:gd name="connsiteX0" fmla="*/ 83145 w 83195"/>
                <a:gd name="connsiteY0" fmla="*/ 77289 h 81394"/>
                <a:gd name="connsiteX1" fmla="*/ 1524 w 83195"/>
                <a:gd name="connsiteY1" fmla="*/ 33655 h 81394"/>
                <a:gd name="connsiteX2" fmla="*/ 32212 w 83195"/>
                <a:gd name="connsiteY2" fmla="*/ 516 h 81394"/>
                <a:gd name="connsiteX3" fmla="*/ 83145 w 83195"/>
                <a:gd name="connsiteY3" fmla="*/ 77289 h 8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195" h="81394">
                  <a:moveTo>
                    <a:pt x="83145" y="77289"/>
                  </a:moveTo>
                  <a:cubicBezTo>
                    <a:pt x="34556" y="88744"/>
                    <a:pt x="12340" y="76863"/>
                    <a:pt x="1524" y="33655"/>
                  </a:cubicBezTo>
                  <a:cubicBezTo>
                    <a:pt x="-4443" y="9946"/>
                    <a:pt x="7385" y="-2787"/>
                    <a:pt x="32212" y="516"/>
                  </a:cubicBezTo>
                  <a:cubicBezTo>
                    <a:pt x="63060" y="4618"/>
                    <a:pt x="84371" y="36798"/>
                    <a:pt x="83145" y="772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7" name="任意多边形: 形状 236"/>
            <p:cNvSpPr/>
            <p:nvPr/>
          </p:nvSpPr>
          <p:spPr>
            <a:xfrm>
              <a:off x="11487189" y="6497225"/>
              <a:ext cx="106661" cy="87794"/>
            </a:xfrm>
            <a:custGeom>
              <a:avLst/>
              <a:gdLst>
                <a:gd name="connsiteX0" fmla="*/ 106662 w 106661"/>
                <a:gd name="connsiteY0" fmla="*/ 87566 h 87794"/>
                <a:gd name="connsiteX1" fmla="*/ 0 w 106661"/>
                <a:gd name="connsiteY1" fmla="*/ 457 h 87794"/>
                <a:gd name="connsiteX2" fmla="*/ 106662 w 106661"/>
                <a:gd name="connsiteY2" fmla="*/ 87566 h 8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61" h="87794">
                  <a:moveTo>
                    <a:pt x="106662" y="87566"/>
                  </a:moveTo>
                  <a:cubicBezTo>
                    <a:pt x="53970" y="90763"/>
                    <a:pt x="16783" y="60394"/>
                    <a:pt x="0" y="457"/>
                  </a:cubicBezTo>
                  <a:cubicBezTo>
                    <a:pt x="51839" y="-4231"/>
                    <a:pt x="90413" y="27309"/>
                    <a:pt x="106662" y="875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8" name="任意多边形: 形状 237"/>
            <p:cNvSpPr/>
            <p:nvPr/>
          </p:nvSpPr>
          <p:spPr>
            <a:xfrm>
              <a:off x="8153341" y="5453855"/>
              <a:ext cx="86669" cy="74387"/>
            </a:xfrm>
            <a:custGeom>
              <a:avLst/>
              <a:gdLst>
                <a:gd name="connsiteX0" fmla="*/ 65640 w 86669"/>
                <a:gd name="connsiteY0" fmla="*/ 74388 h 74387"/>
                <a:gd name="connsiteX1" fmla="*/ 2 w 86669"/>
                <a:gd name="connsiteY1" fmla="*/ 23561 h 74387"/>
                <a:gd name="connsiteX2" fmla="*/ 29571 w 86669"/>
                <a:gd name="connsiteY2" fmla="*/ 66 h 74387"/>
                <a:gd name="connsiteX3" fmla="*/ 86045 w 86669"/>
                <a:gd name="connsiteY3" fmla="*/ 50413 h 74387"/>
                <a:gd name="connsiteX4" fmla="*/ 65640 w 86669"/>
                <a:gd name="connsiteY4" fmla="*/ 74388 h 7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69" h="74387">
                  <a:moveTo>
                    <a:pt x="65640" y="74388"/>
                  </a:moveTo>
                  <a:cubicBezTo>
                    <a:pt x="19768" y="73269"/>
                    <a:pt x="-211" y="53823"/>
                    <a:pt x="2" y="23561"/>
                  </a:cubicBezTo>
                  <a:cubicBezTo>
                    <a:pt x="162" y="2463"/>
                    <a:pt x="12575" y="-520"/>
                    <a:pt x="29571" y="66"/>
                  </a:cubicBezTo>
                  <a:cubicBezTo>
                    <a:pt x="65373" y="1291"/>
                    <a:pt x="91053" y="21909"/>
                    <a:pt x="86045" y="50413"/>
                  </a:cubicBezTo>
                  <a:cubicBezTo>
                    <a:pt x="84074" y="61495"/>
                    <a:pt x="69316" y="70339"/>
                    <a:pt x="65640" y="7438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9" name="任意多边形: 形状 238"/>
            <p:cNvSpPr/>
            <p:nvPr/>
          </p:nvSpPr>
          <p:spPr>
            <a:xfrm>
              <a:off x="10919303" y="5893491"/>
              <a:ext cx="107407" cy="91288"/>
            </a:xfrm>
            <a:custGeom>
              <a:avLst/>
              <a:gdLst>
                <a:gd name="connsiteX0" fmla="*/ 107408 w 107407"/>
                <a:gd name="connsiteY0" fmla="*/ 90755 h 91288"/>
                <a:gd name="connsiteX1" fmla="*/ 0 w 107407"/>
                <a:gd name="connsiteY1" fmla="*/ 23 h 91288"/>
                <a:gd name="connsiteX2" fmla="*/ 107408 w 107407"/>
                <a:gd name="connsiteY2" fmla="*/ 90755 h 91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407" h="91288">
                  <a:moveTo>
                    <a:pt x="107408" y="90755"/>
                  </a:moveTo>
                  <a:cubicBezTo>
                    <a:pt x="55622" y="95123"/>
                    <a:pt x="30422" y="73386"/>
                    <a:pt x="0" y="23"/>
                  </a:cubicBezTo>
                  <a:cubicBezTo>
                    <a:pt x="51466" y="-1096"/>
                    <a:pt x="100535" y="39395"/>
                    <a:pt x="107408" y="907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0" name="任意多边形: 形状 239"/>
            <p:cNvSpPr/>
            <p:nvPr/>
          </p:nvSpPr>
          <p:spPr>
            <a:xfrm>
              <a:off x="8940931" y="4993787"/>
              <a:ext cx="85684" cy="77517"/>
            </a:xfrm>
            <a:custGeom>
              <a:avLst/>
              <a:gdLst>
                <a:gd name="connsiteX0" fmla="*/ 85685 w 85684"/>
                <a:gd name="connsiteY0" fmla="*/ 73338 h 77517"/>
                <a:gd name="connsiteX1" fmla="*/ 654 w 85684"/>
                <a:gd name="connsiteY1" fmla="*/ 24855 h 77517"/>
                <a:gd name="connsiteX2" fmla="*/ 20100 w 85684"/>
                <a:gd name="connsiteY2" fmla="*/ 241 h 77517"/>
                <a:gd name="connsiteX3" fmla="*/ 85685 w 85684"/>
                <a:gd name="connsiteY3" fmla="*/ 73338 h 77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84" h="77517">
                  <a:moveTo>
                    <a:pt x="85685" y="73338"/>
                  </a:moveTo>
                  <a:cubicBezTo>
                    <a:pt x="30649" y="85379"/>
                    <a:pt x="8219" y="72059"/>
                    <a:pt x="654" y="24855"/>
                  </a:cubicBezTo>
                  <a:cubicBezTo>
                    <a:pt x="-1904" y="8925"/>
                    <a:pt x="2732" y="1360"/>
                    <a:pt x="20100" y="241"/>
                  </a:cubicBezTo>
                  <a:cubicBezTo>
                    <a:pt x="62136" y="-2370"/>
                    <a:pt x="79505" y="15851"/>
                    <a:pt x="85685" y="733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1" name="任意多边形: 形状 240"/>
            <p:cNvSpPr/>
            <p:nvPr/>
          </p:nvSpPr>
          <p:spPr>
            <a:xfrm>
              <a:off x="8101796" y="5793525"/>
              <a:ext cx="86789" cy="66346"/>
            </a:xfrm>
            <a:custGeom>
              <a:avLst/>
              <a:gdLst>
                <a:gd name="connsiteX0" fmla="*/ 2744 w 86789"/>
                <a:gd name="connsiteY0" fmla="*/ 1158 h 66346"/>
                <a:gd name="connsiteX1" fmla="*/ 84951 w 86789"/>
                <a:gd name="connsiteY1" fmla="*/ 29182 h 66346"/>
                <a:gd name="connsiteX2" fmla="*/ 83726 w 86789"/>
                <a:gd name="connsiteY2" fmla="*/ 63547 h 66346"/>
                <a:gd name="connsiteX3" fmla="*/ 26612 w 86789"/>
                <a:gd name="connsiteY3" fmla="*/ 62481 h 66346"/>
                <a:gd name="connsiteX4" fmla="*/ 2744 w 86789"/>
                <a:gd name="connsiteY4" fmla="*/ 1158 h 6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789" h="66346">
                  <a:moveTo>
                    <a:pt x="2744" y="1158"/>
                  </a:moveTo>
                  <a:cubicBezTo>
                    <a:pt x="35350" y="2224"/>
                    <a:pt x="70140" y="-10616"/>
                    <a:pt x="84951" y="29182"/>
                  </a:cubicBezTo>
                  <a:cubicBezTo>
                    <a:pt x="88840" y="39625"/>
                    <a:pt x="85644" y="63334"/>
                    <a:pt x="83726" y="63547"/>
                  </a:cubicBezTo>
                  <a:cubicBezTo>
                    <a:pt x="64759" y="65678"/>
                    <a:pt x="43501" y="69087"/>
                    <a:pt x="26612" y="62481"/>
                  </a:cubicBezTo>
                  <a:cubicBezTo>
                    <a:pt x="2318" y="52998"/>
                    <a:pt x="-4502" y="30088"/>
                    <a:pt x="2744" y="11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2" name="任意多边形: 形状 241"/>
            <p:cNvSpPr/>
            <p:nvPr/>
          </p:nvSpPr>
          <p:spPr>
            <a:xfrm>
              <a:off x="10041448" y="5166869"/>
              <a:ext cx="87920" cy="82952"/>
            </a:xfrm>
            <a:custGeom>
              <a:avLst/>
              <a:gdLst>
                <a:gd name="connsiteX0" fmla="*/ 87215 w 87920"/>
                <a:gd name="connsiteY0" fmla="*/ 82252 h 82952"/>
                <a:gd name="connsiteX1" fmla="*/ 0 w 87920"/>
                <a:gd name="connsiteY1" fmla="*/ 1963 h 82952"/>
                <a:gd name="connsiteX2" fmla="*/ 87215 w 87920"/>
                <a:gd name="connsiteY2" fmla="*/ 82252 h 8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0" h="82952">
                  <a:moveTo>
                    <a:pt x="87215" y="82252"/>
                  </a:moveTo>
                  <a:cubicBezTo>
                    <a:pt x="40172" y="88433"/>
                    <a:pt x="1705" y="53056"/>
                    <a:pt x="0" y="1963"/>
                  </a:cubicBezTo>
                  <a:cubicBezTo>
                    <a:pt x="48962" y="-9652"/>
                    <a:pt x="94142" y="31958"/>
                    <a:pt x="87215" y="822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3" name="任意多边形: 形状 242"/>
            <p:cNvSpPr/>
            <p:nvPr/>
          </p:nvSpPr>
          <p:spPr>
            <a:xfrm>
              <a:off x="9235304" y="5028063"/>
              <a:ext cx="91566" cy="77210"/>
            </a:xfrm>
            <a:custGeom>
              <a:avLst/>
              <a:gdLst>
                <a:gd name="connsiteX0" fmla="*/ 0 w 91566"/>
                <a:gd name="connsiteY0" fmla="*/ 3153 h 77210"/>
                <a:gd name="connsiteX1" fmla="*/ 89453 w 91566"/>
                <a:gd name="connsiteY1" fmla="*/ 48918 h 77210"/>
                <a:gd name="connsiteX2" fmla="*/ 68835 w 91566"/>
                <a:gd name="connsiteY2" fmla="*/ 77209 h 77210"/>
                <a:gd name="connsiteX3" fmla="*/ 0 w 91566"/>
                <a:gd name="connsiteY3" fmla="*/ 3153 h 7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566" h="77210">
                  <a:moveTo>
                    <a:pt x="0" y="3153"/>
                  </a:moveTo>
                  <a:cubicBezTo>
                    <a:pt x="42835" y="-7929"/>
                    <a:pt x="78371" y="10878"/>
                    <a:pt x="89453" y="48918"/>
                  </a:cubicBezTo>
                  <a:cubicBezTo>
                    <a:pt x="94834" y="67353"/>
                    <a:pt x="90625" y="77369"/>
                    <a:pt x="68835" y="77209"/>
                  </a:cubicBezTo>
                  <a:cubicBezTo>
                    <a:pt x="28504" y="76836"/>
                    <a:pt x="6020" y="53980"/>
                    <a:pt x="0" y="31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4" name="任意多边形: 形状 243"/>
            <p:cNvSpPr/>
            <p:nvPr/>
          </p:nvSpPr>
          <p:spPr>
            <a:xfrm>
              <a:off x="11397043" y="6363252"/>
              <a:ext cx="105649" cy="95423"/>
            </a:xfrm>
            <a:custGeom>
              <a:avLst/>
              <a:gdLst>
                <a:gd name="connsiteX0" fmla="*/ 105649 w 105649"/>
                <a:gd name="connsiteY0" fmla="*/ 95324 h 95423"/>
                <a:gd name="connsiteX1" fmla="*/ 0 w 105649"/>
                <a:gd name="connsiteY1" fmla="*/ 10 h 95423"/>
                <a:gd name="connsiteX2" fmla="*/ 105649 w 105649"/>
                <a:gd name="connsiteY2" fmla="*/ 95324 h 9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649" h="95423">
                  <a:moveTo>
                    <a:pt x="105649" y="95324"/>
                  </a:moveTo>
                  <a:cubicBezTo>
                    <a:pt x="58552" y="97721"/>
                    <a:pt x="13053" y="56644"/>
                    <a:pt x="0" y="10"/>
                  </a:cubicBezTo>
                  <a:cubicBezTo>
                    <a:pt x="46671" y="-789"/>
                    <a:pt x="97178" y="44817"/>
                    <a:pt x="105649" y="953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5" name="任意多边形: 形状 244"/>
            <p:cNvSpPr/>
            <p:nvPr/>
          </p:nvSpPr>
          <p:spPr>
            <a:xfrm>
              <a:off x="7744111" y="6337333"/>
              <a:ext cx="87658" cy="74944"/>
            </a:xfrm>
            <a:custGeom>
              <a:avLst/>
              <a:gdLst>
                <a:gd name="connsiteX0" fmla="*/ 57067 w 87658"/>
                <a:gd name="connsiteY0" fmla="*/ 74945 h 74944"/>
                <a:gd name="connsiteX1" fmla="*/ 6 w 87658"/>
                <a:gd name="connsiteY1" fmla="*/ 26569 h 74944"/>
                <a:gd name="connsiteX2" fmla="*/ 45505 w 87658"/>
                <a:gd name="connsiteY2" fmla="*/ 356 h 74944"/>
                <a:gd name="connsiteX3" fmla="*/ 86955 w 87658"/>
                <a:gd name="connsiteY3" fmla="*/ 46121 h 74944"/>
                <a:gd name="connsiteX4" fmla="*/ 57067 w 87658"/>
                <a:gd name="connsiteY4" fmla="*/ 74945 h 7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58" h="74944">
                  <a:moveTo>
                    <a:pt x="57067" y="74945"/>
                  </a:moveTo>
                  <a:cubicBezTo>
                    <a:pt x="15990" y="68232"/>
                    <a:pt x="-367" y="55019"/>
                    <a:pt x="6" y="26569"/>
                  </a:cubicBezTo>
                  <a:cubicBezTo>
                    <a:pt x="433" y="-6623"/>
                    <a:pt x="28776" y="3180"/>
                    <a:pt x="45505" y="356"/>
                  </a:cubicBezTo>
                  <a:cubicBezTo>
                    <a:pt x="67829" y="-3373"/>
                    <a:pt x="92123" y="22892"/>
                    <a:pt x="86955" y="46121"/>
                  </a:cubicBezTo>
                  <a:cubicBezTo>
                    <a:pt x="84451" y="57363"/>
                    <a:pt x="67509" y="65408"/>
                    <a:pt x="57067" y="749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6" name="任意多边形: 形状 245"/>
            <p:cNvSpPr/>
            <p:nvPr/>
          </p:nvSpPr>
          <p:spPr>
            <a:xfrm>
              <a:off x="8264321" y="5286521"/>
              <a:ext cx="83285" cy="74859"/>
            </a:xfrm>
            <a:custGeom>
              <a:avLst/>
              <a:gdLst>
                <a:gd name="connsiteX0" fmla="*/ 68035 w 83285"/>
                <a:gd name="connsiteY0" fmla="*/ 74856 h 74859"/>
                <a:gd name="connsiteX1" fmla="*/ 106 w 83285"/>
                <a:gd name="connsiteY1" fmla="*/ 26160 h 74859"/>
                <a:gd name="connsiteX2" fmla="*/ 31007 w 83285"/>
                <a:gd name="connsiteY2" fmla="*/ 1 h 74859"/>
                <a:gd name="connsiteX3" fmla="*/ 83059 w 83285"/>
                <a:gd name="connsiteY3" fmla="*/ 51627 h 74859"/>
                <a:gd name="connsiteX4" fmla="*/ 68035 w 83285"/>
                <a:gd name="connsiteY4" fmla="*/ 74856 h 7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285" h="74859">
                  <a:moveTo>
                    <a:pt x="68035" y="74856"/>
                  </a:moveTo>
                  <a:cubicBezTo>
                    <a:pt x="27597" y="75175"/>
                    <a:pt x="1811" y="53118"/>
                    <a:pt x="106" y="26160"/>
                  </a:cubicBezTo>
                  <a:cubicBezTo>
                    <a:pt x="-1386" y="2878"/>
                    <a:pt x="13105" y="-53"/>
                    <a:pt x="31007" y="1"/>
                  </a:cubicBezTo>
                  <a:cubicBezTo>
                    <a:pt x="62920" y="54"/>
                    <a:pt x="85829" y="20992"/>
                    <a:pt x="83059" y="51627"/>
                  </a:cubicBezTo>
                  <a:cubicBezTo>
                    <a:pt x="82207" y="61376"/>
                    <a:pt x="71231" y="70221"/>
                    <a:pt x="68035" y="748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7" name="任意多边形: 形状 246"/>
            <p:cNvSpPr/>
            <p:nvPr/>
          </p:nvSpPr>
          <p:spPr>
            <a:xfrm>
              <a:off x="10540925" y="5543054"/>
              <a:ext cx="93875" cy="90039"/>
            </a:xfrm>
            <a:custGeom>
              <a:avLst/>
              <a:gdLst>
                <a:gd name="connsiteX0" fmla="*/ 0 w 93875"/>
                <a:gd name="connsiteY0" fmla="*/ 0 h 90039"/>
                <a:gd name="connsiteX1" fmla="*/ 93875 w 93875"/>
                <a:gd name="connsiteY1" fmla="*/ 90039 h 90039"/>
                <a:gd name="connsiteX2" fmla="*/ 0 w 93875"/>
                <a:gd name="connsiteY2" fmla="*/ 0 h 9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875" h="90039">
                  <a:moveTo>
                    <a:pt x="0" y="0"/>
                  </a:moveTo>
                  <a:cubicBezTo>
                    <a:pt x="50720" y="106"/>
                    <a:pt x="88175" y="36921"/>
                    <a:pt x="93875" y="90039"/>
                  </a:cubicBezTo>
                  <a:cubicBezTo>
                    <a:pt x="36495" y="88814"/>
                    <a:pt x="1332" y="5583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8" name="任意多边形: 形状 247"/>
            <p:cNvSpPr/>
            <p:nvPr/>
          </p:nvSpPr>
          <p:spPr>
            <a:xfrm>
              <a:off x="9910204" y="5131891"/>
              <a:ext cx="93896" cy="89435"/>
            </a:xfrm>
            <a:custGeom>
              <a:avLst/>
              <a:gdLst>
                <a:gd name="connsiteX0" fmla="*/ 93896 w 93896"/>
                <a:gd name="connsiteY0" fmla="*/ 80948 h 89435"/>
                <a:gd name="connsiteX1" fmla="*/ 72798 w 93896"/>
                <a:gd name="connsiteY1" fmla="*/ 89153 h 89435"/>
                <a:gd name="connsiteX2" fmla="*/ 2472 w 93896"/>
                <a:gd name="connsiteY2" fmla="*/ 24208 h 89435"/>
                <a:gd name="connsiteX3" fmla="*/ 20267 w 93896"/>
                <a:gd name="connsiteY3" fmla="*/ 20 h 89435"/>
                <a:gd name="connsiteX4" fmla="*/ 93896 w 93896"/>
                <a:gd name="connsiteY4" fmla="*/ 80948 h 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896" h="89435">
                  <a:moveTo>
                    <a:pt x="93896" y="80948"/>
                  </a:moveTo>
                  <a:cubicBezTo>
                    <a:pt x="88728" y="83133"/>
                    <a:pt x="79351" y="91018"/>
                    <a:pt x="72798" y="89153"/>
                  </a:cubicBezTo>
                  <a:cubicBezTo>
                    <a:pt x="39020" y="79510"/>
                    <a:pt x="15738" y="56601"/>
                    <a:pt x="2472" y="24208"/>
                  </a:cubicBezTo>
                  <a:cubicBezTo>
                    <a:pt x="-4241" y="7851"/>
                    <a:pt x="3058" y="-460"/>
                    <a:pt x="20267" y="20"/>
                  </a:cubicBezTo>
                  <a:cubicBezTo>
                    <a:pt x="50209" y="925"/>
                    <a:pt x="92298" y="42375"/>
                    <a:pt x="93896" y="809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9" name="任意多边形: 形状 248"/>
            <p:cNvSpPr/>
            <p:nvPr/>
          </p:nvSpPr>
          <p:spPr>
            <a:xfrm>
              <a:off x="7923827" y="5801907"/>
              <a:ext cx="83977" cy="70511"/>
            </a:xfrm>
            <a:custGeom>
              <a:avLst/>
              <a:gdLst>
                <a:gd name="connsiteX0" fmla="*/ 38462 w 83977"/>
                <a:gd name="connsiteY0" fmla="*/ 22 h 70511"/>
                <a:gd name="connsiteX1" fmla="*/ 83748 w 83977"/>
                <a:gd name="connsiteY1" fmla="*/ 46107 h 70511"/>
                <a:gd name="connsiteX2" fmla="*/ 49384 w 83977"/>
                <a:gd name="connsiteY2" fmla="*/ 70349 h 70511"/>
                <a:gd name="connsiteX3" fmla="*/ 49 w 83977"/>
                <a:gd name="connsiteY3" fmla="*/ 24850 h 70511"/>
                <a:gd name="connsiteX4" fmla="*/ 38462 w 83977"/>
                <a:gd name="connsiteY4" fmla="*/ 22 h 7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977" h="70511">
                  <a:moveTo>
                    <a:pt x="38462" y="22"/>
                  </a:moveTo>
                  <a:cubicBezTo>
                    <a:pt x="66966" y="-670"/>
                    <a:pt x="80871" y="14674"/>
                    <a:pt x="83748" y="46107"/>
                  </a:cubicBezTo>
                  <a:cubicBezTo>
                    <a:pt x="86465" y="75730"/>
                    <a:pt x="64408" y="69336"/>
                    <a:pt x="49384" y="70349"/>
                  </a:cubicBezTo>
                  <a:cubicBezTo>
                    <a:pt x="18430" y="72373"/>
                    <a:pt x="1115" y="55431"/>
                    <a:pt x="49" y="24850"/>
                  </a:cubicBezTo>
                  <a:cubicBezTo>
                    <a:pt x="-644" y="4871"/>
                    <a:pt x="5696" y="768"/>
                    <a:pt x="38462" y="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0" name="任意多边形: 形状 249"/>
            <p:cNvSpPr/>
            <p:nvPr/>
          </p:nvSpPr>
          <p:spPr>
            <a:xfrm>
              <a:off x="9176033" y="4868822"/>
              <a:ext cx="83346" cy="81519"/>
            </a:xfrm>
            <a:custGeom>
              <a:avLst/>
              <a:gdLst>
                <a:gd name="connsiteX0" fmla="*/ 71258 w 83346"/>
                <a:gd name="connsiteY0" fmla="*/ 81519 h 81519"/>
                <a:gd name="connsiteX1" fmla="*/ 80 w 83346"/>
                <a:gd name="connsiteY1" fmla="*/ 19024 h 81519"/>
                <a:gd name="connsiteX2" fmla="*/ 21551 w 83346"/>
                <a:gd name="connsiteY2" fmla="*/ 57 h 81519"/>
                <a:gd name="connsiteX3" fmla="*/ 83246 w 83346"/>
                <a:gd name="connsiteY3" fmla="*/ 64310 h 81519"/>
                <a:gd name="connsiteX4" fmla="*/ 71258 w 83346"/>
                <a:gd name="connsiteY4" fmla="*/ 81519 h 8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6" h="81519">
                  <a:moveTo>
                    <a:pt x="71258" y="81519"/>
                  </a:moveTo>
                  <a:cubicBezTo>
                    <a:pt x="29329" y="81678"/>
                    <a:pt x="-1785" y="52695"/>
                    <a:pt x="80" y="19024"/>
                  </a:cubicBezTo>
                  <a:cubicBezTo>
                    <a:pt x="453" y="11991"/>
                    <a:pt x="13772" y="430"/>
                    <a:pt x="21551" y="57"/>
                  </a:cubicBezTo>
                  <a:cubicBezTo>
                    <a:pt x="54796" y="-1541"/>
                    <a:pt x="85324" y="30692"/>
                    <a:pt x="83246" y="64310"/>
                  </a:cubicBezTo>
                  <a:cubicBezTo>
                    <a:pt x="82767" y="71556"/>
                    <a:pt x="73656" y="78269"/>
                    <a:pt x="71258" y="815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1" name="任意多边形: 形状 250"/>
            <p:cNvSpPr/>
            <p:nvPr/>
          </p:nvSpPr>
          <p:spPr>
            <a:xfrm>
              <a:off x="9722377" y="4955075"/>
              <a:ext cx="87687" cy="92337"/>
            </a:xfrm>
            <a:custGeom>
              <a:avLst/>
              <a:gdLst>
                <a:gd name="connsiteX0" fmla="*/ 77510 w 87687"/>
                <a:gd name="connsiteY0" fmla="*/ 92337 h 92337"/>
                <a:gd name="connsiteX1" fmla="*/ 150 w 87687"/>
                <a:gd name="connsiteY1" fmla="*/ 23769 h 92337"/>
                <a:gd name="connsiteX2" fmla="*/ 24339 w 87687"/>
                <a:gd name="connsiteY2" fmla="*/ 3790 h 92337"/>
                <a:gd name="connsiteX3" fmla="*/ 87100 w 87687"/>
                <a:gd name="connsiteY3" fmla="*/ 67563 h 92337"/>
                <a:gd name="connsiteX4" fmla="*/ 77510 w 87687"/>
                <a:gd name="connsiteY4" fmla="*/ 92337 h 92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7" h="92337">
                  <a:moveTo>
                    <a:pt x="77510" y="92337"/>
                  </a:moveTo>
                  <a:cubicBezTo>
                    <a:pt x="38830" y="89887"/>
                    <a:pt x="2761" y="53605"/>
                    <a:pt x="150" y="23769"/>
                  </a:cubicBezTo>
                  <a:cubicBezTo>
                    <a:pt x="-1501" y="4855"/>
                    <a:pt x="10699" y="-6280"/>
                    <a:pt x="24339" y="3790"/>
                  </a:cubicBezTo>
                  <a:cubicBezTo>
                    <a:pt x="48100" y="21372"/>
                    <a:pt x="68079" y="44601"/>
                    <a:pt x="87100" y="67563"/>
                  </a:cubicBezTo>
                  <a:cubicBezTo>
                    <a:pt x="90190" y="71240"/>
                    <a:pt x="80227" y="85731"/>
                    <a:pt x="77510" y="923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2" name="任意多边形: 形状 251"/>
            <p:cNvSpPr/>
            <p:nvPr/>
          </p:nvSpPr>
          <p:spPr>
            <a:xfrm>
              <a:off x="7804295" y="5981388"/>
              <a:ext cx="82042" cy="74995"/>
            </a:xfrm>
            <a:custGeom>
              <a:avLst/>
              <a:gdLst>
                <a:gd name="connsiteX0" fmla="*/ 55648 w 82042"/>
                <a:gd name="connsiteY0" fmla="*/ 74996 h 74995"/>
                <a:gd name="connsiteX1" fmla="*/ 133 w 82042"/>
                <a:gd name="connsiteY1" fmla="*/ 26087 h 74995"/>
                <a:gd name="connsiteX2" fmla="*/ 34337 w 82042"/>
                <a:gd name="connsiteY2" fmla="*/ 87 h 74995"/>
                <a:gd name="connsiteX3" fmla="*/ 81861 w 82042"/>
                <a:gd name="connsiteY3" fmla="*/ 49103 h 74995"/>
                <a:gd name="connsiteX4" fmla="*/ 55648 w 82042"/>
                <a:gd name="connsiteY4" fmla="*/ 74996 h 74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042" h="74995">
                  <a:moveTo>
                    <a:pt x="55648" y="74996"/>
                  </a:moveTo>
                  <a:cubicBezTo>
                    <a:pt x="14678" y="69828"/>
                    <a:pt x="2477" y="58959"/>
                    <a:pt x="133" y="26087"/>
                  </a:cubicBezTo>
                  <a:cubicBezTo>
                    <a:pt x="-1785" y="-818"/>
                    <a:pt x="17448" y="833"/>
                    <a:pt x="34337" y="87"/>
                  </a:cubicBezTo>
                  <a:cubicBezTo>
                    <a:pt x="66410" y="-1351"/>
                    <a:pt x="84045" y="14952"/>
                    <a:pt x="81861" y="49103"/>
                  </a:cubicBezTo>
                  <a:cubicBezTo>
                    <a:pt x="81221" y="58267"/>
                    <a:pt x="64812" y="66418"/>
                    <a:pt x="55648" y="7499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3" name="任意多边形: 形状 252"/>
            <p:cNvSpPr/>
            <p:nvPr/>
          </p:nvSpPr>
          <p:spPr>
            <a:xfrm>
              <a:off x="7868019" y="6148765"/>
              <a:ext cx="85056" cy="70475"/>
            </a:xfrm>
            <a:custGeom>
              <a:avLst/>
              <a:gdLst>
                <a:gd name="connsiteX0" fmla="*/ 22026 w 85056"/>
                <a:gd name="connsiteY0" fmla="*/ 2 h 70475"/>
                <a:gd name="connsiteX1" fmla="*/ 85053 w 85056"/>
                <a:gd name="connsiteY1" fmla="*/ 44542 h 70475"/>
                <a:gd name="connsiteX2" fmla="*/ 43177 w 85056"/>
                <a:gd name="connsiteY2" fmla="*/ 70329 h 70475"/>
                <a:gd name="connsiteX3" fmla="*/ 449 w 85056"/>
                <a:gd name="connsiteY3" fmla="*/ 25788 h 70475"/>
                <a:gd name="connsiteX4" fmla="*/ 22026 w 85056"/>
                <a:gd name="connsiteY4" fmla="*/ 2 h 70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56" h="70475">
                  <a:moveTo>
                    <a:pt x="22026" y="2"/>
                  </a:moveTo>
                  <a:cubicBezTo>
                    <a:pt x="67312" y="-211"/>
                    <a:pt x="84787" y="15186"/>
                    <a:pt x="85053" y="44542"/>
                  </a:cubicBezTo>
                  <a:cubicBezTo>
                    <a:pt x="85373" y="75869"/>
                    <a:pt x="60173" y="68837"/>
                    <a:pt x="43177" y="70329"/>
                  </a:cubicBezTo>
                  <a:cubicBezTo>
                    <a:pt x="18563" y="72460"/>
                    <a:pt x="-3441" y="51095"/>
                    <a:pt x="449" y="25788"/>
                  </a:cubicBezTo>
                  <a:cubicBezTo>
                    <a:pt x="2260" y="13961"/>
                    <a:pt x="18190" y="4318"/>
                    <a:pt x="22026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4" name="任意多边形: 形状 253"/>
            <p:cNvSpPr/>
            <p:nvPr/>
          </p:nvSpPr>
          <p:spPr>
            <a:xfrm>
              <a:off x="8536742" y="5127089"/>
              <a:ext cx="81135" cy="75441"/>
            </a:xfrm>
            <a:custGeom>
              <a:avLst/>
              <a:gdLst>
                <a:gd name="connsiteX0" fmla="*/ 80648 w 81135"/>
                <a:gd name="connsiteY0" fmla="*/ 70779 h 75441"/>
                <a:gd name="connsiteX1" fmla="*/ 3129 w 81135"/>
                <a:gd name="connsiteY1" fmla="*/ 40677 h 75441"/>
                <a:gd name="connsiteX2" fmla="*/ 3342 w 81135"/>
                <a:gd name="connsiteY2" fmla="*/ 9137 h 75441"/>
                <a:gd name="connsiteX3" fmla="*/ 41436 w 81135"/>
                <a:gd name="connsiteY3" fmla="*/ 613 h 75441"/>
                <a:gd name="connsiteX4" fmla="*/ 80648 w 81135"/>
                <a:gd name="connsiteY4" fmla="*/ 70779 h 75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35" h="75441">
                  <a:moveTo>
                    <a:pt x="80648" y="70779"/>
                  </a:moveTo>
                  <a:cubicBezTo>
                    <a:pt x="31633" y="81168"/>
                    <a:pt x="15223" y="75468"/>
                    <a:pt x="3129" y="40677"/>
                  </a:cubicBezTo>
                  <a:cubicBezTo>
                    <a:pt x="-281" y="30874"/>
                    <a:pt x="-1826" y="12866"/>
                    <a:pt x="3342" y="9137"/>
                  </a:cubicBezTo>
                  <a:cubicBezTo>
                    <a:pt x="13199" y="2051"/>
                    <a:pt x="29235" y="-1519"/>
                    <a:pt x="41436" y="613"/>
                  </a:cubicBezTo>
                  <a:cubicBezTo>
                    <a:pt x="68394" y="5354"/>
                    <a:pt x="84164" y="36309"/>
                    <a:pt x="80648" y="707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5" name="任意多边形: 形状 254"/>
            <p:cNvSpPr/>
            <p:nvPr/>
          </p:nvSpPr>
          <p:spPr>
            <a:xfrm>
              <a:off x="9456777" y="4911607"/>
              <a:ext cx="85563" cy="81858"/>
            </a:xfrm>
            <a:custGeom>
              <a:avLst/>
              <a:gdLst>
                <a:gd name="connsiteX0" fmla="*/ 481 w 85563"/>
                <a:gd name="connsiteY0" fmla="*/ 374 h 81858"/>
                <a:gd name="connsiteX1" fmla="*/ 84340 w 85563"/>
                <a:gd name="connsiteY1" fmla="*/ 53491 h 81858"/>
                <a:gd name="connsiteX2" fmla="*/ 59406 w 85563"/>
                <a:gd name="connsiteY2" fmla="*/ 81409 h 81858"/>
                <a:gd name="connsiteX3" fmla="*/ 481 w 85563"/>
                <a:gd name="connsiteY3" fmla="*/ 374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563" h="81858">
                  <a:moveTo>
                    <a:pt x="481" y="374"/>
                  </a:moveTo>
                  <a:cubicBezTo>
                    <a:pt x="44062" y="-3143"/>
                    <a:pt x="76988" y="18435"/>
                    <a:pt x="84340" y="53491"/>
                  </a:cubicBezTo>
                  <a:cubicBezTo>
                    <a:pt x="88762" y="74483"/>
                    <a:pt x="81357" y="84126"/>
                    <a:pt x="59406" y="81409"/>
                  </a:cubicBezTo>
                  <a:cubicBezTo>
                    <a:pt x="20620" y="76561"/>
                    <a:pt x="-3781" y="44008"/>
                    <a:pt x="481" y="3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6" name="任意多边形: 形状 255"/>
            <p:cNvSpPr/>
            <p:nvPr/>
          </p:nvSpPr>
          <p:spPr>
            <a:xfrm>
              <a:off x="9586883" y="4936357"/>
              <a:ext cx="89457" cy="80471"/>
            </a:xfrm>
            <a:custGeom>
              <a:avLst/>
              <a:gdLst>
                <a:gd name="connsiteX0" fmla="*/ 0 w 89457"/>
                <a:gd name="connsiteY0" fmla="*/ 2742 h 80471"/>
                <a:gd name="connsiteX1" fmla="*/ 87375 w 89457"/>
                <a:gd name="connsiteY1" fmla="*/ 50425 h 80471"/>
                <a:gd name="connsiteX2" fmla="*/ 60363 w 89457"/>
                <a:gd name="connsiteY2" fmla="*/ 79249 h 80471"/>
                <a:gd name="connsiteX3" fmla="*/ 0 w 89457"/>
                <a:gd name="connsiteY3" fmla="*/ 2742 h 80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457" h="80471">
                  <a:moveTo>
                    <a:pt x="0" y="2742"/>
                  </a:moveTo>
                  <a:cubicBezTo>
                    <a:pt x="49654" y="-6901"/>
                    <a:pt x="77412" y="8869"/>
                    <a:pt x="87375" y="50425"/>
                  </a:cubicBezTo>
                  <a:cubicBezTo>
                    <a:pt x="93608" y="76318"/>
                    <a:pt x="86203" y="83724"/>
                    <a:pt x="60363" y="79249"/>
                  </a:cubicBezTo>
                  <a:cubicBezTo>
                    <a:pt x="18327" y="71950"/>
                    <a:pt x="10869" y="37958"/>
                    <a:pt x="0" y="27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7" name="任意多边形: 形状 256"/>
            <p:cNvSpPr/>
            <p:nvPr/>
          </p:nvSpPr>
          <p:spPr>
            <a:xfrm>
              <a:off x="11115205" y="6059847"/>
              <a:ext cx="103625" cy="97526"/>
            </a:xfrm>
            <a:custGeom>
              <a:avLst/>
              <a:gdLst>
                <a:gd name="connsiteX0" fmla="*/ 0 w 103625"/>
                <a:gd name="connsiteY0" fmla="*/ 0 h 97526"/>
                <a:gd name="connsiteX1" fmla="*/ 103625 w 103625"/>
                <a:gd name="connsiteY1" fmla="*/ 97285 h 97526"/>
                <a:gd name="connsiteX2" fmla="*/ 0 w 103625"/>
                <a:gd name="connsiteY2" fmla="*/ 0 h 9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623" h="97526">
                  <a:moveTo>
                    <a:pt x="0" y="0"/>
                  </a:moveTo>
                  <a:cubicBezTo>
                    <a:pt x="52532" y="11934"/>
                    <a:pt x="101334" y="58552"/>
                    <a:pt x="103625" y="97285"/>
                  </a:cubicBezTo>
                  <a:cubicBezTo>
                    <a:pt x="59564" y="101600"/>
                    <a:pt x="160" y="4725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8" name="任意多边形: 形状 257"/>
            <p:cNvSpPr/>
            <p:nvPr/>
          </p:nvSpPr>
          <p:spPr>
            <a:xfrm>
              <a:off x="9026234" y="4845543"/>
              <a:ext cx="87152" cy="84804"/>
            </a:xfrm>
            <a:custGeom>
              <a:avLst/>
              <a:gdLst>
                <a:gd name="connsiteX0" fmla="*/ 33201 w 87152"/>
                <a:gd name="connsiteY0" fmla="*/ 0 h 84804"/>
                <a:gd name="connsiteX1" fmla="*/ 83921 w 87152"/>
                <a:gd name="connsiteY1" fmla="*/ 47097 h 84804"/>
                <a:gd name="connsiteX2" fmla="*/ 85945 w 87152"/>
                <a:gd name="connsiteY2" fmla="*/ 82740 h 84804"/>
                <a:gd name="connsiteX3" fmla="*/ 49343 w 87152"/>
                <a:gd name="connsiteY3" fmla="*/ 82101 h 84804"/>
                <a:gd name="connsiteX4" fmla="*/ 6668 w 87152"/>
                <a:gd name="connsiteY4" fmla="*/ 40544 h 84804"/>
                <a:gd name="connsiteX5" fmla="*/ 33201 w 87152"/>
                <a:gd name="connsiteY5" fmla="*/ 0 h 8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152" h="84804">
                  <a:moveTo>
                    <a:pt x="33201" y="0"/>
                  </a:moveTo>
                  <a:cubicBezTo>
                    <a:pt x="50409" y="15451"/>
                    <a:pt x="69642" y="29250"/>
                    <a:pt x="83921" y="47097"/>
                  </a:cubicBezTo>
                  <a:cubicBezTo>
                    <a:pt x="89994" y="54663"/>
                    <a:pt x="85572" y="70593"/>
                    <a:pt x="85945" y="82740"/>
                  </a:cubicBezTo>
                  <a:cubicBezTo>
                    <a:pt x="73531" y="82900"/>
                    <a:pt x="58134" y="87695"/>
                    <a:pt x="49343" y="82101"/>
                  </a:cubicBezTo>
                  <a:cubicBezTo>
                    <a:pt x="32828" y="71552"/>
                    <a:pt x="17324" y="56901"/>
                    <a:pt x="6668" y="40544"/>
                  </a:cubicBezTo>
                  <a:cubicBezTo>
                    <a:pt x="-7664" y="18594"/>
                    <a:pt x="1074" y="6607"/>
                    <a:pt x="3320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9" name="任意多边形: 形状 258"/>
            <p:cNvSpPr/>
            <p:nvPr/>
          </p:nvSpPr>
          <p:spPr>
            <a:xfrm>
              <a:off x="8039414" y="5630046"/>
              <a:ext cx="85812" cy="70386"/>
            </a:xfrm>
            <a:custGeom>
              <a:avLst/>
              <a:gdLst>
                <a:gd name="connsiteX0" fmla="*/ 36356 w 85812"/>
                <a:gd name="connsiteY0" fmla="*/ 597 h 70386"/>
                <a:gd name="connsiteX1" fmla="*/ 85318 w 85812"/>
                <a:gd name="connsiteY1" fmla="*/ 42846 h 70386"/>
                <a:gd name="connsiteX2" fmla="*/ 59851 w 85812"/>
                <a:gd name="connsiteY2" fmla="*/ 70070 h 70386"/>
                <a:gd name="connsiteX3" fmla="*/ 394 w 85812"/>
                <a:gd name="connsiteY3" fmla="*/ 24678 h 70386"/>
                <a:gd name="connsiteX4" fmla="*/ 36356 w 85812"/>
                <a:gd name="connsiteY4" fmla="*/ 597 h 7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12" h="70386">
                  <a:moveTo>
                    <a:pt x="36356" y="597"/>
                  </a:moveTo>
                  <a:cubicBezTo>
                    <a:pt x="68855" y="-2866"/>
                    <a:pt x="80417" y="8428"/>
                    <a:pt x="85318" y="42846"/>
                  </a:cubicBezTo>
                  <a:cubicBezTo>
                    <a:pt x="88461" y="64903"/>
                    <a:pt x="76208" y="68419"/>
                    <a:pt x="59851" y="70070"/>
                  </a:cubicBezTo>
                  <a:cubicBezTo>
                    <a:pt x="29323" y="73161"/>
                    <a:pt x="3750" y="53288"/>
                    <a:pt x="394" y="24678"/>
                  </a:cubicBezTo>
                  <a:cubicBezTo>
                    <a:pt x="-3283" y="-6916"/>
                    <a:pt x="19574" y="1556"/>
                    <a:pt x="36356" y="5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0" name="任意多边形: 形状 259"/>
            <p:cNvSpPr/>
            <p:nvPr/>
          </p:nvSpPr>
          <p:spPr>
            <a:xfrm>
              <a:off x="11681279" y="6662880"/>
              <a:ext cx="119501" cy="90484"/>
            </a:xfrm>
            <a:custGeom>
              <a:avLst/>
              <a:gdLst>
                <a:gd name="connsiteX0" fmla="*/ 0 w 119501"/>
                <a:gd name="connsiteY0" fmla="*/ 495 h 90484"/>
                <a:gd name="connsiteX1" fmla="*/ 119501 w 119501"/>
                <a:gd name="connsiteY1" fmla="*/ 90481 h 90484"/>
                <a:gd name="connsiteX2" fmla="*/ 0 w 119501"/>
                <a:gd name="connsiteY2" fmla="*/ 495 h 9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499" h="90484">
                  <a:moveTo>
                    <a:pt x="0" y="495"/>
                  </a:moveTo>
                  <a:cubicBezTo>
                    <a:pt x="56101" y="-4353"/>
                    <a:pt x="95793" y="26442"/>
                    <a:pt x="119501" y="90481"/>
                  </a:cubicBezTo>
                  <a:cubicBezTo>
                    <a:pt x="56900" y="90908"/>
                    <a:pt x="33724" y="42745"/>
                    <a:pt x="0" y="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1" name="任意多边形: 形状 260"/>
            <p:cNvSpPr/>
            <p:nvPr/>
          </p:nvSpPr>
          <p:spPr>
            <a:xfrm>
              <a:off x="10355818" y="5370008"/>
              <a:ext cx="84363" cy="90571"/>
            </a:xfrm>
            <a:custGeom>
              <a:avLst/>
              <a:gdLst>
                <a:gd name="connsiteX0" fmla="*/ 447 w 84363"/>
                <a:gd name="connsiteY0" fmla="*/ 0 h 90571"/>
                <a:gd name="connsiteX1" fmla="*/ 84147 w 84363"/>
                <a:gd name="connsiteY1" fmla="*/ 90572 h 90571"/>
                <a:gd name="connsiteX2" fmla="*/ 447 w 84363"/>
                <a:gd name="connsiteY2" fmla="*/ 0 h 9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363" h="90571">
                  <a:moveTo>
                    <a:pt x="447" y="0"/>
                  </a:moveTo>
                  <a:cubicBezTo>
                    <a:pt x="62409" y="12201"/>
                    <a:pt x="86970" y="39372"/>
                    <a:pt x="84147" y="90572"/>
                  </a:cubicBezTo>
                  <a:cubicBezTo>
                    <a:pt x="34758" y="90519"/>
                    <a:pt x="-4667" y="49069"/>
                    <a:pt x="44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2" name="任意多边形: 形状 261"/>
            <p:cNvSpPr/>
            <p:nvPr/>
          </p:nvSpPr>
          <p:spPr>
            <a:xfrm>
              <a:off x="7884438" y="6675129"/>
              <a:ext cx="89565" cy="68799"/>
            </a:xfrm>
            <a:custGeom>
              <a:avLst/>
              <a:gdLst>
                <a:gd name="connsiteX0" fmla="*/ 39598 w 89565"/>
                <a:gd name="connsiteY0" fmla="*/ 21 h 68799"/>
                <a:gd name="connsiteX1" fmla="*/ 89519 w 89565"/>
                <a:gd name="connsiteY1" fmla="*/ 43016 h 68799"/>
                <a:gd name="connsiteX2" fmla="*/ 42368 w 89565"/>
                <a:gd name="connsiteY2" fmla="*/ 68110 h 68799"/>
                <a:gd name="connsiteX3" fmla="*/ 65 w 89565"/>
                <a:gd name="connsiteY3" fmla="*/ 26819 h 68799"/>
                <a:gd name="connsiteX4" fmla="*/ 39598 w 89565"/>
                <a:gd name="connsiteY4" fmla="*/ 21 h 6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65" h="68799">
                  <a:moveTo>
                    <a:pt x="39598" y="21"/>
                  </a:moveTo>
                  <a:cubicBezTo>
                    <a:pt x="63626" y="-778"/>
                    <a:pt x="90851" y="21758"/>
                    <a:pt x="89519" y="43016"/>
                  </a:cubicBezTo>
                  <a:cubicBezTo>
                    <a:pt x="87494" y="74982"/>
                    <a:pt x="59257" y="64540"/>
                    <a:pt x="42368" y="68110"/>
                  </a:cubicBezTo>
                  <a:cubicBezTo>
                    <a:pt x="19618" y="72904"/>
                    <a:pt x="971" y="52020"/>
                    <a:pt x="65" y="26819"/>
                  </a:cubicBezTo>
                  <a:cubicBezTo>
                    <a:pt x="-680" y="4762"/>
                    <a:pt x="4487" y="1246"/>
                    <a:pt x="39598" y="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3" name="任意多边形: 形状 262"/>
            <p:cNvSpPr/>
            <p:nvPr/>
          </p:nvSpPr>
          <p:spPr>
            <a:xfrm>
              <a:off x="7813686" y="6506325"/>
              <a:ext cx="87147" cy="67922"/>
            </a:xfrm>
            <a:custGeom>
              <a:avLst/>
              <a:gdLst>
                <a:gd name="connsiteX0" fmla="*/ 47908 w 87147"/>
                <a:gd name="connsiteY0" fmla="*/ 67864 h 67922"/>
                <a:gd name="connsiteX1" fmla="*/ 225 w 87147"/>
                <a:gd name="connsiteY1" fmla="*/ 27266 h 67922"/>
                <a:gd name="connsiteX2" fmla="*/ 38851 w 87147"/>
                <a:gd name="connsiteY2" fmla="*/ 148 h 67922"/>
                <a:gd name="connsiteX3" fmla="*/ 87014 w 87147"/>
                <a:gd name="connsiteY3" fmla="*/ 41705 h 67922"/>
                <a:gd name="connsiteX4" fmla="*/ 47908 w 87147"/>
                <a:gd name="connsiteY4" fmla="*/ 67864 h 6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147" h="67922">
                  <a:moveTo>
                    <a:pt x="47908" y="67864"/>
                  </a:moveTo>
                  <a:cubicBezTo>
                    <a:pt x="19032" y="68983"/>
                    <a:pt x="2515" y="54118"/>
                    <a:pt x="225" y="27266"/>
                  </a:cubicBezTo>
                  <a:cubicBezTo>
                    <a:pt x="-2546" y="-4540"/>
                    <a:pt x="20896" y="1213"/>
                    <a:pt x="38851" y="148"/>
                  </a:cubicBezTo>
                  <a:cubicBezTo>
                    <a:pt x="69006" y="-1610"/>
                    <a:pt x="84936" y="12295"/>
                    <a:pt x="87014" y="41705"/>
                  </a:cubicBezTo>
                  <a:cubicBezTo>
                    <a:pt x="89251" y="74257"/>
                    <a:pt x="62826" y="63389"/>
                    <a:pt x="47908" y="678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4" name="任意多边形: 形状 263"/>
            <p:cNvSpPr/>
            <p:nvPr/>
          </p:nvSpPr>
          <p:spPr>
            <a:xfrm>
              <a:off x="10655472" y="5583438"/>
              <a:ext cx="99202" cy="89553"/>
            </a:xfrm>
            <a:custGeom>
              <a:avLst/>
              <a:gdLst>
                <a:gd name="connsiteX0" fmla="*/ 0 w 99202"/>
                <a:gd name="connsiteY0" fmla="*/ 746 h 89553"/>
                <a:gd name="connsiteX1" fmla="*/ 99203 w 99202"/>
                <a:gd name="connsiteY1" fmla="*/ 89080 h 89553"/>
                <a:gd name="connsiteX2" fmla="*/ 0 w 99202"/>
                <a:gd name="connsiteY2" fmla="*/ 746 h 8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202" h="89553">
                  <a:moveTo>
                    <a:pt x="0" y="746"/>
                  </a:moveTo>
                  <a:cubicBezTo>
                    <a:pt x="50028" y="-4475"/>
                    <a:pt x="73470" y="16943"/>
                    <a:pt x="99203" y="89080"/>
                  </a:cubicBezTo>
                  <a:cubicBezTo>
                    <a:pt x="54237" y="93929"/>
                    <a:pt x="16836" y="61270"/>
                    <a:pt x="0" y="7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5" name="任意多边形: 形状 264"/>
            <p:cNvSpPr/>
            <p:nvPr/>
          </p:nvSpPr>
          <p:spPr>
            <a:xfrm>
              <a:off x="10166235" y="5195785"/>
              <a:ext cx="87897" cy="83998"/>
            </a:xfrm>
            <a:custGeom>
              <a:avLst/>
              <a:gdLst>
                <a:gd name="connsiteX0" fmla="*/ 1907 w 87897"/>
                <a:gd name="connsiteY0" fmla="*/ 378 h 83998"/>
                <a:gd name="connsiteX1" fmla="*/ 87897 w 87897"/>
                <a:gd name="connsiteY1" fmla="*/ 79442 h 83998"/>
                <a:gd name="connsiteX2" fmla="*/ 1907 w 87897"/>
                <a:gd name="connsiteY2" fmla="*/ 378 h 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897" h="83998">
                  <a:moveTo>
                    <a:pt x="1907" y="378"/>
                  </a:moveTo>
                  <a:cubicBezTo>
                    <a:pt x="45381" y="-3458"/>
                    <a:pt x="72926" y="21849"/>
                    <a:pt x="87897" y="79442"/>
                  </a:cubicBezTo>
                  <a:cubicBezTo>
                    <a:pt x="40853" y="99634"/>
                    <a:pt x="-10613" y="49020"/>
                    <a:pt x="1907" y="3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6" name="任意多边形: 形状 265"/>
            <p:cNvSpPr/>
            <p:nvPr/>
          </p:nvSpPr>
          <p:spPr>
            <a:xfrm>
              <a:off x="7680884" y="6168051"/>
              <a:ext cx="83258" cy="69082"/>
            </a:xfrm>
            <a:custGeom>
              <a:avLst/>
              <a:gdLst>
                <a:gd name="connsiteX0" fmla="*/ 49061 w 83258"/>
                <a:gd name="connsiteY0" fmla="*/ 69050 h 69082"/>
                <a:gd name="connsiteX1" fmla="*/ 46 w 83258"/>
                <a:gd name="connsiteY1" fmla="*/ 27280 h 69082"/>
                <a:gd name="connsiteX2" fmla="*/ 34410 w 83258"/>
                <a:gd name="connsiteY2" fmla="*/ 55 h 69082"/>
                <a:gd name="connsiteX3" fmla="*/ 82999 w 83258"/>
                <a:gd name="connsiteY3" fmla="*/ 46513 h 69082"/>
                <a:gd name="connsiteX4" fmla="*/ 49061 w 83258"/>
                <a:gd name="connsiteY4" fmla="*/ 69050 h 6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258" h="69082">
                  <a:moveTo>
                    <a:pt x="49061" y="69050"/>
                  </a:moveTo>
                  <a:cubicBezTo>
                    <a:pt x="17894" y="69849"/>
                    <a:pt x="1325" y="55784"/>
                    <a:pt x="46" y="27280"/>
                  </a:cubicBezTo>
                  <a:cubicBezTo>
                    <a:pt x="-1020" y="2719"/>
                    <a:pt x="16562" y="748"/>
                    <a:pt x="34410" y="55"/>
                  </a:cubicBezTo>
                  <a:cubicBezTo>
                    <a:pt x="64778" y="-1063"/>
                    <a:pt x="79909" y="14760"/>
                    <a:pt x="82999" y="46513"/>
                  </a:cubicBezTo>
                  <a:cubicBezTo>
                    <a:pt x="85983" y="77787"/>
                    <a:pt x="62541" y="65480"/>
                    <a:pt x="49061" y="690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7" name="任意多边形: 形状 266"/>
            <p:cNvSpPr/>
            <p:nvPr/>
          </p:nvSpPr>
          <p:spPr>
            <a:xfrm>
              <a:off x="10098152" y="5049898"/>
              <a:ext cx="90608" cy="90010"/>
            </a:xfrm>
            <a:custGeom>
              <a:avLst/>
              <a:gdLst>
                <a:gd name="connsiteX0" fmla="*/ 90608 w 90608"/>
                <a:gd name="connsiteY0" fmla="*/ 82386 h 90010"/>
                <a:gd name="connsiteX1" fmla="*/ 69883 w 90608"/>
                <a:gd name="connsiteY1" fmla="*/ 89472 h 90010"/>
                <a:gd name="connsiteX2" fmla="*/ 36 w 90608"/>
                <a:gd name="connsiteY2" fmla="*/ 17920 h 90010"/>
                <a:gd name="connsiteX3" fmla="*/ 16020 w 90608"/>
                <a:gd name="connsiteY3" fmla="*/ 19 h 90010"/>
                <a:gd name="connsiteX4" fmla="*/ 90608 w 90608"/>
                <a:gd name="connsiteY4" fmla="*/ 82386 h 9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8" h="90010">
                  <a:moveTo>
                    <a:pt x="90608" y="82386"/>
                  </a:moveTo>
                  <a:cubicBezTo>
                    <a:pt x="85014" y="84464"/>
                    <a:pt x="72707" y="92082"/>
                    <a:pt x="69883" y="89472"/>
                  </a:cubicBezTo>
                  <a:cubicBezTo>
                    <a:pt x="45376" y="66882"/>
                    <a:pt x="22360" y="42641"/>
                    <a:pt x="36" y="17920"/>
                  </a:cubicBezTo>
                  <a:cubicBezTo>
                    <a:pt x="-710" y="17121"/>
                    <a:pt x="10212" y="232"/>
                    <a:pt x="16020" y="19"/>
                  </a:cubicBezTo>
                  <a:cubicBezTo>
                    <a:pt x="43085" y="-1100"/>
                    <a:pt x="90448" y="48661"/>
                    <a:pt x="90608" y="823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8" name="任意多边形: 形状 267"/>
            <p:cNvSpPr/>
            <p:nvPr/>
          </p:nvSpPr>
          <p:spPr>
            <a:xfrm>
              <a:off x="11589589" y="6532842"/>
              <a:ext cx="112415" cy="96914"/>
            </a:xfrm>
            <a:custGeom>
              <a:avLst/>
              <a:gdLst>
                <a:gd name="connsiteX0" fmla="*/ 0 w 112415"/>
                <a:gd name="connsiteY0" fmla="*/ 109 h 96914"/>
                <a:gd name="connsiteX1" fmla="*/ 112416 w 112415"/>
                <a:gd name="connsiteY1" fmla="*/ 96915 h 96914"/>
                <a:gd name="connsiteX2" fmla="*/ 0 w 112415"/>
                <a:gd name="connsiteY2" fmla="*/ 109 h 9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15" h="96914">
                  <a:moveTo>
                    <a:pt x="0" y="109"/>
                  </a:moveTo>
                  <a:cubicBezTo>
                    <a:pt x="53278" y="-2288"/>
                    <a:pt x="96379" y="34900"/>
                    <a:pt x="112416" y="96915"/>
                  </a:cubicBezTo>
                  <a:cubicBezTo>
                    <a:pt x="54716" y="86153"/>
                    <a:pt x="26319" y="46141"/>
                    <a:pt x="0" y="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9" name="任意多边形: 形状 268"/>
            <p:cNvSpPr/>
            <p:nvPr/>
          </p:nvSpPr>
          <p:spPr>
            <a:xfrm>
              <a:off x="8886068" y="4837495"/>
              <a:ext cx="78073" cy="75559"/>
            </a:xfrm>
            <a:custGeom>
              <a:avLst/>
              <a:gdLst>
                <a:gd name="connsiteX0" fmla="*/ 78000 w 78073"/>
                <a:gd name="connsiteY0" fmla="*/ 72728 h 75559"/>
                <a:gd name="connsiteX1" fmla="*/ 2292 w 78073"/>
                <a:gd name="connsiteY1" fmla="*/ 36552 h 75559"/>
                <a:gd name="connsiteX2" fmla="*/ 3624 w 78073"/>
                <a:gd name="connsiteY2" fmla="*/ 7889 h 75559"/>
                <a:gd name="connsiteX3" fmla="*/ 35857 w 78073"/>
                <a:gd name="connsiteY3" fmla="*/ 483 h 75559"/>
                <a:gd name="connsiteX4" fmla="*/ 78000 w 78073"/>
                <a:gd name="connsiteY4" fmla="*/ 72728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073" h="75559">
                  <a:moveTo>
                    <a:pt x="78000" y="72728"/>
                  </a:moveTo>
                  <a:cubicBezTo>
                    <a:pt x="35005" y="81145"/>
                    <a:pt x="13001" y="71289"/>
                    <a:pt x="2292" y="36552"/>
                  </a:cubicBezTo>
                  <a:cubicBezTo>
                    <a:pt x="-478" y="27548"/>
                    <a:pt x="-1491" y="12257"/>
                    <a:pt x="3624" y="7889"/>
                  </a:cubicBezTo>
                  <a:cubicBezTo>
                    <a:pt x="11190" y="1442"/>
                    <a:pt x="25361" y="-1168"/>
                    <a:pt x="35857" y="483"/>
                  </a:cubicBezTo>
                  <a:cubicBezTo>
                    <a:pt x="65266" y="5065"/>
                    <a:pt x="79225" y="30745"/>
                    <a:pt x="78000" y="727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0" name="任意多边形: 形状 269"/>
            <p:cNvSpPr/>
            <p:nvPr/>
          </p:nvSpPr>
          <p:spPr>
            <a:xfrm>
              <a:off x="7982961" y="5464939"/>
              <a:ext cx="92116" cy="68435"/>
            </a:xfrm>
            <a:custGeom>
              <a:avLst/>
              <a:gdLst>
                <a:gd name="connsiteX0" fmla="*/ 92117 w 92116"/>
                <a:gd name="connsiteY0" fmla="*/ 60214 h 68435"/>
                <a:gd name="connsiteX1" fmla="*/ 5488 w 92116"/>
                <a:gd name="connsiteY1" fmla="*/ 46468 h 68435"/>
                <a:gd name="connsiteX2" fmla="*/ 0 w 92116"/>
                <a:gd name="connsiteY2" fmla="*/ 4325 h 68435"/>
                <a:gd name="connsiteX3" fmla="*/ 55196 w 92116"/>
                <a:gd name="connsiteY3" fmla="*/ 3633 h 68435"/>
                <a:gd name="connsiteX4" fmla="*/ 92117 w 92116"/>
                <a:gd name="connsiteY4" fmla="*/ 60214 h 68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16" h="68435">
                  <a:moveTo>
                    <a:pt x="92117" y="60214"/>
                  </a:moveTo>
                  <a:cubicBezTo>
                    <a:pt x="51573" y="67619"/>
                    <a:pt x="22536" y="79287"/>
                    <a:pt x="5488" y="46468"/>
                  </a:cubicBezTo>
                  <a:cubicBezTo>
                    <a:pt x="-639" y="34640"/>
                    <a:pt x="1598" y="18497"/>
                    <a:pt x="0" y="4325"/>
                  </a:cubicBezTo>
                  <a:cubicBezTo>
                    <a:pt x="18807" y="3473"/>
                    <a:pt x="41983" y="-4519"/>
                    <a:pt x="55196" y="3633"/>
                  </a:cubicBezTo>
                  <a:cubicBezTo>
                    <a:pt x="70806" y="13223"/>
                    <a:pt x="77785" y="36825"/>
                    <a:pt x="92117" y="602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1" name="任意多边形: 形状 270"/>
            <p:cNvSpPr/>
            <p:nvPr/>
          </p:nvSpPr>
          <p:spPr>
            <a:xfrm>
              <a:off x="8092218" y="5292211"/>
              <a:ext cx="87138" cy="69752"/>
            </a:xfrm>
            <a:custGeom>
              <a:avLst/>
              <a:gdLst>
                <a:gd name="connsiteX0" fmla="*/ 68424 w 87138"/>
                <a:gd name="connsiteY0" fmla="*/ 69752 h 69752"/>
                <a:gd name="connsiteX1" fmla="*/ 15 w 87138"/>
                <a:gd name="connsiteY1" fmla="*/ 21270 h 69752"/>
                <a:gd name="connsiteX2" fmla="*/ 32355 w 87138"/>
                <a:gd name="connsiteY2" fmla="*/ 12 h 69752"/>
                <a:gd name="connsiteX3" fmla="*/ 86858 w 87138"/>
                <a:gd name="connsiteY3" fmla="*/ 47216 h 69752"/>
                <a:gd name="connsiteX4" fmla="*/ 68424 w 87138"/>
                <a:gd name="connsiteY4" fmla="*/ 69752 h 6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138" h="69752">
                  <a:moveTo>
                    <a:pt x="68424" y="69752"/>
                  </a:moveTo>
                  <a:cubicBezTo>
                    <a:pt x="25855" y="69859"/>
                    <a:pt x="-731" y="47322"/>
                    <a:pt x="15" y="21270"/>
                  </a:cubicBezTo>
                  <a:cubicBezTo>
                    <a:pt x="655" y="-947"/>
                    <a:pt x="17863" y="332"/>
                    <a:pt x="32355" y="12"/>
                  </a:cubicBezTo>
                  <a:cubicBezTo>
                    <a:pt x="59207" y="-628"/>
                    <a:pt x="90427" y="24839"/>
                    <a:pt x="86858" y="47216"/>
                  </a:cubicBezTo>
                  <a:cubicBezTo>
                    <a:pt x="85259" y="57605"/>
                    <a:pt x="71674" y="66076"/>
                    <a:pt x="68424" y="697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2" name="任意多边形: 形状 271"/>
            <p:cNvSpPr/>
            <p:nvPr/>
          </p:nvSpPr>
          <p:spPr>
            <a:xfrm>
              <a:off x="7690502" y="6701679"/>
              <a:ext cx="81995" cy="67710"/>
            </a:xfrm>
            <a:custGeom>
              <a:avLst/>
              <a:gdLst>
                <a:gd name="connsiteX0" fmla="*/ 40616 w 81995"/>
                <a:gd name="connsiteY0" fmla="*/ 749 h 67710"/>
                <a:gd name="connsiteX1" fmla="*/ 81746 w 81995"/>
                <a:gd name="connsiteY1" fmla="*/ 39855 h 67710"/>
                <a:gd name="connsiteX2" fmla="*/ 44931 w 81995"/>
                <a:gd name="connsiteY2" fmla="*/ 67559 h 67710"/>
                <a:gd name="connsiteX3" fmla="*/ 18 w 81995"/>
                <a:gd name="connsiteY3" fmla="*/ 23232 h 67710"/>
                <a:gd name="connsiteX4" fmla="*/ 40616 w 81995"/>
                <a:gd name="connsiteY4" fmla="*/ 749 h 6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95" h="67710">
                  <a:moveTo>
                    <a:pt x="40616" y="749"/>
                  </a:moveTo>
                  <a:cubicBezTo>
                    <a:pt x="69545" y="-4099"/>
                    <a:pt x="79242" y="15241"/>
                    <a:pt x="81746" y="39855"/>
                  </a:cubicBezTo>
                  <a:cubicBezTo>
                    <a:pt x="84570" y="67453"/>
                    <a:pt x="62832" y="66494"/>
                    <a:pt x="44931" y="67559"/>
                  </a:cubicBezTo>
                  <a:cubicBezTo>
                    <a:pt x="14563" y="69371"/>
                    <a:pt x="391" y="54879"/>
                    <a:pt x="18" y="23232"/>
                  </a:cubicBezTo>
                  <a:cubicBezTo>
                    <a:pt x="-248" y="2987"/>
                    <a:pt x="1936" y="1761"/>
                    <a:pt x="40616" y="7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3" name="任意多边形: 形状 272"/>
            <p:cNvSpPr/>
            <p:nvPr/>
          </p:nvSpPr>
          <p:spPr>
            <a:xfrm>
              <a:off x="11311959" y="6235022"/>
              <a:ext cx="106129" cy="90179"/>
            </a:xfrm>
            <a:custGeom>
              <a:avLst/>
              <a:gdLst>
                <a:gd name="connsiteX0" fmla="*/ 0 w 106129"/>
                <a:gd name="connsiteY0" fmla="*/ 2 h 90179"/>
                <a:gd name="connsiteX1" fmla="*/ 106129 w 106129"/>
                <a:gd name="connsiteY1" fmla="*/ 89827 h 90179"/>
                <a:gd name="connsiteX2" fmla="*/ 0 w 106129"/>
                <a:gd name="connsiteY2" fmla="*/ 2 h 9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27" h="90179">
                  <a:moveTo>
                    <a:pt x="0" y="2"/>
                  </a:moveTo>
                  <a:cubicBezTo>
                    <a:pt x="63667" y="-318"/>
                    <a:pt x="78372" y="50402"/>
                    <a:pt x="106129" y="89827"/>
                  </a:cubicBezTo>
                  <a:cubicBezTo>
                    <a:pt x="52905" y="94196"/>
                    <a:pt x="10016" y="57595"/>
                    <a:pt x="0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4" name="任意多边形: 形状 273"/>
            <p:cNvSpPr/>
            <p:nvPr/>
          </p:nvSpPr>
          <p:spPr>
            <a:xfrm>
              <a:off x="9850247" y="4987935"/>
              <a:ext cx="84858" cy="80577"/>
            </a:xfrm>
            <a:custGeom>
              <a:avLst/>
              <a:gdLst>
                <a:gd name="connsiteX0" fmla="*/ 84859 w 84858"/>
                <a:gd name="connsiteY0" fmla="*/ 80149 h 80577"/>
                <a:gd name="connsiteX1" fmla="*/ 1426 w 84858"/>
                <a:gd name="connsiteY1" fmla="*/ 26392 h 80577"/>
                <a:gd name="connsiteX2" fmla="*/ 23749 w 84858"/>
                <a:gd name="connsiteY2" fmla="*/ 286 h 80577"/>
                <a:gd name="connsiteX3" fmla="*/ 84859 w 84858"/>
                <a:gd name="connsiteY3" fmla="*/ 80149 h 8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858" h="80577">
                  <a:moveTo>
                    <a:pt x="84859" y="80149"/>
                  </a:moveTo>
                  <a:cubicBezTo>
                    <a:pt x="38827" y="83772"/>
                    <a:pt x="10057" y="64325"/>
                    <a:pt x="1426" y="26392"/>
                  </a:cubicBezTo>
                  <a:cubicBezTo>
                    <a:pt x="-2996" y="6999"/>
                    <a:pt x="2438" y="-1739"/>
                    <a:pt x="23749" y="286"/>
                  </a:cubicBezTo>
                  <a:cubicBezTo>
                    <a:pt x="57208" y="3482"/>
                    <a:pt x="77293" y="28470"/>
                    <a:pt x="84859" y="801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5" name="任意多边形: 形状 274"/>
            <p:cNvSpPr/>
            <p:nvPr/>
          </p:nvSpPr>
          <p:spPr>
            <a:xfrm>
              <a:off x="10471597" y="5402987"/>
              <a:ext cx="88586" cy="89619"/>
            </a:xfrm>
            <a:custGeom>
              <a:avLst/>
              <a:gdLst>
                <a:gd name="connsiteX0" fmla="*/ 67 w 88586"/>
                <a:gd name="connsiteY0" fmla="*/ 0 h 89619"/>
                <a:gd name="connsiteX1" fmla="*/ 88561 w 88586"/>
                <a:gd name="connsiteY1" fmla="*/ 73097 h 89619"/>
                <a:gd name="connsiteX2" fmla="*/ 72311 w 88586"/>
                <a:gd name="connsiteY2" fmla="*/ 89613 h 89619"/>
                <a:gd name="connsiteX3" fmla="*/ 67 w 88586"/>
                <a:gd name="connsiteY3" fmla="*/ 0 h 8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6" h="89619">
                  <a:moveTo>
                    <a:pt x="67" y="0"/>
                  </a:moveTo>
                  <a:cubicBezTo>
                    <a:pt x="37415" y="1705"/>
                    <a:pt x="84352" y="40065"/>
                    <a:pt x="88561" y="73097"/>
                  </a:cubicBezTo>
                  <a:cubicBezTo>
                    <a:pt x="89201" y="78105"/>
                    <a:pt x="77692" y="89933"/>
                    <a:pt x="72311" y="89613"/>
                  </a:cubicBezTo>
                  <a:cubicBezTo>
                    <a:pt x="35657" y="87535"/>
                    <a:pt x="-1798" y="41077"/>
                    <a:pt x="6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6" name="任意多边形: 形状 275"/>
            <p:cNvSpPr/>
            <p:nvPr/>
          </p:nvSpPr>
          <p:spPr>
            <a:xfrm>
              <a:off x="11031293" y="5930598"/>
              <a:ext cx="105969" cy="92261"/>
            </a:xfrm>
            <a:custGeom>
              <a:avLst/>
              <a:gdLst>
                <a:gd name="connsiteX0" fmla="*/ 0 w 105969"/>
                <a:gd name="connsiteY0" fmla="*/ 210 h 92261"/>
                <a:gd name="connsiteX1" fmla="*/ 105969 w 105969"/>
                <a:gd name="connsiteY1" fmla="*/ 92167 h 92261"/>
                <a:gd name="connsiteX2" fmla="*/ 0 w 105969"/>
                <a:gd name="connsiteY2" fmla="*/ 210 h 9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969" h="92261">
                  <a:moveTo>
                    <a:pt x="0" y="210"/>
                  </a:moveTo>
                  <a:cubicBezTo>
                    <a:pt x="48589" y="-2667"/>
                    <a:pt x="79117" y="23812"/>
                    <a:pt x="105969" y="92167"/>
                  </a:cubicBezTo>
                  <a:cubicBezTo>
                    <a:pt x="59937" y="94298"/>
                    <a:pt x="20831" y="60361"/>
                    <a:pt x="0" y="21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7" name="任意多边形: 形状 276"/>
            <p:cNvSpPr/>
            <p:nvPr/>
          </p:nvSpPr>
          <p:spPr>
            <a:xfrm>
              <a:off x="8632746" y="4977821"/>
              <a:ext cx="87770" cy="70123"/>
            </a:xfrm>
            <a:custGeom>
              <a:avLst/>
              <a:gdLst>
                <a:gd name="connsiteX0" fmla="*/ 70794 w 87770"/>
                <a:gd name="connsiteY0" fmla="*/ 70124 h 70123"/>
                <a:gd name="connsiteX1" fmla="*/ 148 w 87770"/>
                <a:gd name="connsiteY1" fmla="*/ 17112 h 70123"/>
                <a:gd name="connsiteX2" fmla="*/ 21779 w 87770"/>
                <a:gd name="connsiteY2" fmla="*/ 10 h 70123"/>
                <a:gd name="connsiteX3" fmla="*/ 87416 w 87770"/>
                <a:gd name="connsiteY3" fmla="*/ 53554 h 70123"/>
                <a:gd name="connsiteX4" fmla="*/ 70794 w 87770"/>
                <a:gd name="connsiteY4" fmla="*/ 70124 h 7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770" h="70123">
                  <a:moveTo>
                    <a:pt x="70794" y="70124"/>
                  </a:moveTo>
                  <a:cubicBezTo>
                    <a:pt x="29877" y="69271"/>
                    <a:pt x="-2463" y="42792"/>
                    <a:pt x="148" y="17112"/>
                  </a:cubicBezTo>
                  <a:cubicBezTo>
                    <a:pt x="840" y="10453"/>
                    <a:pt x="14160" y="117"/>
                    <a:pt x="21779" y="10"/>
                  </a:cubicBezTo>
                  <a:cubicBezTo>
                    <a:pt x="61097" y="-576"/>
                    <a:pt x="91412" y="24145"/>
                    <a:pt x="87416" y="53554"/>
                  </a:cubicBezTo>
                  <a:cubicBezTo>
                    <a:pt x="86351" y="61493"/>
                    <a:pt x="73298" y="67779"/>
                    <a:pt x="70794" y="701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8" name="任意多边形: 形状 277"/>
            <p:cNvSpPr/>
            <p:nvPr/>
          </p:nvSpPr>
          <p:spPr>
            <a:xfrm>
              <a:off x="8373112" y="5126849"/>
              <a:ext cx="82306" cy="72048"/>
            </a:xfrm>
            <a:custGeom>
              <a:avLst/>
              <a:gdLst>
                <a:gd name="connsiteX0" fmla="*/ 20672 w 82306"/>
                <a:gd name="connsiteY0" fmla="*/ 0 h 72048"/>
                <a:gd name="connsiteX1" fmla="*/ 81835 w 82306"/>
                <a:gd name="connsiteY1" fmla="*/ 54929 h 72048"/>
                <a:gd name="connsiteX2" fmla="*/ 54876 w 82306"/>
                <a:gd name="connsiteY2" fmla="*/ 71978 h 72048"/>
                <a:gd name="connsiteX3" fmla="*/ 373 w 82306"/>
                <a:gd name="connsiteY3" fmla="*/ 22270 h 72048"/>
                <a:gd name="connsiteX4" fmla="*/ 20672 w 82306"/>
                <a:gd name="connsiteY4" fmla="*/ 0 h 72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306" h="72048">
                  <a:moveTo>
                    <a:pt x="20672" y="0"/>
                  </a:moveTo>
                  <a:cubicBezTo>
                    <a:pt x="61802" y="533"/>
                    <a:pt x="86044" y="25467"/>
                    <a:pt x="81835" y="54929"/>
                  </a:cubicBezTo>
                  <a:cubicBezTo>
                    <a:pt x="80823" y="62015"/>
                    <a:pt x="64520" y="71498"/>
                    <a:pt x="54876" y="71978"/>
                  </a:cubicBezTo>
                  <a:cubicBezTo>
                    <a:pt x="23549" y="73523"/>
                    <a:pt x="-3516" y="49442"/>
                    <a:pt x="373" y="22270"/>
                  </a:cubicBezTo>
                  <a:cubicBezTo>
                    <a:pt x="1812" y="11828"/>
                    <a:pt x="17369" y="3410"/>
                    <a:pt x="2067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9" name="任意多边形: 形状 278"/>
            <p:cNvSpPr/>
            <p:nvPr/>
          </p:nvSpPr>
          <p:spPr>
            <a:xfrm>
              <a:off x="10849888" y="5752008"/>
              <a:ext cx="94509" cy="93235"/>
            </a:xfrm>
            <a:custGeom>
              <a:avLst/>
              <a:gdLst>
                <a:gd name="connsiteX0" fmla="*/ 94509 w 94509"/>
                <a:gd name="connsiteY0" fmla="*/ 93236 h 93235"/>
                <a:gd name="connsiteX1" fmla="*/ 474 w 94509"/>
                <a:gd name="connsiteY1" fmla="*/ 0 h 93235"/>
                <a:gd name="connsiteX2" fmla="*/ 94509 w 94509"/>
                <a:gd name="connsiteY2" fmla="*/ 93236 h 9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09" h="93235">
                  <a:moveTo>
                    <a:pt x="94509" y="93236"/>
                  </a:moveTo>
                  <a:cubicBezTo>
                    <a:pt x="32760" y="90572"/>
                    <a:pt x="-4694" y="52265"/>
                    <a:pt x="474" y="0"/>
                  </a:cubicBezTo>
                  <a:cubicBezTo>
                    <a:pt x="52793" y="8951"/>
                    <a:pt x="77194" y="45339"/>
                    <a:pt x="94509" y="932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0" name="任意多边形: 形状 279"/>
            <p:cNvSpPr/>
            <p:nvPr/>
          </p:nvSpPr>
          <p:spPr>
            <a:xfrm>
              <a:off x="7861327" y="5635962"/>
              <a:ext cx="84024" cy="64626"/>
            </a:xfrm>
            <a:custGeom>
              <a:avLst/>
              <a:gdLst>
                <a:gd name="connsiteX0" fmla="*/ 83540 w 84024"/>
                <a:gd name="connsiteY0" fmla="*/ 64474 h 64626"/>
                <a:gd name="connsiteX1" fmla="*/ 0 w 84024"/>
                <a:gd name="connsiteY1" fmla="*/ 23077 h 64626"/>
                <a:gd name="connsiteX2" fmla="*/ 43155 w 84024"/>
                <a:gd name="connsiteY2" fmla="*/ 1820 h 64626"/>
                <a:gd name="connsiteX3" fmla="*/ 83540 w 84024"/>
                <a:gd name="connsiteY3" fmla="*/ 64474 h 6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024" h="64626">
                  <a:moveTo>
                    <a:pt x="83540" y="64474"/>
                  </a:moveTo>
                  <a:cubicBezTo>
                    <a:pt x="17529" y="65913"/>
                    <a:pt x="-106" y="57548"/>
                    <a:pt x="0" y="23077"/>
                  </a:cubicBezTo>
                  <a:cubicBezTo>
                    <a:pt x="54" y="-9902"/>
                    <a:pt x="27172" y="2299"/>
                    <a:pt x="43155" y="1820"/>
                  </a:cubicBezTo>
                  <a:cubicBezTo>
                    <a:pt x="73737" y="861"/>
                    <a:pt x="86790" y="22331"/>
                    <a:pt x="83540" y="644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1" name="任意多边形: 形状 280"/>
            <p:cNvSpPr/>
            <p:nvPr/>
          </p:nvSpPr>
          <p:spPr>
            <a:xfrm>
              <a:off x="8477280" y="4969201"/>
              <a:ext cx="81378" cy="72250"/>
            </a:xfrm>
            <a:custGeom>
              <a:avLst/>
              <a:gdLst>
                <a:gd name="connsiteX0" fmla="*/ 16719 w 81378"/>
                <a:gd name="connsiteY0" fmla="*/ 0 h 72250"/>
                <a:gd name="connsiteX1" fmla="*/ 80866 w 81378"/>
                <a:gd name="connsiteY1" fmla="*/ 53597 h 72250"/>
                <a:gd name="connsiteX2" fmla="*/ 56251 w 81378"/>
                <a:gd name="connsiteY2" fmla="*/ 72244 h 72250"/>
                <a:gd name="connsiteX3" fmla="*/ 310 w 81378"/>
                <a:gd name="connsiteY3" fmla="*/ 20778 h 72250"/>
                <a:gd name="connsiteX4" fmla="*/ 16719 w 81378"/>
                <a:gd name="connsiteY4" fmla="*/ 0 h 7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8" h="72250">
                  <a:moveTo>
                    <a:pt x="16719" y="0"/>
                  </a:moveTo>
                  <a:cubicBezTo>
                    <a:pt x="60247" y="1438"/>
                    <a:pt x="85341" y="24401"/>
                    <a:pt x="80866" y="53597"/>
                  </a:cubicBezTo>
                  <a:cubicBezTo>
                    <a:pt x="79694" y="61216"/>
                    <a:pt x="64882" y="72138"/>
                    <a:pt x="56251" y="72244"/>
                  </a:cubicBezTo>
                  <a:cubicBezTo>
                    <a:pt x="22846" y="72671"/>
                    <a:pt x="-3153" y="48589"/>
                    <a:pt x="310" y="20778"/>
                  </a:cubicBezTo>
                  <a:cubicBezTo>
                    <a:pt x="1535" y="11561"/>
                    <a:pt x="13629" y="3729"/>
                    <a:pt x="167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2" name="任意多边形: 形状 281"/>
            <p:cNvSpPr/>
            <p:nvPr/>
          </p:nvSpPr>
          <p:spPr>
            <a:xfrm>
              <a:off x="7743598" y="5818233"/>
              <a:ext cx="81701" cy="70145"/>
            </a:xfrm>
            <a:custGeom>
              <a:avLst/>
              <a:gdLst>
                <a:gd name="connsiteX0" fmla="*/ 17621 w 81701"/>
                <a:gd name="connsiteY0" fmla="*/ 0 h 70145"/>
                <a:gd name="connsiteX1" fmla="*/ 81555 w 81701"/>
                <a:gd name="connsiteY1" fmla="*/ 46085 h 70145"/>
                <a:gd name="connsiteX2" fmla="*/ 43248 w 81701"/>
                <a:gd name="connsiteY2" fmla="*/ 70060 h 70145"/>
                <a:gd name="connsiteX3" fmla="*/ 359 w 81701"/>
                <a:gd name="connsiteY3" fmla="*/ 21524 h 70145"/>
                <a:gd name="connsiteX4" fmla="*/ 17621 w 81701"/>
                <a:gd name="connsiteY4" fmla="*/ 0 h 7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01" h="70145">
                  <a:moveTo>
                    <a:pt x="17621" y="0"/>
                  </a:moveTo>
                  <a:cubicBezTo>
                    <a:pt x="59231" y="1385"/>
                    <a:pt x="83846" y="22590"/>
                    <a:pt x="81555" y="46085"/>
                  </a:cubicBezTo>
                  <a:cubicBezTo>
                    <a:pt x="79210" y="69794"/>
                    <a:pt x="60883" y="70540"/>
                    <a:pt x="43248" y="70060"/>
                  </a:cubicBezTo>
                  <a:cubicBezTo>
                    <a:pt x="15597" y="69261"/>
                    <a:pt x="-2837" y="50241"/>
                    <a:pt x="359" y="21524"/>
                  </a:cubicBezTo>
                  <a:cubicBezTo>
                    <a:pt x="1425" y="11721"/>
                    <a:pt x="14745" y="3303"/>
                    <a:pt x="1762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3" name="任意多边形: 形状 282"/>
            <p:cNvSpPr/>
            <p:nvPr/>
          </p:nvSpPr>
          <p:spPr>
            <a:xfrm>
              <a:off x="8731664" y="4826204"/>
              <a:ext cx="82076" cy="75216"/>
            </a:xfrm>
            <a:custGeom>
              <a:avLst/>
              <a:gdLst>
                <a:gd name="connsiteX0" fmla="*/ 17962 w 82076"/>
                <a:gd name="connsiteY0" fmla="*/ 0 h 75216"/>
                <a:gd name="connsiteX1" fmla="*/ 81948 w 82076"/>
                <a:gd name="connsiteY1" fmla="*/ 54769 h 75216"/>
                <a:gd name="connsiteX2" fmla="*/ 61916 w 82076"/>
                <a:gd name="connsiteY2" fmla="*/ 75121 h 75216"/>
                <a:gd name="connsiteX3" fmla="*/ 380 w 82076"/>
                <a:gd name="connsiteY3" fmla="*/ 18381 h 75216"/>
                <a:gd name="connsiteX4" fmla="*/ 17962 w 82076"/>
                <a:gd name="connsiteY4" fmla="*/ 0 h 7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076" h="75216">
                  <a:moveTo>
                    <a:pt x="17962" y="0"/>
                  </a:moveTo>
                  <a:cubicBezTo>
                    <a:pt x="58186" y="852"/>
                    <a:pt x="84132" y="25040"/>
                    <a:pt x="81948" y="54769"/>
                  </a:cubicBezTo>
                  <a:cubicBezTo>
                    <a:pt x="81415" y="62335"/>
                    <a:pt x="69321" y="74589"/>
                    <a:pt x="61916" y="75121"/>
                  </a:cubicBezTo>
                  <a:cubicBezTo>
                    <a:pt x="30961" y="77199"/>
                    <a:pt x="-4042" y="44860"/>
                    <a:pt x="380" y="18381"/>
                  </a:cubicBezTo>
                  <a:cubicBezTo>
                    <a:pt x="1872" y="9750"/>
                    <a:pt x="14818" y="3037"/>
                    <a:pt x="1796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4" name="任意多边形: 形状 283"/>
            <p:cNvSpPr/>
            <p:nvPr/>
          </p:nvSpPr>
          <p:spPr>
            <a:xfrm>
              <a:off x="8315959" y="4965522"/>
              <a:ext cx="78737" cy="69961"/>
            </a:xfrm>
            <a:custGeom>
              <a:avLst/>
              <a:gdLst>
                <a:gd name="connsiteX0" fmla="*/ 146 w 78737"/>
                <a:gd name="connsiteY0" fmla="*/ 10551 h 69961"/>
                <a:gd name="connsiteX1" fmla="*/ 27318 w 78737"/>
                <a:gd name="connsiteY1" fmla="*/ 2 h 69961"/>
                <a:gd name="connsiteX2" fmla="*/ 77985 w 78737"/>
                <a:gd name="connsiteY2" fmla="*/ 52214 h 69961"/>
                <a:gd name="connsiteX3" fmla="*/ 52518 w 78737"/>
                <a:gd name="connsiteY3" fmla="*/ 69956 h 69961"/>
                <a:gd name="connsiteX4" fmla="*/ 146 w 78737"/>
                <a:gd name="connsiteY4" fmla="*/ 10551 h 69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737" h="69961">
                  <a:moveTo>
                    <a:pt x="146" y="10551"/>
                  </a:moveTo>
                  <a:cubicBezTo>
                    <a:pt x="6753" y="7834"/>
                    <a:pt x="17088" y="-157"/>
                    <a:pt x="27318" y="2"/>
                  </a:cubicBezTo>
                  <a:cubicBezTo>
                    <a:pt x="60243" y="429"/>
                    <a:pt x="83259" y="23764"/>
                    <a:pt x="77985" y="52214"/>
                  </a:cubicBezTo>
                  <a:cubicBezTo>
                    <a:pt x="76599" y="59727"/>
                    <a:pt x="61469" y="69849"/>
                    <a:pt x="52518" y="69956"/>
                  </a:cubicBezTo>
                  <a:cubicBezTo>
                    <a:pt x="17195" y="70329"/>
                    <a:pt x="-1878" y="50723"/>
                    <a:pt x="146" y="105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5" name="任意多边形: 形状 284"/>
            <p:cNvSpPr/>
            <p:nvPr/>
          </p:nvSpPr>
          <p:spPr>
            <a:xfrm>
              <a:off x="7491682" y="6728001"/>
              <a:ext cx="80926" cy="68199"/>
            </a:xfrm>
            <a:custGeom>
              <a:avLst/>
              <a:gdLst>
                <a:gd name="connsiteX0" fmla="*/ 38898 w 80926"/>
                <a:gd name="connsiteY0" fmla="*/ 0 h 68199"/>
                <a:gd name="connsiteX1" fmla="*/ 80828 w 80926"/>
                <a:gd name="connsiteY1" fmla="*/ 44167 h 68199"/>
                <a:gd name="connsiteX2" fmla="*/ 39484 w 80926"/>
                <a:gd name="connsiteY2" fmla="*/ 68142 h 68199"/>
                <a:gd name="connsiteX3" fmla="*/ 6 w 80926"/>
                <a:gd name="connsiteY3" fmla="*/ 27491 h 68199"/>
                <a:gd name="connsiteX4" fmla="*/ 38898 w 80926"/>
                <a:gd name="connsiteY4" fmla="*/ 0 h 6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26" h="68199">
                  <a:moveTo>
                    <a:pt x="38898" y="0"/>
                  </a:moveTo>
                  <a:cubicBezTo>
                    <a:pt x="65644" y="533"/>
                    <a:pt x="82373" y="18647"/>
                    <a:pt x="80828" y="44167"/>
                  </a:cubicBezTo>
                  <a:cubicBezTo>
                    <a:pt x="79176" y="71605"/>
                    <a:pt x="54935" y="67396"/>
                    <a:pt x="39484" y="68142"/>
                  </a:cubicBezTo>
                  <a:cubicBezTo>
                    <a:pt x="14497" y="69314"/>
                    <a:pt x="432" y="52425"/>
                    <a:pt x="6" y="27491"/>
                  </a:cubicBezTo>
                  <a:cubicBezTo>
                    <a:pt x="-421" y="-1758"/>
                    <a:pt x="23448" y="2931"/>
                    <a:pt x="3889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6" name="任意多边形: 形状 285"/>
            <p:cNvSpPr/>
            <p:nvPr/>
          </p:nvSpPr>
          <p:spPr>
            <a:xfrm>
              <a:off x="10400219" y="5261499"/>
              <a:ext cx="91158" cy="90289"/>
            </a:xfrm>
            <a:custGeom>
              <a:avLst/>
              <a:gdLst>
                <a:gd name="connsiteX0" fmla="*/ 91158 w 91158"/>
                <a:gd name="connsiteY0" fmla="*/ 82137 h 90289"/>
                <a:gd name="connsiteX1" fmla="*/ 72138 w 91158"/>
                <a:gd name="connsiteY1" fmla="*/ 90288 h 90289"/>
                <a:gd name="connsiteX2" fmla="*/ 0 w 91158"/>
                <a:gd name="connsiteY2" fmla="*/ 15913 h 90289"/>
                <a:gd name="connsiteX3" fmla="*/ 13586 w 91158"/>
                <a:gd name="connsiteY3" fmla="*/ 36 h 90289"/>
                <a:gd name="connsiteX4" fmla="*/ 91158 w 91158"/>
                <a:gd name="connsiteY4" fmla="*/ 82137 h 9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58" h="90289">
                  <a:moveTo>
                    <a:pt x="91158" y="82137"/>
                  </a:moveTo>
                  <a:cubicBezTo>
                    <a:pt x="86257" y="84375"/>
                    <a:pt x="79117" y="90395"/>
                    <a:pt x="72138" y="90288"/>
                  </a:cubicBezTo>
                  <a:cubicBezTo>
                    <a:pt x="46511" y="89862"/>
                    <a:pt x="-106" y="42019"/>
                    <a:pt x="0" y="15913"/>
                  </a:cubicBezTo>
                  <a:cubicBezTo>
                    <a:pt x="0" y="10372"/>
                    <a:pt x="8418" y="462"/>
                    <a:pt x="13586" y="36"/>
                  </a:cubicBezTo>
                  <a:cubicBezTo>
                    <a:pt x="34950" y="-1615"/>
                    <a:pt x="89826" y="53740"/>
                    <a:pt x="91158" y="821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7" name="任意多边形: 形状 286"/>
            <p:cNvSpPr/>
            <p:nvPr/>
          </p:nvSpPr>
          <p:spPr>
            <a:xfrm>
              <a:off x="10583334" y="5448325"/>
              <a:ext cx="94694" cy="88500"/>
            </a:xfrm>
            <a:custGeom>
              <a:avLst/>
              <a:gdLst>
                <a:gd name="connsiteX0" fmla="*/ 0 w 94694"/>
                <a:gd name="connsiteY0" fmla="*/ 640 h 88500"/>
                <a:gd name="connsiteX1" fmla="*/ 94621 w 94694"/>
                <a:gd name="connsiteY1" fmla="*/ 71553 h 88500"/>
                <a:gd name="connsiteX2" fmla="*/ 71605 w 94694"/>
                <a:gd name="connsiteY2" fmla="*/ 84978 h 88500"/>
                <a:gd name="connsiteX3" fmla="*/ 0 w 94694"/>
                <a:gd name="connsiteY3" fmla="*/ 640 h 8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694" h="88500">
                  <a:moveTo>
                    <a:pt x="0" y="640"/>
                  </a:moveTo>
                  <a:cubicBezTo>
                    <a:pt x="42302" y="-5540"/>
                    <a:pt x="92330" y="34152"/>
                    <a:pt x="94621" y="71553"/>
                  </a:cubicBezTo>
                  <a:cubicBezTo>
                    <a:pt x="95793" y="90946"/>
                    <a:pt x="82740" y="90999"/>
                    <a:pt x="71605" y="84978"/>
                  </a:cubicBezTo>
                  <a:cubicBezTo>
                    <a:pt x="38040" y="66917"/>
                    <a:pt x="11188" y="42250"/>
                    <a:pt x="0" y="6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8" name="任意多边形: 形状 287"/>
            <p:cNvSpPr/>
            <p:nvPr/>
          </p:nvSpPr>
          <p:spPr>
            <a:xfrm>
              <a:off x="10960750" y="5796069"/>
              <a:ext cx="88053" cy="90844"/>
            </a:xfrm>
            <a:custGeom>
              <a:avLst/>
              <a:gdLst>
                <a:gd name="connsiteX0" fmla="*/ 3 w 88053"/>
                <a:gd name="connsiteY0" fmla="*/ 0 h 90844"/>
                <a:gd name="connsiteX1" fmla="*/ 88018 w 88053"/>
                <a:gd name="connsiteY1" fmla="*/ 73363 h 90844"/>
                <a:gd name="connsiteX2" fmla="*/ 72940 w 88053"/>
                <a:gd name="connsiteY2" fmla="*/ 90838 h 90844"/>
                <a:gd name="connsiteX3" fmla="*/ 3 w 88053"/>
                <a:gd name="connsiteY3" fmla="*/ 0 h 9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053" h="90844">
                  <a:moveTo>
                    <a:pt x="3" y="0"/>
                  </a:moveTo>
                  <a:cubicBezTo>
                    <a:pt x="36711" y="2185"/>
                    <a:pt x="83329" y="40704"/>
                    <a:pt x="88018" y="73363"/>
                  </a:cubicBezTo>
                  <a:cubicBezTo>
                    <a:pt x="88764" y="78638"/>
                    <a:pt x="77842" y="91158"/>
                    <a:pt x="72940" y="90838"/>
                  </a:cubicBezTo>
                  <a:cubicBezTo>
                    <a:pt x="41773" y="88654"/>
                    <a:pt x="-423" y="35962"/>
                    <a:pt x="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9" name="任意多边形: 形状 288"/>
            <p:cNvSpPr/>
            <p:nvPr/>
          </p:nvSpPr>
          <p:spPr>
            <a:xfrm>
              <a:off x="9397746" y="4759526"/>
              <a:ext cx="81488" cy="80849"/>
            </a:xfrm>
            <a:custGeom>
              <a:avLst/>
              <a:gdLst>
                <a:gd name="connsiteX0" fmla="*/ 68356 w 81488"/>
                <a:gd name="connsiteY0" fmla="*/ 80849 h 80849"/>
                <a:gd name="connsiteX1" fmla="*/ 53439 w 81488"/>
                <a:gd name="connsiteY1" fmla="*/ 79357 h 80849"/>
                <a:gd name="connsiteX2" fmla="*/ 481 w 81488"/>
                <a:gd name="connsiteY2" fmla="*/ 15584 h 80849"/>
                <a:gd name="connsiteX3" fmla="*/ 18276 w 81488"/>
                <a:gd name="connsiteY3" fmla="*/ 27 h 80849"/>
                <a:gd name="connsiteX4" fmla="*/ 81463 w 81488"/>
                <a:gd name="connsiteY4" fmla="*/ 61350 h 80849"/>
                <a:gd name="connsiteX5" fmla="*/ 68356 w 81488"/>
                <a:gd name="connsiteY5" fmla="*/ 80849 h 8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88" h="80849">
                  <a:moveTo>
                    <a:pt x="68356" y="80849"/>
                  </a:moveTo>
                  <a:cubicBezTo>
                    <a:pt x="57647" y="79784"/>
                    <a:pt x="55517" y="79784"/>
                    <a:pt x="53439" y="79357"/>
                  </a:cubicBezTo>
                  <a:cubicBezTo>
                    <a:pt x="25575" y="74083"/>
                    <a:pt x="-4154" y="39825"/>
                    <a:pt x="481" y="15584"/>
                  </a:cubicBezTo>
                  <a:cubicBezTo>
                    <a:pt x="1706" y="9244"/>
                    <a:pt x="11935" y="240"/>
                    <a:pt x="18276" y="27"/>
                  </a:cubicBezTo>
                  <a:cubicBezTo>
                    <a:pt x="47525" y="-1092"/>
                    <a:pt x="82582" y="32739"/>
                    <a:pt x="81463" y="61350"/>
                  </a:cubicBezTo>
                  <a:cubicBezTo>
                    <a:pt x="81143" y="69181"/>
                    <a:pt x="71286" y="76640"/>
                    <a:pt x="68356" y="808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0" name="任意多边形: 形状 289"/>
            <p:cNvSpPr/>
            <p:nvPr/>
          </p:nvSpPr>
          <p:spPr>
            <a:xfrm>
              <a:off x="8208835" y="5127702"/>
              <a:ext cx="81165" cy="70755"/>
            </a:xfrm>
            <a:custGeom>
              <a:avLst/>
              <a:gdLst>
                <a:gd name="connsiteX0" fmla="*/ 16859 w 81165"/>
                <a:gd name="connsiteY0" fmla="*/ 0 h 70755"/>
                <a:gd name="connsiteX1" fmla="*/ 81165 w 81165"/>
                <a:gd name="connsiteY1" fmla="*/ 47577 h 70755"/>
                <a:gd name="connsiteX2" fmla="*/ 50424 w 81165"/>
                <a:gd name="connsiteY2" fmla="*/ 70753 h 70755"/>
                <a:gd name="connsiteX3" fmla="*/ 130 w 81165"/>
                <a:gd name="connsiteY3" fmla="*/ 21684 h 70755"/>
                <a:gd name="connsiteX4" fmla="*/ 16859 w 81165"/>
                <a:gd name="connsiteY4" fmla="*/ 0 h 7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65" h="70755">
                  <a:moveTo>
                    <a:pt x="16859" y="0"/>
                  </a:moveTo>
                  <a:cubicBezTo>
                    <a:pt x="55698" y="746"/>
                    <a:pt x="81325" y="23122"/>
                    <a:pt x="81165" y="47577"/>
                  </a:cubicBezTo>
                  <a:cubicBezTo>
                    <a:pt x="81005" y="68941"/>
                    <a:pt x="66141" y="70646"/>
                    <a:pt x="50424" y="70753"/>
                  </a:cubicBezTo>
                  <a:cubicBezTo>
                    <a:pt x="20002" y="71019"/>
                    <a:pt x="-1895" y="51360"/>
                    <a:pt x="130" y="21684"/>
                  </a:cubicBezTo>
                  <a:cubicBezTo>
                    <a:pt x="822" y="12467"/>
                    <a:pt x="13502" y="4102"/>
                    <a:pt x="1685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1" name="任意多边形: 形状 290"/>
            <p:cNvSpPr/>
            <p:nvPr/>
          </p:nvSpPr>
          <p:spPr>
            <a:xfrm>
              <a:off x="8827434" y="4681338"/>
              <a:ext cx="80049" cy="75025"/>
            </a:xfrm>
            <a:custGeom>
              <a:avLst/>
              <a:gdLst>
                <a:gd name="connsiteX0" fmla="*/ 67160 w 80049"/>
                <a:gd name="connsiteY0" fmla="*/ 75019 h 75025"/>
                <a:gd name="connsiteX1" fmla="*/ 190 w 80049"/>
                <a:gd name="connsiteY1" fmla="*/ 20143 h 75025"/>
                <a:gd name="connsiteX2" fmla="*/ 21129 w 80049"/>
                <a:gd name="connsiteY2" fmla="*/ 110 h 75025"/>
                <a:gd name="connsiteX3" fmla="*/ 79894 w 80049"/>
                <a:gd name="connsiteY3" fmla="*/ 56158 h 75025"/>
                <a:gd name="connsiteX4" fmla="*/ 67160 w 80049"/>
                <a:gd name="connsiteY4" fmla="*/ 75019 h 7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49" h="75025">
                  <a:moveTo>
                    <a:pt x="67160" y="75019"/>
                  </a:moveTo>
                  <a:cubicBezTo>
                    <a:pt x="25124" y="75498"/>
                    <a:pt x="-2580" y="50724"/>
                    <a:pt x="190" y="20143"/>
                  </a:cubicBezTo>
                  <a:cubicBezTo>
                    <a:pt x="883" y="12577"/>
                    <a:pt x="13350" y="696"/>
                    <a:pt x="21129" y="110"/>
                  </a:cubicBezTo>
                  <a:cubicBezTo>
                    <a:pt x="49366" y="-2127"/>
                    <a:pt x="82611" y="30106"/>
                    <a:pt x="79894" y="56158"/>
                  </a:cubicBezTo>
                  <a:cubicBezTo>
                    <a:pt x="79041" y="64363"/>
                    <a:pt x="69558" y="71662"/>
                    <a:pt x="67160" y="750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2" name="任意多边形: 形状 291"/>
            <p:cNvSpPr/>
            <p:nvPr/>
          </p:nvSpPr>
          <p:spPr>
            <a:xfrm>
              <a:off x="11223145" y="6099751"/>
              <a:ext cx="107727" cy="91702"/>
            </a:xfrm>
            <a:custGeom>
              <a:avLst/>
              <a:gdLst>
                <a:gd name="connsiteX0" fmla="*/ 107727 w 107727"/>
                <a:gd name="connsiteY0" fmla="*/ 91425 h 91702"/>
                <a:gd name="connsiteX1" fmla="*/ 0 w 107727"/>
                <a:gd name="connsiteY1" fmla="*/ 0 h 91702"/>
                <a:gd name="connsiteX2" fmla="*/ 107727 w 107727"/>
                <a:gd name="connsiteY2" fmla="*/ 91425 h 9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727" h="91702">
                  <a:moveTo>
                    <a:pt x="107727" y="91425"/>
                  </a:moveTo>
                  <a:cubicBezTo>
                    <a:pt x="52905" y="94674"/>
                    <a:pt x="24241" y="69687"/>
                    <a:pt x="0" y="0"/>
                  </a:cubicBezTo>
                  <a:cubicBezTo>
                    <a:pt x="57646" y="4209"/>
                    <a:pt x="80556" y="46831"/>
                    <a:pt x="107727" y="914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3" name="任意多边形: 形状 292"/>
            <p:cNvSpPr/>
            <p:nvPr/>
          </p:nvSpPr>
          <p:spPr>
            <a:xfrm>
              <a:off x="7805738" y="5470280"/>
              <a:ext cx="77642" cy="69561"/>
            </a:xfrm>
            <a:custGeom>
              <a:avLst/>
              <a:gdLst>
                <a:gd name="connsiteX0" fmla="*/ 40352 w 77642"/>
                <a:gd name="connsiteY0" fmla="*/ 69523 h 69561"/>
                <a:gd name="connsiteX1" fmla="*/ 128 w 77642"/>
                <a:gd name="connsiteY1" fmla="*/ 24024 h 69561"/>
                <a:gd name="connsiteX2" fmla="*/ 28365 w 77642"/>
                <a:gd name="connsiteY2" fmla="*/ 103 h 69561"/>
                <a:gd name="connsiteX3" fmla="*/ 77593 w 77642"/>
                <a:gd name="connsiteY3" fmla="*/ 45122 h 69561"/>
                <a:gd name="connsiteX4" fmla="*/ 40352 w 77642"/>
                <a:gd name="connsiteY4" fmla="*/ 69523 h 6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642" h="69561">
                  <a:moveTo>
                    <a:pt x="40352" y="69523"/>
                  </a:moveTo>
                  <a:cubicBezTo>
                    <a:pt x="12754" y="70376"/>
                    <a:pt x="2472" y="56897"/>
                    <a:pt x="128" y="24024"/>
                  </a:cubicBezTo>
                  <a:cubicBezTo>
                    <a:pt x="-1524" y="849"/>
                    <a:pt x="13127" y="902"/>
                    <a:pt x="28365" y="103"/>
                  </a:cubicBezTo>
                  <a:cubicBezTo>
                    <a:pt x="58946" y="-1442"/>
                    <a:pt x="76261" y="14488"/>
                    <a:pt x="77593" y="45122"/>
                  </a:cubicBezTo>
                  <a:cubicBezTo>
                    <a:pt x="78872" y="75491"/>
                    <a:pt x="54950" y="66114"/>
                    <a:pt x="40352" y="695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4" name="任意多边形: 形状 293"/>
            <p:cNvSpPr/>
            <p:nvPr/>
          </p:nvSpPr>
          <p:spPr>
            <a:xfrm>
              <a:off x="8584405" y="4813176"/>
              <a:ext cx="76619" cy="77759"/>
            </a:xfrm>
            <a:custGeom>
              <a:avLst/>
              <a:gdLst>
                <a:gd name="connsiteX0" fmla="*/ 70440 w 76619"/>
                <a:gd name="connsiteY0" fmla="*/ 77760 h 77759"/>
                <a:gd name="connsiteX1" fmla="*/ 7252 w 76619"/>
                <a:gd name="connsiteY1" fmla="*/ 54104 h 77759"/>
                <a:gd name="connsiteX2" fmla="*/ 4269 w 76619"/>
                <a:gd name="connsiteY2" fmla="*/ 6900 h 77759"/>
                <a:gd name="connsiteX3" fmla="*/ 61808 w 76619"/>
                <a:gd name="connsiteY3" fmla="*/ 20380 h 77759"/>
                <a:gd name="connsiteX4" fmla="*/ 76620 w 76619"/>
                <a:gd name="connsiteY4" fmla="*/ 67957 h 77759"/>
                <a:gd name="connsiteX5" fmla="*/ 70440 w 76619"/>
                <a:gd name="connsiteY5" fmla="*/ 77760 h 7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619" h="77759">
                  <a:moveTo>
                    <a:pt x="70440" y="77760"/>
                  </a:moveTo>
                  <a:cubicBezTo>
                    <a:pt x="48915" y="70461"/>
                    <a:pt x="24194" y="67317"/>
                    <a:pt x="7252" y="54104"/>
                  </a:cubicBezTo>
                  <a:cubicBezTo>
                    <a:pt x="-1432" y="47338"/>
                    <a:pt x="-2178" y="19687"/>
                    <a:pt x="4269" y="6900"/>
                  </a:cubicBezTo>
                  <a:cubicBezTo>
                    <a:pt x="11568" y="-7538"/>
                    <a:pt x="53071" y="2478"/>
                    <a:pt x="61808" y="20380"/>
                  </a:cubicBezTo>
                  <a:cubicBezTo>
                    <a:pt x="69001" y="35138"/>
                    <a:pt x="71825" y="52027"/>
                    <a:pt x="76620" y="67957"/>
                  </a:cubicBezTo>
                  <a:cubicBezTo>
                    <a:pt x="74542" y="71260"/>
                    <a:pt x="72517" y="74510"/>
                    <a:pt x="70440" y="777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5" name="任意多边形: 形状 294"/>
            <p:cNvSpPr/>
            <p:nvPr/>
          </p:nvSpPr>
          <p:spPr>
            <a:xfrm>
              <a:off x="7491252" y="6192113"/>
              <a:ext cx="77489" cy="68406"/>
            </a:xfrm>
            <a:custGeom>
              <a:avLst/>
              <a:gdLst>
                <a:gd name="connsiteX0" fmla="*/ 23238 w 77489"/>
                <a:gd name="connsiteY0" fmla="*/ 22 h 68406"/>
                <a:gd name="connsiteX1" fmla="*/ 77422 w 77489"/>
                <a:gd name="connsiteY1" fmla="*/ 40992 h 68406"/>
                <a:gd name="connsiteX2" fmla="*/ 39488 w 77489"/>
                <a:gd name="connsiteY2" fmla="*/ 68217 h 68406"/>
                <a:gd name="connsiteX3" fmla="*/ 702 w 77489"/>
                <a:gd name="connsiteY3" fmla="*/ 24210 h 68406"/>
                <a:gd name="connsiteX4" fmla="*/ 23238 w 77489"/>
                <a:gd name="connsiteY4" fmla="*/ 22 h 6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89" h="68406">
                  <a:moveTo>
                    <a:pt x="23238" y="22"/>
                  </a:moveTo>
                  <a:cubicBezTo>
                    <a:pt x="63143" y="-618"/>
                    <a:pt x="76037" y="12861"/>
                    <a:pt x="77422" y="40992"/>
                  </a:cubicBezTo>
                  <a:cubicBezTo>
                    <a:pt x="78914" y="70348"/>
                    <a:pt x="55578" y="66512"/>
                    <a:pt x="39488" y="68217"/>
                  </a:cubicBezTo>
                  <a:cubicBezTo>
                    <a:pt x="16419" y="70668"/>
                    <a:pt x="-4093" y="48931"/>
                    <a:pt x="702" y="24210"/>
                  </a:cubicBezTo>
                  <a:cubicBezTo>
                    <a:pt x="2993" y="12542"/>
                    <a:pt x="19562" y="3698"/>
                    <a:pt x="23238" y="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6" name="任意多边形: 形状 295"/>
            <p:cNvSpPr/>
            <p:nvPr/>
          </p:nvSpPr>
          <p:spPr>
            <a:xfrm>
              <a:off x="9791682" y="4841150"/>
              <a:ext cx="81223" cy="81649"/>
            </a:xfrm>
            <a:custGeom>
              <a:avLst/>
              <a:gdLst>
                <a:gd name="connsiteX0" fmla="*/ 0 w 81223"/>
                <a:gd name="connsiteY0" fmla="*/ 8442 h 81649"/>
                <a:gd name="connsiteX1" fmla="*/ 22057 w 81223"/>
                <a:gd name="connsiteY1" fmla="*/ 24 h 81649"/>
                <a:gd name="connsiteX2" fmla="*/ 81195 w 81223"/>
                <a:gd name="connsiteY2" fmla="*/ 63425 h 81649"/>
                <a:gd name="connsiteX3" fmla="*/ 60683 w 81223"/>
                <a:gd name="connsiteY3" fmla="*/ 81646 h 81649"/>
                <a:gd name="connsiteX4" fmla="*/ 0 w 81223"/>
                <a:gd name="connsiteY4" fmla="*/ 8442 h 8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23" h="81649">
                  <a:moveTo>
                    <a:pt x="0" y="8442"/>
                  </a:moveTo>
                  <a:cubicBezTo>
                    <a:pt x="5328" y="6258"/>
                    <a:pt x="13906" y="-455"/>
                    <a:pt x="22057" y="24"/>
                  </a:cubicBezTo>
                  <a:cubicBezTo>
                    <a:pt x="46192" y="1463"/>
                    <a:pt x="82367" y="39503"/>
                    <a:pt x="81195" y="63425"/>
                  </a:cubicBezTo>
                  <a:cubicBezTo>
                    <a:pt x="80876" y="70138"/>
                    <a:pt x="67982" y="81539"/>
                    <a:pt x="60683" y="81646"/>
                  </a:cubicBezTo>
                  <a:cubicBezTo>
                    <a:pt x="33352" y="82072"/>
                    <a:pt x="-53" y="44724"/>
                    <a:pt x="0" y="84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7" name="任意多边形: 形状 296"/>
            <p:cNvSpPr/>
            <p:nvPr/>
          </p:nvSpPr>
          <p:spPr>
            <a:xfrm>
              <a:off x="9119138" y="4706116"/>
              <a:ext cx="76368" cy="83592"/>
            </a:xfrm>
            <a:custGeom>
              <a:avLst/>
              <a:gdLst>
                <a:gd name="connsiteX0" fmla="*/ 13714 w 76368"/>
                <a:gd name="connsiteY0" fmla="*/ 0 h 83592"/>
                <a:gd name="connsiteX1" fmla="*/ 66938 w 76368"/>
                <a:gd name="connsiteY1" fmla="*/ 37401 h 83592"/>
                <a:gd name="connsiteX2" fmla="*/ 76368 w 76368"/>
                <a:gd name="connsiteY2" fmla="*/ 83593 h 83592"/>
                <a:gd name="connsiteX3" fmla="*/ 29004 w 76368"/>
                <a:gd name="connsiteY3" fmla="*/ 75921 h 83592"/>
                <a:gd name="connsiteX4" fmla="*/ 501 w 76368"/>
                <a:gd name="connsiteY4" fmla="*/ 35962 h 83592"/>
                <a:gd name="connsiteX5" fmla="*/ 13714 w 76368"/>
                <a:gd name="connsiteY5" fmla="*/ 0 h 8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8" h="83592">
                  <a:moveTo>
                    <a:pt x="13714" y="0"/>
                  </a:moveTo>
                  <a:cubicBezTo>
                    <a:pt x="37635" y="16036"/>
                    <a:pt x="56602" y="23495"/>
                    <a:pt x="66938" y="37401"/>
                  </a:cubicBezTo>
                  <a:cubicBezTo>
                    <a:pt x="75409" y="48802"/>
                    <a:pt x="73598" y="67929"/>
                    <a:pt x="76368" y="83593"/>
                  </a:cubicBezTo>
                  <a:cubicBezTo>
                    <a:pt x="60332" y="81462"/>
                    <a:pt x="41525" y="83752"/>
                    <a:pt x="29004" y="75921"/>
                  </a:cubicBezTo>
                  <a:cubicBezTo>
                    <a:pt x="16005" y="67822"/>
                    <a:pt x="6361" y="51040"/>
                    <a:pt x="501" y="35962"/>
                  </a:cubicBezTo>
                  <a:cubicBezTo>
                    <a:pt x="-2270" y="28823"/>
                    <a:pt x="7054" y="16942"/>
                    <a:pt x="137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8" name="任意多边形: 形状 297"/>
            <p:cNvSpPr/>
            <p:nvPr/>
          </p:nvSpPr>
          <p:spPr>
            <a:xfrm>
              <a:off x="10283564" y="5227544"/>
              <a:ext cx="90583" cy="89400"/>
            </a:xfrm>
            <a:custGeom>
              <a:avLst/>
              <a:gdLst>
                <a:gd name="connsiteX0" fmla="*/ 8236 w 90583"/>
                <a:gd name="connsiteY0" fmla="*/ 0 h 89400"/>
                <a:gd name="connsiteX1" fmla="*/ 90549 w 90583"/>
                <a:gd name="connsiteY1" fmla="*/ 75707 h 89400"/>
                <a:gd name="connsiteX2" fmla="*/ 72222 w 90583"/>
                <a:gd name="connsiteY2" fmla="*/ 89400 h 89400"/>
                <a:gd name="connsiteX3" fmla="*/ 31 w 90583"/>
                <a:gd name="connsiteY3" fmla="*/ 18541 h 89400"/>
                <a:gd name="connsiteX4" fmla="*/ 8236 w 90583"/>
                <a:gd name="connsiteY4" fmla="*/ 0 h 8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83" h="89400">
                  <a:moveTo>
                    <a:pt x="8236" y="0"/>
                  </a:moveTo>
                  <a:cubicBezTo>
                    <a:pt x="38018" y="586"/>
                    <a:pt x="92148" y="52745"/>
                    <a:pt x="90549" y="75707"/>
                  </a:cubicBezTo>
                  <a:cubicBezTo>
                    <a:pt x="90176" y="80929"/>
                    <a:pt x="78509" y="89506"/>
                    <a:pt x="72222" y="89400"/>
                  </a:cubicBezTo>
                  <a:cubicBezTo>
                    <a:pt x="48673" y="88920"/>
                    <a:pt x="2002" y="42888"/>
                    <a:pt x="31" y="18541"/>
                  </a:cubicBezTo>
                  <a:cubicBezTo>
                    <a:pt x="-502" y="11881"/>
                    <a:pt x="6051" y="4635"/>
                    <a:pt x="823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9" name="任意多边形: 形状 298"/>
            <p:cNvSpPr/>
            <p:nvPr/>
          </p:nvSpPr>
          <p:spPr>
            <a:xfrm>
              <a:off x="8420342" y="4811973"/>
              <a:ext cx="81377" cy="71024"/>
            </a:xfrm>
            <a:custGeom>
              <a:avLst/>
              <a:gdLst>
                <a:gd name="connsiteX0" fmla="*/ 63375 w 81377"/>
                <a:gd name="connsiteY0" fmla="*/ 71024 h 71024"/>
                <a:gd name="connsiteX1" fmla="*/ 401 w 81377"/>
                <a:gd name="connsiteY1" fmla="*/ 17534 h 71024"/>
                <a:gd name="connsiteX2" fmla="*/ 26294 w 81377"/>
                <a:gd name="connsiteY2" fmla="*/ 5 h 71024"/>
                <a:gd name="connsiteX3" fmla="*/ 80850 w 81377"/>
                <a:gd name="connsiteY3" fmla="*/ 50140 h 71024"/>
                <a:gd name="connsiteX4" fmla="*/ 63375 w 81377"/>
                <a:gd name="connsiteY4" fmla="*/ 71024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7" h="71024">
                  <a:moveTo>
                    <a:pt x="63375" y="71024"/>
                  </a:moveTo>
                  <a:cubicBezTo>
                    <a:pt x="27253" y="69586"/>
                    <a:pt x="-3915" y="41189"/>
                    <a:pt x="401" y="17534"/>
                  </a:cubicBezTo>
                  <a:cubicBezTo>
                    <a:pt x="1786" y="10075"/>
                    <a:pt x="17183" y="165"/>
                    <a:pt x="26294" y="5"/>
                  </a:cubicBezTo>
                  <a:cubicBezTo>
                    <a:pt x="58314" y="-421"/>
                    <a:pt x="85538" y="24833"/>
                    <a:pt x="80850" y="50140"/>
                  </a:cubicBezTo>
                  <a:cubicBezTo>
                    <a:pt x="79092" y="59463"/>
                    <a:pt x="67051" y="66869"/>
                    <a:pt x="63375" y="710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0" name="任意多边形: 形状 299"/>
            <p:cNvSpPr/>
            <p:nvPr/>
          </p:nvSpPr>
          <p:spPr>
            <a:xfrm>
              <a:off x="7923905" y="5298291"/>
              <a:ext cx="76932" cy="68052"/>
            </a:xfrm>
            <a:custGeom>
              <a:avLst/>
              <a:gdLst>
                <a:gd name="connsiteX0" fmla="*/ 49785 w 76932"/>
                <a:gd name="connsiteY0" fmla="*/ 67935 h 68052"/>
                <a:gd name="connsiteX1" fmla="*/ 131 w 76932"/>
                <a:gd name="connsiteY1" fmla="*/ 24673 h 68052"/>
                <a:gd name="connsiteX2" fmla="*/ 27995 w 76932"/>
                <a:gd name="connsiteY2" fmla="*/ 6 h 68052"/>
                <a:gd name="connsiteX3" fmla="*/ 76691 w 76932"/>
                <a:gd name="connsiteY3" fmla="*/ 41775 h 68052"/>
                <a:gd name="connsiteX4" fmla="*/ 49785 w 76932"/>
                <a:gd name="connsiteY4" fmla="*/ 67935 h 6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32" h="68052">
                  <a:moveTo>
                    <a:pt x="49785" y="67935"/>
                  </a:moveTo>
                  <a:cubicBezTo>
                    <a:pt x="17819" y="68787"/>
                    <a:pt x="2315" y="54083"/>
                    <a:pt x="131" y="24673"/>
                  </a:cubicBezTo>
                  <a:cubicBezTo>
                    <a:pt x="-1414" y="3362"/>
                    <a:pt x="10893" y="166"/>
                    <a:pt x="27995" y="6"/>
                  </a:cubicBezTo>
                  <a:cubicBezTo>
                    <a:pt x="59535" y="-314"/>
                    <a:pt x="73974" y="12526"/>
                    <a:pt x="76691" y="41775"/>
                  </a:cubicBezTo>
                  <a:cubicBezTo>
                    <a:pt x="78875" y="64951"/>
                    <a:pt x="65982" y="68841"/>
                    <a:pt x="49785" y="679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1" name="任意多边形: 形状 300"/>
            <p:cNvSpPr/>
            <p:nvPr/>
          </p:nvSpPr>
          <p:spPr>
            <a:xfrm>
              <a:off x="7747364" y="5304583"/>
              <a:ext cx="76437" cy="69851"/>
            </a:xfrm>
            <a:custGeom>
              <a:avLst/>
              <a:gdLst>
                <a:gd name="connsiteX0" fmla="*/ 23445 w 76437"/>
                <a:gd name="connsiteY0" fmla="*/ 0 h 69851"/>
                <a:gd name="connsiteX1" fmla="*/ 76403 w 76437"/>
                <a:gd name="connsiteY1" fmla="*/ 45765 h 69851"/>
                <a:gd name="connsiteX2" fmla="*/ 43904 w 76437"/>
                <a:gd name="connsiteY2" fmla="*/ 69847 h 69851"/>
                <a:gd name="connsiteX3" fmla="*/ 642 w 76437"/>
                <a:gd name="connsiteY3" fmla="*/ 19659 h 69851"/>
                <a:gd name="connsiteX4" fmla="*/ 23445 w 76437"/>
                <a:gd name="connsiteY4" fmla="*/ 0 h 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37" h="69851">
                  <a:moveTo>
                    <a:pt x="23445" y="0"/>
                  </a:moveTo>
                  <a:cubicBezTo>
                    <a:pt x="61538" y="373"/>
                    <a:pt x="75231" y="15770"/>
                    <a:pt x="76403" y="45765"/>
                  </a:cubicBezTo>
                  <a:cubicBezTo>
                    <a:pt x="77309" y="69794"/>
                    <a:pt x="60206" y="69634"/>
                    <a:pt x="43904" y="69847"/>
                  </a:cubicBezTo>
                  <a:cubicBezTo>
                    <a:pt x="16572" y="70220"/>
                    <a:pt x="-3940" y="49229"/>
                    <a:pt x="642" y="19659"/>
                  </a:cubicBezTo>
                  <a:cubicBezTo>
                    <a:pt x="2134" y="9856"/>
                    <a:pt x="20195" y="2557"/>
                    <a:pt x="2344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2" name="任意多边形: 形状 301"/>
            <p:cNvSpPr/>
            <p:nvPr/>
          </p:nvSpPr>
          <p:spPr>
            <a:xfrm>
              <a:off x="10517910" y="5308473"/>
              <a:ext cx="86948" cy="82853"/>
            </a:xfrm>
            <a:custGeom>
              <a:avLst/>
              <a:gdLst>
                <a:gd name="connsiteX0" fmla="*/ 86949 w 86948"/>
                <a:gd name="connsiteY0" fmla="*/ 82367 h 82853"/>
                <a:gd name="connsiteX1" fmla="*/ 0 w 86948"/>
                <a:gd name="connsiteY1" fmla="*/ 2184 h 82853"/>
                <a:gd name="connsiteX2" fmla="*/ 86949 w 86948"/>
                <a:gd name="connsiteY2" fmla="*/ 82367 h 8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948" h="82853">
                  <a:moveTo>
                    <a:pt x="86949" y="82367"/>
                  </a:moveTo>
                  <a:cubicBezTo>
                    <a:pt x="49335" y="87748"/>
                    <a:pt x="5860" y="47683"/>
                    <a:pt x="0" y="2184"/>
                  </a:cubicBezTo>
                  <a:cubicBezTo>
                    <a:pt x="40065" y="-10230"/>
                    <a:pt x="85936" y="32126"/>
                    <a:pt x="86949" y="823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3" name="任意多边形: 形状 302"/>
            <p:cNvSpPr/>
            <p:nvPr/>
          </p:nvSpPr>
          <p:spPr>
            <a:xfrm>
              <a:off x="11794441" y="6698272"/>
              <a:ext cx="116358" cy="94887"/>
            </a:xfrm>
            <a:custGeom>
              <a:avLst/>
              <a:gdLst>
                <a:gd name="connsiteX0" fmla="*/ 116358 w 116358"/>
                <a:gd name="connsiteY0" fmla="*/ 94887 h 94887"/>
                <a:gd name="connsiteX1" fmla="*/ 0 w 116358"/>
                <a:gd name="connsiteY1" fmla="*/ 0 h 94887"/>
                <a:gd name="connsiteX2" fmla="*/ 116358 w 116358"/>
                <a:gd name="connsiteY2" fmla="*/ 94887 h 9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58" h="94887">
                  <a:moveTo>
                    <a:pt x="116358" y="94887"/>
                  </a:moveTo>
                  <a:cubicBezTo>
                    <a:pt x="64040" y="88228"/>
                    <a:pt x="21204" y="53278"/>
                    <a:pt x="0" y="0"/>
                  </a:cubicBezTo>
                  <a:cubicBezTo>
                    <a:pt x="46245" y="1438"/>
                    <a:pt x="83433" y="31807"/>
                    <a:pt x="116358" y="948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4" name="任意多边形: 形状 303"/>
            <p:cNvSpPr/>
            <p:nvPr/>
          </p:nvSpPr>
          <p:spPr>
            <a:xfrm>
              <a:off x="8152865" y="4964591"/>
              <a:ext cx="77808" cy="68544"/>
            </a:xfrm>
            <a:custGeom>
              <a:avLst/>
              <a:gdLst>
                <a:gd name="connsiteX0" fmla="*/ 60841 w 77808"/>
                <a:gd name="connsiteY0" fmla="*/ 68543 h 68544"/>
                <a:gd name="connsiteX1" fmla="*/ 105 w 77808"/>
                <a:gd name="connsiteY1" fmla="*/ 18249 h 68544"/>
                <a:gd name="connsiteX2" fmla="*/ 21949 w 77808"/>
                <a:gd name="connsiteY2" fmla="*/ 241 h 68544"/>
                <a:gd name="connsiteX3" fmla="*/ 77677 w 77808"/>
                <a:gd name="connsiteY3" fmla="*/ 45314 h 68544"/>
                <a:gd name="connsiteX4" fmla="*/ 60841 w 77808"/>
                <a:gd name="connsiteY4" fmla="*/ 68543 h 6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08" h="68544">
                  <a:moveTo>
                    <a:pt x="60841" y="68543"/>
                  </a:moveTo>
                  <a:cubicBezTo>
                    <a:pt x="18699" y="68703"/>
                    <a:pt x="-1653" y="49470"/>
                    <a:pt x="105" y="18249"/>
                  </a:cubicBezTo>
                  <a:cubicBezTo>
                    <a:pt x="478" y="11589"/>
                    <a:pt x="13797" y="1040"/>
                    <a:pt x="21949" y="241"/>
                  </a:cubicBezTo>
                  <a:cubicBezTo>
                    <a:pt x="50719" y="-2636"/>
                    <a:pt x="80021" y="20700"/>
                    <a:pt x="77677" y="45314"/>
                  </a:cubicBezTo>
                  <a:cubicBezTo>
                    <a:pt x="76718" y="55543"/>
                    <a:pt x="63878" y="64654"/>
                    <a:pt x="60841" y="685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5" name="任意多边形: 形状 304"/>
            <p:cNvSpPr/>
            <p:nvPr/>
          </p:nvSpPr>
          <p:spPr>
            <a:xfrm>
              <a:off x="9981327" y="5021382"/>
              <a:ext cx="81680" cy="83271"/>
            </a:xfrm>
            <a:custGeom>
              <a:avLst/>
              <a:gdLst>
                <a:gd name="connsiteX0" fmla="*/ 449 w 81680"/>
                <a:gd name="connsiteY0" fmla="*/ 243 h 83271"/>
                <a:gd name="connsiteX1" fmla="*/ 81218 w 81680"/>
                <a:gd name="connsiteY1" fmla="*/ 61939 h 83271"/>
                <a:gd name="connsiteX2" fmla="*/ 59108 w 81680"/>
                <a:gd name="connsiteY2" fmla="*/ 82717 h 83271"/>
                <a:gd name="connsiteX3" fmla="*/ 449 w 81680"/>
                <a:gd name="connsiteY3" fmla="*/ 243 h 8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680" h="83271">
                  <a:moveTo>
                    <a:pt x="449" y="243"/>
                  </a:moveTo>
                  <a:cubicBezTo>
                    <a:pt x="35240" y="-3113"/>
                    <a:pt x="76476" y="28800"/>
                    <a:pt x="81218" y="61939"/>
                  </a:cubicBezTo>
                  <a:cubicBezTo>
                    <a:pt x="83829" y="80320"/>
                    <a:pt x="75251" y="85061"/>
                    <a:pt x="59108" y="82717"/>
                  </a:cubicBezTo>
                  <a:cubicBezTo>
                    <a:pt x="25596" y="77869"/>
                    <a:pt x="-4026" y="36312"/>
                    <a:pt x="449" y="2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6" name="任意多边形: 形状 305"/>
            <p:cNvSpPr/>
            <p:nvPr/>
          </p:nvSpPr>
          <p:spPr>
            <a:xfrm>
              <a:off x="9257314" y="4736333"/>
              <a:ext cx="81509" cy="76966"/>
            </a:xfrm>
            <a:custGeom>
              <a:avLst/>
              <a:gdLst>
                <a:gd name="connsiteX0" fmla="*/ 81136 w 81509"/>
                <a:gd name="connsiteY0" fmla="*/ 76551 h 76966"/>
                <a:gd name="connsiteX1" fmla="*/ 2338 w 81509"/>
                <a:gd name="connsiteY1" fmla="*/ 29667 h 76966"/>
                <a:gd name="connsiteX2" fmla="*/ 27645 w 81509"/>
                <a:gd name="connsiteY2" fmla="*/ 684 h 76966"/>
                <a:gd name="connsiteX3" fmla="*/ 81136 w 81509"/>
                <a:gd name="connsiteY3" fmla="*/ 76551 h 7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509" h="76966">
                  <a:moveTo>
                    <a:pt x="81136" y="76551"/>
                  </a:moveTo>
                  <a:cubicBezTo>
                    <a:pt x="41177" y="79961"/>
                    <a:pt x="12301" y="62219"/>
                    <a:pt x="2338" y="29667"/>
                  </a:cubicBezTo>
                  <a:cubicBezTo>
                    <a:pt x="-4588" y="6917"/>
                    <a:pt x="3883" y="-2779"/>
                    <a:pt x="27645" y="684"/>
                  </a:cubicBezTo>
                  <a:cubicBezTo>
                    <a:pt x="60997" y="5639"/>
                    <a:pt x="84812" y="38404"/>
                    <a:pt x="81136" y="765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7" name="任意多边形: 形状 306"/>
            <p:cNvSpPr/>
            <p:nvPr/>
          </p:nvSpPr>
          <p:spPr>
            <a:xfrm>
              <a:off x="10219856" y="5085879"/>
              <a:ext cx="84708" cy="86111"/>
            </a:xfrm>
            <a:custGeom>
              <a:avLst/>
              <a:gdLst>
                <a:gd name="connsiteX0" fmla="*/ 8809 w 84708"/>
                <a:gd name="connsiteY0" fmla="*/ 0 h 86111"/>
                <a:gd name="connsiteX1" fmla="*/ 84677 w 84708"/>
                <a:gd name="connsiteY1" fmla="*/ 72351 h 86111"/>
                <a:gd name="connsiteX2" fmla="*/ 67361 w 84708"/>
                <a:gd name="connsiteY2" fmla="*/ 86097 h 86111"/>
                <a:gd name="connsiteX3" fmla="*/ 19 w 84708"/>
                <a:gd name="connsiteY3" fmla="*/ 17209 h 86111"/>
                <a:gd name="connsiteX4" fmla="*/ 8809 w 84708"/>
                <a:gd name="connsiteY4" fmla="*/ 0 h 8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08" h="86111">
                  <a:moveTo>
                    <a:pt x="8809" y="0"/>
                  </a:moveTo>
                  <a:cubicBezTo>
                    <a:pt x="39284" y="1811"/>
                    <a:pt x="86115" y="48642"/>
                    <a:pt x="84677" y="72351"/>
                  </a:cubicBezTo>
                  <a:cubicBezTo>
                    <a:pt x="84357" y="77519"/>
                    <a:pt x="73062" y="86523"/>
                    <a:pt x="67361" y="86097"/>
                  </a:cubicBezTo>
                  <a:cubicBezTo>
                    <a:pt x="39444" y="84072"/>
                    <a:pt x="2043" y="45552"/>
                    <a:pt x="19" y="17209"/>
                  </a:cubicBezTo>
                  <a:cubicBezTo>
                    <a:pt x="-408" y="10922"/>
                    <a:pt x="6572" y="4156"/>
                    <a:pt x="880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8" name="任意多边形: 形状 307"/>
            <p:cNvSpPr/>
            <p:nvPr/>
          </p:nvSpPr>
          <p:spPr>
            <a:xfrm>
              <a:off x="8981459" y="4701747"/>
              <a:ext cx="80533" cy="68890"/>
            </a:xfrm>
            <a:custGeom>
              <a:avLst/>
              <a:gdLst>
                <a:gd name="connsiteX0" fmla="*/ 80534 w 80533"/>
                <a:gd name="connsiteY0" fmla="*/ 66544 h 68890"/>
                <a:gd name="connsiteX1" fmla="*/ 1736 w 80533"/>
                <a:gd name="connsiteY1" fmla="*/ 40065 h 68890"/>
                <a:gd name="connsiteX2" fmla="*/ 2216 w 80533"/>
                <a:gd name="connsiteY2" fmla="*/ 0 h 68890"/>
                <a:gd name="connsiteX3" fmla="*/ 48993 w 80533"/>
                <a:gd name="connsiteY3" fmla="*/ 6926 h 68890"/>
                <a:gd name="connsiteX4" fmla="*/ 80534 w 80533"/>
                <a:gd name="connsiteY4" fmla="*/ 66544 h 6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533" h="68890">
                  <a:moveTo>
                    <a:pt x="80534" y="66544"/>
                  </a:moveTo>
                  <a:cubicBezTo>
                    <a:pt x="42920" y="69740"/>
                    <a:pt x="13510" y="75121"/>
                    <a:pt x="1736" y="40065"/>
                  </a:cubicBezTo>
                  <a:cubicBezTo>
                    <a:pt x="-2260" y="28131"/>
                    <a:pt x="1843" y="13426"/>
                    <a:pt x="2216" y="0"/>
                  </a:cubicBezTo>
                  <a:cubicBezTo>
                    <a:pt x="18252" y="1865"/>
                    <a:pt x="39670" y="-1918"/>
                    <a:pt x="48993" y="6926"/>
                  </a:cubicBezTo>
                  <a:cubicBezTo>
                    <a:pt x="63058" y="20245"/>
                    <a:pt x="68600" y="42462"/>
                    <a:pt x="80534" y="665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9" name="任意多边形: 形状 308"/>
            <p:cNvSpPr/>
            <p:nvPr/>
          </p:nvSpPr>
          <p:spPr>
            <a:xfrm>
              <a:off x="7621888" y="6532543"/>
              <a:ext cx="79637" cy="72067"/>
            </a:xfrm>
            <a:custGeom>
              <a:avLst/>
              <a:gdLst>
                <a:gd name="connsiteX0" fmla="*/ 45989 w 79637"/>
                <a:gd name="connsiteY0" fmla="*/ 72068 h 72067"/>
                <a:gd name="connsiteX1" fmla="*/ 117 w 79637"/>
                <a:gd name="connsiteY1" fmla="*/ 25982 h 72067"/>
                <a:gd name="connsiteX2" fmla="*/ 38370 w 79637"/>
                <a:gd name="connsiteY2" fmla="*/ 196 h 72067"/>
                <a:gd name="connsiteX3" fmla="*/ 78915 w 79637"/>
                <a:gd name="connsiteY3" fmla="*/ 39994 h 72067"/>
                <a:gd name="connsiteX4" fmla="*/ 45989 w 79637"/>
                <a:gd name="connsiteY4" fmla="*/ 72068 h 7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637" h="72067">
                  <a:moveTo>
                    <a:pt x="45989" y="72068"/>
                  </a:moveTo>
                  <a:cubicBezTo>
                    <a:pt x="12957" y="66580"/>
                    <a:pt x="1769" y="49904"/>
                    <a:pt x="117" y="25982"/>
                  </a:cubicBezTo>
                  <a:cubicBezTo>
                    <a:pt x="-1854" y="-2681"/>
                    <a:pt x="21481" y="1634"/>
                    <a:pt x="38370" y="196"/>
                  </a:cubicBezTo>
                  <a:cubicBezTo>
                    <a:pt x="64476" y="-1989"/>
                    <a:pt x="83656" y="14261"/>
                    <a:pt x="78915" y="39994"/>
                  </a:cubicBezTo>
                  <a:cubicBezTo>
                    <a:pt x="76624" y="52301"/>
                    <a:pt x="57497" y="61465"/>
                    <a:pt x="45989" y="720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0" name="任意多边形: 形状 309"/>
            <p:cNvSpPr/>
            <p:nvPr/>
          </p:nvSpPr>
          <p:spPr>
            <a:xfrm>
              <a:off x="11502479" y="6407231"/>
              <a:ext cx="104530" cy="87467"/>
            </a:xfrm>
            <a:custGeom>
              <a:avLst/>
              <a:gdLst>
                <a:gd name="connsiteX0" fmla="*/ 104531 w 104530"/>
                <a:gd name="connsiteY0" fmla="*/ 87468 h 87467"/>
                <a:gd name="connsiteX1" fmla="*/ 0 w 104530"/>
                <a:gd name="connsiteY1" fmla="*/ 146 h 87467"/>
                <a:gd name="connsiteX2" fmla="*/ 104531 w 104530"/>
                <a:gd name="connsiteY2" fmla="*/ 87468 h 8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530" h="87467">
                  <a:moveTo>
                    <a:pt x="104531" y="87468"/>
                  </a:moveTo>
                  <a:cubicBezTo>
                    <a:pt x="44061" y="85284"/>
                    <a:pt x="24295" y="42129"/>
                    <a:pt x="0" y="146"/>
                  </a:cubicBezTo>
                  <a:cubicBezTo>
                    <a:pt x="51253" y="-2411"/>
                    <a:pt x="88015" y="28756"/>
                    <a:pt x="104531" y="874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1" name="任意多边形: 形状 310"/>
            <p:cNvSpPr/>
            <p:nvPr/>
          </p:nvSpPr>
          <p:spPr>
            <a:xfrm>
              <a:off x="11413506" y="6275141"/>
              <a:ext cx="104051" cy="93182"/>
            </a:xfrm>
            <a:custGeom>
              <a:avLst/>
              <a:gdLst>
                <a:gd name="connsiteX0" fmla="*/ 104051 w 104051"/>
                <a:gd name="connsiteY0" fmla="*/ 93183 h 93182"/>
                <a:gd name="connsiteX1" fmla="*/ 0 w 104051"/>
                <a:gd name="connsiteY1" fmla="*/ 0 h 93182"/>
                <a:gd name="connsiteX2" fmla="*/ 104051 w 104051"/>
                <a:gd name="connsiteY2" fmla="*/ 93183 h 9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051" h="93182">
                  <a:moveTo>
                    <a:pt x="104051" y="93183"/>
                  </a:moveTo>
                  <a:cubicBezTo>
                    <a:pt x="45553" y="84339"/>
                    <a:pt x="22430" y="43954"/>
                    <a:pt x="0" y="0"/>
                  </a:cubicBezTo>
                  <a:cubicBezTo>
                    <a:pt x="47790" y="53"/>
                    <a:pt x="92757" y="39426"/>
                    <a:pt x="104051" y="9318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2" name="任意多边形: 形状 311"/>
            <p:cNvSpPr/>
            <p:nvPr/>
          </p:nvSpPr>
          <p:spPr>
            <a:xfrm>
              <a:off x="8676990" y="4671332"/>
              <a:ext cx="79799" cy="76180"/>
            </a:xfrm>
            <a:custGeom>
              <a:avLst/>
              <a:gdLst>
                <a:gd name="connsiteX0" fmla="*/ 63951 w 79799"/>
                <a:gd name="connsiteY0" fmla="*/ 76180 h 76180"/>
                <a:gd name="connsiteX1" fmla="*/ 35874 w 79799"/>
                <a:gd name="connsiteY1" fmla="*/ 66644 h 76180"/>
                <a:gd name="connsiteX2" fmla="*/ 870 w 79799"/>
                <a:gd name="connsiteY2" fmla="*/ 8784 h 76180"/>
                <a:gd name="connsiteX3" fmla="*/ 23513 w 79799"/>
                <a:gd name="connsiteY3" fmla="*/ 47 h 76180"/>
                <a:gd name="connsiteX4" fmla="*/ 79721 w 79799"/>
                <a:gd name="connsiteY4" fmla="*/ 50341 h 76180"/>
                <a:gd name="connsiteX5" fmla="*/ 63951 w 79799"/>
                <a:gd name="connsiteY5" fmla="*/ 76180 h 76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799" h="76180">
                  <a:moveTo>
                    <a:pt x="63951" y="76180"/>
                  </a:moveTo>
                  <a:cubicBezTo>
                    <a:pt x="49673" y="71439"/>
                    <a:pt x="42214" y="70107"/>
                    <a:pt x="35874" y="66644"/>
                  </a:cubicBezTo>
                  <a:cubicBezTo>
                    <a:pt x="13124" y="54230"/>
                    <a:pt x="-4138" y="37128"/>
                    <a:pt x="870" y="8784"/>
                  </a:cubicBezTo>
                  <a:cubicBezTo>
                    <a:pt x="1616" y="4522"/>
                    <a:pt x="15895" y="-539"/>
                    <a:pt x="23513" y="47"/>
                  </a:cubicBezTo>
                  <a:cubicBezTo>
                    <a:pt x="55000" y="2391"/>
                    <a:pt x="81426" y="25567"/>
                    <a:pt x="79721" y="50341"/>
                  </a:cubicBezTo>
                  <a:cubicBezTo>
                    <a:pt x="79029" y="59451"/>
                    <a:pt x="69225" y="67922"/>
                    <a:pt x="63951" y="761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3" name="任意多边形: 形状 312"/>
            <p:cNvSpPr/>
            <p:nvPr/>
          </p:nvSpPr>
          <p:spPr>
            <a:xfrm>
              <a:off x="10771990" y="5622537"/>
              <a:ext cx="91651" cy="87565"/>
            </a:xfrm>
            <a:custGeom>
              <a:avLst/>
              <a:gdLst>
                <a:gd name="connsiteX0" fmla="*/ 0 w 91651"/>
                <a:gd name="connsiteY0" fmla="*/ 113 h 87565"/>
                <a:gd name="connsiteX1" fmla="*/ 91638 w 91651"/>
                <a:gd name="connsiteY1" fmla="*/ 75927 h 87565"/>
                <a:gd name="connsiteX2" fmla="*/ 73257 w 91651"/>
                <a:gd name="connsiteY2" fmla="*/ 87489 h 87565"/>
                <a:gd name="connsiteX3" fmla="*/ 0 w 91651"/>
                <a:gd name="connsiteY3" fmla="*/ 113 h 8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51" h="87565">
                  <a:moveTo>
                    <a:pt x="0" y="113"/>
                  </a:moveTo>
                  <a:cubicBezTo>
                    <a:pt x="34204" y="-2657"/>
                    <a:pt x="92703" y="46039"/>
                    <a:pt x="91638" y="75927"/>
                  </a:cubicBezTo>
                  <a:cubicBezTo>
                    <a:pt x="91478" y="80243"/>
                    <a:pt x="78798" y="88448"/>
                    <a:pt x="73257" y="87489"/>
                  </a:cubicBezTo>
                  <a:cubicBezTo>
                    <a:pt x="44380" y="82267"/>
                    <a:pt x="4795" y="34531"/>
                    <a:pt x="0" y="1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4" name="任意多边形: 形状 313"/>
            <p:cNvSpPr/>
            <p:nvPr/>
          </p:nvSpPr>
          <p:spPr>
            <a:xfrm>
              <a:off x="7556142" y="6361688"/>
              <a:ext cx="78337" cy="63387"/>
            </a:xfrm>
            <a:custGeom>
              <a:avLst/>
              <a:gdLst>
                <a:gd name="connsiteX0" fmla="*/ 45724 w 78337"/>
                <a:gd name="connsiteY0" fmla="*/ 62525 h 63387"/>
                <a:gd name="connsiteX1" fmla="*/ 171 w 78337"/>
                <a:gd name="connsiteY1" fmla="*/ 28214 h 63387"/>
                <a:gd name="connsiteX2" fmla="*/ 36507 w 78337"/>
                <a:gd name="connsiteY2" fmla="*/ 243 h 63387"/>
                <a:gd name="connsiteX3" fmla="*/ 78063 w 78337"/>
                <a:gd name="connsiteY3" fmla="*/ 41213 h 63387"/>
                <a:gd name="connsiteX4" fmla="*/ 45724 w 78337"/>
                <a:gd name="connsiteY4" fmla="*/ 62525 h 6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37" h="63387">
                  <a:moveTo>
                    <a:pt x="45724" y="62525"/>
                  </a:moveTo>
                  <a:cubicBezTo>
                    <a:pt x="16208" y="66840"/>
                    <a:pt x="2302" y="54906"/>
                    <a:pt x="171" y="28214"/>
                  </a:cubicBezTo>
                  <a:cubicBezTo>
                    <a:pt x="-2066" y="30"/>
                    <a:pt x="18019" y="1788"/>
                    <a:pt x="36507" y="243"/>
                  </a:cubicBezTo>
                  <a:cubicBezTo>
                    <a:pt x="66768" y="-2315"/>
                    <a:pt x="75559" y="15587"/>
                    <a:pt x="78063" y="41213"/>
                  </a:cubicBezTo>
                  <a:cubicBezTo>
                    <a:pt x="81207" y="73127"/>
                    <a:pt x="56539" y="58848"/>
                    <a:pt x="45724" y="625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5" name="任意多边形: 形状 314"/>
            <p:cNvSpPr/>
            <p:nvPr/>
          </p:nvSpPr>
          <p:spPr>
            <a:xfrm>
              <a:off x="9534349" y="4786067"/>
              <a:ext cx="76881" cy="73701"/>
            </a:xfrm>
            <a:custGeom>
              <a:avLst/>
              <a:gdLst>
                <a:gd name="connsiteX0" fmla="*/ 76882 w 76881"/>
                <a:gd name="connsiteY0" fmla="*/ 71357 h 73701"/>
                <a:gd name="connsiteX1" fmla="*/ 109 w 76881"/>
                <a:gd name="connsiteY1" fmla="*/ 1457 h 73701"/>
                <a:gd name="connsiteX2" fmla="*/ 76882 w 76881"/>
                <a:gd name="connsiteY2" fmla="*/ 71357 h 7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81" h="73701">
                  <a:moveTo>
                    <a:pt x="76882" y="71357"/>
                  </a:moveTo>
                  <a:cubicBezTo>
                    <a:pt x="21473" y="81373"/>
                    <a:pt x="-1809" y="59529"/>
                    <a:pt x="109" y="1457"/>
                  </a:cubicBezTo>
                  <a:cubicBezTo>
                    <a:pt x="45502" y="-6269"/>
                    <a:pt x="71395" y="16694"/>
                    <a:pt x="76882" y="713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6" name="任意多边形: 形状 315"/>
            <p:cNvSpPr/>
            <p:nvPr/>
          </p:nvSpPr>
          <p:spPr>
            <a:xfrm>
              <a:off x="9914908" y="4874870"/>
              <a:ext cx="85249" cy="75211"/>
            </a:xfrm>
            <a:custGeom>
              <a:avLst/>
              <a:gdLst>
                <a:gd name="connsiteX0" fmla="*/ 85249 w 85249"/>
                <a:gd name="connsiteY0" fmla="*/ 73286 h 75211"/>
                <a:gd name="connsiteX1" fmla="*/ 5 w 85249"/>
                <a:gd name="connsiteY1" fmla="*/ 2800 h 75211"/>
                <a:gd name="connsiteX2" fmla="*/ 85249 w 85249"/>
                <a:gd name="connsiteY2" fmla="*/ 73286 h 7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249" h="75211">
                  <a:moveTo>
                    <a:pt x="85249" y="73286"/>
                  </a:moveTo>
                  <a:cubicBezTo>
                    <a:pt x="33037" y="83142"/>
                    <a:pt x="-474" y="54479"/>
                    <a:pt x="5" y="2800"/>
                  </a:cubicBezTo>
                  <a:cubicBezTo>
                    <a:pt x="40816" y="-7376"/>
                    <a:pt x="60902" y="8873"/>
                    <a:pt x="85249" y="732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7" name="任意多边形: 形状 316"/>
            <p:cNvSpPr/>
            <p:nvPr/>
          </p:nvSpPr>
          <p:spPr>
            <a:xfrm>
              <a:off x="7613267" y="6001348"/>
              <a:ext cx="81174" cy="69842"/>
            </a:xfrm>
            <a:custGeom>
              <a:avLst/>
              <a:gdLst>
                <a:gd name="connsiteX0" fmla="*/ 10283 w 81174"/>
                <a:gd name="connsiteY0" fmla="*/ 0 h 69842"/>
                <a:gd name="connsiteX1" fmla="*/ 75175 w 81174"/>
                <a:gd name="connsiteY1" fmla="*/ 18221 h 69842"/>
                <a:gd name="connsiteX2" fmla="*/ 76560 w 81174"/>
                <a:gd name="connsiteY2" fmla="*/ 60150 h 69842"/>
                <a:gd name="connsiteX3" fmla="*/ 30155 w 81174"/>
                <a:gd name="connsiteY3" fmla="*/ 66277 h 69842"/>
                <a:gd name="connsiteX4" fmla="*/ 0 w 81174"/>
                <a:gd name="connsiteY4" fmla="*/ 13426 h 69842"/>
                <a:gd name="connsiteX5" fmla="*/ 10283 w 81174"/>
                <a:gd name="connsiteY5" fmla="*/ 0 h 6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74" h="69842">
                  <a:moveTo>
                    <a:pt x="10283" y="0"/>
                  </a:moveTo>
                  <a:cubicBezTo>
                    <a:pt x="32233" y="5487"/>
                    <a:pt x="56155" y="7512"/>
                    <a:pt x="75175" y="18221"/>
                  </a:cubicBezTo>
                  <a:cubicBezTo>
                    <a:pt x="82154" y="22163"/>
                    <a:pt x="83593" y="54556"/>
                    <a:pt x="76560" y="60150"/>
                  </a:cubicBezTo>
                  <a:cubicBezTo>
                    <a:pt x="65532" y="68941"/>
                    <a:pt x="39053" y="73470"/>
                    <a:pt x="30155" y="66277"/>
                  </a:cubicBezTo>
                  <a:cubicBezTo>
                    <a:pt x="15450" y="54396"/>
                    <a:pt x="9590" y="31647"/>
                    <a:pt x="0" y="13426"/>
                  </a:cubicBezTo>
                  <a:cubicBezTo>
                    <a:pt x="3357" y="8951"/>
                    <a:pt x="6820" y="4475"/>
                    <a:pt x="1028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8" name="任意多边形: 形状 317"/>
            <p:cNvSpPr/>
            <p:nvPr/>
          </p:nvSpPr>
          <p:spPr>
            <a:xfrm>
              <a:off x="9665003" y="4815594"/>
              <a:ext cx="81110" cy="77944"/>
            </a:xfrm>
            <a:custGeom>
              <a:avLst/>
              <a:gdLst>
                <a:gd name="connsiteX0" fmla="*/ 465 w 81110"/>
                <a:gd name="connsiteY0" fmla="*/ 114 h 77944"/>
                <a:gd name="connsiteX1" fmla="*/ 78889 w 81110"/>
                <a:gd name="connsiteY1" fmla="*/ 50568 h 77944"/>
                <a:gd name="connsiteX2" fmla="*/ 55554 w 81110"/>
                <a:gd name="connsiteY2" fmla="*/ 76674 h 77944"/>
                <a:gd name="connsiteX3" fmla="*/ 465 w 81110"/>
                <a:gd name="connsiteY3" fmla="*/ 114 h 77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110" h="77944">
                  <a:moveTo>
                    <a:pt x="465" y="114"/>
                  </a:moveTo>
                  <a:cubicBezTo>
                    <a:pt x="38292" y="-1698"/>
                    <a:pt x="69566" y="18228"/>
                    <a:pt x="78889" y="50568"/>
                  </a:cubicBezTo>
                  <a:cubicBezTo>
                    <a:pt x="84803" y="71133"/>
                    <a:pt x="79529" y="81788"/>
                    <a:pt x="55554" y="76674"/>
                  </a:cubicBezTo>
                  <a:cubicBezTo>
                    <a:pt x="20444" y="69162"/>
                    <a:pt x="-3691" y="36129"/>
                    <a:pt x="465" y="1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9" name="任意多边形: 形状 318"/>
            <p:cNvSpPr/>
            <p:nvPr/>
          </p:nvSpPr>
          <p:spPr>
            <a:xfrm>
              <a:off x="9063973" y="4559176"/>
              <a:ext cx="75980" cy="78585"/>
            </a:xfrm>
            <a:custGeom>
              <a:avLst/>
              <a:gdLst>
                <a:gd name="connsiteX0" fmla="*/ 15015 w 75980"/>
                <a:gd name="connsiteY0" fmla="*/ 0 h 78585"/>
                <a:gd name="connsiteX1" fmla="*/ 75325 w 75980"/>
                <a:gd name="connsiteY1" fmla="*/ 59564 h 78585"/>
                <a:gd name="connsiteX2" fmla="*/ 56359 w 75980"/>
                <a:gd name="connsiteY2" fmla="*/ 78584 h 78585"/>
                <a:gd name="connsiteX3" fmla="*/ 310 w 75980"/>
                <a:gd name="connsiteY3" fmla="*/ 17315 h 78585"/>
                <a:gd name="connsiteX4" fmla="*/ 15015 w 75980"/>
                <a:gd name="connsiteY4" fmla="*/ 0 h 7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80" h="78585">
                  <a:moveTo>
                    <a:pt x="15015" y="0"/>
                  </a:moveTo>
                  <a:cubicBezTo>
                    <a:pt x="52256" y="4582"/>
                    <a:pt x="80707" y="35270"/>
                    <a:pt x="75325" y="59564"/>
                  </a:cubicBezTo>
                  <a:cubicBezTo>
                    <a:pt x="73621" y="67236"/>
                    <a:pt x="62965" y="78531"/>
                    <a:pt x="56359" y="78584"/>
                  </a:cubicBezTo>
                  <a:cubicBezTo>
                    <a:pt x="28015" y="78744"/>
                    <a:pt x="-3472" y="44114"/>
                    <a:pt x="310" y="17315"/>
                  </a:cubicBezTo>
                  <a:cubicBezTo>
                    <a:pt x="1376" y="9590"/>
                    <a:pt x="12085" y="3197"/>
                    <a:pt x="1501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0" name="任意多边形: 形状 319"/>
            <p:cNvSpPr/>
            <p:nvPr/>
          </p:nvSpPr>
          <p:spPr>
            <a:xfrm>
              <a:off x="10338044" y="5125547"/>
              <a:ext cx="82207" cy="82843"/>
            </a:xfrm>
            <a:custGeom>
              <a:avLst/>
              <a:gdLst>
                <a:gd name="connsiteX0" fmla="*/ 0 w 82207"/>
                <a:gd name="connsiteY0" fmla="*/ 450 h 82843"/>
                <a:gd name="connsiteX1" fmla="*/ 82207 w 82207"/>
                <a:gd name="connsiteY1" fmla="*/ 80686 h 82843"/>
                <a:gd name="connsiteX2" fmla="*/ 0 w 82207"/>
                <a:gd name="connsiteY2" fmla="*/ 450 h 8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207" h="82843">
                  <a:moveTo>
                    <a:pt x="0" y="450"/>
                  </a:moveTo>
                  <a:cubicBezTo>
                    <a:pt x="40278" y="-4079"/>
                    <a:pt x="70912" y="25810"/>
                    <a:pt x="82207" y="80686"/>
                  </a:cubicBezTo>
                  <a:cubicBezTo>
                    <a:pt x="41876" y="92780"/>
                    <a:pt x="479" y="52395"/>
                    <a:pt x="0" y="4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1" name="任意多边形: 形状 320"/>
            <p:cNvSpPr/>
            <p:nvPr/>
          </p:nvSpPr>
          <p:spPr>
            <a:xfrm>
              <a:off x="8040754" y="5129644"/>
              <a:ext cx="85097" cy="66585"/>
            </a:xfrm>
            <a:custGeom>
              <a:avLst/>
              <a:gdLst>
                <a:gd name="connsiteX0" fmla="*/ 85097 w 85097"/>
                <a:gd name="connsiteY0" fmla="*/ 61512 h 66585"/>
                <a:gd name="connsiteX1" fmla="*/ 4062 w 85097"/>
                <a:gd name="connsiteY1" fmla="*/ 44356 h 66585"/>
                <a:gd name="connsiteX2" fmla="*/ 2943 w 85097"/>
                <a:gd name="connsiteY2" fmla="*/ 6849 h 66585"/>
                <a:gd name="connsiteX3" fmla="*/ 50520 w 85097"/>
                <a:gd name="connsiteY3" fmla="*/ 3812 h 66585"/>
                <a:gd name="connsiteX4" fmla="*/ 85097 w 85097"/>
                <a:gd name="connsiteY4" fmla="*/ 61512 h 6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97" h="66585">
                  <a:moveTo>
                    <a:pt x="85097" y="61512"/>
                  </a:moveTo>
                  <a:cubicBezTo>
                    <a:pt x="45512" y="67905"/>
                    <a:pt x="18607" y="73339"/>
                    <a:pt x="4062" y="44356"/>
                  </a:cubicBezTo>
                  <a:cubicBezTo>
                    <a:pt x="-1319" y="33647"/>
                    <a:pt x="-999" y="8341"/>
                    <a:pt x="2943" y="6849"/>
                  </a:cubicBezTo>
                  <a:cubicBezTo>
                    <a:pt x="17808" y="1468"/>
                    <a:pt x="40717" y="-3807"/>
                    <a:pt x="50520" y="3812"/>
                  </a:cubicBezTo>
                  <a:cubicBezTo>
                    <a:pt x="65438" y="15480"/>
                    <a:pt x="71831" y="37910"/>
                    <a:pt x="85097" y="6151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2" name="任意多边形: 形状 321"/>
            <p:cNvSpPr/>
            <p:nvPr/>
          </p:nvSpPr>
          <p:spPr>
            <a:xfrm>
              <a:off x="9206672" y="4585399"/>
              <a:ext cx="72689" cy="73827"/>
            </a:xfrm>
            <a:custGeom>
              <a:avLst/>
              <a:gdLst>
                <a:gd name="connsiteX0" fmla="*/ 1087 w 72689"/>
                <a:gd name="connsiteY0" fmla="*/ 895 h 73827"/>
                <a:gd name="connsiteX1" fmla="*/ 71041 w 72689"/>
                <a:gd name="connsiteY1" fmla="*/ 39362 h 73827"/>
                <a:gd name="connsiteX2" fmla="*/ 67844 w 72689"/>
                <a:gd name="connsiteY2" fmla="*/ 68238 h 73827"/>
                <a:gd name="connsiteX3" fmla="*/ 40086 w 72689"/>
                <a:gd name="connsiteY3" fmla="*/ 72554 h 73827"/>
                <a:gd name="connsiteX4" fmla="*/ 1087 w 72689"/>
                <a:gd name="connsiteY4" fmla="*/ 895 h 7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89" h="73827">
                  <a:moveTo>
                    <a:pt x="1087" y="895"/>
                  </a:moveTo>
                  <a:cubicBezTo>
                    <a:pt x="33959" y="-3846"/>
                    <a:pt x="61771" y="10432"/>
                    <a:pt x="71041" y="39362"/>
                  </a:cubicBezTo>
                  <a:cubicBezTo>
                    <a:pt x="73865" y="48153"/>
                    <a:pt x="73225" y="62164"/>
                    <a:pt x="67844" y="68238"/>
                  </a:cubicBezTo>
                  <a:cubicBezTo>
                    <a:pt x="62942" y="73779"/>
                    <a:pt x="48504" y="75164"/>
                    <a:pt x="40086" y="72554"/>
                  </a:cubicBezTo>
                  <a:cubicBezTo>
                    <a:pt x="5829" y="62005"/>
                    <a:pt x="-3495" y="43411"/>
                    <a:pt x="1087" y="8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3" name="任意多边形: 形状 322"/>
            <p:cNvSpPr/>
            <p:nvPr/>
          </p:nvSpPr>
          <p:spPr>
            <a:xfrm>
              <a:off x="7683683" y="5652711"/>
              <a:ext cx="79849" cy="64081"/>
            </a:xfrm>
            <a:custGeom>
              <a:avLst/>
              <a:gdLst>
                <a:gd name="connsiteX0" fmla="*/ 55799 w 79849"/>
                <a:gd name="connsiteY0" fmla="*/ 64081 h 64081"/>
                <a:gd name="connsiteX1" fmla="*/ 17 w 79849"/>
                <a:gd name="connsiteY1" fmla="*/ 20607 h 64081"/>
                <a:gd name="connsiteX2" fmla="*/ 24152 w 79849"/>
                <a:gd name="connsiteY2" fmla="*/ 42 h 64081"/>
                <a:gd name="connsiteX3" fmla="*/ 79454 w 79849"/>
                <a:gd name="connsiteY3" fmla="*/ 40959 h 64081"/>
                <a:gd name="connsiteX4" fmla="*/ 55799 w 79849"/>
                <a:gd name="connsiteY4" fmla="*/ 64081 h 6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849" h="64081">
                  <a:moveTo>
                    <a:pt x="55799" y="64081"/>
                  </a:moveTo>
                  <a:cubicBezTo>
                    <a:pt x="14189" y="63762"/>
                    <a:pt x="763" y="49430"/>
                    <a:pt x="17" y="20607"/>
                  </a:cubicBezTo>
                  <a:cubicBezTo>
                    <a:pt x="-462" y="2173"/>
                    <a:pt x="8968" y="-384"/>
                    <a:pt x="24152" y="42"/>
                  </a:cubicBezTo>
                  <a:cubicBezTo>
                    <a:pt x="55053" y="894"/>
                    <a:pt x="83557" y="18955"/>
                    <a:pt x="79454" y="40959"/>
                  </a:cubicBezTo>
                  <a:cubicBezTo>
                    <a:pt x="77376" y="52201"/>
                    <a:pt x="59635" y="60619"/>
                    <a:pt x="55799" y="640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4" name="任意多边形: 形状 323"/>
            <p:cNvSpPr/>
            <p:nvPr/>
          </p:nvSpPr>
          <p:spPr>
            <a:xfrm>
              <a:off x="8256541" y="4803149"/>
              <a:ext cx="76972" cy="72329"/>
            </a:xfrm>
            <a:custGeom>
              <a:avLst/>
              <a:gdLst>
                <a:gd name="connsiteX0" fmla="*/ 0 w 76972"/>
                <a:gd name="connsiteY0" fmla="*/ 7870 h 72329"/>
                <a:gd name="connsiteX1" fmla="*/ 67982 w 76972"/>
                <a:gd name="connsiteY1" fmla="*/ 17514 h 72329"/>
                <a:gd name="connsiteX2" fmla="*/ 73949 w 76972"/>
                <a:gd name="connsiteY2" fmla="*/ 66209 h 72329"/>
                <a:gd name="connsiteX3" fmla="*/ 13959 w 76972"/>
                <a:gd name="connsiteY3" fmla="*/ 49480 h 72329"/>
                <a:gd name="connsiteX4" fmla="*/ 0 w 76972"/>
                <a:gd name="connsiteY4" fmla="*/ 7870 h 72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72" h="72329">
                  <a:moveTo>
                    <a:pt x="0" y="7870"/>
                  </a:moveTo>
                  <a:cubicBezTo>
                    <a:pt x="28397" y="-1720"/>
                    <a:pt x="53171" y="-6568"/>
                    <a:pt x="67982" y="17514"/>
                  </a:cubicBezTo>
                  <a:cubicBezTo>
                    <a:pt x="76080" y="30620"/>
                    <a:pt x="80183" y="53689"/>
                    <a:pt x="73949" y="66209"/>
                  </a:cubicBezTo>
                  <a:cubicBezTo>
                    <a:pt x="66757" y="80541"/>
                    <a:pt x="22643" y="67541"/>
                    <a:pt x="13959" y="49480"/>
                  </a:cubicBezTo>
                  <a:cubicBezTo>
                    <a:pt x="8151" y="37333"/>
                    <a:pt x="5221" y="23694"/>
                    <a:pt x="0" y="78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5" name="任意多边形: 形状 324"/>
            <p:cNvSpPr/>
            <p:nvPr/>
          </p:nvSpPr>
          <p:spPr>
            <a:xfrm>
              <a:off x="11699234" y="6567050"/>
              <a:ext cx="109005" cy="92636"/>
            </a:xfrm>
            <a:custGeom>
              <a:avLst/>
              <a:gdLst>
                <a:gd name="connsiteX0" fmla="*/ 0 w 109005"/>
                <a:gd name="connsiteY0" fmla="*/ 0 h 92636"/>
                <a:gd name="connsiteX1" fmla="*/ 109006 w 109005"/>
                <a:gd name="connsiteY1" fmla="*/ 92010 h 92636"/>
                <a:gd name="connsiteX2" fmla="*/ 0 w 109005"/>
                <a:gd name="connsiteY2" fmla="*/ 0 h 9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005" h="92636">
                  <a:moveTo>
                    <a:pt x="0" y="0"/>
                  </a:moveTo>
                  <a:cubicBezTo>
                    <a:pt x="55888" y="9270"/>
                    <a:pt x="83859" y="48056"/>
                    <a:pt x="109006" y="92010"/>
                  </a:cubicBezTo>
                  <a:cubicBezTo>
                    <a:pt x="66597" y="97924"/>
                    <a:pt x="23549" y="6153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6" name="任意多边形: 形状 325"/>
            <p:cNvSpPr/>
            <p:nvPr/>
          </p:nvSpPr>
          <p:spPr>
            <a:xfrm>
              <a:off x="11147761" y="5970926"/>
              <a:ext cx="89982" cy="91743"/>
            </a:xfrm>
            <a:custGeom>
              <a:avLst/>
              <a:gdLst>
                <a:gd name="connsiteX0" fmla="*/ 89983 w 89982"/>
                <a:gd name="connsiteY0" fmla="*/ 91744 h 91743"/>
                <a:gd name="connsiteX1" fmla="*/ 103 w 89982"/>
                <a:gd name="connsiteY1" fmla="*/ 0 h 91743"/>
                <a:gd name="connsiteX2" fmla="*/ 89983 w 89982"/>
                <a:gd name="connsiteY2" fmla="*/ 91744 h 9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82" h="91743">
                  <a:moveTo>
                    <a:pt x="89983" y="91744"/>
                  </a:moveTo>
                  <a:cubicBezTo>
                    <a:pt x="40967" y="83806"/>
                    <a:pt x="-2401" y="38466"/>
                    <a:pt x="103" y="0"/>
                  </a:cubicBezTo>
                  <a:cubicBezTo>
                    <a:pt x="39742" y="3037"/>
                    <a:pt x="89024" y="52052"/>
                    <a:pt x="89983" y="917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7" name="任意多边形: 形状 326"/>
            <p:cNvSpPr/>
            <p:nvPr/>
          </p:nvSpPr>
          <p:spPr>
            <a:xfrm>
              <a:off x="9471750" y="4632779"/>
              <a:ext cx="80716" cy="78504"/>
            </a:xfrm>
            <a:custGeom>
              <a:avLst/>
              <a:gdLst>
                <a:gd name="connsiteX0" fmla="*/ 80716 w 80716"/>
                <a:gd name="connsiteY0" fmla="*/ 69500 h 78504"/>
                <a:gd name="connsiteX1" fmla="*/ 59885 w 80716"/>
                <a:gd name="connsiteY1" fmla="*/ 78504 h 78504"/>
                <a:gd name="connsiteX2" fmla="*/ 1 w 80716"/>
                <a:gd name="connsiteY2" fmla="*/ 19473 h 78504"/>
                <a:gd name="connsiteX3" fmla="*/ 17103 w 80716"/>
                <a:gd name="connsiteY3" fmla="*/ 133 h 78504"/>
                <a:gd name="connsiteX4" fmla="*/ 80716 w 80716"/>
                <a:gd name="connsiteY4" fmla="*/ 69500 h 7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716" h="78504">
                  <a:moveTo>
                    <a:pt x="80716" y="69500"/>
                  </a:moveTo>
                  <a:cubicBezTo>
                    <a:pt x="75495" y="71898"/>
                    <a:pt x="67716" y="78504"/>
                    <a:pt x="59885" y="78504"/>
                  </a:cubicBezTo>
                  <a:cubicBezTo>
                    <a:pt x="36709" y="78504"/>
                    <a:pt x="-159" y="42755"/>
                    <a:pt x="1" y="19473"/>
                  </a:cubicBezTo>
                  <a:cubicBezTo>
                    <a:pt x="54" y="12707"/>
                    <a:pt x="10496" y="826"/>
                    <a:pt x="17103" y="133"/>
                  </a:cubicBezTo>
                  <a:cubicBezTo>
                    <a:pt x="42197" y="-2584"/>
                    <a:pt x="80610" y="36895"/>
                    <a:pt x="80716" y="695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8" name="任意多边形: 形状 327"/>
            <p:cNvSpPr/>
            <p:nvPr/>
          </p:nvSpPr>
          <p:spPr>
            <a:xfrm>
              <a:off x="9604763" y="4662318"/>
              <a:ext cx="77913" cy="80936"/>
            </a:xfrm>
            <a:custGeom>
              <a:avLst/>
              <a:gdLst>
                <a:gd name="connsiteX0" fmla="*/ 77913 w 77913"/>
                <a:gd name="connsiteY0" fmla="*/ 73154 h 80936"/>
                <a:gd name="connsiteX1" fmla="*/ 53299 w 77913"/>
                <a:gd name="connsiteY1" fmla="*/ 80506 h 80936"/>
                <a:gd name="connsiteX2" fmla="*/ 874 w 77913"/>
                <a:gd name="connsiteY2" fmla="*/ 21741 h 80936"/>
                <a:gd name="connsiteX3" fmla="*/ 22345 w 77913"/>
                <a:gd name="connsiteY3" fmla="*/ 750 h 80936"/>
                <a:gd name="connsiteX4" fmla="*/ 77913 w 77913"/>
                <a:gd name="connsiteY4" fmla="*/ 73154 h 80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913" h="80936">
                  <a:moveTo>
                    <a:pt x="77913" y="73154"/>
                  </a:moveTo>
                  <a:cubicBezTo>
                    <a:pt x="71413" y="75285"/>
                    <a:pt x="60864" y="82797"/>
                    <a:pt x="53299" y="80506"/>
                  </a:cubicBezTo>
                  <a:cubicBezTo>
                    <a:pt x="24849" y="71822"/>
                    <a:pt x="7374" y="50404"/>
                    <a:pt x="874" y="21741"/>
                  </a:cubicBezTo>
                  <a:cubicBezTo>
                    <a:pt x="-2589" y="6397"/>
                    <a:pt x="4177" y="-2767"/>
                    <a:pt x="22345" y="750"/>
                  </a:cubicBezTo>
                  <a:cubicBezTo>
                    <a:pt x="48504" y="5864"/>
                    <a:pt x="77594" y="38417"/>
                    <a:pt x="77913" y="731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9" name="任意多边形: 形状 328"/>
            <p:cNvSpPr/>
            <p:nvPr/>
          </p:nvSpPr>
          <p:spPr>
            <a:xfrm>
              <a:off x="7868442" y="5133261"/>
              <a:ext cx="73712" cy="65697"/>
            </a:xfrm>
            <a:custGeom>
              <a:avLst/>
              <a:gdLst>
                <a:gd name="connsiteX0" fmla="*/ 58630 w 73712"/>
                <a:gd name="connsiteY0" fmla="*/ 65673 h 65697"/>
                <a:gd name="connsiteX1" fmla="*/ 25 w 73712"/>
                <a:gd name="connsiteY1" fmla="*/ 21879 h 65697"/>
                <a:gd name="connsiteX2" fmla="*/ 27463 w 73712"/>
                <a:gd name="connsiteY2" fmla="*/ 88 h 65697"/>
                <a:gd name="connsiteX3" fmla="*/ 73655 w 73712"/>
                <a:gd name="connsiteY3" fmla="*/ 42551 h 65697"/>
                <a:gd name="connsiteX4" fmla="*/ 58630 w 73712"/>
                <a:gd name="connsiteY4" fmla="*/ 65673 h 6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12" h="65697">
                  <a:moveTo>
                    <a:pt x="58630" y="65673"/>
                  </a:moveTo>
                  <a:cubicBezTo>
                    <a:pt x="17553" y="66419"/>
                    <a:pt x="984" y="50276"/>
                    <a:pt x="25" y="21879"/>
                  </a:cubicBezTo>
                  <a:cubicBezTo>
                    <a:pt x="-668" y="1261"/>
                    <a:pt x="13238" y="728"/>
                    <a:pt x="27463" y="88"/>
                  </a:cubicBezTo>
                  <a:cubicBezTo>
                    <a:pt x="58044" y="-1244"/>
                    <a:pt x="74827" y="12449"/>
                    <a:pt x="73655" y="42551"/>
                  </a:cubicBezTo>
                  <a:cubicBezTo>
                    <a:pt x="73228" y="52407"/>
                    <a:pt x="61347" y="61731"/>
                    <a:pt x="58630" y="656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0" name="任意多边形: 形状 329"/>
            <p:cNvSpPr/>
            <p:nvPr/>
          </p:nvSpPr>
          <p:spPr>
            <a:xfrm>
              <a:off x="8921681" y="4543253"/>
              <a:ext cx="74953" cy="70322"/>
            </a:xfrm>
            <a:custGeom>
              <a:avLst/>
              <a:gdLst>
                <a:gd name="connsiteX0" fmla="*/ 74619 w 74953"/>
                <a:gd name="connsiteY0" fmla="*/ 69520 h 70322"/>
                <a:gd name="connsiteX1" fmla="*/ 1896 w 74953"/>
                <a:gd name="connsiteY1" fmla="*/ 36115 h 70322"/>
                <a:gd name="connsiteX2" fmla="*/ 4560 w 74953"/>
                <a:gd name="connsiteY2" fmla="*/ 3775 h 70322"/>
                <a:gd name="connsiteX3" fmla="*/ 33809 w 74953"/>
                <a:gd name="connsiteY3" fmla="*/ 1964 h 70322"/>
                <a:gd name="connsiteX4" fmla="*/ 74619 w 74953"/>
                <a:gd name="connsiteY4" fmla="*/ 69520 h 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53" h="70322">
                  <a:moveTo>
                    <a:pt x="74619" y="69520"/>
                  </a:moveTo>
                  <a:cubicBezTo>
                    <a:pt x="35300" y="73569"/>
                    <a:pt x="9514" y="62274"/>
                    <a:pt x="1896" y="36115"/>
                  </a:cubicBezTo>
                  <a:cubicBezTo>
                    <a:pt x="-1035" y="26046"/>
                    <a:pt x="-875" y="11554"/>
                    <a:pt x="4560" y="3775"/>
                  </a:cubicBezTo>
                  <a:cubicBezTo>
                    <a:pt x="8129" y="-1339"/>
                    <a:pt x="24379" y="-540"/>
                    <a:pt x="33809" y="1964"/>
                  </a:cubicBezTo>
                  <a:cubicBezTo>
                    <a:pt x="62259" y="9583"/>
                    <a:pt x="77443" y="35422"/>
                    <a:pt x="74619" y="695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1" name="任意多边形: 形状 330"/>
            <p:cNvSpPr/>
            <p:nvPr/>
          </p:nvSpPr>
          <p:spPr>
            <a:xfrm>
              <a:off x="9341390" y="4609599"/>
              <a:ext cx="76399" cy="74733"/>
            </a:xfrm>
            <a:custGeom>
              <a:avLst/>
              <a:gdLst>
                <a:gd name="connsiteX0" fmla="*/ 97 w 76399"/>
                <a:gd name="connsiteY0" fmla="*/ 564 h 74733"/>
                <a:gd name="connsiteX1" fmla="*/ 74259 w 76399"/>
                <a:gd name="connsiteY1" fmla="*/ 43932 h 74733"/>
                <a:gd name="connsiteX2" fmla="*/ 72981 w 76399"/>
                <a:gd name="connsiteY2" fmla="*/ 70518 h 74733"/>
                <a:gd name="connsiteX3" fmla="*/ 46608 w 76399"/>
                <a:gd name="connsiteY3" fmla="*/ 73341 h 74733"/>
                <a:gd name="connsiteX4" fmla="*/ 97 w 76399"/>
                <a:gd name="connsiteY4" fmla="*/ 564 h 7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99" h="74733">
                  <a:moveTo>
                    <a:pt x="97" y="564"/>
                  </a:moveTo>
                  <a:cubicBezTo>
                    <a:pt x="36166" y="-3325"/>
                    <a:pt x="64456" y="13084"/>
                    <a:pt x="74259" y="43932"/>
                  </a:cubicBezTo>
                  <a:cubicBezTo>
                    <a:pt x="76923" y="52244"/>
                    <a:pt x="77722" y="65456"/>
                    <a:pt x="72981" y="70518"/>
                  </a:cubicBezTo>
                  <a:cubicBezTo>
                    <a:pt x="68346" y="75526"/>
                    <a:pt x="54973" y="75526"/>
                    <a:pt x="46608" y="73341"/>
                  </a:cubicBezTo>
                  <a:cubicBezTo>
                    <a:pt x="16826" y="65510"/>
                    <a:pt x="-1502" y="36473"/>
                    <a:pt x="97" y="5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2" name="任意多边形: 形状 331"/>
            <p:cNvSpPr/>
            <p:nvPr/>
          </p:nvSpPr>
          <p:spPr>
            <a:xfrm>
              <a:off x="10702996" y="5486585"/>
              <a:ext cx="85030" cy="81484"/>
            </a:xfrm>
            <a:custGeom>
              <a:avLst/>
              <a:gdLst>
                <a:gd name="connsiteX0" fmla="*/ 0 w 85030"/>
                <a:gd name="connsiteY0" fmla="*/ 207 h 81484"/>
                <a:gd name="connsiteX1" fmla="*/ 85031 w 85030"/>
                <a:gd name="connsiteY1" fmla="*/ 78472 h 81484"/>
                <a:gd name="connsiteX2" fmla="*/ 0 w 85030"/>
                <a:gd name="connsiteY2" fmla="*/ 207 h 8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30" h="81484">
                  <a:moveTo>
                    <a:pt x="0" y="207"/>
                  </a:moveTo>
                  <a:cubicBezTo>
                    <a:pt x="40651" y="-2350"/>
                    <a:pt x="63294" y="18481"/>
                    <a:pt x="85031" y="78472"/>
                  </a:cubicBezTo>
                  <a:cubicBezTo>
                    <a:pt x="40012" y="93496"/>
                    <a:pt x="5914" y="49968"/>
                    <a:pt x="0" y="2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3" name="任意多边形: 形状 332"/>
            <p:cNvSpPr/>
            <p:nvPr/>
          </p:nvSpPr>
          <p:spPr>
            <a:xfrm>
              <a:off x="10448435" y="5170324"/>
              <a:ext cx="86290" cy="78168"/>
            </a:xfrm>
            <a:custGeom>
              <a:avLst/>
              <a:gdLst>
                <a:gd name="connsiteX0" fmla="*/ 0 w 86290"/>
                <a:gd name="connsiteY0" fmla="*/ 0 h 78168"/>
                <a:gd name="connsiteX1" fmla="*/ 84285 w 86290"/>
                <a:gd name="connsiteY1" fmla="*/ 51999 h 78168"/>
                <a:gd name="connsiteX2" fmla="*/ 83539 w 86290"/>
                <a:gd name="connsiteY2" fmla="*/ 75121 h 78168"/>
                <a:gd name="connsiteX3" fmla="*/ 61003 w 86290"/>
                <a:gd name="connsiteY3" fmla="*/ 76400 h 78168"/>
                <a:gd name="connsiteX4" fmla="*/ 0 w 86290"/>
                <a:gd name="connsiteY4" fmla="*/ 0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90" h="78168">
                  <a:moveTo>
                    <a:pt x="0" y="0"/>
                  </a:moveTo>
                  <a:cubicBezTo>
                    <a:pt x="42302" y="906"/>
                    <a:pt x="74322" y="21204"/>
                    <a:pt x="84285" y="51999"/>
                  </a:cubicBezTo>
                  <a:cubicBezTo>
                    <a:pt x="86629" y="59245"/>
                    <a:pt x="87535" y="70540"/>
                    <a:pt x="83539" y="75121"/>
                  </a:cubicBezTo>
                  <a:cubicBezTo>
                    <a:pt x="80023" y="79170"/>
                    <a:pt x="67982" y="78744"/>
                    <a:pt x="61003" y="76400"/>
                  </a:cubicBezTo>
                  <a:cubicBezTo>
                    <a:pt x="25254" y="64679"/>
                    <a:pt x="15397" y="3186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4" name="任意多边形: 形状 333"/>
            <p:cNvSpPr/>
            <p:nvPr/>
          </p:nvSpPr>
          <p:spPr>
            <a:xfrm>
              <a:off x="8772668" y="4524971"/>
              <a:ext cx="76608" cy="72138"/>
            </a:xfrm>
            <a:custGeom>
              <a:avLst/>
              <a:gdLst>
                <a:gd name="connsiteX0" fmla="*/ 61136 w 76608"/>
                <a:gd name="connsiteY0" fmla="*/ 72139 h 72138"/>
                <a:gd name="connsiteX1" fmla="*/ 613 w 76608"/>
                <a:gd name="connsiteY1" fmla="*/ 12894 h 72138"/>
                <a:gd name="connsiteX2" fmla="*/ 12493 w 76608"/>
                <a:gd name="connsiteY2" fmla="*/ 1066 h 72138"/>
                <a:gd name="connsiteX3" fmla="*/ 76586 w 76608"/>
                <a:gd name="connsiteY3" fmla="*/ 50029 h 72138"/>
                <a:gd name="connsiteX4" fmla="*/ 61136 w 76608"/>
                <a:gd name="connsiteY4" fmla="*/ 72139 h 7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08" h="72138">
                  <a:moveTo>
                    <a:pt x="61136" y="72139"/>
                  </a:moveTo>
                  <a:cubicBezTo>
                    <a:pt x="24854" y="71819"/>
                    <a:pt x="-4662" y="37881"/>
                    <a:pt x="613" y="12894"/>
                  </a:cubicBezTo>
                  <a:cubicBezTo>
                    <a:pt x="1625" y="8206"/>
                    <a:pt x="7699" y="2345"/>
                    <a:pt x="12493" y="1066"/>
                  </a:cubicBezTo>
                  <a:cubicBezTo>
                    <a:pt x="39345" y="-5860"/>
                    <a:pt x="77652" y="22164"/>
                    <a:pt x="76586" y="50029"/>
                  </a:cubicBezTo>
                  <a:cubicBezTo>
                    <a:pt x="76267" y="59192"/>
                    <a:pt x="64226" y="67983"/>
                    <a:pt x="61136" y="7213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5" name="任意多边形: 形状 334"/>
            <p:cNvSpPr/>
            <p:nvPr/>
          </p:nvSpPr>
          <p:spPr>
            <a:xfrm>
              <a:off x="11334815" y="6142800"/>
              <a:ext cx="95846" cy="87287"/>
            </a:xfrm>
            <a:custGeom>
              <a:avLst/>
              <a:gdLst>
                <a:gd name="connsiteX0" fmla="*/ 0 w 95846"/>
                <a:gd name="connsiteY0" fmla="*/ 0 h 87287"/>
                <a:gd name="connsiteX1" fmla="*/ 95846 w 95846"/>
                <a:gd name="connsiteY1" fmla="*/ 87269 h 87287"/>
                <a:gd name="connsiteX2" fmla="*/ 0 w 95846"/>
                <a:gd name="connsiteY2" fmla="*/ 0 h 8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846" h="87287">
                  <a:moveTo>
                    <a:pt x="0" y="0"/>
                  </a:moveTo>
                  <a:cubicBezTo>
                    <a:pt x="55409" y="6127"/>
                    <a:pt x="73789" y="46725"/>
                    <a:pt x="95846" y="87269"/>
                  </a:cubicBezTo>
                  <a:cubicBezTo>
                    <a:pt x="44913" y="88281"/>
                    <a:pt x="1066" y="4858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6" name="任意多边形: 形状 335"/>
            <p:cNvSpPr/>
            <p:nvPr/>
          </p:nvSpPr>
          <p:spPr>
            <a:xfrm>
              <a:off x="8525023" y="4655530"/>
              <a:ext cx="76544" cy="70240"/>
            </a:xfrm>
            <a:custGeom>
              <a:avLst/>
              <a:gdLst>
                <a:gd name="connsiteX0" fmla="*/ 76545 w 76544"/>
                <a:gd name="connsiteY0" fmla="*/ 64544 h 70240"/>
                <a:gd name="connsiteX1" fmla="*/ 2222 w 76544"/>
                <a:gd name="connsiteY1" fmla="*/ 29008 h 70240"/>
                <a:gd name="connsiteX2" fmla="*/ 28381 w 76544"/>
                <a:gd name="connsiteY2" fmla="*/ 504 h 70240"/>
                <a:gd name="connsiteX3" fmla="*/ 76545 w 76544"/>
                <a:gd name="connsiteY3" fmla="*/ 64544 h 7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544" h="70240">
                  <a:moveTo>
                    <a:pt x="76545" y="64544"/>
                  </a:moveTo>
                  <a:cubicBezTo>
                    <a:pt x="27476" y="77224"/>
                    <a:pt x="14370" y="70138"/>
                    <a:pt x="2222" y="29008"/>
                  </a:cubicBezTo>
                  <a:cubicBezTo>
                    <a:pt x="-5610" y="2422"/>
                    <a:pt x="8242" y="-1680"/>
                    <a:pt x="28381" y="504"/>
                  </a:cubicBezTo>
                  <a:cubicBezTo>
                    <a:pt x="58057" y="3701"/>
                    <a:pt x="74733" y="26717"/>
                    <a:pt x="76545" y="645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7" name="任意多边形: 形状 336"/>
            <p:cNvSpPr/>
            <p:nvPr/>
          </p:nvSpPr>
          <p:spPr>
            <a:xfrm>
              <a:off x="10879291" y="5661062"/>
              <a:ext cx="90198" cy="85254"/>
            </a:xfrm>
            <a:custGeom>
              <a:avLst/>
              <a:gdLst>
                <a:gd name="connsiteX0" fmla="*/ 90199 w 90198"/>
                <a:gd name="connsiteY0" fmla="*/ 84820 h 85254"/>
                <a:gd name="connsiteX1" fmla="*/ 0 w 90198"/>
                <a:gd name="connsiteY1" fmla="*/ 2 h 85254"/>
                <a:gd name="connsiteX2" fmla="*/ 90199 w 90198"/>
                <a:gd name="connsiteY2" fmla="*/ 84820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198" h="85254">
                  <a:moveTo>
                    <a:pt x="90199" y="84820"/>
                  </a:moveTo>
                  <a:cubicBezTo>
                    <a:pt x="47204" y="88869"/>
                    <a:pt x="21737" y="64894"/>
                    <a:pt x="0" y="2"/>
                  </a:cubicBezTo>
                  <a:cubicBezTo>
                    <a:pt x="44061" y="-318"/>
                    <a:pt x="83166" y="36497"/>
                    <a:pt x="90199" y="848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8" name="任意多边形: 形状 337"/>
            <p:cNvSpPr/>
            <p:nvPr/>
          </p:nvSpPr>
          <p:spPr>
            <a:xfrm>
              <a:off x="8626783" y="4512284"/>
              <a:ext cx="69954" cy="70175"/>
            </a:xfrm>
            <a:custGeom>
              <a:avLst/>
              <a:gdLst>
                <a:gd name="connsiteX0" fmla="*/ 57791 w 69954"/>
                <a:gd name="connsiteY0" fmla="*/ 70174 h 70175"/>
                <a:gd name="connsiteX1" fmla="*/ 38 w 69954"/>
                <a:gd name="connsiteY1" fmla="*/ 21159 h 70175"/>
                <a:gd name="connsiteX2" fmla="*/ 27582 w 69954"/>
                <a:gd name="connsiteY2" fmla="*/ 8 h 70175"/>
                <a:gd name="connsiteX3" fmla="*/ 69885 w 69954"/>
                <a:gd name="connsiteY3" fmla="*/ 47798 h 70175"/>
                <a:gd name="connsiteX4" fmla="*/ 57791 w 69954"/>
                <a:gd name="connsiteY4" fmla="*/ 70174 h 7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54" h="70175">
                  <a:moveTo>
                    <a:pt x="57791" y="70174"/>
                  </a:moveTo>
                  <a:cubicBezTo>
                    <a:pt x="21828" y="70334"/>
                    <a:pt x="1210" y="49236"/>
                    <a:pt x="38" y="21159"/>
                  </a:cubicBezTo>
                  <a:cubicBezTo>
                    <a:pt x="-815" y="647"/>
                    <a:pt x="12878" y="-99"/>
                    <a:pt x="27582" y="8"/>
                  </a:cubicBezTo>
                  <a:cubicBezTo>
                    <a:pt x="54754" y="221"/>
                    <a:pt x="71163" y="17216"/>
                    <a:pt x="69885" y="47798"/>
                  </a:cubicBezTo>
                  <a:cubicBezTo>
                    <a:pt x="69458" y="56748"/>
                    <a:pt x="60508" y="65379"/>
                    <a:pt x="57791" y="701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9" name="任意多边形: 形状 338"/>
            <p:cNvSpPr/>
            <p:nvPr/>
          </p:nvSpPr>
          <p:spPr>
            <a:xfrm>
              <a:off x="7300650" y="6214936"/>
              <a:ext cx="69760" cy="67304"/>
            </a:xfrm>
            <a:custGeom>
              <a:avLst/>
              <a:gdLst>
                <a:gd name="connsiteX0" fmla="*/ 22734 w 69760"/>
                <a:gd name="connsiteY0" fmla="*/ 2 h 67304"/>
                <a:gd name="connsiteX1" fmla="*/ 69618 w 69760"/>
                <a:gd name="connsiteY1" fmla="*/ 39428 h 67304"/>
                <a:gd name="connsiteX2" fmla="*/ 38824 w 69760"/>
                <a:gd name="connsiteY2" fmla="*/ 67025 h 67304"/>
                <a:gd name="connsiteX3" fmla="*/ 91 w 69760"/>
                <a:gd name="connsiteY3" fmla="*/ 27813 h 67304"/>
                <a:gd name="connsiteX4" fmla="*/ 22734 w 69760"/>
                <a:gd name="connsiteY4" fmla="*/ 2 h 67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60" h="67304">
                  <a:moveTo>
                    <a:pt x="22734" y="2"/>
                  </a:moveTo>
                  <a:cubicBezTo>
                    <a:pt x="60295" y="-211"/>
                    <a:pt x="67807" y="16785"/>
                    <a:pt x="69618" y="39428"/>
                  </a:cubicBezTo>
                  <a:cubicBezTo>
                    <a:pt x="71430" y="62337"/>
                    <a:pt x="55713" y="65374"/>
                    <a:pt x="38824" y="67025"/>
                  </a:cubicBezTo>
                  <a:cubicBezTo>
                    <a:pt x="9947" y="69902"/>
                    <a:pt x="-1134" y="50136"/>
                    <a:pt x="91" y="27813"/>
                  </a:cubicBezTo>
                  <a:cubicBezTo>
                    <a:pt x="730" y="16305"/>
                    <a:pt x="17779" y="5703"/>
                    <a:pt x="22734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0" name="任意多边形: 形状 339"/>
            <p:cNvSpPr/>
            <p:nvPr/>
          </p:nvSpPr>
          <p:spPr>
            <a:xfrm>
              <a:off x="7362118" y="6388164"/>
              <a:ext cx="76404" cy="61514"/>
            </a:xfrm>
            <a:custGeom>
              <a:avLst/>
              <a:gdLst>
                <a:gd name="connsiteX0" fmla="*/ 33404 w 76404"/>
                <a:gd name="connsiteY0" fmla="*/ 61515 h 61514"/>
                <a:gd name="connsiteX1" fmla="*/ 52 w 76404"/>
                <a:gd name="connsiteY1" fmla="*/ 24487 h 61514"/>
                <a:gd name="connsiteX2" fmla="*/ 35588 w 76404"/>
                <a:gd name="connsiteY2" fmla="*/ 32 h 61514"/>
                <a:gd name="connsiteX3" fmla="*/ 76239 w 76404"/>
                <a:gd name="connsiteY3" fmla="*/ 42388 h 61514"/>
                <a:gd name="connsiteX4" fmla="*/ 33404 w 76404"/>
                <a:gd name="connsiteY4" fmla="*/ 61515 h 6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04" h="61514">
                  <a:moveTo>
                    <a:pt x="33404" y="61515"/>
                  </a:moveTo>
                  <a:cubicBezTo>
                    <a:pt x="7937" y="59757"/>
                    <a:pt x="1011" y="44466"/>
                    <a:pt x="52" y="24487"/>
                  </a:cubicBezTo>
                  <a:cubicBezTo>
                    <a:pt x="-1173" y="-2205"/>
                    <a:pt x="19498" y="618"/>
                    <a:pt x="35588" y="32"/>
                  </a:cubicBezTo>
                  <a:cubicBezTo>
                    <a:pt x="60629" y="-873"/>
                    <a:pt x="78317" y="17348"/>
                    <a:pt x="76239" y="42388"/>
                  </a:cubicBezTo>
                  <a:cubicBezTo>
                    <a:pt x="73469" y="76113"/>
                    <a:pt x="42195" y="45052"/>
                    <a:pt x="33404" y="615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1" name="任意多边形: 形状 340"/>
            <p:cNvSpPr/>
            <p:nvPr/>
          </p:nvSpPr>
          <p:spPr>
            <a:xfrm>
              <a:off x="10040489" y="4913557"/>
              <a:ext cx="76537" cy="74328"/>
            </a:xfrm>
            <a:custGeom>
              <a:avLst/>
              <a:gdLst>
                <a:gd name="connsiteX0" fmla="*/ 0 w 76537"/>
                <a:gd name="connsiteY0" fmla="*/ 22 h 74328"/>
                <a:gd name="connsiteX1" fmla="*/ 76400 w 76537"/>
                <a:gd name="connsiteY1" fmla="*/ 72799 h 74328"/>
                <a:gd name="connsiteX2" fmla="*/ 0 w 76537"/>
                <a:gd name="connsiteY2" fmla="*/ 22 h 7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537" h="74328">
                  <a:moveTo>
                    <a:pt x="0" y="22"/>
                  </a:moveTo>
                  <a:cubicBezTo>
                    <a:pt x="50933" y="-884"/>
                    <a:pt x="78744" y="26607"/>
                    <a:pt x="76400" y="72799"/>
                  </a:cubicBezTo>
                  <a:cubicBezTo>
                    <a:pt x="32979" y="80258"/>
                    <a:pt x="12414" y="61131"/>
                    <a:pt x="0" y="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2" name="任意多边形: 形状 341"/>
            <p:cNvSpPr/>
            <p:nvPr/>
          </p:nvSpPr>
          <p:spPr>
            <a:xfrm>
              <a:off x="7431737" y="6020155"/>
              <a:ext cx="75056" cy="66498"/>
            </a:xfrm>
            <a:custGeom>
              <a:avLst/>
              <a:gdLst>
                <a:gd name="connsiteX0" fmla="*/ 30328 w 75056"/>
                <a:gd name="connsiteY0" fmla="*/ 6979 h 66498"/>
                <a:gd name="connsiteX1" fmla="*/ 74975 w 75056"/>
                <a:gd name="connsiteY1" fmla="*/ 42995 h 66498"/>
                <a:gd name="connsiteX2" fmla="*/ 35496 w 75056"/>
                <a:gd name="connsiteY2" fmla="*/ 66118 h 66498"/>
                <a:gd name="connsiteX3" fmla="*/ 120 w 75056"/>
                <a:gd name="connsiteY3" fmla="*/ 24668 h 66498"/>
                <a:gd name="connsiteX4" fmla="*/ 24574 w 75056"/>
                <a:gd name="connsiteY4" fmla="*/ 0 h 66498"/>
                <a:gd name="connsiteX5" fmla="*/ 30328 w 75056"/>
                <a:gd name="connsiteY5" fmla="*/ 6979 h 66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056" h="66498">
                  <a:moveTo>
                    <a:pt x="30328" y="6979"/>
                  </a:moveTo>
                  <a:cubicBezTo>
                    <a:pt x="59205" y="1971"/>
                    <a:pt x="73430" y="15877"/>
                    <a:pt x="74975" y="42995"/>
                  </a:cubicBezTo>
                  <a:cubicBezTo>
                    <a:pt x="76733" y="73949"/>
                    <a:pt x="49828" y="64306"/>
                    <a:pt x="35496" y="66118"/>
                  </a:cubicBezTo>
                  <a:cubicBezTo>
                    <a:pt x="6833" y="69741"/>
                    <a:pt x="-1106" y="46884"/>
                    <a:pt x="120" y="24668"/>
                  </a:cubicBezTo>
                  <a:cubicBezTo>
                    <a:pt x="599" y="16037"/>
                    <a:pt x="15996" y="8205"/>
                    <a:pt x="24574" y="0"/>
                  </a:cubicBezTo>
                  <a:cubicBezTo>
                    <a:pt x="26492" y="2344"/>
                    <a:pt x="28410" y="4635"/>
                    <a:pt x="30328" y="69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3" name="任意多边形: 形状 342"/>
            <p:cNvSpPr/>
            <p:nvPr/>
          </p:nvSpPr>
          <p:spPr>
            <a:xfrm>
              <a:off x="7499406" y="5666274"/>
              <a:ext cx="76648" cy="61593"/>
            </a:xfrm>
            <a:custGeom>
              <a:avLst/>
              <a:gdLst>
                <a:gd name="connsiteX0" fmla="*/ 42256 w 76648"/>
                <a:gd name="connsiteY0" fmla="*/ 60374 h 61593"/>
                <a:gd name="connsiteX1" fmla="*/ 593 w 76648"/>
                <a:gd name="connsiteY1" fmla="*/ 25317 h 61593"/>
                <a:gd name="connsiteX2" fmla="*/ 27605 w 76648"/>
                <a:gd name="connsiteY2" fmla="*/ 64 h 61593"/>
                <a:gd name="connsiteX3" fmla="*/ 76354 w 76648"/>
                <a:gd name="connsiteY3" fmla="*/ 37731 h 61593"/>
                <a:gd name="connsiteX4" fmla="*/ 42256 w 76648"/>
                <a:gd name="connsiteY4" fmla="*/ 60374 h 6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48" h="61593">
                  <a:moveTo>
                    <a:pt x="42256" y="60374"/>
                  </a:moveTo>
                  <a:cubicBezTo>
                    <a:pt x="13486" y="66554"/>
                    <a:pt x="4589" y="48387"/>
                    <a:pt x="593" y="25317"/>
                  </a:cubicBezTo>
                  <a:cubicBezTo>
                    <a:pt x="-3083" y="3900"/>
                    <a:pt x="10875" y="650"/>
                    <a:pt x="27605" y="64"/>
                  </a:cubicBezTo>
                  <a:cubicBezTo>
                    <a:pt x="58346" y="-1002"/>
                    <a:pt x="73636" y="11305"/>
                    <a:pt x="76354" y="37731"/>
                  </a:cubicBezTo>
                  <a:cubicBezTo>
                    <a:pt x="79497" y="68099"/>
                    <a:pt x="56801" y="57604"/>
                    <a:pt x="42256" y="603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4" name="任意多边形: 形状 343"/>
            <p:cNvSpPr/>
            <p:nvPr/>
          </p:nvSpPr>
          <p:spPr>
            <a:xfrm>
              <a:off x="11253983" y="6011684"/>
              <a:ext cx="91115" cy="90571"/>
            </a:xfrm>
            <a:custGeom>
              <a:avLst/>
              <a:gdLst>
                <a:gd name="connsiteX0" fmla="*/ 91115 w 91115"/>
                <a:gd name="connsiteY0" fmla="*/ 90572 h 90571"/>
                <a:gd name="connsiteX1" fmla="*/ 117 w 91115"/>
                <a:gd name="connsiteY1" fmla="*/ 0 h 90571"/>
                <a:gd name="connsiteX2" fmla="*/ 91115 w 91115"/>
                <a:gd name="connsiteY2" fmla="*/ 90572 h 9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115" h="90571">
                  <a:moveTo>
                    <a:pt x="91115" y="90572"/>
                  </a:moveTo>
                  <a:cubicBezTo>
                    <a:pt x="42526" y="87002"/>
                    <a:pt x="-2600" y="40491"/>
                    <a:pt x="117" y="0"/>
                  </a:cubicBezTo>
                  <a:cubicBezTo>
                    <a:pt x="45030" y="10016"/>
                    <a:pt x="72148" y="36602"/>
                    <a:pt x="91115" y="905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5" name="任意多边形: 形状 344"/>
            <p:cNvSpPr/>
            <p:nvPr/>
          </p:nvSpPr>
          <p:spPr>
            <a:xfrm>
              <a:off x="8371093" y="4652998"/>
              <a:ext cx="71517" cy="67315"/>
            </a:xfrm>
            <a:custGeom>
              <a:avLst/>
              <a:gdLst>
                <a:gd name="connsiteX0" fmla="*/ 15606 w 71517"/>
                <a:gd name="connsiteY0" fmla="*/ 0 h 67315"/>
                <a:gd name="connsiteX1" fmla="*/ 71068 w 71517"/>
                <a:gd name="connsiteY1" fmla="*/ 47683 h 67315"/>
                <a:gd name="connsiteX2" fmla="*/ 49650 w 71517"/>
                <a:gd name="connsiteY2" fmla="*/ 67183 h 67315"/>
                <a:gd name="connsiteX3" fmla="*/ 102 w 71517"/>
                <a:gd name="connsiteY3" fmla="*/ 20299 h 67315"/>
                <a:gd name="connsiteX4" fmla="*/ 15606 w 71517"/>
                <a:gd name="connsiteY4" fmla="*/ 0 h 6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517" h="67315">
                  <a:moveTo>
                    <a:pt x="15606" y="0"/>
                  </a:moveTo>
                  <a:cubicBezTo>
                    <a:pt x="57056" y="160"/>
                    <a:pt x="74637" y="17209"/>
                    <a:pt x="71068" y="47683"/>
                  </a:cubicBezTo>
                  <a:cubicBezTo>
                    <a:pt x="70162" y="55249"/>
                    <a:pt x="57535" y="66544"/>
                    <a:pt x="49650" y="67183"/>
                  </a:cubicBezTo>
                  <a:cubicBezTo>
                    <a:pt x="22265" y="69261"/>
                    <a:pt x="-1763" y="46671"/>
                    <a:pt x="102" y="20299"/>
                  </a:cubicBezTo>
                  <a:cubicBezTo>
                    <a:pt x="741" y="11401"/>
                    <a:pt x="12942" y="3303"/>
                    <a:pt x="1560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6" name="任意多边形: 形状 345"/>
            <p:cNvSpPr/>
            <p:nvPr/>
          </p:nvSpPr>
          <p:spPr>
            <a:xfrm>
              <a:off x="7558726" y="5831019"/>
              <a:ext cx="75927" cy="68297"/>
            </a:xfrm>
            <a:custGeom>
              <a:avLst/>
              <a:gdLst>
                <a:gd name="connsiteX0" fmla="*/ 26837 w 75927"/>
                <a:gd name="connsiteY0" fmla="*/ 0 h 68297"/>
                <a:gd name="connsiteX1" fmla="*/ 75746 w 75927"/>
                <a:gd name="connsiteY1" fmla="*/ 44061 h 68297"/>
                <a:gd name="connsiteX2" fmla="*/ 38079 w 75927"/>
                <a:gd name="connsiteY2" fmla="*/ 67876 h 68297"/>
                <a:gd name="connsiteX3" fmla="*/ 145 w 75927"/>
                <a:gd name="connsiteY3" fmla="*/ 27758 h 68297"/>
                <a:gd name="connsiteX4" fmla="*/ 26837 w 75927"/>
                <a:gd name="connsiteY4" fmla="*/ 0 h 6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27" h="68297">
                  <a:moveTo>
                    <a:pt x="26837" y="0"/>
                  </a:moveTo>
                  <a:cubicBezTo>
                    <a:pt x="62107" y="2131"/>
                    <a:pt x="73562" y="17156"/>
                    <a:pt x="75746" y="44061"/>
                  </a:cubicBezTo>
                  <a:cubicBezTo>
                    <a:pt x="78356" y="76187"/>
                    <a:pt x="52197" y="66650"/>
                    <a:pt x="38079" y="67876"/>
                  </a:cubicBezTo>
                  <a:cubicBezTo>
                    <a:pt x="11813" y="70273"/>
                    <a:pt x="-1560" y="51093"/>
                    <a:pt x="145" y="27758"/>
                  </a:cubicBezTo>
                  <a:cubicBezTo>
                    <a:pt x="838" y="17955"/>
                    <a:pt x="17460" y="9270"/>
                    <a:pt x="2683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7" name="任意多边形: 形状 346"/>
            <p:cNvSpPr/>
            <p:nvPr/>
          </p:nvSpPr>
          <p:spPr>
            <a:xfrm>
              <a:off x="9283994" y="4456254"/>
              <a:ext cx="78483" cy="74047"/>
            </a:xfrm>
            <a:custGeom>
              <a:avLst/>
              <a:gdLst>
                <a:gd name="connsiteX0" fmla="*/ 78483 w 78483"/>
                <a:gd name="connsiteY0" fmla="*/ 64189 h 74047"/>
                <a:gd name="connsiteX1" fmla="*/ 53496 w 78483"/>
                <a:gd name="connsiteY1" fmla="*/ 74046 h 74047"/>
                <a:gd name="connsiteX2" fmla="*/ 31120 w 78483"/>
                <a:gd name="connsiteY2" fmla="*/ 63390 h 74047"/>
                <a:gd name="connsiteX3" fmla="*/ 6 w 78483"/>
                <a:gd name="connsiteY3" fmla="*/ 10112 h 74047"/>
                <a:gd name="connsiteX4" fmla="*/ 15776 w 78483"/>
                <a:gd name="connsiteY4" fmla="*/ 150 h 74047"/>
                <a:gd name="connsiteX5" fmla="*/ 71451 w 78483"/>
                <a:gd name="connsiteY5" fmla="*/ 38403 h 74047"/>
                <a:gd name="connsiteX6" fmla="*/ 78483 w 78483"/>
                <a:gd name="connsiteY6" fmla="*/ 64189 h 7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483" h="74047">
                  <a:moveTo>
                    <a:pt x="78483" y="64189"/>
                  </a:moveTo>
                  <a:cubicBezTo>
                    <a:pt x="70385" y="67652"/>
                    <a:pt x="61967" y="73886"/>
                    <a:pt x="53496" y="74046"/>
                  </a:cubicBezTo>
                  <a:cubicBezTo>
                    <a:pt x="45931" y="74152"/>
                    <a:pt x="35489" y="69464"/>
                    <a:pt x="31120" y="63390"/>
                  </a:cubicBezTo>
                  <a:cubicBezTo>
                    <a:pt x="19132" y="46714"/>
                    <a:pt x="9542" y="28333"/>
                    <a:pt x="6" y="10112"/>
                  </a:cubicBezTo>
                  <a:cubicBezTo>
                    <a:pt x="-314" y="9526"/>
                    <a:pt x="13218" y="-1396"/>
                    <a:pt x="15776" y="150"/>
                  </a:cubicBezTo>
                  <a:cubicBezTo>
                    <a:pt x="35062" y="11658"/>
                    <a:pt x="53709" y="24497"/>
                    <a:pt x="71451" y="38403"/>
                  </a:cubicBezTo>
                  <a:cubicBezTo>
                    <a:pt x="75340" y="41440"/>
                    <a:pt x="74914" y="50177"/>
                    <a:pt x="78483" y="641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8" name="任意多边形: 形状 347"/>
            <p:cNvSpPr/>
            <p:nvPr/>
          </p:nvSpPr>
          <p:spPr>
            <a:xfrm>
              <a:off x="7626529" y="5484897"/>
              <a:ext cx="73695" cy="63537"/>
            </a:xfrm>
            <a:custGeom>
              <a:avLst/>
              <a:gdLst>
                <a:gd name="connsiteX0" fmla="*/ 54880 w 73695"/>
                <a:gd name="connsiteY0" fmla="*/ 63538 h 63537"/>
                <a:gd name="connsiteX1" fmla="*/ 4 w 73695"/>
                <a:gd name="connsiteY1" fmla="*/ 23420 h 63537"/>
                <a:gd name="connsiteX2" fmla="*/ 33675 w 73695"/>
                <a:gd name="connsiteY2" fmla="*/ 84 h 63537"/>
                <a:gd name="connsiteX3" fmla="*/ 73208 w 73695"/>
                <a:gd name="connsiteY3" fmla="*/ 42227 h 63537"/>
                <a:gd name="connsiteX4" fmla="*/ 54880 w 73695"/>
                <a:gd name="connsiteY4" fmla="*/ 63538 h 6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695" h="63537">
                  <a:moveTo>
                    <a:pt x="54880" y="63538"/>
                  </a:moveTo>
                  <a:cubicBezTo>
                    <a:pt x="15082" y="63271"/>
                    <a:pt x="324" y="48887"/>
                    <a:pt x="4" y="23420"/>
                  </a:cubicBezTo>
                  <a:cubicBezTo>
                    <a:pt x="-316" y="-1780"/>
                    <a:pt x="18598" y="883"/>
                    <a:pt x="33675" y="84"/>
                  </a:cubicBezTo>
                  <a:cubicBezTo>
                    <a:pt x="59409" y="-1354"/>
                    <a:pt x="76884" y="15748"/>
                    <a:pt x="73208" y="42227"/>
                  </a:cubicBezTo>
                  <a:cubicBezTo>
                    <a:pt x="71876" y="52190"/>
                    <a:pt x="57757" y="60448"/>
                    <a:pt x="54880" y="635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9" name="任意多边形: 形状 348"/>
            <p:cNvSpPr/>
            <p:nvPr/>
          </p:nvSpPr>
          <p:spPr>
            <a:xfrm>
              <a:off x="7428178" y="6564561"/>
              <a:ext cx="76030" cy="58686"/>
            </a:xfrm>
            <a:custGeom>
              <a:avLst/>
              <a:gdLst>
                <a:gd name="connsiteX0" fmla="*/ 376 w 76030"/>
                <a:gd name="connsiteY0" fmla="*/ 2967 h 58686"/>
                <a:gd name="connsiteX1" fmla="*/ 75764 w 76030"/>
                <a:gd name="connsiteY1" fmla="*/ 31311 h 58686"/>
                <a:gd name="connsiteX2" fmla="*/ 36019 w 76030"/>
                <a:gd name="connsiteY2" fmla="*/ 58483 h 58686"/>
                <a:gd name="connsiteX3" fmla="*/ 376 w 76030"/>
                <a:gd name="connsiteY3" fmla="*/ 2967 h 5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30" h="58686">
                  <a:moveTo>
                    <a:pt x="376" y="2967"/>
                  </a:moveTo>
                  <a:cubicBezTo>
                    <a:pt x="57649" y="-4545"/>
                    <a:pt x="72833" y="1262"/>
                    <a:pt x="75764" y="31311"/>
                  </a:cubicBezTo>
                  <a:cubicBezTo>
                    <a:pt x="78961" y="63704"/>
                    <a:pt x="52695" y="57044"/>
                    <a:pt x="36019" y="58483"/>
                  </a:cubicBezTo>
                  <a:cubicBezTo>
                    <a:pt x="8155" y="60774"/>
                    <a:pt x="-2181" y="43832"/>
                    <a:pt x="376" y="29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0" name="任意多边形: 形状 349"/>
            <p:cNvSpPr/>
            <p:nvPr/>
          </p:nvSpPr>
          <p:spPr>
            <a:xfrm>
              <a:off x="7441277" y="5497940"/>
              <a:ext cx="72737" cy="63654"/>
            </a:xfrm>
            <a:custGeom>
              <a:avLst/>
              <a:gdLst>
                <a:gd name="connsiteX0" fmla="*/ 54513 w 72737"/>
                <a:gd name="connsiteY0" fmla="*/ 63655 h 63654"/>
                <a:gd name="connsiteX1" fmla="*/ 117 w 72737"/>
                <a:gd name="connsiteY1" fmla="*/ 19221 h 63654"/>
                <a:gd name="connsiteX2" fmla="*/ 36825 w 72737"/>
                <a:gd name="connsiteY2" fmla="*/ 308 h 63654"/>
                <a:gd name="connsiteX3" fmla="*/ 72734 w 72737"/>
                <a:gd name="connsiteY3" fmla="*/ 41598 h 63654"/>
                <a:gd name="connsiteX4" fmla="*/ 54513 w 72737"/>
                <a:gd name="connsiteY4" fmla="*/ 63655 h 63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37" h="63653">
                  <a:moveTo>
                    <a:pt x="54513" y="63655"/>
                  </a:moveTo>
                  <a:cubicBezTo>
                    <a:pt x="17645" y="63388"/>
                    <a:pt x="-1695" y="44262"/>
                    <a:pt x="117" y="19221"/>
                  </a:cubicBezTo>
                  <a:cubicBezTo>
                    <a:pt x="1928" y="-5499"/>
                    <a:pt x="22600" y="1853"/>
                    <a:pt x="36825" y="308"/>
                  </a:cubicBezTo>
                  <a:cubicBezTo>
                    <a:pt x="67353" y="-2995"/>
                    <a:pt x="72255" y="20926"/>
                    <a:pt x="72734" y="41598"/>
                  </a:cubicBezTo>
                  <a:cubicBezTo>
                    <a:pt x="73001" y="50655"/>
                    <a:pt x="57763" y="60032"/>
                    <a:pt x="54513" y="636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1" name="任意多边形: 形状 350"/>
            <p:cNvSpPr/>
            <p:nvPr/>
          </p:nvSpPr>
          <p:spPr>
            <a:xfrm>
              <a:off x="11516758" y="6311317"/>
              <a:ext cx="102346" cy="91191"/>
            </a:xfrm>
            <a:custGeom>
              <a:avLst/>
              <a:gdLst>
                <a:gd name="connsiteX0" fmla="*/ 0 w 102346"/>
                <a:gd name="connsiteY0" fmla="*/ 0 h 91191"/>
                <a:gd name="connsiteX1" fmla="*/ 102346 w 102346"/>
                <a:gd name="connsiteY1" fmla="*/ 90625 h 91191"/>
                <a:gd name="connsiteX2" fmla="*/ 0 w 102346"/>
                <a:gd name="connsiteY2" fmla="*/ 0 h 91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346" h="91191">
                  <a:moveTo>
                    <a:pt x="0" y="0"/>
                  </a:moveTo>
                  <a:cubicBezTo>
                    <a:pt x="53650" y="14811"/>
                    <a:pt x="78744" y="37561"/>
                    <a:pt x="102346" y="90625"/>
                  </a:cubicBezTo>
                  <a:cubicBezTo>
                    <a:pt x="63773" y="95686"/>
                    <a:pt x="30528" y="6691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2" name="任意多边形: 形状 351"/>
            <p:cNvSpPr/>
            <p:nvPr/>
          </p:nvSpPr>
          <p:spPr>
            <a:xfrm>
              <a:off x="8472837" y="4499206"/>
              <a:ext cx="73096" cy="69034"/>
            </a:xfrm>
            <a:custGeom>
              <a:avLst/>
              <a:gdLst>
                <a:gd name="connsiteX0" fmla="*/ 12691 w 73096"/>
                <a:gd name="connsiteY0" fmla="*/ 33 h 69034"/>
                <a:gd name="connsiteX1" fmla="*/ 72895 w 73096"/>
                <a:gd name="connsiteY1" fmla="*/ 44786 h 69034"/>
                <a:gd name="connsiteX2" fmla="*/ 53768 w 73096"/>
                <a:gd name="connsiteY2" fmla="*/ 68601 h 69034"/>
                <a:gd name="connsiteX3" fmla="*/ 118 w 73096"/>
                <a:gd name="connsiteY3" fmla="*/ 16815 h 69034"/>
                <a:gd name="connsiteX4" fmla="*/ 12691 w 73096"/>
                <a:gd name="connsiteY4" fmla="*/ 33 h 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96" h="69034">
                  <a:moveTo>
                    <a:pt x="12691" y="33"/>
                  </a:moveTo>
                  <a:cubicBezTo>
                    <a:pt x="47481" y="-979"/>
                    <a:pt x="75772" y="21610"/>
                    <a:pt x="72895" y="44786"/>
                  </a:cubicBezTo>
                  <a:cubicBezTo>
                    <a:pt x="71776" y="53737"/>
                    <a:pt x="61653" y="67109"/>
                    <a:pt x="53768" y="68601"/>
                  </a:cubicBezTo>
                  <a:cubicBezTo>
                    <a:pt x="29473" y="73077"/>
                    <a:pt x="-2173" y="41962"/>
                    <a:pt x="118" y="16815"/>
                  </a:cubicBezTo>
                  <a:cubicBezTo>
                    <a:pt x="757" y="9516"/>
                    <a:pt x="10294" y="3016"/>
                    <a:pt x="12691" y="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3" name="任意多边形: 形状 352"/>
            <p:cNvSpPr/>
            <p:nvPr/>
          </p:nvSpPr>
          <p:spPr>
            <a:xfrm>
              <a:off x="11066243" y="5840609"/>
              <a:ext cx="89186" cy="86576"/>
            </a:xfrm>
            <a:custGeom>
              <a:avLst/>
              <a:gdLst>
                <a:gd name="connsiteX0" fmla="*/ 0 w 89186"/>
                <a:gd name="connsiteY0" fmla="*/ 0 h 86576"/>
                <a:gd name="connsiteX1" fmla="*/ 89187 w 89186"/>
                <a:gd name="connsiteY1" fmla="*/ 86576 h 86576"/>
                <a:gd name="connsiteX2" fmla="*/ 0 w 89186"/>
                <a:gd name="connsiteY2" fmla="*/ 0 h 8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86" h="86576">
                  <a:moveTo>
                    <a:pt x="0" y="0"/>
                  </a:moveTo>
                  <a:cubicBezTo>
                    <a:pt x="45552" y="426"/>
                    <a:pt x="83539" y="38307"/>
                    <a:pt x="89187" y="86576"/>
                  </a:cubicBezTo>
                  <a:cubicBezTo>
                    <a:pt x="47044" y="84499"/>
                    <a:pt x="19286" y="5807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4" name="任意多边形: 形状 353"/>
            <p:cNvSpPr/>
            <p:nvPr/>
          </p:nvSpPr>
          <p:spPr>
            <a:xfrm>
              <a:off x="7313458" y="5678113"/>
              <a:ext cx="70402" cy="69767"/>
            </a:xfrm>
            <a:custGeom>
              <a:avLst/>
              <a:gdLst>
                <a:gd name="connsiteX0" fmla="*/ 25856 w 70402"/>
                <a:gd name="connsiteY0" fmla="*/ 0 h 69767"/>
                <a:gd name="connsiteX1" fmla="*/ 70342 w 70402"/>
                <a:gd name="connsiteY1" fmla="*/ 45073 h 69767"/>
                <a:gd name="connsiteX2" fmla="*/ 37630 w 70402"/>
                <a:gd name="connsiteY2" fmla="*/ 69740 h 69767"/>
                <a:gd name="connsiteX3" fmla="*/ 762 w 70402"/>
                <a:gd name="connsiteY3" fmla="*/ 26159 h 69767"/>
                <a:gd name="connsiteX4" fmla="*/ 25856 w 70402"/>
                <a:gd name="connsiteY4" fmla="*/ 0 h 6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02" h="69767">
                  <a:moveTo>
                    <a:pt x="25856" y="0"/>
                  </a:moveTo>
                  <a:cubicBezTo>
                    <a:pt x="60966" y="2930"/>
                    <a:pt x="69064" y="21364"/>
                    <a:pt x="70342" y="45073"/>
                  </a:cubicBezTo>
                  <a:cubicBezTo>
                    <a:pt x="71568" y="68355"/>
                    <a:pt x="53986" y="69208"/>
                    <a:pt x="37630" y="69740"/>
                  </a:cubicBezTo>
                  <a:cubicBezTo>
                    <a:pt x="12323" y="70540"/>
                    <a:pt x="-3767" y="53757"/>
                    <a:pt x="762" y="26159"/>
                  </a:cubicBezTo>
                  <a:cubicBezTo>
                    <a:pt x="2360" y="16303"/>
                    <a:pt x="17118" y="8631"/>
                    <a:pt x="258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5" name="任意多边形: 形状 354"/>
            <p:cNvSpPr/>
            <p:nvPr/>
          </p:nvSpPr>
          <p:spPr>
            <a:xfrm>
              <a:off x="8097202" y="4802701"/>
              <a:ext cx="74937" cy="62981"/>
            </a:xfrm>
            <a:custGeom>
              <a:avLst/>
              <a:gdLst>
                <a:gd name="connsiteX0" fmla="*/ 61788 w 74937"/>
                <a:gd name="connsiteY0" fmla="*/ 62981 h 62981"/>
                <a:gd name="connsiteX1" fmla="*/ 412 w 74937"/>
                <a:gd name="connsiteY1" fmla="*/ 19400 h 62981"/>
                <a:gd name="connsiteX2" fmla="*/ 28436 w 74937"/>
                <a:gd name="connsiteY2" fmla="*/ 220 h 62981"/>
                <a:gd name="connsiteX3" fmla="*/ 74681 w 74937"/>
                <a:gd name="connsiteY3" fmla="*/ 47104 h 62981"/>
                <a:gd name="connsiteX4" fmla="*/ 61788 w 74937"/>
                <a:gd name="connsiteY4" fmla="*/ 62981 h 6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37" h="62981">
                  <a:moveTo>
                    <a:pt x="61788" y="62981"/>
                  </a:moveTo>
                  <a:cubicBezTo>
                    <a:pt x="26305" y="62821"/>
                    <a:pt x="-3903" y="40232"/>
                    <a:pt x="412" y="19400"/>
                  </a:cubicBezTo>
                  <a:cubicBezTo>
                    <a:pt x="2117" y="11089"/>
                    <a:pt x="18207" y="1073"/>
                    <a:pt x="28436" y="220"/>
                  </a:cubicBezTo>
                  <a:cubicBezTo>
                    <a:pt x="58271" y="-2337"/>
                    <a:pt x="77398" y="17642"/>
                    <a:pt x="74681" y="47104"/>
                  </a:cubicBezTo>
                  <a:cubicBezTo>
                    <a:pt x="74095" y="54084"/>
                    <a:pt x="64132" y="60264"/>
                    <a:pt x="61788" y="629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6" name="任意多边形: 形状 355"/>
            <p:cNvSpPr/>
            <p:nvPr/>
          </p:nvSpPr>
          <p:spPr>
            <a:xfrm>
              <a:off x="11613297" y="6444138"/>
              <a:ext cx="102399" cy="88285"/>
            </a:xfrm>
            <a:custGeom>
              <a:avLst/>
              <a:gdLst>
                <a:gd name="connsiteX0" fmla="*/ 0 w 102399"/>
                <a:gd name="connsiteY0" fmla="*/ 0 h 88285"/>
                <a:gd name="connsiteX1" fmla="*/ 102399 w 102399"/>
                <a:gd name="connsiteY1" fmla="*/ 88281 h 88285"/>
                <a:gd name="connsiteX2" fmla="*/ 0 w 102399"/>
                <a:gd name="connsiteY2" fmla="*/ 0 h 8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399" h="88285">
                  <a:moveTo>
                    <a:pt x="0" y="0"/>
                  </a:moveTo>
                  <a:cubicBezTo>
                    <a:pt x="56421" y="7779"/>
                    <a:pt x="77572" y="48855"/>
                    <a:pt x="102399" y="88281"/>
                  </a:cubicBezTo>
                  <a:cubicBezTo>
                    <a:pt x="55089" y="88707"/>
                    <a:pt x="17795" y="5727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7" name="任意多边形: 形状 356"/>
            <p:cNvSpPr/>
            <p:nvPr/>
          </p:nvSpPr>
          <p:spPr>
            <a:xfrm>
              <a:off x="9858343" y="4725935"/>
              <a:ext cx="74347" cy="81426"/>
            </a:xfrm>
            <a:custGeom>
              <a:avLst/>
              <a:gdLst>
                <a:gd name="connsiteX0" fmla="*/ 363 w 74347"/>
                <a:gd name="connsiteY0" fmla="*/ 0 h 81426"/>
                <a:gd name="connsiteX1" fmla="*/ 73992 w 74347"/>
                <a:gd name="connsiteY1" fmla="*/ 60683 h 81426"/>
                <a:gd name="connsiteX2" fmla="*/ 51456 w 74347"/>
                <a:gd name="connsiteY2" fmla="*/ 80129 h 81426"/>
                <a:gd name="connsiteX3" fmla="*/ 363 w 74347"/>
                <a:gd name="connsiteY3" fmla="*/ 0 h 81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347" h="81426">
                  <a:moveTo>
                    <a:pt x="363" y="0"/>
                  </a:moveTo>
                  <a:cubicBezTo>
                    <a:pt x="34301" y="1119"/>
                    <a:pt x="70423" y="31594"/>
                    <a:pt x="73992" y="60683"/>
                  </a:cubicBezTo>
                  <a:cubicBezTo>
                    <a:pt x="76177" y="78212"/>
                    <a:pt x="68238" y="84392"/>
                    <a:pt x="51456" y="80129"/>
                  </a:cubicBezTo>
                  <a:cubicBezTo>
                    <a:pt x="21461" y="72617"/>
                    <a:pt x="-3313" y="35110"/>
                    <a:pt x="3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8" name="任意多边形: 形状 357"/>
            <p:cNvSpPr/>
            <p:nvPr/>
          </p:nvSpPr>
          <p:spPr>
            <a:xfrm>
              <a:off x="8866476" y="4385349"/>
              <a:ext cx="73005" cy="71640"/>
            </a:xfrm>
            <a:custGeom>
              <a:avLst/>
              <a:gdLst>
                <a:gd name="connsiteX0" fmla="*/ 72978 w 73005"/>
                <a:gd name="connsiteY0" fmla="*/ 62317 h 71640"/>
                <a:gd name="connsiteX1" fmla="*/ 53531 w 73005"/>
                <a:gd name="connsiteY1" fmla="*/ 71641 h 71640"/>
                <a:gd name="connsiteX2" fmla="*/ 414 w 73005"/>
                <a:gd name="connsiteY2" fmla="*/ 21560 h 71640"/>
                <a:gd name="connsiteX3" fmla="*/ 22364 w 73005"/>
                <a:gd name="connsiteY3" fmla="*/ 142 h 71640"/>
                <a:gd name="connsiteX4" fmla="*/ 72978 w 73005"/>
                <a:gd name="connsiteY4" fmla="*/ 62317 h 7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05" h="71640">
                  <a:moveTo>
                    <a:pt x="72978" y="62317"/>
                  </a:moveTo>
                  <a:cubicBezTo>
                    <a:pt x="68556" y="64555"/>
                    <a:pt x="60990" y="71694"/>
                    <a:pt x="53531" y="71641"/>
                  </a:cubicBezTo>
                  <a:cubicBezTo>
                    <a:pt x="28704" y="71481"/>
                    <a:pt x="-4062" y="41166"/>
                    <a:pt x="414" y="21560"/>
                  </a:cubicBezTo>
                  <a:cubicBezTo>
                    <a:pt x="2385" y="12875"/>
                    <a:pt x="14106" y="995"/>
                    <a:pt x="22364" y="142"/>
                  </a:cubicBezTo>
                  <a:cubicBezTo>
                    <a:pt x="47298" y="-2362"/>
                    <a:pt x="73990" y="28592"/>
                    <a:pt x="72978" y="623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9" name="任意多边形: 形状 358"/>
            <p:cNvSpPr/>
            <p:nvPr/>
          </p:nvSpPr>
          <p:spPr>
            <a:xfrm>
              <a:off x="8573312" y="4349675"/>
              <a:ext cx="69168" cy="68547"/>
            </a:xfrm>
            <a:custGeom>
              <a:avLst/>
              <a:gdLst>
                <a:gd name="connsiteX0" fmla="*/ 68427 w 69168"/>
                <a:gd name="connsiteY0" fmla="*/ 67249 h 68547"/>
                <a:gd name="connsiteX1" fmla="*/ 1030 w 69168"/>
                <a:gd name="connsiteY1" fmla="*/ 32139 h 68547"/>
                <a:gd name="connsiteX2" fmla="*/ 33157 w 69168"/>
                <a:gd name="connsiteY2" fmla="*/ 2037 h 68547"/>
                <a:gd name="connsiteX3" fmla="*/ 68427 w 69168"/>
                <a:gd name="connsiteY3" fmla="*/ 67249 h 6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68" h="68547">
                  <a:moveTo>
                    <a:pt x="68427" y="67249"/>
                  </a:moveTo>
                  <a:cubicBezTo>
                    <a:pt x="31878" y="72950"/>
                    <a:pt x="6305" y="59631"/>
                    <a:pt x="1030" y="32139"/>
                  </a:cubicBezTo>
                  <a:cubicBezTo>
                    <a:pt x="-3818" y="6673"/>
                    <a:pt x="8702" y="-5048"/>
                    <a:pt x="33157" y="2037"/>
                  </a:cubicBezTo>
                  <a:cubicBezTo>
                    <a:pt x="60595" y="10029"/>
                    <a:pt x="72369" y="31766"/>
                    <a:pt x="68427" y="672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0" name="任意多边形: 形状 359"/>
            <p:cNvSpPr/>
            <p:nvPr/>
          </p:nvSpPr>
          <p:spPr>
            <a:xfrm>
              <a:off x="10159513" y="4944746"/>
              <a:ext cx="75837" cy="81503"/>
            </a:xfrm>
            <a:custGeom>
              <a:avLst/>
              <a:gdLst>
                <a:gd name="connsiteX0" fmla="*/ 265 w 75837"/>
                <a:gd name="connsiteY0" fmla="*/ 0 h 81503"/>
                <a:gd name="connsiteX1" fmla="*/ 74480 w 75837"/>
                <a:gd name="connsiteY1" fmla="*/ 58286 h 81503"/>
                <a:gd name="connsiteX2" fmla="*/ 52317 w 75837"/>
                <a:gd name="connsiteY2" fmla="*/ 80289 h 81503"/>
                <a:gd name="connsiteX3" fmla="*/ 265 w 75837"/>
                <a:gd name="connsiteY3" fmla="*/ 0 h 8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37" h="81503">
                  <a:moveTo>
                    <a:pt x="265" y="0"/>
                  </a:moveTo>
                  <a:cubicBezTo>
                    <a:pt x="33031" y="2238"/>
                    <a:pt x="67288" y="29622"/>
                    <a:pt x="74480" y="58286"/>
                  </a:cubicBezTo>
                  <a:cubicBezTo>
                    <a:pt x="79329" y="77679"/>
                    <a:pt x="71017" y="84552"/>
                    <a:pt x="52317" y="80289"/>
                  </a:cubicBezTo>
                  <a:cubicBezTo>
                    <a:pt x="22428" y="73523"/>
                    <a:pt x="-2879" y="35802"/>
                    <a:pt x="26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1" name="任意多边形: 形状 360"/>
            <p:cNvSpPr/>
            <p:nvPr/>
          </p:nvSpPr>
          <p:spPr>
            <a:xfrm>
              <a:off x="9150151" y="4430404"/>
              <a:ext cx="72368" cy="72868"/>
            </a:xfrm>
            <a:custGeom>
              <a:avLst/>
              <a:gdLst>
                <a:gd name="connsiteX0" fmla="*/ 11098 w 72368"/>
                <a:gd name="connsiteY0" fmla="*/ 0 h 72868"/>
                <a:gd name="connsiteX1" fmla="*/ 71941 w 72368"/>
                <a:gd name="connsiteY1" fmla="*/ 59777 h 72868"/>
                <a:gd name="connsiteX2" fmla="*/ 51908 w 72368"/>
                <a:gd name="connsiteY2" fmla="*/ 72777 h 72868"/>
                <a:gd name="connsiteX3" fmla="*/ 176 w 72368"/>
                <a:gd name="connsiteY3" fmla="*/ 22696 h 72868"/>
                <a:gd name="connsiteX4" fmla="*/ 11098 w 72368"/>
                <a:gd name="connsiteY4" fmla="*/ 0 h 7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68" h="72868">
                  <a:moveTo>
                    <a:pt x="11098" y="0"/>
                  </a:moveTo>
                  <a:cubicBezTo>
                    <a:pt x="47326" y="2770"/>
                    <a:pt x="76256" y="34471"/>
                    <a:pt x="71941" y="59777"/>
                  </a:cubicBezTo>
                  <a:cubicBezTo>
                    <a:pt x="70982" y="65372"/>
                    <a:pt x="57982" y="73843"/>
                    <a:pt x="51908" y="72777"/>
                  </a:cubicBezTo>
                  <a:cubicBezTo>
                    <a:pt x="24098" y="68089"/>
                    <a:pt x="6090" y="49655"/>
                    <a:pt x="176" y="22696"/>
                  </a:cubicBezTo>
                  <a:cubicBezTo>
                    <a:pt x="-1423" y="15291"/>
                    <a:pt x="8327" y="5381"/>
                    <a:pt x="1109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2" name="任意多边形: 形状 361"/>
            <p:cNvSpPr/>
            <p:nvPr/>
          </p:nvSpPr>
          <p:spPr>
            <a:xfrm>
              <a:off x="9734996" y="4696845"/>
              <a:ext cx="73634" cy="70954"/>
            </a:xfrm>
            <a:custGeom>
              <a:avLst/>
              <a:gdLst>
                <a:gd name="connsiteX0" fmla="*/ 73629 w 73634"/>
                <a:gd name="connsiteY0" fmla="*/ 70220 h 70954"/>
                <a:gd name="connsiteX1" fmla="*/ 2343 w 73634"/>
                <a:gd name="connsiteY1" fmla="*/ 0 h 70954"/>
                <a:gd name="connsiteX2" fmla="*/ 73629 w 73634"/>
                <a:gd name="connsiteY2" fmla="*/ 70220 h 7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34" h="70954">
                  <a:moveTo>
                    <a:pt x="73629" y="70220"/>
                  </a:moveTo>
                  <a:cubicBezTo>
                    <a:pt x="21843" y="76134"/>
                    <a:pt x="-9005" y="45766"/>
                    <a:pt x="2343" y="0"/>
                  </a:cubicBezTo>
                  <a:cubicBezTo>
                    <a:pt x="44806" y="1225"/>
                    <a:pt x="74108" y="30049"/>
                    <a:pt x="73629" y="702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3" name="任意多边形: 形状 362"/>
            <p:cNvSpPr/>
            <p:nvPr/>
          </p:nvSpPr>
          <p:spPr>
            <a:xfrm>
              <a:off x="8208594" y="4642396"/>
              <a:ext cx="71303" cy="65876"/>
            </a:xfrm>
            <a:custGeom>
              <a:avLst/>
              <a:gdLst>
                <a:gd name="connsiteX0" fmla="*/ 16140 w 71303"/>
                <a:gd name="connsiteY0" fmla="*/ 0 h 65876"/>
                <a:gd name="connsiteX1" fmla="*/ 71069 w 71303"/>
                <a:gd name="connsiteY1" fmla="*/ 45446 h 65876"/>
                <a:gd name="connsiteX2" fmla="*/ 48000 w 71303"/>
                <a:gd name="connsiteY2" fmla="*/ 65798 h 65876"/>
                <a:gd name="connsiteX3" fmla="*/ 263 w 71303"/>
                <a:gd name="connsiteY3" fmla="*/ 20672 h 65876"/>
                <a:gd name="connsiteX4" fmla="*/ 16140 w 71303"/>
                <a:gd name="connsiteY4" fmla="*/ 0 h 6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03" h="65876">
                  <a:moveTo>
                    <a:pt x="16140" y="0"/>
                  </a:moveTo>
                  <a:cubicBezTo>
                    <a:pt x="53541" y="533"/>
                    <a:pt x="73733" y="18487"/>
                    <a:pt x="71069" y="45446"/>
                  </a:cubicBezTo>
                  <a:cubicBezTo>
                    <a:pt x="70324" y="53278"/>
                    <a:pt x="56471" y="65265"/>
                    <a:pt x="48000" y="65798"/>
                  </a:cubicBezTo>
                  <a:cubicBezTo>
                    <a:pt x="22640" y="67449"/>
                    <a:pt x="-2880" y="42888"/>
                    <a:pt x="263" y="20672"/>
                  </a:cubicBezTo>
                  <a:cubicBezTo>
                    <a:pt x="1595" y="11614"/>
                    <a:pt x="12944" y="3942"/>
                    <a:pt x="1614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4" name="任意多边形: 形状 363"/>
            <p:cNvSpPr/>
            <p:nvPr/>
          </p:nvSpPr>
          <p:spPr>
            <a:xfrm>
              <a:off x="7293569" y="6762442"/>
              <a:ext cx="74579" cy="60499"/>
            </a:xfrm>
            <a:custGeom>
              <a:avLst/>
              <a:gdLst>
                <a:gd name="connsiteX0" fmla="*/ 33278 w 74579"/>
                <a:gd name="connsiteY0" fmla="*/ 60499 h 60499"/>
                <a:gd name="connsiteX1" fmla="*/ 33 w 74579"/>
                <a:gd name="connsiteY1" fmla="*/ 23898 h 60499"/>
                <a:gd name="connsiteX2" fmla="*/ 37167 w 74579"/>
                <a:gd name="connsiteY2" fmla="*/ 136 h 60499"/>
                <a:gd name="connsiteX3" fmla="*/ 74568 w 74579"/>
                <a:gd name="connsiteY3" fmla="*/ 38283 h 60499"/>
                <a:gd name="connsiteX4" fmla="*/ 33278 w 74579"/>
                <a:gd name="connsiteY4" fmla="*/ 60499 h 6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579" h="60499">
                  <a:moveTo>
                    <a:pt x="33278" y="60499"/>
                  </a:moveTo>
                  <a:cubicBezTo>
                    <a:pt x="6533" y="60393"/>
                    <a:pt x="779" y="42598"/>
                    <a:pt x="33" y="23898"/>
                  </a:cubicBezTo>
                  <a:cubicBezTo>
                    <a:pt x="-979" y="-2315"/>
                    <a:pt x="21610" y="1308"/>
                    <a:pt x="37167" y="136"/>
                  </a:cubicBezTo>
                  <a:cubicBezTo>
                    <a:pt x="62954" y="-1729"/>
                    <a:pt x="74036" y="15800"/>
                    <a:pt x="74568" y="38283"/>
                  </a:cubicBezTo>
                  <a:cubicBezTo>
                    <a:pt x="75261" y="72913"/>
                    <a:pt x="42975" y="47287"/>
                    <a:pt x="33278" y="604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5" name="任意多边形: 形状 364"/>
            <p:cNvSpPr/>
            <p:nvPr/>
          </p:nvSpPr>
          <p:spPr>
            <a:xfrm>
              <a:off x="9423151" y="4486346"/>
              <a:ext cx="66691" cy="73125"/>
            </a:xfrm>
            <a:custGeom>
              <a:avLst/>
              <a:gdLst>
                <a:gd name="connsiteX0" fmla="*/ 1289 w 66691"/>
                <a:gd name="connsiteY0" fmla="*/ 0 h 73125"/>
                <a:gd name="connsiteX1" fmla="*/ 66554 w 66691"/>
                <a:gd name="connsiteY1" fmla="*/ 50880 h 73125"/>
                <a:gd name="connsiteX2" fmla="*/ 41620 w 66691"/>
                <a:gd name="connsiteY2" fmla="*/ 71605 h 73125"/>
                <a:gd name="connsiteX3" fmla="*/ 1289 w 66691"/>
                <a:gd name="connsiteY3" fmla="*/ 0 h 7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91" h="73125">
                  <a:moveTo>
                    <a:pt x="1289" y="0"/>
                  </a:moveTo>
                  <a:cubicBezTo>
                    <a:pt x="41673" y="1012"/>
                    <a:pt x="64370" y="18913"/>
                    <a:pt x="66554" y="50880"/>
                  </a:cubicBezTo>
                  <a:cubicBezTo>
                    <a:pt x="67833" y="69954"/>
                    <a:pt x="60267" y="76400"/>
                    <a:pt x="41620" y="71605"/>
                  </a:cubicBezTo>
                  <a:cubicBezTo>
                    <a:pt x="10612" y="63667"/>
                    <a:pt x="-4732" y="36868"/>
                    <a:pt x="128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6" name="任意多边形: 形状 365"/>
            <p:cNvSpPr/>
            <p:nvPr/>
          </p:nvSpPr>
          <p:spPr>
            <a:xfrm>
              <a:off x="10981744" y="5702194"/>
              <a:ext cx="97764" cy="90465"/>
            </a:xfrm>
            <a:custGeom>
              <a:avLst/>
              <a:gdLst>
                <a:gd name="connsiteX0" fmla="*/ 0 w 97764"/>
                <a:gd name="connsiteY0" fmla="*/ 0 h 90465"/>
                <a:gd name="connsiteX1" fmla="*/ 97764 w 97764"/>
                <a:gd name="connsiteY1" fmla="*/ 90465 h 90465"/>
                <a:gd name="connsiteX2" fmla="*/ 0 w 97764"/>
                <a:gd name="connsiteY2" fmla="*/ 0 h 9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4" h="90465">
                  <a:moveTo>
                    <a:pt x="0" y="0"/>
                  </a:moveTo>
                  <a:cubicBezTo>
                    <a:pt x="59191" y="6340"/>
                    <a:pt x="80396" y="43954"/>
                    <a:pt x="97764" y="90465"/>
                  </a:cubicBezTo>
                  <a:cubicBezTo>
                    <a:pt x="39372" y="88654"/>
                    <a:pt x="26266" y="4198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7" name="任意多边形: 形状 366"/>
            <p:cNvSpPr/>
            <p:nvPr/>
          </p:nvSpPr>
          <p:spPr>
            <a:xfrm>
              <a:off x="8723375" y="4370893"/>
              <a:ext cx="68486" cy="68311"/>
            </a:xfrm>
            <a:custGeom>
              <a:avLst/>
              <a:gdLst>
                <a:gd name="connsiteX0" fmla="*/ 15222 w 68486"/>
                <a:gd name="connsiteY0" fmla="*/ 0 h 68311"/>
                <a:gd name="connsiteX1" fmla="*/ 68180 w 68486"/>
                <a:gd name="connsiteY1" fmla="*/ 49015 h 68311"/>
                <a:gd name="connsiteX2" fmla="*/ 51131 w 68486"/>
                <a:gd name="connsiteY2" fmla="*/ 68142 h 68311"/>
                <a:gd name="connsiteX3" fmla="*/ 91 w 68486"/>
                <a:gd name="connsiteY3" fmla="*/ 17742 h 68311"/>
                <a:gd name="connsiteX4" fmla="*/ 15222 w 68486"/>
                <a:gd name="connsiteY4" fmla="*/ 0 h 68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86" h="68311">
                  <a:moveTo>
                    <a:pt x="15222" y="0"/>
                  </a:moveTo>
                  <a:cubicBezTo>
                    <a:pt x="54381" y="160"/>
                    <a:pt x="71004" y="17582"/>
                    <a:pt x="68180" y="49015"/>
                  </a:cubicBezTo>
                  <a:cubicBezTo>
                    <a:pt x="67540" y="56155"/>
                    <a:pt x="57684" y="67449"/>
                    <a:pt x="51131" y="68142"/>
                  </a:cubicBezTo>
                  <a:cubicBezTo>
                    <a:pt x="26996" y="70753"/>
                    <a:pt x="-1827" y="42675"/>
                    <a:pt x="91" y="17742"/>
                  </a:cubicBezTo>
                  <a:cubicBezTo>
                    <a:pt x="730" y="9803"/>
                    <a:pt x="12718" y="2717"/>
                    <a:pt x="1522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8" name="任意多边形: 形状 367"/>
            <p:cNvSpPr/>
            <p:nvPr/>
          </p:nvSpPr>
          <p:spPr>
            <a:xfrm>
              <a:off x="7571122" y="5317774"/>
              <a:ext cx="72842" cy="57898"/>
            </a:xfrm>
            <a:custGeom>
              <a:avLst/>
              <a:gdLst>
                <a:gd name="connsiteX0" fmla="*/ 72779 w 72842"/>
                <a:gd name="connsiteY0" fmla="*/ 53992 h 57898"/>
                <a:gd name="connsiteX1" fmla="*/ 2 w 72842"/>
                <a:gd name="connsiteY1" fmla="*/ 21333 h 57898"/>
                <a:gd name="connsiteX2" fmla="*/ 22219 w 72842"/>
                <a:gd name="connsiteY2" fmla="*/ 501 h 57898"/>
                <a:gd name="connsiteX3" fmla="*/ 72779 w 72842"/>
                <a:gd name="connsiteY3" fmla="*/ 53992 h 5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42" h="57897">
                  <a:moveTo>
                    <a:pt x="72779" y="53992"/>
                  </a:moveTo>
                  <a:cubicBezTo>
                    <a:pt x="14600" y="63369"/>
                    <a:pt x="-211" y="57135"/>
                    <a:pt x="2" y="21333"/>
                  </a:cubicBezTo>
                  <a:cubicBezTo>
                    <a:pt x="56" y="14034"/>
                    <a:pt x="13695" y="1513"/>
                    <a:pt x="22219" y="501"/>
                  </a:cubicBezTo>
                  <a:cubicBezTo>
                    <a:pt x="55837" y="-3495"/>
                    <a:pt x="74058" y="16591"/>
                    <a:pt x="72779" y="539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9" name="任意多边形: 形状 368"/>
            <p:cNvSpPr/>
            <p:nvPr/>
          </p:nvSpPr>
          <p:spPr>
            <a:xfrm>
              <a:off x="7229523" y="6586975"/>
              <a:ext cx="69251" cy="63079"/>
            </a:xfrm>
            <a:custGeom>
              <a:avLst/>
              <a:gdLst>
                <a:gd name="connsiteX0" fmla="*/ 22256 w 69251"/>
                <a:gd name="connsiteY0" fmla="*/ 0 h 63079"/>
                <a:gd name="connsiteX1" fmla="*/ 69247 w 69251"/>
                <a:gd name="connsiteY1" fmla="*/ 39905 h 63079"/>
                <a:gd name="connsiteX2" fmla="*/ 35096 w 69251"/>
                <a:gd name="connsiteY2" fmla="*/ 62921 h 63079"/>
                <a:gd name="connsiteX3" fmla="*/ 305 w 69251"/>
                <a:gd name="connsiteY3" fmla="*/ 27491 h 63079"/>
                <a:gd name="connsiteX4" fmla="*/ 22256 w 69251"/>
                <a:gd name="connsiteY4" fmla="*/ 0 h 6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51" h="63079">
                  <a:moveTo>
                    <a:pt x="22256" y="0"/>
                  </a:moveTo>
                  <a:cubicBezTo>
                    <a:pt x="60296" y="426"/>
                    <a:pt x="68874" y="16569"/>
                    <a:pt x="69247" y="39905"/>
                  </a:cubicBezTo>
                  <a:cubicBezTo>
                    <a:pt x="69620" y="64892"/>
                    <a:pt x="50120" y="61749"/>
                    <a:pt x="35096" y="62921"/>
                  </a:cubicBezTo>
                  <a:cubicBezTo>
                    <a:pt x="10215" y="64892"/>
                    <a:pt x="-2145" y="48216"/>
                    <a:pt x="305" y="27491"/>
                  </a:cubicBezTo>
                  <a:cubicBezTo>
                    <a:pt x="1691" y="15557"/>
                    <a:pt x="17674" y="5328"/>
                    <a:pt x="222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0" name="任意多边形: 形状 369"/>
            <p:cNvSpPr/>
            <p:nvPr/>
          </p:nvSpPr>
          <p:spPr>
            <a:xfrm>
              <a:off x="10809391" y="5526911"/>
              <a:ext cx="84018" cy="82899"/>
            </a:xfrm>
            <a:custGeom>
              <a:avLst/>
              <a:gdLst>
                <a:gd name="connsiteX0" fmla="*/ 84019 w 84018"/>
                <a:gd name="connsiteY0" fmla="*/ 82900 h 82899"/>
                <a:gd name="connsiteX1" fmla="*/ 0 w 84018"/>
                <a:gd name="connsiteY1" fmla="*/ 0 h 82899"/>
                <a:gd name="connsiteX2" fmla="*/ 84019 w 84018"/>
                <a:gd name="connsiteY2" fmla="*/ 82900 h 82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018" h="82899">
                  <a:moveTo>
                    <a:pt x="84019" y="82900"/>
                  </a:moveTo>
                  <a:cubicBezTo>
                    <a:pt x="37880" y="80023"/>
                    <a:pt x="18381" y="60257"/>
                    <a:pt x="0" y="0"/>
                  </a:cubicBezTo>
                  <a:cubicBezTo>
                    <a:pt x="40704" y="1172"/>
                    <a:pt x="71072" y="30421"/>
                    <a:pt x="84019" y="829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1" name="任意多边形: 形状 370"/>
            <p:cNvSpPr/>
            <p:nvPr/>
          </p:nvSpPr>
          <p:spPr>
            <a:xfrm>
              <a:off x="11801420" y="6613454"/>
              <a:ext cx="106981" cy="85650"/>
            </a:xfrm>
            <a:custGeom>
              <a:avLst/>
              <a:gdLst>
                <a:gd name="connsiteX0" fmla="*/ 0 w 106981"/>
                <a:gd name="connsiteY0" fmla="*/ 0 h 85650"/>
                <a:gd name="connsiteX1" fmla="*/ 106982 w 106981"/>
                <a:gd name="connsiteY1" fmla="*/ 84658 h 85650"/>
                <a:gd name="connsiteX2" fmla="*/ 0 w 106981"/>
                <a:gd name="connsiteY2" fmla="*/ 0 h 8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981" h="85650">
                  <a:moveTo>
                    <a:pt x="0" y="0"/>
                  </a:moveTo>
                  <a:cubicBezTo>
                    <a:pt x="46725" y="6234"/>
                    <a:pt x="70114" y="25254"/>
                    <a:pt x="106982" y="84658"/>
                  </a:cubicBezTo>
                  <a:cubicBezTo>
                    <a:pt x="69474" y="90998"/>
                    <a:pt x="39266" y="6745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2" name="任意多边形: 形状 371"/>
            <p:cNvSpPr/>
            <p:nvPr/>
          </p:nvSpPr>
          <p:spPr>
            <a:xfrm>
              <a:off x="7986165" y="4966076"/>
              <a:ext cx="70929" cy="64606"/>
            </a:xfrm>
            <a:custGeom>
              <a:avLst/>
              <a:gdLst>
                <a:gd name="connsiteX0" fmla="*/ 50766 w 70929"/>
                <a:gd name="connsiteY0" fmla="*/ 64607 h 64606"/>
                <a:gd name="connsiteX1" fmla="*/ 685 w 70929"/>
                <a:gd name="connsiteY1" fmla="*/ 17243 h 64606"/>
                <a:gd name="connsiteX2" fmla="*/ 26898 w 70929"/>
                <a:gd name="connsiteY2" fmla="*/ 141 h 64606"/>
                <a:gd name="connsiteX3" fmla="*/ 70372 w 70929"/>
                <a:gd name="connsiteY3" fmla="*/ 41964 h 64606"/>
                <a:gd name="connsiteX4" fmla="*/ 50766 w 70929"/>
                <a:gd name="connsiteY4" fmla="*/ 64607 h 64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929" h="64604">
                  <a:moveTo>
                    <a:pt x="50766" y="64607"/>
                  </a:moveTo>
                  <a:cubicBezTo>
                    <a:pt x="15656" y="63595"/>
                    <a:pt x="-4003" y="42550"/>
                    <a:pt x="685" y="17243"/>
                  </a:cubicBezTo>
                  <a:cubicBezTo>
                    <a:pt x="2071" y="9891"/>
                    <a:pt x="17415" y="834"/>
                    <a:pt x="26898" y="141"/>
                  </a:cubicBezTo>
                  <a:cubicBezTo>
                    <a:pt x="54442" y="-1830"/>
                    <a:pt x="74581" y="17083"/>
                    <a:pt x="70372" y="41964"/>
                  </a:cubicBezTo>
                  <a:cubicBezTo>
                    <a:pt x="68614" y="52300"/>
                    <a:pt x="54496" y="60558"/>
                    <a:pt x="50766" y="646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3" name="任意多边形: 形状 372"/>
            <p:cNvSpPr/>
            <p:nvPr/>
          </p:nvSpPr>
          <p:spPr>
            <a:xfrm>
              <a:off x="9549589" y="4516671"/>
              <a:ext cx="71957" cy="69849"/>
            </a:xfrm>
            <a:custGeom>
              <a:avLst/>
              <a:gdLst>
                <a:gd name="connsiteX0" fmla="*/ 0 w 71957"/>
                <a:gd name="connsiteY0" fmla="*/ 789 h 69849"/>
                <a:gd name="connsiteX1" fmla="*/ 71925 w 71957"/>
                <a:gd name="connsiteY1" fmla="*/ 54972 h 69849"/>
                <a:gd name="connsiteX2" fmla="*/ 52372 w 71957"/>
                <a:gd name="connsiteY2" fmla="*/ 69837 h 69849"/>
                <a:gd name="connsiteX3" fmla="*/ 0 w 71957"/>
                <a:gd name="connsiteY3" fmla="*/ 789 h 6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957" h="69849">
                  <a:moveTo>
                    <a:pt x="0" y="789"/>
                  </a:moveTo>
                  <a:cubicBezTo>
                    <a:pt x="33299" y="-5285"/>
                    <a:pt x="73257" y="24764"/>
                    <a:pt x="71925" y="54972"/>
                  </a:cubicBezTo>
                  <a:cubicBezTo>
                    <a:pt x="71711" y="60460"/>
                    <a:pt x="58818" y="70263"/>
                    <a:pt x="52372" y="69837"/>
                  </a:cubicBezTo>
                  <a:cubicBezTo>
                    <a:pt x="18221" y="67279"/>
                    <a:pt x="7938" y="52841"/>
                    <a:pt x="0" y="7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4" name="任意多边形: 形状 373"/>
            <p:cNvSpPr/>
            <p:nvPr/>
          </p:nvSpPr>
          <p:spPr>
            <a:xfrm>
              <a:off x="10637413" y="5348697"/>
              <a:ext cx="74480" cy="82207"/>
            </a:xfrm>
            <a:custGeom>
              <a:avLst/>
              <a:gdLst>
                <a:gd name="connsiteX0" fmla="*/ 74481 w 74480"/>
                <a:gd name="connsiteY0" fmla="*/ 82207 h 82207"/>
                <a:gd name="connsiteX1" fmla="*/ 105 w 74480"/>
                <a:gd name="connsiteY1" fmla="*/ 0 h 82207"/>
                <a:gd name="connsiteX2" fmla="*/ 74481 w 74480"/>
                <a:gd name="connsiteY2" fmla="*/ 82207 h 8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0" h="82207">
                  <a:moveTo>
                    <a:pt x="74481" y="82207"/>
                  </a:moveTo>
                  <a:cubicBezTo>
                    <a:pt x="25412" y="77359"/>
                    <a:pt x="-1920" y="46085"/>
                    <a:pt x="105" y="0"/>
                  </a:cubicBezTo>
                  <a:cubicBezTo>
                    <a:pt x="41129" y="2771"/>
                    <a:pt x="65530" y="29036"/>
                    <a:pt x="74481" y="822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5" name="任意多边形: 形状 374"/>
            <p:cNvSpPr/>
            <p:nvPr/>
          </p:nvSpPr>
          <p:spPr>
            <a:xfrm>
              <a:off x="7930568" y="4800476"/>
              <a:ext cx="70627" cy="59954"/>
            </a:xfrm>
            <a:custGeom>
              <a:avLst/>
              <a:gdLst>
                <a:gd name="connsiteX0" fmla="*/ 69335 w 70627"/>
                <a:gd name="connsiteY0" fmla="*/ 59399 h 59954"/>
                <a:gd name="connsiteX1" fmla="*/ 21 w 70627"/>
                <a:gd name="connsiteY1" fmla="*/ 19228 h 59954"/>
                <a:gd name="connsiteX2" fmla="*/ 35930 w 70627"/>
                <a:gd name="connsiteY2" fmla="*/ 1806 h 59954"/>
                <a:gd name="connsiteX3" fmla="*/ 69335 w 70627"/>
                <a:gd name="connsiteY3" fmla="*/ 59399 h 5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27" h="59954">
                  <a:moveTo>
                    <a:pt x="69335" y="59399"/>
                  </a:moveTo>
                  <a:cubicBezTo>
                    <a:pt x="18295" y="62649"/>
                    <a:pt x="-725" y="51940"/>
                    <a:pt x="21" y="19228"/>
                  </a:cubicBezTo>
                  <a:cubicBezTo>
                    <a:pt x="660" y="-8210"/>
                    <a:pt x="22664" y="1753"/>
                    <a:pt x="35930" y="1806"/>
                  </a:cubicBezTo>
                  <a:cubicBezTo>
                    <a:pt x="64327" y="1913"/>
                    <a:pt x="74503" y="21040"/>
                    <a:pt x="69335" y="593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6" name="任意多边形: 形状 375"/>
            <p:cNvSpPr/>
            <p:nvPr/>
          </p:nvSpPr>
          <p:spPr>
            <a:xfrm>
              <a:off x="11899132" y="6741848"/>
              <a:ext cx="101706" cy="84556"/>
            </a:xfrm>
            <a:custGeom>
              <a:avLst/>
              <a:gdLst>
                <a:gd name="connsiteX0" fmla="*/ 0 w 101706"/>
                <a:gd name="connsiteY0" fmla="*/ 58 h 84556"/>
                <a:gd name="connsiteX1" fmla="*/ 101707 w 101706"/>
                <a:gd name="connsiteY1" fmla="*/ 84557 h 84556"/>
                <a:gd name="connsiteX2" fmla="*/ 0 w 101706"/>
                <a:gd name="connsiteY2" fmla="*/ 58 h 8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706" h="84556">
                  <a:moveTo>
                    <a:pt x="0" y="58"/>
                  </a:moveTo>
                  <a:cubicBezTo>
                    <a:pt x="42409" y="-1647"/>
                    <a:pt x="84178" y="34156"/>
                    <a:pt x="101707" y="84557"/>
                  </a:cubicBezTo>
                  <a:cubicBezTo>
                    <a:pt x="64040" y="82852"/>
                    <a:pt x="34896" y="59090"/>
                    <a:pt x="0" y="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7" name="任意多边形: 形状 376"/>
            <p:cNvSpPr/>
            <p:nvPr/>
          </p:nvSpPr>
          <p:spPr>
            <a:xfrm>
              <a:off x="8318494" y="4490235"/>
              <a:ext cx="70600" cy="65673"/>
            </a:xfrm>
            <a:custGeom>
              <a:avLst/>
              <a:gdLst>
                <a:gd name="connsiteX0" fmla="*/ 116 w 70600"/>
                <a:gd name="connsiteY0" fmla="*/ 3569 h 65673"/>
                <a:gd name="connsiteX1" fmla="*/ 66819 w 70600"/>
                <a:gd name="connsiteY1" fmla="*/ 28823 h 65673"/>
                <a:gd name="connsiteX2" fmla="*/ 67672 w 70600"/>
                <a:gd name="connsiteY2" fmla="*/ 57167 h 65673"/>
                <a:gd name="connsiteX3" fmla="*/ 39967 w 70600"/>
                <a:gd name="connsiteY3" fmla="*/ 65318 h 65673"/>
                <a:gd name="connsiteX4" fmla="*/ 116 w 70600"/>
                <a:gd name="connsiteY4" fmla="*/ 3569 h 6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00" h="65673">
                  <a:moveTo>
                    <a:pt x="116" y="3569"/>
                  </a:moveTo>
                  <a:cubicBezTo>
                    <a:pt x="31017" y="-5914"/>
                    <a:pt x="52807" y="3836"/>
                    <a:pt x="66819" y="28823"/>
                  </a:cubicBezTo>
                  <a:cubicBezTo>
                    <a:pt x="71135" y="36495"/>
                    <a:pt x="72200" y="51146"/>
                    <a:pt x="67672" y="57167"/>
                  </a:cubicBezTo>
                  <a:cubicBezTo>
                    <a:pt x="62877" y="63507"/>
                    <a:pt x="48918" y="66810"/>
                    <a:pt x="39967" y="65318"/>
                  </a:cubicBezTo>
                  <a:cubicBezTo>
                    <a:pt x="7095" y="59884"/>
                    <a:pt x="-1110" y="35909"/>
                    <a:pt x="116" y="35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8" name="任意多边形: 形状 377"/>
            <p:cNvSpPr/>
            <p:nvPr/>
          </p:nvSpPr>
          <p:spPr>
            <a:xfrm>
              <a:off x="9676058" y="4545901"/>
              <a:ext cx="66821" cy="74224"/>
            </a:xfrm>
            <a:custGeom>
              <a:avLst/>
              <a:gdLst>
                <a:gd name="connsiteX0" fmla="*/ 65543 w 66821"/>
                <a:gd name="connsiteY0" fmla="*/ 74225 h 74224"/>
                <a:gd name="connsiteX1" fmla="*/ 704 w 66821"/>
                <a:gd name="connsiteY1" fmla="*/ 22812 h 74224"/>
                <a:gd name="connsiteX2" fmla="*/ 23560 w 66821"/>
                <a:gd name="connsiteY2" fmla="*/ 1341 h 74224"/>
                <a:gd name="connsiteX3" fmla="*/ 65543 w 66821"/>
                <a:gd name="connsiteY3" fmla="*/ 74225 h 74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821" h="74224">
                  <a:moveTo>
                    <a:pt x="65543" y="74225"/>
                  </a:moveTo>
                  <a:cubicBezTo>
                    <a:pt x="30380" y="74065"/>
                    <a:pt x="5872" y="54725"/>
                    <a:pt x="704" y="22812"/>
                  </a:cubicBezTo>
                  <a:cubicBezTo>
                    <a:pt x="-2279" y="4591"/>
                    <a:pt x="4008" y="-3401"/>
                    <a:pt x="23560" y="1341"/>
                  </a:cubicBezTo>
                  <a:cubicBezTo>
                    <a:pt x="56113" y="9226"/>
                    <a:pt x="71563" y="35492"/>
                    <a:pt x="65543" y="742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9" name="任意多边形: 形状 378"/>
            <p:cNvSpPr/>
            <p:nvPr/>
          </p:nvSpPr>
          <p:spPr>
            <a:xfrm>
              <a:off x="10276189" y="4985419"/>
              <a:ext cx="75121" cy="82451"/>
            </a:xfrm>
            <a:custGeom>
              <a:avLst/>
              <a:gdLst>
                <a:gd name="connsiteX0" fmla="*/ 75122 w 75121"/>
                <a:gd name="connsiteY0" fmla="*/ 82451 h 82451"/>
                <a:gd name="connsiteX1" fmla="*/ 0 w 75121"/>
                <a:gd name="connsiteY1" fmla="*/ 297 h 82451"/>
                <a:gd name="connsiteX2" fmla="*/ 75122 w 75121"/>
                <a:gd name="connsiteY2" fmla="*/ 82451 h 8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121" h="82451">
                  <a:moveTo>
                    <a:pt x="75122" y="82451"/>
                  </a:moveTo>
                  <a:cubicBezTo>
                    <a:pt x="25360" y="72862"/>
                    <a:pt x="2238" y="46809"/>
                    <a:pt x="0" y="297"/>
                  </a:cubicBezTo>
                  <a:cubicBezTo>
                    <a:pt x="38520" y="-3379"/>
                    <a:pt x="67343" y="27203"/>
                    <a:pt x="75122" y="824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0" name="任意多边形: 形状 379"/>
            <p:cNvSpPr/>
            <p:nvPr/>
          </p:nvSpPr>
          <p:spPr>
            <a:xfrm>
              <a:off x="9013279" y="4410300"/>
              <a:ext cx="69705" cy="69110"/>
            </a:xfrm>
            <a:custGeom>
              <a:avLst/>
              <a:gdLst>
                <a:gd name="connsiteX0" fmla="*/ 337 w 69705"/>
                <a:gd name="connsiteY0" fmla="*/ 285 h 69110"/>
                <a:gd name="connsiteX1" fmla="*/ 69491 w 69705"/>
                <a:gd name="connsiteY1" fmla="*/ 46902 h 69110"/>
                <a:gd name="connsiteX2" fmla="*/ 47488 w 69705"/>
                <a:gd name="connsiteY2" fmla="*/ 68906 h 69110"/>
                <a:gd name="connsiteX3" fmla="*/ 337 w 69705"/>
                <a:gd name="connsiteY3" fmla="*/ 285 h 69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705" h="69110">
                  <a:moveTo>
                    <a:pt x="337" y="285"/>
                  </a:moveTo>
                  <a:cubicBezTo>
                    <a:pt x="39603" y="-2592"/>
                    <a:pt x="66668" y="16587"/>
                    <a:pt x="69491" y="46902"/>
                  </a:cubicBezTo>
                  <a:cubicBezTo>
                    <a:pt x="71037" y="63791"/>
                    <a:pt x="64270" y="70398"/>
                    <a:pt x="47488" y="68906"/>
                  </a:cubicBezTo>
                  <a:cubicBezTo>
                    <a:pt x="16960" y="66242"/>
                    <a:pt x="-2859" y="38804"/>
                    <a:pt x="337" y="28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1" name="任意多边形: 形状 380"/>
            <p:cNvSpPr/>
            <p:nvPr/>
          </p:nvSpPr>
          <p:spPr>
            <a:xfrm>
              <a:off x="7517844" y="5143631"/>
              <a:ext cx="67884" cy="68836"/>
            </a:xfrm>
            <a:custGeom>
              <a:avLst/>
              <a:gdLst>
                <a:gd name="connsiteX0" fmla="*/ 23019 w 67884"/>
                <a:gd name="connsiteY0" fmla="*/ 0 h 68836"/>
                <a:gd name="connsiteX1" fmla="*/ 67559 w 67884"/>
                <a:gd name="connsiteY1" fmla="*/ 46671 h 68836"/>
                <a:gd name="connsiteX2" fmla="*/ 37137 w 67884"/>
                <a:gd name="connsiteY2" fmla="*/ 68835 h 68836"/>
                <a:gd name="connsiteX3" fmla="*/ 216 w 67884"/>
                <a:gd name="connsiteY3" fmla="*/ 27118 h 68836"/>
                <a:gd name="connsiteX4" fmla="*/ 23019 w 67884"/>
                <a:gd name="connsiteY4" fmla="*/ 0 h 6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84" h="68836">
                  <a:moveTo>
                    <a:pt x="23019" y="0"/>
                  </a:moveTo>
                  <a:cubicBezTo>
                    <a:pt x="61006" y="2078"/>
                    <a:pt x="64682" y="25520"/>
                    <a:pt x="67559" y="46671"/>
                  </a:cubicBezTo>
                  <a:cubicBezTo>
                    <a:pt x="70596" y="69367"/>
                    <a:pt x="51789" y="68728"/>
                    <a:pt x="37137" y="68835"/>
                  </a:cubicBezTo>
                  <a:cubicBezTo>
                    <a:pt x="9699" y="69048"/>
                    <a:pt x="-1755" y="50827"/>
                    <a:pt x="216" y="27118"/>
                  </a:cubicBezTo>
                  <a:cubicBezTo>
                    <a:pt x="1069" y="17475"/>
                    <a:pt x="15081" y="9004"/>
                    <a:pt x="230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2" name="任意多边形: 形状 381"/>
            <p:cNvSpPr/>
            <p:nvPr/>
          </p:nvSpPr>
          <p:spPr>
            <a:xfrm>
              <a:off x="9980032" y="4765781"/>
              <a:ext cx="70259" cy="71957"/>
            </a:xfrm>
            <a:custGeom>
              <a:avLst/>
              <a:gdLst>
                <a:gd name="connsiteX0" fmla="*/ 70260 w 70259"/>
                <a:gd name="connsiteY0" fmla="*/ 71717 h 71957"/>
                <a:gd name="connsiteX1" fmla="*/ 40 w 70259"/>
                <a:gd name="connsiteY1" fmla="*/ 14177 h 71957"/>
                <a:gd name="connsiteX2" fmla="*/ 25986 w 70259"/>
                <a:gd name="connsiteY2" fmla="*/ 112 h 71957"/>
                <a:gd name="connsiteX3" fmla="*/ 70260 w 70259"/>
                <a:gd name="connsiteY3" fmla="*/ 71717 h 7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259" h="71957">
                  <a:moveTo>
                    <a:pt x="70260" y="71717"/>
                  </a:moveTo>
                  <a:cubicBezTo>
                    <a:pt x="33445" y="74861"/>
                    <a:pt x="-1345" y="46730"/>
                    <a:pt x="40" y="14177"/>
                  </a:cubicBezTo>
                  <a:cubicBezTo>
                    <a:pt x="253" y="8796"/>
                    <a:pt x="17781" y="-1167"/>
                    <a:pt x="25986" y="112"/>
                  </a:cubicBezTo>
                  <a:cubicBezTo>
                    <a:pt x="50121" y="3788"/>
                    <a:pt x="67436" y="33784"/>
                    <a:pt x="70260" y="717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3" name="任意多边形: 形状 382"/>
            <p:cNvSpPr/>
            <p:nvPr/>
          </p:nvSpPr>
          <p:spPr>
            <a:xfrm>
              <a:off x="10102232" y="4800630"/>
              <a:ext cx="65683" cy="82260"/>
            </a:xfrm>
            <a:custGeom>
              <a:avLst/>
              <a:gdLst>
                <a:gd name="connsiteX0" fmla="*/ 65430 w 65683"/>
                <a:gd name="connsiteY0" fmla="*/ 82261 h 82260"/>
                <a:gd name="connsiteX1" fmla="*/ 644 w 65683"/>
                <a:gd name="connsiteY1" fmla="*/ 0 h 82260"/>
                <a:gd name="connsiteX2" fmla="*/ 65430 w 65683"/>
                <a:gd name="connsiteY2" fmla="*/ 82261 h 8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683" h="82260">
                  <a:moveTo>
                    <a:pt x="65430" y="82261"/>
                  </a:moveTo>
                  <a:cubicBezTo>
                    <a:pt x="16255" y="71179"/>
                    <a:pt x="-3991" y="44753"/>
                    <a:pt x="644" y="0"/>
                  </a:cubicBezTo>
                  <a:cubicBezTo>
                    <a:pt x="45877" y="6766"/>
                    <a:pt x="68360" y="34364"/>
                    <a:pt x="65430" y="822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4" name="任意多边形: 形状 383"/>
            <p:cNvSpPr/>
            <p:nvPr/>
          </p:nvSpPr>
          <p:spPr>
            <a:xfrm>
              <a:off x="10561810" y="5209957"/>
              <a:ext cx="78211" cy="78060"/>
            </a:xfrm>
            <a:custGeom>
              <a:avLst/>
              <a:gdLst>
                <a:gd name="connsiteX0" fmla="*/ 0 w 78211"/>
                <a:gd name="connsiteY0" fmla="*/ 5 h 78060"/>
                <a:gd name="connsiteX1" fmla="*/ 78211 w 78211"/>
                <a:gd name="connsiteY1" fmla="*/ 77897 h 78060"/>
                <a:gd name="connsiteX2" fmla="*/ 0 w 78211"/>
                <a:gd name="connsiteY2" fmla="*/ 5 h 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211" h="78060">
                  <a:moveTo>
                    <a:pt x="0" y="5"/>
                  </a:moveTo>
                  <a:cubicBezTo>
                    <a:pt x="43474" y="-421"/>
                    <a:pt x="70486" y="26484"/>
                    <a:pt x="78211" y="77897"/>
                  </a:cubicBezTo>
                  <a:cubicBezTo>
                    <a:pt x="37880" y="80241"/>
                    <a:pt x="15077" y="57545"/>
                    <a:pt x="0" y="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5" name="任意多边形: 形状 384"/>
            <p:cNvSpPr/>
            <p:nvPr/>
          </p:nvSpPr>
          <p:spPr>
            <a:xfrm>
              <a:off x="11433432" y="6187074"/>
              <a:ext cx="106927" cy="96059"/>
            </a:xfrm>
            <a:custGeom>
              <a:avLst/>
              <a:gdLst>
                <a:gd name="connsiteX0" fmla="*/ 106928 w 106927"/>
                <a:gd name="connsiteY0" fmla="*/ 96059 h 96059"/>
                <a:gd name="connsiteX1" fmla="*/ 0 w 106927"/>
                <a:gd name="connsiteY1" fmla="*/ 0 h 96059"/>
                <a:gd name="connsiteX2" fmla="*/ 106928 w 106927"/>
                <a:gd name="connsiteY2" fmla="*/ 96059 h 9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927" h="96059">
                  <a:moveTo>
                    <a:pt x="106928" y="96059"/>
                  </a:moveTo>
                  <a:cubicBezTo>
                    <a:pt x="48642" y="83060"/>
                    <a:pt x="22324" y="46511"/>
                    <a:pt x="0" y="0"/>
                  </a:cubicBezTo>
                  <a:cubicBezTo>
                    <a:pt x="58233" y="6553"/>
                    <a:pt x="77839" y="50667"/>
                    <a:pt x="106928" y="960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6" name="任意多边形: 形状 385"/>
            <p:cNvSpPr/>
            <p:nvPr/>
          </p:nvSpPr>
          <p:spPr>
            <a:xfrm>
              <a:off x="7882650" y="4635849"/>
              <a:ext cx="67173" cy="63028"/>
            </a:xfrm>
            <a:custGeom>
              <a:avLst/>
              <a:gdLst>
                <a:gd name="connsiteX0" fmla="*/ 52893 w 67173"/>
                <a:gd name="connsiteY0" fmla="*/ 63021 h 63028"/>
                <a:gd name="connsiteX1" fmla="*/ 42 w 67173"/>
                <a:gd name="connsiteY1" fmla="*/ 23170 h 63028"/>
                <a:gd name="connsiteX2" fmla="*/ 26787 w 67173"/>
                <a:gd name="connsiteY2" fmla="*/ 47 h 63028"/>
                <a:gd name="connsiteX3" fmla="*/ 67172 w 67173"/>
                <a:gd name="connsiteY3" fmla="*/ 44481 h 63028"/>
                <a:gd name="connsiteX4" fmla="*/ 52893 w 67173"/>
                <a:gd name="connsiteY4" fmla="*/ 63021 h 6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73" h="63028">
                  <a:moveTo>
                    <a:pt x="52893" y="63021"/>
                  </a:moveTo>
                  <a:cubicBezTo>
                    <a:pt x="15332" y="63394"/>
                    <a:pt x="1214" y="49755"/>
                    <a:pt x="42" y="23170"/>
                  </a:cubicBezTo>
                  <a:cubicBezTo>
                    <a:pt x="-811" y="3244"/>
                    <a:pt x="11496" y="-485"/>
                    <a:pt x="26787" y="47"/>
                  </a:cubicBezTo>
                  <a:cubicBezTo>
                    <a:pt x="54971" y="1059"/>
                    <a:pt x="66745" y="19707"/>
                    <a:pt x="67172" y="44481"/>
                  </a:cubicBezTo>
                  <a:cubicBezTo>
                    <a:pt x="67331" y="52153"/>
                    <a:pt x="55344" y="60038"/>
                    <a:pt x="52893" y="630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7" name="任意多边形: 形状 386"/>
            <p:cNvSpPr/>
            <p:nvPr/>
          </p:nvSpPr>
          <p:spPr>
            <a:xfrm>
              <a:off x="8948404" y="4256972"/>
              <a:ext cx="77110" cy="65761"/>
            </a:xfrm>
            <a:custGeom>
              <a:avLst/>
              <a:gdLst>
                <a:gd name="connsiteX0" fmla="*/ 0 w 77110"/>
                <a:gd name="connsiteY0" fmla="*/ 4169 h 65761"/>
                <a:gd name="connsiteX1" fmla="*/ 76773 w 77110"/>
                <a:gd name="connsiteY1" fmla="*/ 38533 h 65761"/>
                <a:gd name="connsiteX2" fmla="*/ 70273 w 77110"/>
                <a:gd name="connsiteY2" fmla="*/ 63094 h 65761"/>
                <a:gd name="connsiteX3" fmla="*/ 44434 w 77110"/>
                <a:gd name="connsiteY3" fmla="*/ 61762 h 65761"/>
                <a:gd name="connsiteX4" fmla="*/ 0 w 77110"/>
                <a:gd name="connsiteY4" fmla="*/ 4169 h 6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10" h="65761">
                  <a:moveTo>
                    <a:pt x="0" y="4169"/>
                  </a:moveTo>
                  <a:cubicBezTo>
                    <a:pt x="52265" y="-6700"/>
                    <a:pt x="71179" y="3317"/>
                    <a:pt x="76773" y="38533"/>
                  </a:cubicBezTo>
                  <a:cubicBezTo>
                    <a:pt x="78052" y="46578"/>
                    <a:pt x="75654" y="59524"/>
                    <a:pt x="70273" y="63094"/>
                  </a:cubicBezTo>
                  <a:cubicBezTo>
                    <a:pt x="64253" y="67090"/>
                    <a:pt x="49015" y="66557"/>
                    <a:pt x="44434" y="61762"/>
                  </a:cubicBezTo>
                  <a:cubicBezTo>
                    <a:pt x="29196" y="45726"/>
                    <a:pt x="16996" y="26812"/>
                    <a:pt x="0" y="41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8" name="任意多边形: 形状 387"/>
            <p:cNvSpPr/>
            <p:nvPr/>
          </p:nvSpPr>
          <p:spPr>
            <a:xfrm>
              <a:off x="11710848" y="6488305"/>
              <a:ext cx="109645" cy="92383"/>
            </a:xfrm>
            <a:custGeom>
              <a:avLst/>
              <a:gdLst>
                <a:gd name="connsiteX0" fmla="*/ 0 w 109645"/>
                <a:gd name="connsiteY0" fmla="*/ 0 h 92383"/>
                <a:gd name="connsiteX1" fmla="*/ 109646 w 109645"/>
                <a:gd name="connsiteY1" fmla="*/ 92384 h 92383"/>
                <a:gd name="connsiteX2" fmla="*/ 0 w 109645"/>
                <a:gd name="connsiteY2" fmla="*/ 0 h 92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644" h="92383">
                  <a:moveTo>
                    <a:pt x="0" y="0"/>
                  </a:moveTo>
                  <a:cubicBezTo>
                    <a:pt x="58925" y="6766"/>
                    <a:pt x="78318" y="50827"/>
                    <a:pt x="109646" y="92384"/>
                  </a:cubicBezTo>
                  <a:cubicBezTo>
                    <a:pt x="50827" y="82207"/>
                    <a:pt x="25254" y="4523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9" name="任意多边形: 形状 388"/>
            <p:cNvSpPr/>
            <p:nvPr/>
          </p:nvSpPr>
          <p:spPr>
            <a:xfrm>
              <a:off x="8161344" y="4480112"/>
              <a:ext cx="68595" cy="64040"/>
            </a:xfrm>
            <a:custGeom>
              <a:avLst/>
              <a:gdLst>
                <a:gd name="connsiteX0" fmla="*/ 53694 w 68595"/>
                <a:gd name="connsiteY0" fmla="*/ 64040 h 64040"/>
                <a:gd name="connsiteX1" fmla="*/ 150 w 68595"/>
                <a:gd name="connsiteY1" fmla="*/ 26533 h 64040"/>
                <a:gd name="connsiteX2" fmla="*/ 23325 w 68595"/>
                <a:gd name="connsiteY2" fmla="*/ 0 h 64040"/>
                <a:gd name="connsiteX3" fmla="*/ 68345 w 68595"/>
                <a:gd name="connsiteY3" fmla="*/ 48696 h 64040"/>
                <a:gd name="connsiteX4" fmla="*/ 53694 w 68595"/>
                <a:gd name="connsiteY4" fmla="*/ 64040 h 64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95" h="64039">
                  <a:moveTo>
                    <a:pt x="53694" y="64040"/>
                  </a:moveTo>
                  <a:cubicBezTo>
                    <a:pt x="21248" y="63348"/>
                    <a:pt x="2227" y="55676"/>
                    <a:pt x="150" y="26533"/>
                  </a:cubicBezTo>
                  <a:cubicBezTo>
                    <a:pt x="-1076" y="9644"/>
                    <a:pt x="5104" y="54"/>
                    <a:pt x="23325" y="0"/>
                  </a:cubicBezTo>
                  <a:cubicBezTo>
                    <a:pt x="47140" y="-106"/>
                    <a:pt x="71328" y="24029"/>
                    <a:pt x="68345" y="48696"/>
                  </a:cubicBezTo>
                  <a:cubicBezTo>
                    <a:pt x="67493" y="55622"/>
                    <a:pt x="56464" y="61323"/>
                    <a:pt x="53694" y="640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0" name="任意多边形: 形状 389"/>
            <p:cNvSpPr/>
            <p:nvPr/>
          </p:nvSpPr>
          <p:spPr>
            <a:xfrm>
              <a:off x="10913868" y="5565217"/>
              <a:ext cx="86842" cy="83560"/>
            </a:xfrm>
            <a:custGeom>
              <a:avLst/>
              <a:gdLst>
                <a:gd name="connsiteX0" fmla="*/ 0 w 86842"/>
                <a:gd name="connsiteY0" fmla="*/ 0 h 83560"/>
                <a:gd name="connsiteX1" fmla="*/ 86843 w 86842"/>
                <a:gd name="connsiteY1" fmla="*/ 82207 h 83560"/>
                <a:gd name="connsiteX2" fmla="*/ 0 w 86842"/>
                <a:gd name="connsiteY2" fmla="*/ 0 h 83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842" h="83560">
                  <a:moveTo>
                    <a:pt x="0" y="0"/>
                  </a:moveTo>
                  <a:cubicBezTo>
                    <a:pt x="50188" y="9537"/>
                    <a:pt x="69314" y="44540"/>
                    <a:pt x="86843" y="82207"/>
                  </a:cubicBezTo>
                  <a:cubicBezTo>
                    <a:pt x="44434" y="89773"/>
                    <a:pt x="18700" y="6606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1" name="任意多边形: 形状 390"/>
            <p:cNvSpPr/>
            <p:nvPr/>
          </p:nvSpPr>
          <p:spPr>
            <a:xfrm>
              <a:off x="7696518" y="5136386"/>
              <a:ext cx="69504" cy="66674"/>
            </a:xfrm>
            <a:custGeom>
              <a:avLst/>
              <a:gdLst>
                <a:gd name="connsiteX0" fmla="*/ 24263 w 69504"/>
                <a:gd name="connsiteY0" fmla="*/ 0 h 66674"/>
                <a:gd name="connsiteX1" fmla="*/ 69390 w 69504"/>
                <a:gd name="connsiteY1" fmla="*/ 45819 h 66674"/>
                <a:gd name="connsiteX2" fmla="*/ 37849 w 69504"/>
                <a:gd name="connsiteY2" fmla="*/ 66650 h 66674"/>
                <a:gd name="connsiteX3" fmla="*/ 342 w 69504"/>
                <a:gd name="connsiteY3" fmla="*/ 26426 h 66674"/>
                <a:gd name="connsiteX4" fmla="*/ 24263 w 69504"/>
                <a:gd name="connsiteY4" fmla="*/ 0 h 6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504" h="66674">
                  <a:moveTo>
                    <a:pt x="24263" y="0"/>
                  </a:moveTo>
                  <a:cubicBezTo>
                    <a:pt x="60279" y="2984"/>
                    <a:pt x="67685" y="23069"/>
                    <a:pt x="69390" y="45819"/>
                  </a:cubicBezTo>
                  <a:cubicBezTo>
                    <a:pt x="71148" y="68781"/>
                    <a:pt x="52341" y="66277"/>
                    <a:pt x="37849" y="66650"/>
                  </a:cubicBezTo>
                  <a:cubicBezTo>
                    <a:pt x="10624" y="67396"/>
                    <a:pt x="-2322" y="50987"/>
                    <a:pt x="342" y="26426"/>
                  </a:cubicBezTo>
                  <a:cubicBezTo>
                    <a:pt x="1407" y="16836"/>
                    <a:pt x="15899" y="8738"/>
                    <a:pt x="242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2" name="任意多边形: 形状 391"/>
            <p:cNvSpPr/>
            <p:nvPr/>
          </p:nvSpPr>
          <p:spPr>
            <a:xfrm>
              <a:off x="7389124" y="5329025"/>
              <a:ext cx="69453" cy="65596"/>
            </a:xfrm>
            <a:custGeom>
              <a:avLst/>
              <a:gdLst>
                <a:gd name="connsiteX0" fmla="*/ 45184 w 69453"/>
                <a:gd name="connsiteY0" fmla="*/ 65597 h 65596"/>
                <a:gd name="connsiteX1" fmla="*/ 324 w 69453"/>
                <a:gd name="connsiteY1" fmla="*/ 23188 h 65596"/>
                <a:gd name="connsiteX2" fmla="*/ 25791 w 69453"/>
                <a:gd name="connsiteY2" fmla="*/ 12 h 65596"/>
                <a:gd name="connsiteX3" fmla="*/ 69106 w 69453"/>
                <a:gd name="connsiteY3" fmla="*/ 39065 h 65596"/>
                <a:gd name="connsiteX4" fmla="*/ 45184 w 69453"/>
                <a:gd name="connsiteY4" fmla="*/ 65597 h 6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3" h="65596">
                  <a:moveTo>
                    <a:pt x="45184" y="65597"/>
                  </a:moveTo>
                  <a:cubicBezTo>
                    <a:pt x="11459" y="62933"/>
                    <a:pt x="3148" y="45724"/>
                    <a:pt x="324" y="23188"/>
                  </a:cubicBezTo>
                  <a:cubicBezTo>
                    <a:pt x="-2073" y="3742"/>
                    <a:pt x="9062" y="-254"/>
                    <a:pt x="25791" y="12"/>
                  </a:cubicBezTo>
                  <a:cubicBezTo>
                    <a:pt x="53815" y="438"/>
                    <a:pt x="72249" y="14237"/>
                    <a:pt x="69106" y="39065"/>
                  </a:cubicBezTo>
                  <a:cubicBezTo>
                    <a:pt x="67934" y="48761"/>
                    <a:pt x="53549" y="56806"/>
                    <a:pt x="45184" y="655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3" name="任意多边形: 形状 392"/>
            <p:cNvSpPr/>
            <p:nvPr/>
          </p:nvSpPr>
          <p:spPr>
            <a:xfrm>
              <a:off x="8050144" y="4641259"/>
              <a:ext cx="65717" cy="59317"/>
            </a:xfrm>
            <a:custGeom>
              <a:avLst/>
              <a:gdLst>
                <a:gd name="connsiteX0" fmla="*/ 63613 w 65717"/>
                <a:gd name="connsiteY0" fmla="*/ 54361 h 59317"/>
                <a:gd name="connsiteX1" fmla="*/ 4209 w 65717"/>
                <a:gd name="connsiteY1" fmla="*/ 41308 h 59317"/>
                <a:gd name="connsiteX2" fmla="*/ 0 w 65717"/>
                <a:gd name="connsiteY2" fmla="*/ 2522 h 59317"/>
                <a:gd name="connsiteX3" fmla="*/ 43421 w 65717"/>
                <a:gd name="connsiteY3" fmla="*/ 2043 h 59317"/>
                <a:gd name="connsiteX4" fmla="*/ 63613 w 65717"/>
                <a:gd name="connsiteY4" fmla="*/ 54361 h 5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17" h="59317">
                  <a:moveTo>
                    <a:pt x="63613" y="54361"/>
                  </a:moveTo>
                  <a:cubicBezTo>
                    <a:pt x="41450" y="58624"/>
                    <a:pt x="17848" y="67521"/>
                    <a:pt x="4209" y="41308"/>
                  </a:cubicBezTo>
                  <a:cubicBezTo>
                    <a:pt x="-1385" y="30546"/>
                    <a:pt x="1172" y="15575"/>
                    <a:pt x="0" y="2522"/>
                  </a:cubicBezTo>
                  <a:cubicBezTo>
                    <a:pt x="14598" y="2043"/>
                    <a:pt x="30741" y="-2592"/>
                    <a:pt x="43421" y="2043"/>
                  </a:cubicBezTo>
                  <a:cubicBezTo>
                    <a:pt x="66171" y="10407"/>
                    <a:pt x="68462" y="31186"/>
                    <a:pt x="63613" y="543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4" name="任意多边形: 形状 393"/>
            <p:cNvSpPr/>
            <p:nvPr/>
          </p:nvSpPr>
          <p:spPr>
            <a:xfrm>
              <a:off x="11100660" y="5747214"/>
              <a:ext cx="82313" cy="87055"/>
            </a:xfrm>
            <a:custGeom>
              <a:avLst/>
              <a:gdLst>
                <a:gd name="connsiteX0" fmla="*/ 0 w 82313"/>
                <a:gd name="connsiteY0" fmla="*/ 0 h 87055"/>
                <a:gd name="connsiteX1" fmla="*/ 82314 w 82313"/>
                <a:gd name="connsiteY1" fmla="*/ 87055 h 87055"/>
                <a:gd name="connsiteX2" fmla="*/ 0 w 82313"/>
                <a:gd name="connsiteY2" fmla="*/ 0 h 87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313" h="87055">
                  <a:moveTo>
                    <a:pt x="0" y="0"/>
                  </a:moveTo>
                  <a:cubicBezTo>
                    <a:pt x="49335" y="11401"/>
                    <a:pt x="62974" y="51146"/>
                    <a:pt x="82314" y="87055"/>
                  </a:cubicBezTo>
                  <a:cubicBezTo>
                    <a:pt x="40545" y="87215"/>
                    <a:pt x="53" y="4587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5" name="任意多边形: 形状 394"/>
            <p:cNvSpPr/>
            <p:nvPr/>
          </p:nvSpPr>
          <p:spPr>
            <a:xfrm>
              <a:off x="7233718" y="6046740"/>
              <a:ext cx="73509" cy="59316"/>
            </a:xfrm>
            <a:custGeom>
              <a:avLst/>
              <a:gdLst>
                <a:gd name="connsiteX0" fmla="*/ 10442 w 73509"/>
                <a:gd name="connsiteY0" fmla="*/ 0 h 59316"/>
                <a:gd name="connsiteX1" fmla="*/ 70220 w 73509"/>
                <a:gd name="connsiteY1" fmla="*/ 20832 h 59316"/>
                <a:gd name="connsiteX2" fmla="*/ 70646 w 73509"/>
                <a:gd name="connsiteY2" fmla="*/ 51040 h 59316"/>
                <a:gd name="connsiteX3" fmla="*/ 26266 w 73509"/>
                <a:gd name="connsiteY3" fmla="*/ 56634 h 59316"/>
                <a:gd name="connsiteX4" fmla="*/ 0 w 73509"/>
                <a:gd name="connsiteY4" fmla="*/ 12680 h 59316"/>
                <a:gd name="connsiteX5" fmla="*/ 10442 w 73509"/>
                <a:gd name="connsiteY5" fmla="*/ 0 h 5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509" h="59316">
                  <a:moveTo>
                    <a:pt x="10442" y="0"/>
                  </a:moveTo>
                  <a:cubicBezTo>
                    <a:pt x="30581" y="6500"/>
                    <a:pt x="51679" y="11242"/>
                    <a:pt x="70220" y="20832"/>
                  </a:cubicBezTo>
                  <a:cubicBezTo>
                    <a:pt x="74802" y="23176"/>
                    <a:pt x="74269" y="49601"/>
                    <a:pt x="70646" y="51040"/>
                  </a:cubicBezTo>
                  <a:cubicBezTo>
                    <a:pt x="56741" y="56581"/>
                    <a:pt x="36176" y="63081"/>
                    <a:pt x="26266" y="56634"/>
                  </a:cubicBezTo>
                  <a:cubicBezTo>
                    <a:pt x="13426" y="48270"/>
                    <a:pt x="8365" y="27917"/>
                    <a:pt x="0" y="12680"/>
                  </a:cubicBezTo>
                  <a:cubicBezTo>
                    <a:pt x="3516" y="8471"/>
                    <a:pt x="6979" y="4262"/>
                    <a:pt x="1044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6" name="任意多边形: 形状 395"/>
            <p:cNvSpPr/>
            <p:nvPr/>
          </p:nvSpPr>
          <p:spPr>
            <a:xfrm>
              <a:off x="7182215" y="5876298"/>
              <a:ext cx="68391" cy="64206"/>
            </a:xfrm>
            <a:custGeom>
              <a:avLst/>
              <a:gdLst>
                <a:gd name="connsiteX0" fmla="*/ 46228 w 68391"/>
                <a:gd name="connsiteY0" fmla="*/ 64207 h 64206"/>
                <a:gd name="connsiteX1" fmla="*/ 89 w 68391"/>
                <a:gd name="connsiteY1" fmla="*/ 24355 h 64206"/>
                <a:gd name="connsiteX2" fmla="*/ 31363 w 68391"/>
                <a:gd name="connsiteY2" fmla="*/ 114 h 64206"/>
                <a:gd name="connsiteX3" fmla="*/ 68391 w 68391"/>
                <a:gd name="connsiteY3" fmla="*/ 37248 h 64206"/>
                <a:gd name="connsiteX4" fmla="*/ 46228 w 68391"/>
                <a:gd name="connsiteY4" fmla="*/ 64207 h 6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1" h="64206">
                  <a:moveTo>
                    <a:pt x="46228" y="64207"/>
                  </a:moveTo>
                  <a:cubicBezTo>
                    <a:pt x="14847" y="60264"/>
                    <a:pt x="1634" y="49875"/>
                    <a:pt x="89" y="24355"/>
                  </a:cubicBezTo>
                  <a:cubicBezTo>
                    <a:pt x="-1349" y="-152"/>
                    <a:pt x="14847" y="1180"/>
                    <a:pt x="31363" y="114"/>
                  </a:cubicBezTo>
                  <a:cubicBezTo>
                    <a:pt x="58428" y="-1591"/>
                    <a:pt x="68231" y="16044"/>
                    <a:pt x="68391" y="37248"/>
                  </a:cubicBezTo>
                  <a:cubicBezTo>
                    <a:pt x="68444" y="46146"/>
                    <a:pt x="54059" y="55203"/>
                    <a:pt x="46228" y="642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7" name="任意多边形: 形状 396"/>
            <p:cNvSpPr/>
            <p:nvPr/>
          </p:nvSpPr>
          <p:spPr>
            <a:xfrm>
              <a:off x="9797063" y="4585944"/>
              <a:ext cx="70668" cy="66491"/>
            </a:xfrm>
            <a:custGeom>
              <a:avLst/>
              <a:gdLst>
                <a:gd name="connsiteX0" fmla="*/ 0 w 70668"/>
                <a:gd name="connsiteY0" fmla="*/ 244 h 66491"/>
                <a:gd name="connsiteX1" fmla="*/ 70327 w 70668"/>
                <a:gd name="connsiteY1" fmla="*/ 64976 h 66491"/>
                <a:gd name="connsiteX2" fmla="*/ 0 w 70668"/>
                <a:gd name="connsiteY2" fmla="*/ 244 h 6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668" h="66491">
                  <a:moveTo>
                    <a:pt x="0" y="244"/>
                  </a:moveTo>
                  <a:cubicBezTo>
                    <a:pt x="50188" y="-2580"/>
                    <a:pt x="73843" y="19157"/>
                    <a:pt x="70327" y="64976"/>
                  </a:cubicBezTo>
                  <a:cubicBezTo>
                    <a:pt x="28557" y="71263"/>
                    <a:pt x="15824" y="59542"/>
                    <a:pt x="0" y="2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8" name="任意多边形: 形状 397"/>
            <p:cNvSpPr/>
            <p:nvPr/>
          </p:nvSpPr>
          <p:spPr>
            <a:xfrm>
              <a:off x="8421141" y="4339086"/>
              <a:ext cx="68596" cy="63338"/>
            </a:xfrm>
            <a:custGeom>
              <a:avLst/>
              <a:gdLst>
                <a:gd name="connsiteX0" fmla="*/ 68596 w 68596"/>
                <a:gd name="connsiteY0" fmla="*/ 49974 h 63338"/>
                <a:gd name="connsiteX1" fmla="*/ 46006 w 68596"/>
                <a:gd name="connsiteY1" fmla="*/ 63187 h 63338"/>
                <a:gd name="connsiteX2" fmla="*/ 134 w 68596"/>
                <a:gd name="connsiteY2" fmla="*/ 15930 h 63338"/>
                <a:gd name="connsiteX3" fmla="*/ 20540 w 68596"/>
                <a:gd name="connsiteY3" fmla="*/ 160 h 63338"/>
                <a:gd name="connsiteX4" fmla="*/ 68596 w 68596"/>
                <a:gd name="connsiteY4" fmla="*/ 49974 h 6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96" h="63338">
                  <a:moveTo>
                    <a:pt x="68596" y="49974"/>
                  </a:moveTo>
                  <a:cubicBezTo>
                    <a:pt x="63641" y="53065"/>
                    <a:pt x="55223" y="62281"/>
                    <a:pt x="46006" y="63187"/>
                  </a:cubicBezTo>
                  <a:cubicBezTo>
                    <a:pt x="22777" y="65531"/>
                    <a:pt x="-2050" y="40118"/>
                    <a:pt x="134" y="15930"/>
                  </a:cubicBezTo>
                  <a:cubicBezTo>
                    <a:pt x="667" y="9856"/>
                    <a:pt x="13028" y="746"/>
                    <a:pt x="20540" y="160"/>
                  </a:cubicBezTo>
                  <a:cubicBezTo>
                    <a:pt x="47498" y="-1918"/>
                    <a:pt x="67371" y="16356"/>
                    <a:pt x="68596" y="499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9" name="任意多边形: 形状 398"/>
            <p:cNvSpPr/>
            <p:nvPr/>
          </p:nvSpPr>
          <p:spPr>
            <a:xfrm>
              <a:off x="10742102" y="5390733"/>
              <a:ext cx="74695" cy="77945"/>
            </a:xfrm>
            <a:custGeom>
              <a:avLst/>
              <a:gdLst>
                <a:gd name="connsiteX0" fmla="*/ 74695 w 74695"/>
                <a:gd name="connsiteY0" fmla="*/ 77945 h 77945"/>
                <a:gd name="connsiteX1" fmla="*/ 0 w 74695"/>
                <a:gd name="connsiteY1" fmla="*/ 0 h 77945"/>
                <a:gd name="connsiteX2" fmla="*/ 74695 w 74695"/>
                <a:gd name="connsiteY2" fmla="*/ 77945 h 7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695" h="77945">
                  <a:moveTo>
                    <a:pt x="74695" y="77945"/>
                  </a:moveTo>
                  <a:cubicBezTo>
                    <a:pt x="27172" y="74748"/>
                    <a:pt x="12041" y="58392"/>
                    <a:pt x="0" y="0"/>
                  </a:cubicBezTo>
                  <a:cubicBezTo>
                    <a:pt x="43155" y="5488"/>
                    <a:pt x="65478" y="28131"/>
                    <a:pt x="74695" y="779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0" name="任意多边形: 形状 399"/>
            <p:cNvSpPr/>
            <p:nvPr/>
          </p:nvSpPr>
          <p:spPr>
            <a:xfrm>
              <a:off x="9087832" y="4283794"/>
              <a:ext cx="76603" cy="64504"/>
            </a:xfrm>
            <a:custGeom>
              <a:avLst/>
              <a:gdLst>
                <a:gd name="connsiteX0" fmla="*/ 0 w 76603"/>
                <a:gd name="connsiteY0" fmla="*/ 4572 h 64504"/>
                <a:gd name="connsiteX1" fmla="*/ 76454 w 76603"/>
                <a:gd name="connsiteY1" fmla="*/ 37072 h 64504"/>
                <a:gd name="connsiteX2" fmla="*/ 68941 w 76603"/>
                <a:gd name="connsiteY2" fmla="*/ 62379 h 64504"/>
                <a:gd name="connsiteX3" fmla="*/ 46245 w 76603"/>
                <a:gd name="connsiteY3" fmla="*/ 60354 h 64504"/>
                <a:gd name="connsiteX4" fmla="*/ 0 w 76603"/>
                <a:gd name="connsiteY4" fmla="*/ 4572 h 6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03" h="64504">
                  <a:moveTo>
                    <a:pt x="0" y="4572"/>
                  </a:moveTo>
                  <a:cubicBezTo>
                    <a:pt x="47950" y="-7628"/>
                    <a:pt x="73097" y="5052"/>
                    <a:pt x="76454" y="37072"/>
                  </a:cubicBezTo>
                  <a:cubicBezTo>
                    <a:pt x="77306" y="45436"/>
                    <a:pt x="74482" y="56784"/>
                    <a:pt x="68941" y="62379"/>
                  </a:cubicBezTo>
                  <a:cubicBezTo>
                    <a:pt x="65318" y="66001"/>
                    <a:pt x="50507" y="64776"/>
                    <a:pt x="46245" y="60354"/>
                  </a:cubicBezTo>
                  <a:cubicBezTo>
                    <a:pt x="30422" y="43998"/>
                    <a:pt x="16942" y="25457"/>
                    <a:pt x="0" y="45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1" name="任意多边形: 形状 400"/>
            <p:cNvSpPr/>
            <p:nvPr/>
          </p:nvSpPr>
          <p:spPr>
            <a:xfrm>
              <a:off x="10212919" y="4842045"/>
              <a:ext cx="71881" cy="78364"/>
            </a:xfrm>
            <a:custGeom>
              <a:avLst/>
              <a:gdLst>
                <a:gd name="connsiteX0" fmla="*/ 64388 w 71881"/>
                <a:gd name="connsiteY0" fmla="*/ 78354 h 78364"/>
                <a:gd name="connsiteX1" fmla="*/ 455 w 71881"/>
                <a:gd name="connsiteY1" fmla="*/ 10638 h 78364"/>
                <a:gd name="connsiteX2" fmla="*/ 20328 w 71881"/>
                <a:gd name="connsiteY2" fmla="*/ 249 h 78364"/>
                <a:gd name="connsiteX3" fmla="*/ 71528 w 71881"/>
                <a:gd name="connsiteY3" fmla="*/ 61944 h 78364"/>
                <a:gd name="connsiteX4" fmla="*/ 64388 w 71881"/>
                <a:gd name="connsiteY4" fmla="*/ 78354 h 7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1" h="78364">
                  <a:moveTo>
                    <a:pt x="64388" y="78354"/>
                  </a:moveTo>
                  <a:cubicBezTo>
                    <a:pt x="37803" y="79206"/>
                    <a:pt x="-4873" y="31203"/>
                    <a:pt x="455" y="10638"/>
                  </a:cubicBezTo>
                  <a:cubicBezTo>
                    <a:pt x="1787" y="5523"/>
                    <a:pt x="18836" y="-1403"/>
                    <a:pt x="20328" y="249"/>
                  </a:cubicBezTo>
                  <a:cubicBezTo>
                    <a:pt x="38549" y="19801"/>
                    <a:pt x="55704" y="40420"/>
                    <a:pt x="71528" y="61944"/>
                  </a:cubicBezTo>
                  <a:cubicBezTo>
                    <a:pt x="73552" y="64715"/>
                    <a:pt x="66306" y="74251"/>
                    <a:pt x="64388" y="783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7371012" y="5854979"/>
              <a:ext cx="70085" cy="71833"/>
            </a:xfrm>
            <a:custGeom>
              <a:avLst/>
              <a:gdLst>
                <a:gd name="connsiteX0" fmla="*/ 30584 w 70085"/>
                <a:gd name="connsiteY0" fmla="*/ 71833 h 71833"/>
                <a:gd name="connsiteX1" fmla="*/ 429 w 70085"/>
                <a:gd name="connsiteY1" fmla="*/ 23138 h 71833"/>
                <a:gd name="connsiteX2" fmla="*/ 36498 w 70085"/>
                <a:gd name="connsiteY2" fmla="*/ 68 h 71833"/>
                <a:gd name="connsiteX3" fmla="*/ 69210 w 70085"/>
                <a:gd name="connsiteY3" fmla="*/ 36723 h 71833"/>
                <a:gd name="connsiteX4" fmla="*/ 30584 w 70085"/>
                <a:gd name="connsiteY4" fmla="*/ 71833 h 7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085" h="71833">
                  <a:moveTo>
                    <a:pt x="30584" y="71833"/>
                  </a:moveTo>
                  <a:cubicBezTo>
                    <a:pt x="16732" y="50362"/>
                    <a:pt x="2613" y="37629"/>
                    <a:pt x="429" y="23138"/>
                  </a:cubicBezTo>
                  <a:cubicBezTo>
                    <a:pt x="-3514" y="-3448"/>
                    <a:pt x="20621" y="868"/>
                    <a:pt x="36498" y="68"/>
                  </a:cubicBezTo>
                  <a:cubicBezTo>
                    <a:pt x="61432" y="-1210"/>
                    <a:pt x="73579" y="15625"/>
                    <a:pt x="69210" y="36723"/>
                  </a:cubicBezTo>
                  <a:cubicBezTo>
                    <a:pt x="66972" y="47858"/>
                    <a:pt x="49178" y="55743"/>
                    <a:pt x="30584" y="718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3" name="任意多边形: 形状 402"/>
            <p:cNvSpPr/>
            <p:nvPr/>
          </p:nvSpPr>
          <p:spPr>
            <a:xfrm>
              <a:off x="7999228" y="4474268"/>
              <a:ext cx="64687" cy="61292"/>
            </a:xfrm>
            <a:custGeom>
              <a:avLst/>
              <a:gdLst>
                <a:gd name="connsiteX0" fmla="*/ 64555 w 64687"/>
                <a:gd name="connsiteY0" fmla="*/ 58003 h 61292"/>
                <a:gd name="connsiteX1" fmla="*/ 675 w 64687"/>
                <a:gd name="connsiteY1" fmla="*/ 29712 h 61292"/>
                <a:gd name="connsiteX2" fmla="*/ 23212 w 64687"/>
                <a:gd name="connsiteY2" fmla="*/ 37 h 61292"/>
                <a:gd name="connsiteX3" fmla="*/ 64555 w 64687"/>
                <a:gd name="connsiteY3" fmla="*/ 58003 h 6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687" h="61292">
                  <a:moveTo>
                    <a:pt x="64555" y="58003"/>
                  </a:moveTo>
                  <a:cubicBezTo>
                    <a:pt x="22146" y="66580"/>
                    <a:pt x="5204" y="58802"/>
                    <a:pt x="675" y="29712"/>
                  </a:cubicBezTo>
                  <a:cubicBezTo>
                    <a:pt x="-2148" y="11385"/>
                    <a:pt x="3605" y="836"/>
                    <a:pt x="23212" y="37"/>
                  </a:cubicBezTo>
                  <a:cubicBezTo>
                    <a:pt x="50437" y="-1029"/>
                    <a:pt x="66313" y="21135"/>
                    <a:pt x="64555" y="580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4" name="任意多边形: 形状 403"/>
            <p:cNvSpPr/>
            <p:nvPr/>
          </p:nvSpPr>
          <p:spPr>
            <a:xfrm>
              <a:off x="7813658" y="4969087"/>
              <a:ext cx="69599" cy="58371"/>
            </a:xfrm>
            <a:custGeom>
              <a:avLst/>
              <a:gdLst>
                <a:gd name="connsiteX0" fmla="*/ 69140 w 69599"/>
                <a:gd name="connsiteY0" fmla="*/ 56268 h 58371"/>
                <a:gd name="connsiteX1" fmla="*/ 93 w 69599"/>
                <a:gd name="connsiteY1" fmla="*/ 20839 h 58371"/>
                <a:gd name="connsiteX2" fmla="*/ 27371 w 69599"/>
                <a:gd name="connsiteY2" fmla="*/ 7 h 58371"/>
                <a:gd name="connsiteX3" fmla="*/ 69140 w 69599"/>
                <a:gd name="connsiteY3" fmla="*/ 56268 h 5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99" h="58371">
                  <a:moveTo>
                    <a:pt x="69140" y="56268"/>
                  </a:moveTo>
                  <a:cubicBezTo>
                    <a:pt x="22736" y="63514"/>
                    <a:pt x="2064" y="52113"/>
                    <a:pt x="93" y="20839"/>
                  </a:cubicBezTo>
                  <a:cubicBezTo>
                    <a:pt x="-1293" y="-952"/>
                    <a:pt x="13092" y="167"/>
                    <a:pt x="27371" y="7"/>
                  </a:cubicBezTo>
                  <a:cubicBezTo>
                    <a:pt x="61309" y="-366"/>
                    <a:pt x="72071" y="13540"/>
                    <a:pt x="69140" y="562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5" name="任意多边形: 形状 404"/>
            <p:cNvSpPr/>
            <p:nvPr/>
          </p:nvSpPr>
          <p:spPr>
            <a:xfrm>
              <a:off x="7165066" y="6420044"/>
              <a:ext cx="74032" cy="54912"/>
            </a:xfrm>
            <a:custGeom>
              <a:avLst/>
              <a:gdLst>
                <a:gd name="connsiteX0" fmla="*/ 74033 w 74032"/>
                <a:gd name="connsiteY0" fmla="*/ 47962 h 54912"/>
                <a:gd name="connsiteX1" fmla="*/ 3174 w 74032"/>
                <a:gd name="connsiteY1" fmla="*/ 38266 h 54912"/>
                <a:gd name="connsiteX2" fmla="*/ 2268 w 74032"/>
                <a:gd name="connsiteY2" fmla="*/ 6672 h 54912"/>
                <a:gd name="connsiteX3" fmla="*/ 54001 w 74032"/>
                <a:gd name="connsiteY3" fmla="*/ 2730 h 54912"/>
                <a:gd name="connsiteX4" fmla="*/ 74033 w 74032"/>
                <a:gd name="connsiteY4" fmla="*/ 47962 h 5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32" h="54912">
                  <a:moveTo>
                    <a:pt x="74033" y="47962"/>
                  </a:moveTo>
                  <a:cubicBezTo>
                    <a:pt x="43558" y="50733"/>
                    <a:pt x="19050" y="66663"/>
                    <a:pt x="3174" y="38266"/>
                  </a:cubicBezTo>
                  <a:cubicBezTo>
                    <a:pt x="-1621" y="29688"/>
                    <a:pt x="-183" y="7312"/>
                    <a:pt x="2268" y="6672"/>
                  </a:cubicBezTo>
                  <a:cubicBezTo>
                    <a:pt x="19210" y="2410"/>
                    <a:pt x="39775" y="-3557"/>
                    <a:pt x="54001" y="2730"/>
                  </a:cubicBezTo>
                  <a:cubicBezTo>
                    <a:pt x="64283" y="7258"/>
                    <a:pt x="66681" y="29795"/>
                    <a:pt x="74033" y="479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6" name="任意多边形: 形状 405"/>
            <p:cNvSpPr/>
            <p:nvPr/>
          </p:nvSpPr>
          <p:spPr>
            <a:xfrm>
              <a:off x="9486668" y="4367373"/>
              <a:ext cx="72533" cy="67506"/>
            </a:xfrm>
            <a:custGeom>
              <a:avLst/>
              <a:gdLst>
                <a:gd name="connsiteX0" fmla="*/ 0 w 72533"/>
                <a:gd name="connsiteY0" fmla="*/ 2774 h 67506"/>
                <a:gd name="connsiteX1" fmla="*/ 71445 w 72533"/>
                <a:gd name="connsiteY1" fmla="*/ 34954 h 67506"/>
                <a:gd name="connsiteX2" fmla="*/ 69794 w 72533"/>
                <a:gd name="connsiteY2" fmla="*/ 67507 h 67506"/>
                <a:gd name="connsiteX3" fmla="*/ 37561 w 72533"/>
                <a:gd name="connsiteY3" fmla="*/ 60581 h 67506"/>
                <a:gd name="connsiteX4" fmla="*/ 0 w 72533"/>
                <a:gd name="connsiteY4" fmla="*/ 2774 h 6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33" h="67506">
                  <a:moveTo>
                    <a:pt x="0" y="2774"/>
                  </a:moveTo>
                  <a:cubicBezTo>
                    <a:pt x="37401" y="-6016"/>
                    <a:pt x="62921" y="6451"/>
                    <a:pt x="71445" y="34954"/>
                  </a:cubicBezTo>
                  <a:cubicBezTo>
                    <a:pt x="74376" y="44757"/>
                    <a:pt x="70540" y="56585"/>
                    <a:pt x="69794" y="67507"/>
                  </a:cubicBezTo>
                  <a:cubicBezTo>
                    <a:pt x="58765" y="65429"/>
                    <a:pt x="43368" y="67240"/>
                    <a:pt x="37561" y="60581"/>
                  </a:cubicBezTo>
                  <a:cubicBezTo>
                    <a:pt x="23123" y="44011"/>
                    <a:pt x="13053" y="23553"/>
                    <a:pt x="0" y="27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7" name="任意多边形: 形状 406"/>
            <p:cNvSpPr/>
            <p:nvPr/>
          </p:nvSpPr>
          <p:spPr>
            <a:xfrm>
              <a:off x="7104165" y="6244839"/>
              <a:ext cx="66633" cy="60112"/>
            </a:xfrm>
            <a:custGeom>
              <a:avLst/>
              <a:gdLst>
                <a:gd name="connsiteX0" fmla="*/ 43989 w 66633"/>
                <a:gd name="connsiteY0" fmla="*/ 60085 h 60112"/>
                <a:gd name="connsiteX1" fmla="*/ 35 w 66633"/>
                <a:gd name="connsiteY1" fmla="*/ 21831 h 60112"/>
                <a:gd name="connsiteX2" fmla="*/ 34559 w 66633"/>
                <a:gd name="connsiteY2" fmla="*/ 201 h 60112"/>
                <a:gd name="connsiteX3" fmla="*/ 66152 w 66633"/>
                <a:gd name="connsiteY3" fmla="*/ 34352 h 60112"/>
                <a:gd name="connsiteX4" fmla="*/ 43989 w 66633"/>
                <a:gd name="connsiteY4" fmla="*/ 60085 h 6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3" h="60112">
                  <a:moveTo>
                    <a:pt x="43989" y="60085"/>
                  </a:moveTo>
                  <a:cubicBezTo>
                    <a:pt x="5203" y="60937"/>
                    <a:pt x="834" y="42130"/>
                    <a:pt x="35" y="21831"/>
                  </a:cubicBezTo>
                  <a:cubicBezTo>
                    <a:pt x="-977" y="-4008"/>
                    <a:pt x="20280" y="1533"/>
                    <a:pt x="34559" y="201"/>
                  </a:cubicBezTo>
                  <a:cubicBezTo>
                    <a:pt x="58640" y="-2090"/>
                    <a:pt x="69083" y="15598"/>
                    <a:pt x="66152" y="34352"/>
                  </a:cubicBezTo>
                  <a:cubicBezTo>
                    <a:pt x="64341" y="46126"/>
                    <a:pt x="48091" y="55609"/>
                    <a:pt x="43989" y="6008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8" name="任意多边形: 形状 407"/>
            <p:cNvSpPr/>
            <p:nvPr/>
          </p:nvSpPr>
          <p:spPr>
            <a:xfrm>
              <a:off x="7643043" y="4977273"/>
              <a:ext cx="67762" cy="57555"/>
            </a:xfrm>
            <a:custGeom>
              <a:avLst/>
              <a:gdLst>
                <a:gd name="connsiteX0" fmla="*/ 17641 w 67762"/>
                <a:gd name="connsiteY0" fmla="*/ 186 h 57555"/>
                <a:gd name="connsiteX1" fmla="*/ 67456 w 67762"/>
                <a:gd name="connsiteY1" fmla="*/ 35775 h 57555"/>
                <a:gd name="connsiteX2" fmla="*/ 37887 w 67762"/>
                <a:gd name="connsiteY2" fmla="*/ 57406 h 57555"/>
                <a:gd name="connsiteX3" fmla="*/ 6 w 67762"/>
                <a:gd name="connsiteY3" fmla="*/ 16968 h 57555"/>
                <a:gd name="connsiteX4" fmla="*/ 17641 w 67762"/>
                <a:gd name="connsiteY4" fmla="*/ 186 h 57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62" h="57554">
                  <a:moveTo>
                    <a:pt x="17641" y="186"/>
                  </a:moveTo>
                  <a:cubicBezTo>
                    <a:pt x="54083" y="-1839"/>
                    <a:pt x="64739" y="12866"/>
                    <a:pt x="67456" y="35775"/>
                  </a:cubicBezTo>
                  <a:cubicBezTo>
                    <a:pt x="70386" y="60070"/>
                    <a:pt x="51686" y="56394"/>
                    <a:pt x="37887" y="57406"/>
                  </a:cubicBezTo>
                  <a:cubicBezTo>
                    <a:pt x="9277" y="59537"/>
                    <a:pt x="1125" y="38599"/>
                    <a:pt x="6" y="16968"/>
                  </a:cubicBezTo>
                  <a:cubicBezTo>
                    <a:pt x="-367" y="9882"/>
                    <a:pt x="15564" y="2050"/>
                    <a:pt x="17641" y="1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9" name="任意多边形: 形状 408"/>
            <p:cNvSpPr/>
            <p:nvPr/>
          </p:nvSpPr>
          <p:spPr>
            <a:xfrm>
              <a:off x="9921015" y="4618682"/>
              <a:ext cx="66383" cy="78003"/>
            </a:xfrm>
            <a:custGeom>
              <a:avLst/>
              <a:gdLst>
                <a:gd name="connsiteX0" fmla="*/ 63905 w 66383"/>
                <a:gd name="connsiteY0" fmla="*/ 78003 h 78003"/>
                <a:gd name="connsiteX1" fmla="*/ 1677 w 66383"/>
                <a:gd name="connsiteY1" fmla="*/ 25525 h 78003"/>
                <a:gd name="connsiteX2" fmla="*/ 4021 w 66383"/>
                <a:gd name="connsiteY2" fmla="*/ 2349 h 78003"/>
                <a:gd name="connsiteX3" fmla="*/ 26877 w 66383"/>
                <a:gd name="connsiteY3" fmla="*/ 2775 h 78003"/>
                <a:gd name="connsiteX4" fmla="*/ 63905 w 66383"/>
                <a:gd name="connsiteY4" fmla="*/ 78003 h 7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383" h="78003">
                  <a:moveTo>
                    <a:pt x="63905" y="78003"/>
                  </a:moveTo>
                  <a:cubicBezTo>
                    <a:pt x="31672" y="74007"/>
                    <a:pt x="13771" y="52590"/>
                    <a:pt x="1677" y="25525"/>
                  </a:cubicBezTo>
                  <a:cubicBezTo>
                    <a:pt x="-1200" y="19025"/>
                    <a:pt x="-348" y="6718"/>
                    <a:pt x="4021" y="2349"/>
                  </a:cubicBezTo>
                  <a:cubicBezTo>
                    <a:pt x="7857" y="-1487"/>
                    <a:pt x="20004" y="-102"/>
                    <a:pt x="26877" y="2775"/>
                  </a:cubicBezTo>
                  <a:cubicBezTo>
                    <a:pt x="56659" y="15295"/>
                    <a:pt x="72909" y="48434"/>
                    <a:pt x="63905" y="780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0" name="任意多边形: 形状 409"/>
            <p:cNvSpPr/>
            <p:nvPr/>
          </p:nvSpPr>
          <p:spPr>
            <a:xfrm>
              <a:off x="7765669" y="4802954"/>
              <a:ext cx="66303" cy="57480"/>
            </a:xfrm>
            <a:custGeom>
              <a:avLst/>
              <a:gdLst>
                <a:gd name="connsiteX0" fmla="*/ 66303 w 66303"/>
                <a:gd name="connsiteY0" fmla="*/ 56334 h 57480"/>
                <a:gd name="connsiteX1" fmla="*/ 186 w 66303"/>
                <a:gd name="connsiteY1" fmla="*/ 24688 h 57480"/>
                <a:gd name="connsiteX2" fmla="*/ 24747 w 66303"/>
                <a:gd name="connsiteY2" fmla="*/ 659 h 57480"/>
                <a:gd name="connsiteX3" fmla="*/ 66303 w 66303"/>
                <a:gd name="connsiteY3" fmla="*/ 56334 h 5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03" h="57480">
                  <a:moveTo>
                    <a:pt x="66303" y="56334"/>
                  </a:moveTo>
                  <a:cubicBezTo>
                    <a:pt x="13026" y="60490"/>
                    <a:pt x="-1892" y="54097"/>
                    <a:pt x="186" y="24688"/>
                  </a:cubicBezTo>
                  <a:cubicBezTo>
                    <a:pt x="825" y="15790"/>
                    <a:pt x="15157" y="2098"/>
                    <a:pt x="24747" y="659"/>
                  </a:cubicBezTo>
                  <a:cubicBezTo>
                    <a:pt x="53464" y="-3763"/>
                    <a:pt x="65930" y="13979"/>
                    <a:pt x="66303" y="563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1" name="任意多边形: 形状 410"/>
            <p:cNvSpPr/>
            <p:nvPr/>
          </p:nvSpPr>
          <p:spPr>
            <a:xfrm>
              <a:off x="9233809" y="4305407"/>
              <a:ext cx="69405" cy="67990"/>
            </a:xfrm>
            <a:custGeom>
              <a:avLst/>
              <a:gdLst>
                <a:gd name="connsiteX0" fmla="*/ 51842 w 69405"/>
                <a:gd name="connsiteY0" fmla="*/ 67990 h 67990"/>
                <a:gd name="connsiteX1" fmla="*/ 483 w 69405"/>
                <a:gd name="connsiteY1" fmla="*/ 16098 h 67990"/>
                <a:gd name="connsiteX2" fmla="*/ 23978 w 69405"/>
                <a:gd name="connsiteY2" fmla="*/ 8 h 67990"/>
                <a:gd name="connsiteX3" fmla="*/ 68571 w 69405"/>
                <a:gd name="connsiteY3" fmla="*/ 53925 h 67990"/>
                <a:gd name="connsiteX4" fmla="*/ 51842 w 69405"/>
                <a:gd name="connsiteY4" fmla="*/ 67990 h 6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05" h="67990">
                  <a:moveTo>
                    <a:pt x="51842" y="67990"/>
                  </a:moveTo>
                  <a:cubicBezTo>
                    <a:pt x="22060" y="64261"/>
                    <a:pt x="-3886" y="36663"/>
                    <a:pt x="483" y="16098"/>
                  </a:cubicBezTo>
                  <a:cubicBezTo>
                    <a:pt x="1974" y="9065"/>
                    <a:pt x="16040" y="-312"/>
                    <a:pt x="23978" y="8"/>
                  </a:cubicBezTo>
                  <a:cubicBezTo>
                    <a:pt x="46834" y="1073"/>
                    <a:pt x="74592" y="35224"/>
                    <a:pt x="68571" y="53925"/>
                  </a:cubicBezTo>
                  <a:cubicBezTo>
                    <a:pt x="66174" y="61171"/>
                    <a:pt x="54932" y="65539"/>
                    <a:pt x="51842" y="679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2" name="任意多边形: 形状 411"/>
            <p:cNvSpPr/>
            <p:nvPr/>
          </p:nvSpPr>
          <p:spPr>
            <a:xfrm>
              <a:off x="8675140" y="4210769"/>
              <a:ext cx="67554" cy="69232"/>
            </a:xfrm>
            <a:custGeom>
              <a:avLst/>
              <a:gdLst>
                <a:gd name="connsiteX0" fmla="*/ 50937 w 67554"/>
                <a:gd name="connsiteY0" fmla="*/ 69232 h 69232"/>
                <a:gd name="connsiteX1" fmla="*/ 589 w 67554"/>
                <a:gd name="connsiteY1" fmla="*/ 17340 h 69232"/>
                <a:gd name="connsiteX2" fmla="*/ 20249 w 67554"/>
                <a:gd name="connsiteY2" fmla="*/ 25 h 69232"/>
                <a:gd name="connsiteX3" fmla="*/ 67080 w 67554"/>
                <a:gd name="connsiteY3" fmla="*/ 52077 h 69232"/>
                <a:gd name="connsiteX4" fmla="*/ 50937 w 67554"/>
                <a:gd name="connsiteY4" fmla="*/ 69232 h 6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54" h="69232">
                  <a:moveTo>
                    <a:pt x="50937" y="69232"/>
                  </a:moveTo>
                  <a:cubicBezTo>
                    <a:pt x="17532" y="65769"/>
                    <a:pt x="-3886" y="41421"/>
                    <a:pt x="589" y="17340"/>
                  </a:cubicBezTo>
                  <a:cubicBezTo>
                    <a:pt x="1921" y="10307"/>
                    <a:pt x="13163" y="344"/>
                    <a:pt x="20249" y="25"/>
                  </a:cubicBezTo>
                  <a:cubicBezTo>
                    <a:pt x="41400" y="-1041"/>
                    <a:pt x="71715" y="32737"/>
                    <a:pt x="67080" y="52077"/>
                  </a:cubicBezTo>
                  <a:cubicBezTo>
                    <a:pt x="65162" y="60175"/>
                    <a:pt x="54027" y="66142"/>
                    <a:pt x="50937" y="692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3" name="任意多边形: 形状 412"/>
            <p:cNvSpPr/>
            <p:nvPr/>
          </p:nvSpPr>
          <p:spPr>
            <a:xfrm>
              <a:off x="9369031" y="4334076"/>
              <a:ext cx="64638" cy="68361"/>
            </a:xfrm>
            <a:custGeom>
              <a:avLst/>
              <a:gdLst>
                <a:gd name="connsiteX0" fmla="*/ 0 w 64638"/>
                <a:gd name="connsiteY0" fmla="*/ 162 h 68361"/>
                <a:gd name="connsiteX1" fmla="*/ 64572 w 64638"/>
                <a:gd name="connsiteY1" fmla="*/ 50936 h 68361"/>
                <a:gd name="connsiteX2" fmla="*/ 40864 w 64638"/>
                <a:gd name="connsiteY2" fmla="*/ 68251 h 68361"/>
                <a:gd name="connsiteX3" fmla="*/ 0 w 64638"/>
                <a:gd name="connsiteY3" fmla="*/ 162 h 6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638" h="68361">
                  <a:moveTo>
                    <a:pt x="0" y="162"/>
                  </a:moveTo>
                  <a:cubicBezTo>
                    <a:pt x="28450" y="-2395"/>
                    <a:pt x="66437" y="25789"/>
                    <a:pt x="64572" y="50936"/>
                  </a:cubicBezTo>
                  <a:cubicBezTo>
                    <a:pt x="64093" y="57649"/>
                    <a:pt x="47684" y="69636"/>
                    <a:pt x="40864" y="68251"/>
                  </a:cubicBezTo>
                  <a:cubicBezTo>
                    <a:pt x="8311" y="61431"/>
                    <a:pt x="693" y="46567"/>
                    <a:pt x="0" y="1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4" name="任意多边形: 形状 413"/>
            <p:cNvSpPr/>
            <p:nvPr/>
          </p:nvSpPr>
          <p:spPr>
            <a:xfrm>
              <a:off x="11626191" y="6358255"/>
              <a:ext cx="98243" cy="92543"/>
            </a:xfrm>
            <a:custGeom>
              <a:avLst/>
              <a:gdLst>
                <a:gd name="connsiteX0" fmla="*/ 98244 w 98243"/>
                <a:gd name="connsiteY0" fmla="*/ 92543 h 92543"/>
                <a:gd name="connsiteX1" fmla="*/ 0 w 98243"/>
                <a:gd name="connsiteY1" fmla="*/ 0 h 92543"/>
                <a:gd name="connsiteX2" fmla="*/ 98244 w 98243"/>
                <a:gd name="connsiteY2" fmla="*/ 92543 h 9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243" h="92543">
                  <a:moveTo>
                    <a:pt x="98244" y="92543"/>
                  </a:moveTo>
                  <a:cubicBezTo>
                    <a:pt x="45659" y="82474"/>
                    <a:pt x="15344" y="54450"/>
                    <a:pt x="0" y="0"/>
                  </a:cubicBezTo>
                  <a:cubicBezTo>
                    <a:pt x="50240" y="15610"/>
                    <a:pt x="74801" y="50028"/>
                    <a:pt x="98244" y="925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5" name="任意多边形: 形状 414"/>
            <p:cNvSpPr/>
            <p:nvPr/>
          </p:nvSpPr>
          <p:spPr>
            <a:xfrm>
              <a:off x="8817283" y="4233484"/>
              <a:ext cx="67453" cy="69586"/>
            </a:xfrm>
            <a:custGeom>
              <a:avLst/>
              <a:gdLst>
                <a:gd name="connsiteX0" fmla="*/ 59622 w 67453"/>
                <a:gd name="connsiteY0" fmla="*/ 69587 h 69586"/>
                <a:gd name="connsiteX1" fmla="*/ 17906 w 67453"/>
                <a:gd name="connsiteY1" fmla="*/ 48489 h 69586"/>
                <a:gd name="connsiteX2" fmla="*/ 5 w 67453"/>
                <a:gd name="connsiteY2" fmla="*/ 7252 h 69586"/>
                <a:gd name="connsiteX3" fmla="*/ 14762 w 67453"/>
                <a:gd name="connsiteY3" fmla="*/ 166 h 69586"/>
                <a:gd name="connsiteX4" fmla="*/ 59516 w 67453"/>
                <a:gd name="connsiteY4" fmla="*/ 21797 h 69586"/>
                <a:gd name="connsiteX5" fmla="*/ 67454 w 67453"/>
                <a:gd name="connsiteY5" fmla="*/ 62714 h 69586"/>
                <a:gd name="connsiteX6" fmla="*/ 59622 w 67453"/>
                <a:gd name="connsiteY6" fmla="*/ 69587 h 69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53" h="69586">
                  <a:moveTo>
                    <a:pt x="59622" y="69587"/>
                  </a:moveTo>
                  <a:cubicBezTo>
                    <a:pt x="45450" y="62820"/>
                    <a:pt x="28295" y="59038"/>
                    <a:pt x="17906" y="48489"/>
                  </a:cubicBezTo>
                  <a:cubicBezTo>
                    <a:pt x="7996" y="38472"/>
                    <a:pt x="4959" y="21530"/>
                    <a:pt x="5" y="7252"/>
                  </a:cubicBezTo>
                  <a:cubicBezTo>
                    <a:pt x="-262" y="6506"/>
                    <a:pt x="10980" y="-1219"/>
                    <a:pt x="14762" y="166"/>
                  </a:cubicBezTo>
                  <a:cubicBezTo>
                    <a:pt x="30479" y="5813"/>
                    <a:pt x="48967" y="10395"/>
                    <a:pt x="59516" y="21797"/>
                  </a:cubicBezTo>
                  <a:cubicBezTo>
                    <a:pt x="67561" y="30428"/>
                    <a:pt x="65163" y="48702"/>
                    <a:pt x="67454" y="62714"/>
                  </a:cubicBezTo>
                  <a:cubicBezTo>
                    <a:pt x="64790" y="65005"/>
                    <a:pt x="62180" y="67296"/>
                    <a:pt x="59622" y="695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6" name="任意多边形: 形状 415"/>
            <p:cNvSpPr/>
            <p:nvPr/>
          </p:nvSpPr>
          <p:spPr>
            <a:xfrm>
              <a:off x="8767489" y="4073631"/>
              <a:ext cx="67777" cy="65450"/>
            </a:xfrm>
            <a:custGeom>
              <a:avLst/>
              <a:gdLst>
                <a:gd name="connsiteX0" fmla="*/ 53209 w 67777"/>
                <a:gd name="connsiteY0" fmla="*/ 65451 h 65450"/>
                <a:gd name="connsiteX1" fmla="*/ 464 w 67777"/>
                <a:gd name="connsiteY1" fmla="*/ 10415 h 65450"/>
                <a:gd name="connsiteX2" fmla="*/ 1849 w 67777"/>
                <a:gd name="connsiteY2" fmla="*/ 4448 h 65450"/>
                <a:gd name="connsiteX3" fmla="*/ 30033 w 67777"/>
                <a:gd name="connsiteY3" fmla="*/ 1571 h 65450"/>
                <a:gd name="connsiteX4" fmla="*/ 67754 w 67777"/>
                <a:gd name="connsiteY4" fmla="*/ 52984 h 65450"/>
                <a:gd name="connsiteX5" fmla="*/ 53209 w 67777"/>
                <a:gd name="connsiteY5" fmla="*/ 65451 h 6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77" h="65450">
                  <a:moveTo>
                    <a:pt x="53209" y="65451"/>
                  </a:moveTo>
                  <a:cubicBezTo>
                    <a:pt x="22574" y="65291"/>
                    <a:pt x="-3851" y="34017"/>
                    <a:pt x="464" y="10415"/>
                  </a:cubicBezTo>
                  <a:cubicBezTo>
                    <a:pt x="837" y="8337"/>
                    <a:pt x="1103" y="4608"/>
                    <a:pt x="1849" y="4448"/>
                  </a:cubicBezTo>
                  <a:cubicBezTo>
                    <a:pt x="11492" y="2903"/>
                    <a:pt x="25878" y="-2691"/>
                    <a:pt x="30033" y="1571"/>
                  </a:cubicBezTo>
                  <a:cubicBezTo>
                    <a:pt x="44791" y="16702"/>
                    <a:pt x="56405" y="34976"/>
                    <a:pt x="67754" y="52984"/>
                  </a:cubicBezTo>
                  <a:cubicBezTo>
                    <a:pt x="68393" y="53943"/>
                    <a:pt x="55873" y="63160"/>
                    <a:pt x="53209" y="654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7" name="任意多边形: 形状 416"/>
            <p:cNvSpPr/>
            <p:nvPr/>
          </p:nvSpPr>
          <p:spPr>
            <a:xfrm>
              <a:off x="8272951" y="4330242"/>
              <a:ext cx="64146" cy="63506"/>
            </a:xfrm>
            <a:custGeom>
              <a:avLst/>
              <a:gdLst>
                <a:gd name="connsiteX0" fmla="*/ 57167 w 64146"/>
                <a:gd name="connsiteY0" fmla="*/ 63507 h 63506"/>
                <a:gd name="connsiteX1" fmla="*/ 7459 w 64146"/>
                <a:gd name="connsiteY1" fmla="*/ 42569 h 63506"/>
                <a:gd name="connsiteX2" fmla="*/ 0 w 64146"/>
                <a:gd name="connsiteY2" fmla="*/ 0 h 63506"/>
                <a:gd name="connsiteX3" fmla="*/ 49921 w 64146"/>
                <a:gd name="connsiteY3" fmla="*/ 13799 h 63506"/>
                <a:gd name="connsiteX4" fmla="*/ 64146 w 64146"/>
                <a:gd name="connsiteY4" fmla="*/ 53491 h 63506"/>
                <a:gd name="connsiteX5" fmla="*/ 57167 w 64146"/>
                <a:gd name="connsiteY5" fmla="*/ 63507 h 6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46" h="63506">
                  <a:moveTo>
                    <a:pt x="57167" y="63507"/>
                  </a:moveTo>
                  <a:cubicBezTo>
                    <a:pt x="40225" y="56954"/>
                    <a:pt x="19713" y="54077"/>
                    <a:pt x="7459" y="42569"/>
                  </a:cubicBezTo>
                  <a:cubicBezTo>
                    <a:pt x="-959" y="34630"/>
                    <a:pt x="2078" y="14598"/>
                    <a:pt x="0" y="0"/>
                  </a:cubicBezTo>
                  <a:cubicBezTo>
                    <a:pt x="16996" y="4156"/>
                    <a:pt x="36815" y="4315"/>
                    <a:pt x="49921" y="13799"/>
                  </a:cubicBezTo>
                  <a:cubicBezTo>
                    <a:pt x="59298" y="20565"/>
                    <a:pt x="59724" y="39798"/>
                    <a:pt x="64146" y="53491"/>
                  </a:cubicBezTo>
                  <a:cubicBezTo>
                    <a:pt x="61802" y="56794"/>
                    <a:pt x="59458" y="60150"/>
                    <a:pt x="57167" y="635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8" name="任意多边形: 形状 417"/>
            <p:cNvSpPr/>
            <p:nvPr/>
          </p:nvSpPr>
          <p:spPr>
            <a:xfrm>
              <a:off x="7256675" y="5516310"/>
              <a:ext cx="66885" cy="57065"/>
            </a:xfrm>
            <a:custGeom>
              <a:avLst/>
              <a:gdLst>
                <a:gd name="connsiteX0" fmla="*/ 48754 w 66885"/>
                <a:gd name="connsiteY0" fmla="*/ 57006 h 57065"/>
                <a:gd name="connsiteX1" fmla="*/ 5 w 66885"/>
                <a:gd name="connsiteY1" fmla="*/ 15929 h 57065"/>
                <a:gd name="connsiteX2" fmla="*/ 29308 w 66885"/>
                <a:gd name="connsiteY2" fmla="*/ 798 h 57065"/>
                <a:gd name="connsiteX3" fmla="*/ 66496 w 66885"/>
                <a:gd name="connsiteY3" fmla="*/ 34309 h 57065"/>
                <a:gd name="connsiteX4" fmla="*/ 48754 w 66885"/>
                <a:gd name="connsiteY4" fmla="*/ 57006 h 5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85" h="57065">
                  <a:moveTo>
                    <a:pt x="48754" y="57006"/>
                  </a:moveTo>
                  <a:cubicBezTo>
                    <a:pt x="8850" y="58338"/>
                    <a:pt x="1870" y="37293"/>
                    <a:pt x="5" y="15929"/>
                  </a:cubicBezTo>
                  <a:cubicBezTo>
                    <a:pt x="-368" y="11560"/>
                    <a:pt x="18493" y="2609"/>
                    <a:pt x="29308" y="798"/>
                  </a:cubicBezTo>
                  <a:cubicBezTo>
                    <a:pt x="54029" y="-3411"/>
                    <a:pt x="69586" y="9216"/>
                    <a:pt x="66496" y="34309"/>
                  </a:cubicBezTo>
                  <a:cubicBezTo>
                    <a:pt x="65217" y="44539"/>
                    <a:pt x="51845" y="53330"/>
                    <a:pt x="48754" y="5700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9" name="任意多边形: 形状 418"/>
            <p:cNvSpPr/>
            <p:nvPr/>
          </p:nvSpPr>
          <p:spPr>
            <a:xfrm>
              <a:off x="11906004" y="6663391"/>
              <a:ext cx="103198" cy="84866"/>
            </a:xfrm>
            <a:custGeom>
              <a:avLst/>
              <a:gdLst>
                <a:gd name="connsiteX0" fmla="*/ 102187 w 103198"/>
                <a:gd name="connsiteY0" fmla="*/ 65143 h 84866"/>
                <a:gd name="connsiteX1" fmla="*/ 75281 w 103198"/>
                <a:gd name="connsiteY1" fmla="*/ 78462 h 84866"/>
                <a:gd name="connsiteX2" fmla="*/ 0 w 103198"/>
                <a:gd name="connsiteY2" fmla="*/ 37 h 84866"/>
                <a:gd name="connsiteX3" fmla="*/ 75015 w 103198"/>
                <a:gd name="connsiteY3" fmla="*/ 42393 h 84866"/>
                <a:gd name="connsiteX4" fmla="*/ 103199 w 103198"/>
                <a:gd name="connsiteY4" fmla="*/ 66208 h 84866"/>
                <a:gd name="connsiteX5" fmla="*/ 102187 w 103198"/>
                <a:gd name="connsiteY5" fmla="*/ 65143 h 84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198" h="84866">
                  <a:moveTo>
                    <a:pt x="102187" y="65143"/>
                  </a:moveTo>
                  <a:cubicBezTo>
                    <a:pt x="100375" y="84110"/>
                    <a:pt x="89986" y="91142"/>
                    <a:pt x="75281" y="78462"/>
                  </a:cubicBezTo>
                  <a:cubicBezTo>
                    <a:pt x="47897" y="54914"/>
                    <a:pt x="22590" y="28967"/>
                    <a:pt x="0" y="37"/>
                  </a:cubicBezTo>
                  <a:cubicBezTo>
                    <a:pt x="35430" y="-1028"/>
                    <a:pt x="54930" y="20869"/>
                    <a:pt x="75015" y="42393"/>
                  </a:cubicBezTo>
                  <a:cubicBezTo>
                    <a:pt x="83326" y="51344"/>
                    <a:pt x="93716" y="58323"/>
                    <a:pt x="103199" y="66208"/>
                  </a:cubicBezTo>
                  <a:lnTo>
                    <a:pt x="102187" y="65143"/>
                  </a:ln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0" name="任意多边形: 形状 419"/>
            <p:cNvSpPr/>
            <p:nvPr/>
          </p:nvSpPr>
          <p:spPr>
            <a:xfrm>
              <a:off x="10327122" y="4884036"/>
              <a:ext cx="76400" cy="68944"/>
            </a:xfrm>
            <a:custGeom>
              <a:avLst/>
              <a:gdLst>
                <a:gd name="connsiteX0" fmla="*/ 76401 w 76400"/>
                <a:gd name="connsiteY0" fmla="*/ 67529 h 68944"/>
                <a:gd name="connsiteX1" fmla="*/ 1 w 76400"/>
                <a:gd name="connsiteY1" fmla="*/ 16756 h 68944"/>
                <a:gd name="connsiteX2" fmla="*/ 26746 w 76400"/>
                <a:gd name="connsiteY2" fmla="*/ 5834 h 68944"/>
                <a:gd name="connsiteX3" fmla="*/ 76401 w 76400"/>
                <a:gd name="connsiteY3" fmla="*/ 67529 h 68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400" h="68944">
                  <a:moveTo>
                    <a:pt x="76401" y="67529"/>
                  </a:moveTo>
                  <a:cubicBezTo>
                    <a:pt x="34365" y="75787"/>
                    <a:pt x="-159" y="46485"/>
                    <a:pt x="1" y="16756"/>
                  </a:cubicBezTo>
                  <a:cubicBezTo>
                    <a:pt x="161" y="-4982"/>
                    <a:pt x="18861" y="-1998"/>
                    <a:pt x="26746" y="5834"/>
                  </a:cubicBezTo>
                  <a:cubicBezTo>
                    <a:pt x="45340" y="24321"/>
                    <a:pt x="60098" y="46751"/>
                    <a:pt x="76401" y="675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1" name="任意多边形: 形状 420"/>
            <p:cNvSpPr/>
            <p:nvPr/>
          </p:nvSpPr>
          <p:spPr>
            <a:xfrm flipH="1">
              <a:off x="9864263" y="4470260"/>
              <a:ext cx="69936" cy="74105"/>
            </a:xfrm>
            <a:custGeom>
              <a:avLst/>
              <a:gdLst>
                <a:gd name="connsiteX0" fmla="*/ 69937 w 69936"/>
                <a:gd name="connsiteY0" fmla="*/ 74105 h 74105"/>
                <a:gd name="connsiteX1" fmla="*/ 1528 w 69936"/>
                <a:gd name="connsiteY1" fmla="*/ 23438 h 74105"/>
                <a:gd name="connsiteX2" fmla="*/ 2487 w 69936"/>
                <a:gd name="connsiteY2" fmla="*/ 3566 h 74105"/>
                <a:gd name="connsiteX3" fmla="*/ 25397 w 69936"/>
                <a:gd name="connsiteY3" fmla="*/ 1701 h 74105"/>
                <a:gd name="connsiteX4" fmla="*/ 69937 w 69936"/>
                <a:gd name="connsiteY4" fmla="*/ 74105 h 7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36" h="74105">
                  <a:moveTo>
                    <a:pt x="69937" y="74105"/>
                  </a:moveTo>
                  <a:cubicBezTo>
                    <a:pt x="28167" y="74159"/>
                    <a:pt x="11331" y="52634"/>
                    <a:pt x="1528" y="23438"/>
                  </a:cubicBezTo>
                  <a:cubicBezTo>
                    <a:pt x="-550" y="17258"/>
                    <a:pt x="-763" y="5537"/>
                    <a:pt x="2487" y="3566"/>
                  </a:cubicBezTo>
                  <a:cubicBezTo>
                    <a:pt x="8508" y="-57"/>
                    <a:pt x="19163" y="-1336"/>
                    <a:pt x="25397" y="1701"/>
                  </a:cubicBezTo>
                  <a:cubicBezTo>
                    <a:pt x="53900" y="15500"/>
                    <a:pt x="63703" y="41180"/>
                    <a:pt x="69937" y="741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2" name="任意多边形: 形状 421"/>
            <p:cNvSpPr/>
            <p:nvPr/>
          </p:nvSpPr>
          <p:spPr>
            <a:xfrm>
              <a:off x="7125740" y="5702818"/>
              <a:ext cx="64228" cy="58486"/>
            </a:xfrm>
            <a:custGeom>
              <a:avLst/>
              <a:gdLst>
                <a:gd name="connsiteX0" fmla="*/ 18951 w 64228"/>
                <a:gd name="connsiteY0" fmla="*/ 175 h 58486"/>
                <a:gd name="connsiteX1" fmla="*/ 64077 w 64228"/>
                <a:gd name="connsiteY1" fmla="*/ 36457 h 58486"/>
                <a:gd name="connsiteX2" fmla="*/ 33868 w 64228"/>
                <a:gd name="connsiteY2" fmla="*/ 58407 h 58486"/>
                <a:gd name="connsiteX3" fmla="*/ 250 w 64228"/>
                <a:gd name="connsiteY3" fmla="*/ 22179 h 58486"/>
                <a:gd name="connsiteX4" fmla="*/ 18951 w 64228"/>
                <a:gd name="connsiteY4" fmla="*/ 175 h 5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28" h="58486">
                  <a:moveTo>
                    <a:pt x="18951" y="175"/>
                  </a:moveTo>
                  <a:cubicBezTo>
                    <a:pt x="56778" y="-1956"/>
                    <a:pt x="62372" y="15679"/>
                    <a:pt x="64077" y="36457"/>
                  </a:cubicBezTo>
                  <a:cubicBezTo>
                    <a:pt x="66048" y="60059"/>
                    <a:pt x="48413" y="57608"/>
                    <a:pt x="33868" y="58407"/>
                  </a:cubicBezTo>
                  <a:cubicBezTo>
                    <a:pt x="8402" y="59793"/>
                    <a:pt x="-1774" y="42903"/>
                    <a:pt x="250" y="22179"/>
                  </a:cubicBezTo>
                  <a:cubicBezTo>
                    <a:pt x="1263" y="12216"/>
                    <a:pt x="15967" y="3478"/>
                    <a:pt x="18951" y="1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3" name="任意多边形: 形状 422"/>
            <p:cNvSpPr/>
            <p:nvPr/>
          </p:nvSpPr>
          <p:spPr>
            <a:xfrm>
              <a:off x="7026193" y="6622720"/>
              <a:ext cx="65585" cy="72781"/>
            </a:xfrm>
            <a:custGeom>
              <a:avLst/>
              <a:gdLst>
                <a:gd name="connsiteX0" fmla="*/ 31336 w 65585"/>
                <a:gd name="connsiteY0" fmla="*/ 72781 h 72781"/>
                <a:gd name="connsiteX1" fmla="*/ 382 w 65585"/>
                <a:gd name="connsiteY1" fmla="*/ 22807 h 72781"/>
                <a:gd name="connsiteX2" fmla="*/ 36930 w 65585"/>
                <a:gd name="connsiteY2" fmla="*/ 164 h 72781"/>
                <a:gd name="connsiteX3" fmla="*/ 64688 w 65585"/>
                <a:gd name="connsiteY3" fmla="*/ 33462 h 72781"/>
                <a:gd name="connsiteX4" fmla="*/ 31336 w 65585"/>
                <a:gd name="connsiteY4" fmla="*/ 72781 h 7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85" h="72781">
                  <a:moveTo>
                    <a:pt x="31336" y="72781"/>
                  </a:moveTo>
                  <a:cubicBezTo>
                    <a:pt x="16631" y="49978"/>
                    <a:pt x="2460" y="37245"/>
                    <a:pt x="382" y="22807"/>
                  </a:cubicBezTo>
                  <a:cubicBezTo>
                    <a:pt x="-3454" y="-4045"/>
                    <a:pt x="22545" y="1496"/>
                    <a:pt x="36930" y="164"/>
                  </a:cubicBezTo>
                  <a:cubicBezTo>
                    <a:pt x="58721" y="-1861"/>
                    <a:pt x="68790" y="15188"/>
                    <a:pt x="64688" y="33462"/>
                  </a:cubicBezTo>
                  <a:cubicBezTo>
                    <a:pt x="62184" y="45024"/>
                    <a:pt x="47959" y="54028"/>
                    <a:pt x="31336" y="727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4" name="任意多边形: 形状 423"/>
            <p:cNvSpPr/>
            <p:nvPr/>
          </p:nvSpPr>
          <p:spPr>
            <a:xfrm>
              <a:off x="7464177" y="4979576"/>
              <a:ext cx="66221" cy="59560"/>
            </a:xfrm>
            <a:custGeom>
              <a:avLst/>
              <a:gdLst>
                <a:gd name="connsiteX0" fmla="*/ 50633 w 66221"/>
                <a:gd name="connsiteY0" fmla="*/ 59311 h 59560"/>
                <a:gd name="connsiteX1" fmla="*/ 179 w 66221"/>
                <a:gd name="connsiteY1" fmla="*/ 20845 h 59560"/>
                <a:gd name="connsiteX2" fmla="*/ 27457 w 66221"/>
                <a:gd name="connsiteY2" fmla="*/ 13 h 59560"/>
                <a:gd name="connsiteX3" fmla="*/ 66137 w 66221"/>
                <a:gd name="connsiteY3" fmla="*/ 39652 h 59560"/>
                <a:gd name="connsiteX4" fmla="*/ 50633 w 66221"/>
                <a:gd name="connsiteY4" fmla="*/ 59311 h 5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21" h="59560">
                  <a:moveTo>
                    <a:pt x="50633" y="59311"/>
                  </a:moveTo>
                  <a:cubicBezTo>
                    <a:pt x="11794" y="61815"/>
                    <a:pt x="2417" y="45193"/>
                    <a:pt x="179" y="20845"/>
                  </a:cubicBezTo>
                  <a:cubicBezTo>
                    <a:pt x="-1845" y="-1052"/>
                    <a:pt x="13659" y="280"/>
                    <a:pt x="27457" y="13"/>
                  </a:cubicBezTo>
                  <a:cubicBezTo>
                    <a:pt x="54203" y="-520"/>
                    <a:pt x="67416" y="15144"/>
                    <a:pt x="66137" y="39652"/>
                  </a:cubicBezTo>
                  <a:cubicBezTo>
                    <a:pt x="65657" y="48496"/>
                    <a:pt x="52871" y="56647"/>
                    <a:pt x="50633" y="5931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5" name="任意多边形: 形状 424"/>
            <p:cNvSpPr/>
            <p:nvPr/>
          </p:nvSpPr>
          <p:spPr>
            <a:xfrm>
              <a:off x="8375082" y="4178825"/>
              <a:ext cx="64190" cy="61538"/>
            </a:xfrm>
            <a:custGeom>
              <a:avLst/>
              <a:gdLst>
                <a:gd name="connsiteX0" fmla="*/ 49763 w 64190"/>
                <a:gd name="connsiteY0" fmla="*/ 61538 h 61538"/>
                <a:gd name="connsiteX1" fmla="*/ 1 w 64190"/>
                <a:gd name="connsiteY1" fmla="*/ 18277 h 61538"/>
                <a:gd name="connsiteX2" fmla="*/ 20140 w 64190"/>
                <a:gd name="connsiteY2" fmla="*/ 56 h 61538"/>
                <a:gd name="connsiteX3" fmla="*/ 63881 w 64190"/>
                <a:gd name="connsiteY3" fmla="*/ 44649 h 61538"/>
                <a:gd name="connsiteX4" fmla="*/ 49763 w 64190"/>
                <a:gd name="connsiteY4" fmla="*/ 61538 h 6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190" h="61537">
                  <a:moveTo>
                    <a:pt x="49763" y="61538"/>
                  </a:moveTo>
                  <a:cubicBezTo>
                    <a:pt x="11456" y="61645"/>
                    <a:pt x="588" y="42944"/>
                    <a:pt x="1" y="18277"/>
                  </a:cubicBezTo>
                  <a:cubicBezTo>
                    <a:pt x="-158" y="12043"/>
                    <a:pt x="12735" y="429"/>
                    <a:pt x="20140" y="56"/>
                  </a:cubicBezTo>
                  <a:cubicBezTo>
                    <a:pt x="44968" y="-1276"/>
                    <a:pt x="67078" y="21473"/>
                    <a:pt x="63881" y="44649"/>
                  </a:cubicBezTo>
                  <a:cubicBezTo>
                    <a:pt x="62762" y="52481"/>
                    <a:pt x="51947" y="59034"/>
                    <a:pt x="49763" y="615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6" name="任意多边形: 形状 425"/>
            <p:cNvSpPr/>
            <p:nvPr/>
          </p:nvSpPr>
          <p:spPr>
            <a:xfrm>
              <a:off x="11173597" y="5883551"/>
              <a:ext cx="80129" cy="79703"/>
            </a:xfrm>
            <a:custGeom>
              <a:avLst/>
              <a:gdLst>
                <a:gd name="connsiteX0" fmla="*/ 0 w 80129"/>
                <a:gd name="connsiteY0" fmla="*/ 0 h 79703"/>
                <a:gd name="connsiteX1" fmla="*/ 80130 w 80129"/>
                <a:gd name="connsiteY1" fmla="*/ 79703 h 79703"/>
                <a:gd name="connsiteX2" fmla="*/ 0 w 80129"/>
                <a:gd name="connsiteY2" fmla="*/ 0 h 7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129" h="79703">
                  <a:moveTo>
                    <a:pt x="0" y="0"/>
                  </a:moveTo>
                  <a:cubicBezTo>
                    <a:pt x="43954" y="4848"/>
                    <a:pt x="67236" y="28823"/>
                    <a:pt x="80130" y="79703"/>
                  </a:cubicBezTo>
                  <a:cubicBezTo>
                    <a:pt x="33299" y="70753"/>
                    <a:pt x="12787" y="5082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7" name="任意多边形: 形状 426"/>
            <p:cNvSpPr/>
            <p:nvPr/>
          </p:nvSpPr>
          <p:spPr>
            <a:xfrm>
              <a:off x="11359482" y="6059367"/>
              <a:ext cx="86629" cy="85350"/>
            </a:xfrm>
            <a:custGeom>
              <a:avLst/>
              <a:gdLst>
                <a:gd name="connsiteX0" fmla="*/ 86629 w 86629"/>
                <a:gd name="connsiteY0" fmla="*/ 85351 h 85350"/>
                <a:gd name="connsiteX1" fmla="*/ 0 w 86629"/>
                <a:gd name="connsiteY1" fmla="*/ 0 h 85350"/>
                <a:gd name="connsiteX2" fmla="*/ 86629 w 86629"/>
                <a:gd name="connsiteY2" fmla="*/ 85351 h 8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29" h="85350">
                  <a:moveTo>
                    <a:pt x="86629" y="85351"/>
                  </a:moveTo>
                  <a:cubicBezTo>
                    <a:pt x="33405" y="74163"/>
                    <a:pt x="8738" y="49175"/>
                    <a:pt x="0" y="0"/>
                  </a:cubicBezTo>
                  <a:cubicBezTo>
                    <a:pt x="46991" y="8898"/>
                    <a:pt x="67130" y="43688"/>
                    <a:pt x="86629" y="853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8" name="任意多边形: 形状 427"/>
            <p:cNvSpPr/>
            <p:nvPr/>
          </p:nvSpPr>
          <p:spPr>
            <a:xfrm>
              <a:off x="10389723" y="5028804"/>
              <a:ext cx="74269" cy="71962"/>
            </a:xfrm>
            <a:custGeom>
              <a:avLst/>
              <a:gdLst>
                <a:gd name="connsiteX0" fmla="*/ 0 w 74269"/>
                <a:gd name="connsiteY0" fmla="*/ 441 h 71962"/>
                <a:gd name="connsiteX1" fmla="*/ 74269 w 74269"/>
                <a:gd name="connsiteY1" fmla="*/ 69648 h 71962"/>
                <a:gd name="connsiteX2" fmla="*/ 0 w 74269"/>
                <a:gd name="connsiteY2" fmla="*/ 441 h 7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269" h="71962">
                  <a:moveTo>
                    <a:pt x="0" y="441"/>
                  </a:moveTo>
                  <a:cubicBezTo>
                    <a:pt x="38680" y="-2490"/>
                    <a:pt x="49921" y="7953"/>
                    <a:pt x="74269" y="69648"/>
                  </a:cubicBezTo>
                  <a:cubicBezTo>
                    <a:pt x="35590" y="79505"/>
                    <a:pt x="12680" y="58140"/>
                    <a:pt x="0" y="4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9" name="任意多边形: 形状 428"/>
            <p:cNvSpPr/>
            <p:nvPr/>
          </p:nvSpPr>
          <p:spPr>
            <a:xfrm>
              <a:off x="9047990" y="4120754"/>
              <a:ext cx="67439" cy="66490"/>
            </a:xfrm>
            <a:custGeom>
              <a:avLst/>
              <a:gdLst>
                <a:gd name="connsiteX0" fmla="*/ 67439 w 67439"/>
                <a:gd name="connsiteY0" fmla="*/ 62495 h 66490"/>
                <a:gd name="connsiteX1" fmla="*/ 54493 w 67439"/>
                <a:gd name="connsiteY1" fmla="*/ 66491 h 66490"/>
                <a:gd name="connsiteX2" fmla="*/ 43 w 67439"/>
                <a:gd name="connsiteY2" fmla="*/ 22537 h 66490"/>
                <a:gd name="connsiteX3" fmla="*/ 9793 w 67439"/>
                <a:gd name="connsiteY3" fmla="*/ 53 h 66490"/>
                <a:gd name="connsiteX4" fmla="*/ 62804 w 67439"/>
                <a:gd name="connsiteY4" fmla="*/ 42409 h 66490"/>
                <a:gd name="connsiteX5" fmla="*/ 67439 w 67439"/>
                <a:gd name="connsiteY5" fmla="*/ 62495 h 6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439" h="66490">
                  <a:moveTo>
                    <a:pt x="67439" y="62495"/>
                  </a:moveTo>
                  <a:cubicBezTo>
                    <a:pt x="60513" y="64679"/>
                    <a:pt x="57476" y="66491"/>
                    <a:pt x="54493" y="66491"/>
                  </a:cubicBezTo>
                  <a:cubicBezTo>
                    <a:pt x="25670" y="66278"/>
                    <a:pt x="2227" y="48323"/>
                    <a:pt x="43" y="22537"/>
                  </a:cubicBezTo>
                  <a:cubicBezTo>
                    <a:pt x="-596" y="15024"/>
                    <a:pt x="6010" y="213"/>
                    <a:pt x="9793" y="53"/>
                  </a:cubicBezTo>
                  <a:cubicBezTo>
                    <a:pt x="38616" y="-1119"/>
                    <a:pt x="54120" y="17102"/>
                    <a:pt x="62804" y="42409"/>
                  </a:cubicBezTo>
                  <a:cubicBezTo>
                    <a:pt x="64829" y="48270"/>
                    <a:pt x="65628" y="54503"/>
                    <a:pt x="67439" y="62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0" name="任意多边形: 形状 429"/>
            <p:cNvSpPr/>
            <p:nvPr/>
          </p:nvSpPr>
          <p:spPr>
            <a:xfrm>
              <a:off x="11544036" y="6234597"/>
              <a:ext cx="93928" cy="91157"/>
            </a:xfrm>
            <a:custGeom>
              <a:avLst/>
              <a:gdLst>
                <a:gd name="connsiteX0" fmla="*/ 0 w 93928"/>
                <a:gd name="connsiteY0" fmla="*/ 0 h 91157"/>
                <a:gd name="connsiteX1" fmla="*/ 93928 w 93928"/>
                <a:gd name="connsiteY1" fmla="*/ 91158 h 91157"/>
                <a:gd name="connsiteX2" fmla="*/ 0 w 93928"/>
                <a:gd name="connsiteY2" fmla="*/ 0 h 9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928" h="91157">
                  <a:moveTo>
                    <a:pt x="0" y="0"/>
                  </a:moveTo>
                  <a:cubicBezTo>
                    <a:pt x="51573" y="11295"/>
                    <a:pt x="68196" y="53278"/>
                    <a:pt x="93928" y="91158"/>
                  </a:cubicBezTo>
                  <a:cubicBezTo>
                    <a:pt x="43687" y="78957"/>
                    <a:pt x="5647" y="4267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1" name="任意多边形: 形状 430"/>
            <p:cNvSpPr/>
            <p:nvPr/>
          </p:nvSpPr>
          <p:spPr>
            <a:xfrm>
              <a:off x="9622756" y="4398167"/>
              <a:ext cx="64235" cy="65588"/>
            </a:xfrm>
            <a:custGeom>
              <a:avLst/>
              <a:gdLst>
                <a:gd name="connsiteX0" fmla="*/ 64236 w 64235"/>
                <a:gd name="connsiteY0" fmla="*/ 65589 h 65588"/>
                <a:gd name="connsiteX1" fmla="*/ 2433 w 64235"/>
                <a:gd name="connsiteY1" fmla="*/ 57 h 65588"/>
                <a:gd name="connsiteX2" fmla="*/ 64236 w 64235"/>
                <a:gd name="connsiteY2" fmla="*/ 65589 h 6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35" h="65588">
                  <a:moveTo>
                    <a:pt x="64236" y="65589"/>
                  </a:moveTo>
                  <a:cubicBezTo>
                    <a:pt x="12290" y="65482"/>
                    <a:pt x="-7369" y="43692"/>
                    <a:pt x="2433" y="57"/>
                  </a:cubicBezTo>
                  <a:cubicBezTo>
                    <a:pt x="42072" y="-1062"/>
                    <a:pt x="56670" y="14016"/>
                    <a:pt x="64236" y="655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2" name="任意多边形: 形状 431"/>
            <p:cNvSpPr/>
            <p:nvPr/>
          </p:nvSpPr>
          <p:spPr>
            <a:xfrm>
              <a:off x="8909238" y="4094417"/>
              <a:ext cx="67776" cy="68282"/>
            </a:xfrm>
            <a:custGeom>
              <a:avLst/>
              <a:gdLst>
                <a:gd name="connsiteX0" fmla="*/ 67776 w 67776"/>
                <a:gd name="connsiteY0" fmla="*/ 58677 h 68282"/>
                <a:gd name="connsiteX1" fmla="*/ 49555 w 67776"/>
                <a:gd name="connsiteY1" fmla="*/ 68214 h 68282"/>
                <a:gd name="connsiteX2" fmla="*/ 60 w 67776"/>
                <a:gd name="connsiteY2" fmla="*/ 18665 h 68282"/>
                <a:gd name="connsiteX3" fmla="*/ 14871 w 67776"/>
                <a:gd name="connsiteY3" fmla="*/ 231 h 68282"/>
                <a:gd name="connsiteX4" fmla="*/ 67776 w 67776"/>
                <a:gd name="connsiteY4" fmla="*/ 58677 h 68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76" h="68282">
                  <a:moveTo>
                    <a:pt x="67776" y="58677"/>
                  </a:moveTo>
                  <a:cubicBezTo>
                    <a:pt x="63461" y="61074"/>
                    <a:pt x="56748" y="67681"/>
                    <a:pt x="49555" y="68214"/>
                  </a:cubicBezTo>
                  <a:cubicBezTo>
                    <a:pt x="27072" y="69865"/>
                    <a:pt x="-1485" y="41681"/>
                    <a:pt x="60" y="18665"/>
                  </a:cubicBezTo>
                  <a:cubicBezTo>
                    <a:pt x="486" y="11952"/>
                    <a:pt x="8851" y="1297"/>
                    <a:pt x="14871" y="231"/>
                  </a:cubicBezTo>
                  <a:cubicBezTo>
                    <a:pt x="35010" y="-3125"/>
                    <a:pt x="67669" y="30706"/>
                    <a:pt x="67776" y="586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3" name="任意多边形: 形状 432"/>
            <p:cNvSpPr/>
            <p:nvPr/>
          </p:nvSpPr>
          <p:spPr>
            <a:xfrm>
              <a:off x="11193097" y="5799319"/>
              <a:ext cx="89559" cy="85510"/>
            </a:xfrm>
            <a:custGeom>
              <a:avLst/>
              <a:gdLst>
                <a:gd name="connsiteX0" fmla="*/ 89560 w 89559"/>
                <a:gd name="connsiteY0" fmla="*/ 85511 h 85510"/>
                <a:gd name="connsiteX1" fmla="*/ 0 w 89559"/>
                <a:gd name="connsiteY1" fmla="*/ 0 h 85510"/>
                <a:gd name="connsiteX2" fmla="*/ 89560 w 89559"/>
                <a:gd name="connsiteY2" fmla="*/ 85511 h 8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59" h="85510">
                  <a:moveTo>
                    <a:pt x="89560" y="85511"/>
                  </a:moveTo>
                  <a:cubicBezTo>
                    <a:pt x="38893" y="76827"/>
                    <a:pt x="20991" y="38040"/>
                    <a:pt x="0" y="0"/>
                  </a:cubicBezTo>
                  <a:cubicBezTo>
                    <a:pt x="40438" y="1971"/>
                    <a:pt x="66863" y="27278"/>
                    <a:pt x="89560" y="8551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4" name="任意多边形: 形状 433"/>
            <p:cNvSpPr/>
            <p:nvPr/>
          </p:nvSpPr>
          <p:spPr>
            <a:xfrm>
              <a:off x="8526536" y="4191480"/>
              <a:ext cx="67731" cy="70726"/>
            </a:xfrm>
            <a:custGeom>
              <a:avLst/>
              <a:gdLst>
                <a:gd name="connsiteX0" fmla="*/ 67732 w 67731"/>
                <a:gd name="connsiteY0" fmla="*/ 70727 h 70726"/>
                <a:gd name="connsiteX1" fmla="*/ 14081 w 67731"/>
                <a:gd name="connsiteY1" fmla="*/ 49895 h 70726"/>
                <a:gd name="connsiteX2" fmla="*/ 16 w 67731"/>
                <a:gd name="connsiteY2" fmla="*/ 11322 h 70726"/>
                <a:gd name="connsiteX3" fmla="*/ 15680 w 67731"/>
                <a:gd name="connsiteY3" fmla="*/ 134 h 70726"/>
                <a:gd name="connsiteX4" fmla="*/ 57236 w 67731"/>
                <a:gd name="connsiteY4" fmla="*/ 24588 h 70726"/>
                <a:gd name="connsiteX5" fmla="*/ 67732 w 67731"/>
                <a:gd name="connsiteY5" fmla="*/ 70727 h 7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31" h="70726">
                  <a:moveTo>
                    <a:pt x="67732" y="70727"/>
                  </a:moveTo>
                  <a:cubicBezTo>
                    <a:pt x="44290" y="62256"/>
                    <a:pt x="25909" y="59911"/>
                    <a:pt x="14081" y="49895"/>
                  </a:cubicBezTo>
                  <a:cubicBezTo>
                    <a:pt x="4864" y="42063"/>
                    <a:pt x="2680" y="24855"/>
                    <a:pt x="16" y="11322"/>
                  </a:cubicBezTo>
                  <a:cubicBezTo>
                    <a:pt x="-517" y="8499"/>
                    <a:pt x="12376" y="-1251"/>
                    <a:pt x="15680" y="134"/>
                  </a:cubicBezTo>
                  <a:cubicBezTo>
                    <a:pt x="30491" y="6421"/>
                    <a:pt x="46314" y="13400"/>
                    <a:pt x="57236" y="24588"/>
                  </a:cubicBezTo>
                  <a:cubicBezTo>
                    <a:pt x="64003" y="31621"/>
                    <a:pt x="62724" y="46485"/>
                    <a:pt x="67732" y="707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5" name="任意多边形: 形状 434"/>
            <p:cNvSpPr/>
            <p:nvPr/>
          </p:nvSpPr>
          <p:spPr>
            <a:xfrm>
              <a:off x="8627176" y="4050304"/>
              <a:ext cx="60043" cy="66849"/>
            </a:xfrm>
            <a:custGeom>
              <a:avLst/>
              <a:gdLst>
                <a:gd name="connsiteX0" fmla="*/ 9022 w 60043"/>
                <a:gd name="connsiteY0" fmla="*/ 18 h 66849"/>
                <a:gd name="connsiteX1" fmla="*/ 59955 w 60043"/>
                <a:gd name="connsiteY1" fmla="*/ 49513 h 66849"/>
                <a:gd name="connsiteX2" fmla="*/ 44078 w 60043"/>
                <a:gd name="connsiteY2" fmla="*/ 66668 h 66849"/>
                <a:gd name="connsiteX3" fmla="*/ 71 w 60043"/>
                <a:gd name="connsiteY3" fmla="*/ 22288 h 66849"/>
                <a:gd name="connsiteX4" fmla="*/ 9022 w 60043"/>
                <a:gd name="connsiteY4" fmla="*/ 18 h 6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42" h="66849">
                  <a:moveTo>
                    <a:pt x="9022" y="18"/>
                  </a:moveTo>
                  <a:cubicBezTo>
                    <a:pt x="36992" y="-781"/>
                    <a:pt x="61713" y="25112"/>
                    <a:pt x="59955" y="49513"/>
                  </a:cubicBezTo>
                  <a:cubicBezTo>
                    <a:pt x="59529" y="55853"/>
                    <a:pt x="50152" y="66029"/>
                    <a:pt x="44078" y="66668"/>
                  </a:cubicBezTo>
                  <a:cubicBezTo>
                    <a:pt x="20903" y="69119"/>
                    <a:pt x="-1421" y="46263"/>
                    <a:pt x="71" y="22288"/>
                  </a:cubicBezTo>
                  <a:cubicBezTo>
                    <a:pt x="550" y="13870"/>
                    <a:pt x="6571" y="5772"/>
                    <a:pt x="9022" y="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6" name="任意多边形: 形状 435"/>
            <p:cNvSpPr/>
            <p:nvPr/>
          </p:nvSpPr>
          <p:spPr>
            <a:xfrm>
              <a:off x="8220483" y="4164504"/>
              <a:ext cx="60473" cy="61580"/>
            </a:xfrm>
            <a:custGeom>
              <a:avLst/>
              <a:gdLst>
                <a:gd name="connsiteX0" fmla="*/ 46714 w 60473"/>
                <a:gd name="connsiteY0" fmla="*/ 61580 h 61580"/>
                <a:gd name="connsiteX1" fmla="*/ 682 w 60473"/>
                <a:gd name="connsiteY1" fmla="*/ 15335 h 61580"/>
                <a:gd name="connsiteX2" fmla="*/ 25190 w 60473"/>
                <a:gd name="connsiteY2" fmla="*/ 98 h 61580"/>
                <a:gd name="connsiteX3" fmla="*/ 60459 w 60473"/>
                <a:gd name="connsiteY3" fmla="*/ 43253 h 61580"/>
                <a:gd name="connsiteX4" fmla="*/ 46714 w 60473"/>
                <a:gd name="connsiteY4" fmla="*/ 61580 h 6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73" h="61579">
                  <a:moveTo>
                    <a:pt x="46714" y="61580"/>
                  </a:moveTo>
                  <a:cubicBezTo>
                    <a:pt x="15440" y="60568"/>
                    <a:pt x="-3953" y="38991"/>
                    <a:pt x="682" y="15335"/>
                  </a:cubicBezTo>
                  <a:cubicBezTo>
                    <a:pt x="2014" y="8676"/>
                    <a:pt x="16346" y="684"/>
                    <a:pt x="25190" y="98"/>
                  </a:cubicBezTo>
                  <a:cubicBezTo>
                    <a:pt x="54652" y="-1714"/>
                    <a:pt x="59021" y="21942"/>
                    <a:pt x="60459" y="43253"/>
                  </a:cubicBezTo>
                  <a:cubicBezTo>
                    <a:pt x="60939" y="50339"/>
                    <a:pt x="49431" y="58224"/>
                    <a:pt x="46714" y="615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7" name="任意多边形: 形状 436"/>
            <p:cNvSpPr/>
            <p:nvPr/>
          </p:nvSpPr>
          <p:spPr>
            <a:xfrm>
              <a:off x="7714281" y="4638291"/>
              <a:ext cx="63148" cy="59359"/>
            </a:xfrm>
            <a:custGeom>
              <a:avLst/>
              <a:gdLst>
                <a:gd name="connsiteX0" fmla="*/ 49336 w 63148"/>
                <a:gd name="connsiteY0" fmla="*/ 58821 h 59359"/>
                <a:gd name="connsiteX1" fmla="*/ 587 w 63148"/>
                <a:gd name="connsiteY1" fmla="*/ 20248 h 59359"/>
                <a:gd name="connsiteX2" fmla="*/ 24349 w 63148"/>
                <a:gd name="connsiteY2" fmla="*/ 269 h 59359"/>
                <a:gd name="connsiteX3" fmla="*/ 63135 w 63148"/>
                <a:gd name="connsiteY3" fmla="*/ 39587 h 59359"/>
                <a:gd name="connsiteX4" fmla="*/ 49336 w 63148"/>
                <a:gd name="connsiteY4" fmla="*/ 58821 h 5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48" h="59359">
                  <a:moveTo>
                    <a:pt x="49336" y="58821"/>
                  </a:moveTo>
                  <a:cubicBezTo>
                    <a:pt x="9644" y="62976"/>
                    <a:pt x="4636" y="42411"/>
                    <a:pt x="587" y="20248"/>
                  </a:cubicBezTo>
                  <a:cubicBezTo>
                    <a:pt x="-3249" y="-904"/>
                    <a:pt x="12521" y="1387"/>
                    <a:pt x="24349" y="269"/>
                  </a:cubicBezTo>
                  <a:cubicBezTo>
                    <a:pt x="52852" y="-2555"/>
                    <a:pt x="61856" y="17317"/>
                    <a:pt x="63135" y="39587"/>
                  </a:cubicBezTo>
                  <a:cubicBezTo>
                    <a:pt x="63614" y="47472"/>
                    <a:pt x="51361" y="56103"/>
                    <a:pt x="49336" y="588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8" name="任意多边形: 形状 437"/>
            <p:cNvSpPr/>
            <p:nvPr/>
          </p:nvSpPr>
          <p:spPr>
            <a:xfrm>
              <a:off x="7206585" y="5343974"/>
              <a:ext cx="63377" cy="55734"/>
            </a:xfrm>
            <a:custGeom>
              <a:avLst/>
              <a:gdLst>
                <a:gd name="connsiteX0" fmla="*/ 62669 w 63377"/>
                <a:gd name="connsiteY0" fmla="*/ 54698 h 55734"/>
                <a:gd name="connsiteX1" fmla="*/ 494 w 63377"/>
                <a:gd name="connsiteY1" fmla="*/ 28592 h 55734"/>
                <a:gd name="connsiteX2" fmla="*/ 32035 w 63377"/>
                <a:gd name="connsiteY2" fmla="*/ 35 h 55734"/>
                <a:gd name="connsiteX3" fmla="*/ 62669 w 63377"/>
                <a:gd name="connsiteY3" fmla="*/ 54698 h 5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77" h="55734">
                  <a:moveTo>
                    <a:pt x="62669" y="54698"/>
                  </a:moveTo>
                  <a:cubicBezTo>
                    <a:pt x="37789" y="51021"/>
                    <a:pt x="6621" y="69402"/>
                    <a:pt x="494" y="28592"/>
                  </a:cubicBezTo>
                  <a:cubicBezTo>
                    <a:pt x="-3075" y="4936"/>
                    <a:pt x="13228" y="-498"/>
                    <a:pt x="32035" y="35"/>
                  </a:cubicBezTo>
                  <a:cubicBezTo>
                    <a:pt x="56009" y="727"/>
                    <a:pt x="66292" y="18362"/>
                    <a:pt x="62669" y="546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9" name="任意多边形: 形状 438"/>
            <p:cNvSpPr/>
            <p:nvPr/>
          </p:nvSpPr>
          <p:spPr>
            <a:xfrm>
              <a:off x="9748949" y="4436636"/>
              <a:ext cx="65230" cy="69494"/>
            </a:xfrm>
            <a:custGeom>
              <a:avLst/>
              <a:gdLst>
                <a:gd name="connsiteX0" fmla="*/ 591 w 65230"/>
                <a:gd name="connsiteY0" fmla="*/ 1 h 69494"/>
                <a:gd name="connsiteX1" fmla="*/ 65163 w 65230"/>
                <a:gd name="connsiteY1" fmla="*/ 56475 h 69494"/>
                <a:gd name="connsiteX2" fmla="*/ 44172 w 65230"/>
                <a:gd name="connsiteY2" fmla="*/ 69422 h 69494"/>
                <a:gd name="connsiteX3" fmla="*/ 591 w 65230"/>
                <a:gd name="connsiteY3" fmla="*/ 1 h 69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230" h="69494">
                  <a:moveTo>
                    <a:pt x="591" y="1"/>
                  </a:moveTo>
                  <a:cubicBezTo>
                    <a:pt x="27816" y="-212"/>
                    <a:pt x="67081" y="32660"/>
                    <a:pt x="65163" y="56475"/>
                  </a:cubicBezTo>
                  <a:cubicBezTo>
                    <a:pt x="64737" y="61590"/>
                    <a:pt x="50725" y="70381"/>
                    <a:pt x="44172" y="69422"/>
                  </a:cubicBezTo>
                  <a:cubicBezTo>
                    <a:pt x="15562" y="65319"/>
                    <a:pt x="-3671" y="32873"/>
                    <a:pt x="591" y="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0" name="任意多边形: 形状 439"/>
            <p:cNvSpPr/>
            <p:nvPr/>
          </p:nvSpPr>
          <p:spPr>
            <a:xfrm>
              <a:off x="9444608" y="4212144"/>
              <a:ext cx="70989" cy="65278"/>
            </a:xfrm>
            <a:custGeom>
              <a:avLst/>
              <a:gdLst>
                <a:gd name="connsiteX0" fmla="*/ 70990 w 70989"/>
                <a:gd name="connsiteY0" fmla="*/ 63702 h 65278"/>
                <a:gd name="connsiteX1" fmla="*/ 503 w 70989"/>
                <a:gd name="connsiteY1" fmla="*/ 26620 h 65278"/>
                <a:gd name="connsiteX2" fmla="*/ 6684 w 70989"/>
                <a:gd name="connsiteY2" fmla="*/ 2006 h 65278"/>
                <a:gd name="connsiteX3" fmla="*/ 32097 w 70989"/>
                <a:gd name="connsiteY3" fmla="*/ 4990 h 65278"/>
                <a:gd name="connsiteX4" fmla="*/ 70990 w 70989"/>
                <a:gd name="connsiteY4" fmla="*/ 63702 h 6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989" h="65276">
                  <a:moveTo>
                    <a:pt x="70990" y="63702"/>
                  </a:moveTo>
                  <a:cubicBezTo>
                    <a:pt x="26023" y="69722"/>
                    <a:pt x="7216" y="58747"/>
                    <a:pt x="503" y="26620"/>
                  </a:cubicBezTo>
                  <a:cubicBezTo>
                    <a:pt x="-1148" y="18789"/>
                    <a:pt x="1356" y="5363"/>
                    <a:pt x="6684" y="2006"/>
                  </a:cubicBezTo>
                  <a:cubicBezTo>
                    <a:pt x="12544" y="-1670"/>
                    <a:pt x="27888" y="-72"/>
                    <a:pt x="32097" y="4990"/>
                  </a:cubicBezTo>
                  <a:cubicBezTo>
                    <a:pt x="45843" y="21666"/>
                    <a:pt x="56338" y="40899"/>
                    <a:pt x="70990" y="637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1" name="任意多边形: 形状 440"/>
            <p:cNvSpPr/>
            <p:nvPr/>
          </p:nvSpPr>
          <p:spPr>
            <a:xfrm>
              <a:off x="10038065" y="4655589"/>
              <a:ext cx="67906" cy="75300"/>
            </a:xfrm>
            <a:custGeom>
              <a:avLst/>
              <a:gdLst>
                <a:gd name="connsiteX0" fmla="*/ 67902 w 67906"/>
                <a:gd name="connsiteY0" fmla="*/ 75300 h 75300"/>
                <a:gd name="connsiteX1" fmla="*/ 505 w 67906"/>
                <a:gd name="connsiteY1" fmla="*/ 19679 h 75300"/>
                <a:gd name="connsiteX2" fmla="*/ 3435 w 67906"/>
                <a:gd name="connsiteY2" fmla="*/ 2523 h 75300"/>
                <a:gd name="connsiteX3" fmla="*/ 20591 w 67906"/>
                <a:gd name="connsiteY3" fmla="*/ 1138 h 75300"/>
                <a:gd name="connsiteX4" fmla="*/ 67902 w 67906"/>
                <a:gd name="connsiteY4" fmla="*/ 75300 h 7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06" h="75300">
                  <a:moveTo>
                    <a:pt x="67902" y="75300"/>
                  </a:moveTo>
                  <a:cubicBezTo>
                    <a:pt x="36574" y="72051"/>
                    <a:pt x="6046" y="46690"/>
                    <a:pt x="505" y="19679"/>
                  </a:cubicBezTo>
                  <a:cubicBezTo>
                    <a:pt x="-614" y="14138"/>
                    <a:pt x="26" y="5773"/>
                    <a:pt x="3435" y="2523"/>
                  </a:cubicBezTo>
                  <a:cubicBezTo>
                    <a:pt x="6739" y="-620"/>
                    <a:pt x="15263" y="-514"/>
                    <a:pt x="20591" y="1138"/>
                  </a:cubicBezTo>
                  <a:cubicBezTo>
                    <a:pt x="46111" y="9183"/>
                    <a:pt x="68275" y="43334"/>
                    <a:pt x="67902" y="753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2" name="任意多边形: 形状 441"/>
            <p:cNvSpPr/>
            <p:nvPr/>
          </p:nvSpPr>
          <p:spPr>
            <a:xfrm>
              <a:off x="10499262" y="5073625"/>
              <a:ext cx="69047" cy="67936"/>
            </a:xfrm>
            <a:custGeom>
              <a:avLst/>
              <a:gdLst>
                <a:gd name="connsiteX0" fmla="*/ 0 w 69047"/>
                <a:gd name="connsiteY0" fmla="*/ 0 h 67936"/>
                <a:gd name="connsiteX1" fmla="*/ 69048 w 69047"/>
                <a:gd name="connsiteY1" fmla="*/ 67822 h 67936"/>
                <a:gd name="connsiteX2" fmla="*/ 0 w 69047"/>
                <a:gd name="connsiteY2" fmla="*/ 0 h 67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47" h="67936">
                  <a:moveTo>
                    <a:pt x="0" y="0"/>
                  </a:moveTo>
                  <a:cubicBezTo>
                    <a:pt x="45126" y="107"/>
                    <a:pt x="56847" y="12094"/>
                    <a:pt x="69048" y="67822"/>
                  </a:cubicBezTo>
                  <a:cubicBezTo>
                    <a:pt x="26479" y="69368"/>
                    <a:pt x="12147" y="5567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3" name="任意多边形: 形状 442"/>
            <p:cNvSpPr/>
            <p:nvPr/>
          </p:nvSpPr>
          <p:spPr>
            <a:xfrm>
              <a:off x="10672681" y="5259273"/>
              <a:ext cx="70273" cy="75092"/>
            </a:xfrm>
            <a:custGeom>
              <a:avLst/>
              <a:gdLst>
                <a:gd name="connsiteX0" fmla="*/ 70273 w 70273"/>
                <a:gd name="connsiteY0" fmla="*/ 75092 h 75092"/>
                <a:gd name="connsiteX1" fmla="*/ 0 w 70273"/>
                <a:gd name="connsiteY1" fmla="*/ 24 h 75092"/>
                <a:gd name="connsiteX2" fmla="*/ 70273 w 70273"/>
                <a:gd name="connsiteY2" fmla="*/ 75092 h 7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73" h="75092">
                  <a:moveTo>
                    <a:pt x="70273" y="75092"/>
                  </a:moveTo>
                  <a:cubicBezTo>
                    <a:pt x="25946" y="67314"/>
                    <a:pt x="9856" y="37158"/>
                    <a:pt x="0" y="24"/>
                  </a:cubicBezTo>
                  <a:cubicBezTo>
                    <a:pt x="45499" y="-882"/>
                    <a:pt x="69048" y="23946"/>
                    <a:pt x="70273" y="750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4" name="任意多边形: 形状 443"/>
            <p:cNvSpPr/>
            <p:nvPr/>
          </p:nvSpPr>
          <p:spPr>
            <a:xfrm>
              <a:off x="7043485" y="6073408"/>
              <a:ext cx="67148" cy="60654"/>
            </a:xfrm>
            <a:custGeom>
              <a:avLst/>
              <a:gdLst>
                <a:gd name="connsiteX0" fmla="*/ 41428 w 67148"/>
                <a:gd name="connsiteY0" fmla="*/ 60655 h 60654"/>
                <a:gd name="connsiteX1" fmla="*/ 298 w 67148"/>
                <a:gd name="connsiteY1" fmla="*/ 22348 h 60654"/>
                <a:gd name="connsiteX2" fmla="*/ 30613 w 67148"/>
                <a:gd name="connsiteY2" fmla="*/ 25 h 60654"/>
                <a:gd name="connsiteX3" fmla="*/ 67054 w 67148"/>
                <a:gd name="connsiteY3" fmla="*/ 30766 h 60654"/>
                <a:gd name="connsiteX4" fmla="*/ 41428 w 67148"/>
                <a:gd name="connsiteY4" fmla="*/ 60655 h 6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48" h="60654">
                  <a:moveTo>
                    <a:pt x="41428" y="60655"/>
                  </a:moveTo>
                  <a:cubicBezTo>
                    <a:pt x="10740" y="57724"/>
                    <a:pt x="2748" y="41581"/>
                    <a:pt x="298" y="22348"/>
                  </a:cubicBezTo>
                  <a:cubicBezTo>
                    <a:pt x="-2633" y="-721"/>
                    <a:pt x="16707" y="398"/>
                    <a:pt x="30613" y="25"/>
                  </a:cubicBezTo>
                  <a:cubicBezTo>
                    <a:pt x="50858" y="-561"/>
                    <a:pt x="68600" y="9295"/>
                    <a:pt x="67054" y="30766"/>
                  </a:cubicBezTo>
                  <a:cubicBezTo>
                    <a:pt x="66309" y="41261"/>
                    <a:pt x="50432" y="50692"/>
                    <a:pt x="41428" y="606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5" name="任意多边形: 形状 444"/>
            <p:cNvSpPr/>
            <p:nvPr/>
          </p:nvSpPr>
          <p:spPr>
            <a:xfrm>
              <a:off x="7591472" y="4806924"/>
              <a:ext cx="64790" cy="53869"/>
            </a:xfrm>
            <a:custGeom>
              <a:avLst/>
              <a:gdLst>
                <a:gd name="connsiteX0" fmla="*/ 64790 w 64790"/>
                <a:gd name="connsiteY0" fmla="*/ 51193 h 53869"/>
                <a:gd name="connsiteX1" fmla="*/ 5 w 64790"/>
                <a:gd name="connsiteY1" fmla="*/ 22423 h 53869"/>
                <a:gd name="connsiteX2" fmla="*/ 18812 w 64790"/>
                <a:gd name="connsiteY2" fmla="*/ 1591 h 53869"/>
                <a:gd name="connsiteX3" fmla="*/ 64790 w 64790"/>
                <a:gd name="connsiteY3" fmla="*/ 51193 h 5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90" h="53869">
                  <a:moveTo>
                    <a:pt x="64790" y="51193"/>
                  </a:moveTo>
                  <a:cubicBezTo>
                    <a:pt x="16414" y="58332"/>
                    <a:pt x="1123" y="51992"/>
                    <a:pt x="5" y="22423"/>
                  </a:cubicBezTo>
                  <a:cubicBezTo>
                    <a:pt x="-262" y="15443"/>
                    <a:pt x="11086" y="3189"/>
                    <a:pt x="18812" y="1591"/>
                  </a:cubicBezTo>
                  <a:cubicBezTo>
                    <a:pt x="49233" y="-4749"/>
                    <a:pt x="59516" y="7079"/>
                    <a:pt x="64790" y="511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6" name="任意多边形: 形状 445"/>
            <p:cNvSpPr/>
            <p:nvPr/>
          </p:nvSpPr>
          <p:spPr>
            <a:xfrm>
              <a:off x="11272107" y="5927825"/>
              <a:ext cx="90145" cy="88334"/>
            </a:xfrm>
            <a:custGeom>
              <a:avLst/>
              <a:gdLst>
                <a:gd name="connsiteX0" fmla="*/ 0 w 90145"/>
                <a:gd name="connsiteY0" fmla="*/ 0 h 88334"/>
                <a:gd name="connsiteX1" fmla="*/ 90146 w 90145"/>
                <a:gd name="connsiteY1" fmla="*/ 88334 h 88334"/>
                <a:gd name="connsiteX2" fmla="*/ 0 w 90145"/>
                <a:gd name="connsiteY2" fmla="*/ 0 h 8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145" h="88334">
                  <a:moveTo>
                    <a:pt x="0" y="0"/>
                  </a:moveTo>
                  <a:cubicBezTo>
                    <a:pt x="52905" y="9910"/>
                    <a:pt x="72457" y="44167"/>
                    <a:pt x="90146" y="88334"/>
                  </a:cubicBezTo>
                  <a:cubicBezTo>
                    <a:pt x="38679" y="77839"/>
                    <a:pt x="19073" y="4288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7" name="任意多边形: 形状 446"/>
            <p:cNvSpPr/>
            <p:nvPr/>
          </p:nvSpPr>
          <p:spPr>
            <a:xfrm>
              <a:off x="6965744" y="6446618"/>
              <a:ext cx="62797" cy="54999"/>
            </a:xfrm>
            <a:custGeom>
              <a:avLst/>
              <a:gdLst>
                <a:gd name="connsiteX0" fmla="*/ 43515 w 62797"/>
                <a:gd name="connsiteY0" fmla="*/ 54580 h 54999"/>
                <a:gd name="connsiteX1" fmla="*/ 307 w 62797"/>
                <a:gd name="connsiteY1" fmla="*/ 21654 h 54999"/>
                <a:gd name="connsiteX2" fmla="*/ 31581 w 62797"/>
                <a:gd name="connsiteY2" fmla="*/ 503 h 54999"/>
                <a:gd name="connsiteX3" fmla="*/ 62322 w 62797"/>
                <a:gd name="connsiteY3" fmla="*/ 34228 h 54999"/>
                <a:gd name="connsiteX4" fmla="*/ 43515 w 62797"/>
                <a:gd name="connsiteY4" fmla="*/ 54580 h 54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797" h="54999">
                  <a:moveTo>
                    <a:pt x="43515" y="54580"/>
                  </a:moveTo>
                  <a:cubicBezTo>
                    <a:pt x="6061" y="58043"/>
                    <a:pt x="-1771" y="39449"/>
                    <a:pt x="307" y="21654"/>
                  </a:cubicBezTo>
                  <a:cubicBezTo>
                    <a:pt x="1266" y="13183"/>
                    <a:pt x="19753" y="2421"/>
                    <a:pt x="31581" y="503"/>
                  </a:cubicBezTo>
                  <a:cubicBezTo>
                    <a:pt x="55023" y="-3280"/>
                    <a:pt x="65199" y="14888"/>
                    <a:pt x="62322" y="34228"/>
                  </a:cubicBezTo>
                  <a:cubicBezTo>
                    <a:pt x="60777" y="44350"/>
                    <a:pt x="45700" y="52395"/>
                    <a:pt x="43515" y="545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8" name="任意多边形: 形状 447"/>
            <p:cNvSpPr/>
            <p:nvPr/>
          </p:nvSpPr>
          <p:spPr>
            <a:xfrm>
              <a:off x="7285658" y="4990651"/>
              <a:ext cx="61596" cy="57741"/>
            </a:xfrm>
            <a:custGeom>
              <a:avLst/>
              <a:gdLst>
                <a:gd name="connsiteX0" fmla="*/ 46784 w 61596"/>
                <a:gd name="connsiteY0" fmla="*/ 57720 h 57741"/>
                <a:gd name="connsiteX1" fmla="*/ 272 w 61596"/>
                <a:gd name="connsiteY1" fmla="*/ 22663 h 57741"/>
                <a:gd name="connsiteX2" fmla="*/ 27071 w 61596"/>
                <a:gd name="connsiteY2" fmla="*/ 73 h 57741"/>
                <a:gd name="connsiteX3" fmla="*/ 61488 w 61596"/>
                <a:gd name="connsiteY3" fmla="*/ 36142 h 57741"/>
                <a:gd name="connsiteX4" fmla="*/ 46784 w 61596"/>
                <a:gd name="connsiteY4" fmla="*/ 57720 h 5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96" h="57739">
                  <a:moveTo>
                    <a:pt x="46784" y="57720"/>
                  </a:moveTo>
                  <a:cubicBezTo>
                    <a:pt x="13538" y="58359"/>
                    <a:pt x="2883" y="44827"/>
                    <a:pt x="272" y="22663"/>
                  </a:cubicBezTo>
                  <a:cubicBezTo>
                    <a:pt x="-2232" y="1512"/>
                    <a:pt x="13006" y="766"/>
                    <a:pt x="27071" y="73"/>
                  </a:cubicBezTo>
                  <a:cubicBezTo>
                    <a:pt x="51951" y="-1205"/>
                    <a:pt x="62820" y="14352"/>
                    <a:pt x="61488" y="36142"/>
                  </a:cubicBezTo>
                  <a:cubicBezTo>
                    <a:pt x="60955" y="45253"/>
                    <a:pt x="49767" y="53671"/>
                    <a:pt x="46784" y="577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9" name="任意多边形: 形状 448"/>
            <p:cNvSpPr/>
            <p:nvPr/>
          </p:nvSpPr>
          <p:spPr>
            <a:xfrm>
              <a:off x="7835343" y="4470839"/>
              <a:ext cx="60795" cy="61005"/>
            </a:xfrm>
            <a:custGeom>
              <a:avLst/>
              <a:gdLst>
                <a:gd name="connsiteX0" fmla="*/ 46976 w 60795"/>
                <a:gd name="connsiteY0" fmla="*/ 61006 h 61005"/>
                <a:gd name="connsiteX1" fmla="*/ 38 w 60795"/>
                <a:gd name="connsiteY1" fmla="*/ 24936 h 61005"/>
                <a:gd name="connsiteX2" fmla="*/ 19538 w 60795"/>
                <a:gd name="connsiteY2" fmla="*/ 589 h 61005"/>
                <a:gd name="connsiteX3" fmla="*/ 60562 w 60795"/>
                <a:gd name="connsiteY3" fmla="*/ 41879 h 61005"/>
                <a:gd name="connsiteX4" fmla="*/ 46976 w 60795"/>
                <a:gd name="connsiteY4" fmla="*/ 61006 h 6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95" h="61005">
                  <a:moveTo>
                    <a:pt x="46976" y="61006"/>
                  </a:moveTo>
                  <a:cubicBezTo>
                    <a:pt x="14264" y="61006"/>
                    <a:pt x="-867" y="48911"/>
                    <a:pt x="38" y="24936"/>
                  </a:cubicBezTo>
                  <a:cubicBezTo>
                    <a:pt x="358" y="16252"/>
                    <a:pt x="11333" y="2293"/>
                    <a:pt x="19538" y="589"/>
                  </a:cubicBezTo>
                  <a:cubicBezTo>
                    <a:pt x="41009" y="-3993"/>
                    <a:pt x="63332" y="18969"/>
                    <a:pt x="60562" y="41879"/>
                  </a:cubicBezTo>
                  <a:cubicBezTo>
                    <a:pt x="59550" y="50190"/>
                    <a:pt x="49640" y="57436"/>
                    <a:pt x="46976" y="6100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0" name="任意多边形: 形状 449"/>
            <p:cNvSpPr/>
            <p:nvPr/>
          </p:nvSpPr>
          <p:spPr>
            <a:xfrm>
              <a:off x="7069184" y="5535418"/>
              <a:ext cx="65923" cy="55426"/>
            </a:xfrm>
            <a:custGeom>
              <a:avLst/>
              <a:gdLst>
                <a:gd name="connsiteX0" fmla="*/ 42155 w 65923"/>
                <a:gd name="connsiteY0" fmla="*/ 55426 h 55426"/>
                <a:gd name="connsiteX1" fmla="*/ 12 w 65923"/>
                <a:gd name="connsiteY1" fmla="*/ 18292 h 55426"/>
                <a:gd name="connsiteX2" fmla="*/ 25799 w 65923"/>
                <a:gd name="connsiteY2" fmla="*/ 1190 h 55426"/>
                <a:gd name="connsiteX3" fmla="*/ 65863 w 65923"/>
                <a:gd name="connsiteY3" fmla="*/ 32197 h 55426"/>
                <a:gd name="connsiteX4" fmla="*/ 42155 w 65923"/>
                <a:gd name="connsiteY4" fmla="*/ 55426 h 5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23" h="55426">
                  <a:moveTo>
                    <a:pt x="42155" y="55426"/>
                  </a:moveTo>
                  <a:cubicBezTo>
                    <a:pt x="13172" y="53082"/>
                    <a:pt x="-467" y="40881"/>
                    <a:pt x="12" y="18292"/>
                  </a:cubicBezTo>
                  <a:cubicBezTo>
                    <a:pt x="119" y="12218"/>
                    <a:pt x="15995" y="3214"/>
                    <a:pt x="25799" y="1190"/>
                  </a:cubicBezTo>
                  <a:cubicBezTo>
                    <a:pt x="49507" y="-3712"/>
                    <a:pt x="67089" y="6517"/>
                    <a:pt x="65863" y="32197"/>
                  </a:cubicBezTo>
                  <a:cubicBezTo>
                    <a:pt x="65490" y="40242"/>
                    <a:pt x="50466" y="47701"/>
                    <a:pt x="42155" y="554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1" name="任意多边形: 形状 450"/>
            <p:cNvSpPr/>
            <p:nvPr/>
          </p:nvSpPr>
          <p:spPr>
            <a:xfrm>
              <a:off x="6904969" y="6273813"/>
              <a:ext cx="64416" cy="56364"/>
            </a:xfrm>
            <a:custGeom>
              <a:avLst/>
              <a:gdLst>
                <a:gd name="connsiteX0" fmla="*/ 44299 w 64416"/>
                <a:gd name="connsiteY0" fmla="*/ 56364 h 56364"/>
                <a:gd name="connsiteX1" fmla="*/ 26 w 64416"/>
                <a:gd name="connsiteY1" fmla="*/ 22267 h 56364"/>
                <a:gd name="connsiteX2" fmla="*/ 31406 w 64416"/>
                <a:gd name="connsiteY2" fmla="*/ 210 h 56364"/>
                <a:gd name="connsiteX3" fmla="*/ 64012 w 64416"/>
                <a:gd name="connsiteY3" fmla="*/ 33029 h 56364"/>
                <a:gd name="connsiteX4" fmla="*/ 44299 w 64416"/>
                <a:gd name="connsiteY4" fmla="*/ 56364 h 5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16" h="56364">
                  <a:moveTo>
                    <a:pt x="44299" y="56364"/>
                  </a:moveTo>
                  <a:cubicBezTo>
                    <a:pt x="11587" y="55778"/>
                    <a:pt x="771" y="44217"/>
                    <a:pt x="26" y="22267"/>
                  </a:cubicBezTo>
                  <a:cubicBezTo>
                    <a:pt x="-774" y="-1175"/>
                    <a:pt x="17341" y="1488"/>
                    <a:pt x="31406" y="210"/>
                  </a:cubicBezTo>
                  <a:cubicBezTo>
                    <a:pt x="54742" y="-1921"/>
                    <a:pt x="66836" y="12410"/>
                    <a:pt x="64012" y="33029"/>
                  </a:cubicBezTo>
                  <a:cubicBezTo>
                    <a:pt x="62627" y="43418"/>
                    <a:pt x="48242" y="51995"/>
                    <a:pt x="44299" y="563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2" name="任意多边形: 形状 451"/>
            <p:cNvSpPr/>
            <p:nvPr/>
          </p:nvSpPr>
          <p:spPr>
            <a:xfrm>
              <a:off x="8112634" y="4319131"/>
              <a:ext cx="60315" cy="56338"/>
            </a:xfrm>
            <a:custGeom>
              <a:avLst/>
              <a:gdLst>
                <a:gd name="connsiteX0" fmla="*/ 60315 w 60315"/>
                <a:gd name="connsiteY0" fmla="*/ 53254 h 56338"/>
                <a:gd name="connsiteX1" fmla="*/ 4 w 60315"/>
                <a:gd name="connsiteY1" fmla="*/ 23205 h 56338"/>
                <a:gd name="connsiteX2" fmla="*/ 19930 w 60315"/>
                <a:gd name="connsiteY2" fmla="*/ 456 h 56338"/>
                <a:gd name="connsiteX3" fmla="*/ 60315 w 60315"/>
                <a:gd name="connsiteY3" fmla="*/ 53254 h 5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314" h="56338">
                  <a:moveTo>
                    <a:pt x="60315" y="53254"/>
                  </a:moveTo>
                  <a:cubicBezTo>
                    <a:pt x="18598" y="61619"/>
                    <a:pt x="963" y="53414"/>
                    <a:pt x="4" y="23205"/>
                  </a:cubicBezTo>
                  <a:cubicBezTo>
                    <a:pt x="-262" y="15480"/>
                    <a:pt x="12045" y="1521"/>
                    <a:pt x="19930" y="456"/>
                  </a:cubicBezTo>
                  <a:cubicBezTo>
                    <a:pt x="46942" y="-3220"/>
                    <a:pt x="60421" y="15427"/>
                    <a:pt x="60315" y="532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3" name="任意多边形: 形状 452"/>
            <p:cNvSpPr/>
            <p:nvPr/>
          </p:nvSpPr>
          <p:spPr>
            <a:xfrm>
              <a:off x="6932053" y="5712210"/>
              <a:ext cx="62953" cy="67807"/>
            </a:xfrm>
            <a:custGeom>
              <a:avLst/>
              <a:gdLst>
                <a:gd name="connsiteX0" fmla="*/ 28829 w 62953"/>
                <a:gd name="connsiteY0" fmla="*/ 0 h 67807"/>
                <a:gd name="connsiteX1" fmla="*/ 62021 w 62953"/>
                <a:gd name="connsiteY1" fmla="*/ 44806 h 67807"/>
                <a:gd name="connsiteX2" fmla="*/ 32879 w 62953"/>
                <a:gd name="connsiteY2" fmla="*/ 67716 h 67807"/>
                <a:gd name="connsiteX3" fmla="*/ 166 w 62953"/>
                <a:gd name="connsiteY3" fmla="*/ 34524 h 67807"/>
                <a:gd name="connsiteX4" fmla="*/ 28829 w 62953"/>
                <a:gd name="connsiteY4" fmla="*/ 0 h 6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52" h="67807">
                  <a:moveTo>
                    <a:pt x="28829" y="0"/>
                  </a:moveTo>
                  <a:cubicBezTo>
                    <a:pt x="43800" y="19340"/>
                    <a:pt x="58345" y="30635"/>
                    <a:pt x="62021" y="44806"/>
                  </a:cubicBezTo>
                  <a:cubicBezTo>
                    <a:pt x="67509" y="65851"/>
                    <a:pt x="47583" y="66810"/>
                    <a:pt x="32879" y="67716"/>
                  </a:cubicBezTo>
                  <a:cubicBezTo>
                    <a:pt x="9916" y="69101"/>
                    <a:pt x="-1539" y="54556"/>
                    <a:pt x="166" y="34524"/>
                  </a:cubicBezTo>
                  <a:cubicBezTo>
                    <a:pt x="912" y="25041"/>
                    <a:pt x="14338" y="16676"/>
                    <a:pt x="2882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4" name="任意多边形: 形状 453"/>
            <p:cNvSpPr/>
            <p:nvPr/>
          </p:nvSpPr>
          <p:spPr>
            <a:xfrm>
              <a:off x="11024313" y="5617163"/>
              <a:ext cx="74535" cy="77362"/>
            </a:xfrm>
            <a:custGeom>
              <a:avLst/>
              <a:gdLst>
                <a:gd name="connsiteX0" fmla="*/ 0 w 74535"/>
                <a:gd name="connsiteY0" fmla="*/ 0 h 77362"/>
                <a:gd name="connsiteX1" fmla="*/ 74535 w 74535"/>
                <a:gd name="connsiteY1" fmla="*/ 77359 h 77362"/>
                <a:gd name="connsiteX2" fmla="*/ 0 w 74535"/>
                <a:gd name="connsiteY2" fmla="*/ 0 h 7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535" h="77362">
                  <a:moveTo>
                    <a:pt x="0" y="0"/>
                  </a:moveTo>
                  <a:cubicBezTo>
                    <a:pt x="47524" y="6820"/>
                    <a:pt x="61056" y="41503"/>
                    <a:pt x="74535" y="77359"/>
                  </a:cubicBezTo>
                  <a:cubicBezTo>
                    <a:pt x="33671" y="77679"/>
                    <a:pt x="10069" y="5354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5" name="任意多边形: 形状 454"/>
            <p:cNvSpPr/>
            <p:nvPr/>
          </p:nvSpPr>
          <p:spPr>
            <a:xfrm>
              <a:off x="9687205" y="4282878"/>
              <a:ext cx="74056" cy="69047"/>
            </a:xfrm>
            <a:custGeom>
              <a:avLst/>
              <a:gdLst>
                <a:gd name="connsiteX0" fmla="*/ 74056 w 74056"/>
                <a:gd name="connsiteY0" fmla="*/ 69048 h 69047"/>
                <a:gd name="connsiteX1" fmla="*/ 0 w 74056"/>
                <a:gd name="connsiteY1" fmla="*/ 0 h 69047"/>
                <a:gd name="connsiteX2" fmla="*/ 37774 w 74056"/>
                <a:gd name="connsiteY2" fmla="*/ 8631 h 69047"/>
                <a:gd name="connsiteX3" fmla="*/ 74056 w 74056"/>
                <a:gd name="connsiteY3" fmla="*/ 69048 h 6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056" h="69047">
                  <a:moveTo>
                    <a:pt x="74056" y="69048"/>
                  </a:moveTo>
                  <a:cubicBezTo>
                    <a:pt x="20512" y="66437"/>
                    <a:pt x="20512" y="66437"/>
                    <a:pt x="0" y="0"/>
                  </a:cubicBezTo>
                  <a:cubicBezTo>
                    <a:pt x="15610" y="3143"/>
                    <a:pt x="31807" y="1545"/>
                    <a:pt x="37774" y="8631"/>
                  </a:cubicBezTo>
                  <a:cubicBezTo>
                    <a:pt x="51520" y="24827"/>
                    <a:pt x="60310" y="45233"/>
                    <a:pt x="74056" y="690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6" name="任意多边形: 形状 455"/>
            <p:cNvSpPr/>
            <p:nvPr/>
          </p:nvSpPr>
          <p:spPr>
            <a:xfrm>
              <a:off x="11820067" y="6535243"/>
              <a:ext cx="91317" cy="80769"/>
            </a:xfrm>
            <a:custGeom>
              <a:avLst/>
              <a:gdLst>
                <a:gd name="connsiteX0" fmla="*/ 0 w 91317"/>
                <a:gd name="connsiteY0" fmla="*/ 0 h 80769"/>
                <a:gd name="connsiteX1" fmla="*/ 91318 w 91317"/>
                <a:gd name="connsiteY1" fmla="*/ 80769 h 80769"/>
                <a:gd name="connsiteX2" fmla="*/ 0 w 91317"/>
                <a:gd name="connsiteY2" fmla="*/ 0 h 8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317" h="80769">
                  <a:moveTo>
                    <a:pt x="0" y="0"/>
                  </a:moveTo>
                  <a:cubicBezTo>
                    <a:pt x="48483" y="9697"/>
                    <a:pt x="65585" y="47844"/>
                    <a:pt x="91318" y="80769"/>
                  </a:cubicBezTo>
                  <a:cubicBezTo>
                    <a:pt x="47364" y="79810"/>
                    <a:pt x="14545" y="5045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7" name="任意多边形: 形状 456"/>
            <p:cNvSpPr/>
            <p:nvPr/>
          </p:nvSpPr>
          <p:spPr>
            <a:xfrm>
              <a:off x="10845727" y="5438203"/>
              <a:ext cx="75654" cy="72353"/>
            </a:xfrm>
            <a:custGeom>
              <a:avLst/>
              <a:gdLst>
                <a:gd name="connsiteX0" fmla="*/ 75654 w 75654"/>
                <a:gd name="connsiteY0" fmla="*/ 69954 h 72353"/>
                <a:gd name="connsiteX1" fmla="*/ 0 w 75654"/>
                <a:gd name="connsiteY1" fmla="*/ 0 h 72353"/>
                <a:gd name="connsiteX2" fmla="*/ 75654 w 75654"/>
                <a:gd name="connsiteY2" fmla="*/ 69954 h 72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54" h="72353">
                  <a:moveTo>
                    <a:pt x="75654" y="69954"/>
                  </a:moveTo>
                  <a:cubicBezTo>
                    <a:pt x="38413" y="78691"/>
                    <a:pt x="24082" y="65372"/>
                    <a:pt x="0" y="0"/>
                  </a:cubicBezTo>
                  <a:cubicBezTo>
                    <a:pt x="37987" y="106"/>
                    <a:pt x="59724" y="20245"/>
                    <a:pt x="75654" y="699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8" name="任意多边形: 形状 457"/>
            <p:cNvSpPr/>
            <p:nvPr/>
          </p:nvSpPr>
          <p:spPr>
            <a:xfrm>
              <a:off x="9981277" y="4515838"/>
              <a:ext cx="66351" cy="63697"/>
            </a:xfrm>
            <a:custGeom>
              <a:avLst/>
              <a:gdLst>
                <a:gd name="connsiteX0" fmla="*/ 66351 w 66351"/>
                <a:gd name="connsiteY0" fmla="*/ 63477 h 63697"/>
                <a:gd name="connsiteX1" fmla="*/ 21 w 66351"/>
                <a:gd name="connsiteY1" fmla="*/ 12650 h 63697"/>
                <a:gd name="connsiteX2" fmla="*/ 22930 w 66351"/>
                <a:gd name="connsiteY2" fmla="*/ 183 h 63697"/>
                <a:gd name="connsiteX3" fmla="*/ 66351 w 66351"/>
                <a:gd name="connsiteY3" fmla="*/ 63477 h 6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51" h="63696">
                  <a:moveTo>
                    <a:pt x="66351" y="63477"/>
                  </a:moveTo>
                  <a:cubicBezTo>
                    <a:pt x="35557" y="66460"/>
                    <a:pt x="-992" y="38703"/>
                    <a:pt x="21" y="12650"/>
                  </a:cubicBezTo>
                  <a:cubicBezTo>
                    <a:pt x="234" y="7855"/>
                    <a:pt x="16324" y="-1415"/>
                    <a:pt x="22930" y="183"/>
                  </a:cubicBezTo>
                  <a:cubicBezTo>
                    <a:pt x="44774" y="5511"/>
                    <a:pt x="62835" y="33694"/>
                    <a:pt x="66351" y="634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9" name="任意多边形: 形状 458"/>
            <p:cNvSpPr/>
            <p:nvPr/>
          </p:nvSpPr>
          <p:spPr>
            <a:xfrm>
              <a:off x="11375412" y="5984336"/>
              <a:ext cx="83912" cy="78068"/>
            </a:xfrm>
            <a:custGeom>
              <a:avLst/>
              <a:gdLst>
                <a:gd name="connsiteX0" fmla="*/ 83912 w 83912"/>
                <a:gd name="connsiteY0" fmla="*/ 78068 h 78068"/>
                <a:gd name="connsiteX1" fmla="*/ 0 w 83912"/>
                <a:gd name="connsiteY1" fmla="*/ 2094 h 78068"/>
                <a:gd name="connsiteX2" fmla="*/ 83912 w 83912"/>
                <a:gd name="connsiteY2" fmla="*/ 78068 h 7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912" h="78068">
                  <a:moveTo>
                    <a:pt x="83912" y="78068"/>
                  </a:moveTo>
                  <a:cubicBezTo>
                    <a:pt x="38466" y="67200"/>
                    <a:pt x="17848" y="37258"/>
                    <a:pt x="0" y="2094"/>
                  </a:cubicBezTo>
                  <a:cubicBezTo>
                    <a:pt x="33192" y="-7176"/>
                    <a:pt x="55995" y="13656"/>
                    <a:pt x="83912" y="780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0" name="任意多边形: 形状 459"/>
            <p:cNvSpPr/>
            <p:nvPr/>
          </p:nvSpPr>
          <p:spPr>
            <a:xfrm>
              <a:off x="9814461" y="4329120"/>
              <a:ext cx="56668" cy="64735"/>
            </a:xfrm>
            <a:custGeom>
              <a:avLst/>
              <a:gdLst>
                <a:gd name="connsiteX0" fmla="*/ 56498 w 56668"/>
                <a:gd name="connsiteY0" fmla="*/ 64736 h 64735"/>
                <a:gd name="connsiteX1" fmla="*/ 24 w 56668"/>
                <a:gd name="connsiteY1" fmla="*/ 643 h 64735"/>
                <a:gd name="connsiteX2" fmla="*/ 56498 w 56668"/>
                <a:gd name="connsiteY2" fmla="*/ 64736 h 6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67" h="64735">
                  <a:moveTo>
                    <a:pt x="56498" y="64736"/>
                  </a:moveTo>
                  <a:cubicBezTo>
                    <a:pt x="16114" y="63137"/>
                    <a:pt x="-722" y="43318"/>
                    <a:pt x="24" y="643"/>
                  </a:cubicBezTo>
                  <a:cubicBezTo>
                    <a:pt x="37904" y="-4206"/>
                    <a:pt x="58789" y="18491"/>
                    <a:pt x="56498" y="647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1" name="任意多边形: 形状 460"/>
            <p:cNvSpPr/>
            <p:nvPr/>
          </p:nvSpPr>
          <p:spPr>
            <a:xfrm>
              <a:off x="9314795" y="4184779"/>
              <a:ext cx="63005" cy="63710"/>
            </a:xfrm>
            <a:custGeom>
              <a:avLst/>
              <a:gdLst>
                <a:gd name="connsiteX0" fmla="*/ 0 w 63005"/>
                <a:gd name="connsiteY0" fmla="*/ 1720 h 63710"/>
                <a:gd name="connsiteX1" fmla="*/ 61962 w 63005"/>
                <a:gd name="connsiteY1" fmla="*/ 39441 h 63710"/>
                <a:gd name="connsiteX2" fmla="*/ 37294 w 63005"/>
                <a:gd name="connsiteY2" fmla="*/ 61604 h 63710"/>
                <a:gd name="connsiteX3" fmla="*/ 0 w 63005"/>
                <a:gd name="connsiteY3" fmla="*/ 1720 h 6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5" h="63710">
                  <a:moveTo>
                    <a:pt x="0" y="1720"/>
                  </a:moveTo>
                  <a:cubicBezTo>
                    <a:pt x="35163" y="-5046"/>
                    <a:pt x="55462" y="8273"/>
                    <a:pt x="61962" y="39441"/>
                  </a:cubicBezTo>
                  <a:cubicBezTo>
                    <a:pt x="66650" y="61924"/>
                    <a:pt x="55036" y="67305"/>
                    <a:pt x="37294" y="61604"/>
                  </a:cubicBezTo>
                  <a:cubicBezTo>
                    <a:pt x="8578" y="52387"/>
                    <a:pt x="4369" y="26974"/>
                    <a:pt x="0" y="17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2" name="任意多边形: 形状 461"/>
            <p:cNvSpPr/>
            <p:nvPr/>
          </p:nvSpPr>
          <p:spPr>
            <a:xfrm>
              <a:off x="9180801" y="4145795"/>
              <a:ext cx="61056" cy="68994"/>
            </a:xfrm>
            <a:custGeom>
              <a:avLst/>
              <a:gdLst>
                <a:gd name="connsiteX0" fmla="*/ 12254 w 61056"/>
                <a:gd name="connsiteY0" fmla="*/ 0 h 68994"/>
                <a:gd name="connsiteX1" fmla="*/ 55941 w 61056"/>
                <a:gd name="connsiteY1" fmla="*/ 32020 h 68994"/>
                <a:gd name="connsiteX2" fmla="*/ 61056 w 61056"/>
                <a:gd name="connsiteY2" fmla="*/ 68995 h 68994"/>
                <a:gd name="connsiteX3" fmla="*/ 21151 w 61056"/>
                <a:gd name="connsiteY3" fmla="*/ 58925 h 68994"/>
                <a:gd name="connsiteX4" fmla="*/ 0 w 61056"/>
                <a:gd name="connsiteY4" fmla="*/ 12201 h 68994"/>
                <a:gd name="connsiteX5" fmla="*/ 12254 w 61056"/>
                <a:gd name="connsiteY5" fmla="*/ 0 h 6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56" h="68994">
                  <a:moveTo>
                    <a:pt x="12254" y="0"/>
                  </a:moveTo>
                  <a:cubicBezTo>
                    <a:pt x="27118" y="10389"/>
                    <a:pt x="44700" y="18594"/>
                    <a:pt x="55941" y="32020"/>
                  </a:cubicBezTo>
                  <a:cubicBezTo>
                    <a:pt x="62708" y="40118"/>
                    <a:pt x="59671" y="56368"/>
                    <a:pt x="61056" y="68995"/>
                  </a:cubicBezTo>
                  <a:cubicBezTo>
                    <a:pt x="47364" y="66011"/>
                    <a:pt x="29090" y="67343"/>
                    <a:pt x="21151" y="58925"/>
                  </a:cubicBezTo>
                  <a:cubicBezTo>
                    <a:pt x="10070" y="47151"/>
                    <a:pt x="6713" y="28131"/>
                    <a:pt x="0" y="12201"/>
                  </a:cubicBezTo>
                  <a:cubicBezTo>
                    <a:pt x="4102" y="8152"/>
                    <a:pt x="8205" y="4049"/>
                    <a:pt x="1225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3" name="任意多边形: 形状 462"/>
            <p:cNvSpPr/>
            <p:nvPr/>
          </p:nvSpPr>
          <p:spPr>
            <a:xfrm>
              <a:off x="10610293" y="5119634"/>
              <a:ext cx="68461" cy="73386"/>
            </a:xfrm>
            <a:custGeom>
              <a:avLst/>
              <a:gdLst>
                <a:gd name="connsiteX0" fmla="*/ 68462 w 68461"/>
                <a:gd name="connsiteY0" fmla="*/ 73386 h 73386"/>
                <a:gd name="connsiteX1" fmla="*/ 0 w 68461"/>
                <a:gd name="connsiteY1" fmla="*/ 662 h 73386"/>
                <a:gd name="connsiteX2" fmla="*/ 68462 w 68461"/>
                <a:gd name="connsiteY2" fmla="*/ 73386 h 7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461" h="73386">
                  <a:moveTo>
                    <a:pt x="68462" y="73386"/>
                  </a:moveTo>
                  <a:cubicBezTo>
                    <a:pt x="23602" y="64915"/>
                    <a:pt x="2025" y="41153"/>
                    <a:pt x="0" y="662"/>
                  </a:cubicBezTo>
                  <a:cubicBezTo>
                    <a:pt x="33245" y="-4186"/>
                    <a:pt x="54077" y="17338"/>
                    <a:pt x="68462" y="733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4" name="任意多边形: 形状 463"/>
            <p:cNvSpPr/>
            <p:nvPr/>
          </p:nvSpPr>
          <p:spPr>
            <a:xfrm>
              <a:off x="10437886" y="4931853"/>
              <a:ext cx="64892" cy="68969"/>
            </a:xfrm>
            <a:custGeom>
              <a:avLst/>
              <a:gdLst>
                <a:gd name="connsiteX0" fmla="*/ 0 w 64892"/>
                <a:gd name="connsiteY0" fmla="*/ 0 h 68969"/>
                <a:gd name="connsiteX1" fmla="*/ 64892 w 64892"/>
                <a:gd name="connsiteY1" fmla="*/ 68355 h 68969"/>
                <a:gd name="connsiteX2" fmla="*/ 0 w 64892"/>
                <a:gd name="connsiteY2" fmla="*/ 0 h 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890" h="68969">
                  <a:moveTo>
                    <a:pt x="0" y="0"/>
                  </a:moveTo>
                  <a:cubicBezTo>
                    <a:pt x="48909" y="13852"/>
                    <a:pt x="63347" y="29622"/>
                    <a:pt x="64892" y="68355"/>
                  </a:cubicBezTo>
                  <a:cubicBezTo>
                    <a:pt x="26692" y="72831"/>
                    <a:pt x="7299" y="53118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5" name="任意多边形: 形状 464"/>
            <p:cNvSpPr/>
            <p:nvPr/>
          </p:nvSpPr>
          <p:spPr>
            <a:xfrm>
              <a:off x="10770499" y="5301864"/>
              <a:ext cx="81088" cy="73952"/>
            </a:xfrm>
            <a:custGeom>
              <a:avLst/>
              <a:gdLst>
                <a:gd name="connsiteX0" fmla="*/ 81088 w 81088"/>
                <a:gd name="connsiteY0" fmla="*/ 73951 h 73952"/>
                <a:gd name="connsiteX1" fmla="*/ 0 w 81088"/>
                <a:gd name="connsiteY1" fmla="*/ 322 h 73952"/>
                <a:gd name="connsiteX2" fmla="*/ 81088 w 81088"/>
                <a:gd name="connsiteY2" fmla="*/ 73951 h 7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088" h="73952">
                  <a:moveTo>
                    <a:pt x="81088" y="73951"/>
                  </a:moveTo>
                  <a:cubicBezTo>
                    <a:pt x="28130" y="74218"/>
                    <a:pt x="21631" y="29997"/>
                    <a:pt x="0" y="322"/>
                  </a:cubicBezTo>
                  <a:cubicBezTo>
                    <a:pt x="38360" y="-2875"/>
                    <a:pt x="61163" y="17477"/>
                    <a:pt x="81088" y="739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6" name="任意多边形: 形状 465"/>
            <p:cNvSpPr/>
            <p:nvPr/>
          </p:nvSpPr>
          <p:spPr>
            <a:xfrm>
              <a:off x="7952428" y="4312807"/>
              <a:ext cx="58797" cy="58938"/>
            </a:xfrm>
            <a:custGeom>
              <a:avLst/>
              <a:gdLst>
                <a:gd name="connsiteX0" fmla="*/ 46196 w 58797"/>
                <a:gd name="connsiteY0" fmla="*/ 58938 h 58938"/>
                <a:gd name="connsiteX1" fmla="*/ 4 w 58797"/>
                <a:gd name="connsiteY1" fmla="*/ 20632 h 58938"/>
                <a:gd name="connsiteX2" fmla="*/ 22967 w 58797"/>
                <a:gd name="connsiteY2" fmla="*/ 280 h 58938"/>
                <a:gd name="connsiteX3" fmla="*/ 58769 w 58797"/>
                <a:gd name="connsiteY3" fmla="*/ 39545 h 58938"/>
                <a:gd name="connsiteX4" fmla="*/ 46196 w 58797"/>
                <a:gd name="connsiteY4" fmla="*/ 58938 h 58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97" h="58938">
                  <a:moveTo>
                    <a:pt x="46196" y="58938"/>
                  </a:moveTo>
                  <a:cubicBezTo>
                    <a:pt x="11992" y="58885"/>
                    <a:pt x="-262" y="43221"/>
                    <a:pt x="4" y="20632"/>
                  </a:cubicBezTo>
                  <a:cubicBezTo>
                    <a:pt x="58" y="13439"/>
                    <a:pt x="14283" y="1239"/>
                    <a:pt x="22967" y="280"/>
                  </a:cubicBezTo>
                  <a:cubicBezTo>
                    <a:pt x="49925" y="-2704"/>
                    <a:pt x="57118" y="18714"/>
                    <a:pt x="58769" y="39545"/>
                  </a:cubicBezTo>
                  <a:cubicBezTo>
                    <a:pt x="59409" y="46951"/>
                    <a:pt x="48753" y="55262"/>
                    <a:pt x="46196" y="589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7" name="任意多边形: 形状 466"/>
            <p:cNvSpPr/>
            <p:nvPr/>
          </p:nvSpPr>
          <p:spPr>
            <a:xfrm>
              <a:off x="11458739" y="6109501"/>
              <a:ext cx="77476" cy="78850"/>
            </a:xfrm>
            <a:custGeom>
              <a:avLst/>
              <a:gdLst>
                <a:gd name="connsiteX0" fmla="*/ 0 w 77476"/>
                <a:gd name="connsiteY0" fmla="*/ 0 h 78850"/>
                <a:gd name="connsiteX1" fmla="*/ 77466 w 77476"/>
                <a:gd name="connsiteY1" fmla="*/ 78851 h 78850"/>
                <a:gd name="connsiteX2" fmla="*/ 0 w 77476"/>
                <a:gd name="connsiteY2" fmla="*/ 0 h 7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476" h="78850">
                  <a:moveTo>
                    <a:pt x="0" y="0"/>
                  </a:moveTo>
                  <a:cubicBezTo>
                    <a:pt x="38786" y="4209"/>
                    <a:pt x="78212" y="45552"/>
                    <a:pt x="77466" y="78851"/>
                  </a:cubicBezTo>
                  <a:cubicBezTo>
                    <a:pt x="44807" y="76294"/>
                    <a:pt x="8205" y="4001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8" name="任意多边形: 形状 467"/>
            <p:cNvSpPr/>
            <p:nvPr/>
          </p:nvSpPr>
          <p:spPr>
            <a:xfrm>
              <a:off x="7543427" y="4640326"/>
              <a:ext cx="58755" cy="57593"/>
            </a:xfrm>
            <a:custGeom>
              <a:avLst/>
              <a:gdLst>
                <a:gd name="connsiteX0" fmla="*/ 14272 w 58755"/>
                <a:gd name="connsiteY0" fmla="*/ 99 h 57593"/>
                <a:gd name="connsiteX1" fmla="*/ 58492 w 58755"/>
                <a:gd name="connsiteY1" fmla="*/ 35368 h 57593"/>
                <a:gd name="connsiteX2" fmla="*/ 36009 w 58755"/>
                <a:gd name="connsiteY2" fmla="*/ 57265 h 57593"/>
                <a:gd name="connsiteX3" fmla="*/ 47 w 58755"/>
                <a:gd name="connsiteY3" fmla="*/ 19119 h 57593"/>
                <a:gd name="connsiteX4" fmla="*/ 14272 w 58755"/>
                <a:gd name="connsiteY4" fmla="*/ 99 h 5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55" h="57593">
                  <a:moveTo>
                    <a:pt x="14272" y="99"/>
                  </a:moveTo>
                  <a:cubicBezTo>
                    <a:pt x="48956" y="-1340"/>
                    <a:pt x="60730" y="13098"/>
                    <a:pt x="58492" y="35368"/>
                  </a:cubicBezTo>
                  <a:cubicBezTo>
                    <a:pt x="57693" y="43680"/>
                    <a:pt x="44587" y="56253"/>
                    <a:pt x="36009" y="57265"/>
                  </a:cubicBezTo>
                  <a:cubicBezTo>
                    <a:pt x="10009" y="60302"/>
                    <a:pt x="-806" y="41868"/>
                    <a:pt x="47" y="19119"/>
                  </a:cubicBezTo>
                  <a:cubicBezTo>
                    <a:pt x="366" y="10861"/>
                    <a:pt x="11928" y="3029"/>
                    <a:pt x="14272" y="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9" name="任意多边形: 形状 468"/>
            <p:cNvSpPr/>
            <p:nvPr/>
          </p:nvSpPr>
          <p:spPr>
            <a:xfrm>
              <a:off x="7669069" y="4469182"/>
              <a:ext cx="62740" cy="59199"/>
            </a:xfrm>
            <a:custGeom>
              <a:avLst/>
              <a:gdLst>
                <a:gd name="connsiteX0" fmla="*/ 53151 w 62740"/>
                <a:gd name="connsiteY0" fmla="*/ 59200 h 59199"/>
                <a:gd name="connsiteX1" fmla="*/ 6426 w 62740"/>
                <a:gd name="connsiteY1" fmla="*/ 46733 h 59199"/>
                <a:gd name="connsiteX2" fmla="*/ 992 w 62740"/>
                <a:gd name="connsiteY2" fmla="*/ 5443 h 59199"/>
                <a:gd name="connsiteX3" fmla="*/ 31680 w 62740"/>
                <a:gd name="connsiteY3" fmla="*/ 1820 h 59199"/>
                <a:gd name="connsiteX4" fmla="*/ 62741 w 62740"/>
                <a:gd name="connsiteY4" fmla="*/ 46626 h 59199"/>
                <a:gd name="connsiteX5" fmla="*/ 53151 w 62740"/>
                <a:gd name="connsiteY5" fmla="*/ 59200 h 59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740" h="59198">
                  <a:moveTo>
                    <a:pt x="53151" y="59200"/>
                  </a:moveTo>
                  <a:cubicBezTo>
                    <a:pt x="37167" y="55524"/>
                    <a:pt x="17455" y="56163"/>
                    <a:pt x="6426" y="46733"/>
                  </a:cubicBezTo>
                  <a:cubicBezTo>
                    <a:pt x="-1725" y="39754"/>
                    <a:pt x="-287" y="19455"/>
                    <a:pt x="992" y="5443"/>
                  </a:cubicBezTo>
                  <a:cubicBezTo>
                    <a:pt x="1205" y="2939"/>
                    <a:pt x="26512" y="-2975"/>
                    <a:pt x="31680" y="1820"/>
                  </a:cubicBezTo>
                  <a:cubicBezTo>
                    <a:pt x="44626" y="13967"/>
                    <a:pt x="52724" y="31336"/>
                    <a:pt x="62741" y="46626"/>
                  </a:cubicBezTo>
                  <a:cubicBezTo>
                    <a:pt x="59544" y="50782"/>
                    <a:pt x="56347" y="54991"/>
                    <a:pt x="53151" y="592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0" name="任意多边形: 形状 469"/>
            <p:cNvSpPr/>
            <p:nvPr/>
          </p:nvSpPr>
          <p:spPr>
            <a:xfrm>
              <a:off x="7339032" y="5162329"/>
              <a:ext cx="67198" cy="56584"/>
            </a:xfrm>
            <a:custGeom>
              <a:avLst/>
              <a:gdLst>
                <a:gd name="connsiteX0" fmla="*/ 57076 w 67198"/>
                <a:gd name="connsiteY0" fmla="*/ 56584 h 56584"/>
                <a:gd name="connsiteX1" fmla="*/ 4118 w 67198"/>
                <a:gd name="connsiteY1" fmla="*/ 36712 h 56584"/>
                <a:gd name="connsiteX2" fmla="*/ 2520 w 67198"/>
                <a:gd name="connsiteY2" fmla="*/ 6343 h 56584"/>
                <a:gd name="connsiteX3" fmla="*/ 41519 w 67198"/>
                <a:gd name="connsiteY3" fmla="*/ 2880 h 56584"/>
                <a:gd name="connsiteX4" fmla="*/ 67199 w 67198"/>
                <a:gd name="connsiteY4" fmla="*/ 43318 h 56584"/>
                <a:gd name="connsiteX5" fmla="*/ 57076 w 67198"/>
                <a:gd name="connsiteY5" fmla="*/ 56584 h 5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198" h="56584">
                  <a:moveTo>
                    <a:pt x="57076" y="56584"/>
                  </a:moveTo>
                  <a:cubicBezTo>
                    <a:pt x="39175" y="50351"/>
                    <a:pt x="19941" y="46355"/>
                    <a:pt x="4118" y="36712"/>
                  </a:cubicBezTo>
                  <a:cubicBezTo>
                    <a:pt x="-1157" y="33515"/>
                    <a:pt x="-997" y="7835"/>
                    <a:pt x="2520" y="6343"/>
                  </a:cubicBezTo>
                  <a:cubicBezTo>
                    <a:pt x="14454" y="1388"/>
                    <a:pt x="33048" y="-3140"/>
                    <a:pt x="41519" y="2880"/>
                  </a:cubicBezTo>
                  <a:cubicBezTo>
                    <a:pt x="53560" y="11405"/>
                    <a:pt x="58941" y="29413"/>
                    <a:pt x="67199" y="43318"/>
                  </a:cubicBezTo>
                  <a:cubicBezTo>
                    <a:pt x="63842" y="47740"/>
                    <a:pt x="60486" y="52162"/>
                    <a:pt x="57076" y="565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1" name="任意多边形: 形状 470"/>
            <p:cNvSpPr/>
            <p:nvPr/>
          </p:nvSpPr>
          <p:spPr>
            <a:xfrm>
              <a:off x="8479224" y="4034027"/>
              <a:ext cx="57451" cy="56654"/>
            </a:xfrm>
            <a:custGeom>
              <a:avLst/>
              <a:gdLst>
                <a:gd name="connsiteX0" fmla="*/ 57451 w 57451"/>
                <a:gd name="connsiteY0" fmla="*/ 54548 h 56654"/>
                <a:gd name="connsiteX1" fmla="*/ 18 w 57451"/>
                <a:gd name="connsiteY1" fmla="*/ 23647 h 56654"/>
                <a:gd name="connsiteX2" fmla="*/ 15468 w 57451"/>
                <a:gd name="connsiteY2" fmla="*/ 791 h 56654"/>
                <a:gd name="connsiteX3" fmla="*/ 57451 w 57451"/>
                <a:gd name="connsiteY3" fmla="*/ 54548 h 56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51" h="56653">
                  <a:moveTo>
                    <a:pt x="57451" y="54548"/>
                  </a:moveTo>
                  <a:cubicBezTo>
                    <a:pt x="18345" y="61101"/>
                    <a:pt x="1936" y="52790"/>
                    <a:pt x="18" y="23647"/>
                  </a:cubicBezTo>
                  <a:cubicBezTo>
                    <a:pt x="-462" y="16081"/>
                    <a:pt x="8862" y="1963"/>
                    <a:pt x="15468" y="791"/>
                  </a:cubicBezTo>
                  <a:cubicBezTo>
                    <a:pt x="43013" y="-4164"/>
                    <a:pt x="56865" y="14217"/>
                    <a:pt x="57451" y="545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2" name="任意多边形: 形状 471"/>
            <p:cNvSpPr/>
            <p:nvPr/>
          </p:nvSpPr>
          <p:spPr>
            <a:xfrm>
              <a:off x="9570034" y="4249654"/>
              <a:ext cx="57052" cy="66096"/>
            </a:xfrm>
            <a:custGeom>
              <a:avLst/>
              <a:gdLst>
                <a:gd name="connsiteX0" fmla="*/ 54783 w 57052"/>
                <a:gd name="connsiteY0" fmla="*/ 66097 h 66096"/>
                <a:gd name="connsiteX1" fmla="*/ 67 w 57052"/>
                <a:gd name="connsiteY1" fmla="*/ 13139 h 66096"/>
                <a:gd name="connsiteX2" fmla="*/ 20632 w 57052"/>
                <a:gd name="connsiteY2" fmla="*/ 86 h 66096"/>
                <a:gd name="connsiteX3" fmla="*/ 54783 w 57052"/>
                <a:gd name="connsiteY3" fmla="*/ 66097 h 6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052" h="66096">
                  <a:moveTo>
                    <a:pt x="54783" y="66097"/>
                  </a:moveTo>
                  <a:cubicBezTo>
                    <a:pt x="24095" y="63806"/>
                    <a:pt x="-1478" y="40470"/>
                    <a:pt x="67" y="13139"/>
                  </a:cubicBezTo>
                  <a:cubicBezTo>
                    <a:pt x="333" y="8131"/>
                    <a:pt x="14292" y="-980"/>
                    <a:pt x="20632" y="86"/>
                  </a:cubicBezTo>
                  <a:cubicBezTo>
                    <a:pt x="47643" y="4508"/>
                    <a:pt x="63147" y="36421"/>
                    <a:pt x="54783" y="660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3" name="任意多边形: 形状 472"/>
            <p:cNvSpPr/>
            <p:nvPr/>
          </p:nvSpPr>
          <p:spPr>
            <a:xfrm>
              <a:off x="6848300" y="6097241"/>
              <a:ext cx="60360" cy="65857"/>
            </a:xfrm>
            <a:custGeom>
              <a:avLst/>
              <a:gdLst>
                <a:gd name="connsiteX0" fmla="*/ 25741 w 60360"/>
                <a:gd name="connsiteY0" fmla="*/ 65858 h 65857"/>
                <a:gd name="connsiteX1" fmla="*/ 487 w 60360"/>
                <a:gd name="connsiteY1" fmla="*/ 26912 h 65857"/>
                <a:gd name="connsiteX2" fmla="*/ 32134 w 60360"/>
                <a:gd name="connsiteY2" fmla="*/ 166 h 65857"/>
                <a:gd name="connsiteX3" fmla="*/ 59732 w 60360"/>
                <a:gd name="connsiteY3" fmla="*/ 33891 h 65857"/>
                <a:gd name="connsiteX4" fmla="*/ 25741 w 60360"/>
                <a:gd name="connsiteY4" fmla="*/ 65858 h 6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60" h="65857">
                  <a:moveTo>
                    <a:pt x="25741" y="65858"/>
                  </a:moveTo>
                  <a:cubicBezTo>
                    <a:pt x="14393" y="49022"/>
                    <a:pt x="2565" y="38793"/>
                    <a:pt x="487" y="26912"/>
                  </a:cubicBezTo>
                  <a:cubicBezTo>
                    <a:pt x="-3295" y="4855"/>
                    <a:pt x="15671" y="1605"/>
                    <a:pt x="32134" y="166"/>
                  </a:cubicBezTo>
                  <a:cubicBezTo>
                    <a:pt x="56908" y="-2018"/>
                    <a:pt x="62449" y="17748"/>
                    <a:pt x="59732" y="33891"/>
                  </a:cubicBezTo>
                  <a:cubicBezTo>
                    <a:pt x="58080" y="44120"/>
                    <a:pt x="41511" y="51846"/>
                    <a:pt x="25741" y="658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4" name="任意多边形: 形状 473"/>
            <p:cNvSpPr/>
            <p:nvPr/>
          </p:nvSpPr>
          <p:spPr>
            <a:xfrm>
              <a:off x="7415603" y="4815068"/>
              <a:ext cx="61222" cy="56900"/>
            </a:xfrm>
            <a:custGeom>
              <a:avLst/>
              <a:gdLst>
                <a:gd name="connsiteX0" fmla="*/ 37885 w 61222"/>
                <a:gd name="connsiteY0" fmla="*/ 56901 h 56900"/>
                <a:gd name="connsiteX1" fmla="*/ 4 w 61222"/>
                <a:gd name="connsiteY1" fmla="*/ 21098 h 56900"/>
                <a:gd name="connsiteX2" fmla="*/ 31758 w 61222"/>
                <a:gd name="connsiteY2" fmla="*/ 0 h 56900"/>
                <a:gd name="connsiteX3" fmla="*/ 61061 w 61222"/>
                <a:gd name="connsiteY3" fmla="*/ 33672 h 56900"/>
                <a:gd name="connsiteX4" fmla="*/ 37885 w 61222"/>
                <a:gd name="connsiteY4" fmla="*/ 56901 h 5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22" h="56900">
                  <a:moveTo>
                    <a:pt x="37885" y="56901"/>
                  </a:moveTo>
                  <a:cubicBezTo>
                    <a:pt x="11619" y="52372"/>
                    <a:pt x="324" y="41717"/>
                    <a:pt x="4" y="21098"/>
                  </a:cubicBezTo>
                  <a:cubicBezTo>
                    <a:pt x="-315" y="-1065"/>
                    <a:pt x="16467" y="53"/>
                    <a:pt x="31758" y="0"/>
                  </a:cubicBezTo>
                  <a:cubicBezTo>
                    <a:pt x="54454" y="-53"/>
                    <a:pt x="62499" y="15983"/>
                    <a:pt x="61061" y="33672"/>
                  </a:cubicBezTo>
                  <a:cubicBezTo>
                    <a:pt x="60368" y="41983"/>
                    <a:pt x="46036" y="49175"/>
                    <a:pt x="37885" y="569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5" name="任意多边形: 形状 474"/>
            <p:cNvSpPr/>
            <p:nvPr/>
          </p:nvSpPr>
          <p:spPr>
            <a:xfrm>
              <a:off x="11633809" y="6283133"/>
              <a:ext cx="90465" cy="79713"/>
            </a:xfrm>
            <a:custGeom>
              <a:avLst/>
              <a:gdLst>
                <a:gd name="connsiteX0" fmla="*/ 0 w 90465"/>
                <a:gd name="connsiteY0" fmla="*/ 0 h 79713"/>
                <a:gd name="connsiteX1" fmla="*/ 90465 w 90465"/>
                <a:gd name="connsiteY1" fmla="*/ 79703 h 79713"/>
                <a:gd name="connsiteX2" fmla="*/ 0 w 90465"/>
                <a:gd name="connsiteY2" fmla="*/ 0 h 7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65" h="79713">
                  <a:moveTo>
                    <a:pt x="0" y="0"/>
                  </a:moveTo>
                  <a:cubicBezTo>
                    <a:pt x="50188" y="8738"/>
                    <a:pt x="71499" y="42356"/>
                    <a:pt x="90465" y="79703"/>
                  </a:cubicBezTo>
                  <a:cubicBezTo>
                    <a:pt x="57753" y="80236"/>
                    <a:pt x="34630" y="6009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6" name="任意多边形: 形状 475"/>
            <p:cNvSpPr/>
            <p:nvPr/>
          </p:nvSpPr>
          <p:spPr>
            <a:xfrm>
              <a:off x="7153900" y="5174659"/>
              <a:ext cx="59298" cy="52396"/>
            </a:xfrm>
            <a:custGeom>
              <a:avLst/>
              <a:gdLst>
                <a:gd name="connsiteX0" fmla="*/ 58453 w 59298"/>
                <a:gd name="connsiteY0" fmla="*/ 49156 h 52396"/>
                <a:gd name="connsiteX1" fmla="*/ 221 w 59298"/>
                <a:gd name="connsiteY1" fmla="*/ 21398 h 52396"/>
                <a:gd name="connsiteX2" fmla="*/ 29843 w 59298"/>
                <a:gd name="connsiteY2" fmla="*/ 193 h 52396"/>
                <a:gd name="connsiteX3" fmla="*/ 58453 w 59298"/>
                <a:gd name="connsiteY3" fmla="*/ 49156 h 5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298" h="52396">
                  <a:moveTo>
                    <a:pt x="58453" y="49156"/>
                  </a:moveTo>
                  <a:cubicBezTo>
                    <a:pt x="12954" y="57041"/>
                    <a:pt x="3098" y="51553"/>
                    <a:pt x="221" y="21398"/>
                  </a:cubicBezTo>
                  <a:cubicBezTo>
                    <a:pt x="-2230" y="-4335"/>
                    <a:pt x="16257" y="460"/>
                    <a:pt x="29843" y="193"/>
                  </a:cubicBezTo>
                  <a:cubicBezTo>
                    <a:pt x="55469" y="-286"/>
                    <a:pt x="61863" y="11062"/>
                    <a:pt x="58453" y="491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7" name="任意多边形: 形状 476"/>
            <p:cNvSpPr/>
            <p:nvPr/>
          </p:nvSpPr>
          <p:spPr>
            <a:xfrm>
              <a:off x="8866783" y="3941582"/>
              <a:ext cx="57645" cy="64892"/>
            </a:xfrm>
            <a:custGeom>
              <a:avLst/>
              <a:gdLst>
                <a:gd name="connsiteX0" fmla="*/ 45765 w 57645"/>
                <a:gd name="connsiteY0" fmla="*/ 64892 h 64892"/>
                <a:gd name="connsiteX1" fmla="*/ 3516 w 57645"/>
                <a:gd name="connsiteY1" fmla="*/ 37401 h 64892"/>
                <a:gd name="connsiteX2" fmla="*/ 1118 w 57645"/>
                <a:gd name="connsiteY2" fmla="*/ 0 h 64892"/>
                <a:gd name="connsiteX3" fmla="*/ 40650 w 57645"/>
                <a:gd name="connsiteY3" fmla="*/ 12094 h 64892"/>
                <a:gd name="connsiteX4" fmla="*/ 57646 w 57645"/>
                <a:gd name="connsiteY4" fmla="*/ 53384 h 64892"/>
                <a:gd name="connsiteX5" fmla="*/ 45765 w 57645"/>
                <a:gd name="connsiteY5" fmla="*/ 64892 h 6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645" h="64890">
                  <a:moveTo>
                    <a:pt x="45765" y="64892"/>
                  </a:moveTo>
                  <a:cubicBezTo>
                    <a:pt x="31327" y="56048"/>
                    <a:pt x="13745" y="49761"/>
                    <a:pt x="3516" y="37401"/>
                  </a:cubicBezTo>
                  <a:cubicBezTo>
                    <a:pt x="-2931" y="29622"/>
                    <a:pt x="1544" y="12787"/>
                    <a:pt x="1118" y="0"/>
                  </a:cubicBezTo>
                  <a:cubicBezTo>
                    <a:pt x="14651" y="3676"/>
                    <a:pt x="31966" y="3516"/>
                    <a:pt x="40650" y="12094"/>
                  </a:cubicBezTo>
                  <a:cubicBezTo>
                    <a:pt x="50400" y="21737"/>
                    <a:pt x="52318" y="39266"/>
                    <a:pt x="57646" y="53384"/>
                  </a:cubicBezTo>
                  <a:cubicBezTo>
                    <a:pt x="53703" y="57220"/>
                    <a:pt x="49761" y="61056"/>
                    <a:pt x="45765" y="648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8" name="任意多边形: 形状 477"/>
            <p:cNvSpPr/>
            <p:nvPr/>
          </p:nvSpPr>
          <p:spPr>
            <a:xfrm>
              <a:off x="10258607" y="4747118"/>
              <a:ext cx="71984" cy="67104"/>
            </a:xfrm>
            <a:custGeom>
              <a:avLst/>
              <a:gdLst>
                <a:gd name="connsiteX0" fmla="*/ 0 w 71984"/>
                <a:gd name="connsiteY0" fmla="*/ 501 h 67104"/>
                <a:gd name="connsiteX1" fmla="*/ 71978 w 71984"/>
                <a:gd name="connsiteY1" fmla="*/ 52074 h 67104"/>
                <a:gd name="connsiteX2" fmla="*/ 64040 w 71984"/>
                <a:gd name="connsiteY2" fmla="*/ 66725 h 67104"/>
                <a:gd name="connsiteX3" fmla="*/ 41130 w 71984"/>
                <a:gd name="connsiteY3" fmla="*/ 62250 h 67104"/>
                <a:gd name="connsiteX4" fmla="*/ 0 w 71984"/>
                <a:gd name="connsiteY4" fmla="*/ 501 h 6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84" h="67104">
                  <a:moveTo>
                    <a:pt x="0" y="501"/>
                  </a:moveTo>
                  <a:cubicBezTo>
                    <a:pt x="37667" y="-3921"/>
                    <a:pt x="70646" y="21546"/>
                    <a:pt x="71978" y="52074"/>
                  </a:cubicBezTo>
                  <a:cubicBezTo>
                    <a:pt x="72191" y="57082"/>
                    <a:pt x="67396" y="66299"/>
                    <a:pt x="64040" y="66725"/>
                  </a:cubicBezTo>
                  <a:cubicBezTo>
                    <a:pt x="56474" y="67684"/>
                    <a:pt x="44860" y="67045"/>
                    <a:pt x="41130" y="62250"/>
                  </a:cubicBezTo>
                  <a:cubicBezTo>
                    <a:pt x="26532" y="43336"/>
                    <a:pt x="14385" y="22558"/>
                    <a:pt x="0" y="5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9" name="任意多边形: 形状 478"/>
            <p:cNvSpPr/>
            <p:nvPr/>
          </p:nvSpPr>
          <p:spPr>
            <a:xfrm>
              <a:off x="7237269" y="4821643"/>
              <a:ext cx="65336" cy="55919"/>
            </a:xfrm>
            <a:custGeom>
              <a:avLst/>
              <a:gdLst>
                <a:gd name="connsiteX0" fmla="*/ 55054 w 65336"/>
                <a:gd name="connsiteY0" fmla="*/ 55920 h 55919"/>
                <a:gd name="connsiteX1" fmla="*/ 4706 w 65336"/>
                <a:gd name="connsiteY1" fmla="*/ 36740 h 55919"/>
                <a:gd name="connsiteX2" fmla="*/ 2149 w 65336"/>
                <a:gd name="connsiteY2" fmla="*/ 6638 h 55919"/>
                <a:gd name="connsiteX3" fmla="*/ 39870 w 65336"/>
                <a:gd name="connsiteY3" fmla="*/ 2696 h 55919"/>
                <a:gd name="connsiteX4" fmla="*/ 65336 w 65336"/>
                <a:gd name="connsiteY4" fmla="*/ 42920 h 55919"/>
                <a:gd name="connsiteX5" fmla="*/ 55054 w 65336"/>
                <a:gd name="connsiteY5" fmla="*/ 55920 h 5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5919">
                  <a:moveTo>
                    <a:pt x="55054" y="55920"/>
                  </a:moveTo>
                  <a:cubicBezTo>
                    <a:pt x="38005" y="49900"/>
                    <a:pt x="19518" y="46223"/>
                    <a:pt x="4706" y="36740"/>
                  </a:cubicBezTo>
                  <a:cubicBezTo>
                    <a:pt x="-834" y="33170"/>
                    <a:pt x="-1207" y="8130"/>
                    <a:pt x="2149" y="6638"/>
                  </a:cubicBezTo>
                  <a:cubicBezTo>
                    <a:pt x="13551" y="1524"/>
                    <a:pt x="31878" y="-3112"/>
                    <a:pt x="39870" y="2696"/>
                  </a:cubicBezTo>
                  <a:cubicBezTo>
                    <a:pt x="51804" y="11380"/>
                    <a:pt x="57185" y="29068"/>
                    <a:pt x="65336" y="42920"/>
                  </a:cubicBezTo>
                  <a:cubicBezTo>
                    <a:pt x="61980" y="47236"/>
                    <a:pt x="58517" y="51551"/>
                    <a:pt x="55054" y="559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0" name="任意多边形: 形状 479"/>
            <p:cNvSpPr/>
            <p:nvPr/>
          </p:nvSpPr>
          <p:spPr>
            <a:xfrm>
              <a:off x="8723198" y="3915354"/>
              <a:ext cx="55511" cy="59251"/>
            </a:xfrm>
            <a:custGeom>
              <a:avLst/>
              <a:gdLst>
                <a:gd name="connsiteX0" fmla="*/ 55411 w 55511"/>
                <a:gd name="connsiteY0" fmla="*/ 58674 h 59251"/>
                <a:gd name="connsiteX1" fmla="*/ 2 w 55511"/>
                <a:gd name="connsiteY1" fmla="*/ 20847 h 59251"/>
                <a:gd name="connsiteX2" fmla="*/ 15719 w 55511"/>
                <a:gd name="connsiteY2" fmla="*/ 335 h 59251"/>
                <a:gd name="connsiteX3" fmla="*/ 55411 w 55511"/>
                <a:gd name="connsiteY3" fmla="*/ 58674 h 5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11" h="59251">
                  <a:moveTo>
                    <a:pt x="55411" y="58674"/>
                  </a:moveTo>
                  <a:cubicBezTo>
                    <a:pt x="19715" y="62190"/>
                    <a:pt x="695" y="49670"/>
                    <a:pt x="2" y="20847"/>
                  </a:cubicBezTo>
                  <a:cubicBezTo>
                    <a:pt x="-158" y="13814"/>
                    <a:pt x="9326" y="1240"/>
                    <a:pt x="15719" y="335"/>
                  </a:cubicBezTo>
                  <a:cubicBezTo>
                    <a:pt x="40653" y="-3182"/>
                    <a:pt x="56956" y="21326"/>
                    <a:pt x="55411" y="586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1" name="任意多边形: 形状 480"/>
            <p:cNvSpPr/>
            <p:nvPr/>
          </p:nvSpPr>
          <p:spPr>
            <a:xfrm>
              <a:off x="10944983" y="5484821"/>
              <a:ext cx="79863" cy="76773"/>
            </a:xfrm>
            <a:custGeom>
              <a:avLst/>
              <a:gdLst>
                <a:gd name="connsiteX0" fmla="*/ 0 w 79863"/>
                <a:gd name="connsiteY0" fmla="*/ 0 h 76773"/>
                <a:gd name="connsiteX1" fmla="*/ 79863 w 79863"/>
                <a:gd name="connsiteY1" fmla="*/ 76773 h 76773"/>
                <a:gd name="connsiteX2" fmla="*/ 0 w 79863"/>
                <a:gd name="connsiteY2" fmla="*/ 0 h 76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863" h="76773">
                  <a:moveTo>
                    <a:pt x="0" y="0"/>
                  </a:moveTo>
                  <a:cubicBezTo>
                    <a:pt x="51093" y="5541"/>
                    <a:pt x="68302" y="36335"/>
                    <a:pt x="79863" y="76773"/>
                  </a:cubicBezTo>
                  <a:cubicBezTo>
                    <a:pt x="29782" y="76027"/>
                    <a:pt x="20991" y="3633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2" name="任意多边形: 形状 481"/>
            <p:cNvSpPr/>
            <p:nvPr/>
          </p:nvSpPr>
          <p:spPr>
            <a:xfrm>
              <a:off x="9264857" y="4025707"/>
              <a:ext cx="61396" cy="66331"/>
            </a:xfrm>
            <a:custGeom>
              <a:avLst/>
              <a:gdLst>
                <a:gd name="connsiteX0" fmla="*/ 10831 w 61396"/>
                <a:gd name="connsiteY0" fmla="*/ 0 h 66331"/>
                <a:gd name="connsiteX1" fmla="*/ 60806 w 61396"/>
                <a:gd name="connsiteY1" fmla="*/ 54876 h 66331"/>
                <a:gd name="connsiteX2" fmla="*/ 39708 w 61396"/>
                <a:gd name="connsiteY2" fmla="*/ 66331 h 66331"/>
                <a:gd name="connsiteX3" fmla="*/ 549 w 61396"/>
                <a:gd name="connsiteY3" fmla="*/ 12574 h 66331"/>
                <a:gd name="connsiteX4" fmla="*/ 10831 w 61396"/>
                <a:gd name="connsiteY4" fmla="*/ 0 h 6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96" h="66331">
                  <a:moveTo>
                    <a:pt x="10831" y="0"/>
                  </a:moveTo>
                  <a:cubicBezTo>
                    <a:pt x="32942" y="799"/>
                    <a:pt x="66240" y="38999"/>
                    <a:pt x="60806" y="54876"/>
                  </a:cubicBezTo>
                  <a:cubicBezTo>
                    <a:pt x="58835" y="60630"/>
                    <a:pt x="47060" y="66277"/>
                    <a:pt x="39708" y="66331"/>
                  </a:cubicBezTo>
                  <a:cubicBezTo>
                    <a:pt x="21647" y="66490"/>
                    <a:pt x="-4086" y="30581"/>
                    <a:pt x="549" y="12574"/>
                  </a:cubicBezTo>
                  <a:cubicBezTo>
                    <a:pt x="1987" y="6979"/>
                    <a:pt x="8487" y="2717"/>
                    <a:pt x="1083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3" name="任意多边形: 形状 482"/>
            <p:cNvSpPr/>
            <p:nvPr/>
          </p:nvSpPr>
          <p:spPr>
            <a:xfrm>
              <a:off x="11732958" y="6412491"/>
              <a:ext cx="81355" cy="76346"/>
            </a:xfrm>
            <a:custGeom>
              <a:avLst/>
              <a:gdLst>
                <a:gd name="connsiteX0" fmla="*/ 81355 w 81355"/>
                <a:gd name="connsiteY0" fmla="*/ 76347 h 76346"/>
                <a:gd name="connsiteX1" fmla="*/ 0 w 81355"/>
                <a:gd name="connsiteY1" fmla="*/ 0 h 76346"/>
                <a:gd name="connsiteX2" fmla="*/ 81355 w 81355"/>
                <a:gd name="connsiteY2" fmla="*/ 76347 h 7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355" h="76346">
                  <a:moveTo>
                    <a:pt x="81355" y="76347"/>
                  </a:moveTo>
                  <a:cubicBezTo>
                    <a:pt x="36442" y="72351"/>
                    <a:pt x="9537" y="46245"/>
                    <a:pt x="0" y="0"/>
                  </a:cubicBezTo>
                  <a:cubicBezTo>
                    <a:pt x="34577" y="8471"/>
                    <a:pt x="54716" y="27065"/>
                    <a:pt x="81355" y="763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4" name="任意多边形: 形状 483"/>
            <p:cNvSpPr/>
            <p:nvPr/>
          </p:nvSpPr>
          <p:spPr>
            <a:xfrm>
              <a:off x="6789735" y="5925383"/>
              <a:ext cx="62627" cy="64989"/>
            </a:xfrm>
            <a:custGeom>
              <a:avLst/>
              <a:gdLst>
                <a:gd name="connsiteX0" fmla="*/ 29376 w 62627"/>
                <a:gd name="connsiteY0" fmla="*/ 64990 h 64989"/>
                <a:gd name="connsiteX1" fmla="*/ 979 w 62627"/>
                <a:gd name="connsiteY1" fmla="*/ 23753 h 64989"/>
                <a:gd name="connsiteX2" fmla="*/ 29909 w 62627"/>
                <a:gd name="connsiteY2" fmla="*/ 151 h 64989"/>
                <a:gd name="connsiteX3" fmla="*/ 62355 w 62627"/>
                <a:gd name="connsiteY3" fmla="*/ 30306 h 64989"/>
                <a:gd name="connsiteX4" fmla="*/ 29376 w 62627"/>
                <a:gd name="connsiteY4" fmla="*/ 64990 h 6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27" h="64989">
                  <a:moveTo>
                    <a:pt x="29376" y="64990"/>
                  </a:moveTo>
                  <a:cubicBezTo>
                    <a:pt x="16110" y="46449"/>
                    <a:pt x="4122" y="36220"/>
                    <a:pt x="979" y="23753"/>
                  </a:cubicBezTo>
                  <a:cubicBezTo>
                    <a:pt x="-4828" y="1003"/>
                    <a:pt x="16536" y="1270"/>
                    <a:pt x="29909" y="151"/>
                  </a:cubicBezTo>
                  <a:cubicBezTo>
                    <a:pt x="49835" y="-1501"/>
                    <a:pt x="64859" y="10540"/>
                    <a:pt x="62355" y="30306"/>
                  </a:cubicBezTo>
                  <a:cubicBezTo>
                    <a:pt x="61023" y="40376"/>
                    <a:pt x="45626" y="48634"/>
                    <a:pt x="29376" y="649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5" name="任意多边形: 形状 484"/>
            <p:cNvSpPr/>
            <p:nvPr/>
          </p:nvSpPr>
          <p:spPr>
            <a:xfrm>
              <a:off x="7494879" y="4470829"/>
              <a:ext cx="59144" cy="54806"/>
            </a:xfrm>
            <a:custGeom>
              <a:avLst/>
              <a:gdLst>
                <a:gd name="connsiteX0" fmla="*/ 43693 w 59144"/>
                <a:gd name="connsiteY0" fmla="*/ 54782 h 54806"/>
                <a:gd name="connsiteX1" fmla="*/ 5 w 59144"/>
                <a:gd name="connsiteY1" fmla="*/ 18234 h 54806"/>
                <a:gd name="connsiteX2" fmla="*/ 23181 w 59144"/>
                <a:gd name="connsiteY2" fmla="*/ 66 h 54806"/>
                <a:gd name="connsiteX3" fmla="*/ 59144 w 59144"/>
                <a:gd name="connsiteY3" fmla="*/ 36082 h 54806"/>
                <a:gd name="connsiteX4" fmla="*/ 43693 w 59144"/>
                <a:gd name="connsiteY4" fmla="*/ 54782 h 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44" h="54806">
                  <a:moveTo>
                    <a:pt x="43693" y="54782"/>
                  </a:moveTo>
                  <a:cubicBezTo>
                    <a:pt x="9382" y="55528"/>
                    <a:pt x="-261" y="39012"/>
                    <a:pt x="5" y="18234"/>
                  </a:cubicBezTo>
                  <a:cubicBezTo>
                    <a:pt x="112" y="11734"/>
                    <a:pt x="14763" y="493"/>
                    <a:pt x="23181" y="66"/>
                  </a:cubicBezTo>
                  <a:cubicBezTo>
                    <a:pt x="46090" y="-1159"/>
                    <a:pt x="58984" y="14718"/>
                    <a:pt x="59144" y="36082"/>
                  </a:cubicBezTo>
                  <a:cubicBezTo>
                    <a:pt x="59250" y="43807"/>
                    <a:pt x="46410" y="51692"/>
                    <a:pt x="43693" y="5478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6" name="任意多边形: 形状 485"/>
            <p:cNvSpPr/>
            <p:nvPr/>
          </p:nvSpPr>
          <p:spPr>
            <a:xfrm>
              <a:off x="7788665" y="4305438"/>
              <a:ext cx="55911" cy="58528"/>
            </a:xfrm>
            <a:custGeom>
              <a:avLst/>
              <a:gdLst>
                <a:gd name="connsiteX0" fmla="*/ 44266 w 55911"/>
                <a:gd name="connsiteY0" fmla="*/ 58529 h 58528"/>
                <a:gd name="connsiteX1" fmla="*/ 365 w 55911"/>
                <a:gd name="connsiteY1" fmla="*/ 23952 h 58528"/>
                <a:gd name="connsiteX2" fmla="*/ 20078 w 55911"/>
                <a:gd name="connsiteY2" fmla="*/ 350 h 58528"/>
                <a:gd name="connsiteX3" fmla="*/ 55881 w 55911"/>
                <a:gd name="connsiteY3" fmla="*/ 38603 h 58528"/>
                <a:gd name="connsiteX4" fmla="*/ 44266 w 55911"/>
                <a:gd name="connsiteY4" fmla="*/ 58529 h 5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11" h="58528">
                  <a:moveTo>
                    <a:pt x="44266" y="58529"/>
                  </a:moveTo>
                  <a:cubicBezTo>
                    <a:pt x="13951" y="56877"/>
                    <a:pt x="-2725" y="48299"/>
                    <a:pt x="365" y="23952"/>
                  </a:cubicBezTo>
                  <a:cubicBezTo>
                    <a:pt x="1484" y="15001"/>
                    <a:pt x="12353" y="1308"/>
                    <a:pt x="20078" y="350"/>
                  </a:cubicBezTo>
                  <a:cubicBezTo>
                    <a:pt x="46397" y="-2954"/>
                    <a:pt x="54176" y="17718"/>
                    <a:pt x="55881" y="38603"/>
                  </a:cubicBezTo>
                  <a:cubicBezTo>
                    <a:pt x="56520" y="45902"/>
                    <a:pt x="47037" y="54107"/>
                    <a:pt x="44266" y="585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7" name="任意多边形: 形状 486"/>
            <p:cNvSpPr/>
            <p:nvPr/>
          </p:nvSpPr>
          <p:spPr>
            <a:xfrm>
              <a:off x="9515647" y="4095417"/>
              <a:ext cx="62498" cy="62180"/>
            </a:xfrm>
            <a:custGeom>
              <a:avLst/>
              <a:gdLst>
                <a:gd name="connsiteX0" fmla="*/ 62499 w 62498"/>
                <a:gd name="connsiteY0" fmla="*/ 62099 h 62180"/>
                <a:gd name="connsiteX1" fmla="*/ 217 w 62498"/>
                <a:gd name="connsiteY1" fmla="*/ 21129 h 62180"/>
                <a:gd name="connsiteX2" fmla="*/ 5279 w 62498"/>
                <a:gd name="connsiteY2" fmla="*/ 1416 h 62180"/>
                <a:gd name="connsiteX3" fmla="*/ 22647 w 62498"/>
                <a:gd name="connsiteY3" fmla="*/ 2535 h 62180"/>
                <a:gd name="connsiteX4" fmla="*/ 62499 w 62498"/>
                <a:gd name="connsiteY4" fmla="*/ 62099 h 62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98" h="62180">
                  <a:moveTo>
                    <a:pt x="62499" y="62099"/>
                  </a:moveTo>
                  <a:cubicBezTo>
                    <a:pt x="27176" y="63431"/>
                    <a:pt x="4160" y="48407"/>
                    <a:pt x="217" y="21129"/>
                  </a:cubicBezTo>
                  <a:cubicBezTo>
                    <a:pt x="-688" y="14736"/>
                    <a:pt x="1283" y="6105"/>
                    <a:pt x="5279" y="1416"/>
                  </a:cubicBezTo>
                  <a:cubicBezTo>
                    <a:pt x="7623" y="-1301"/>
                    <a:pt x="17266" y="351"/>
                    <a:pt x="22647" y="2535"/>
                  </a:cubicBezTo>
                  <a:cubicBezTo>
                    <a:pt x="49286" y="13244"/>
                    <a:pt x="58769" y="35461"/>
                    <a:pt x="62499" y="620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8" name="任意多边形: 形状 487"/>
            <p:cNvSpPr/>
            <p:nvPr/>
          </p:nvSpPr>
          <p:spPr>
            <a:xfrm>
              <a:off x="6823274" y="6642277"/>
              <a:ext cx="61060" cy="64428"/>
            </a:xfrm>
            <a:custGeom>
              <a:avLst/>
              <a:gdLst>
                <a:gd name="connsiteX0" fmla="*/ 32119 w 61060"/>
                <a:gd name="connsiteY0" fmla="*/ 0 h 64428"/>
                <a:gd name="connsiteX1" fmla="*/ 60410 w 61060"/>
                <a:gd name="connsiteY1" fmla="*/ 42622 h 64428"/>
                <a:gd name="connsiteX2" fmla="*/ 29988 w 61060"/>
                <a:gd name="connsiteY2" fmla="*/ 64040 h 64428"/>
                <a:gd name="connsiteX3" fmla="*/ 206 w 61060"/>
                <a:gd name="connsiteY3" fmla="*/ 35696 h 64428"/>
                <a:gd name="connsiteX4" fmla="*/ 32119 w 61060"/>
                <a:gd name="connsiteY4" fmla="*/ 0 h 6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64428">
                  <a:moveTo>
                    <a:pt x="32119" y="0"/>
                  </a:moveTo>
                  <a:cubicBezTo>
                    <a:pt x="46078" y="20245"/>
                    <a:pt x="58065" y="30475"/>
                    <a:pt x="60410" y="42622"/>
                  </a:cubicBezTo>
                  <a:cubicBezTo>
                    <a:pt x="65098" y="66490"/>
                    <a:pt x="43361" y="62175"/>
                    <a:pt x="29988" y="64040"/>
                  </a:cubicBezTo>
                  <a:cubicBezTo>
                    <a:pt x="9210" y="66970"/>
                    <a:pt x="-1659" y="52905"/>
                    <a:pt x="206" y="35696"/>
                  </a:cubicBezTo>
                  <a:cubicBezTo>
                    <a:pt x="1271" y="25946"/>
                    <a:pt x="15656" y="17635"/>
                    <a:pt x="321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9" name="任意多边形: 形状 488"/>
            <p:cNvSpPr/>
            <p:nvPr/>
          </p:nvSpPr>
          <p:spPr>
            <a:xfrm>
              <a:off x="8328785" y="4018572"/>
              <a:ext cx="57231" cy="53452"/>
            </a:xfrm>
            <a:custGeom>
              <a:avLst/>
              <a:gdLst>
                <a:gd name="connsiteX0" fmla="*/ 57221 w 57231"/>
                <a:gd name="connsiteY0" fmla="*/ 52687 h 53452"/>
                <a:gd name="connsiteX1" fmla="*/ 0 w 57231"/>
                <a:gd name="connsiteY1" fmla="*/ 18590 h 53452"/>
                <a:gd name="connsiteX2" fmla="*/ 16676 w 57231"/>
                <a:gd name="connsiteY2" fmla="*/ 262 h 53452"/>
                <a:gd name="connsiteX3" fmla="*/ 57221 w 57231"/>
                <a:gd name="connsiteY3" fmla="*/ 52687 h 5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31" h="53452">
                  <a:moveTo>
                    <a:pt x="57221" y="52687"/>
                  </a:moveTo>
                  <a:cubicBezTo>
                    <a:pt x="17369" y="56470"/>
                    <a:pt x="-106" y="46401"/>
                    <a:pt x="0" y="18590"/>
                  </a:cubicBezTo>
                  <a:cubicBezTo>
                    <a:pt x="54" y="12143"/>
                    <a:pt x="10336" y="795"/>
                    <a:pt x="16676" y="262"/>
                  </a:cubicBezTo>
                  <a:cubicBezTo>
                    <a:pt x="45126" y="-2348"/>
                    <a:pt x="57647" y="14487"/>
                    <a:pt x="57221" y="526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0" name="任意多边形: 形状 489"/>
            <p:cNvSpPr/>
            <p:nvPr/>
          </p:nvSpPr>
          <p:spPr>
            <a:xfrm>
              <a:off x="8175967" y="4001979"/>
              <a:ext cx="57238" cy="57841"/>
            </a:xfrm>
            <a:custGeom>
              <a:avLst/>
              <a:gdLst>
                <a:gd name="connsiteX0" fmla="*/ 57239 w 57238"/>
                <a:gd name="connsiteY0" fmla="*/ 44454 h 57841"/>
                <a:gd name="connsiteX1" fmla="*/ 36461 w 57238"/>
                <a:gd name="connsiteY1" fmla="*/ 57720 h 57841"/>
                <a:gd name="connsiteX2" fmla="*/ 19 w 57238"/>
                <a:gd name="connsiteY2" fmla="*/ 18774 h 57841"/>
                <a:gd name="connsiteX3" fmla="*/ 16748 w 57238"/>
                <a:gd name="connsiteY3" fmla="*/ 127 h 57841"/>
                <a:gd name="connsiteX4" fmla="*/ 57239 w 57238"/>
                <a:gd name="connsiteY4" fmla="*/ 44454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238" h="57840">
                  <a:moveTo>
                    <a:pt x="57239" y="44454"/>
                  </a:moveTo>
                  <a:cubicBezTo>
                    <a:pt x="52231" y="47810"/>
                    <a:pt x="44665" y="57134"/>
                    <a:pt x="36461" y="57720"/>
                  </a:cubicBezTo>
                  <a:cubicBezTo>
                    <a:pt x="10248" y="59584"/>
                    <a:pt x="1990" y="39765"/>
                    <a:pt x="19" y="18774"/>
                  </a:cubicBezTo>
                  <a:cubicBezTo>
                    <a:pt x="-514" y="12807"/>
                    <a:pt x="10461" y="553"/>
                    <a:pt x="16748" y="127"/>
                  </a:cubicBezTo>
                  <a:cubicBezTo>
                    <a:pt x="40829" y="-1525"/>
                    <a:pt x="53403" y="12966"/>
                    <a:pt x="57239" y="444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1" name="任意多边形: 形状 490"/>
            <p:cNvSpPr/>
            <p:nvPr/>
          </p:nvSpPr>
          <p:spPr>
            <a:xfrm>
              <a:off x="10156634" y="4704256"/>
              <a:ext cx="62281" cy="63369"/>
            </a:xfrm>
            <a:custGeom>
              <a:avLst/>
              <a:gdLst>
                <a:gd name="connsiteX0" fmla="*/ 62282 w 62281"/>
                <a:gd name="connsiteY0" fmla="*/ 63289 h 63369"/>
                <a:gd name="connsiteX1" fmla="*/ 0 w 62281"/>
                <a:gd name="connsiteY1" fmla="*/ 2393 h 63369"/>
                <a:gd name="connsiteX2" fmla="*/ 62282 w 62281"/>
                <a:gd name="connsiteY2" fmla="*/ 63289 h 6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280" h="63369">
                  <a:moveTo>
                    <a:pt x="62282" y="63289"/>
                  </a:moveTo>
                  <a:cubicBezTo>
                    <a:pt x="20246" y="64355"/>
                    <a:pt x="11455" y="55404"/>
                    <a:pt x="0" y="2393"/>
                  </a:cubicBezTo>
                  <a:cubicBezTo>
                    <a:pt x="38254" y="-5918"/>
                    <a:pt x="50614" y="5803"/>
                    <a:pt x="62282" y="632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2" name="任意多边形: 形状 491"/>
            <p:cNvSpPr/>
            <p:nvPr/>
          </p:nvSpPr>
          <p:spPr>
            <a:xfrm>
              <a:off x="7905173" y="4147076"/>
              <a:ext cx="54303" cy="53459"/>
            </a:xfrm>
            <a:custGeom>
              <a:avLst/>
              <a:gdLst>
                <a:gd name="connsiteX0" fmla="*/ 53280 w 54303"/>
                <a:gd name="connsiteY0" fmla="*/ 52956 h 53459"/>
                <a:gd name="connsiteX1" fmla="*/ 322 w 54303"/>
                <a:gd name="connsiteY1" fmla="*/ 19657 h 53459"/>
                <a:gd name="connsiteX2" fmla="*/ 20834 w 54303"/>
                <a:gd name="connsiteY2" fmla="*/ 104 h 53459"/>
                <a:gd name="connsiteX3" fmla="*/ 53280 w 54303"/>
                <a:gd name="connsiteY3" fmla="*/ 52956 h 5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03" h="53459">
                  <a:moveTo>
                    <a:pt x="53280" y="52956"/>
                  </a:moveTo>
                  <a:cubicBezTo>
                    <a:pt x="15773" y="56046"/>
                    <a:pt x="-2715" y="44911"/>
                    <a:pt x="322" y="19657"/>
                  </a:cubicBezTo>
                  <a:cubicBezTo>
                    <a:pt x="1228" y="12092"/>
                    <a:pt x="13269" y="584"/>
                    <a:pt x="20834" y="104"/>
                  </a:cubicBezTo>
                  <a:cubicBezTo>
                    <a:pt x="47366" y="-1547"/>
                    <a:pt x="57809" y="16407"/>
                    <a:pt x="53280" y="529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3" name="任意多边形: 形状 492"/>
            <p:cNvSpPr/>
            <p:nvPr/>
          </p:nvSpPr>
          <p:spPr>
            <a:xfrm>
              <a:off x="9003469" y="3969659"/>
              <a:ext cx="62145" cy="58314"/>
            </a:xfrm>
            <a:custGeom>
              <a:avLst/>
              <a:gdLst>
                <a:gd name="connsiteX0" fmla="*/ 62146 w 62145"/>
                <a:gd name="connsiteY0" fmla="*/ 56794 h 58314"/>
                <a:gd name="connsiteX1" fmla="*/ 1622 w 62145"/>
                <a:gd name="connsiteY1" fmla="*/ 32553 h 58314"/>
                <a:gd name="connsiteX2" fmla="*/ 1942 w 62145"/>
                <a:gd name="connsiteY2" fmla="*/ 0 h 58314"/>
                <a:gd name="connsiteX3" fmla="*/ 33482 w 62145"/>
                <a:gd name="connsiteY3" fmla="*/ 6820 h 58314"/>
                <a:gd name="connsiteX4" fmla="*/ 62146 w 62145"/>
                <a:gd name="connsiteY4" fmla="*/ 56794 h 58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44" h="58314">
                  <a:moveTo>
                    <a:pt x="62146" y="56794"/>
                  </a:moveTo>
                  <a:cubicBezTo>
                    <a:pt x="29593" y="61642"/>
                    <a:pt x="10573" y="55249"/>
                    <a:pt x="1622" y="32553"/>
                  </a:cubicBezTo>
                  <a:cubicBezTo>
                    <a:pt x="-2054" y="23176"/>
                    <a:pt x="1622" y="10922"/>
                    <a:pt x="1942" y="0"/>
                  </a:cubicBezTo>
                  <a:cubicBezTo>
                    <a:pt x="12757" y="2025"/>
                    <a:pt x="27728" y="320"/>
                    <a:pt x="33482" y="6820"/>
                  </a:cubicBezTo>
                  <a:cubicBezTo>
                    <a:pt x="44937" y="19659"/>
                    <a:pt x="51330" y="37028"/>
                    <a:pt x="62146" y="567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4" name="任意多边形: 形状 493"/>
            <p:cNvSpPr/>
            <p:nvPr/>
          </p:nvSpPr>
          <p:spPr>
            <a:xfrm>
              <a:off x="10712852" y="5168183"/>
              <a:ext cx="66064" cy="70655"/>
            </a:xfrm>
            <a:custGeom>
              <a:avLst/>
              <a:gdLst>
                <a:gd name="connsiteX0" fmla="*/ 66064 w 66064"/>
                <a:gd name="connsiteY0" fmla="*/ 70655 h 70655"/>
                <a:gd name="connsiteX1" fmla="*/ 0 w 66064"/>
                <a:gd name="connsiteY1" fmla="*/ 4911 h 70655"/>
                <a:gd name="connsiteX2" fmla="*/ 66064 w 66064"/>
                <a:gd name="connsiteY2" fmla="*/ 70655 h 70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64" h="70655">
                  <a:moveTo>
                    <a:pt x="66064" y="70655"/>
                  </a:moveTo>
                  <a:cubicBezTo>
                    <a:pt x="22323" y="67086"/>
                    <a:pt x="11881" y="35386"/>
                    <a:pt x="0" y="4911"/>
                  </a:cubicBezTo>
                  <a:cubicBezTo>
                    <a:pt x="27012" y="-11605"/>
                    <a:pt x="54077" y="14341"/>
                    <a:pt x="66064" y="706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5" name="任意多边形: 形状 494"/>
            <p:cNvSpPr/>
            <p:nvPr/>
          </p:nvSpPr>
          <p:spPr>
            <a:xfrm>
              <a:off x="9213034" y="3874325"/>
              <a:ext cx="62085" cy="62545"/>
            </a:xfrm>
            <a:custGeom>
              <a:avLst/>
              <a:gdLst>
                <a:gd name="connsiteX0" fmla="*/ 62069 w 62085"/>
                <a:gd name="connsiteY0" fmla="*/ 54151 h 62545"/>
                <a:gd name="connsiteX1" fmla="*/ 46831 w 62085"/>
                <a:gd name="connsiteY1" fmla="*/ 62356 h 62545"/>
                <a:gd name="connsiteX2" fmla="*/ 0 w 62085"/>
                <a:gd name="connsiteY2" fmla="*/ 14779 h 62545"/>
                <a:gd name="connsiteX3" fmla="*/ 18541 w 62085"/>
                <a:gd name="connsiteY3" fmla="*/ 21 h 62545"/>
                <a:gd name="connsiteX4" fmla="*/ 62069 w 62085"/>
                <a:gd name="connsiteY4" fmla="*/ 54151 h 6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85" h="62545">
                  <a:moveTo>
                    <a:pt x="62069" y="54151"/>
                  </a:moveTo>
                  <a:cubicBezTo>
                    <a:pt x="58552" y="56122"/>
                    <a:pt x="48483" y="63848"/>
                    <a:pt x="46831" y="62356"/>
                  </a:cubicBezTo>
                  <a:cubicBezTo>
                    <a:pt x="30422" y="47385"/>
                    <a:pt x="15397" y="30869"/>
                    <a:pt x="0" y="14779"/>
                  </a:cubicBezTo>
                  <a:cubicBezTo>
                    <a:pt x="6180" y="9611"/>
                    <a:pt x="12147" y="341"/>
                    <a:pt x="18541" y="21"/>
                  </a:cubicBezTo>
                  <a:cubicBezTo>
                    <a:pt x="38467" y="-885"/>
                    <a:pt x="62815" y="27566"/>
                    <a:pt x="62069" y="541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6" name="任意多边形: 形状 495"/>
            <p:cNvSpPr/>
            <p:nvPr/>
          </p:nvSpPr>
          <p:spPr>
            <a:xfrm>
              <a:off x="10879505" y="5352902"/>
              <a:ext cx="74375" cy="74325"/>
            </a:xfrm>
            <a:custGeom>
              <a:avLst/>
              <a:gdLst>
                <a:gd name="connsiteX0" fmla="*/ 74375 w 74375"/>
                <a:gd name="connsiteY0" fmla="*/ 74326 h 74325"/>
                <a:gd name="connsiteX1" fmla="*/ 0 w 74375"/>
                <a:gd name="connsiteY1" fmla="*/ 4 h 74325"/>
                <a:gd name="connsiteX2" fmla="*/ 74375 w 74375"/>
                <a:gd name="connsiteY2" fmla="*/ 74326 h 7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375" h="74325">
                  <a:moveTo>
                    <a:pt x="74375" y="74326"/>
                  </a:moveTo>
                  <a:cubicBezTo>
                    <a:pt x="25680" y="68732"/>
                    <a:pt x="14012" y="33835"/>
                    <a:pt x="0" y="4"/>
                  </a:cubicBezTo>
                  <a:cubicBezTo>
                    <a:pt x="35749" y="-263"/>
                    <a:pt x="50560" y="14229"/>
                    <a:pt x="74375" y="743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7" name="任意多边形: 形状 496"/>
            <p:cNvSpPr/>
            <p:nvPr/>
          </p:nvSpPr>
          <p:spPr>
            <a:xfrm>
              <a:off x="6880979" y="5554496"/>
              <a:ext cx="56443" cy="52374"/>
            </a:xfrm>
            <a:custGeom>
              <a:avLst/>
              <a:gdLst>
                <a:gd name="connsiteX0" fmla="*/ 40372 w 56443"/>
                <a:gd name="connsiteY0" fmla="*/ 52278 h 52374"/>
                <a:gd name="connsiteX1" fmla="*/ 520 w 56443"/>
                <a:gd name="connsiteY1" fmla="*/ 21803 h 52374"/>
                <a:gd name="connsiteX2" fmla="*/ 27958 w 56443"/>
                <a:gd name="connsiteY2" fmla="*/ 546 h 52374"/>
                <a:gd name="connsiteX3" fmla="*/ 56142 w 56443"/>
                <a:gd name="connsiteY3" fmla="*/ 29422 h 52374"/>
                <a:gd name="connsiteX4" fmla="*/ 40372 w 56443"/>
                <a:gd name="connsiteY4" fmla="*/ 52278 h 5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43" h="52374">
                  <a:moveTo>
                    <a:pt x="40372" y="52278"/>
                  </a:moveTo>
                  <a:cubicBezTo>
                    <a:pt x="9098" y="53610"/>
                    <a:pt x="-2730" y="40983"/>
                    <a:pt x="520" y="21803"/>
                  </a:cubicBezTo>
                  <a:cubicBezTo>
                    <a:pt x="2012" y="13119"/>
                    <a:pt x="17409" y="2464"/>
                    <a:pt x="27958" y="546"/>
                  </a:cubicBezTo>
                  <a:cubicBezTo>
                    <a:pt x="47564" y="-3024"/>
                    <a:pt x="58433" y="11414"/>
                    <a:pt x="56142" y="29422"/>
                  </a:cubicBezTo>
                  <a:cubicBezTo>
                    <a:pt x="54863" y="39278"/>
                    <a:pt x="43622" y="47856"/>
                    <a:pt x="40372" y="522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8" name="任意多边形: 形状 497"/>
            <p:cNvSpPr/>
            <p:nvPr/>
          </p:nvSpPr>
          <p:spPr>
            <a:xfrm>
              <a:off x="8434808" y="3876291"/>
              <a:ext cx="52538" cy="54691"/>
            </a:xfrm>
            <a:custGeom>
              <a:avLst/>
              <a:gdLst>
                <a:gd name="connsiteX0" fmla="*/ 0 w 52538"/>
                <a:gd name="connsiteY0" fmla="*/ 2744 h 54691"/>
                <a:gd name="connsiteX1" fmla="*/ 52532 w 52538"/>
                <a:gd name="connsiteY1" fmla="*/ 27837 h 54691"/>
                <a:gd name="connsiteX2" fmla="*/ 34577 w 52538"/>
                <a:gd name="connsiteY2" fmla="*/ 53624 h 54691"/>
                <a:gd name="connsiteX3" fmla="*/ 0 w 52538"/>
                <a:gd name="connsiteY3" fmla="*/ 2744 h 5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38" h="54691">
                  <a:moveTo>
                    <a:pt x="0" y="2744"/>
                  </a:moveTo>
                  <a:cubicBezTo>
                    <a:pt x="29889" y="-5088"/>
                    <a:pt x="51626" y="4022"/>
                    <a:pt x="52532" y="27837"/>
                  </a:cubicBezTo>
                  <a:cubicBezTo>
                    <a:pt x="52851" y="36575"/>
                    <a:pt x="42622" y="51546"/>
                    <a:pt x="34577" y="53624"/>
                  </a:cubicBezTo>
                  <a:cubicBezTo>
                    <a:pt x="12520" y="59324"/>
                    <a:pt x="1865" y="42169"/>
                    <a:pt x="0" y="27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9" name="任意多边形: 形状 498"/>
            <p:cNvSpPr/>
            <p:nvPr/>
          </p:nvSpPr>
          <p:spPr>
            <a:xfrm>
              <a:off x="10100959" y="4559482"/>
              <a:ext cx="62920" cy="65331"/>
            </a:xfrm>
            <a:custGeom>
              <a:avLst/>
              <a:gdLst>
                <a:gd name="connsiteX0" fmla="*/ 62921 w 62920"/>
                <a:gd name="connsiteY0" fmla="*/ 65332 h 65331"/>
                <a:gd name="connsiteX1" fmla="*/ 0 w 62920"/>
                <a:gd name="connsiteY1" fmla="*/ 706 h 65331"/>
                <a:gd name="connsiteX2" fmla="*/ 62921 w 62920"/>
                <a:gd name="connsiteY2" fmla="*/ 65332 h 6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920" h="65331">
                  <a:moveTo>
                    <a:pt x="62921" y="65332"/>
                  </a:moveTo>
                  <a:cubicBezTo>
                    <a:pt x="15024" y="60110"/>
                    <a:pt x="1065" y="45139"/>
                    <a:pt x="0" y="706"/>
                  </a:cubicBezTo>
                  <a:cubicBezTo>
                    <a:pt x="32073" y="-3396"/>
                    <a:pt x="44806" y="9390"/>
                    <a:pt x="62921" y="653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0" name="任意多边形: 形状 499"/>
            <p:cNvSpPr/>
            <p:nvPr/>
          </p:nvSpPr>
          <p:spPr>
            <a:xfrm>
              <a:off x="7369818" y="4645133"/>
              <a:ext cx="55592" cy="53448"/>
            </a:xfrm>
            <a:custGeom>
              <a:avLst/>
              <a:gdLst>
                <a:gd name="connsiteX0" fmla="*/ 41900 w 55592"/>
                <a:gd name="connsiteY0" fmla="*/ 53257 h 53448"/>
                <a:gd name="connsiteX1" fmla="*/ 503 w 55592"/>
                <a:gd name="connsiteY1" fmla="*/ 21398 h 53448"/>
                <a:gd name="connsiteX2" fmla="*/ 24052 w 55592"/>
                <a:gd name="connsiteY2" fmla="*/ 406 h 53448"/>
                <a:gd name="connsiteX3" fmla="*/ 55592 w 55592"/>
                <a:gd name="connsiteY3" fmla="*/ 34397 h 53448"/>
                <a:gd name="connsiteX4" fmla="*/ 41900 w 55592"/>
                <a:gd name="connsiteY4" fmla="*/ 53257 h 5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92" h="53448">
                  <a:moveTo>
                    <a:pt x="41900" y="53257"/>
                  </a:moveTo>
                  <a:cubicBezTo>
                    <a:pt x="9134" y="55176"/>
                    <a:pt x="-2693" y="42549"/>
                    <a:pt x="503" y="21398"/>
                  </a:cubicBezTo>
                  <a:cubicBezTo>
                    <a:pt x="1729" y="13086"/>
                    <a:pt x="14995" y="1738"/>
                    <a:pt x="24052" y="406"/>
                  </a:cubicBezTo>
                  <a:cubicBezTo>
                    <a:pt x="47547" y="-3004"/>
                    <a:pt x="55486" y="15643"/>
                    <a:pt x="55592" y="34397"/>
                  </a:cubicBezTo>
                  <a:cubicBezTo>
                    <a:pt x="55592" y="42336"/>
                    <a:pt x="44138" y="50380"/>
                    <a:pt x="41900" y="532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1" name="任意多边形: 形状 500"/>
            <p:cNvSpPr/>
            <p:nvPr/>
          </p:nvSpPr>
          <p:spPr>
            <a:xfrm>
              <a:off x="11127299" y="5673477"/>
              <a:ext cx="68941" cy="67396"/>
            </a:xfrm>
            <a:custGeom>
              <a:avLst/>
              <a:gdLst>
                <a:gd name="connsiteX0" fmla="*/ 68941 w 68941"/>
                <a:gd name="connsiteY0" fmla="*/ 67396 h 67396"/>
                <a:gd name="connsiteX1" fmla="*/ 0 w 68941"/>
                <a:gd name="connsiteY1" fmla="*/ 0 h 67396"/>
                <a:gd name="connsiteX2" fmla="*/ 68941 w 68941"/>
                <a:gd name="connsiteY2" fmla="*/ 67396 h 6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941" h="67396">
                  <a:moveTo>
                    <a:pt x="68941" y="67396"/>
                  </a:moveTo>
                  <a:cubicBezTo>
                    <a:pt x="29676" y="64999"/>
                    <a:pt x="14971" y="50134"/>
                    <a:pt x="0" y="0"/>
                  </a:cubicBezTo>
                  <a:cubicBezTo>
                    <a:pt x="36176" y="692"/>
                    <a:pt x="51679" y="15450"/>
                    <a:pt x="68941" y="6739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2" name="任意多边形: 形状 501"/>
            <p:cNvSpPr/>
            <p:nvPr/>
          </p:nvSpPr>
          <p:spPr>
            <a:xfrm>
              <a:off x="9136900" y="4001002"/>
              <a:ext cx="53223" cy="57430"/>
            </a:xfrm>
            <a:custGeom>
              <a:avLst/>
              <a:gdLst>
                <a:gd name="connsiteX0" fmla="*/ 52851 w 53223"/>
                <a:gd name="connsiteY0" fmla="*/ 57417 h 57430"/>
                <a:gd name="connsiteX1" fmla="*/ 0 w 53223"/>
                <a:gd name="connsiteY1" fmla="*/ 2488 h 57430"/>
                <a:gd name="connsiteX2" fmla="*/ 52851 w 53223"/>
                <a:gd name="connsiteY2" fmla="*/ 57417 h 5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223" h="57430">
                  <a:moveTo>
                    <a:pt x="52851" y="57417"/>
                  </a:moveTo>
                  <a:cubicBezTo>
                    <a:pt x="13053" y="57897"/>
                    <a:pt x="1598" y="45483"/>
                    <a:pt x="0" y="2488"/>
                  </a:cubicBezTo>
                  <a:cubicBezTo>
                    <a:pt x="39319" y="-6835"/>
                    <a:pt x="55995" y="9734"/>
                    <a:pt x="52851" y="574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3" name="任意多边形: 形状 502"/>
            <p:cNvSpPr/>
            <p:nvPr/>
          </p:nvSpPr>
          <p:spPr>
            <a:xfrm>
              <a:off x="11551815" y="6151697"/>
              <a:ext cx="78270" cy="83485"/>
            </a:xfrm>
            <a:custGeom>
              <a:avLst/>
              <a:gdLst>
                <a:gd name="connsiteX0" fmla="*/ 15078 w 78270"/>
                <a:gd name="connsiteY0" fmla="*/ 0 h 83485"/>
                <a:gd name="connsiteX1" fmla="*/ 76667 w 78270"/>
                <a:gd name="connsiteY1" fmla="*/ 64093 h 83485"/>
                <a:gd name="connsiteX2" fmla="*/ 77146 w 78270"/>
                <a:gd name="connsiteY2" fmla="*/ 83486 h 83485"/>
                <a:gd name="connsiteX3" fmla="*/ 59937 w 78270"/>
                <a:gd name="connsiteY3" fmla="*/ 80769 h 83485"/>
                <a:gd name="connsiteX4" fmla="*/ 0 w 78270"/>
                <a:gd name="connsiteY4" fmla="*/ 14332 h 83485"/>
                <a:gd name="connsiteX5" fmla="*/ 15078 w 78270"/>
                <a:gd name="connsiteY5" fmla="*/ 0 h 8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270" h="83485">
                  <a:moveTo>
                    <a:pt x="15078" y="0"/>
                  </a:moveTo>
                  <a:cubicBezTo>
                    <a:pt x="35750" y="21204"/>
                    <a:pt x="56954" y="42036"/>
                    <a:pt x="76667" y="64093"/>
                  </a:cubicBezTo>
                  <a:cubicBezTo>
                    <a:pt x="79970" y="67769"/>
                    <a:pt x="77146" y="76880"/>
                    <a:pt x="77146" y="83486"/>
                  </a:cubicBezTo>
                  <a:cubicBezTo>
                    <a:pt x="71285" y="82687"/>
                    <a:pt x="63134" y="84072"/>
                    <a:pt x="59937" y="80769"/>
                  </a:cubicBezTo>
                  <a:cubicBezTo>
                    <a:pt x="39372" y="59191"/>
                    <a:pt x="19872" y="36602"/>
                    <a:pt x="0" y="14332"/>
                  </a:cubicBezTo>
                  <a:cubicBezTo>
                    <a:pt x="5008" y="9537"/>
                    <a:pt x="10016" y="4742"/>
                    <a:pt x="1507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4" name="任意多边形: 形状 503"/>
            <p:cNvSpPr/>
            <p:nvPr/>
          </p:nvSpPr>
          <p:spPr>
            <a:xfrm>
              <a:off x="10379494" y="4792958"/>
              <a:ext cx="63293" cy="63899"/>
            </a:xfrm>
            <a:custGeom>
              <a:avLst/>
              <a:gdLst>
                <a:gd name="connsiteX0" fmla="*/ 63294 w 63293"/>
                <a:gd name="connsiteY0" fmla="*/ 63880 h 63899"/>
                <a:gd name="connsiteX1" fmla="*/ 0 w 63293"/>
                <a:gd name="connsiteY1" fmla="*/ 320 h 63899"/>
                <a:gd name="connsiteX2" fmla="*/ 63294 w 63293"/>
                <a:gd name="connsiteY2" fmla="*/ 63880 h 63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293" h="63899">
                  <a:moveTo>
                    <a:pt x="63294" y="63880"/>
                  </a:moveTo>
                  <a:cubicBezTo>
                    <a:pt x="21098" y="64573"/>
                    <a:pt x="2611" y="46032"/>
                    <a:pt x="0" y="320"/>
                  </a:cubicBezTo>
                  <a:cubicBezTo>
                    <a:pt x="31540" y="-2024"/>
                    <a:pt x="40970" y="7459"/>
                    <a:pt x="63294" y="638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5" name="任意多边形: 形状 504"/>
            <p:cNvSpPr/>
            <p:nvPr/>
          </p:nvSpPr>
          <p:spPr>
            <a:xfrm>
              <a:off x="10035534" y="4416232"/>
              <a:ext cx="62515" cy="59600"/>
            </a:xfrm>
            <a:custGeom>
              <a:avLst/>
              <a:gdLst>
                <a:gd name="connsiteX0" fmla="*/ 0 w 62515"/>
                <a:gd name="connsiteY0" fmla="*/ 1333 h 59600"/>
                <a:gd name="connsiteX1" fmla="*/ 61376 w 62515"/>
                <a:gd name="connsiteY1" fmla="*/ 37188 h 59600"/>
                <a:gd name="connsiteX2" fmla="*/ 59618 w 62515"/>
                <a:gd name="connsiteY2" fmla="*/ 56848 h 59600"/>
                <a:gd name="connsiteX3" fmla="*/ 37135 w 62515"/>
                <a:gd name="connsiteY3" fmla="*/ 57114 h 59600"/>
                <a:gd name="connsiteX4" fmla="*/ 0 w 62515"/>
                <a:gd name="connsiteY4" fmla="*/ 1333 h 5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15" h="59599">
                  <a:moveTo>
                    <a:pt x="0" y="1333"/>
                  </a:moveTo>
                  <a:cubicBezTo>
                    <a:pt x="37241" y="-5007"/>
                    <a:pt x="53065" y="11988"/>
                    <a:pt x="61376" y="37188"/>
                  </a:cubicBezTo>
                  <a:cubicBezTo>
                    <a:pt x="63347" y="43262"/>
                    <a:pt x="62761" y="55303"/>
                    <a:pt x="59618" y="56848"/>
                  </a:cubicBezTo>
                  <a:cubicBezTo>
                    <a:pt x="53278" y="59938"/>
                    <a:pt x="40172" y="60950"/>
                    <a:pt x="37135" y="57114"/>
                  </a:cubicBezTo>
                  <a:cubicBezTo>
                    <a:pt x="23389" y="39586"/>
                    <a:pt x="12147" y="20086"/>
                    <a:pt x="0" y="13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6" name="任意多边形: 形状 505"/>
            <p:cNvSpPr/>
            <p:nvPr/>
          </p:nvSpPr>
          <p:spPr>
            <a:xfrm>
              <a:off x="9639521" y="4141251"/>
              <a:ext cx="58552" cy="58676"/>
            </a:xfrm>
            <a:custGeom>
              <a:avLst/>
              <a:gdLst>
                <a:gd name="connsiteX0" fmla="*/ 0 w 58552"/>
                <a:gd name="connsiteY0" fmla="*/ 3053 h 58676"/>
                <a:gd name="connsiteX1" fmla="*/ 58552 w 58552"/>
                <a:gd name="connsiteY1" fmla="*/ 58035 h 58676"/>
                <a:gd name="connsiteX2" fmla="*/ 0 w 58552"/>
                <a:gd name="connsiteY2" fmla="*/ 3053 h 58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552" h="58676">
                  <a:moveTo>
                    <a:pt x="0" y="3053"/>
                  </a:moveTo>
                  <a:cubicBezTo>
                    <a:pt x="36069" y="-7816"/>
                    <a:pt x="54343" y="10298"/>
                    <a:pt x="58552" y="58035"/>
                  </a:cubicBezTo>
                  <a:cubicBezTo>
                    <a:pt x="24508" y="61605"/>
                    <a:pt x="13160" y="51216"/>
                    <a:pt x="0" y="30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7" name="任意多边形: 形状 506"/>
            <p:cNvSpPr/>
            <p:nvPr/>
          </p:nvSpPr>
          <p:spPr>
            <a:xfrm>
              <a:off x="6829869" y="5363242"/>
              <a:ext cx="52709" cy="67642"/>
            </a:xfrm>
            <a:custGeom>
              <a:avLst/>
              <a:gdLst>
                <a:gd name="connsiteX0" fmla="*/ 27070 w 52709"/>
                <a:gd name="connsiteY0" fmla="*/ 0 h 67642"/>
                <a:gd name="connsiteX1" fmla="*/ 52696 w 52709"/>
                <a:gd name="connsiteY1" fmla="*/ 44434 h 67642"/>
                <a:gd name="connsiteX2" fmla="*/ 27549 w 52709"/>
                <a:gd name="connsiteY2" fmla="*/ 66810 h 67642"/>
                <a:gd name="connsiteX3" fmla="*/ 111 w 52709"/>
                <a:gd name="connsiteY3" fmla="*/ 37720 h 67642"/>
                <a:gd name="connsiteX4" fmla="*/ 27070 w 52709"/>
                <a:gd name="connsiteY4" fmla="*/ 0 h 6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09" h="67642">
                  <a:moveTo>
                    <a:pt x="27070" y="0"/>
                  </a:moveTo>
                  <a:cubicBezTo>
                    <a:pt x="40069" y="21045"/>
                    <a:pt x="51737" y="32340"/>
                    <a:pt x="52696" y="44434"/>
                  </a:cubicBezTo>
                  <a:cubicBezTo>
                    <a:pt x="53229" y="51519"/>
                    <a:pt x="37672" y="64413"/>
                    <a:pt x="27549" y="66810"/>
                  </a:cubicBezTo>
                  <a:cubicBezTo>
                    <a:pt x="6185" y="71765"/>
                    <a:pt x="-1008" y="53651"/>
                    <a:pt x="111" y="37720"/>
                  </a:cubicBezTo>
                  <a:cubicBezTo>
                    <a:pt x="804" y="27971"/>
                    <a:pt x="12845" y="19073"/>
                    <a:pt x="2707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8" name="任意多边形: 形状 507"/>
            <p:cNvSpPr/>
            <p:nvPr/>
          </p:nvSpPr>
          <p:spPr>
            <a:xfrm>
              <a:off x="7742935" y="4140665"/>
              <a:ext cx="57390" cy="53091"/>
            </a:xfrm>
            <a:custGeom>
              <a:avLst/>
              <a:gdLst>
                <a:gd name="connsiteX0" fmla="*/ 55739 w 57390"/>
                <a:gd name="connsiteY0" fmla="*/ 39494 h 53091"/>
                <a:gd name="connsiteX1" fmla="*/ 32030 w 57390"/>
                <a:gd name="connsiteY1" fmla="*/ 53079 h 53091"/>
                <a:gd name="connsiteX2" fmla="*/ 437 w 57390"/>
                <a:gd name="connsiteY2" fmla="*/ 23457 h 53091"/>
                <a:gd name="connsiteX3" fmla="*/ 19723 w 57390"/>
                <a:gd name="connsiteY3" fmla="*/ 68 h 53091"/>
                <a:gd name="connsiteX4" fmla="*/ 57390 w 57390"/>
                <a:gd name="connsiteY4" fmla="*/ 25215 h 53091"/>
                <a:gd name="connsiteX5" fmla="*/ 55739 w 57390"/>
                <a:gd name="connsiteY5" fmla="*/ 39494 h 5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389" h="53091">
                  <a:moveTo>
                    <a:pt x="55739" y="39494"/>
                  </a:moveTo>
                  <a:cubicBezTo>
                    <a:pt x="47854" y="44289"/>
                    <a:pt x="40022" y="52920"/>
                    <a:pt x="32030" y="53079"/>
                  </a:cubicBezTo>
                  <a:cubicBezTo>
                    <a:pt x="13596" y="53452"/>
                    <a:pt x="-2920" y="45301"/>
                    <a:pt x="437" y="23457"/>
                  </a:cubicBezTo>
                  <a:cubicBezTo>
                    <a:pt x="1822" y="14400"/>
                    <a:pt x="16740" y="-1157"/>
                    <a:pt x="19723" y="68"/>
                  </a:cubicBezTo>
                  <a:cubicBezTo>
                    <a:pt x="33416" y="5769"/>
                    <a:pt x="45030" y="16371"/>
                    <a:pt x="57390" y="25215"/>
                  </a:cubicBezTo>
                  <a:cubicBezTo>
                    <a:pt x="56804" y="29957"/>
                    <a:pt x="56272" y="34752"/>
                    <a:pt x="55739" y="394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9" name="任意多边形: 形状 508"/>
            <p:cNvSpPr/>
            <p:nvPr/>
          </p:nvSpPr>
          <p:spPr>
            <a:xfrm>
              <a:off x="7020202" y="5361527"/>
              <a:ext cx="57546" cy="65913"/>
            </a:xfrm>
            <a:custGeom>
              <a:avLst/>
              <a:gdLst>
                <a:gd name="connsiteX0" fmla="*/ 27790 w 57546"/>
                <a:gd name="connsiteY0" fmla="*/ 65914 h 65913"/>
                <a:gd name="connsiteX1" fmla="*/ 778 w 57546"/>
                <a:gd name="connsiteY1" fmla="*/ 23239 h 65913"/>
                <a:gd name="connsiteX2" fmla="*/ 26511 w 57546"/>
                <a:gd name="connsiteY2" fmla="*/ 10 h 65913"/>
                <a:gd name="connsiteX3" fmla="*/ 57412 w 57546"/>
                <a:gd name="connsiteY3" fmla="*/ 31923 h 65913"/>
                <a:gd name="connsiteX4" fmla="*/ 27790 w 57546"/>
                <a:gd name="connsiteY4" fmla="*/ 65914 h 6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46" h="65913">
                  <a:moveTo>
                    <a:pt x="27790" y="65914"/>
                  </a:moveTo>
                  <a:cubicBezTo>
                    <a:pt x="14790" y="46095"/>
                    <a:pt x="3655" y="35652"/>
                    <a:pt x="778" y="23239"/>
                  </a:cubicBezTo>
                  <a:cubicBezTo>
                    <a:pt x="-3484" y="5124"/>
                    <a:pt x="10421" y="329"/>
                    <a:pt x="26511" y="10"/>
                  </a:cubicBezTo>
                  <a:cubicBezTo>
                    <a:pt x="48781" y="-417"/>
                    <a:pt x="58851" y="13382"/>
                    <a:pt x="57412" y="31923"/>
                  </a:cubicBezTo>
                  <a:cubicBezTo>
                    <a:pt x="56773" y="40927"/>
                    <a:pt x="43347" y="48865"/>
                    <a:pt x="27790" y="659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0" name="任意多边形: 形状 509"/>
            <p:cNvSpPr/>
            <p:nvPr/>
          </p:nvSpPr>
          <p:spPr>
            <a:xfrm>
              <a:off x="11824383" y="6461080"/>
              <a:ext cx="85190" cy="77412"/>
            </a:xfrm>
            <a:custGeom>
              <a:avLst/>
              <a:gdLst>
                <a:gd name="connsiteX0" fmla="*/ 85191 w 85190"/>
                <a:gd name="connsiteY0" fmla="*/ 77413 h 77412"/>
                <a:gd name="connsiteX1" fmla="*/ 0 w 85190"/>
                <a:gd name="connsiteY1" fmla="*/ 0 h 77412"/>
                <a:gd name="connsiteX2" fmla="*/ 85191 w 85190"/>
                <a:gd name="connsiteY2" fmla="*/ 77413 h 7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190" h="77412">
                  <a:moveTo>
                    <a:pt x="85191" y="77413"/>
                  </a:moveTo>
                  <a:cubicBezTo>
                    <a:pt x="47897" y="73470"/>
                    <a:pt x="20352" y="48429"/>
                    <a:pt x="0" y="0"/>
                  </a:cubicBezTo>
                  <a:cubicBezTo>
                    <a:pt x="36815" y="9324"/>
                    <a:pt x="59777" y="30208"/>
                    <a:pt x="85191" y="774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1" name="任意多边形: 形状 510"/>
            <p:cNvSpPr/>
            <p:nvPr/>
          </p:nvSpPr>
          <p:spPr>
            <a:xfrm>
              <a:off x="8066551" y="4156942"/>
              <a:ext cx="55304" cy="51778"/>
            </a:xfrm>
            <a:custGeom>
              <a:avLst/>
              <a:gdLst>
                <a:gd name="connsiteX0" fmla="*/ 55304 w 55304"/>
                <a:gd name="connsiteY0" fmla="*/ 48684 h 51778"/>
                <a:gd name="connsiteX1" fmla="*/ 55 w 55304"/>
                <a:gd name="connsiteY1" fmla="*/ 5050 h 51778"/>
                <a:gd name="connsiteX2" fmla="*/ 55304 w 55304"/>
                <a:gd name="connsiteY2" fmla="*/ 48684 h 5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04" h="51778">
                  <a:moveTo>
                    <a:pt x="55304" y="48684"/>
                  </a:moveTo>
                  <a:cubicBezTo>
                    <a:pt x="6609" y="56836"/>
                    <a:pt x="-744" y="51028"/>
                    <a:pt x="55" y="5050"/>
                  </a:cubicBezTo>
                  <a:cubicBezTo>
                    <a:pt x="38469" y="-8376"/>
                    <a:pt x="54878" y="4570"/>
                    <a:pt x="55304" y="486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2" name="任意多边形: 形状 511"/>
            <p:cNvSpPr/>
            <p:nvPr/>
          </p:nvSpPr>
          <p:spPr>
            <a:xfrm>
              <a:off x="8021742" y="3992081"/>
              <a:ext cx="51809" cy="69109"/>
            </a:xfrm>
            <a:custGeom>
              <a:avLst/>
              <a:gdLst>
                <a:gd name="connsiteX0" fmla="*/ 31599 w 51809"/>
                <a:gd name="connsiteY0" fmla="*/ 69109 h 69109"/>
                <a:gd name="connsiteX1" fmla="*/ 165 w 51809"/>
                <a:gd name="connsiteY1" fmla="*/ 21426 h 69109"/>
                <a:gd name="connsiteX2" fmla="*/ 17853 w 51809"/>
                <a:gd name="connsiteY2" fmla="*/ 62 h 69109"/>
                <a:gd name="connsiteX3" fmla="*/ 51791 w 51809"/>
                <a:gd name="connsiteY3" fmla="*/ 37676 h 69109"/>
                <a:gd name="connsiteX4" fmla="*/ 31599 w 51809"/>
                <a:gd name="connsiteY4" fmla="*/ 69109 h 6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9" h="69109">
                  <a:moveTo>
                    <a:pt x="31599" y="69109"/>
                  </a:moveTo>
                  <a:cubicBezTo>
                    <a:pt x="16681" y="47639"/>
                    <a:pt x="5599" y="35598"/>
                    <a:pt x="165" y="21426"/>
                  </a:cubicBezTo>
                  <a:cubicBezTo>
                    <a:pt x="-1593" y="16897"/>
                    <a:pt x="11140" y="435"/>
                    <a:pt x="17853" y="62"/>
                  </a:cubicBezTo>
                  <a:cubicBezTo>
                    <a:pt x="41935" y="-1217"/>
                    <a:pt x="50192" y="17590"/>
                    <a:pt x="51791" y="37676"/>
                  </a:cubicBezTo>
                  <a:cubicBezTo>
                    <a:pt x="52270" y="44229"/>
                    <a:pt x="43320" y="51528"/>
                    <a:pt x="31599" y="69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3" name="任意多边形: 形状 512"/>
            <p:cNvSpPr/>
            <p:nvPr/>
          </p:nvSpPr>
          <p:spPr>
            <a:xfrm>
              <a:off x="7860258" y="3979247"/>
              <a:ext cx="52487" cy="68197"/>
            </a:xfrm>
            <a:custGeom>
              <a:avLst/>
              <a:gdLst>
                <a:gd name="connsiteX0" fmla="*/ 28561 w 52487"/>
                <a:gd name="connsiteY0" fmla="*/ 68197 h 68197"/>
                <a:gd name="connsiteX1" fmla="*/ 111 w 52487"/>
                <a:gd name="connsiteY1" fmla="*/ 20354 h 68197"/>
                <a:gd name="connsiteX2" fmla="*/ 19131 w 52487"/>
                <a:gd name="connsiteY2" fmla="*/ 2 h 68197"/>
                <a:gd name="connsiteX3" fmla="*/ 52483 w 52487"/>
                <a:gd name="connsiteY3" fmla="*/ 39587 h 68197"/>
                <a:gd name="connsiteX4" fmla="*/ 28561 w 52487"/>
                <a:gd name="connsiteY4" fmla="*/ 68197 h 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7" h="68197">
                  <a:moveTo>
                    <a:pt x="28561" y="68197"/>
                  </a:moveTo>
                  <a:cubicBezTo>
                    <a:pt x="15401" y="47259"/>
                    <a:pt x="4906" y="34739"/>
                    <a:pt x="111" y="20354"/>
                  </a:cubicBezTo>
                  <a:cubicBezTo>
                    <a:pt x="-1381" y="15826"/>
                    <a:pt x="12578" y="-211"/>
                    <a:pt x="19131" y="2"/>
                  </a:cubicBezTo>
                  <a:cubicBezTo>
                    <a:pt x="42413" y="695"/>
                    <a:pt x="51470" y="19235"/>
                    <a:pt x="52483" y="39587"/>
                  </a:cubicBezTo>
                  <a:cubicBezTo>
                    <a:pt x="52749" y="45874"/>
                    <a:pt x="41987" y="52694"/>
                    <a:pt x="28561" y="681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4" name="任意多边形: 形状 513"/>
            <p:cNvSpPr/>
            <p:nvPr/>
          </p:nvSpPr>
          <p:spPr>
            <a:xfrm>
              <a:off x="6763749" y="6481015"/>
              <a:ext cx="57810" cy="62219"/>
            </a:xfrm>
            <a:custGeom>
              <a:avLst/>
              <a:gdLst>
                <a:gd name="connsiteX0" fmla="*/ 27604 w 57810"/>
                <a:gd name="connsiteY0" fmla="*/ 62220 h 62219"/>
                <a:gd name="connsiteX1" fmla="*/ 912 w 57810"/>
                <a:gd name="connsiteY1" fmla="*/ 24180 h 62219"/>
                <a:gd name="connsiteX2" fmla="*/ 29043 w 57810"/>
                <a:gd name="connsiteY2" fmla="*/ 45 h 62219"/>
                <a:gd name="connsiteX3" fmla="*/ 57333 w 57810"/>
                <a:gd name="connsiteY3" fmla="*/ 29827 h 62219"/>
                <a:gd name="connsiteX4" fmla="*/ 27604 w 57810"/>
                <a:gd name="connsiteY4" fmla="*/ 62220 h 6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810" h="62219">
                  <a:moveTo>
                    <a:pt x="27604" y="62220"/>
                  </a:moveTo>
                  <a:cubicBezTo>
                    <a:pt x="15297" y="45331"/>
                    <a:pt x="3683" y="35794"/>
                    <a:pt x="912" y="24180"/>
                  </a:cubicBezTo>
                  <a:cubicBezTo>
                    <a:pt x="-4256" y="2762"/>
                    <a:pt x="13539" y="737"/>
                    <a:pt x="29043" y="45"/>
                  </a:cubicBezTo>
                  <a:cubicBezTo>
                    <a:pt x="49555" y="-861"/>
                    <a:pt x="60263" y="12086"/>
                    <a:pt x="57333" y="29827"/>
                  </a:cubicBezTo>
                  <a:cubicBezTo>
                    <a:pt x="55682" y="39470"/>
                    <a:pt x="41989" y="47195"/>
                    <a:pt x="27604" y="622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5" name="任意多边形: 形状 514"/>
            <p:cNvSpPr/>
            <p:nvPr/>
          </p:nvSpPr>
          <p:spPr>
            <a:xfrm>
              <a:off x="11052284" y="5537779"/>
              <a:ext cx="66810" cy="68248"/>
            </a:xfrm>
            <a:custGeom>
              <a:avLst/>
              <a:gdLst>
                <a:gd name="connsiteX0" fmla="*/ 66810 w 66810"/>
                <a:gd name="connsiteY0" fmla="*/ 68249 h 68248"/>
                <a:gd name="connsiteX1" fmla="*/ 0 w 66810"/>
                <a:gd name="connsiteY1" fmla="*/ 0 h 68248"/>
                <a:gd name="connsiteX2" fmla="*/ 66810 w 66810"/>
                <a:gd name="connsiteY2" fmla="*/ 68249 h 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810" h="68248">
                  <a:moveTo>
                    <a:pt x="66810" y="68249"/>
                  </a:moveTo>
                  <a:cubicBezTo>
                    <a:pt x="31753" y="66704"/>
                    <a:pt x="13159" y="46884"/>
                    <a:pt x="0" y="0"/>
                  </a:cubicBezTo>
                  <a:cubicBezTo>
                    <a:pt x="35163" y="1332"/>
                    <a:pt x="57167" y="23282"/>
                    <a:pt x="66810" y="682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6" name="任意多边形: 形状 515"/>
            <p:cNvSpPr/>
            <p:nvPr/>
          </p:nvSpPr>
          <p:spPr>
            <a:xfrm>
              <a:off x="9761448" y="4177655"/>
              <a:ext cx="52067" cy="61267"/>
            </a:xfrm>
            <a:custGeom>
              <a:avLst/>
              <a:gdLst>
                <a:gd name="connsiteX0" fmla="*/ 132 w 52067"/>
                <a:gd name="connsiteY0" fmla="*/ 0 h 61267"/>
                <a:gd name="connsiteX1" fmla="*/ 51865 w 52067"/>
                <a:gd name="connsiteY1" fmla="*/ 61163 h 61267"/>
                <a:gd name="connsiteX2" fmla="*/ 132 w 52067"/>
                <a:gd name="connsiteY2" fmla="*/ 0 h 6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67" h="61267">
                  <a:moveTo>
                    <a:pt x="132" y="0"/>
                  </a:moveTo>
                  <a:cubicBezTo>
                    <a:pt x="41049" y="6766"/>
                    <a:pt x="53889" y="22483"/>
                    <a:pt x="51865" y="61163"/>
                  </a:cubicBezTo>
                  <a:cubicBezTo>
                    <a:pt x="14091" y="62814"/>
                    <a:pt x="-1626" y="45073"/>
                    <a:pt x="13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7" name="任意多边形: 形状 516"/>
            <p:cNvSpPr/>
            <p:nvPr/>
          </p:nvSpPr>
          <p:spPr>
            <a:xfrm>
              <a:off x="6968116" y="5188532"/>
              <a:ext cx="56540" cy="50145"/>
            </a:xfrm>
            <a:custGeom>
              <a:avLst/>
              <a:gdLst>
                <a:gd name="connsiteX0" fmla="*/ 56540 w 56540"/>
                <a:gd name="connsiteY0" fmla="*/ 43967 h 50145"/>
                <a:gd name="connsiteX1" fmla="*/ 279 w 56540"/>
                <a:gd name="connsiteY1" fmla="*/ 21111 h 50145"/>
                <a:gd name="connsiteX2" fmla="*/ 27184 w 56540"/>
                <a:gd name="connsiteY2" fmla="*/ 13 h 50145"/>
                <a:gd name="connsiteX3" fmla="*/ 56540 w 56540"/>
                <a:gd name="connsiteY3" fmla="*/ 43967 h 5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540" h="50145">
                  <a:moveTo>
                    <a:pt x="56540" y="43967"/>
                  </a:moveTo>
                  <a:cubicBezTo>
                    <a:pt x="14344" y="59204"/>
                    <a:pt x="2996" y="44233"/>
                    <a:pt x="279" y="21111"/>
                  </a:cubicBezTo>
                  <a:cubicBezTo>
                    <a:pt x="-2278" y="-626"/>
                    <a:pt x="13225" y="279"/>
                    <a:pt x="27184" y="13"/>
                  </a:cubicBezTo>
                  <a:cubicBezTo>
                    <a:pt x="60323" y="-626"/>
                    <a:pt x="55688" y="22762"/>
                    <a:pt x="56540" y="439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8" name="任意多边形: 形状 517"/>
            <p:cNvSpPr/>
            <p:nvPr/>
          </p:nvSpPr>
          <p:spPr>
            <a:xfrm>
              <a:off x="7105412" y="5001831"/>
              <a:ext cx="54898" cy="50688"/>
            </a:xfrm>
            <a:custGeom>
              <a:avLst/>
              <a:gdLst>
                <a:gd name="connsiteX0" fmla="*/ 41090 w 54898"/>
                <a:gd name="connsiteY0" fmla="*/ 50429 h 50688"/>
                <a:gd name="connsiteX1" fmla="*/ 66 w 54898"/>
                <a:gd name="connsiteY1" fmla="*/ 20328 h 50688"/>
                <a:gd name="connsiteX2" fmla="*/ 21057 w 54898"/>
                <a:gd name="connsiteY2" fmla="*/ 934 h 50688"/>
                <a:gd name="connsiteX3" fmla="*/ 54889 w 54898"/>
                <a:gd name="connsiteY3" fmla="*/ 28532 h 50688"/>
                <a:gd name="connsiteX4" fmla="*/ 41090 w 54898"/>
                <a:gd name="connsiteY4" fmla="*/ 50429 h 5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98" h="50688">
                  <a:moveTo>
                    <a:pt x="41090" y="50429"/>
                  </a:moveTo>
                  <a:cubicBezTo>
                    <a:pt x="9549" y="52720"/>
                    <a:pt x="-946" y="39614"/>
                    <a:pt x="66" y="20328"/>
                  </a:cubicBezTo>
                  <a:cubicBezTo>
                    <a:pt x="439" y="13242"/>
                    <a:pt x="12693" y="2746"/>
                    <a:pt x="21057" y="934"/>
                  </a:cubicBezTo>
                  <a:cubicBezTo>
                    <a:pt x="41409" y="-3488"/>
                    <a:pt x="55315" y="8127"/>
                    <a:pt x="54889" y="28532"/>
                  </a:cubicBezTo>
                  <a:cubicBezTo>
                    <a:pt x="54782" y="37483"/>
                    <a:pt x="43860" y="46327"/>
                    <a:pt x="41090" y="504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9" name="任意多边形: 形状 518"/>
            <p:cNvSpPr/>
            <p:nvPr/>
          </p:nvSpPr>
          <p:spPr>
            <a:xfrm>
              <a:off x="11214834" y="5716419"/>
              <a:ext cx="81514" cy="77998"/>
            </a:xfrm>
            <a:custGeom>
              <a:avLst/>
              <a:gdLst>
                <a:gd name="connsiteX0" fmla="*/ 0 w 81514"/>
                <a:gd name="connsiteY0" fmla="*/ 0 h 77998"/>
                <a:gd name="connsiteX1" fmla="*/ 81515 w 81514"/>
                <a:gd name="connsiteY1" fmla="*/ 77999 h 77998"/>
                <a:gd name="connsiteX2" fmla="*/ 0 w 81514"/>
                <a:gd name="connsiteY2" fmla="*/ 0 h 7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514" h="77998">
                  <a:moveTo>
                    <a:pt x="0" y="0"/>
                  </a:moveTo>
                  <a:cubicBezTo>
                    <a:pt x="49335" y="7619"/>
                    <a:pt x="65371" y="38999"/>
                    <a:pt x="81515" y="77999"/>
                  </a:cubicBezTo>
                  <a:cubicBezTo>
                    <a:pt x="33991" y="72191"/>
                    <a:pt x="23229" y="3479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0" name="任意多边形: 形状 519"/>
            <p:cNvSpPr/>
            <p:nvPr/>
          </p:nvSpPr>
          <p:spPr>
            <a:xfrm>
              <a:off x="7056195" y="4833091"/>
              <a:ext cx="55492" cy="51312"/>
            </a:xfrm>
            <a:custGeom>
              <a:avLst/>
              <a:gdLst>
                <a:gd name="connsiteX0" fmla="*/ 41878 w 55492"/>
                <a:gd name="connsiteY0" fmla="*/ 50919 h 51312"/>
                <a:gd name="connsiteX1" fmla="*/ 1 w 55492"/>
                <a:gd name="connsiteY1" fmla="*/ 17727 h 51312"/>
                <a:gd name="connsiteX2" fmla="*/ 23177 w 55492"/>
                <a:gd name="connsiteY2" fmla="*/ 465 h 51312"/>
                <a:gd name="connsiteX3" fmla="*/ 55357 w 55492"/>
                <a:gd name="connsiteY3" fmla="*/ 29768 h 51312"/>
                <a:gd name="connsiteX4" fmla="*/ 41878 w 55492"/>
                <a:gd name="connsiteY4" fmla="*/ 50919 h 5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92" h="51311">
                  <a:moveTo>
                    <a:pt x="41878" y="50919"/>
                  </a:moveTo>
                  <a:cubicBezTo>
                    <a:pt x="7034" y="54222"/>
                    <a:pt x="534" y="36161"/>
                    <a:pt x="1" y="17727"/>
                  </a:cubicBezTo>
                  <a:cubicBezTo>
                    <a:pt x="-159" y="11920"/>
                    <a:pt x="14333" y="1744"/>
                    <a:pt x="23177" y="465"/>
                  </a:cubicBezTo>
                  <a:cubicBezTo>
                    <a:pt x="43423" y="-2519"/>
                    <a:pt x="57008" y="9043"/>
                    <a:pt x="55357" y="29768"/>
                  </a:cubicBezTo>
                  <a:cubicBezTo>
                    <a:pt x="54664" y="38878"/>
                    <a:pt x="44328" y="47296"/>
                    <a:pt x="41878" y="509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1" name="任意多边形: 形状 520"/>
            <p:cNvSpPr/>
            <p:nvPr/>
          </p:nvSpPr>
          <p:spPr>
            <a:xfrm>
              <a:off x="10212096" y="4602065"/>
              <a:ext cx="55621" cy="69154"/>
            </a:xfrm>
            <a:custGeom>
              <a:avLst/>
              <a:gdLst>
                <a:gd name="connsiteX0" fmla="*/ 0 w 55621"/>
                <a:gd name="connsiteY0" fmla="*/ 0 h 69154"/>
                <a:gd name="connsiteX1" fmla="*/ 55622 w 55621"/>
                <a:gd name="connsiteY1" fmla="*/ 69154 h 69154"/>
                <a:gd name="connsiteX2" fmla="*/ 0 w 55621"/>
                <a:gd name="connsiteY2" fmla="*/ 0 h 6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621" h="69154">
                  <a:moveTo>
                    <a:pt x="0" y="0"/>
                  </a:moveTo>
                  <a:cubicBezTo>
                    <a:pt x="38520" y="5754"/>
                    <a:pt x="51413" y="22430"/>
                    <a:pt x="55622" y="69154"/>
                  </a:cubicBezTo>
                  <a:cubicBezTo>
                    <a:pt x="16836" y="61536"/>
                    <a:pt x="426" y="4187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2" name="任意多边形: 形状 521"/>
            <p:cNvSpPr/>
            <p:nvPr/>
          </p:nvSpPr>
          <p:spPr>
            <a:xfrm>
              <a:off x="8582388" y="3893176"/>
              <a:ext cx="54501" cy="57630"/>
            </a:xfrm>
            <a:custGeom>
              <a:avLst/>
              <a:gdLst>
                <a:gd name="connsiteX0" fmla="*/ 54502 w 54501"/>
                <a:gd name="connsiteY0" fmla="*/ 54959 h 57630"/>
                <a:gd name="connsiteX1" fmla="*/ 105 w 54501"/>
                <a:gd name="connsiteY1" fmla="*/ 28214 h 57630"/>
                <a:gd name="connsiteX2" fmla="*/ 12146 w 54501"/>
                <a:gd name="connsiteY2" fmla="*/ 1628 h 57630"/>
                <a:gd name="connsiteX3" fmla="*/ 54502 w 54501"/>
                <a:gd name="connsiteY3" fmla="*/ 54959 h 5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00" h="57630">
                  <a:moveTo>
                    <a:pt x="54502" y="54959"/>
                  </a:moveTo>
                  <a:cubicBezTo>
                    <a:pt x="21097" y="62471"/>
                    <a:pt x="3249" y="54320"/>
                    <a:pt x="105" y="28214"/>
                  </a:cubicBezTo>
                  <a:cubicBezTo>
                    <a:pt x="-907" y="19583"/>
                    <a:pt x="5540" y="3973"/>
                    <a:pt x="12146" y="1628"/>
                  </a:cubicBezTo>
                  <a:cubicBezTo>
                    <a:pt x="33457" y="-5937"/>
                    <a:pt x="48055" y="13030"/>
                    <a:pt x="54502" y="549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3" name="任意多边形: 形状 522"/>
            <p:cNvSpPr/>
            <p:nvPr/>
          </p:nvSpPr>
          <p:spPr>
            <a:xfrm>
              <a:off x="12008242" y="6701149"/>
              <a:ext cx="88069" cy="89559"/>
            </a:xfrm>
            <a:custGeom>
              <a:avLst/>
              <a:gdLst>
                <a:gd name="connsiteX0" fmla="*/ 1014 w 88069"/>
                <a:gd name="connsiteY0" fmla="*/ 28503 h 89559"/>
                <a:gd name="connsiteX1" fmla="*/ 1014 w 88069"/>
                <a:gd name="connsiteY1" fmla="*/ 5967 h 89559"/>
                <a:gd name="connsiteX2" fmla="*/ 11563 w 88069"/>
                <a:gd name="connsiteY2" fmla="*/ 0 h 89559"/>
                <a:gd name="connsiteX3" fmla="*/ 88070 w 88069"/>
                <a:gd name="connsiteY3" fmla="*/ 76933 h 89559"/>
                <a:gd name="connsiteX4" fmla="*/ 77148 w 88069"/>
                <a:gd name="connsiteY4" fmla="*/ 89560 h 89559"/>
                <a:gd name="connsiteX5" fmla="*/ 23444 w 88069"/>
                <a:gd name="connsiteY5" fmla="*/ 45712 h 89559"/>
                <a:gd name="connsiteX6" fmla="*/ 2 w 88069"/>
                <a:gd name="connsiteY6" fmla="*/ 27331 h 89559"/>
                <a:gd name="connsiteX7" fmla="*/ 1014 w 88069"/>
                <a:gd name="connsiteY7" fmla="*/ 28503 h 8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069" h="89559">
                  <a:moveTo>
                    <a:pt x="1014" y="28503"/>
                  </a:moveTo>
                  <a:cubicBezTo>
                    <a:pt x="1014" y="20991"/>
                    <a:pt x="1014" y="13479"/>
                    <a:pt x="1014" y="5967"/>
                  </a:cubicBezTo>
                  <a:cubicBezTo>
                    <a:pt x="4530" y="3996"/>
                    <a:pt x="8047" y="1971"/>
                    <a:pt x="11563" y="0"/>
                  </a:cubicBezTo>
                  <a:cubicBezTo>
                    <a:pt x="37083" y="25627"/>
                    <a:pt x="62550" y="51306"/>
                    <a:pt x="88070" y="76933"/>
                  </a:cubicBezTo>
                  <a:cubicBezTo>
                    <a:pt x="84447" y="81142"/>
                    <a:pt x="80771" y="85351"/>
                    <a:pt x="77148" y="89560"/>
                  </a:cubicBezTo>
                  <a:cubicBezTo>
                    <a:pt x="59247" y="74908"/>
                    <a:pt x="41399" y="60257"/>
                    <a:pt x="23444" y="45712"/>
                  </a:cubicBezTo>
                  <a:cubicBezTo>
                    <a:pt x="15719" y="39426"/>
                    <a:pt x="7780" y="33405"/>
                    <a:pt x="2" y="27331"/>
                  </a:cubicBezTo>
                  <a:cubicBezTo>
                    <a:pt x="-51" y="27385"/>
                    <a:pt x="1014" y="28503"/>
                    <a:pt x="1014" y="285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4" name="任意多边形: 形状 523"/>
            <p:cNvSpPr/>
            <p:nvPr/>
          </p:nvSpPr>
          <p:spPr>
            <a:xfrm>
              <a:off x="7613534" y="4301845"/>
              <a:ext cx="58317" cy="55431"/>
            </a:xfrm>
            <a:custGeom>
              <a:avLst/>
              <a:gdLst>
                <a:gd name="connsiteX0" fmla="*/ 8578 w 58317"/>
                <a:gd name="connsiteY0" fmla="*/ 0 h 55431"/>
                <a:gd name="connsiteX1" fmla="*/ 52478 w 58317"/>
                <a:gd name="connsiteY1" fmla="*/ 11774 h 55431"/>
                <a:gd name="connsiteX2" fmla="*/ 57167 w 58317"/>
                <a:gd name="connsiteY2" fmla="*/ 49655 h 55431"/>
                <a:gd name="connsiteX3" fmla="*/ 29889 w 58317"/>
                <a:gd name="connsiteY3" fmla="*/ 53970 h 55431"/>
                <a:gd name="connsiteX4" fmla="*/ 0 w 58317"/>
                <a:gd name="connsiteY4" fmla="*/ 12094 h 55431"/>
                <a:gd name="connsiteX5" fmla="*/ 8578 w 58317"/>
                <a:gd name="connsiteY5" fmla="*/ 0 h 5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17" h="55430">
                  <a:moveTo>
                    <a:pt x="8578" y="0"/>
                  </a:moveTo>
                  <a:cubicBezTo>
                    <a:pt x="23602" y="3463"/>
                    <a:pt x="41823" y="3037"/>
                    <a:pt x="52478" y="11774"/>
                  </a:cubicBezTo>
                  <a:cubicBezTo>
                    <a:pt x="59884" y="17901"/>
                    <a:pt x="58712" y="36921"/>
                    <a:pt x="57167" y="49655"/>
                  </a:cubicBezTo>
                  <a:cubicBezTo>
                    <a:pt x="56794" y="52532"/>
                    <a:pt x="34204" y="58073"/>
                    <a:pt x="29889" y="53970"/>
                  </a:cubicBezTo>
                  <a:cubicBezTo>
                    <a:pt x="17688" y="42356"/>
                    <a:pt x="9696" y="26372"/>
                    <a:pt x="0" y="12094"/>
                  </a:cubicBezTo>
                  <a:cubicBezTo>
                    <a:pt x="2824" y="8045"/>
                    <a:pt x="5701" y="4049"/>
                    <a:pt x="857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5" name="任意多边形: 形状 524"/>
            <p:cNvSpPr/>
            <p:nvPr/>
          </p:nvSpPr>
          <p:spPr>
            <a:xfrm>
              <a:off x="9929991" y="4372761"/>
              <a:ext cx="53064" cy="61532"/>
            </a:xfrm>
            <a:custGeom>
              <a:avLst/>
              <a:gdLst>
                <a:gd name="connsiteX0" fmla="*/ 0 w 53064"/>
                <a:gd name="connsiteY0" fmla="*/ 476 h 61532"/>
                <a:gd name="connsiteX1" fmla="*/ 53065 w 53064"/>
                <a:gd name="connsiteY1" fmla="*/ 61533 h 61532"/>
                <a:gd name="connsiteX2" fmla="*/ 0 w 53064"/>
                <a:gd name="connsiteY2" fmla="*/ 476 h 6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063" h="61532">
                  <a:moveTo>
                    <a:pt x="0" y="476"/>
                  </a:moveTo>
                  <a:cubicBezTo>
                    <a:pt x="39479" y="-2987"/>
                    <a:pt x="52425" y="11931"/>
                    <a:pt x="53065" y="61533"/>
                  </a:cubicBezTo>
                  <a:cubicBezTo>
                    <a:pt x="15824" y="56098"/>
                    <a:pt x="3996" y="42459"/>
                    <a:pt x="0" y="4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6" name="任意多边形: 形状 525"/>
            <p:cNvSpPr/>
            <p:nvPr/>
          </p:nvSpPr>
          <p:spPr>
            <a:xfrm>
              <a:off x="11300824" y="5840822"/>
              <a:ext cx="80982" cy="81036"/>
            </a:xfrm>
            <a:custGeom>
              <a:avLst/>
              <a:gdLst>
                <a:gd name="connsiteX0" fmla="*/ 8791 w 80982"/>
                <a:gd name="connsiteY0" fmla="*/ 0 h 81036"/>
                <a:gd name="connsiteX1" fmla="*/ 80982 w 80982"/>
                <a:gd name="connsiteY1" fmla="*/ 81035 h 81036"/>
                <a:gd name="connsiteX2" fmla="*/ 0 w 80982"/>
                <a:gd name="connsiteY2" fmla="*/ 7992 h 81036"/>
                <a:gd name="connsiteX3" fmla="*/ 8791 w 80982"/>
                <a:gd name="connsiteY3" fmla="*/ 0 h 8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82" h="81036">
                  <a:moveTo>
                    <a:pt x="8791" y="0"/>
                  </a:moveTo>
                  <a:cubicBezTo>
                    <a:pt x="31114" y="25094"/>
                    <a:pt x="53491" y="50187"/>
                    <a:pt x="80982" y="81035"/>
                  </a:cubicBezTo>
                  <a:cubicBezTo>
                    <a:pt x="37081" y="81248"/>
                    <a:pt x="8365" y="50987"/>
                    <a:pt x="0" y="7992"/>
                  </a:cubicBezTo>
                  <a:cubicBezTo>
                    <a:pt x="2931" y="5328"/>
                    <a:pt x="5860" y="2664"/>
                    <a:pt x="879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7" name="任意多边形: 形状 526"/>
            <p:cNvSpPr/>
            <p:nvPr/>
          </p:nvSpPr>
          <p:spPr>
            <a:xfrm>
              <a:off x="6779589" y="5209877"/>
              <a:ext cx="52928" cy="53096"/>
            </a:xfrm>
            <a:custGeom>
              <a:avLst/>
              <a:gdLst>
                <a:gd name="connsiteX0" fmla="*/ 20662 w 52928"/>
                <a:gd name="connsiteY0" fmla="*/ 53097 h 53096"/>
                <a:gd name="connsiteX1" fmla="*/ 44 w 52928"/>
                <a:gd name="connsiteY1" fmla="*/ 17933 h 53096"/>
                <a:gd name="connsiteX2" fmla="*/ 23966 w 52928"/>
                <a:gd name="connsiteY2" fmla="*/ 139 h 53096"/>
                <a:gd name="connsiteX3" fmla="*/ 52682 w 52928"/>
                <a:gd name="connsiteY3" fmla="*/ 24433 h 53096"/>
                <a:gd name="connsiteX4" fmla="*/ 33822 w 52928"/>
                <a:gd name="connsiteY4" fmla="*/ 52617 h 53096"/>
                <a:gd name="connsiteX5" fmla="*/ 20662 w 52928"/>
                <a:gd name="connsiteY5" fmla="*/ 53097 h 5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927" h="53096">
                  <a:moveTo>
                    <a:pt x="20662" y="53097"/>
                  </a:moveTo>
                  <a:cubicBezTo>
                    <a:pt x="13310" y="41482"/>
                    <a:pt x="3294" y="30560"/>
                    <a:pt x="44" y="17933"/>
                  </a:cubicBezTo>
                  <a:cubicBezTo>
                    <a:pt x="-1022" y="13831"/>
                    <a:pt x="17625" y="-1619"/>
                    <a:pt x="23966" y="139"/>
                  </a:cubicBezTo>
                  <a:cubicBezTo>
                    <a:pt x="35420" y="3282"/>
                    <a:pt x="48686" y="13778"/>
                    <a:pt x="52682" y="24433"/>
                  </a:cubicBezTo>
                  <a:cubicBezTo>
                    <a:pt x="54973" y="30614"/>
                    <a:pt x="40695" y="43027"/>
                    <a:pt x="33822" y="52617"/>
                  </a:cubicBezTo>
                  <a:cubicBezTo>
                    <a:pt x="29506" y="52777"/>
                    <a:pt x="25084" y="52937"/>
                    <a:pt x="20662" y="530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8" name="任意多边形: 形状 527"/>
            <p:cNvSpPr/>
            <p:nvPr/>
          </p:nvSpPr>
          <p:spPr>
            <a:xfrm>
              <a:off x="10539700" y="4976713"/>
              <a:ext cx="65962" cy="69953"/>
            </a:xfrm>
            <a:custGeom>
              <a:avLst/>
              <a:gdLst>
                <a:gd name="connsiteX0" fmla="*/ 14385 w 65962"/>
                <a:gd name="connsiteY0" fmla="*/ 0 h 69953"/>
                <a:gd name="connsiteX1" fmla="*/ 64306 w 65962"/>
                <a:gd name="connsiteY1" fmla="*/ 46938 h 69953"/>
                <a:gd name="connsiteX2" fmla="*/ 63933 w 65962"/>
                <a:gd name="connsiteY2" fmla="*/ 69953 h 69953"/>
                <a:gd name="connsiteX3" fmla="*/ 40970 w 65962"/>
                <a:gd name="connsiteY3" fmla="*/ 67130 h 69953"/>
                <a:gd name="connsiteX4" fmla="*/ 0 w 65962"/>
                <a:gd name="connsiteY4" fmla="*/ 13319 h 69953"/>
                <a:gd name="connsiteX5" fmla="*/ 14385 w 65962"/>
                <a:gd name="connsiteY5" fmla="*/ 0 h 6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62" h="69953">
                  <a:moveTo>
                    <a:pt x="14385" y="0"/>
                  </a:moveTo>
                  <a:cubicBezTo>
                    <a:pt x="31221" y="15450"/>
                    <a:pt x="48909" y="30155"/>
                    <a:pt x="64306" y="46938"/>
                  </a:cubicBezTo>
                  <a:cubicBezTo>
                    <a:pt x="68089" y="51040"/>
                    <a:pt x="64253" y="62122"/>
                    <a:pt x="63933" y="69953"/>
                  </a:cubicBezTo>
                  <a:cubicBezTo>
                    <a:pt x="56101" y="69208"/>
                    <a:pt x="44807" y="71445"/>
                    <a:pt x="40970" y="67130"/>
                  </a:cubicBezTo>
                  <a:cubicBezTo>
                    <a:pt x="26053" y="50347"/>
                    <a:pt x="13426" y="31434"/>
                    <a:pt x="0" y="13319"/>
                  </a:cubicBezTo>
                  <a:cubicBezTo>
                    <a:pt x="4795" y="8897"/>
                    <a:pt x="9590" y="4422"/>
                    <a:pt x="1438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9" name="任意多边形: 形状 528"/>
            <p:cNvSpPr/>
            <p:nvPr/>
          </p:nvSpPr>
          <p:spPr>
            <a:xfrm>
              <a:off x="10812854" y="5213265"/>
              <a:ext cx="73203" cy="76719"/>
            </a:xfrm>
            <a:custGeom>
              <a:avLst/>
              <a:gdLst>
                <a:gd name="connsiteX0" fmla="*/ 73203 w 73203"/>
                <a:gd name="connsiteY0" fmla="*/ 76720 h 76719"/>
                <a:gd name="connsiteX1" fmla="*/ 0 w 73203"/>
                <a:gd name="connsiteY1" fmla="*/ 0 h 76719"/>
                <a:gd name="connsiteX2" fmla="*/ 73203 w 73203"/>
                <a:gd name="connsiteY2" fmla="*/ 76720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203" h="76719">
                  <a:moveTo>
                    <a:pt x="73203" y="76720"/>
                  </a:moveTo>
                  <a:cubicBezTo>
                    <a:pt x="26852" y="67449"/>
                    <a:pt x="9004" y="40171"/>
                    <a:pt x="0" y="0"/>
                  </a:cubicBezTo>
                  <a:cubicBezTo>
                    <a:pt x="46724" y="5061"/>
                    <a:pt x="54556" y="42143"/>
                    <a:pt x="73203" y="767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0" name="任意多边形: 形状 529"/>
            <p:cNvSpPr/>
            <p:nvPr/>
          </p:nvSpPr>
          <p:spPr>
            <a:xfrm>
              <a:off x="9089688" y="3843390"/>
              <a:ext cx="49432" cy="58436"/>
            </a:xfrm>
            <a:custGeom>
              <a:avLst/>
              <a:gdLst>
                <a:gd name="connsiteX0" fmla="*/ 115 w 49432"/>
                <a:gd name="connsiteY0" fmla="*/ 267 h 58436"/>
                <a:gd name="connsiteX1" fmla="*/ 48225 w 49432"/>
                <a:gd name="connsiteY1" fmla="*/ 58340 h 58436"/>
                <a:gd name="connsiteX2" fmla="*/ 115 w 49432"/>
                <a:gd name="connsiteY2" fmla="*/ 267 h 58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432" h="58436">
                  <a:moveTo>
                    <a:pt x="115" y="267"/>
                  </a:moveTo>
                  <a:cubicBezTo>
                    <a:pt x="40340" y="-2343"/>
                    <a:pt x="53819" y="13960"/>
                    <a:pt x="48225" y="58340"/>
                  </a:cubicBezTo>
                  <a:cubicBezTo>
                    <a:pt x="13541" y="59938"/>
                    <a:pt x="-1483" y="41771"/>
                    <a:pt x="115" y="2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1" name="任意多边形: 形状 530"/>
            <p:cNvSpPr/>
            <p:nvPr/>
          </p:nvSpPr>
          <p:spPr>
            <a:xfrm>
              <a:off x="8678780" y="3760761"/>
              <a:ext cx="50923" cy="53231"/>
            </a:xfrm>
            <a:custGeom>
              <a:avLst/>
              <a:gdLst>
                <a:gd name="connsiteX0" fmla="*/ 253 w 50923"/>
                <a:gd name="connsiteY0" fmla="*/ 1062 h 53231"/>
                <a:gd name="connsiteX1" fmla="*/ 50920 w 50923"/>
                <a:gd name="connsiteY1" fmla="*/ 34840 h 53231"/>
                <a:gd name="connsiteX2" fmla="*/ 34084 w 50923"/>
                <a:gd name="connsiteY2" fmla="*/ 53061 h 53231"/>
                <a:gd name="connsiteX3" fmla="*/ 253 w 50923"/>
                <a:gd name="connsiteY3" fmla="*/ 1062 h 5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23" h="53231">
                  <a:moveTo>
                    <a:pt x="253" y="1062"/>
                  </a:moveTo>
                  <a:cubicBezTo>
                    <a:pt x="29929" y="-3839"/>
                    <a:pt x="49908" y="8361"/>
                    <a:pt x="50920" y="34840"/>
                  </a:cubicBezTo>
                  <a:cubicBezTo>
                    <a:pt x="51133" y="40967"/>
                    <a:pt x="40584" y="52422"/>
                    <a:pt x="34084" y="53061"/>
                  </a:cubicBezTo>
                  <a:cubicBezTo>
                    <a:pt x="11388" y="55405"/>
                    <a:pt x="-2038" y="33295"/>
                    <a:pt x="253" y="10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2" name="任意多边形: 形状 531"/>
            <p:cNvSpPr/>
            <p:nvPr/>
          </p:nvSpPr>
          <p:spPr>
            <a:xfrm>
              <a:off x="11731733" y="6334120"/>
              <a:ext cx="89026" cy="85190"/>
            </a:xfrm>
            <a:custGeom>
              <a:avLst/>
              <a:gdLst>
                <a:gd name="connsiteX0" fmla="*/ 0 w 89026"/>
                <a:gd name="connsiteY0" fmla="*/ 0 h 85190"/>
                <a:gd name="connsiteX1" fmla="*/ 89027 w 89026"/>
                <a:gd name="connsiteY1" fmla="*/ 85191 h 85190"/>
                <a:gd name="connsiteX2" fmla="*/ 0 w 89026"/>
                <a:gd name="connsiteY2" fmla="*/ 0 h 8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026" h="85190">
                  <a:moveTo>
                    <a:pt x="0" y="0"/>
                  </a:moveTo>
                  <a:cubicBezTo>
                    <a:pt x="42303" y="11295"/>
                    <a:pt x="65052" y="33725"/>
                    <a:pt x="89027" y="85191"/>
                  </a:cubicBezTo>
                  <a:cubicBezTo>
                    <a:pt x="45659" y="70753"/>
                    <a:pt x="22856" y="3931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3" name="任意多边形: 形状 532"/>
            <p:cNvSpPr/>
            <p:nvPr/>
          </p:nvSpPr>
          <p:spPr>
            <a:xfrm>
              <a:off x="6705312" y="6302260"/>
              <a:ext cx="58239" cy="52127"/>
            </a:xfrm>
            <a:custGeom>
              <a:avLst/>
              <a:gdLst>
                <a:gd name="connsiteX0" fmla="*/ 22002 w 58239"/>
                <a:gd name="connsiteY0" fmla="*/ 0 h 52127"/>
                <a:gd name="connsiteX1" fmla="*/ 58231 w 58239"/>
                <a:gd name="connsiteY1" fmla="*/ 32340 h 52127"/>
                <a:gd name="connsiteX2" fmla="*/ 29567 w 58239"/>
                <a:gd name="connsiteY2" fmla="*/ 51999 h 52127"/>
                <a:gd name="connsiteX3" fmla="*/ 318 w 58239"/>
                <a:gd name="connsiteY3" fmla="*/ 24241 h 52127"/>
                <a:gd name="connsiteX4" fmla="*/ 22002 w 58239"/>
                <a:gd name="connsiteY4" fmla="*/ 0 h 52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39" h="52126">
                  <a:moveTo>
                    <a:pt x="22002" y="0"/>
                  </a:moveTo>
                  <a:cubicBezTo>
                    <a:pt x="46723" y="4102"/>
                    <a:pt x="57805" y="11987"/>
                    <a:pt x="58231" y="32340"/>
                  </a:cubicBezTo>
                  <a:cubicBezTo>
                    <a:pt x="58657" y="53704"/>
                    <a:pt x="43260" y="51040"/>
                    <a:pt x="29567" y="51999"/>
                  </a:cubicBezTo>
                  <a:cubicBezTo>
                    <a:pt x="9215" y="53437"/>
                    <a:pt x="-2079" y="42729"/>
                    <a:pt x="318" y="24241"/>
                  </a:cubicBezTo>
                  <a:cubicBezTo>
                    <a:pt x="1437" y="15344"/>
                    <a:pt x="14383" y="8045"/>
                    <a:pt x="2200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4" name="任意多边形: 形状 533"/>
            <p:cNvSpPr/>
            <p:nvPr/>
          </p:nvSpPr>
          <p:spPr>
            <a:xfrm>
              <a:off x="9397002" y="4066223"/>
              <a:ext cx="51773" cy="59433"/>
            </a:xfrm>
            <a:custGeom>
              <a:avLst/>
              <a:gdLst>
                <a:gd name="connsiteX0" fmla="*/ 51466 w 51773"/>
                <a:gd name="connsiteY0" fmla="*/ 59433 h 59433"/>
                <a:gd name="connsiteX1" fmla="*/ 0 w 51773"/>
                <a:gd name="connsiteY1" fmla="*/ 1734 h 59433"/>
                <a:gd name="connsiteX2" fmla="*/ 51466 w 51773"/>
                <a:gd name="connsiteY2" fmla="*/ 59433 h 5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773" h="59433">
                  <a:moveTo>
                    <a:pt x="51466" y="59433"/>
                  </a:moveTo>
                  <a:cubicBezTo>
                    <a:pt x="8418" y="55224"/>
                    <a:pt x="266" y="45741"/>
                    <a:pt x="0" y="1734"/>
                  </a:cubicBezTo>
                  <a:cubicBezTo>
                    <a:pt x="31008" y="-7057"/>
                    <a:pt x="54769" y="18409"/>
                    <a:pt x="51466" y="594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5" name="任意多边形: 形状 534"/>
            <p:cNvSpPr/>
            <p:nvPr/>
          </p:nvSpPr>
          <p:spPr>
            <a:xfrm>
              <a:off x="10318438" y="4649641"/>
              <a:ext cx="54534" cy="66437"/>
            </a:xfrm>
            <a:custGeom>
              <a:avLst/>
              <a:gdLst>
                <a:gd name="connsiteX0" fmla="*/ 0 w 54534"/>
                <a:gd name="connsiteY0" fmla="*/ 0 h 66437"/>
                <a:gd name="connsiteX1" fmla="*/ 54503 w 54534"/>
                <a:gd name="connsiteY1" fmla="*/ 66437 h 66437"/>
                <a:gd name="connsiteX2" fmla="*/ 0 w 54534"/>
                <a:gd name="connsiteY2" fmla="*/ 0 h 6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34" h="66437">
                  <a:moveTo>
                    <a:pt x="0" y="0"/>
                  </a:moveTo>
                  <a:cubicBezTo>
                    <a:pt x="36602" y="2238"/>
                    <a:pt x="55409" y="26106"/>
                    <a:pt x="54503" y="66437"/>
                  </a:cubicBezTo>
                  <a:cubicBezTo>
                    <a:pt x="20299" y="61589"/>
                    <a:pt x="4741" y="4326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6" name="任意多边形: 形状 535"/>
            <p:cNvSpPr/>
            <p:nvPr/>
          </p:nvSpPr>
          <p:spPr>
            <a:xfrm>
              <a:off x="8130425" y="3838043"/>
              <a:ext cx="67564" cy="55347"/>
            </a:xfrm>
            <a:custGeom>
              <a:avLst/>
              <a:gdLst>
                <a:gd name="connsiteX0" fmla="*/ 67564 w 67564"/>
                <a:gd name="connsiteY0" fmla="*/ 35130 h 55347"/>
                <a:gd name="connsiteX1" fmla="*/ 35491 w 67564"/>
                <a:gd name="connsiteY1" fmla="*/ 55163 h 55347"/>
                <a:gd name="connsiteX2" fmla="*/ 328 w 67564"/>
                <a:gd name="connsiteY2" fmla="*/ 15151 h 55347"/>
                <a:gd name="connsiteX3" fmla="*/ 17803 w 67564"/>
                <a:gd name="connsiteY3" fmla="*/ 127 h 55347"/>
                <a:gd name="connsiteX4" fmla="*/ 67564 w 67564"/>
                <a:gd name="connsiteY4" fmla="*/ 35130 h 5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64" h="55347">
                  <a:moveTo>
                    <a:pt x="67564" y="35130"/>
                  </a:moveTo>
                  <a:cubicBezTo>
                    <a:pt x="50516" y="46159"/>
                    <a:pt x="43483" y="54097"/>
                    <a:pt x="35491" y="55163"/>
                  </a:cubicBezTo>
                  <a:cubicBezTo>
                    <a:pt x="17217" y="57613"/>
                    <a:pt x="-2815" y="35184"/>
                    <a:pt x="328" y="15151"/>
                  </a:cubicBezTo>
                  <a:cubicBezTo>
                    <a:pt x="1287" y="9024"/>
                    <a:pt x="15192" y="-1258"/>
                    <a:pt x="17803" y="127"/>
                  </a:cubicBezTo>
                  <a:cubicBezTo>
                    <a:pt x="32827" y="8385"/>
                    <a:pt x="46200" y="19520"/>
                    <a:pt x="67564" y="351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7" name="任意多边形: 形状 536"/>
            <p:cNvSpPr/>
            <p:nvPr/>
          </p:nvSpPr>
          <p:spPr>
            <a:xfrm>
              <a:off x="10481148" y="4843936"/>
              <a:ext cx="59830" cy="62769"/>
            </a:xfrm>
            <a:custGeom>
              <a:avLst/>
              <a:gdLst>
                <a:gd name="connsiteX0" fmla="*/ 59831 w 59830"/>
                <a:gd name="connsiteY0" fmla="*/ 62769 h 62769"/>
                <a:gd name="connsiteX1" fmla="*/ 0 w 59830"/>
                <a:gd name="connsiteY1" fmla="*/ 1074 h 62769"/>
                <a:gd name="connsiteX2" fmla="*/ 59831 w 59830"/>
                <a:gd name="connsiteY2" fmla="*/ 62769 h 62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30" h="62769">
                  <a:moveTo>
                    <a:pt x="59831" y="62769"/>
                  </a:moveTo>
                  <a:cubicBezTo>
                    <a:pt x="16037" y="61864"/>
                    <a:pt x="11668" y="28565"/>
                    <a:pt x="0" y="1074"/>
                  </a:cubicBezTo>
                  <a:cubicBezTo>
                    <a:pt x="37348" y="-4201"/>
                    <a:pt x="50401" y="8959"/>
                    <a:pt x="59831" y="627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8" name="任意多边形: 形状 537"/>
            <p:cNvSpPr/>
            <p:nvPr/>
          </p:nvSpPr>
          <p:spPr>
            <a:xfrm>
              <a:off x="11908349" y="6586123"/>
              <a:ext cx="94727" cy="78851"/>
            </a:xfrm>
            <a:custGeom>
              <a:avLst/>
              <a:gdLst>
                <a:gd name="connsiteX0" fmla="*/ 0 w 94727"/>
                <a:gd name="connsiteY0" fmla="*/ 0 h 78851"/>
                <a:gd name="connsiteX1" fmla="*/ 94728 w 94727"/>
                <a:gd name="connsiteY1" fmla="*/ 78851 h 78851"/>
                <a:gd name="connsiteX2" fmla="*/ 0 w 94727"/>
                <a:gd name="connsiteY2" fmla="*/ 0 h 7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727" h="78851">
                  <a:moveTo>
                    <a:pt x="0" y="0"/>
                  </a:moveTo>
                  <a:cubicBezTo>
                    <a:pt x="52692" y="4902"/>
                    <a:pt x="68515" y="42249"/>
                    <a:pt x="94728" y="78851"/>
                  </a:cubicBezTo>
                  <a:cubicBezTo>
                    <a:pt x="45446" y="69528"/>
                    <a:pt x="27545" y="3383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9" name="任意多边形: 形状 538"/>
            <p:cNvSpPr/>
            <p:nvPr/>
          </p:nvSpPr>
          <p:spPr>
            <a:xfrm>
              <a:off x="9424063" y="3791770"/>
              <a:ext cx="50839" cy="64217"/>
            </a:xfrm>
            <a:custGeom>
              <a:avLst/>
              <a:gdLst>
                <a:gd name="connsiteX0" fmla="*/ 6131 w 50839"/>
                <a:gd name="connsiteY0" fmla="*/ 49 h 64217"/>
                <a:gd name="connsiteX1" fmla="*/ 50032 w 50839"/>
                <a:gd name="connsiteY1" fmla="*/ 57482 h 64217"/>
                <a:gd name="connsiteX2" fmla="*/ 44278 w 50839"/>
                <a:gd name="connsiteY2" fmla="*/ 64195 h 64217"/>
                <a:gd name="connsiteX3" fmla="*/ 8209 w 50839"/>
                <a:gd name="connsiteY3" fmla="*/ 44429 h 64217"/>
                <a:gd name="connsiteX4" fmla="*/ 4 w 50839"/>
                <a:gd name="connsiteY4" fmla="*/ 4045 h 64217"/>
                <a:gd name="connsiteX5" fmla="*/ 6131 w 50839"/>
                <a:gd name="connsiteY5" fmla="*/ 49 h 6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39" h="64217">
                  <a:moveTo>
                    <a:pt x="6131" y="49"/>
                  </a:moveTo>
                  <a:cubicBezTo>
                    <a:pt x="24405" y="-1656"/>
                    <a:pt x="56318" y="41659"/>
                    <a:pt x="50032" y="57482"/>
                  </a:cubicBezTo>
                  <a:cubicBezTo>
                    <a:pt x="48966" y="60199"/>
                    <a:pt x="45023" y="64568"/>
                    <a:pt x="44278" y="64195"/>
                  </a:cubicBezTo>
                  <a:cubicBezTo>
                    <a:pt x="31704" y="58228"/>
                    <a:pt x="15614" y="54499"/>
                    <a:pt x="8209" y="44429"/>
                  </a:cubicBezTo>
                  <a:cubicBezTo>
                    <a:pt x="803" y="34360"/>
                    <a:pt x="1922" y="17844"/>
                    <a:pt x="4" y="4045"/>
                  </a:cubicBezTo>
                  <a:cubicBezTo>
                    <a:pt x="-156" y="2819"/>
                    <a:pt x="4799" y="901"/>
                    <a:pt x="6131" y="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0" name="任意多边形: 形状 539"/>
            <p:cNvSpPr/>
            <p:nvPr/>
          </p:nvSpPr>
          <p:spPr>
            <a:xfrm>
              <a:off x="6740606" y="5749123"/>
              <a:ext cx="54104" cy="49680"/>
            </a:xfrm>
            <a:custGeom>
              <a:avLst/>
              <a:gdLst>
                <a:gd name="connsiteX0" fmla="*/ 54104 w 54104"/>
                <a:gd name="connsiteY0" fmla="*/ 43217 h 49680"/>
                <a:gd name="connsiteX1" fmla="*/ 134 w 54104"/>
                <a:gd name="connsiteY1" fmla="*/ 28246 h 49680"/>
                <a:gd name="connsiteX2" fmla="*/ 20166 w 54104"/>
                <a:gd name="connsiteY2" fmla="*/ 1021 h 49680"/>
                <a:gd name="connsiteX3" fmla="*/ 54104 w 54104"/>
                <a:gd name="connsiteY3" fmla="*/ 43217 h 4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04" h="49680">
                  <a:moveTo>
                    <a:pt x="54104" y="43217"/>
                  </a:moveTo>
                  <a:cubicBezTo>
                    <a:pt x="30875" y="47479"/>
                    <a:pt x="6740" y="61171"/>
                    <a:pt x="134" y="28246"/>
                  </a:cubicBezTo>
                  <a:cubicBezTo>
                    <a:pt x="-1464" y="20414"/>
                    <a:pt x="11589" y="2726"/>
                    <a:pt x="20166" y="1021"/>
                  </a:cubicBezTo>
                  <a:cubicBezTo>
                    <a:pt x="51227" y="-5159"/>
                    <a:pt x="53412" y="17697"/>
                    <a:pt x="54104" y="432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1" name="任意多边形: 形状 540"/>
            <p:cNvSpPr/>
            <p:nvPr/>
          </p:nvSpPr>
          <p:spPr>
            <a:xfrm>
              <a:off x="10985580" y="5396753"/>
              <a:ext cx="67023" cy="81568"/>
            </a:xfrm>
            <a:custGeom>
              <a:avLst/>
              <a:gdLst>
                <a:gd name="connsiteX0" fmla="*/ 67023 w 67023"/>
                <a:gd name="connsiteY0" fmla="*/ 81568 h 81568"/>
                <a:gd name="connsiteX1" fmla="*/ 0 w 67023"/>
                <a:gd name="connsiteY1" fmla="*/ 0 h 81568"/>
                <a:gd name="connsiteX2" fmla="*/ 67023 w 67023"/>
                <a:gd name="connsiteY2" fmla="*/ 81568 h 8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23" h="81568">
                  <a:moveTo>
                    <a:pt x="67023" y="81568"/>
                  </a:moveTo>
                  <a:cubicBezTo>
                    <a:pt x="21897" y="67130"/>
                    <a:pt x="-53" y="40438"/>
                    <a:pt x="0" y="0"/>
                  </a:cubicBezTo>
                  <a:cubicBezTo>
                    <a:pt x="37241" y="15557"/>
                    <a:pt x="52372" y="44487"/>
                    <a:pt x="67023" y="815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2" name="任意多边形: 形状 541"/>
            <p:cNvSpPr/>
            <p:nvPr/>
          </p:nvSpPr>
          <p:spPr>
            <a:xfrm>
              <a:off x="9877193" y="4223814"/>
              <a:ext cx="52478" cy="59224"/>
            </a:xfrm>
            <a:custGeom>
              <a:avLst/>
              <a:gdLst>
                <a:gd name="connsiteX0" fmla="*/ 52478 w 52478"/>
                <a:gd name="connsiteY0" fmla="*/ 59224 h 59224"/>
                <a:gd name="connsiteX1" fmla="*/ 0 w 52478"/>
                <a:gd name="connsiteY1" fmla="*/ 939 h 59224"/>
                <a:gd name="connsiteX2" fmla="*/ 52478 w 52478"/>
                <a:gd name="connsiteY2" fmla="*/ 59224 h 5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476" h="59224">
                  <a:moveTo>
                    <a:pt x="52478" y="59224"/>
                  </a:moveTo>
                  <a:cubicBezTo>
                    <a:pt x="13905" y="56987"/>
                    <a:pt x="4582" y="46651"/>
                    <a:pt x="0" y="939"/>
                  </a:cubicBezTo>
                  <a:cubicBezTo>
                    <a:pt x="32233" y="-4922"/>
                    <a:pt x="51892" y="16922"/>
                    <a:pt x="52478" y="592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3" name="任意多边形: 形状 542"/>
            <p:cNvSpPr/>
            <p:nvPr/>
          </p:nvSpPr>
          <p:spPr>
            <a:xfrm>
              <a:off x="9709527" y="4025334"/>
              <a:ext cx="54140" cy="67674"/>
            </a:xfrm>
            <a:custGeom>
              <a:avLst/>
              <a:gdLst>
                <a:gd name="connsiteX0" fmla="*/ 161 w 54140"/>
                <a:gd name="connsiteY0" fmla="*/ 0 h 67674"/>
                <a:gd name="connsiteX1" fmla="*/ 53332 w 54140"/>
                <a:gd name="connsiteY1" fmla="*/ 51413 h 67674"/>
                <a:gd name="connsiteX2" fmla="*/ 31115 w 54140"/>
                <a:gd name="connsiteY2" fmla="*/ 64306 h 67674"/>
                <a:gd name="connsiteX3" fmla="*/ 161 w 54140"/>
                <a:gd name="connsiteY3" fmla="*/ 0 h 67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40" h="67674">
                  <a:moveTo>
                    <a:pt x="161" y="0"/>
                  </a:moveTo>
                  <a:cubicBezTo>
                    <a:pt x="33992" y="5221"/>
                    <a:pt x="47205" y="26639"/>
                    <a:pt x="53332" y="51413"/>
                  </a:cubicBezTo>
                  <a:cubicBezTo>
                    <a:pt x="57860" y="69740"/>
                    <a:pt x="42410" y="70220"/>
                    <a:pt x="31115" y="64306"/>
                  </a:cubicBezTo>
                  <a:cubicBezTo>
                    <a:pt x="7460" y="51892"/>
                    <a:pt x="-1331" y="30688"/>
                    <a:pt x="16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4" name="任意多边形: 形状 543"/>
            <p:cNvSpPr/>
            <p:nvPr/>
          </p:nvSpPr>
          <p:spPr>
            <a:xfrm>
              <a:off x="9468119" y="3946537"/>
              <a:ext cx="57761" cy="61482"/>
            </a:xfrm>
            <a:custGeom>
              <a:avLst/>
              <a:gdLst>
                <a:gd name="connsiteX0" fmla="*/ 3311 w 57761"/>
                <a:gd name="connsiteY0" fmla="*/ 0 h 61482"/>
                <a:gd name="connsiteX1" fmla="*/ 57761 w 57761"/>
                <a:gd name="connsiteY1" fmla="*/ 61482 h 61482"/>
                <a:gd name="connsiteX2" fmla="*/ 24143 w 57761"/>
                <a:gd name="connsiteY2" fmla="*/ 55835 h 61482"/>
                <a:gd name="connsiteX3" fmla="*/ 3311 w 57761"/>
                <a:gd name="connsiteY3" fmla="*/ 0 h 6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761" h="61482">
                  <a:moveTo>
                    <a:pt x="3311" y="0"/>
                  </a:moveTo>
                  <a:cubicBezTo>
                    <a:pt x="40605" y="852"/>
                    <a:pt x="49609" y="25627"/>
                    <a:pt x="57761" y="61482"/>
                  </a:cubicBezTo>
                  <a:cubicBezTo>
                    <a:pt x="44548" y="59511"/>
                    <a:pt x="31974" y="61163"/>
                    <a:pt x="24143" y="55835"/>
                  </a:cubicBezTo>
                  <a:cubicBezTo>
                    <a:pt x="5602" y="43155"/>
                    <a:pt x="-6066" y="25413"/>
                    <a:pt x="331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5" name="任意多边形: 形状 544"/>
            <p:cNvSpPr/>
            <p:nvPr/>
          </p:nvSpPr>
          <p:spPr>
            <a:xfrm>
              <a:off x="10651690" y="5026794"/>
              <a:ext cx="61428" cy="68514"/>
            </a:xfrm>
            <a:custGeom>
              <a:avLst/>
              <a:gdLst>
                <a:gd name="connsiteX0" fmla="*/ 0 w 61428"/>
                <a:gd name="connsiteY0" fmla="*/ 0 h 68514"/>
                <a:gd name="connsiteX1" fmla="*/ 61429 w 61428"/>
                <a:gd name="connsiteY1" fmla="*/ 68515 h 68514"/>
                <a:gd name="connsiteX2" fmla="*/ 0 w 61428"/>
                <a:gd name="connsiteY2" fmla="*/ 0 h 6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428" h="68514">
                  <a:moveTo>
                    <a:pt x="0" y="0"/>
                  </a:moveTo>
                  <a:cubicBezTo>
                    <a:pt x="41343" y="7459"/>
                    <a:pt x="50347" y="38040"/>
                    <a:pt x="61429" y="68515"/>
                  </a:cubicBezTo>
                  <a:cubicBezTo>
                    <a:pt x="22430" y="68089"/>
                    <a:pt x="7832" y="5205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6" name="任意多边形: 形状 545"/>
            <p:cNvSpPr/>
            <p:nvPr/>
          </p:nvSpPr>
          <p:spPr>
            <a:xfrm>
              <a:off x="6551977" y="6513932"/>
              <a:ext cx="59174" cy="48449"/>
            </a:xfrm>
            <a:custGeom>
              <a:avLst/>
              <a:gdLst>
                <a:gd name="connsiteX0" fmla="*/ 9164 w 59174"/>
                <a:gd name="connsiteY0" fmla="*/ 0 h 48449"/>
                <a:gd name="connsiteX1" fmla="*/ 57273 w 59174"/>
                <a:gd name="connsiteY1" fmla="*/ 17262 h 48449"/>
                <a:gd name="connsiteX2" fmla="*/ 55569 w 59174"/>
                <a:gd name="connsiteY2" fmla="*/ 41716 h 48449"/>
                <a:gd name="connsiteX3" fmla="*/ 21045 w 59174"/>
                <a:gd name="connsiteY3" fmla="*/ 46245 h 48449"/>
                <a:gd name="connsiteX4" fmla="*/ 0 w 59174"/>
                <a:gd name="connsiteY4" fmla="*/ 10709 h 48449"/>
                <a:gd name="connsiteX5" fmla="*/ 9164 w 59174"/>
                <a:gd name="connsiteY5" fmla="*/ 0 h 48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174" h="48449">
                  <a:moveTo>
                    <a:pt x="9164" y="0"/>
                  </a:moveTo>
                  <a:cubicBezTo>
                    <a:pt x="25360" y="5381"/>
                    <a:pt x="42249" y="9484"/>
                    <a:pt x="57273" y="17262"/>
                  </a:cubicBezTo>
                  <a:cubicBezTo>
                    <a:pt x="60470" y="18913"/>
                    <a:pt x="59458" y="39852"/>
                    <a:pt x="55569" y="41716"/>
                  </a:cubicBezTo>
                  <a:cubicBezTo>
                    <a:pt x="45179" y="46618"/>
                    <a:pt x="28397" y="51360"/>
                    <a:pt x="21045" y="46245"/>
                  </a:cubicBezTo>
                  <a:cubicBezTo>
                    <a:pt x="10762" y="39106"/>
                    <a:pt x="6713" y="23016"/>
                    <a:pt x="0" y="10709"/>
                  </a:cubicBezTo>
                  <a:cubicBezTo>
                    <a:pt x="3037" y="7139"/>
                    <a:pt x="6127" y="3570"/>
                    <a:pt x="916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7" name="任意多边形: 形状 546"/>
            <p:cNvSpPr/>
            <p:nvPr/>
          </p:nvSpPr>
          <p:spPr>
            <a:xfrm>
              <a:off x="8537407" y="3734439"/>
              <a:ext cx="47902" cy="53375"/>
            </a:xfrm>
            <a:custGeom>
              <a:avLst/>
              <a:gdLst>
                <a:gd name="connsiteX0" fmla="*/ 1612 w 47902"/>
                <a:gd name="connsiteY0" fmla="*/ 0 h 53375"/>
                <a:gd name="connsiteX1" fmla="*/ 47697 w 47902"/>
                <a:gd name="connsiteY1" fmla="*/ 52212 h 53375"/>
                <a:gd name="connsiteX2" fmla="*/ 1612 w 47902"/>
                <a:gd name="connsiteY2" fmla="*/ 0 h 5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902" h="53375">
                  <a:moveTo>
                    <a:pt x="1612" y="0"/>
                  </a:moveTo>
                  <a:cubicBezTo>
                    <a:pt x="40451" y="1918"/>
                    <a:pt x="49455" y="12520"/>
                    <a:pt x="47697" y="52212"/>
                  </a:cubicBezTo>
                  <a:cubicBezTo>
                    <a:pt x="8112" y="57806"/>
                    <a:pt x="-4941" y="43688"/>
                    <a:pt x="161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8" name="任意多边形: 形状 547"/>
            <p:cNvSpPr/>
            <p:nvPr/>
          </p:nvSpPr>
          <p:spPr>
            <a:xfrm>
              <a:off x="11396244" y="5904010"/>
              <a:ext cx="68035" cy="74269"/>
            </a:xfrm>
            <a:custGeom>
              <a:avLst/>
              <a:gdLst>
                <a:gd name="connsiteX0" fmla="*/ 0 w 68035"/>
                <a:gd name="connsiteY0" fmla="*/ 0 h 74269"/>
                <a:gd name="connsiteX1" fmla="*/ 68036 w 68035"/>
                <a:gd name="connsiteY1" fmla="*/ 74269 h 74269"/>
                <a:gd name="connsiteX2" fmla="*/ 0 w 68035"/>
                <a:gd name="connsiteY2" fmla="*/ 0 h 7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035" h="74269">
                  <a:moveTo>
                    <a:pt x="0" y="0"/>
                  </a:moveTo>
                  <a:cubicBezTo>
                    <a:pt x="36016" y="5168"/>
                    <a:pt x="67396" y="40704"/>
                    <a:pt x="68036" y="74269"/>
                  </a:cubicBezTo>
                  <a:cubicBezTo>
                    <a:pt x="37720" y="66437"/>
                    <a:pt x="15930" y="43208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9" name="任意多边形: 形状 548"/>
            <p:cNvSpPr/>
            <p:nvPr/>
          </p:nvSpPr>
          <p:spPr>
            <a:xfrm>
              <a:off x="6594255" y="5945353"/>
              <a:ext cx="51892" cy="58392"/>
            </a:xfrm>
            <a:custGeom>
              <a:avLst/>
              <a:gdLst>
                <a:gd name="connsiteX0" fmla="*/ 28635 w 51892"/>
                <a:gd name="connsiteY0" fmla="*/ 0 h 58392"/>
                <a:gd name="connsiteX1" fmla="*/ 51651 w 51892"/>
                <a:gd name="connsiteY1" fmla="*/ 32340 h 58392"/>
                <a:gd name="connsiteX2" fmla="*/ 23467 w 51892"/>
                <a:gd name="connsiteY2" fmla="*/ 58392 h 58392"/>
                <a:gd name="connsiteX3" fmla="*/ 78 w 51892"/>
                <a:gd name="connsiteY3" fmla="*/ 26319 h 58392"/>
                <a:gd name="connsiteX4" fmla="*/ 28635 w 51892"/>
                <a:gd name="connsiteY4" fmla="*/ 0 h 58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2" h="58392">
                  <a:moveTo>
                    <a:pt x="28635" y="0"/>
                  </a:moveTo>
                  <a:cubicBezTo>
                    <a:pt x="39451" y="14491"/>
                    <a:pt x="53942" y="26958"/>
                    <a:pt x="51651" y="32340"/>
                  </a:cubicBezTo>
                  <a:cubicBezTo>
                    <a:pt x="47123" y="43048"/>
                    <a:pt x="33430" y="49921"/>
                    <a:pt x="23467" y="58392"/>
                  </a:cubicBezTo>
                  <a:cubicBezTo>
                    <a:pt x="15156" y="47897"/>
                    <a:pt x="4447" y="38253"/>
                    <a:pt x="78" y="26319"/>
                  </a:cubicBezTo>
                  <a:cubicBezTo>
                    <a:pt x="-1253" y="22590"/>
                    <a:pt x="14623" y="12520"/>
                    <a:pt x="2863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0" name="任意多边形: 形状 549"/>
            <p:cNvSpPr/>
            <p:nvPr/>
          </p:nvSpPr>
          <p:spPr>
            <a:xfrm>
              <a:off x="7188698" y="4652769"/>
              <a:ext cx="55664" cy="46485"/>
            </a:xfrm>
            <a:custGeom>
              <a:avLst/>
              <a:gdLst>
                <a:gd name="connsiteX0" fmla="*/ 55089 w 55664"/>
                <a:gd name="connsiteY0" fmla="*/ 43118 h 46485"/>
                <a:gd name="connsiteX1" fmla="*/ 0 w 55664"/>
                <a:gd name="connsiteY1" fmla="*/ 6463 h 46485"/>
                <a:gd name="connsiteX2" fmla="*/ 55089 w 55664"/>
                <a:gd name="connsiteY2" fmla="*/ 43118 h 4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664" h="46485">
                  <a:moveTo>
                    <a:pt x="55089" y="43118"/>
                  </a:moveTo>
                  <a:cubicBezTo>
                    <a:pt x="7779" y="51163"/>
                    <a:pt x="1385" y="46954"/>
                    <a:pt x="0" y="6463"/>
                  </a:cubicBezTo>
                  <a:cubicBezTo>
                    <a:pt x="44860" y="-8135"/>
                    <a:pt x="58819" y="1135"/>
                    <a:pt x="55089" y="431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1" name="任意多边形: 形状 550"/>
            <p:cNvSpPr/>
            <p:nvPr/>
          </p:nvSpPr>
          <p:spPr>
            <a:xfrm>
              <a:off x="11465292" y="6027667"/>
              <a:ext cx="85776" cy="86416"/>
            </a:xfrm>
            <a:custGeom>
              <a:avLst/>
              <a:gdLst>
                <a:gd name="connsiteX0" fmla="*/ 75175 w 85776"/>
                <a:gd name="connsiteY0" fmla="*/ 86416 h 86416"/>
                <a:gd name="connsiteX1" fmla="*/ 0 w 85776"/>
                <a:gd name="connsiteY1" fmla="*/ 6606 h 86416"/>
                <a:gd name="connsiteX2" fmla="*/ 6766 w 85776"/>
                <a:gd name="connsiteY2" fmla="*/ 0 h 86416"/>
                <a:gd name="connsiteX3" fmla="*/ 85777 w 85776"/>
                <a:gd name="connsiteY3" fmla="*/ 76400 h 86416"/>
                <a:gd name="connsiteX4" fmla="*/ 75175 w 85776"/>
                <a:gd name="connsiteY4" fmla="*/ 86416 h 8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76" h="86416">
                  <a:moveTo>
                    <a:pt x="75175" y="86416"/>
                  </a:moveTo>
                  <a:cubicBezTo>
                    <a:pt x="50134" y="59831"/>
                    <a:pt x="25041" y="33192"/>
                    <a:pt x="0" y="6606"/>
                  </a:cubicBezTo>
                  <a:cubicBezTo>
                    <a:pt x="2238" y="4422"/>
                    <a:pt x="4475" y="2184"/>
                    <a:pt x="6766" y="0"/>
                  </a:cubicBezTo>
                  <a:cubicBezTo>
                    <a:pt x="48217" y="9750"/>
                    <a:pt x="68196" y="41823"/>
                    <a:pt x="85777" y="76400"/>
                  </a:cubicBezTo>
                  <a:cubicBezTo>
                    <a:pt x="82261" y="79703"/>
                    <a:pt x="78744" y="83060"/>
                    <a:pt x="75175" y="864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2" name="任意多边形: 形状 551"/>
            <p:cNvSpPr/>
            <p:nvPr/>
          </p:nvSpPr>
          <p:spPr>
            <a:xfrm>
              <a:off x="8955474" y="3814552"/>
              <a:ext cx="54626" cy="54246"/>
            </a:xfrm>
            <a:custGeom>
              <a:avLst/>
              <a:gdLst>
                <a:gd name="connsiteX0" fmla="*/ 54626 w 54626"/>
                <a:gd name="connsiteY0" fmla="*/ 53401 h 54246"/>
                <a:gd name="connsiteX1" fmla="*/ 70 w 54626"/>
                <a:gd name="connsiteY1" fmla="*/ 20369 h 54246"/>
                <a:gd name="connsiteX2" fmla="*/ 15201 w 54626"/>
                <a:gd name="connsiteY2" fmla="*/ 230 h 54246"/>
                <a:gd name="connsiteX3" fmla="*/ 54626 w 54626"/>
                <a:gd name="connsiteY3" fmla="*/ 53401 h 5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26" h="54246">
                  <a:moveTo>
                    <a:pt x="54626" y="53401"/>
                  </a:moveTo>
                  <a:cubicBezTo>
                    <a:pt x="23458" y="57290"/>
                    <a:pt x="4545" y="48020"/>
                    <a:pt x="70" y="20369"/>
                  </a:cubicBezTo>
                  <a:cubicBezTo>
                    <a:pt x="-942" y="14295"/>
                    <a:pt x="9287" y="709"/>
                    <a:pt x="15201" y="230"/>
                  </a:cubicBezTo>
                  <a:cubicBezTo>
                    <a:pt x="52282" y="-2967"/>
                    <a:pt x="46847" y="27827"/>
                    <a:pt x="54626" y="534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3" name="任意多边形: 形状 552"/>
            <p:cNvSpPr/>
            <p:nvPr/>
          </p:nvSpPr>
          <p:spPr>
            <a:xfrm>
              <a:off x="8816755" y="3786162"/>
              <a:ext cx="51298" cy="51395"/>
            </a:xfrm>
            <a:custGeom>
              <a:avLst/>
              <a:gdLst>
                <a:gd name="connsiteX0" fmla="*/ 0 w 51298"/>
                <a:gd name="connsiteY0" fmla="*/ 329 h 51395"/>
                <a:gd name="connsiteX1" fmla="*/ 50241 w 51298"/>
                <a:gd name="connsiteY1" fmla="*/ 51315 h 51395"/>
                <a:gd name="connsiteX2" fmla="*/ 0 w 51298"/>
                <a:gd name="connsiteY2" fmla="*/ 329 h 5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96" h="51395">
                  <a:moveTo>
                    <a:pt x="0" y="329"/>
                  </a:moveTo>
                  <a:cubicBezTo>
                    <a:pt x="40704" y="-2548"/>
                    <a:pt x="55622" y="13382"/>
                    <a:pt x="50241" y="51315"/>
                  </a:cubicBezTo>
                  <a:cubicBezTo>
                    <a:pt x="9910" y="52221"/>
                    <a:pt x="3623" y="46094"/>
                    <a:pt x="0" y="3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4" name="任意多边形: 形状 553"/>
            <p:cNvSpPr/>
            <p:nvPr/>
          </p:nvSpPr>
          <p:spPr>
            <a:xfrm>
              <a:off x="9168654" y="3723839"/>
              <a:ext cx="54730" cy="53920"/>
            </a:xfrm>
            <a:custGeom>
              <a:avLst/>
              <a:gdLst>
                <a:gd name="connsiteX0" fmla="*/ 0 w 54730"/>
                <a:gd name="connsiteY0" fmla="*/ 1649 h 53920"/>
                <a:gd name="connsiteX1" fmla="*/ 54503 w 54730"/>
                <a:gd name="connsiteY1" fmla="*/ 41075 h 53920"/>
                <a:gd name="connsiteX2" fmla="*/ 36175 w 54730"/>
                <a:gd name="connsiteY2" fmla="*/ 53861 h 53920"/>
                <a:gd name="connsiteX3" fmla="*/ 0 w 54730"/>
                <a:gd name="connsiteY3" fmla="*/ 1649 h 5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29" h="53920">
                  <a:moveTo>
                    <a:pt x="0" y="1649"/>
                  </a:moveTo>
                  <a:cubicBezTo>
                    <a:pt x="31700" y="-5863"/>
                    <a:pt x="57433" y="13157"/>
                    <a:pt x="54503" y="41075"/>
                  </a:cubicBezTo>
                  <a:cubicBezTo>
                    <a:pt x="53970" y="46189"/>
                    <a:pt x="41769" y="54714"/>
                    <a:pt x="36175" y="53861"/>
                  </a:cubicBezTo>
                  <a:cubicBezTo>
                    <a:pt x="8364" y="49492"/>
                    <a:pt x="4155" y="26690"/>
                    <a:pt x="0" y="16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5" name="任意多边形: 形状 554"/>
            <p:cNvSpPr/>
            <p:nvPr/>
          </p:nvSpPr>
          <p:spPr>
            <a:xfrm>
              <a:off x="10152909" y="4457935"/>
              <a:ext cx="56422" cy="66290"/>
            </a:xfrm>
            <a:custGeom>
              <a:avLst/>
              <a:gdLst>
                <a:gd name="connsiteX0" fmla="*/ 56311 w 56422"/>
                <a:gd name="connsiteY0" fmla="*/ 66291 h 66290"/>
                <a:gd name="connsiteX1" fmla="*/ 475 w 56422"/>
                <a:gd name="connsiteY1" fmla="*/ 15517 h 66290"/>
                <a:gd name="connsiteX2" fmla="*/ 3885 w 56422"/>
                <a:gd name="connsiteY2" fmla="*/ 1718 h 66290"/>
                <a:gd name="connsiteX3" fmla="*/ 20881 w 56422"/>
                <a:gd name="connsiteY3" fmla="*/ 2038 h 66290"/>
                <a:gd name="connsiteX4" fmla="*/ 56311 w 56422"/>
                <a:gd name="connsiteY4" fmla="*/ 66291 h 6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22" h="66290">
                  <a:moveTo>
                    <a:pt x="56311" y="66291"/>
                  </a:moveTo>
                  <a:cubicBezTo>
                    <a:pt x="21413" y="65065"/>
                    <a:pt x="9906" y="41037"/>
                    <a:pt x="475" y="15517"/>
                  </a:cubicBezTo>
                  <a:cubicBezTo>
                    <a:pt x="-963" y="11628"/>
                    <a:pt x="1061" y="2997"/>
                    <a:pt x="3885" y="1718"/>
                  </a:cubicBezTo>
                  <a:cubicBezTo>
                    <a:pt x="8680" y="-466"/>
                    <a:pt x="16885" y="-786"/>
                    <a:pt x="20881" y="2038"/>
                  </a:cubicBezTo>
                  <a:cubicBezTo>
                    <a:pt x="42245" y="17329"/>
                    <a:pt x="57909" y="36402"/>
                    <a:pt x="56311" y="662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6" name="任意多边形: 形状 555"/>
            <p:cNvSpPr/>
            <p:nvPr/>
          </p:nvSpPr>
          <p:spPr>
            <a:xfrm>
              <a:off x="6617982" y="6693314"/>
              <a:ext cx="52422" cy="59460"/>
            </a:xfrm>
            <a:custGeom>
              <a:avLst/>
              <a:gdLst>
                <a:gd name="connsiteX0" fmla="*/ 24460 w 52422"/>
                <a:gd name="connsiteY0" fmla="*/ 59461 h 59460"/>
                <a:gd name="connsiteX1" fmla="*/ 6 w 52422"/>
                <a:gd name="connsiteY1" fmla="*/ 19130 h 59460"/>
                <a:gd name="connsiteX2" fmla="*/ 28403 w 52422"/>
                <a:gd name="connsiteY2" fmla="*/ 56 h 59460"/>
                <a:gd name="connsiteX3" fmla="*/ 52378 w 52422"/>
                <a:gd name="connsiteY3" fmla="*/ 25203 h 59460"/>
                <a:gd name="connsiteX4" fmla="*/ 24460 w 52422"/>
                <a:gd name="connsiteY4" fmla="*/ 59461 h 59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22" h="59460">
                  <a:moveTo>
                    <a:pt x="24460" y="59461"/>
                  </a:moveTo>
                  <a:cubicBezTo>
                    <a:pt x="12207" y="40707"/>
                    <a:pt x="-314" y="29732"/>
                    <a:pt x="6" y="19130"/>
                  </a:cubicBezTo>
                  <a:cubicBezTo>
                    <a:pt x="219" y="11937"/>
                    <a:pt x="19079" y="-956"/>
                    <a:pt x="28403" y="56"/>
                  </a:cubicBezTo>
                  <a:cubicBezTo>
                    <a:pt x="37780" y="1069"/>
                    <a:pt x="51206" y="15454"/>
                    <a:pt x="52378" y="25203"/>
                  </a:cubicBezTo>
                  <a:cubicBezTo>
                    <a:pt x="53337" y="33142"/>
                    <a:pt x="38686" y="42892"/>
                    <a:pt x="24460" y="594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7" name="任意多边形: 形状 556"/>
            <p:cNvSpPr/>
            <p:nvPr/>
          </p:nvSpPr>
          <p:spPr>
            <a:xfrm>
              <a:off x="8283870" y="3859229"/>
              <a:ext cx="51606" cy="47811"/>
            </a:xfrm>
            <a:custGeom>
              <a:avLst/>
              <a:gdLst>
                <a:gd name="connsiteX0" fmla="*/ 50510 w 51606"/>
                <a:gd name="connsiteY0" fmla="*/ 46177 h 47811"/>
                <a:gd name="connsiteX1" fmla="*/ 3 w 51606"/>
                <a:gd name="connsiteY1" fmla="*/ 2916 h 47811"/>
                <a:gd name="connsiteX2" fmla="*/ 50510 w 51606"/>
                <a:gd name="connsiteY2" fmla="*/ 46177 h 4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606" h="47811">
                  <a:moveTo>
                    <a:pt x="50510" y="46177"/>
                  </a:moveTo>
                  <a:cubicBezTo>
                    <a:pt x="6503" y="51452"/>
                    <a:pt x="-157" y="45698"/>
                    <a:pt x="3" y="2916"/>
                  </a:cubicBezTo>
                  <a:cubicBezTo>
                    <a:pt x="42518" y="-6142"/>
                    <a:pt x="55784" y="5260"/>
                    <a:pt x="50510" y="461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8" name="任意多边形: 形状 557"/>
            <p:cNvSpPr/>
            <p:nvPr/>
          </p:nvSpPr>
          <p:spPr>
            <a:xfrm>
              <a:off x="6687327" y="5563459"/>
              <a:ext cx="51580" cy="60101"/>
            </a:xfrm>
            <a:custGeom>
              <a:avLst/>
              <a:gdLst>
                <a:gd name="connsiteX0" fmla="*/ 22779 w 51580"/>
                <a:gd name="connsiteY0" fmla="*/ 0 h 60101"/>
                <a:gd name="connsiteX1" fmla="*/ 51549 w 51580"/>
                <a:gd name="connsiteY1" fmla="*/ 37614 h 60101"/>
                <a:gd name="connsiteX2" fmla="*/ 27520 w 51580"/>
                <a:gd name="connsiteY2" fmla="*/ 59991 h 60101"/>
                <a:gd name="connsiteX3" fmla="*/ 242 w 51580"/>
                <a:gd name="connsiteY3" fmla="*/ 33458 h 60101"/>
                <a:gd name="connsiteX4" fmla="*/ 22779 w 51580"/>
                <a:gd name="connsiteY4" fmla="*/ 0 h 6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80" h="60099">
                  <a:moveTo>
                    <a:pt x="22779" y="0"/>
                  </a:moveTo>
                  <a:cubicBezTo>
                    <a:pt x="36950" y="17369"/>
                    <a:pt x="50057" y="26692"/>
                    <a:pt x="51549" y="37614"/>
                  </a:cubicBezTo>
                  <a:cubicBezTo>
                    <a:pt x="52454" y="44434"/>
                    <a:pt x="33594" y="61642"/>
                    <a:pt x="27520" y="59991"/>
                  </a:cubicBezTo>
                  <a:cubicBezTo>
                    <a:pt x="16439" y="56901"/>
                    <a:pt x="5090" y="44647"/>
                    <a:pt x="242" y="33458"/>
                  </a:cubicBezTo>
                  <a:cubicBezTo>
                    <a:pt x="-1942" y="28397"/>
                    <a:pt x="11058" y="16729"/>
                    <a:pt x="2277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9" name="任意多边形: 形状 558"/>
            <p:cNvSpPr/>
            <p:nvPr/>
          </p:nvSpPr>
          <p:spPr>
            <a:xfrm>
              <a:off x="6919912" y="5004950"/>
              <a:ext cx="53185" cy="61746"/>
            </a:xfrm>
            <a:custGeom>
              <a:avLst/>
              <a:gdLst>
                <a:gd name="connsiteX0" fmla="*/ 24401 w 53185"/>
                <a:gd name="connsiteY0" fmla="*/ 0 h 61746"/>
                <a:gd name="connsiteX1" fmla="*/ 53118 w 53185"/>
                <a:gd name="connsiteY1" fmla="*/ 41663 h 61746"/>
                <a:gd name="connsiteX2" fmla="*/ 28983 w 53185"/>
                <a:gd name="connsiteY2" fmla="*/ 61003 h 61746"/>
                <a:gd name="connsiteX3" fmla="*/ 0 w 53185"/>
                <a:gd name="connsiteY3" fmla="*/ 31753 h 61746"/>
                <a:gd name="connsiteX4" fmla="*/ 24401 w 53185"/>
                <a:gd name="connsiteY4" fmla="*/ 0 h 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184" h="61746">
                  <a:moveTo>
                    <a:pt x="24401" y="0"/>
                  </a:moveTo>
                  <a:cubicBezTo>
                    <a:pt x="37987" y="18541"/>
                    <a:pt x="48430" y="29036"/>
                    <a:pt x="53118" y="41663"/>
                  </a:cubicBezTo>
                  <a:cubicBezTo>
                    <a:pt x="54343" y="44966"/>
                    <a:pt x="38520" y="58978"/>
                    <a:pt x="28983" y="61003"/>
                  </a:cubicBezTo>
                  <a:cubicBezTo>
                    <a:pt x="7566" y="65585"/>
                    <a:pt x="267" y="48163"/>
                    <a:pt x="0" y="31753"/>
                  </a:cubicBezTo>
                  <a:cubicBezTo>
                    <a:pt x="-53" y="24081"/>
                    <a:pt x="11455" y="16196"/>
                    <a:pt x="2440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0" name="任意多边形: 形状 559"/>
            <p:cNvSpPr/>
            <p:nvPr/>
          </p:nvSpPr>
          <p:spPr>
            <a:xfrm>
              <a:off x="9589973" y="3990603"/>
              <a:ext cx="51892" cy="54598"/>
            </a:xfrm>
            <a:custGeom>
              <a:avLst/>
              <a:gdLst>
                <a:gd name="connsiteX0" fmla="*/ 51892 w 51892"/>
                <a:gd name="connsiteY0" fmla="*/ 54338 h 54598"/>
                <a:gd name="connsiteX1" fmla="*/ 0 w 51892"/>
                <a:gd name="connsiteY1" fmla="*/ 1540 h 54598"/>
                <a:gd name="connsiteX2" fmla="*/ 51892 w 51892"/>
                <a:gd name="connsiteY2" fmla="*/ 54338 h 5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892" h="54598">
                  <a:moveTo>
                    <a:pt x="51892" y="54338"/>
                  </a:moveTo>
                  <a:cubicBezTo>
                    <a:pt x="15291" y="56096"/>
                    <a:pt x="9643" y="50076"/>
                    <a:pt x="0" y="1540"/>
                  </a:cubicBezTo>
                  <a:cubicBezTo>
                    <a:pt x="33299" y="-5333"/>
                    <a:pt x="49495" y="10544"/>
                    <a:pt x="51892" y="543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1" name="任意多边形: 形状 560"/>
            <p:cNvSpPr/>
            <p:nvPr/>
          </p:nvSpPr>
          <p:spPr>
            <a:xfrm>
              <a:off x="10422330" y="4701799"/>
              <a:ext cx="59404" cy="67557"/>
            </a:xfrm>
            <a:custGeom>
              <a:avLst/>
              <a:gdLst>
                <a:gd name="connsiteX0" fmla="*/ 59404 w 59404"/>
                <a:gd name="connsiteY0" fmla="*/ 67558 h 67557"/>
                <a:gd name="connsiteX1" fmla="*/ 0 w 59404"/>
                <a:gd name="connsiteY1" fmla="*/ 961 h 67557"/>
                <a:gd name="connsiteX2" fmla="*/ 59404 w 59404"/>
                <a:gd name="connsiteY2" fmla="*/ 67558 h 67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404" h="67557">
                  <a:moveTo>
                    <a:pt x="59404" y="67558"/>
                  </a:moveTo>
                  <a:cubicBezTo>
                    <a:pt x="22643" y="57062"/>
                    <a:pt x="5967" y="34099"/>
                    <a:pt x="0" y="961"/>
                  </a:cubicBezTo>
                  <a:cubicBezTo>
                    <a:pt x="32393" y="-4101"/>
                    <a:pt x="44966" y="9805"/>
                    <a:pt x="59404" y="675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2" name="任意多边形: 形状 561"/>
            <p:cNvSpPr/>
            <p:nvPr/>
          </p:nvSpPr>
          <p:spPr>
            <a:xfrm>
              <a:off x="7573735" y="4139063"/>
              <a:ext cx="51309" cy="47883"/>
            </a:xfrm>
            <a:custGeom>
              <a:avLst/>
              <a:gdLst>
                <a:gd name="connsiteX0" fmla="*/ 0 w 51309"/>
                <a:gd name="connsiteY0" fmla="*/ 1298 h 47883"/>
                <a:gd name="connsiteX1" fmla="*/ 51253 w 51309"/>
                <a:gd name="connsiteY1" fmla="*/ 21970 h 47883"/>
                <a:gd name="connsiteX2" fmla="*/ 29569 w 51309"/>
                <a:gd name="connsiteY2" fmla="*/ 47703 h 47883"/>
                <a:gd name="connsiteX3" fmla="*/ 0 w 51309"/>
                <a:gd name="connsiteY3" fmla="*/ 1298 h 4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309" h="47883">
                  <a:moveTo>
                    <a:pt x="0" y="1298"/>
                  </a:moveTo>
                  <a:cubicBezTo>
                    <a:pt x="23922" y="1138"/>
                    <a:pt x="47364" y="-7493"/>
                    <a:pt x="51253" y="21970"/>
                  </a:cubicBezTo>
                  <a:cubicBezTo>
                    <a:pt x="52318" y="29855"/>
                    <a:pt x="37934" y="46957"/>
                    <a:pt x="29569" y="47703"/>
                  </a:cubicBezTo>
                  <a:cubicBezTo>
                    <a:pt x="-1119" y="50260"/>
                    <a:pt x="3836" y="25220"/>
                    <a:pt x="0" y="12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3" name="任意多边形: 形状 562"/>
            <p:cNvSpPr/>
            <p:nvPr/>
          </p:nvSpPr>
          <p:spPr>
            <a:xfrm>
              <a:off x="7324582" y="4475630"/>
              <a:ext cx="50011" cy="62607"/>
            </a:xfrm>
            <a:custGeom>
              <a:avLst/>
              <a:gdLst>
                <a:gd name="connsiteX0" fmla="*/ 26560 w 50011"/>
                <a:gd name="connsiteY0" fmla="*/ 62608 h 62607"/>
                <a:gd name="connsiteX1" fmla="*/ 81 w 50011"/>
                <a:gd name="connsiteY1" fmla="*/ 22437 h 62607"/>
                <a:gd name="connsiteX2" fmla="*/ 21445 w 50011"/>
                <a:gd name="connsiteY2" fmla="*/ 273 h 62607"/>
                <a:gd name="connsiteX3" fmla="*/ 50002 w 50011"/>
                <a:gd name="connsiteY3" fmla="*/ 34051 h 62607"/>
                <a:gd name="connsiteX4" fmla="*/ 26560 w 50011"/>
                <a:gd name="connsiteY4" fmla="*/ 62608 h 6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11" h="62607">
                  <a:moveTo>
                    <a:pt x="26560" y="62608"/>
                  </a:moveTo>
                  <a:cubicBezTo>
                    <a:pt x="14039" y="44813"/>
                    <a:pt x="2638" y="34584"/>
                    <a:pt x="81" y="22437"/>
                  </a:cubicBezTo>
                  <a:cubicBezTo>
                    <a:pt x="-1198" y="16470"/>
                    <a:pt x="13027" y="1285"/>
                    <a:pt x="21445" y="273"/>
                  </a:cubicBezTo>
                  <a:cubicBezTo>
                    <a:pt x="44088" y="-2551"/>
                    <a:pt x="49149" y="17056"/>
                    <a:pt x="50002" y="34051"/>
                  </a:cubicBezTo>
                  <a:cubicBezTo>
                    <a:pt x="50375" y="40444"/>
                    <a:pt x="39559" y="47424"/>
                    <a:pt x="26560" y="626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4" name="任意多边形: 形状 563"/>
            <p:cNvSpPr/>
            <p:nvPr/>
          </p:nvSpPr>
          <p:spPr>
            <a:xfrm>
              <a:off x="9988168" y="4267801"/>
              <a:ext cx="61750" cy="56428"/>
            </a:xfrm>
            <a:custGeom>
              <a:avLst/>
              <a:gdLst>
                <a:gd name="connsiteX0" fmla="*/ 61751 w 61750"/>
                <a:gd name="connsiteY0" fmla="*/ 55675 h 56428"/>
                <a:gd name="connsiteX1" fmla="*/ 2 w 61750"/>
                <a:gd name="connsiteY1" fmla="*/ 12147 h 56428"/>
                <a:gd name="connsiteX2" fmla="*/ 6289 w 61750"/>
                <a:gd name="connsiteY2" fmla="*/ 0 h 56428"/>
                <a:gd name="connsiteX3" fmla="*/ 29038 w 61750"/>
                <a:gd name="connsiteY3" fmla="*/ 5168 h 56428"/>
                <a:gd name="connsiteX4" fmla="*/ 61751 w 61750"/>
                <a:gd name="connsiteY4" fmla="*/ 55675 h 5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50" h="56428">
                  <a:moveTo>
                    <a:pt x="61751" y="55675"/>
                  </a:moveTo>
                  <a:cubicBezTo>
                    <a:pt x="26001" y="60630"/>
                    <a:pt x="695" y="40598"/>
                    <a:pt x="2" y="12147"/>
                  </a:cubicBezTo>
                  <a:cubicBezTo>
                    <a:pt x="-104" y="7938"/>
                    <a:pt x="4158" y="0"/>
                    <a:pt x="6289" y="0"/>
                  </a:cubicBezTo>
                  <a:cubicBezTo>
                    <a:pt x="14121" y="107"/>
                    <a:pt x="25096" y="266"/>
                    <a:pt x="29038" y="5168"/>
                  </a:cubicBezTo>
                  <a:cubicBezTo>
                    <a:pt x="40706" y="19659"/>
                    <a:pt x="49550" y="36335"/>
                    <a:pt x="61751" y="556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5" name="任意多边形: 形状 564"/>
            <p:cNvSpPr/>
            <p:nvPr/>
          </p:nvSpPr>
          <p:spPr>
            <a:xfrm>
              <a:off x="10913922" y="5257592"/>
              <a:ext cx="75014" cy="81568"/>
            </a:xfrm>
            <a:custGeom>
              <a:avLst/>
              <a:gdLst>
                <a:gd name="connsiteX0" fmla="*/ 8684 w 75014"/>
                <a:gd name="connsiteY0" fmla="*/ 0 h 81568"/>
                <a:gd name="connsiteX1" fmla="*/ 75015 w 75014"/>
                <a:gd name="connsiteY1" fmla="*/ 81568 h 81568"/>
                <a:gd name="connsiteX2" fmla="*/ 0 w 75014"/>
                <a:gd name="connsiteY2" fmla="*/ 7832 h 81568"/>
                <a:gd name="connsiteX3" fmla="*/ 8684 w 75014"/>
                <a:gd name="connsiteY3" fmla="*/ 0 h 8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14" h="81568">
                  <a:moveTo>
                    <a:pt x="8684" y="0"/>
                  </a:moveTo>
                  <a:cubicBezTo>
                    <a:pt x="29143" y="25200"/>
                    <a:pt x="49655" y="50347"/>
                    <a:pt x="75015" y="81568"/>
                  </a:cubicBezTo>
                  <a:cubicBezTo>
                    <a:pt x="27758" y="73790"/>
                    <a:pt x="8951" y="52851"/>
                    <a:pt x="0" y="7832"/>
                  </a:cubicBezTo>
                  <a:cubicBezTo>
                    <a:pt x="2877" y="5221"/>
                    <a:pt x="5807" y="2611"/>
                    <a:pt x="868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6" name="任意多边形: 形状 565"/>
            <p:cNvSpPr/>
            <p:nvPr/>
          </p:nvSpPr>
          <p:spPr>
            <a:xfrm>
              <a:off x="7143625" y="4481863"/>
              <a:ext cx="56314" cy="46993"/>
            </a:xfrm>
            <a:custGeom>
              <a:avLst/>
              <a:gdLst>
                <a:gd name="connsiteX0" fmla="*/ 55462 w 56314"/>
                <a:gd name="connsiteY0" fmla="*/ 33253 h 46993"/>
                <a:gd name="connsiteX1" fmla="*/ 30635 w 56314"/>
                <a:gd name="connsiteY1" fmla="*/ 46679 h 46993"/>
                <a:gd name="connsiteX2" fmla="*/ 0 w 56314"/>
                <a:gd name="connsiteY2" fmla="*/ 20946 h 46993"/>
                <a:gd name="connsiteX3" fmla="*/ 19713 w 56314"/>
                <a:gd name="connsiteY3" fmla="*/ 61 h 46993"/>
                <a:gd name="connsiteX4" fmla="*/ 56314 w 56314"/>
                <a:gd name="connsiteY4" fmla="*/ 19880 h 46993"/>
                <a:gd name="connsiteX5" fmla="*/ 55462 w 56314"/>
                <a:gd name="connsiteY5" fmla="*/ 33253 h 46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314" h="46993">
                  <a:moveTo>
                    <a:pt x="55462" y="33253"/>
                  </a:moveTo>
                  <a:cubicBezTo>
                    <a:pt x="46991" y="38154"/>
                    <a:pt x="36016" y="48970"/>
                    <a:pt x="30635" y="46679"/>
                  </a:cubicBezTo>
                  <a:cubicBezTo>
                    <a:pt x="18914" y="41617"/>
                    <a:pt x="10016" y="29950"/>
                    <a:pt x="0" y="20946"/>
                  </a:cubicBezTo>
                  <a:cubicBezTo>
                    <a:pt x="6660" y="13540"/>
                    <a:pt x="15078" y="-1058"/>
                    <a:pt x="19713" y="61"/>
                  </a:cubicBezTo>
                  <a:cubicBezTo>
                    <a:pt x="32766" y="3204"/>
                    <a:pt x="44220" y="12794"/>
                    <a:pt x="56314" y="19880"/>
                  </a:cubicBezTo>
                  <a:cubicBezTo>
                    <a:pt x="55995" y="24355"/>
                    <a:pt x="55728" y="28831"/>
                    <a:pt x="55462" y="332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7" name="任意多边形: 形状 566"/>
            <p:cNvSpPr/>
            <p:nvPr/>
          </p:nvSpPr>
          <p:spPr>
            <a:xfrm>
              <a:off x="8908996" y="3655981"/>
              <a:ext cx="49795" cy="53532"/>
            </a:xfrm>
            <a:custGeom>
              <a:avLst/>
              <a:gdLst>
                <a:gd name="connsiteX0" fmla="*/ 1048 w 49795"/>
                <a:gd name="connsiteY0" fmla="*/ 193 h 53532"/>
                <a:gd name="connsiteX1" fmla="*/ 49584 w 49795"/>
                <a:gd name="connsiteY1" fmla="*/ 40737 h 53532"/>
                <a:gd name="connsiteX2" fmla="*/ 31363 w 49795"/>
                <a:gd name="connsiteY2" fmla="*/ 53418 h 53532"/>
                <a:gd name="connsiteX3" fmla="*/ 1048 w 49795"/>
                <a:gd name="connsiteY3" fmla="*/ 193 h 5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95" h="53532">
                  <a:moveTo>
                    <a:pt x="1048" y="193"/>
                  </a:moveTo>
                  <a:cubicBezTo>
                    <a:pt x="32162" y="-1991"/>
                    <a:pt x="52088" y="14525"/>
                    <a:pt x="49584" y="40737"/>
                  </a:cubicBezTo>
                  <a:cubicBezTo>
                    <a:pt x="49105" y="45799"/>
                    <a:pt x="36424" y="54643"/>
                    <a:pt x="31363" y="53418"/>
                  </a:cubicBezTo>
                  <a:cubicBezTo>
                    <a:pt x="5257" y="46971"/>
                    <a:pt x="-3214" y="28057"/>
                    <a:pt x="1048" y="1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8" name="任意多边形: 形状 567"/>
            <p:cNvSpPr/>
            <p:nvPr/>
          </p:nvSpPr>
          <p:spPr>
            <a:xfrm>
              <a:off x="8388510" y="3715733"/>
              <a:ext cx="51316" cy="50533"/>
            </a:xfrm>
            <a:custGeom>
              <a:avLst/>
              <a:gdLst>
                <a:gd name="connsiteX0" fmla="*/ 0 w 51316"/>
                <a:gd name="connsiteY0" fmla="*/ 2616 h 50533"/>
                <a:gd name="connsiteX1" fmla="*/ 51306 w 51316"/>
                <a:gd name="connsiteY1" fmla="*/ 27230 h 50533"/>
                <a:gd name="connsiteX2" fmla="*/ 35643 w 51316"/>
                <a:gd name="connsiteY2" fmla="*/ 50353 h 50533"/>
                <a:gd name="connsiteX3" fmla="*/ 0 w 51316"/>
                <a:gd name="connsiteY3" fmla="*/ 2616 h 5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316" h="50533">
                  <a:moveTo>
                    <a:pt x="0" y="2616"/>
                  </a:moveTo>
                  <a:cubicBezTo>
                    <a:pt x="31061" y="-4843"/>
                    <a:pt x="50187" y="3735"/>
                    <a:pt x="51306" y="27230"/>
                  </a:cubicBezTo>
                  <a:cubicBezTo>
                    <a:pt x="51679" y="35009"/>
                    <a:pt x="41716" y="49927"/>
                    <a:pt x="35643" y="50353"/>
                  </a:cubicBezTo>
                  <a:cubicBezTo>
                    <a:pt x="-213" y="53123"/>
                    <a:pt x="6180" y="23394"/>
                    <a:pt x="0" y="26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9" name="任意多边形: 形状 568"/>
            <p:cNvSpPr/>
            <p:nvPr/>
          </p:nvSpPr>
          <p:spPr>
            <a:xfrm>
              <a:off x="11914688" y="6513612"/>
              <a:ext cx="85084" cy="76453"/>
            </a:xfrm>
            <a:custGeom>
              <a:avLst/>
              <a:gdLst>
                <a:gd name="connsiteX0" fmla="*/ 0 w 85084"/>
                <a:gd name="connsiteY0" fmla="*/ 0 h 76453"/>
                <a:gd name="connsiteX1" fmla="*/ 85085 w 85084"/>
                <a:gd name="connsiteY1" fmla="*/ 76454 h 76453"/>
                <a:gd name="connsiteX2" fmla="*/ 0 w 85084"/>
                <a:gd name="connsiteY2" fmla="*/ 0 h 7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84" h="76453">
                  <a:moveTo>
                    <a:pt x="0" y="0"/>
                  </a:moveTo>
                  <a:cubicBezTo>
                    <a:pt x="39586" y="9270"/>
                    <a:pt x="58019" y="26426"/>
                    <a:pt x="85085" y="76454"/>
                  </a:cubicBezTo>
                  <a:cubicBezTo>
                    <a:pt x="42356" y="67183"/>
                    <a:pt x="24455" y="3431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0" name="任意多边形: 形状 569"/>
            <p:cNvSpPr/>
            <p:nvPr/>
          </p:nvSpPr>
          <p:spPr>
            <a:xfrm>
              <a:off x="7405381" y="4127254"/>
              <a:ext cx="51861" cy="58501"/>
            </a:xfrm>
            <a:custGeom>
              <a:avLst/>
              <a:gdLst>
                <a:gd name="connsiteX0" fmla="*/ 27702 w 51861"/>
                <a:gd name="connsiteY0" fmla="*/ 0 h 58501"/>
                <a:gd name="connsiteX1" fmla="*/ 51836 w 51861"/>
                <a:gd name="connsiteY1" fmla="*/ 42782 h 58501"/>
                <a:gd name="connsiteX2" fmla="*/ 28128 w 51861"/>
                <a:gd name="connsiteY2" fmla="*/ 58286 h 58501"/>
                <a:gd name="connsiteX3" fmla="*/ 51 w 51861"/>
                <a:gd name="connsiteY3" fmla="*/ 25360 h 58501"/>
                <a:gd name="connsiteX4" fmla="*/ 27702 w 51861"/>
                <a:gd name="connsiteY4" fmla="*/ 0 h 5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61" h="58501">
                  <a:moveTo>
                    <a:pt x="27702" y="0"/>
                  </a:moveTo>
                  <a:cubicBezTo>
                    <a:pt x="38890" y="18541"/>
                    <a:pt x="47734" y="29889"/>
                    <a:pt x="51836" y="42782"/>
                  </a:cubicBezTo>
                  <a:cubicBezTo>
                    <a:pt x="52689" y="45446"/>
                    <a:pt x="31165" y="60470"/>
                    <a:pt x="28128" y="58286"/>
                  </a:cubicBezTo>
                  <a:cubicBezTo>
                    <a:pt x="16567" y="50134"/>
                    <a:pt x="7403" y="37721"/>
                    <a:pt x="51" y="25360"/>
                  </a:cubicBezTo>
                  <a:cubicBezTo>
                    <a:pt x="-961" y="23762"/>
                    <a:pt x="13370" y="12947"/>
                    <a:pt x="2770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1" name="任意多边形: 形状 570"/>
            <p:cNvSpPr/>
            <p:nvPr/>
          </p:nvSpPr>
          <p:spPr>
            <a:xfrm>
              <a:off x="7449895" y="4304121"/>
              <a:ext cx="55484" cy="46837"/>
            </a:xfrm>
            <a:custGeom>
              <a:avLst/>
              <a:gdLst>
                <a:gd name="connsiteX0" fmla="*/ 55485 w 55484"/>
                <a:gd name="connsiteY0" fmla="*/ 44502 h 46837"/>
                <a:gd name="connsiteX1" fmla="*/ 23 w 55484"/>
                <a:gd name="connsiteY1" fmla="*/ 20474 h 46837"/>
                <a:gd name="connsiteX2" fmla="*/ 19895 w 55484"/>
                <a:gd name="connsiteY2" fmla="*/ 229 h 46837"/>
                <a:gd name="connsiteX3" fmla="*/ 55485 w 55484"/>
                <a:gd name="connsiteY3" fmla="*/ 44502 h 4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84" h="46837">
                  <a:moveTo>
                    <a:pt x="55485" y="44502"/>
                  </a:moveTo>
                  <a:cubicBezTo>
                    <a:pt x="29006" y="46740"/>
                    <a:pt x="3379" y="54412"/>
                    <a:pt x="23" y="20474"/>
                  </a:cubicBezTo>
                  <a:cubicBezTo>
                    <a:pt x="-616" y="14134"/>
                    <a:pt x="12330" y="921"/>
                    <a:pt x="19895" y="229"/>
                  </a:cubicBezTo>
                  <a:cubicBezTo>
                    <a:pt x="49837" y="-2489"/>
                    <a:pt x="53354" y="19409"/>
                    <a:pt x="55485" y="445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2" name="任意多边形: 形状 571"/>
            <p:cNvSpPr/>
            <p:nvPr/>
          </p:nvSpPr>
          <p:spPr>
            <a:xfrm>
              <a:off x="8490744" y="3573484"/>
              <a:ext cx="62606" cy="53474"/>
            </a:xfrm>
            <a:custGeom>
              <a:avLst/>
              <a:gdLst>
                <a:gd name="connsiteX0" fmla="*/ 62607 w 62606"/>
                <a:gd name="connsiteY0" fmla="*/ 37936 h 53474"/>
                <a:gd name="connsiteX1" fmla="*/ 34210 w 62606"/>
                <a:gd name="connsiteY1" fmla="*/ 53440 h 53474"/>
                <a:gd name="connsiteX2" fmla="*/ 6 w 62606"/>
                <a:gd name="connsiteY2" fmla="*/ 14068 h 53474"/>
                <a:gd name="connsiteX3" fmla="*/ 14710 w 62606"/>
                <a:gd name="connsiteY3" fmla="*/ 56 h 53474"/>
                <a:gd name="connsiteX4" fmla="*/ 62607 w 62606"/>
                <a:gd name="connsiteY4" fmla="*/ 37936 h 5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06" h="53474">
                  <a:moveTo>
                    <a:pt x="62607" y="37936"/>
                  </a:moveTo>
                  <a:cubicBezTo>
                    <a:pt x="46570" y="46993"/>
                    <a:pt x="40017" y="54026"/>
                    <a:pt x="34210" y="53440"/>
                  </a:cubicBezTo>
                  <a:cubicBezTo>
                    <a:pt x="11407" y="51309"/>
                    <a:pt x="1391" y="34846"/>
                    <a:pt x="6" y="14068"/>
                  </a:cubicBezTo>
                  <a:cubicBezTo>
                    <a:pt x="-314" y="9486"/>
                    <a:pt x="13378" y="-850"/>
                    <a:pt x="14710" y="56"/>
                  </a:cubicBezTo>
                  <a:cubicBezTo>
                    <a:pt x="29148" y="9859"/>
                    <a:pt x="42308" y="21367"/>
                    <a:pt x="62607" y="379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3" name="任意多边形: 形状 572"/>
            <p:cNvSpPr/>
            <p:nvPr/>
          </p:nvSpPr>
          <p:spPr>
            <a:xfrm>
              <a:off x="11660088" y="6217689"/>
              <a:ext cx="70739" cy="74447"/>
            </a:xfrm>
            <a:custGeom>
              <a:avLst/>
              <a:gdLst>
                <a:gd name="connsiteX0" fmla="*/ 58113 w 70739"/>
                <a:gd name="connsiteY0" fmla="*/ 74448 h 74447"/>
                <a:gd name="connsiteX1" fmla="*/ 1852 w 70739"/>
                <a:gd name="connsiteY1" fmla="*/ 17761 h 74447"/>
                <a:gd name="connsiteX2" fmla="*/ 146 w 70739"/>
                <a:gd name="connsiteY2" fmla="*/ 605 h 74447"/>
                <a:gd name="connsiteX3" fmla="*/ 19167 w 70739"/>
                <a:gd name="connsiteY3" fmla="*/ 1830 h 74447"/>
                <a:gd name="connsiteX4" fmla="*/ 70739 w 70739"/>
                <a:gd name="connsiteY4" fmla="*/ 63153 h 74447"/>
                <a:gd name="connsiteX5" fmla="*/ 58113 w 70739"/>
                <a:gd name="connsiteY5" fmla="*/ 74448 h 74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739" h="74447">
                  <a:moveTo>
                    <a:pt x="58113" y="74448"/>
                  </a:moveTo>
                  <a:cubicBezTo>
                    <a:pt x="39253" y="55694"/>
                    <a:pt x="19966" y="37260"/>
                    <a:pt x="1852" y="17761"/>
                  </a:cubicBezTo>
                  <a:cubicBezTo>
                    <a:pt x="-1238" y="14404"/>
                    <a:pt x="573" y="6466"/>
                    <a:pt x="146" y="605"/>
                  </a:cubicBezTo>
                  <a:cubicBezTo>
                    <a:pt x="6647" y="871"/>
                    <a:pt x="16077" y="-1579"/>
                    <a:pt x="19167" y="1830"/>
                  </a:cubicBezTo>
                  <a:cubicBezTo>
                    <a:pt x="37175" y="21543"/>
                    <a:pt x="53744" y="42588"/>
                    <a:pt x="70739" y="63153"/>
                  </a:cubicBezTo>
                  <a:cubicBezTo>
                    <a:pt x="66584" y="66936"/>
                    <a:pt x="62375" y="70665"/>
                    <a:pt x="58113" y="744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4" name="任意多边形: 形状 573"/>
            <p:cNvSpPr/>
            <p:nvPr/>
          </p:nvSpPr>
          <p:spPr>
            <a:xfrm>
              <a:off x="9044622" y="3687818"/>
              <a:ext cx="48454" cy="55342"/>
            </a:xfrm>
            <a:custGeom>
              <a:avLst/>
              <a:gdLst>
                <a:gd name="connsiteX0" fmla="*/ 2 w 48454"/>
                <a:gd name="connsiteY0" fmla="*/ 109 h 55342"/>
                <a:gd name="connsiteX1" fmla="*/ 48431 w 48454"/>
                <a:gd name="connsiteY1" fmla="*/ 39215 h 55342"/>
                <a:gd name="connsiteX2" fmla="*/ 31595 w 48454"/>
                <a:gd name="connsiteY2" fmla="*/ 55305 h 55342"/>
                <a:gd name="connsiteX3" fmla="*/ 2 w 48454"/>
                <a:gd name="connsiteY3" fmla="*/ 109 h 5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54" h="55342">
                  <a:moveTo>
                    <a:pt x="2" y="109"/>
                  </a:moveTo>
                  <a:cubicBezTo>
                    <a:pt x="31702" y="-1489"/>
                    <a:pt x="45075" y="14601"/>
                    <a:pt x="48431" y="39215"/>
                  </a:cubicBezTo>
                  <a:cubicBezTo>
                    <a:pt x="49070" y="44010"/>
                    <a:pt x="36550" y="56104"/>
                    <a:pt x="31595" y="55305"/>
                  </a:cubicBezTo>
                  <a:cubicBezTo>
                    <a:pt x="1067" y="50510"/>
                    <a:pt x="-52" y="26961"/>
                    <a:pt x="2" y="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5" name="任意多边形: 形状 574"/>
            <p:cNvSpPr/>
            <p:nvPr/>
          </p:nvSpPr>
          <p:spPr>
            <a:xfrm>
              <a:off x="6636783" y="5400025"/>
              <a:ext cx="56166" cy="45781"/>
            </a:xfrm>
            <a:custGeom>
              <a:avLst/>
              <a:gdLst>
                <a:gd name="connsiteX0" fmla="*/ 56167 w 56166"/>
                <a:gd name="connsiteY0" fmla="*/ 42760 h 45781"/>
                <a:gd name="connsiteX1" fmla="*/ 119 w 56166"/>
                <a:gd name="connsiteY1" fmla="*/ 24965 h 45781"/>
                <a:gd name="connsiteX2" fmla="*/ 19725 w 56166"/>
                <a:gd name="connsiteY2" fmla="*/ 884 h 45781"/>
                <a:gd name="connsiteX3" fmla="*/ 56167 w 56166"/>
                <a:gd name="connsiteY3" fmla="*/ 42760 h 4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66" h="45781">
                  <a:moveTo>
                    <a:pt x="56167" y="42760"/>
                  </a:moveTo>
                  <a:cubicBezTo>
                    <a:pt x="31872" y="42813"/>
                    <a:pt x="7311" y="56559"/>
                    <a:pt x="119" y="24965"/>
                  </a:cubicBezTo>
                  <a:cubicBezTo>
                    <a:pt x="-1373" y="18412"/>
                    <a:pt x="11520" y="2482"/>
                    <a:pt x="19725" y="884"/>
                  </a:cubicBezTo>
                  <a:cubicBezTo>
                    <a:pt x="48229" y="-4710"/>
                    <a:pt x="51478" y="17080"/>
                    <a:pt x="56167" y="427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6" name="任意多边形: 形状 575"/>
            <p:cNvSpPr/>
            <p:nvPr/>
          </p:nvSpPr>
          <p:spPr>
            <a:xfrm>
              <a:off x="11153192" y="5583332"/>
              <a:ext cx="74002" cy="73789"/>
            </a:xfrm>
            <a:custGeom>
              <a:avLst/>
              <a:gdLst>
                <a:gd name="connsiteX0" fmla="*/ 9537 w 74002"/>
                <a:gd name="connsiteY0" fmla="*/ 0 h 73789"/>
                <a:gd name="connsiteX1" fmla="*/ 74002 w 74002"/>
                <a:gd name="connsiteY1" fmla="*/ 73790 h 73789"/>
                <a:gd name="connsiteX2" fmla="*/ 0 w 74002"/>
                <a:gd name="connsiteY2" fmla="*/ 8524 h 73789"/>
                <a:gd name="connsiteX3" fmla="*/ 9537 w 74002"/>
                <a:gd name="connsiteY3" fmla="*/ 0 h 7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002" h="73789">
                  <a:moveTo>
                    <a:pt x="9537" y="0"/>
                  </a:moveTo>
                  <a:cubicBezTo>
                    <a:pt x="29462" y="22749"/>
                    <a:pt x="49335" y="45552"/>
                    <a:pt x="74002" y="73790"/>
                  </a:cubicBezTo>
                  <a:cubicBezTo>
                    <a:pt x="30901" y="72831"/>
                    <a:pt x="16889" y="58446"/>
                    <a:pt x="0" y="8524"/>
                  </a:cubicBezTo>
                  <a:cubicBezTo>
                    <a:pt x="3197" y="5647"/>
                    <a:pt x="6393" y="2824"/>
                    <a:pt x="953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7" name="任意多边形: 形状 576"/>
            <p:cNvSpPr/>
            <p:nvPr/>
          </p:nvSpPr>
          <p:spPr>
            <a:xfrm>
              <a:off x="6541415" y="5775992"/>
              <a:ext cx="53077" cy="53056"/>
            </a:xfrm>
            <a:custGeom>
              <a:avLst/>
              <a:gdLst>
                <a:gd name="connsiteX0" fmla="*/ 22497 w 53077"/>
                <a:gd name="connsiteY0" fmla="*/ 53056 h 53056"/>
                <a:gd name="connsiteX1" fmla="*/ 13 w 53077"/>
                <a:gd name="connsiteY1" fmla="*/ 19811 h 53056"/>
                <a:gd name="connsiteX2" fmla="*/ 24681 w 53077"/>
                <a:gd name="connsiteY2" fmla="*/ 205 h 53056"/>
                <a:gd name="connsiteX3" fmla="*/ 53078 w 53077"/>
                <a:gd name="connsiteY3" fmla="*/ 27323 h 53056"/>
                <a:gd name="connsiteX4" fmla="*/ 22497 w 53077"/>
                <a:gd name="connsiteY4" fmla="*/ 53056 h 5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077" h="53056">
                  <a:moveTo>
                    <a:pt x="22497" y="53056"/>
                  </a:moveTo>
                  <a:cubicBezTo>
                    <a:pt x="12054" y="38725"/>
                    <a:pt x="-466" y="28975"/>
                    <a:pt x="13" y="19811"/>
                  </a:cubicBezTo>
                  <a:cubicBezTo>
                    <a:pt x="386" y="12352"/>
                    <a:pt x="19140" y="-1873"/>
                    <a:pt x="24681" y="205"/>
                  </a:cubicBezTo>
                  <a:cubicBezTo>
                    <a:pt x="35976" y="4467"/>
                    <a:pt x="43808" y="17733"/>
                    <a:pt x="53078" y="27323"/>
                  </a:cubicBezTo>
                  <a:cubicBezTo>
                    <a:pt x="44820" y="34303"/>
                    <a:pt x="36615" y="41176"/>
                    <a:pt x="22497" y="530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8" name="任意多边形: 形状 577"/>
            <p:cNvSpPr/>
            <p:nvPr/>
          </p:nvSpPr>
          <p:spPr>
            <a:xfrm>
              <a:off x="10365216" y="4559123"/>
              <a:ext cx="54236" cy="65904"/>
            </a:xfrm>
            <a:custGeom>
              <a:avLst/>
              <a:gdLst>
                <a:gd name="connsiteX0" fmla="*/ 0 w 54236"/>
                <a:gd name="connsiteY0" fmla="*/ 0 h 65904"/>
                <a:gd name="connsiteX1" fmla="*/ 54237 w 54236"/>
                <a:gd name="connsiteY1" fmla="*/ 65904 h 65904"/>
                <a:gd name="connsiteX2" fmla="*/ 0 w 54236"/>
                <a:gd name="connsiteY2" fmla="*/ 0 h 6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36" h="65904">
                  <a:moveTo>
                    <a:pt x="0" y="0"/>
                  </a:moveTo>
                  <a:cubicBezTo>
                    <a:pt x="34257" y="746"/>
                    <a:pt x="51306" y="22590"/>
                    <a:pt x="54237" y="65904"/>
                  </a:cubicBezTo>
                  <a:cubicBezTo>
                    <a:pt x="20459" y="57913"/>
                    <a:pt x="5168" y="3479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9" name="任意多边形: 形状 578"/>
            <p:cNvSpPr/>
            <p:nvPr/>
          </p:nvSpPr>
          <p:spPr>
            <a:xfrm>
              <a:off x="7009950" y="4648895"/>
              <a:ext cx="53145" cy="58367"/>
            </a:xfrm>
            <a:custGeom>
              <a:avLst/>
              <a:gdLst>
                <a:gd name="connsiteX0" fmla="*/ 24616 w 53145"/>
                <a:gd name="connsiteY0" fmla="*/ 0 h 58367"/>
                <a:gd name="connsiteX1" fmla="*/ 53119 w 53145"/>
                <a:gd name="connsiteY1" fmla="*/ 41876 h 58367"/>
                <a:gd name="connsiteX2" fmla="*/ 30210 w 53145"/>
                <a:gd name="connsiteY2" fmla="*/ 58179 h 58367"/>
                <a:gd name="connsiteX3" fmla="*/ 108 w 53145"/>
                <a:gd name="connsiteY3" fmla="*/ 28983 h 58367"/>
                <a:gd name="connsiteX4" fmla="*/ 24616 w 53145"/>
                <a:gd name="connsiteY4" fmla="*/ 0 h 5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145" h="58367">
                  <a:moveTo>
                    <a:pt x="24616" y="0"/>
                  </a:moveTo>
                  <a:cubicBezTo>
                    <a:pt x="37882" y="18381"/>
                    <a:pt x="47258" y="29303"/>
                    <a:pt x="53119" y="41876"/>
                  </a:cubicBezTo>
                  <a:cubicBezTo>
                    <a:pt x="53971" y="43688"/>
                    <a:pt x="34152" y="60310"/>
                    <a:pt x="30210" y="58179"/>
                  </a:cubicBezTo>
                  <a:cubicBezTo>
                    <a:pt x="18169" y="51839"/>
                    <a:pt x="7886" y="40491"/>
                    <a:pt x="108" y="28983"/>
                  </a:cubicBezTo>
                  <a:cubicBezTo>
                    <a:pt x="-1331" y="26852"/>
                    <a:pt x="11882" y="14811"/>
                    <a:pt x="2461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0" name="任意多边形: 形状 579"/>
            <p:cNvSpPr/>
            <p:nvPr/>
          </p:nvSpPr>
          <p:spPr>
            <a:xfrm>
              <a:off x="11069492" y="5456158"/>
              <a:ext cx="73097" cy="77518"/>
            </a:xfrm>
            <a:custGeom>
              <a:avLst/>
              <a:gdLst>
                <a:gd name="connsiteX0" fmla="*/ 63826 w 73097"/>
                <a:gd name="connsiteY0" fmla="*/ 77519 h 77518"/>
                <a:gd name="connsiteX1" fmla="*/ 0 w 73097"/>
                <a:gd name="connsiteY1" fmla="*/ 0 h 77518"/>
                <a:gd name="connsiteX2" fmla="*/ 73097 w 73097"/>
                <a:gd name="connsiteY2" fmla="*/ 69581 h 77518"/>
                <a:gd name="connsiteX3" fmla="*/ 63826 w 73097"/>
                <a:gd name="connsiteY3" fmla="*/ 77519 h 7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097" h="77518">
                  <a:moveTo>
                    <a:pt x="63826" y="77519"/>
                  </a:moveTo>
                  <a:cubicBezTo>
                    <a:pt x="42569" y="51679"/>
                    <a:pt x="21258" y="25840"/>
                    <a:pt x="0" y="0"/>
                  </a:cubicBezTo>
                  <a:cubicBezTo>
                    <a:pt x="41716" y="6447"/>
                    <a:pt x="60683" y="27598"/>
                    <a:pt x="73097" y="69581"/>
                  </a:cubicBezTo>
                  <a:cubicBezTo>
                    <a:pt x="70007" y="72244"/>
                    <a:pt x="66917" y="74855"/>
                    <a:pt x="63826" y="775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1" name="任意多边形: 形状 580"/>
            <p:cNvSpPr/>
            <p:nvPr/>
          </p:nvSpPr>
          <p:spPr>
            <a:xfrm>
              <a:off x="7976010" y="3828032"/>
              <a:ext cx="48934" cy="51805"/>
            </a:xfrm>
            <a:custGeom>
              <a:avLst/>
              <a:gdLst>
                <a:gd name="connsiteX0" fmla="*/ 12172 w 48934"/>
                <a:gd name="connsiteY0" fmla="*/ 15 h 51805"/>
                <a:gd name="connsiteX1" fmla="*/ 48933 w 48934"/>
                <a:gd name="connsiteY1" fmla="*/ 33687 h 51805"/>
                <a:gd name="connsiteX2" fmla="*/ 34282 w 48934"/>
                <a:gd name="connsiteY2" fmla="*/ 51801 h 51805"/>
                <a:gd name="connsiteX3" fmla="*/ 25 w 48934"/>
                <a:gd name="connsiteY3" fmla="*/ 18396 h 51805"/>
                <a:gd name="connsiteX4" fmla="*/ 12172 w 48934"/>
                <a:gd name="connsiteY4" fmla="*/ 15 h 51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934" h="51804">
                  <a:moveTo>
                    <a:pt x="12172" y="15"/>
                  </a:moveTo>
                  <a:cubicBezTo>
                    <a:pt x="42540" y="-571"/>
                    <a:pt x="48614" y="15679"/>
                    <a:pt x="48933" y="33687"/>
                  </a:cubicBezTo>
                  <a:cubicBezTo>
                    <a:pt x="49040" y="39974"/>
                    <a:pt x="39557" y="51748"/>
                    <a:pt x="34282" y="51801"/>
                  </a:cubicBezTo>
                  <a:cubicBezTo>
                    <a:pt x="13344" y="52068"/>
                    <a:pt x="-668" y="40187"/>
                    <a:pt x="25" y="18396"/>
                  </a:cubicBezTo>
                  <a:cubicBezTo>
                    <a:pt x="291" y="10991"/>
                    <a:pt x="9508" y="3851"/>
                    <a:pt x="12172" y="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2" name="任意多边形: 形状 581"/>
            <p:cNvSpPr/>
            <p:nvPr/>
          </p:nvSpPr>
          <p:spPr>
            <a:xfrm>
              <a:off x="6442439" y="6149406"/>
              <a:ext cx="55408" cy="54475"/>
            </a:xfrm>
            <a:custGeom>
              <a:avLst/>
              <a:gdLst>
                <a:gd name="connsiteX0" fmla="*/ 25893 w 55408"/>
                <a:gd name="connsiteY0" fmla="*/ 0 h 54475"/>
                <a:gd name="connsiteX1" fmla="*/ 55409 w 55408"/>
                <a:gd name="connsiteY1" fmla="*/ 36069 h 54475"/>
                <a:gd name="connsiteX2" fmla="*/ 31540 w 55408"/>
                <a:gd name="connsiteY2" fmla="*/ 54343 h 54475"/>
                <a:gd name="connsiteX3" fmla="*/ 0 w 55408"/>
                <a:gd name="connsiteY3" fmla="*/ 31647 h 54475"/>
                <a:gd name="connsiteX4" fmla="*/ 25893 w 55408"/>
                <a:gd name="connsiteY4" fmla="*/ 0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08" h="54475">
                  <a:moveTo>
                    <a:pt x="25893" y="0"/>
                  </a:moveTo>
                  <a:cubicBezTo>
                    <a:pt x="39319" y="16410"/>
                    <a:pt x="47364" y="26212"/>
                    <a:pt x="55409" y="36069"/>
                  </a:cubicBezTo>
                  <a:cubicBezTo>
                    <a:pt x="47311" y="42622"/>
                    <a:pt x="37348" y="55941"/>
                    <a:pt x="31540" y="54343"/>
                  </a:cubicBezTo>
                  <a:cubicBezTo>
                    <a:pt x="19819" y="51093"/>
                    <a:pt x="10389" y="39692"/>
                    <a:pt x="0" y="31647"/>
                  </a:cubicBezTo>
                  <a:cubicBezTo>
                    <a:pt x="6713" y="23442"/>
                    <a:pt x="13426" y="15237"/>
                    <a:pt x="2589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3" name="任意多边形: 形状 582"/>
            <p:cNvSpPr/>
            <p:nvPr/>
          </p:nvSpPr>
          <p:spPr>
            <a:xfrm>
              <a:off x="11318725" y="5772414"/>
              <a:ext cx="68728" cy="68635"/>
            </a:xfrm>
            <a:custGeom>
              <a:avLst/>
              <a:gdLst>
                <a:gd name="connsiteX0" fmla="*/ 0 w 68728"/>
                <a:gd name="connsiteY0" fmla="*/ 0 h 68635"/>
                <a:gd name="connsiteX1" fmla="*/ 68728 w 68728"/>
                <a:gd name="connsiteY1" fmla="*/ 68622 h 68635"/>
                <a:gd name="connsiteX2" fmla="*/ 0 w 68728"/>
                <a:gd name="connsiteY2" fmla="*/ 0 h 6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728" h="68635">
                  <a:moveTo>
                    <a:pt x="0" y="0"/>
                  </a:moveTo>
                  <a:cubicBezTo>
                    <a:pt x="36548" y="10922"/>
                    <a:pt x="46459" y="21204"/>
                    <a:pt x="68728" y="68622"/>
                  </a:cubicBezTo>
                  <a:cubicBezTo>
                    <a:pt x="37721" y="69208"/>
                    <a:pt x="19926" y="5194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4" name="任意多边形: 形状 583"/>
            <p:cNvSpPr/>
            <p:nvPr/>
          </p:nvSpPr>
          <p:spPr>
            <a:xfrm>
              <a:off x="10263720" y="4505366"/>
              <a:ext cx="51361" cy="60423"/>
            </a:xfrm>
            <a:custGeom>
              <a:avLst/>
              <a:gdLst>
                <a:gd name="connsiteX0" fmla="*/ 428 w 51361"/>
                <a:gd name="connsiteY0" fmla="*/ 0 h 60423"/>
                <a:gd name="connsiteX1" fmla="*/ 51362 w 51361"/>
                <a:gd name="connsiteY1" fmla="*/ 60044 h 60423"/>
                <a:gd name="connsiteX2" fmla="*/ 428 w 51361"/>
                <a:gd name="connsiteY2" fmla="*/ 0 h 60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361" h="60423">
                  <a:moveTo>
                    <a:pt x="428" y="0"/>
                  </a:moveTo>
                  <a:cubicBezTo>
                    <a:pt x="36977" y="3729"/>
                    <a:pt x="45075" y="30794"/>
                    <a:pt x="51362" y="60044"/>
                  </a:cubicBezTo>
                  <a:cubicBezTo>
                    <a:pt x="16998" y="63773"/>
                    <a:pt x="-3248" y="39745"/>
                    <a:pt x="42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5" name="任意多边形: 形状 584"/>
            <p:cNvSpPr/>
            <p:nvPr/>
          </p:nvSpPr>
          <p:spPr>
            <a:xfrm>
              <a:off x="6872787" y="4842640"/>
              <a:ext cx="51770" cy="47124"/>
            </a:xfrm>
            <a:custGeom>
              <a:avLst/>
              <a:gdLst>
                <a:gd name="connsiteX0" fmla="*/ 51547 w 51770"/>
                <a:gd name="connsiteY0" fmla="*/ 40784 h 47124"/>
                <a:gd name="connsiteX1" fmla="*/ 81 w 51770"/>
                <a:gd name="connsiteY1" fmla="*/ 24108 h 47124"/>
                <a:gd name="connsiteX2" fmla="*/ 19314 w 51770"/>
                <a:gd name="connsiteY2" fmla="*/ 240 h 47124"/>
                <a:gd name="connsiteX3" fmla="*/ 51547 w 51770"/>
                <a:gd name="connsiteY3" fmla="*/ 40784 h 47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768" h="47124">
                  <a:moveTo>
                    <a:pt x="51547" y="40784"/>
                  </a:moveTo>
                  <a:cubicBezTo>
                    <a:pt x="28052" y="47976"/>
                    <a:pt x="5515" y="55489"/>
                    <a:pt x="81" y="24108"/>
                  </a:cubicBezTo>
                  <a:cubicBezTo>
                    <a:pt x="-1144" y="17075"/>
                    <a:pt x="11802" y="932"/>
                    <a:pt x="19314" y="240"/>
                  </a:cubicBezTo>
                  <a:cubicBezTo>
                    <a:pt x="45420" y="-2264"/>
                    <a:pt x="53252" y="15104"/>
                    <a:pt x="51547" y="407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6" name="任意多边形: 形状 585"/>
            <p:cNvSpPr/>
            <p:nvPr/>
          </p:nvSpPr>
          <p:spPr>
            <a:xfrm>
              <a:off x="10753769" y="5075916"/>
              <a:ext cx="59511" cy="70486"/>
            </a:xfrm>
            <a:custGeom>
              <a:avLst/>
              <a:gdLst>
                <a:gd name="connsiteX0" fmla="*/ 59511 w 59511"/>
                <a:gd name="connsiteY0" fmla="*/ 70486 h 70486"/>
                <a:gd name="connsiteX1" fmla="*/ 0 w 59511"/>
                <a:gd name="connsiteY1" fmla="*/ 0 h 70486"/>
                <a:gd name="connsiteX2" fmla="*/ 59511 w 59511"/>
                <a:gd name="connsiteY2" fmla="*/ 70486 h 7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511" h="70486">
                  <a:moveTo>
                    <a:pt x="59511" y="70486"/>
                  </a:moveTo>
                  <a:cubicBezTo>
                    <a:pt x="14758" y="59511"/>
                    <a:pt x="2291" y="44061"/>
                    <a:pt x="0" y="0"/>
                  </a:cubicBezTo>
                  <a:cubicBezTo>
                    <a:pt x="35856" y="9004"/>
                    <a:pt x="45659" y="38307"/>
                    <a:pt x="59511" y="704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7" name="任意多边形: 形状 586"/>
            <p:cNvSpPr/>
            <p:nvPr/>
          </p:nvSpPr>
          <p:spPr>
            <a:xfrm>
              <a:off x="8770404" y="3627004"/>
              <a:ext cx="50770" cy="51881"/>
            </a:xfrm>
            <a:custGeom>
              <a:avLst/>
              <a:gdLst>
                <a:gd name="connsiteX0" fmla="*/ 0 w 50770"/>
                <a:gd name="connsiteY0" fmla="*/ 4875 h 51881"/>
                <a:gd name="connsiteX1" fmla="*/ 50507 w 50770"/>
                <a:gd name="connsiteY1" fmla="*/ 30608 h 51881"/>
                <a:gd name="connsiteX2" fmla="*/ 43208 w 50770"/>
                <a:gd name="connsiteY2" fmla="*/ 51866 h 51881"/>
                <a:gd name="connsiteX3" fmla="*/ 0 w 50770"/>
                <a:gd name="connsiteY3" fmla="*/ 4875 h 51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70" h="51881">
                  <a:moveTo>
                    <a:pt x="0" y="4875"/>
                  </a:moveTo>
                  <a:cubicBezTo>
                    <a:pt x="29729" y="-7858"/>
                    <a:pt x="44220" y="5621"/>
                    <a:pt x="50507" y="30608"/>
                  </a:cubicBezTo>
                  <a:cubicBezTo>
                    <a:pt x="52105" y="37001"/>
                    <a:pt x="46032" y="51812"/>
                    <a:pt x="43208" y="51866"/>
                  </a:cubicBezTo>
                  <a:cubicBezTo>
                    <a:pt x="14012" y="52505"/>
                    <a:pt x="3516" y="33378"/>
                    <a:pt x="0" y="48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8" name="任意多边形: 形状 587"/>
            <p:cNvSpPr/>
            <p:nvPr/>
          </p:nvSpPr>
          <p:spPr>
            <a:xfrm>
              <a:off x="7931003" y="3662295"/>
              <a:ext cx="48346" cy="48446"/>
            </a:xfrm>
            <a:custGeom>
              <a:avLst/>
              <a:gdLst>
                <a:gd name="connsiteX0" fmla="*/ 11520 w 48346"/>
                <a:gd name="connsiteY0" fmla="*/ 645 h 48446"/>
                <a:gd name="connsiteX1" fmla="*/ 48335 w 48346"/>
                <a:gd name="connsiteY1" fmla="*/ 32185 h 48446"/>
                <a:gd name="connsiteX2" fmla="*/ 33098 w 48346"/>
                <a:gd name="connsiteY2" fmla="*/ 48435 h 48446"/>
                <a:gd name="connsiteX3" fmla="*/ 119 w 48346"/>
                <a:gd name="connsiteY3" fmla="*/ 15989 h 48446"/>
                <a:gd name="connsiteX4" fmla="*/ 11520 w 48346"/>
                <a:gd name="connsiteY4" fmla="*/ 645 h 4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46" h="48446">
                  <a:moveTo>
                    <a:pt x="11520" y="645"/>
                  </a:moveTo>
                  <a:cubicBezTo>
                    <a:pt x="45298" y="-3830"/>
                    <a:pt x="46790" y="15882"/>
                    <a:pt x="48335" y="32185"/>
                  </a:cubicBezTo>
                  <a:cubicBezTo>
                    <a:pt x="48815" y="37300"/>
                    <a:pt x="33684" y="48861"/>
                    <a:pt x="33098" y="48435"/>
                  </a:cubicBezTo>
                  <a:cubicBezTo>
                    <a:pt x="21164" y="38632"/>
                    <a:pt x="9389" y="28189"/>
                    <a:pt x="119" y="15989"/>
                  </a:cubicBezTo>
                  <a:cubicBezTo>
                    <a:pt x="-1266" y="14124"/>
                    <a:pt x="9869" y="2776"/>
                    <a:pt x="11520" y="6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9" name="任意多边形: 形状 588"/>
            <p:cNvSpPr/>
            <p:nvPr/>
          </p:nvSpPr>
          <p:spPr>
            <a:xfrm>
              <a:off x="9935852" y="4121667"/>
              <a:ext cx="50560" cy="58012"/>
            </a:xfrm>
            <a:custGeom>
              <a:avLst/>
              <a:gdLst>
                <a:gd name="connsiteX0" fmla="*/ 0 w 50560"/>
                <a:gd name="connsiteY0" fmla="*/ 579 h 58012"/>
                <a:gd name="connsiteX1" fmla="*/ 50560 w 50560"/>
                <a:gd name="connsiteY1" fmla="*/ 58012 h 58012"/>
                <a:gd name="connsiteX2" fmla="*/ 0 w 50560"/>
                <a:gd name="connsiteY2" fmla="*/ 579 h 58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60" h="58011">
                  <a:moveTo>
                    <a:pt x="0" y="579"/>
                  </a:moveTo>
                  <a:cubicBezTo>
                    <a:pt x="31700" y="-3097"/>
                    <a:pt x="43368" y="10116"/>
                    <a:pt x="50560" y="58012"/>
                  </a:cubicBezTo>
                  <a:cubicBezTo>
                    <a:pt x="18541" y="54230"/>
                    <a:pt x="3889" y="37607"/>
                    <a:pt x="0" y="5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0" name="任意多边形: 形状 589"/>
            <p:cNvSpPr/>
            <p:nvPr/>
          </p:nvSpPr>
          <p:spPr>
            <a:xfrm>
              <a:off x="7808849" y="3811052"/>
              <a:ext cx="55226" cy="51937"/>
            </a:xfrm>
            <a:custGeom>
              <a:avLst/>
              <a:gdLst>
                <a:gd name="connsiteX0" fmla="*/ 11029 w 55226"/>
                <a:gd name="connsiteY0" fmla="*/ 0 h 51937"/>
                <a:gd name="connsiteX1" fmla="*/ 51733 w 55226"/>
                <a:gd name="connsiteY1" fmla="*/ 19766 h 51937"/>
                <a:gd name="connsiteX2" fmla="*/ 51679 w 55226"/>
                <a:gd name="connsiteY2" fmla="*/ 47897 h 51937"/>
                <a:gd name="connsiteX3" fmla="*/ 25840 w 55226"/>
                <a:gd name="connsiteY3" fmla="*/ 49175 h 51937"/>
                <a:gd name="connsiteX4" fmla="*/ 0 w 55226"/>
                <a:gd name="connsiteY4" fmla="*/ 12946 h 51937"/>
                <a:gd name="connsiteX5" fmla="*/ 11029 w 55226"/>
                <a:gd name="connsiteY5" fmla="*/ 0 h 5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26" h="51937">
                  <a:moveTo>
                    <a:pt x="11029" y="0"/>
                  </a:moveTo>
                  <a:cubicBezTo>
                    <a:pt x="24881" y="6233"/>
                    <a:pt x="40491" y="10389"/>
                    <a:pt x="51733" y="19766"/>
                  </a:cubicBezTo>
                  <a:cubicBezTo>
                    <a:pt x="56687" y="23922"/>
                    <a:pt x="56101" y="40704"/>
                    <a:pt x="51679" y="47897"/>
                  </a:cubicBezTo>
                  <a:cubicBezTo>
                    <a:pt x="48962" y="52372"/>
                    <a:pt x="30741" y="53597"/>
                    <a:pt x="25840" y="49175"/>
                  </a:cubicBezTo>
                  <a:cubicBezTo>
                    <a:pt x="15078" y="39479"/>
                    <a:pt x="8365" y="25307"/>
                    <a:pt x="0" y="12946"/>
                  </a:cubicBezTo>
                  <a:cubicBezTo>
                    <a:pt x="3676" y="8631"/>
                    <a:pt x="7352" y="4315"/>
                    <a:pt x="1102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1" name="任意多边形: 形状 590"/>
            <p:cNvSpPr/>
            <p:nvPr/>
          </p:nvSpPr>
          <p:spPr>
            <a:xfrm>
              <a:off x="9534565" y="3840324"/>
              <a:ext cx="58463" cy="53051"/>
            </a:xfrm>
            <a:custGeom>
              <a:avLst/>
              <a:gdLst>
                <a:gd name="connsiteX0" fmla="*/ 0 w 58463"/>
                <a:gd name="connsiteY0" fmla="*/ 350 h 53051"/>
                <a:gd name="connsiteX1" fmla="*/ 58339 w 58463"/>
                <a:gd name="connsiteY1" fmla="*/ 41640 h 53051"/>
                <a:gd name="connsiteX2" fmla="*/ 50187 w 58463"/>
                <a:gd name="connsiteY2" fmla="*/ 52828 h 53051"/>
                <a:gd name="connsiteX3" fmla="*/ 29729 w 58463"/>
                <a:gd name="connsiteY3" fmla="*/ 48779 h 53051"/>
                <a:gd name="connsiteX4" fmla="*/ 0 w 58463"/>
                <a:gd name="connsiteY4" fmla="*/ 350 h 5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62" h="53051">
                  <a:moveTo>
                    <a:pt x="0" y="350"/>
                  </a:moveTo>
                  <a:cubicBezTo>
                    <a:pt x="35003" y="-3006"/>
                    <a:pt x="60470" y="18305"/>
                    <a:pt x="58339" y="41640"/>
                  </a:cubicBezTo>
                  <a:cubicBezTo>
                    <a:pt x="57966" y="45796"/>
                    <a:pt x="53331" y="52562"/>
                    <a:pt x="50187" y="52828"/>
                  </a:cubicBezTo>
                  <a:cubicBezTo>
                    <a:pt x="43315" y="53414"/>
                    <a:pt x="32979" y="53095"/>
                    <a:pt x="29729" y="48779"/>
                  </a:cubicBezTo>
                  <a:cubicBezTo>
                    <a:pt x="19233" y="35087"/>
                    <a:pt x="11348" y="19370"/>
                    <a:pt x="0" y="3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2" name="任意多边形: 形状 591"/>
            <p:cNvSpPr/>
            <p:nvPr/>
          </p:nvSpPr>
          <p:spPr>
            <a:xfrm>
              <a:off x="6437857" y="5422699"/>
              <a:ext cx="61375" cy="45570"/>
            </a:xfrm>
            <a:custGeom>
              <a:avLst/>
              <a:gdLst>
                <a:gd name="connsiteX0" fmla="*/ 61376 w 61375"/>
                <a:gd name="connsiteY0" fmla="*/ 25308 h 45570"/>
                <a:gd name="connsiteX1" fmla="*/ 28770 w 61375"/>
                <a:gd name="connsiteY1" fmla="*/ 45287 h 45570"/>
                <a:gd name="connsiteX2" fmla="*/ 0 w 61375"/>
                <a:gd name="connsiteY2" fmla="*/ 18648 h 45570"/>
                <a:gd name="connsiteX3" fmla="*/ 26905 w 61375"/>
                <a:gd name="connsiteY3" fmla="*/ 1 h 45570"/>
                <a:gd name="connsiteX4" fmla="*/ 61376 w 61375"/>
                <a:gd name="connsiteY4" fmla="*/ 25308 h 4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75" h="45570">
                  <a:moveTo>
                    <a:pt x="61376" y="25308"/>
                  </a:moveTo>
                  <a:cubicBezTo>
                    <a:pt x="44487" y="36123"/>
                    <a:pt x="33192" y="47524"/>
                    <a:pt x="28770" y="45287"/>
                  </a:cubicBezTo>
                  <a:cubicBezTo>
                    <a:pt x="17528" y="39692"/>
                    <a:pt x="9377" y="27918"/>
                    <a:pt x="0" y="18648"/>
                  </a:cubicBezTo>
                  <a:cubicBezTo>
                    <a:pt x="8951" y="11935"/>
                    <a:pt x="18008" y="-106"/>
                    <a:pt x="26905" y="1"/>
                  </a:cubicBezTo>
                  <a:cubicBezTo>
                    <a:pt x="35856" y="54"/>
                    <a:pt x="44647" y="12254"/>
                    <a:pt x="61376" y="253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3" name="任意多边形: 形状 592"/>
            <p:cNvSpPr/>
            <p:nvPr/>
          </p:nvSpPr>
          <p:spPr>
            <a:xfrm>
              <a:off x="11495234" y="5964480"/>
              <a:ext cx="72777" cy="67076"/>
            </a:xfrm>
            <a:custGeom>
              <a:avLst/>
              <a:gdLst>
                <a:gd name="connsiteX0" fmla="*/ 0 w 72777"/>
                <a:gd name="connsiteY0" fmla="*/ 0 h 67076"/>
                <a:gd name="connsiteX1" fmla="*/ 72777 w 72777"/>
                <a:gd name="connsiteY1" fmla="*/ 67077 h 67076"/>
                <a:gd name="connsiteX2" fmla="*/ 0 w 72777"/>
                <a:gd name="connsiteY2" fmla="*/ 0 h 6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777" h="67076">
                  <a:moveTo>
                    <a:pt x="0" y="0"/>
                  </a:moveTo>
                  <a:cubicBezTo>
                    <a:pt x="40172" y="746"/>
                    <a:pt x="47417" y="36708"/>
                    <a:pt x="72777" y="67077"/>
                  </a:cubicBezTo>
                  <a:cubicBezTo>
                    <a:pt x="26852" y="59724"/>
                    <a:pt x="14012" y="2951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4" name="任意多边形: 形状 593"/>
            <p:cNvSpPr/>
            <p:nvPr/>
          </p:nvSpPr>
          <p:spPr>
            <a:xfrm>
              <a:off x="12005740" y="6635404"/>
              <a:ext cx="87908" cy="82207"/>
            </a:xfrm>
            <a:custGeom>
              <a:avLst/>
              <a:gdLst>
                <a:gd name="connsiteX0" fmla="*/ 77999 w 87908"/>
                <a:gd name="connsiteY0" fmla="*/ 82208 h 82207"/>
                <a:gd name="connsiteX1" fmla="*/ 0 w 87908"/>
                <a:gd name="connsiteY1" fmla="*/ 9111 h 82207"/>
                <a:gd name="connsiteX2" fmla="*/ 7992 w 87908"/>
                <a:gd name="connsiteY2" fmla="*/ 0 h 82207"/>
                <a:gd name="connsiteX3" fmla="*/ 87908 w 87908"/>
                <a:gd name="connsiteY3" fmla="*/ 70966 h 82207"/>
                <a:gd name="connsiteX4" fmla="*/ 77999 w 87908"/>
                <a:gd name="connsiteY4" fmla="*/ 82208 h 8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08" h="82207">
                  <a:moveTo>
                    <a:pt x="77999" y="82208"/>
                  </a:moveTo>
                  <a:cubicBezTo>
                    <a:pt x="51999" y="57860"/>
                    <a:pt x="26000" y="33458"/>
                    <a:pt x="0" y="9111"/>
                  </a:cubicBezTo>
                  <a:cubicBezTo>
                    <a:pt x="2664" y="6074"/>
                    <a:pt x="5328" y="3037"/>
                    <a:pt x="7992" y="0"/>
                  </a:cubicBezTo>
                  <a:cubicBezTo>
                    <a:pt x="44753" y="11455"/>
                    <a:pt x="64092" y="43901"/>
                    <a:pt x="87908" y="70966"/>
                  </a:cubicBezTo>
                  <a:cubicBezTo>
                    <a:pt x="84605" y="74695"/>
                    <a:pt x="81302" y="78425"/>
                    <a:pt x="77999" y="822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5" name="任意多边形: 形状 594"/>
            <p:cNvSpPr/>
            <p:nvPr/>
          </p:nvSpPr>
          <p:spPr>
            <a:xfrm>
              <a:off x="6732071" y="5022478"/>
              <a:ext cx="52410" cy="54466"/>
            </a:xfrm>
            <a:custGeom>
              <a:avLst/>
              <a:gdLst>
                <a:gd name="connsiteX0" fmla="*/ 23214 w 52410"/>
                <a:gd name="connsiteY0" fmla="*/ 0 h 54466"/>
                <a:gd name="connsiteX1" fmla="*/ 52410 w 52410"/>
                <a:gd name="connsiteY1" fmla="*/ 38733 h 54466"/>
                <a:gd name="connsiteX2" fmla="*/ 23480 w 52410"/>
                <a:gd name="connsiteY2" fmla="*/ 54237 h 54466"/>
                <a:gd name="connsiteX3" fmla="*/ 145 w 52410"/>
                <a:gd name="connsiteY3" fmla="*/ 28290 h 54466"/>
                <a:gd name="connsiteX4" fmla="*/ 23214 w 52410"/>
                <a:gd name="connsiteY4" fmla="*/ 0 h 54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0" h="54464">
                  <a:moveTo>
                    <a:pt x="23214" y="0"/>
                  </a:moveTo>
                  <a:cubicBezTo>
                    <a:pt x="36427" y="17528"/>
                    <a:pt x="44418" y="28131"/>
                    <a:pt x="52410" y="38733"/>
                  </a:cubicBezTo>
                  <a:cubicBezTo>
                    <a:pt x="42660" y="44434"/>
                    <a:pt x="31259" y="56261"/>
                    <a:pt x="23480" y="54237"/>
                  </a:cubicBezTo>
                  <a:cubicBezTo>
                    <a:pt x="13731" y="51679"/>
                    <a:pt x="4247" y="38839"/>
                    <a:pt x="145" y="28290"/>
                  </a:cubicBezTo>
                  <a:cubicBezTo>
                    <a:pt x="-1507" y="24028"/>
                    <a:pt x="11280" y="14119"/>
                    <a:pt x="232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6" name="任意多边形: 形状 595"/>
            <p:cNvSpPr/>
            <p:nvPr/>
          </p:nvSpPr>
          <p:spPr>
            <a:xfrm>
              <a:off x="6391330" y="5967730"/>
              <a:ext cx="48125" cy="59319"/>
            </a:xfrm>
            <a:custGeom>
              <a:avLst/>
              <a:gdLst>
                <a:gd name="connsiteX0" fmla="*/ 27081 w 48125"/>
                <a:gd name="connsiteY0" fmla="*/ 0 h 59319"/>
                <a:gd name="connsiteX1" fmla="*/ 48125 w 48125"/>
                <a:gd name="connsiteY1" fmla="*/ 38093 h 59319"/>
                <a:gd name="connsiteX2" fmla="*/ 27987 w 48125"/>
                <a:gd name="connsiteY2" fmla="*/ 58605 h 59319"/>
                <a:gd name="connsiteX3" fmla="*/ 335 w 48125"/>
                <a:gd name="connsiteY3" fmla="*/ 33618 h 59319"/>
                <a:gd name="connsiteX4" fmla="*/ 27081 w 48125"/>
                <a:gd name="connsiteY4" fmla="*/ 0 h 59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25" h="59319">
                  <a:moveTo>
                    <a:pt x="27081" y="0"/>
                  </a:moveTo>
                  <a:cubicBezTo>
                    <a:pt x="38163" y="18753"/>
                    <a:pt x="48072" y="28397"/>
                    <a:pt x="48125" y="38093"/>
                  </a:cubicBezTo>
                  <a:cubicBezTo>
                    <a:pt x="48179" y="45179"/>
                    <a:pt x="36245" y="56847"/>
                    <a:pt x="27987" y="58605"/>
                  </a:cubicBezTo>
                  <a:cubicBezTo>
                    <a:pt x="10671" y="62228"/>
                    <a:pt x="-2275" y="51786"/>
                    <a:pt x="335" y="33618"/>
                  </a:cubicBezTo>
                  <a:cubicBezTo>
                    <a:pt x="1721" y="24561"/>
                    <a:pt x="13069" y="16996"/>
                    <a:pt x="2708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7" name="任意多边形: 形状 596"/>
            <p:cNvSpPr/>
            <p:nvPr/>
          </p:nvSpPr>
          <p:spPr>
            <a:xfrm>
              <a:off x="12105742" y="6754373"/>
              <a:ext cx="86469" cy="72900"/>
            </a:xfrm>
            <a:custGeom>
              <a:avLst/>
              <a:gdLst>
                <a:gd name="connsiteX0" fmla="*/ 8258 w 86469"/>
                <a:gd name="connsiteY0" fmla="*/ 0 h 72900"/>
                <a:gd name="connsiteX1" fmla="*/ 86469 w 86469"/>
                <a:gd name="connsiteY1" fmla="*/ 72617 h 72900"/>
                <a:gd name="connsiteX2" fmla="*/ 0 w 86469"/>
                <a:gd name="connsiteY2" fmla="*/ 8471 h 72900"/>
                <a:gd name="connsiteX3" fmla="*/ 8258 w 86469"/>
                <a:gd name="connsiteY3" fmla="*/ 0 h 7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69" h="72900">
                  <a:moveTo>
                    <a:pt x="8258" y="0"/>
                  </a:moveTo>
                  <a:cubicBezTo>
                    <a:pt x="34310" y="24188"/>
                    <a:pt x="60417" y="48429"/>
                    <a:pt x="86469" y="72617"/>
                  </a:cubicBezTo>
                  <a:cubicBezTo>
                    <a:pt x="53278" y="75921"/>
                    <a:pt x="23548" y="50028"/>
                    <a:pt x="0" y="8471"/>
                  </a:cubicBezTo>
                  <a:cubicBezTo>
                    <a:pt x="2770" y="5647"/>
                    <a:pt x="5540" y="2824"/>
                    <a:pt x="825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8" name="任意多边形: 形状 597"/>
            <p:cNvSpPr/>
            <p:nvPr/>
          </p:nvSpPr>
          <p:spPr>
            <a:xfrm>
              <a:off x="10585998" y="4891417"/>
              <a:ext cx="57539" cy="65369"/>
            </a:xfrm>
            <a:custGeom>
              <a:avLst/>
              <a:gdLst>
                <a:gd name="connsiteX0" fmla="*/ 57540 w 57539"/>
                <a:gd name="connsiteY0" fmla="*/ 65369 h 65369"/>
                <a:gd name="connsiteX1" fmla="*/ 0 w 57539"/>
                <a:gd name="connsiteY1" fmla="*/ 158 h 65369"/>
                <a:gd name="connsiteX2" fmla="*/ 57540 w 57539"/>
                <a:gd name="connsiteY2" fmla="*/ 65369 h 6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539" h="65369">
                  <a:moveTo>
                    <a:pt x="57540" y="65369"/>
                  </a:moveTo>
                  <a:cubicBezTo>
                    <a:pt x="14119" y="61160"/>
                    <a:pt x="12946" y="26530"/>
                    <a:pt x="0" y="158"/>
                  </a:cubicBezTo>
                  <a:cubicBezTo>
                    <a:pt x="29676" y="-2240"/>
                    <a:pt x="52585" y="22854"/>
                    <a:pt x="57540" y="653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9" name="任意多边形: 形状 598"/>
            <p:cNvSpPr/>
            <p:nvPr/>
          </p:nvSpPr>
          <p:spPr>
            <a:xfrm>
              <a:off x="6409509" y="6729507"/>
              <a:ext cx="49695" cy="55022"/>
            </a:xfrm>
            <a:custGeom>
              <a:avLst/>
              <a:gdLst>
                <a:gd name="connsiteX0" fmla="*/ 24565 w 49695"/>
                <a:gd name="connsiteY0" fmla="*/ 55022 h 55022"/>
                <a:gd name="connsiteX1" fmla="*/ 4 w 49695"/>
                <a:gd name="connsiteY1" fmla="*/ 20871 h 55022"/>
                <a:gd name="connsiteX2" fmla="*/ 22274 w 49695"/>
                <a:gd name="connsiteY2" fmla="*/ 146 h 55022"/>
                <a:gd name="connsiteX3" fmla="*/ 49605 w 49695"/>
                <a:gd name="connsiteY3" fmla="*/ 27744 h 55022"/>
                <a:gd name="connsiteX4" fmla="*/ 24565 w 49695"/>
                <a:gd name="connsiteY4" fmla="*/ 55022 h 5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95" h="55022">
                  <a:moveTo>
                    <a:pt x="24565" y="55022"/>
                  </a:moveTo>
                  <a:cubicBezTo>
                    <a:pt x="12631" y="39518"/>
                    <a:pt x="484" y="30461"/>
                    <a:pt x="4" y="20871"/>
                  </a:cubicBezTo>
                  <a:cubicBezTo>
                    <a:pt x="-316" y="13838"/>
                    <a:pt x="18438" y="-1665"/>
                    <a:pt x="22274" y="146"/>
                  </a:cubicBezTo>
                  <a:cubicBezTo>
                    <a:pt x="33516" y="5527"/>
                    <a:pt x="42946" y="16716"/>
                    <a:pt x="49605" y="27744"/>
                  </a:cubicBezTo>
                  <a:cubicBezTo>
                    <a:pt x="50937" y="30035"/>
                    <a:pt x="37298" y="41383"/>
                    <a:pt x="24565" y="550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0" name="任意多边形: 形状 599"/>
            <p:cNvSpPr/>
            <p:nvPr/>
          </p:nvSpPr>
          <p:spPr>
            <a:xfrm>
              <a:off x="7698061" y="3976899"/>
              <a:ext cx="50424" cy="45881"/>
            </a:xfrm>
            <a:custGeom>
              <a:avLst/>
              <a:gdLst>
                <a:gd name="connsiteX0" fmla="*/ 50425 w 50424"/>
                <a:gd name="connsiteY0" fmla="*/ 44013 h 45881"/>
                <a:gd name="connsiteX1" fmla="*/ 24 w 50424"/>
                <a:gd name="connsiteY1" fmla="*/ 20518 h 45881"/>
                <a:gd name="connsiteX2" fmla="*/ 16274 w 50424"/>
                <a:gd name="connsiteY2" fmla="*/ 1018 h 45881"/>
                <a:gd name="connsiteX3" fmla="*/ 50425 w 50424"/>
                <a:gd name="connsiteY3" fmla="*/ 44013 h 4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24" h="45881">
                  <a:moveTo>
                    <a:pt x="50425" y="44013"/>
                  </a:moveTo>
                  <a:cubicBezTo>
                    <a:pt x="26503" y="45931"/>
                    <a:pt x="3168" y="52484"/>
                    <a:pt x="24" y="20518"/>
                  </a:cubicBezTo>
                  <a:cubicBezTo>
                    <a:pt x="-562" y="14337"/>
                    <a:pt x="9561" y="2350"/>
                    <a:pt x="16274" y="1018"/>
                  </a:cubicBezTo>
                  <a:cubicBezTo>
                    <a:pt x="48400" y="-5215"/>
                    <a:pt x="48827" y="18173"/>
                    <a:pt x="50425" y="440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1" name="任意多边形: 形状 600"/>
            <p:cNvSpPr/>
            <p:nvPr/>
          </p:nvSpPr>
          <p:spPr>
            <a:xfrm>
              <a:off x="6964453" y="4491195"/>
              <a:ext cx="54236" cy="44423"/>
            </a:xfrm>
            <a:custGeom>
              <a:avLst/>
              <a:gdLst>
                <a:gd name="connsiteX0" fmla="*/ 54023 w 54236"/>
                <a:gd name="connsiteY0" fmla="*/ 30474 h 44423"/>
                <a:gd name="connsiteX1" fmla="*/ 29835 w 54236"/>
                <a:gd name="connsiteY1" fmla="*/ 44113 h 44423"/>
                <a:gd name="connsiteX2" fmla="*/ 0 w 54236"/>
                <a:gd name="connsiteY2" fmla="*/ 18113 h 44423"/>
                <a:gd name="connsiteX3" fmla="*/ 20778 w 54236"/>
                <a:gd name="connsiteY3" fmla="*/ 52 h 44423"/>
                <a:gd name="connsiteX4" fmla="*/ 54237 w 54236"/>
                <a:gd name="connsiteY4" fmla="*/ 17314 h 44423"/>
                <a:gd name="connsiteX5" fmla="*/ 54023 w 54236"/>
                <a:gd name="connsiteY5" fmla="*/ 30474 h 4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36" h="44423">
                  <a:moveTo>
                    <a:pt x="54023" y="30474"/>
                  </a:moveTo>
                  <a:cubicBezTo>
                    <a:pt x="45765" y="35428"/>
                    <a:pt x="34790" y="46403"/>
                    <a:pt x="29835" y="44113"/>
                  </a:cubicBezTo>
                  <a:cubicBezTo>
                    <a:pt x="18328" y="38838"/>
                    <a:pt x="9750" y="27170"/>
                    <a:pt x="0" y="18113"/>
                  </a:cubicBezTo>
                  <a:cubicBezTo>
                    <a:pt x="6979" y="11667"/>
                    <a:pt x="14971" y="-907"/>
                    <a:pt x="20778" y="52"/>
                  </a:cubicBezTo>
                  <a:cubicBezTo>
                    <a:pt x="32553" y="1917"/>
                    <a:pt x="43155" y="11134"/>
                    <a:pt x="54237" y="17314"/>
                  </a:cubicBezTo>
                  <a:cubicBezTo>
                    <a:pt x="54183" y="21683"/>
                    <a:pt x="54077" y="26051"/>
                    <a:pt x="54023" y="304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2" name="任意多边形: 形状 601"/>
            <p:cNvSpPr/>
            <p:nvPr/>
          </p:nvSpPr>
          <p:spPr>
            <a:xfrm>
              <a:off x="11567478" y="6083928"/>
              <a:ext cx="73096" cy="81514"/>
            </a:xfrm>
            <a:custGeom>
              <a:avLst/>
              <a:gdLst>
                <a:gd name="connsiteX0" fmla="*/ 8418 w 73096"/>
                <a:gd name="connsiteY0" fmla="*/ 0 h 81514"/>
                <a:gd name="connsiteX1" fmla="*/ 73097 w 73096"/>
                <a:gd name="connsiteY1" fmla="*/ 73470 h 81514"/>
                <a:gd name="connsiteX2" fmla="*/ 63826 w 73096"/>
                <a:gd name="connsiteY2" fmla="*/ 81515 h 81514"/>
                <a:gd name="connsiteX3" fmla="*/ 0 w 73096"/>
                <a:gd name="connsiteY3" fmla="*/ 7139 h 81514"/>
                <a:gd name="connsiteX4" fmla="*/ 8418 w 73096"/>
                <a:gd name="connsiteY4" fmla="*/ 0 h 8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96" h="81514">
                  <a:moveTo>
                    <a:pt x="8418" y="0"/>
                  </a:moveTo>
                  <a:cubicBezTo>
                    <a:pt x="40278" y="15717"/>
                    <a:pt x="64252" y="38147"/>
                    <a:pt x="73097" y="73470"/>
                  </a:cubicBezTo>
                  <a:cubicBezTo>
                    <a:pt x="70007" y="76134"/>
                    <a:pt x="66916" y="78851"/>
                    <a:pt x="63826" y="81515"/>
                  </a:cubicBezTo>
                  <a:cubicBezTo>
                    <a:pt x="42569" y="56740"/>
                    <a:pt x="21258" y="31967"/>
                    <a:pt x="0" y="7139"/>
                  </a:cubicBezTo>
                  <a:cubicBezTo>
                    <a:pt x="2771" y="4795"/>
                    <a:pt x="5594" y="2397"/>
                    <a:pt x="841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3" name="任意多边形: 形状 602"/>
            <p:cNvSpPr/>
            <p:nvPr/>
          </p:nvSpPr>
          <p:spPr>
            <a:xfrm>
              <a:off x="10527659" y="4746820"/>
              <a:ext cx="59031" cy="65957"/>
            </a:xfrm>
            <a:custGeom>
              <a:avLst/>
              <a:gdLst>
                <a:gd name="connsiteX0" fmla="*/ 59032 w 59031"/>
                <a:gd name="connsiteY0" fmla="*/ 65958 h 65957"/>
                <a:gd name="connsiteX1" fmla="*/ 0 w 59031"/>
                <a:gd name="connsiteY1" fmla="*/ 0 h 65957"/>
                <a:gd name="connsiteX2" fmla="*/ 59032 w 59031"/>
                <a:gd name="connsiteY2" fmla="*/ 65958 h 6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031" h="65957">
                  <a:moveTo>
                    <a:pt x="59032" y="65958"/>
                  </a:moveTo>
                  <a:cubicBezTo>
                    <a:pt x="21684" y="63613"/>
                    <a:pt x="1758" y="40544"/>
                    <a:pt x="0" y="0"/>
                  </a:cubicBezTo>
                  <a:cubicBezTo>
                    <a:pt x="32979" y="10709"/>
                    <a:pt x="46512" y="34524"/>
                    <a:pt x="59032" y="659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4" name="任意多边形: 形状 603"/>
            <p:cNvSpPr/>
            <p:nvPr/>
          </p:nvSpPr>
          <p:spPr>
            <a:xfrm>
              <a:off x="10837948" y="5130951"/>
              <a:ext cx="74109" cy="69314"/>
            </a:xfrm>
            <a:custGeom>
              <a:avLst/>
              <a:gdLst>
                <a:gd name="connsiteX0" fmla="*/ 0 w 74109"/>
                <a:gd name="connsiteY0" fmla="*/ 0 h 69314"/>
                <a:gd name="connsiteX1" fmla="*/ 74109 w 74109"/>
                <a:gd name="connsiteY1" fmla="*/ 69314 h 69314"/>
                <a:gd name="connsiteX2" fmla="*/ 0 w 74109"/>
                <a:gd name="connsiteY2" fmla="*/ 0 h 69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109" h="69314">
                  <a:moveTo>
                    <a:pt x="0" y="0"/>
                  </a:moveTo>
                  <a:cubicBezTo>
                    <a:pt x="47684" y="5168"/>
                    <a:pt x="58179" y="37774"/>
                    <a:pt x="74109" y="69314"/>
                  </a:cubicBezTo>
                  <a:cubicBezTo>
                    <a:pt x="31221" y="66437"/>
                    <a:pt x="23016" y="3111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5" name="任意多边形: 形状 604"/>
            <p:cNvSpPr/>
            <p:nvPr/>
          </p:nvSpPr>
          <p:spPr>
            <a:xfrm>
              <a:off x="7531806" y="3971570"/>
              <a:ext cx="61482" cy="47542"/>
            </a:xfrm>
            <a:custGeom>
              <a:avLst/>
              <a:gdLst>
                <a:gd name="connsiteX0" fmla="*/ 61482 w 61482"/>
                <a:gd name="connsiteY0" fmla="*/ 37835 h 47542"/>
                <a:gd name="connsiteX1" fmla="*/ 32659 w 61482"/>
                <a:gd name="connsiteY1" fmla="*/ 46892 h 47542"/>
                <a:gd name="connsiteX2" fmla="*/ 0 w 61482"/>
                <a:gd name="connsiteY2" fmla="*/ 18921 h 47542"/>
                <a:gd name="connsiteX3" fmla="*/ 18594 w 61482"/>
                <a:gd name="connsiteY3" fmla="*/ 61 h 47542"/>
                <a:gd name="connsiteX4" fmla="*/ 52638 w 61482"/>
                <a:gd name="connsiteY4" fmla="*/ 18388 h 47542"/>
                <a:gd name="connsiteX5" fmla="*/ 61482 w 61482"/>
                <a:gd name="connsiteY5" fmla="*/ 37835 h 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82" h="47542">
                  <a:moveTo>
                    <a:pt x="61482" y="37835"/>
                  </a:moveTo>
                  <a:cubicBezTo>
                    <a:pt x="51679" y="41244"/>
                    <a:pt x="39532" y="49982"/>
                    <a:pt x="32659" y="46892"/>
                  </a:cubicBezTo>
                  <a:cubicBezTo>
                    <a:pt x="20139" y="41244"/>
                    <a:pt x="10709" y="28671"/>
                    <a:pt x="0" y="18921"/>
                  </a:cubicBezTo>
                  <a:cubicBezTo>
                    <a:pt x="6287" y="12208"/>
                    <a:pt x="14119" y="-1005"/>
                    <a:pt x="18594" y="61"/>
                  </a:cubicBezTo>
                  <a:cubicBezTo>
                    <a:pt x="30688" y="2938"/>
                    <a:pt x="41397" y="11835"/>
                    <a:pt x="52638" y="18388"/>
                  </a:cubicBezTo>
                  <a:cubicBezTo>
                    <a:pt x="55569" y="24835"/>
                    <a:pt x="58499" y="31335"/>
                    <a:pt x="61482" y="378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6" name="任意多边形: 形状 605"/>
            <p:cNvSpPr/>
            <p:nvPr/>
          </p:nvSpPr>
          <p:spPr>
            <a:xfrm>
              <a:off x="8090707" y="3675583"/>
              <a:ext cx="46470" cy="49601"/>
            </a:xfrm>
            <a:custGeom>
              <a:avLst/>
              <a:gdLst>
                <a:gd name="connsiteX0" fmla="*/ 300 w 46470"/>
                <a:gd name="connsiteY0" fmla="*/ 11332 h 49601"/>
                <a:gd name="connsiteX1" fmla="*/ 15644 w 46470"/>
                <a:gd name="connsiteY1" fmla="*/ 90 h 49601"/>
                <a:gd name="connsiteX2" fmla="*/ 46439 w 46470"/>
                <a:gd name="connsiteY2" fmla="*/ 34188 h 49601"/>
                <a:gd name="connsiteX3" fmla="*/ 30402 w 46470"/>
                <a:gd name="connsiteY3" fmla="*/ 49532 h 49601"/>
                <a:gd name="connsiteX4" fmla="*/ 300 w 46470"/>
                <a:gd name="connsiteY4" fmla="*/ 11332 h 4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70" h="49601">
                  <a:moveTo>
                    <a:pt x="300" y="11332"/>
                  </a:moveTo>
                  <a:cubicBezTo>
                    <a:pt x="2751" y="9520"/>
                    <a:pt x="14206" y="-1082"/>
                    <a:pt x="15644" y="90"/>
                  </a:cubicBezTo>
                  <a:cubicBezTo>
                    <a:pt x="27259" y="10000"/>
                    <a:pt x="37435" y="21828"/>
                    <a:pt x="46439" y="34188"/>
                  </a:cubicBezTo>
                  <a:cubicBezTo>
                    <a:pt x="47131" y="35147"/>
                    <a:pt x="36263" y="49265"/>
                    <a:pt x="30402" y="49532"/>
                  </a:cubicBezTo>
                  <a:cubicBezTo>
                    <a:pt x="11222" y="50491"/>
                    <a:pt x="-2204" y="41807"/>
                    <a:pt x="300" y="113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7" name="任意多边形: 形状 606"/>
            <p:cNvSpPr/>
            <p:nvPr/>
          </p:nvSpPr>
          <p:spPr>
            <a:xfrm>
              <a:off x="11741696" y="6261769"/>
              <a:ext cx="79916" cy="78371"/>
            </a:xfrm>
            <a:custGeom>
              <a:avLst/>
              <a:gdLst>
                <a:gd name="connsiteX0" fmla="*/ 79916 w 79916"/>
                <a:gd name="connsiteY0" fmla="*/ 78371 h 78371"/>
                <a:gd name="connsiteX1" fmla="*/ 0 w 79916"/>
                <a:gd name="connsiteY1" fmla="*/ 0 h 78371"/>
                <a:gd name="connsiteX2" fmla="*/ 79916 w 79916"/>
                <a:gd name="connsiteY2" fmla="*/ 78371 h 7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916" h="78371">
                  <a:moveTo>
                    <a:pt x="79916" y="78371"/>
                  </a:moveTo>
                  <a:cubicBezTo>
                    <a:pt x="34524" y="66917"/>
                    <a:pt x="19286" y="35749"/>
                    <a:pt x="0" y="0"/>
                  </a:cubicBezTo>
                  <a:cubicBezTo>
                    <a:pt x="42249" y="12840"/>
                    <a:pt x="58979" y="43048"/>
                    <a:pt x="79916" y="783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8" name="任意多边形: 形状 607"/>
            <p:cNvSpPr/>
            <p:nvPr/>
          </p:nvSpPr>
          <p:spPr>
            <a:xfrm>
              <a:off x="8238320" y="3696997"/>
              <a:ext cx="51431" cy="46774"/>
            </a:xfrm>
            <a:custGeom>
              <a:avLst/>
              <a:gdLst>
                <a:gd name="connsiteX0" fmla="*/ 0 w 51431"/>
                <a:gd name="connsiteY0" fmla="*/ 2172 h 46774"/>
                <a:gd name="connsiteX1" fmla="*/ 51413 w 51431"/>
                <a:gd name="connsiteY1" fmla="*/ 30089 h 46774"/>
                <a:gd name="connsiteX2" fmla="*/ 35483 w 51431"/>
                <a:gd name="connsiteY2" fmla="*/ 46765 h 46774"/>
                <a:gd name="connsiteX3" fmla="*/ 0 w 51431"/>
                <a:gd name="connsiteY3" fmla="*/ 2172 h 46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1" h="46774">
                  <a:moveTo>
                    <a:pt x="0" y="2172"/>
                  </a:moveTo>
                  <a:cubicBezTo>
                    <a:pt x="30475" y="-4062"/>
                    <a:pt x="48696" y="2491"/>
                    <a:pt x="51413" y="30089"/>
                  </a:cubicBezTo>
                  <a:cubicBezTo>
                    <a:pt x="51946" y="35364"/>
                    <a:pt x="41184" y="46659"/>
                    <a:pt x="35483" y="46765"/>
                  </a:cubicBezTo>
                  <a:cubicBezTo>
                    <a:pt x="6287" y="47298"/>
                    <a:pt x="3463" y="25667"/>
                    <a:pt x="0" y="21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9" name="任意多边形: 形状 608"/>
            <p:cNvSpPr/>
            <p:nvPr/>
          </p:nvSpPr>
          <p:spPr>
            <a:xfrm>
              <a:off x="6539137" y="5050219"/>
              <a:ext cx="59457" cy="45368"/>
            </a:xfrm>
            <a:custGeom>
              <a:avLst/>
              <a:gdLst>
                <a:gd name="connsiteX0" fmla="*/ 59458 w 59457"/>
                <a:gd name="connsiteY0" fmla="*/ 31131 h 45368"/>
                <a:gd name="connsiteX1" fmla="*/ 23602 w 59457"/>
                <a:gd name="connsiteY1" fmla="*/ 44770 h 45368"/>
                <a:gd name="connsiteX2" fmla="*/ 0 w 59457"/>
                <a:gd name="connsiteY2" fmla="*/ 16586 h 45368"/>
                <a:gd name="connsiteX3" fmla="*/ 25307 w 59457"/>
                <a:gd name="connsiteY3" fmla="*/ 230 h 45368"/>
                <a:gd name="connsiteX4" fmla="*/ 59458 w 59457"/>
                <a:gd name="connsiteY4" fmla="*/ 31131 h 4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56" h="45368">
                  <a:moveTo>
                    <a:pt x="59458" y="31131"/>
                  </a:moveTo>
                  <a:cubicBezTo>
                    <a:pt x="41876" y="38324"/>
                    <a:pt x="29463" y="47860"/>
                    <a:pt x="23602" y="44770"/>
                  </a:cubicBezTo>
                  <a:cubicBezTo>
                    <a:pt x="13586" y="39496"/>
                    <a:pt x="7619" y="26389"/>
                    <a:pt x="0" y="16586"/>
                  </a:cubicBezTo>
                  <a:cubicBezTo>
                    <a:pt x="8578" y="10673"/>
                    <a:pt x="19446" y="-1848"/>
                    <a:pt x="25307" y="230"/>
                  </a:cubicBezTo>
                  <a:cubicBezTo>
                    <a:pt x="36122" y="4013"/>
                    <a:pt x="43954" y="16213"/>
                    <a:pt x="59458" y="3113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0" name="任意多边形: 形状 609"/>
            <p:cNvSpPr/>
            <p:nvPr/>
          </p:nvSpPr>
          <p:spPr>
            <a:xfrm>
              <a:off x="10681738" y="4931587"/>
              <a:ext cx="67928" cy="75707"/>
            </a:xfrm>
            <a:custGeom>
              <a:avLst/>
              <a:gdLst>
                <a:gd name="connsiteX0" fmla="*/ 11295 w 67928"/>
                <a:gd name="connsiteY0" fmla="*/ 0 h 75707"/>
                <a:gd name="connsiteX1" fmla="*/ 67929 w 67928"/>
                <a:gd name="connsiteY1" fmla="*/ 68621 h 75707"/>
                <a:gd name="connsiteX2" fmla="*/ 59564 w 67928"/>
                <a:gd name="connsiteY2" fmla="*/ 75707 h 75707"/>
                <a:gd name="connsiteX3" fmla="*/ 0 w 67928"/>
                <a:gd name="connsiteY3" fmla="*/ 9643 h 75707"/>
                <a:gd name="connsiteX4" fmla="*/ 11295 w 67928"/>
                <a:gd name="connsiteY4" fmla="*/ 0 h 7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28" h="75707">
                  <a:moveTo>
                    <a:pt x="11295" y="0"/>
                  </a:moveTo>
                  <a:cubicBezTo>
                    <a:pt x="30155" y="22856"/>
                    <a:pt x="49068" y="45712"/>
                    <a:pt x="67929" y="68621"/>
                  </a:cubicBezTo>
                  <a:cubicBezTo>
                    <a:pt x="65158" y="70966"/>
                    <a:pt x="62335" y="73363"/>
                    <a:pt x="59564" y="75707"/>
                  </a:cubicBezTo>
                  <a:cubicBezTo>
                    <a:pt x="19180" y="72351"/>
                    <a:pt x="14598" y="36442"/>
                    <a:pt x="0" y="9643"/>
                  </a:cubicBezTo>
                  <a:cubicBezTo>
                    <a:pt x="3729" y="6393"/>
                    <a:pt x="7512" y="3197"/>
                    <a:pt x="1129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1" name="任意多边形: 形状 610"/>
            <p:cNvSpPr/>
            <p:nvPr/>
          </p:nvSpPr>
          <p:spPr>
            <a:xfrm>
              <a:off x="8632255" y="3601924"/>
              <a:ext cx="50400" cy="47128"/>
            </a:xfrm>
            <a:custGeom>
              <a:avLst/>
              <a:gdLst>
                <a:gd name="connsiteX0" fmla="*/ 0 w 50400"/>
                <a:gd name="connsiteY0" fmla="*/ 3317 h 47128"/>
                <a:gd name="connsiteX1" fmla="*/ 50401 w 50400"/>
                <a:gd name="connsiteY1" fmla="*/ 42476 h 47128"/>
                <a:gd name="connsiteX2" fmla="*/ 0 w 50400"/>
                <a:gd name="connsiteY2" fmla="*/ 3317 h 4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00" h="47128">
                  <a:moveTo>
                    <a:pt x="0" y="3317"/>
                  </a:moveTo>
                  <a:cubicBezTo>
                    <a:pt x="34204" y="-5954"/>
                    <a:pt x="45553" y="3317"/>
                    <a:pt x="50401" y="42476"/>
                  </a:cubicBezTo>
                  <a:cubicBezTo>
                    <a:pt x="17209" y="53185"/>
                    <a:pt x="9430" y="47484"/>
                    <a:pt x="0" y="33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2" name="任意多边形: 形状 611"/>
            <p:cNvSpPr/>
            <p:nvPr/>
          </p:nvSpPr>
          <p:spPr>
            <a:xfrm>
              <a:off x="7230627" y="4140083"/>
              <a:ext cx="53330" cy="43881"/>
            </a:xfrm>
            <a:custGeom>
              <a:avLst/>
              <a:gdLst>
                <a:gd name="connsiteX0" fmla="*/ 51999 w 53330"/>
                <a:gd name="connsiteY0" fmla="*/ 30646 h 43881"/>
                <a:gd name="connsiteX1" fmla="*/ 30848 w 53330"/>
                <a:gd name="connsiteY1" fmla="*/ 43646 h 43881"/>
                <a:gd name="connsiteX2" fmla="*/ 0 w 53330"/>
                <a:gd name="connsiteY2" fmla="*/ 14077 h 43881"/>
                <a:gd name="connsiteX3" fmla="*/ 22004 w 53330"/>
                <a:gd name="connsiteY3" fmla="*/ 118 h 43881"/>
                <a:gd name="connsiteX4" fmla="*/ 53331 w 53330"/>
                <a:gd name="connsiteY4" fmla="*/ 18392 h 43881"/>
                <a:gd name="connsiteX5" fmla="*/ 51999 w 53330"/>
                <a:gd name="connsiteY5" fmla="*/ 30646 h 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30" h="43881">
                  <a:moveTo>
                    <a:pt x="51999" y="30646"/>
                  </a:moveTo>
                  <a:cubicBezTo>
                    <a:pt x="44700" y="35281"/>
                    <a:pt x="33671" y="45564"/>
                    <a:pt x="30848" y="43646"/>
                  </a:cubicBezTo>
                  <a:cubicBezTo>
                    <a:pt x="19180" y="35814"/>
                    <a:pt x="10070" y="24253"/>
                    <a:pt x="0" y="14077"/>
                  </a:cubicBezTo>
                  <a:cubicBezTo>
                    <a:pt x="7406" y="9069"/>
                    <a:pt x="16037" y="-1214"/>
                    <a:pt x="22004" y="118"/>
                  </a:cubicBezTo>
                  <a:cubicBezTo>
                    <a:pt x="33245" y="2675"/>
                    <a:pt x="42995" y="11946"/>
                    <a:pt x="53331" y="18392"/>
                  </a:cubicBezTo>
                  <a:cubicBezTo>
                    <a:pt x="52851" y="22495"/>
                    <a:pt x="52425" y="26597"/>
                    <a:pt x="51999" y="306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3" name="任意多边形: 形状 612"/>
            <p:cNvSpPr/>
            <p:nvPr/>
          </p:nvSpPr>
          <p:spPr>
            <a:xfrm>
              <a:off x="8730531" y="3466174"/>
              <a:ext cx="55216" cy="51652"/>
            </a:xfrm>
            <a:custGeom>
              <a:avLst/>
              <a:gdLst>
                <a:gd name="connsiteX0" fmla="*/ 55216 w 55216"/>
                <a:gd name="connsiteY0" fmla="*/ 36773 h 51652"/>
                <a:gd name="connsiteX1" fmla="*/ 33639 w 55216"/>
                <a:gd name="connsiteY1" fmla="*/ 51585 h 51652"/>
                <a:gd name="connsiteX2" fmla="*/ 21 w 55216"/>
                <a:gd name="connsiteY2" fmla="*/ 14610 h 51652"/>
                <a:gd name="connsiteX3" fmla="*/ 14193 w 55216"/>
                <a:gd name="connsiteY3" fmla="*/ 12 h 51652"/>
                <a:gd name="connsiteX4" fmla="*/ 55216 w 55216"/>
                <a:gd name="connsiteY4" fmla="*/ 36773 h 5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5" h="51652">
                  <a:moveTo>
                    <a:pt x="55216" y="36773"/>
                  </a:moveTo>
                  <a:cubicBezTo>
                    <a:pt x="43282" y="45085"/>
                    <a:pt x="34545" y="52437"/>
                    <a:pt x="33639" y="51585"/>
                  </a:cubicBezTo>
                  <a:cubicBezTo>
                    <a:pt x="21545" y="40130"/>
                    <a:pt x="10250" y="27769"/>
                    <a:pt x="21" y="14610"/>
                  </a:cubicBezTo>
                  <a:cubicBezTo>
                    <a:pt x="-618" y="13811"/>
                    <a:pt x="13660" y="-468"/>
                    <a:pt x="14193" y="12"/>
                  </a:cubicBezTo>
                  <a:cubicBezTo>
                    <a:pt x="27086" y="10241"/>
                    <a:pt x="38967" y="21643"/>
                    <a:pt x="55216" y="367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4" name="任意多边形: 形状 613"/>
            <p:cNvSpPr/>
            <p:nvPr/>
          </p:nvSpPr>
          <p:spPr>
            <a:xfrm>
              <a:off x="9823382" y="4077344"/>
              <a:ext cx="49921" cy="54090"/>
            </a:xfrm>
            <a:custGeom>
              <a:avLst/>
              <a:gdLst>
                <a:gd name="connsiteX0" fmla="*/ 49921 w 49921"/>
                <a:gd name="connsiteY0" fmla="*/ 54066 h 54090"/>
                <a:gd name="connsiteX1" fmla="*/ 0 w 49921"/>
                <a:gd name="connsiteY1" fmla="*/ 1694 h 54090"/>
                <a:gd name="connsiteX2" fmla="*/ 49921 w 49921"/>
                <a:gd name="connsiteY2" fmla="*/ 54066 h 5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921" h="54090">
                  <a:moveTo>
                    <a:pt x="49921" y="54066"/>
                  </a:moveTo>
                  <a:cubicBezTo>
                    <a:pt x="10762" y="55025"/>
                    <a:pt x="7299" y="27001"/>
                    <a:pt x="0" y="1694"/>
                  </a:cubicBezTo>
                  <a:cubicBezTo>
                    <a:pt x="34577" y="-4646"/>
                    <a:pt x="44700" y="5530"/>
                    <a:pt x="49921" y="540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5" name="任意多边形: 形状 614"/>
            <p:cNvSpPr/>
            <p:nvPr/>
          </p:nvSpPr>
          <p:spPr>
            <a:xfrm>
              <a:off x="10207247" y="4365246"/>
              <a:ext cx="46824" cy="57912"/>
            </a:xfrm>
            <a:custGeom>
              <a:avLst/>
              <a:gdLst>
                <a:gd name="connsiteX0" fmla="*/ 46778 w 46824"/>
                <a:gd name="connsiteY0" fmla="*/ 57913 h 57912"/>
                <a:gd name="connsiteX1" fmla="*/ 0 w 46824"/>
                <a:gd name="connsiteY1" fmla="*/ 0 h 57912"/>
                <a:gd name="connsiteX2" fmla="*/ 46778 w 46824"/>
                <a:gd name="connsiteY2" fmla="*/ 57913 h 5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824" h="57911">
                  <a:moveTo>
                    <a:pt x="46778" y="57913"/>
                  </a:moveTo>
                  <a:cubicBezTo>
                    <a:pt x="12840" y="52052"/>
                    <a:pt x="6607" y="44274"/>
                    <a:pt x="0" y="0"/>
                  </a:cubicBezTo>
                  <a:cubicBezTo>
                    <a:pt x="34044" y="4688"/>
                    <a:pt x="47737" y="21631"/>
                    <a:pt x="46778" y="579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6" name="任意多边形: 形状 615"/>
            <p:cNvSpPr/>
            <p:nvPr/>
          </p:nvSpPr>
          <p:spPr>
            <a:xfrm>
              <a:off x="11171945" y="5509436"/>
              <a:ext cx="69101" cy="71338"/>
            </a:xfrm>
            <a:custGeom>
              <a:avLst/>
              <a:gdLst>
                <a:gd name="connsiteX0" fmla="*/ 0 w 69101"/>
                <a:gd name="connsiteY0" fmla="*/ 0 h 71338"/>
                <a:gd name="connsiteX1" fmla="*/ 69101 w 69101"/>
                <a:gd name="connsiteY1" fmla="*/ 71339 h 71338"/>
                <a:gd name="connsiteX2" fmla="*/ 0 w 69101"/>
                <a:gd name="connsiteY2" fmla="*/ 0 h 7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01" h="71338">
                  <a:moveTo>
                    <a:pt x="0" y="0"/>
                  </a:moveTo>
                  <a:cubicBezTo>
                    <a:pt x="40172" y="8791"/>
                    <a:pt x="51520" y="41929"/>
                    <a:pt x="69101" y="71339"/>
                  </a:cubicBezTo>
                  <a:cubicBezTo>
                    <a:pt x="35749" y="65425"/>
                    <a:pt x="17049" y="4608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7" name="任意多边形: 形状 616"/>
            <p:cNvSpPr/>
            <p:nvPr/>
          </p:nvSpPr>
          <p:spPr>
            <a:xfrm>
              <a:off x="7277616" y="4304768"/>
              <a:ext cx="47113" cy="46517"/>
            </a:xfrm>
            <a:custGeom>
              <a:avLst/>
              <a:gdLst>
                <a:gd name="connsiteX0" fmla="*/ 46887 w 47113"/>
                <a:gd name="connsiteY0" fmla="*/ 45453 h 46517"/>
                <a:gd name="connsiteX1" fmla="*/ 56 w 47113"/>
                <a:gd name="connsiteY1" fmla="*/ 26060 h 46517"/>
                <a:gd name="connsiteX2" fmla="*/ 17691 w 47113"/>
                <a:gd name="connsiteY2" fmla="*/ 274 h 46517"/>
                <a:gd name="connsiteX3" fmla="*/ 46887 w 47113"/>
                <a:gd name="connsiteY3" fmla="*/ 45453 h 46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113" h="46517">
                  <a:moveTo>
                    <a:pt x="46887" y="45453"/>
                  </a:moveTo>
                  <a:cubicBezTo>
                    <a:pt x="26801" y="43908"/>
                    <a:pt x="3626" y="55736"/>
                    <a:pt x="56" y="26060"/>
                  </a:cubicBezTo>
                  <a:cubicBezTo>
                    <a:pt x="-903" y="17856"/>
                    <a:pt x="10658" y="1020"/>
                    <a:pt x="17691" y="274"/>
                  </a:cubicBezTo>
                  <a:cubicBezTo>
                    <a:pt x="47047" y="-2710"/>
                    <a:pt x="47846" y="19081"/>
                    <a:pt x="46887" y="454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8" name="任意多边形: 形状 617"/>
            <p:cNvSpPr/>
            <p:nvPr/>
          </p:nvSpPr>
          <p:spPr>
            <a:xfrm>
              <a:off x="6487085" y="5592176"/>
              <a:ext cx="50670" cy="51718"/>
            </a:xfrm>
            <a:custGeom>
              <a:avLst/>
              <a:gdLst>
                <a:gd name="connsiteX0" fmla="*/ 32126 w 50670"/>
                <a:gd name="connsiteY0" fmla="*/ 0 h 51718"/>
                <a:gd name="connsiteX1" fmla="*/ 50560 w 50670"/>
                <a:gd name="connsiteY1" fmla="*/ 33458 h 51718"/>
                <a:gd name="connsiteX2" fmla="*/ 26319 w 50670"/>
                <a:gd name="connsiteY2" fmla="*/ 51519 h 51718"/>
                <a:gd name="connsiteX3" fmla="*/ 0 w 50670"/>
                <a:gd name="connsiteY3" fmla="*/ 26585 h 51718"/>
                <a:gd name="connsiteX4" fmla="*/ 32126 w 50670"/>
                <a:gd name="connsiteY4" fmla="*/ 0 h 5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70" h="51718">
                  <a:moveTo>
                    <a:pt x="32126" y="0"/>
                  </a:moveTo>
                  <a:cubicBezTo>
                    <a:pt x="40811" y="14651"/>
                    <a:pt x="51892" y="25040"/>
                    <a:pt x="50560" y="33458"/>
                  </a:cubicBezTo>
                  <a:cubicBezTo>
                    <a:pt x="49335" y="41077"/>
                    <a:pt x="32499" y="53437"/>
                    <a:pt x="26319" y="51519"/>
                  </a:cubicBezTo>
                  <a:cubicBezTo>
                    <a:pt x="15930" y="48270"/>
                    <a:pt x="8578" y="35376"/>
                    <a:pt x="0" y="26585"/>
                  </a:cubicBezTo>
                  <a:cubicBezTo>
                    <a:pt x="8791" y="19340"/>
                    <a:pt x="17582" y="12041"/>
                    <a:pt x="3212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9" name="任意多边形: 形状 618"/>
            <p:cNvSpPr/>
            <p:nvPr/>
          </p:nvSpPr>
          <p:spPr>
            <a:xfrm>
              <a:off x="10101438" y="4315058"/>
              <a:ext cx="49495" cy="56101"/>
            </a:xfrm>
            <a:custGeom>
              <a:avLst/>
              <a:gdLst>
                <a:gd name="connsiteX0" fmla="*/ 49495 w 49495"/>
                <a:gd name="connsiteY0" fmla="*/ 56101 h 56101"/>
                <a:gd name="connsiteX1" fmla="*/ 0 w 49495"/>
                <a:gd name="connsiteY1" fmla="*/ 0 h 56101"/>
                <a:gd name="connsiteX2" fmla="*/ 49495 w 49495"/>
                <a:gd name="connsiteY2" fmla="*/ 56101 h 56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495" h="56101">
                  <a:moveTo>
                    <a:pt x="49495" y="56101"/>
                  </a:moveTo>
                  <a:cubicBezTo>
                    <a:pt x="10336" y="51413"/>
                    <a:pt x="1545" y="40971"/>
                    <a:pt x="0" y="0"/>
                  </a:cubicBezTo>
                  <a:cubicBezTo>
                    <a:pt x="30422" y="2451"/>
                    <a:pt x="38467" y="11188"/>
                    <a:pt x="49495" y="561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0" name="任意多边形: 形状 619"/>
            <p:cNvSpPr/>
            <p:nvPr/>
          </p:nvSpPr>
          <p:spPr>
            <a:xfrm>
              <a:off x="8199469" y="3533171"/>
              <a:ext cx="44459" cy="46660"/>
            </a:xfrm>
            <a:custGeom>
              <a:avLst/>
              <a:gdLst>
                <a:gd name="connsiteX0" fmla="*/ 12 w 44459"/>
                <a:gd name="connsiteY0" fmla="*/ 2116 h 46660"/>
                <a:gd name="connsiteX1" fmla="*/ 44445 w 44459"/>
                <a:gd name="connsiteY1" fmla="*/ 26944 h 46660"/>
                <a:gd name="connsiteX2" fmla="*/ 28249 w 44459"/>
                <a:gd name="connsiteY2" fmla="*/ 46656 h 46660"/>
                <a:gd name="connsiteX3" fmla="*/ 12 w 44459"/>
                <a:gd name="connsiteY3" fmla="*/ 2116 h 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59" h="46660">
                  <a:moveTo>
                    <a:pt x="12" y="2116"/>
                  </a:moveTo>
                  <a:cubicBezTo>
                    <a:pt x="23933" y="-2998"/>
                    <a:pt x="42367" y="-334"/>
                    <a:pt x="44445" y="26944"/>
                  </a:cubicBezTo>
                  <a:cubicBezTo>
                    <a:pt x="44925" y="33390"/>
                    <a:pt x="33630" y="46923"/>
                    <a:pt x="28249" y="46656"/>
                  </a:cubicBezTo>
                  <a:cubicBezTo>
                    <a:pt x="971" y="45378"/>
                    <a:pt x="-148" y="24919"/>
                    <a:pt x="12" y="21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1" name="任意多边形: 形状 620"/>
            <p:cNvSpPr/>
            <p:nvPr/>
          </p:nvSpPr>
          <p:spPr>
            <a:xfrm>
              <a:off x="9653320" y="3882121"/>
              <a:ext cx="58818" cy="60100"/>
            </a:xfrm>
            <a:custGeom>
              <a:avLst/>
              <a:gdLst>
                <a:gd name="connsiteX0" fmla="*/ 43421 w 58818"/>
                <a:gd name="connsiteY0" fmla="*/ 60100 h 60100"/>
                <a:gd name="connsiteX1" fmla="*/ 0 w 58818"/>
                <a:gd name="connsiteY1" fmla="*/ 11564 h 60100"/>
                <a:gd name="connsiteX2" fmla="*/ 4209 w 58818"/>
                <a:gd name="connsiteY2" fmla="*/ 1655 h 60100"/>
                <a:gd name="connsiteX3" fmla="*/ 34364 w 58818"/>
                <a:gd name="connsiteY3" fmla="*/ 2454 h 60100"/>
                <a:gd name="connsiteX4" fmla="*/ 58818 w 58818"/>
                <a:gd name="connsiteY4" fmla="*/ 50350 h 60100"/>
                <a:gd name="connsiteX5" fmla="*/ 43421 w 58818"/>
                <a:gd name="connsiteY5" fmla="*/ 60100 h 6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18" h="60099">
                  <a:moveTo>
                    <a:pt x="43421" y="60100"/>
                  </a:moveTo>
                  <a:cubicBezTo>
                    <a:pt x="28930" y="43904"/>
                    <a:pt x="14491" y="27761"/>
                    <a:pt x="0" y="11564"/>
                  </a:cubicBezTo>
                  <a:cubicBezTo>
                    <a:pt x="1385" y="8261"/>
                    <a:pt x="2824" y="4958"/>
                    <a:pt x="4209" y="1655"/>
                  </a:cubicBezTo>
                  <a:cubicBezTo>
                    <a:pt x="14598" y="1655"/>
                    <a:pt x="30422" y="-2554"/>
                    <a:pt x="34364" y="2454"/>
                  </a:cubicBezTo>
                  <a:cubicBezTo>
                    <a:pt x="45179" y="16359"/>
                    <a:pt x="50987" y="34101"/>
                    <a:pt x="58818" y="50350"/>
                  </a:cubicBezTo>
                  <a:cubicBezTo>
                    <a:pt x="53651" y="53600"/>
                    <a:pt x="48536" y="56850"/>
                    <a:pt x="43421" y="601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2" name="任意多边形: 形状 621"/>
            <p:cNvSpPr/>
            <p:nvPr/>
          </p:nvSpPr>
          <p:spPr>
            <a:xfrm>
              <a:off x="8861775" y="3499305"/>
              <a:ext cx="48129" cy="50101"/>
            </a:xfrm>
            <a:custGeom>
              <a:avLst/>
              <a:gdLst>
                <a:gd name="connsiteX0" fmla="*/ 0 w 48129"/>
                <a:gd name="connsiteY0" fmla="*/ 2204 h 50101"/>
                <a:gd name="connsiteX1" fmla="*/ 48057 w 48129"/>
                <a:gd name="connsiteY1" fmla="*/ 31880 h 50101"/>
                <a:gd name="connsiteX2" fmla="*/ 39159 w 48129"/>
                <a:gd name="connsiteY2" fmla="*/ 50101 h 50101"/>
                <a:gd name="connsiteX3" fmla="*/ 0 w 48129"/>
                <a:gd name="connsiteY3" fmla="*/ 2204 h 5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29" h="50101">
                  <a:moveTo>
                    <a:pt x="0" y="2204"/>
                  </a:moveTo>
                  <a:cubicBezTo>
                    <a:pt x="31168" y="-5468"/>
                    <a:pt x="44487" y="7479"/>
                    <a:pt x="48057" y="31880"/>
                  </a:cubicBezTo>
                  <a:cubicBezTo>
                    <a:pt x="48909" y="37687"/>
                    <a:pt x="42089" y="50207"/>
                    <a:pt x="39159" y="50101"/>
                  </a:cubicBezTo>
                  <a:cubicBezTo>
                    <a:pt x="10283" y="49195"/>
                    <a:pt x="6020" y="26925"/>
                    <a:pt x="0" y="22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3" name="任意多边形: 形状 622"/>
            <p:cNvSpPr/>
            <p:nvPr/>
          </p:nvSpPr>
          <p:spPr>
            <a:xfrm>
              <a:off x="8348579" y="3553018"/>
              <a:ext cx="44992" cy="48955"/>
            </a:xfrm>
            <a:custGeom>
              <a:avLst/>
              <a:gdLst>
                <a:gd name="connsiteX0" fmla="*/ 2050 w 44992"/>
                <a:gd name="connsiteY0" fmla="*/ 170 h 48955"/>
                <a:gd name="connsiteX1" fmla="*/ 44992 w 44992"/>
                <a:gd name="connsiteY1" fmla="*/ 30805 h 48955"/>
                <a:gd name="connsiteX2" fmla="*/ 27676 w 44992"/>
                <a:gd name="connsiteY2" fmla="*/ 48919 h 48955"/>
                <a:gd name="connsiteX3" fmla="*/ 2050 w 44992"/>
                <a:gd name="connsiteY3" fmla="*/ 170 h 4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92" h="48955">
                  <a:moveTo>
                    <a:pt x="2050" y="170"/>
                  </a:moveTo>
                  <a:cubicBezTo>
                    <a:pt x="26558" y="-1055"/>
                    <a:pt x="45152" y="3847"/>
                    <a:pt x="44992" y="30805"/>
                  </a:cubicBezTo>
                  <a:cubicBezTo>
                    <a:pt x="44939" y="37198"/>
                    <a:pt x="32685" y="49719"/>
                    <a:pt x="27676" y="48919"/>
                  </a:cubicBezTo>
                  <a:cubicBezTo>
                    <a:pt x="-347" y="44604"/>
                    <a:pt x="-2958" y="24891"/>
                    <a:pt x="2050" y="1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4" name="任意多边形: 形状 623"/>
            <p:cNvSpPr/>
            <p:nvPr/>
          </p:nvSpPr>
          <p:spPr>
            <a:xfrm>
              <a:off x="6587087" y="5228243"/>
              <a:ext cx="53064" cy="42312"/>
            </a:xfrm>
            <a:custGeom>
              <a:avLst/>
              <a:gdLst>
                <a:gd name="connsiteX0" fmla="*/ 52319 w 53064"/>
                <a:gd name="connsiteY0" fmla="*/ 29723 h 42312"/>
                <a:gd name="connsiteX1" fmla="*/ 26426 w 53064"/>
                <a:gd name="connsiteY1" fmla="*/ 41977 h 42312"/>
                <a:gd name="connsiteX2" fmla="*/ 0 w 53064"/>
                <a:gd name="connsiteY2" fmla="*/ 17948 h 42312"/>
                <a:gd name="connsiteX3" fmla="*/ 22963 w 53064"/>
                <a:gd name="connsiteY3" fmla="*/ 47 h 42312"/>
                <a:gd name="connsiteX4" fmla="*/ 53065 w 53064"/>
                <a:gd name="connsiteY4" fmla="*/ 18321 h 42312"/>
                <a:gd name="connsiteX5" fmla="*/ 52319 w 53064"/>
                <a:gd name="connsiteY5" fmla="*/ 29723 h 4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63" h="42312">
                  <a:moveTo>
                    <a:pt x="52319" y="29723"/>
                  </a:moveTo>
                  <a:cubicBezTo>
                    <a:pt x="43528" y="34251"/>
                    <a:pt x="32712" y="44267"/>
                    <a:pt x="26426" y="41977"/>
                  </a:cubicBezTo>
                  <a:cubicBezTo>
                    <a:pt x="16090" y="38194"/>
                    <a:pt x="8631" y="26366"/>
                    <a:pt x="0" y="17948"/>
                  </a:cubicBezTo>
                  <a:cubicBezTo>
                    <a:pt x="7725" y="11555"/>
                    <a:pt x="16250" y="-859"/>
                    <a:pt x="22963" y="47"/>
                  </a:cubicBezTo>
                  <a:cubicBezTo>
                    <a:pt x="33618" y="1432"/>
                    <a:pt x="43102" y="11768"/>
                    <a:pt x="53065" y="18321"/>
                  </a:cubicBezTo>
                  <a:cubicBezTo>
                    <a:pt x="52851" y="22157"/>
                    <a:pt x="52585" y="25940"/>
                    <a:pt x="52319" y="297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5" name="任意多边形: 形状 624"/>
            <p:cNvSpPr/>
            <p:nvPr/>
          </p:nvSpPr>
          <p:spPr>
            <a:xfrm>
              <a:off x="11653042" y="6141628"/>
              <a:ext cx="68994" cy="74428"/>
            </a:xfrm>
            <a:custGeom>
              <a:avLst/>
              <a:gdLst>
                <a:gd name="connsiteX0" fmla="*/ 68995 w 68994"/>
                <a:gd name="connsiteY0" fmla="*/ 74429 h 74428"/>
                <a:gd name="connsiteX1" fmla="*/ 0 w 68994"/>
                <a:gd name="connsiteY1" fmla="*/ 0 h 74428"/>
                <a:gd name="connsiteX2" fmla="*/ 68995 w 68994"/>
                <a:gd name="connsiteY2" fmla="*/ 74429 h 7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994" h="74428">
                  <a:moveTo>
                    <a:pt x="68995" y="74429"/>
                  </a:moveTo>
                  <a:cubicBezTo>
                    <a:pt x="47577" y="51306"/>
                    <a:pt x="26106" y="28184"/>
                    <a:pt x="0" y="0"/>
                  </a:cubicBezTo>
                  <a:cubicBezTo>
                    <a:pt x="40864" y="4955"/>
                    <a:pt x="61855" y="26426"/>
                    <a:pt x="68995" y="744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6" name="任意多边形: 形状 625"/>
            <p:cNvSpPr/>
            <p:nvPr/>
          </p:nvSpPr>
          <p:spPr>
            <a:xfrm>
              <a:off x="7364970" y="3967489"/>
              <a:ext cx="48026" cy="44875"/>
            </a:xfrm>
            <a:custGeom>
              <a:avLst/>
              <a:gdLst>
                <a:gd name="connsiteX0" fmla="*/ 48027 w 48026"/>
                <a:gd name="connsiteY0" fmla="*/ 38452 h 44875"/>
                <a:gd name="connsiteX1" fmla="*/ 397 w 48026"/>
                <a:gd name="connsiteY1" fmla="*/ 26092 h 44875"/>
                <a:gd name="connsiteX2" fmla="*/ 11532 w 48026"/>
                <a:gd name="connsiteY2" fmla="*/ 625 h 44875"/>
                <a:gd name="connsiteX3" fmla="*/ 48027 w 48026"/>
                <a:gd name="connsiteY3" fmla="*/ 38452 h 4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26" h="44875">
                  <a:moveTo>
                    <a:pt x="48027" y="38452"/>
                  </a:moveTo>
                  <a:cubicBezTo>
                    <a:pt x="27675" y="46550"/>
                    <a:pt x="8815" y="51132"/>
                    <a:pt x="397" y="26092"/>
                  </a:cubicBezTo>
                  <a:cubicBezTo>
                    <a:pt x="-1894" y="19219"/>
                    <a:pt x="6257" y="1478"/>
                    <a:pt x="11532" y="625"/>
                  </a:cubicBezTo>
                  <a:cubicBezTo>
                    <a:pt x="38490" y="-3797"/>
                    <a:pt x="44138" y="15916"/>
                    <a:pt x="48027" y="384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7" name="任意多边形: 形状 626"/>
            <p:cNvSpPr/>
            <p:nvPr/>
          </p:nvSpPr>
          <p:spPr>
            <a:xfrm>
              <a:off x="9374146" y="3644293"/>
              <a:ext cx="47582" cy="52786"/>
            </a:xfrm>
            <a:custGeom>
              <a:avLst/>
              <a:gdLst>
                <a:gd name="connsiteX0" fmla="*/ 0 w 47582"/>
                <a:gd name="connsiteY0" fmla="*/ 0 h 52786"/>
                <a:gd name="connsiteX1" fmla="*/ 47577 w 47582"/>
                <a:gd name="connsiteY1" fmla="*/ 39585 h 52786"/>
                <a:gd name="connsiteX2" fmla="*/ 34311 w 47582"/>
                <a:gd name="connsiteY2" fmla="*/ 52745 h 52786"/>
                <a:gd name="connsiteX3" fmla="*/ 0 w 47582"/>
                <a:gd name="connsiteY3" fmla="*/ 0 h 5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82" h="52786">
                  <a:moveTo>
                    <a:pt x="0" y="0"/>
                  </a:moveTo>
                  <a:cubicBezTo>
                    <a:pt x="30422" y="160"/>
                    <a:pt x="46032" y="13160"/>
                    <a:pt x="47577" y="39585"/>
                  </a:cubicBezTo>
                  <a:cubicBezTo>
                    <a:pt x="47844" y="43954"/>
                    <a:pt x="37934" y="53491"/>
                    <a:pt x="34311" y="52745"/>
                  </a:cubicBezTo>
                  <a:cubicBezTo>
                    <a:pt x="7352" y="47151"/>
                    <a:pt x="2451" y="2584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8" name="任意多边形: 形状 627"/>
            <p:cNvSpPr/>
            <p:nvPr/>
          </p:nvSpPr>
          <p:spPr>
            <a:xfrm>
              <a:off x="9257285" y="3606093"/>
              <a:ext cx="42222" cy="50986"/>
            </a:xfrm>
            <a:custGeom>
              <a:avLst/>
              <a:gdLst>
                <a:gd name="connsiteX0" fmla="*/ 42219 w 42222"/>
                <a:gd name="connsiteY0" fmla="*/ 50987 h 50986"/>
                <a:gd name="connsiteX1" fmla="*/ 2527 w 42222"/>
                <a:gd name="connsiteY1" fmla="*/ 0 h 50986"/>
                <a:gd name="connsiteX2" fmla="*/ 42219 w 42222"/>
                <a:gd name="connsiteY2" fmla="*/ 50987 h 5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222" h="50986">
                  <a:moveTo>
                    <a:pt x="42219" y="50987"/>
                  </a:moveTo>
                  <a:cubicBezTo>
                    <a:pt x="-137" y="44487"/>
                    <a:pt x="-4027" y="39212"/>
                    <a:pt x="2527" y="0"/>
                  </a:cubicBezTo>
                  <a:cubicBezTo>
                    <a:pt x="34120" y="2184"/>
                    <a:pt x="42432" y="12360"/>
                    <a:pt x="42219" y="509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9" name="任意多边形: 形状 628"/>
            <p:cNvSpPr/>
            <p:nvPr/>
          </p:nvSpPr>
          <p:spPr>
            <a:xfrm>
              <a:off x="6996099" y="5903162"/>
              <a:ext cx="50572" cy="49809"/>
            </a:xfrm>
            <a:custGeom>
              <a:avLst/>
              <a:gdLst>
                <a:gd name="connsiteX0" fmla="*/ 0 w 50572"/>
                <a:gd name="connsiteY0" fmla="*/ 3458 h 49809"/>
                <a:gd name="connsiteX1" fmla="*/ 50401 w 50572"/>
                <a:gd name="connsiteY1" fmla="*/ 31002 h 49809"/>
                <a:gd name="connsiteX2" fmla="*/ 41130 w 50572"/>
                <a:gd name="connsiteY2" fmla="*/ 49810 h 49809"/>
                <a:gd name="connsiteX3" fmla="*/ 0 w 50572"/>
                <a:gd name="connsiteY3" fmla="*/ 3458 h 4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72" h="49809">
                  <a:moveTo>
                    <a:pt x="0" y="3458"/>
                  </a:moveTo>
                  <a:cubicBezTo>
                    <a:pt x="31647" y="-7144"/>
                    <a:pt x="44593" y="7933"/>
                    <a:pt x="50401" y="31002"/>
                  </a:cubicBezTo>
                  <a:cubicBezTo>
                    <a:pt x="51786" y="36437"/>
                    <a:pt x="44434" y="49810"/>
                    <a:pt x="41130" y="49810"/>
                  </a:cubicBezTo>
                  <a:cubicBezTo>
                    <a:pt x="11987" y="49863"/>
                    <a:pt x="7459" y="26900"/>
                    <a:pt x="0" y="34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0" name="任意多边形: 形状 629"/>
            <p:cNvSpPr/>
            <p:nvPr/>
          </p:nvSpPr>
          <p:spPr>
            <a:xfrm>
              <a:off x="11832695" y="6385586"/>
              <a:ext cx="75067" cy="78051"/>
            </a:xfrm>
            <a:custGeom>
              <a:avLst/>
              <a:gdLst>
                <a:gd name="connsiteX0" fmla="*/ 9164 w 75067"/>
                <a:gd name="connsiteY0" fmla="*/ 0 h 78051"/>
                <a:gd name="connsiteX1" fmla="*/ 75068 w 75067"/>
                <a:gd name="connsiteY1" fmla="*/ 70273 h 78051"/>
                <a:gd name="connsiteX2" fmla="*/ 67130 w 75067"/>
                <a:gd name="connsiteY2" fmla="*/ 78052 h 78051"/>
                <a:gd name="connsiteX3" fmla="*/ 0 w 75067"/>
                <a:gd name="connsiteY3" fmla="*/ 8311 h 78051"/>
                <a:gd name="connsiteX4" fmla="*/ 9164 w 75067"/>
                <a:gd name="connsiteY4" fmla="*/ 0 h 7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067" h="78051">
                  <a:moveTo>
                    <a:pt x="9164" y="0"/>
                  </a:moveTo>
                  <a:cubicBezTo>
                    <a:pt x="31114" y="23442"/>
                    <a:pt x="53118" y="46831"/>
                    <a:pt x="75068" y="70273"/>
                  </a:cubicBezTo>
                  <a:cubicBezTo>
                    <a:pt x="72404" y="72884"/>
                    <a:pt x="69740" y="75441"/>
                    <a:pt x="67130" y="78052"/>
                  </a:cubicBezTo>
                  <a:cubicBezTo>
                    <a:pt x="34790" y="64999"/>
                    <a:pt x="15184" y="38946"/>
                    <a:pt x="0" y="8311"/>
                  </a:cubicBezTo>
                  <a:cubicBezTo>
                    <a:pt x="3037" y="5594"/>
                    <a:pt x="6126" y="2824"/>
                    <a:pt x="916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1" name="任意多边形: 形状 630"/>
            <p:cNvSpPr/>
            <p:nvPr/>
          </p:nvSpPr>
          <p:spPr>
            <a:xfrm>
              <a:off x="10471940" y="4606327"/>
              <a:ext cx="46608" cy="67076"/>
            </a:xfrm>
            <a:custGeom>
              <a:avLst/>
              <a:gdLst>
                <a:gd name="connsiteX0" fmla="*/ 46609 w 46608"/>
                <a:gd name="connsiteY0" fmla="*/ 67076 h 67076"/>
                <a:gd name="connsiteX1" fmla="*/ 311 w 46608"/>
                <a:gd name="connsiteY1" fmla="*/ 0 h 67076"/>
                <a:gd name="connsiteX2" fmla="*/ 46609 w 46608"/>
                <a:gd name="connsiteY2" fmla="*/ 67076 h 6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608" h="67076">
                  <a:moveTo>
                    <a:pt x="46609" y="67076"/>
                  </a:moveTo>
                  <a:cubicBezTo>
                    <a:pt x="8462" y="53651"/>
                    <a:pt x="-2034" y="38520"/>
                    <a:pt x="311" y="0"/>
                  </a:cubicBezTo>
                  <a:cubicBezTo>
                    <a:pt x="31424" y="11614"/>
                    <a:pt x="44691" y="32713"/>
                    <a:pt x="46609" y="670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2" name="任意多边形: 形状 631"/>
            <p:cNvSpPr/>
            <p:nvPr/>
          </p:nvSpPr>
          <p:spPr>
            <a:xfrm>
              <a:off x="7652209" y="3809315"/>
              <a:ext cx="48953" cy="46278"/>
            </a:xfrm>
            <a:custGeom>
              <a:avLst/>
              <a:gdLst>
                <a:gd name="connsiteX0" fmla="*/ 4 w 48953"/>
                <a:gd name="connsiteY0" fmla="*/ 3921 h 46278"/>
                <a:gd name="connsiteX1" fmla="*/ 48913 w 48953"/>
                <a:gd name="connsiteY1" fmla="*/ 29707 h 46278"/>
                <a:gd name="connsiteX2" fmla="*/ 32930 w 48953"/>
                <a:gd name="connsiteY2" fmla="*/ 46277 h 46278"/>
                <a:gd name="connsiteX3" fmla="*/ 4 w 48953"/>
                <a:gd name="connsiteY3" fmla="*/ 3921 h 4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53" h="46278">
                  <a:moveTo>
                    <a:pt x="4" y="3921"/>
                  </a:moveTo>
                  <a:cubicBezTo>
                    <a:pt x="29520" y="-6521"/>
                    <a:pt x="44598" y="4507"/>
                    <a:pt x="48913" y="29707"/>
                  </a:cubicBezTo>
                  <a:cubicBezTo>
                    <a:pt x="49712" y="34502"/>
                    <a:pt x="38417" y="46437"/>
                    <a:pt x="32930" y="46277"/>
                  </a:cubicBezTo>
                  <a:cubicBezTo>
                    <a:pt x="7463" y="45637"/>
                    <a:pt x="-209" y="28482"/>
                    <a:pt x="4" y="39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3" name="任意多边形: 形状 632"/>
            <p:cNvSpPr/>
            <p:nvPr/>
          </p:nvSpPr>
          <p:spPr>
            <a:xfrm>
              <a:off x="6827369" y="4675045"/>
              <a:ext cx="52212" cy="41344"/>
            </a:xfrm>
            <a:custGeom>
              <a:avLst/>
              <a:gdLst>
                <a:gd name="connsiteX0" fmla="*/ 51519 w 52212"/>
                <a:gd name="connsiteY0" fmla="*/ 29579 h 41344"/>
                <a:gd name="connsiteX1" fmla="*/ 28503 w 52212"/>
                <a:gd name="connsiteY1" fmla="*/ 41033 h 41344"/>
                <a:gd name="connsiteX2" fmla="*/ 0 w 52212"/>
                <a:gd name="connsiteY2" fmla="*/ 18177 h 41344"/>
                <a:gd name="connsiteX3" fmla="*/ 17582 w 52212"/>
                <a:gd name="connsiteY3" fmla="*/ 63 h 41344"/>
                <a:gd name="connsiteX4" fmla="*/ 52212 w 52212"/>
                <a:gd name="connsiteY4" fmla="*/ 18231 h 41344"/>
                <a:gd name="connsiteX5" fmla="*/ 51519 w 52212"/>
                <a:gd name="connsiteY5" fmla="*/ 29579 h 4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12" h="41344">
                  <a:moveTo>
                    <a:pt x="51519" y="29579"/>
                  </a:moveTo>
                  <a:cubicBezTo>
                    <a:pt x="43688" y="33788"/>
                    <a:pt x="33778" y="43164"/>
                    <a:pt x="28503" y="41033"/>
                  </a:cubicBezTo>
                  <a:cubicBezTo>
                    <a:pt x="17688" y="36665"/>
                    <a:pt x="9324" y="26169"/>
                    <a:pt x="0" y="18177"/>
                  </a:cubicBezTo>
                  <a:cubicBezTo>
                    <a:pt x="5967" y="11731"/>
                    <a:pt x="13586" y="-1003"/>
                    <a:pt x="17582" y="63"/>
                  </a:cubicBezTo>
                  <a:cubicBezTo>
                    <a:pt x="29889" y="3260"/>
                    <a:pt x="40811" y="11784"/>
                    <a:pt x="52212" y="18231"/>
                  </a:cubicBezTo>
                  <a:cubicBezTo>
                    <a:pt x="51999" y="22013"/>
                    <a:pt x="51733" y="25796"/>
                    <a:pt x="51519" y="295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4" name="任意多边形: 形状 633"/>
            <p:cNvSpPr/>
            <p:nvPr/>
          </p:nvSpPr>
          <p:spPr>
            <a:xfrm>
              <a:off x="9000804" y="3534273"/>
              <a:ext cx="45844" cy="47059"/>
            </a:xfrm>
            <a:custGeom>
              <a:avLst/>
              <a:gdLst>
                <a:gd name="connsiteX0" fmla="*/ 45844 w 45844"/>
                <a:gd name="connsiteY0" fmla="*/ 45714 h 47059"/>
                <a:gd name="connsiteX1" fmla="*/ 26 w 45844"/>
                <a:gd name="connsiteY1" fmla="*/ 19394 h 47059"/>
                <a:gd name="connsiteX2" fmla="*/ 13558 w 45844"/>
                <a:gd name="connsiteY2" fmla="*/ 1 h 47059"/>
                <a:gd name="connsiteX3" fmla="*/ 45844 w 45844"/>
                <a:gd name="connsiteY3" fmla="*/ 45714 h 4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44" h="47059">
                  <a:moveTo>
                    <a:pt x="45844" y="45714"/>
                  </a:moveTo>
                  <a:cubicBezTo>
                    <a:pt x="18513" y="50242"/>
                    <a:pt x="2157" y="43796"/>
                    <a:pt x="26" y="19394"/>
                  </a:cubicBezTo>
                  <a:cubicBezTo>
                    <a:pt x="-561" y="13054"/>
                    <a:pt x="9029" y="-158"/>
                    <a:pt x="13558" y="1"/>
                  </a:cubicBezTo>
                  <a:cubicBezTo>
                    <a:pt x="40836" y="1067"/>
                    <a:pt x="43074" y="21739"/>
                    <a:pt x="45844" y="457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5" name="任意多边形: 形状 634"/>
            <p:cNvSpPr/>
            <p:nvPr/>
          </p:nvSpPr>
          <p:spPr>
            <a:xfrm>
              <a:off x="7775577" y="3639498"/>
              <a:ext cx="43488" cy="58285"/>
            </a:xfrm>
            <a:custGeom>
              <a:avLst/>
              <a:gdLst>
                <a:gd name="connsiteX0" fmla="*/ 19740 w 43488"/>
                <a:gd name="connsiteY0" fmla="*/ 0 h 58285"/>
                <a:gd name="connsiteX1" fmla="*/ 43395 w 43488"/>
                <a:gd name="connsiteY1" fmla="*/ 40704 h 58285"/>
                <a:gd name="connsiteX2" fmla="*/ 27998 w 43488"/>
                <a:gd name="connsiteY2" fmla="*/ 58286 h 58285"/>
                <a:gd name="connsiteX3" fmla="*/ 134 w 43488"/>
                <a:gd name="connsiteY3" fmla="*/ 26159 h 58285"/>
                <a:gd name="connsiteX4" fmla="*/ 19740 w 43488"/>
                <a:gd name="connsiteY4" fmla="*/ 0 h 5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88" h="58285">
                  <a:moveTo>
                    <a:pt x="19740" y="0"/>
                  </a:moveTo>
                  <a:cubicBezTo>
                    <a:pt x="30662" y="17848"/>
                    <a:pt x="39293" y="28504"/>
                    <a:pt x="43395" y="40704"/>
                  </a:cubicBezTo>
                  <a:cubicBezTo>
                    <a:pt x="44621" y="44380"/>
                    <a:pt x="33486" y="52319"/>
                    <a:pt x="27998" y="58286"/>
                  </a:cubicBezTo>
                  <a:cubicBezTo>
                    <a:pt x="18408" y="47790"/>
                    <a:pt x="7753" y="37934"/>
                    <a:pt x="134" y="26159"/>
                  </a:cubicBezTo>
                  <a:cubicBezTo>
                    <a:pt x="-1305" y="23868"/>
                    <a:pt x="9085" y="13959"/>
                    <a:pt x="1974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6" name="任意多边形: 形状 635"/>
            <p:cNvSpPr/>
            <p:nvPr/>
          </p:nvSpPr>
          <p:spPr>
            <a:xfrm>
              <a:off x="7056889" y="4140116"/>
              <a:ext cx="56527" cy="43660"/>
            </a:xfrm>
            <a:custGeom>
              <a:avLst/>
              <a:gdLst>
                <a:gd name="connsiteX0" fmla="*/ 56528 w 56527"/>
                <a:gd name="connsiteY0" fmla="*/ 22035 h 43660"/>
                <a:gd name="connsiteX1" fmla="*/ 28503 w 56527"/>
                <a:gd name="connsiteY1" fmla="*/ 43506 h 43660"/>
                <a:gd name="connsiteX2" fmla="*/ 0 w 56527"/>
                <a:gd name="connsiteY2" fmla="*/ 15749 h 43660"/>
                <a:gd name="connsiteX3" fmla="*/ 18061 w 56527"/>
                <a:gd name="connsiteY3" fmla="*/ 85 h 43660"/>
                <a:gd name="connsiteX4" fmla="*/ 56528 w 56527"/>
                <a:gd name="connsiteY4" fmla="*/ 22035 h 4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27" h="43660">
                  <a:moveTo>
                    <a:pt x="56528" y="22035"/>
                  </a:moveTo>
                  <a:cubicBezTo>
                    <a:pt x="42302" y="33224"/>
                    <a:pt x="31008" y="45158"/>
                    <a:pt x="28503" y="43506"/>
                  </a:cubicBezTo>
                  <a:cubicBezTo>
                    <a:pt x="17582" y="36367"/>
                    <a:pt x="9270" y="25392"/>
                    <a:pt x="0" y="15749"/>
                  </a:cubicBezTo>
                  <a:cubicBezTo>
                    <a:pt x="6127" y="10154"/>
                    <a:pt x="13799" y="-1087"/>
                    <a:pt x="18061" y="85"/>
                  </a:cubicBezTo>
                  <a:cubicBezTo>
                    <a:pt x="29409" y="3175"/>
                    <a:pt x="39319" y="11646"/>
                    <a:pt x="56528" y="220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7" name="任意多边形: 形状 636"/>
            <p:cNvSpPr/>
            <p:nvPr/>
          </p:nvSpPr>
          <p:spPr>
            <a:xfrm>
              <a:off x="6683839" y="4861135"/>
              <a:ext cx="47478" cy="42638"/>
            </a:xfrm>
            <a:custGeom>
              <a:avLst/>
              <a:gdLst>
                <a:gd name="connsiteX0" fmla="*/ 0 w 47478"/>
                <a:gd name="connsiteY0" fmla="*/ 5346 h 42638"/>
                <a:gd name="connsiteX1" fmla="*/ 47311 w 47478"/>
                <a:gd name="connsiteY1" fmla="*/ 18399 h 42638"/>
                <a:gd name="connsiteX2" fmla="*/ 31061 w 47478"/>
                <a:gd name="connsiteY2" fmla="*/ 41894 h 42638"/>
                <a:gd name="connsiteX3" fmla="*/ 0 w 47478"/>
                <a:gd name="connsiteY3" fmla="*/ 5346 h 4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78" h="42638">
                  <a:moveTo>
                    <a:pt x="0" y="5346"/>
                  </a:moveTo>
                  <a:cubicBezTo>
                    <a:pt x="19393" y="1936"/>
                    <a:pt x="40011" y="-9838"/>
                    <a:pt x="47311" y="18399"/>
                  </a:cubicBezTo>
                  <a:cubicBezTo>
                    <a:pt x="48962" y="24792"/>
                    <a:pt x="38040" y="40669"/>
                    <a:pt x="31061" y="41894"/>
                  </a:cubicBezTo>
                  <a:cubicBezTo>
                    <a:pt x="4369" y="46636"/>
                    <a:pt x="426" y="28042"/>
                    <a:pt x="0" y="53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8" name="任意多边形: 形状 637"/>
            <p:cNvSpPr/>
            <p:nvPr/>
          </p:nvSpPr>
          <p:spPr>
            <a:xfrm>
              <a:off x="10153210" y="4220364"/>
              <a:ext cx="54357" cy="56982"/>
            </a:xfrm>
            <a:custGeom>
              <a:avLst/>
              <a:gdLst>
                <a:gd name="connsiteX0" fmla="*/ 54357 w 54357"/>
                <a:gd name="connsiteY0" fmla="*/ 56814 h 56982"/>
                <a:gd name="connsiteX1" fmla="*/ 280 w 54357"/>
                <a:gd name="connsiteY1" fmla="*/ 13179 h 56982"/>
                <a:gd name="connsiteX2" fmla="*/ 5821 w 54357"/>
                <a:gd name="connsiteY2" fmla="*/ 552 h 56982"/>
                <a:gd name="connsiteX3" fmla="*/ 22497 w 54357"/>
                <a:gd name="connsiteY3" fmla="*/ 3642 h 56982"/>
                <a:gd name="connsiteX4" fmla="*/ 54357 w 54357"/>
                <a:gd name="connsiteY4" fmla="*/ 56814 h 56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57" h="56981">
                  <a:moveTo>
                    <a:pt x="54357" y="56814"/>
                  </a:moveTo>
                  <a:cubicBezTo>
                    <a:pt x="14825" y="59318"/>
                    <a:pt x="9657" y="33531"/>
                    <a:pt x="280" y="13179"/>
                  </a:cubicBezTo>
                  <a:cubicBezTo>
                    <a:pt x="-1105" y="10196"/>
                    <a:pt x="2944" y="1245"/>
                    <a:pt x="5821" y="552"/>
                  </a:cubicBezTo>
                  <a:cubicBezTo>
                    <a:pt x="10989" y="-726"/>
                    <a:pt x="20100" y="179"/>
                    <a:pt x="22497" y="3642"/>
                  </a:cubicBezTo>
                  <a:cubicBezTo>
                    <a:pt x="33153" y="19093"/>
                    <a:pt x="41997" y="35769"/>
                    <a:pt x="54357" y="568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9" name="任意多边形: 形状 638"/>
            <p:cNvSpPr/>
            <p:nvPr/>
          </p:nvSpPr>
          <p:spPr>
            <a:xfrm>
              <a:off x="7099458" y="4312290"/>
              <a:ext cx="48895" cy="51464"/>
            </a:xfrm>
            <a:custGeom>
              <a:avLst/>
              <a:gdLst>
                <a:gd name="connsiteX0" fmla="*/ 28397 w 48895"/>
                <a:gd name="connsiteY0" fmla="*/ 51464 h 51464"/>
                <a:gd name="connsiteX1" fmla="*/ 0 w 48895"/>
                <a:gd name="connsiteY1" fmla="*/ 18219 h 51464"/>
                <a:gd name="connsiteX2" fmla="*/ 22164 w 48895"/>
                <a:gd name="connsiteY2" fmla="*/ 158 h 51464"/>
                <a:gd name="connsiteX3" fmla="*/ 48749 w 48895"/>
                <a:gd name="connsiteY3" fmla="*/ 25411 h 51464"/>
                <a:gd name="connsiteX4" fmla="*/ 28397 w 48895"/>
                <a:gd name="connsiteY4" fmla="*/ 51464 h 5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895" h="51464">
                  <a:moveTo>
                    <a:pt x="28397" y="51464"/>
                  </a:moveTo>
                  <a:cubicBezTo>
                    <a:pt x="16090" y="37079"/>
                    <a:pt x="8045" y="27649"/>
                    <a:pt x="0" y="18219"/>
                  </a:cubicBezTo>
                  <a:cubicBezTo>
                    <a:pt x="7565" y="11772"/>
                    <a:pt x="18221" y="-1600"/>
                    <a:pt x="22164" y="158"/>
                  </a:cubicBezTo>
                  <a:cubicBezTo>
                    <a:pt x="32926" y="4953"/>
                    <a:pt x="42302" y="15129"/>
                    <a:pt x="48749" y="25411"/>
                  </a:cubicBezTo>
                  <a:cubicBezTo>
                    <a:pt x="50347" y="27916"/>
                    <a:pt x="38520" y="38837"/>
                    <a:pt x="28397" y="514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0" name="任意多边形: 形状 639"/>
            <p:cNvSpPr/>
            <p:nvPr/>
          </p:nvSpPr>
          <p:spPr>
            <a:xfrm>
              <a:off x="9130492" y="3567680"/>
              <a:ext cx="45727" cy="57486"/>
            </a:xfrm>
            <a:custGeom>
              <a:avLst/>
              <a:gdLst>
                <a:gd name="connsiteX0" fmla="*/ 32195 w 45727"/>
                <a:gd name="connsiteY0" fmla="*/ 57487 h 57486"/>
                <a:gd name="connsiteX1" fmla="*/ 1347 w 45727"/>
                <a:gd name="connsiteY1" fmla="*/ 25680 h 57486"/>
                <a:gd name="connsiteX2" fmla="*/ 3585 w 45727"/>
                <a:gd name="connsiteY2" fmla="*/ 0 h 57486"/>
                <a:gd name="connsiteX3" fmla="*/ 28786 w 45727"/>
                <a:gd name="connsiteY3" fmla="*/ 7885 h 57486"/>
                <a:gd name="connsiteX4" fmla="*/ 45728 w 45727"/>
                <a:gd name="connsiteY4" fmla="*/ 49069 h 57486"/>
                <a:gd name="connsiteX5" fmla="*/ 32195 w 45727"/>
                <a:gd name="connsiteY5" fmla="*/ 57487 h 5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27" h="57486">
                  <a:moveTo>
                    <a:pt x="32195" y="57487"/>
                  </a:moveTo>
                  <a:cubicBezTo>
                    <a:pt x="21646" y="47044"/>
                    <a:pt x="9286" y="37827"/>
                    <a:pt x="1347" y="25680"/>
                  </a:cubicBezTo>
                  <a:cubicBezTo>
                    <a:pt x="-2329" y="20032"/>
                    <a:pt x="2573" y="8738"/>
                    <a:pt x="3585" y="0"/>
                  </a:cubicBezTo>
                  <a:cubicBezTo>
                    <a:pt x="12269" y="2451"/>
                    <a:pt x="24949" y="2184"/>
                    <a:pt x="28786" y="7885"/>
                  </a:cubicBezTo>
                  <a:cubicBezTo>
                    <a:pt x="36884" y="19979"/>
                    <a:pt x="40347" y="35163"/>
                    <a:pt x="45728" y="49069"/>
                  </a:cubicBezTo>
                  <a:cubicBezTo>
                    <a:pt x="41199" y="51892"/>
                    <a:pt x="36724" y="54716"/>
                    <a:pt x="32195" y="574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1" name="任意多边形: 形状 640"/>
            <p:cNvSpPr/>
            <p:nvPr/>
          </p:nvSpPr>
          <p:spPr>
            <a:xfrm>
              <a:off x="11008383" y="5320566"/>
              <a:ext cx="61748" cy="71978"/>
            </a:xfrm>
            <a:custGeom>
              <a:avLst/>
              <a:gdLst>
                <a:gd name="connsiteX0" fmla="*/ 0 w 61748"/>
                <a:gd name="connsiteY0" fmla="*/ 0 h 71978"/>
                <a:gd name="connsiteX1" fmla="*/ 61749 w 61748"/>
                <a:gd name="connsiteY1" fmla="*/ 71978 h 71978"/>
                <a:gd name="connsiteX2" fmla="*/ 0 w 61748"/>
                <a:gd name="connsiteY2" fmla="*/ 0 h 7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748" h="71978">
                  <a:moveTo>
                    <a:pt x="0" y="0"/>
                  </a:moveTo>
                  <a:cubicBezTo>
                    <a:pt x="40011" y="7512"/>
                    <a:pt x="49388" y="35803"/>
                    <a:pt x="61749" y="71978"/>
                  </a:cubicBezTo>
                  <a:cubicBezTo>
                    <a:pt x="24881" y="56847"/>
                    <a:pt x="11454" y="3207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2" name="任意多边形: 形状 641"/>
            <p:cNvSpPr/>
            <p:nvPr/>
          </p:nvSpPr>
          <p:spPr>
            <a:xfrm>
              <a:off x="9615136" y="3732734"/>
              <a:ext cx="46708" cy="57326"/>
            </a:xfrm>
            <a:custGeom>
              <a:avLst/>
              <a:gdLst>
                <a:gd name="connsiteX0" fmla="*/ 34934 w 46708"/>
                <a:gd name="connsiteY0" fmla="*/ 57327 h 57326"/>
                <a:gd name="connsiteX1" fmla="*/ 1476 w 46708"/>
                <a:gd name="connsiteY1" fmla="*/ 21791 h 57326"/>
                <a:gd name="connsiteX2" fmla="*/ 1955 w 46708"/>
                <a:gd name="connsiteY2" fmla="*/ 0 h 57326"/>
                <a:gd name="connsiteX3" fmla="*/ 24652 w 46708"/>
                <a:gd name="connsiteY3" fmla="*/ 3143 h 57326"/>
                <a:gd name="connsiteX4" fmla="*/ 46708 w 46708"/>
                <a:gd name="connsiteY4" fmla="*/ 48749 h 57326"/>
                <a:gd name="connsiteX5" fmla="*/ 34934 w 46708"/>
                <a:gd name="connsiteY5" fmla="*/ 57327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708" h="57325">
                  <a:moveTo>
                    <a:pt x="34934" y="57327"/>
                  </a:moveTo>
                  <a:cubicBezTo>
                    <a:pt x="23586" y="45659"/>
                    <a:pt x="11119" y="34790"/>
                    <a:pt x="1476" y="21791"/>
                  </a:cubicBezTo>
                  <a:cubicBezTo>
                    <a:pt x="-1934" y="17155"/>
                    <a:pt x="1582" y="7406"/>
                    <a:pt x="1955" y="0"/>
                  </a:cubicBezTo>
                  <a:cubicBezTo>
                    <a:pt x="9787" y="852"/>
                    <a:pt x="21881" y="-1066"/>
                    <a:pt x="24652" y="3143"/>
                  </a:cubicBezTo>
                  <a:cubicBezTo>
                    <a:pt x="33815" y="17155"/>
                    <a:pt x="39623" y="33405"/>
                    <a:pt x="46708" y="48749"/>
                  </a:cubicBezTo>
                  <a:cubicBezTo>
                    <a:pt x="42766" y="51626"/>
                    <a:pt x="38877" y="54450"/>
                    <a:pt x="34934" y="573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3" name="任意多边形: 形状 642"/>
            <p:cNvSpPr/>
            <p:nvPr/>
          </p:nvSpPr>
          <p:spPr>
            <a:xfrm>
              <a:off x="10876947" y="5049330"/>
              <a:ext cx="53064" cy="64945"/>
            </a:xfrm>
            <a:custGeom>
              <a:avLst/>
              <a:gdLst>
                <a:gd name="connsiteX0" fmla="*/ 0 w 53064"/>
                <a:gd name="connsiteY0" fmla="*/ 0 h 64945"/>
                <a:gd name="connsiteX1" fmla="*/ 53065 w 53064"/>
                <a:gd name="connsiteY1" fmla="*/ 64945 h 64945"/>
                <a:gd name="connsiteX2" fmla="*/ 0 w 53064"/>
                <a:gd name="connsiteY2" fmla="*/ 0 h 6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063" h="64945">
                  <a:moveTo>
                    <a:pt x="0" y="0"/>
                  </a:moveTo>
                  <a:cubicBezTo>
                    <a:pt x="37454" y="12094"/>
                    <a:pt x="47098" y="37028"/>
                    <a:pt x="53065" y="64945"/>
                  </a:cubicBezTo>
                  <a:cubicBezTo>
                    <a:pt x="20405" y="59511"/>
                    <a:pt x="11614" y="33778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4" name="任意多边形: 形状 643"/>
            <p:cNvSpPr/>
            <p:nvPr/>
          </p:nvSpPr>
          <p:spPr>
            <a:xfrm>
              <a:off x="9771490" y="3928457"/>
              <a:ext cx="48535" cy="53296"/>
            </a:xfrm>
            <a:custGeom>
              <a:avLst/>
              <a:gdLst>
                <a:gd name="connsiteX0" fmla="*/ 0 w 48535"/>
                <a:gd name="connsiteY0" fmla="*/ 178 h 53296"/>
                <a:gd name="connsiteX1" fmla="*/ 48536 w 48535"/>
                <a:gd name="connsiteY1" fmla="*/ 53296 h 53296"/>
                <a:gd name="connsiteX2" fmla="*/ 0 w 48535"/>
                <a:gd name="connsiteY2" fmla="*/ 178 h 53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535" h="53296">
                  <a:moveTo>
                    <a:pt x="0" y="178"/>
                  </a:moveTo>
                  <a:cubicBezTo>
                    <a:pt x="35696" y="-1686"/>
                    <a:pt x="47204" y="10727"/>
                    <a:pt x="48536" y="53296"/>
                  </a:cubicBezTo>
                  <a:cubicBezTo>
                    <a:pt x="15344" y="50313"/>
                    <a:pt x="7139" y="26231"/>
                    <a:pt x="0" y="1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5" name="任意多边形: 形状 644"/>
            <p:cNvSpPr/>
            <p:nvPr/>
          </p:nvSpPr>
          <p:spPr>
            <a:xfrm>
              <a:off x="6295657" y="6374737"/>
              <a:ext cx="48431" cy="48622"/>
            </a:xfrm>
            <a:custGeom>
              <a:avLst/>
              <a:gdLst>
                <a:gd name="connsiteX0" fmla="*/ 19342 w 48431"/>
                <a:gd name="connsiteY0" fmla="*/ 48623 h 48622"/>
                <a:gd name="connsiteX1" fmla="*/ 2 w 48431"/>
                <a:gd name="connsiteY1" fmla="*/ 15804 h 48622"/>
                <a:gd name="connsiteX2" fmla="*/ 22219 w 48431"/>
                <a:gd name="connsiteY2" fmla="*/ 194 h 48622"/>
                <a:gd name="connsiteX3" fmla="*/ 48431 w 48431"/>
                <a:gd name="connsiteY3" fmla="*/ 23422 h 48622"/>
                <a:gd name="connsiteX4" fmla="*/ 19342 w 48431"/>
                <a:gd name="connsiteY4" fmla="*/ 48623 h 4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31" h="48622">
                  <a:moveTo>
                    <a:pt x="19342" y="48623"/>
                  </a:moveTo>
                  <a:cubicBezTo>
                    <a:pt x="10018" y="33971"/>
                    <a:pt x="322" y="25021"/>
                    <a:pt x="2" y="15804"/>
                  </a:cubicBezTo>
                  <a:cubicBezTo>
                    <a:pt x="-211" y="10423"/>
                    <a:pt x="16784" y="-1671"/>
                    <a:pt x="22219" y="194"/>
                  </a:cubicBezTo>
                  <a:cubicBezTo>
                    <a:pt x="32395" y="3763"/>
                    <a:pt x="39854" y="15271"/>
                    <a:pt x="48431" y="23422"/>
                  </a:cubicBezTo>
                  <a:cubicBezTo>
                    <a:pt x="40866" y="30029"/>
                    <a:pt x="33300" y="36582"/>
                    <a:pt x="19342" y="486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6" name="任意多边形: 形状 645"/>
            <p:cNvSpPr/>
            <p:nvPr/>
          </p:nvSpPr>
          <p:spPr>
            <a:xfrm>
              <a:off x="10050450" y="4164336"/>
              <a:ext cx="43543" cy="64146"/>
            </a:xfrm>
            <a:custGeom>
              <a:avLst/>
              <a:gdLst>
                <a:gd name="connsiteX0" fmla="*/ 748 w 43543"/>
                <a:gd name="connsiteY0" fmla="*/ 0 h 64146"/>
                <a:gd name="connsiteX1" fmla="*/ 43316 w 43543"/>
                <a:gd name="connsiteY1" fmla="*/ 64146 h 64146"/>
                <a:gd name="connsiteX2" fmla="*/ 748 w 43543"/>
                <a:gd name="connsiteY2" fmla="*/ 0 h 6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43" h="64146">
                  <a:moveTo>
                    <a:pt x="748" y="0"/>
                  </a:moveTo>
                  <a:cubicBezTo>
                    <a:pt x="31275" y="13586"/>
                    <a:pt x="45554" y="33032"/>
                    <a:pt x="43316" y="64146"/>
                  </a:cubicBezTo>
                  <a:cubicBezTo>
                    <a:pt x="6288" y="54876"/>
                    <a:pt x="-2929" y="41237"/>
                    <a:pt x="74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7" name="任意多边形: 形状 646"/>
            <p:cNvSpPr/>
            <p:nvPr/>
          </p:nvSpPr>
          <p:spPr>
            <a:xfrm>
              <a:off x="6238918" y="6192878"/>
              <a:ext cx="59670" cy="42671"/>
            </a:xfrm>
            <a:custGeom>
              <a:avLst/>
              <a:gdLst>
                <a:gd name="connsiteX0" fmla="*/ 59671 w 59670"/>
                <a:gd name="connsiteY0" fmla="*/ 21261 h 42671"/>
                <a:gd name="connsiteX1" fmla="*/ 25573 w 59670"/>
                <a:gd name="connsiteY1" fmla="*/ 42412 h 42671"/>
                <a:gd name="connsiteX2" fmla="*/ 0 w 59670"/>
                <a:gd name="connsiteY2" fmla="*/ 16999 h 42671"/>
                <a:gd name="connsiteX3" fmla="*/ 23975 w 59670"/>
                <a:gd name="connsiteY3" fmla="*/ 3 h 42671"/>
                <a:gd name="connsiteX4" fmla="*/ 59671 w 59670"/>
                <a:gd name="connsiteY4" fmla="*/ 21261 h 4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70" h="42671">
                  <a:moveTo>
                    <a:pt x="59671" y="21261"/>
                  </a:moveTo>
                  <a:cubicBezTo>
                    <a:pt x="42196" y="32609"/>
                    <a:pt x="31008" y="44597"/>
                    <a:pt x="25573" y="42412"/>
                  </a:cubicBezTo>
                  <a:cubicBezTo>
                    <a:pt x="15291" y="38257"/>
                    <a:pt x="8365" y="25950"/>
                    <a:pt x="0" y="16999"/>
                  </a:cubicBezTo>
                  <a:cubicBezTo>
                    <a:pt x="7992" y="10925"/>
                    <a:pt x="16143" y="-210"/>
                    <a:pt x="23975" y="3"/>
                  </a:cubicBezTo>
                  <a:cubicBezTo>
                    <a:pt x="33299" y="270"/>
                    <a:pt x="42302" y="10286"/>
                    <a:pt x="59671" y="212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8" name="任意多边形: 形状 647"/>
            <p:cNvSpPr/>
            <p:nvPr/>
          </p:nvSpPr>
          <p:spPr>
            <a:xfrm>
              <a:off x="6346379" y="6553314"/>
              <a:ext cx="51680" cy="50070"/>
            </a:xfrm>
            <a:custGeom>
              <a:avLst/>
              <a:gdLst>
                <a:gd name="connsiteX0" fmla="*/ 28930 w 51680"/>
                <a:gd name="connsiteY0" fmla="*/ 50071 h 50070"/>
                <a:gd name="connsiteX1" fmla="*/ 0 w 51680"/>
                <a:gd name="connsiteY1" fmla="*/ 17518 h 50070"/>
                <a:gd name="connsiteX2" fmla="*/ 27385 w 51680"/>
                <a:gd name="connsiteY2" fmla="*/ 43 h 50070"/>
                <a:gd name="connsiteX3" fmla="*/ 51519 w 51680"/>
                <a:gd name="connsiteY3" fmla="*/ 22100 h 50070"/>
                <a:gd name="connsiteX4" fmla="*/ 28930 w 51680"/>
                <a:gd name="connsiteY4" fmla="*/ 50071 h 5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80" h="50070">
                  <a:moveTo>
                    <a:pt x="28930" y="50071"/>
                  </a:moveTo>
                  <a:cubicBezTo>
                    <a:pt x="15877" y="35366"/>
                    <a:pt x="7938" y="26469"/>
                    <a:pt x="0" y="17518"/>
                  </a:cubicBezTo>
                  <a:cubicBezTo>
                    <a:pt x="9164" y="11178"/>
                    <a:pt x="18860" y="-809"/>
                    <a:pt x="27385" y="43"/>
                  </a:cubicBezTo>
                  <a:cubicBezTo>
                    <a:pt x="36442" y="895"/>
                    <a:pt x="46938" y="12563"/>
                    <a:pt x="51519" y="22100"/>
                  </a:cubicBezTo>
                  <a:cubicBezTo>
                    <a:pt x="53278" y="25670"/>
                    <a:pt x="40331" y="36379"/>
                    <a:pt x="28930" y="500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9" name="任意多边形: 形状 648"/>
            <p:cNvSpPr/>
            <p:nvPr/>
          </p:nvSpPr>
          <p:spPr>
            <a:xfrm>
              <a:off x="10782806" y="4994774"/>
              <a:ext cx="57753" cy="66490"/>
            </a:xfrm>
            <a:custGeom>
              <a:avLst/>
              <a:gdLst>
                <a:gd name="connsiteX0" fmla="*/ 57753 w 57753"/>
                <a:gd name="connsiteY0" fmla="*/ 66491 h 66490"/>
                <a:gd name="connsiteX1" fmla="*/ 0 w 57753"/>
                <a:gd name="connsiteY1" fmla="*/ 0 h 66490"/>
                <a:gd name="connsiteX2" fmla="*/ 57753 w 57753"/>
                <a:gd name="connsiteY2" fmla="*/ 66491 h 6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753" h="66490">
                  <a:moveTo>
                    <a:pt x="57753" y="66491"/>
                  </a:moveTo>
                  <a:cubicBezTo>
                    <a:pt x="19446" y="59298"/>
                    <a:pt x="10283" y="32340"/>
                    <a:pt x="0" y="0"/>
                  </a:cubicBezTo>
                  <a:cubicBezTo>
                    <a:pt x="37987" y="8844"/>
                    <a:pt x="48696" y="34524"/>
                    <a:pt x="57753" y="664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0" name="任意多边形: 形状 649"/>
            <p:cNvSpPr/>
            <p:nvPr/>
          </p:nvSpPr>
          <p:spPr>
            <a:xfrm>
              <a:off x="11098369" y="5379758"/>
              <a:ext cx="65265" cy="66916"/>
            </a:xfrm>
            <a:custGeom>
              <a:avLst/>
              <a:gdLst>
                <a:gd name="connsiteX0" fmla="*/ 65265 w 65265"/>
                <a:gd name="connsiteY0" fmla="*/ 66917 h 66916"/>
                <a:gd name="connsiteX1" fmla="*/ 0 w 65265"/>
                <a:gd name="connsiteY1" fmla="*/ 0 h 66916"/>
                <a:gd name="connsiteX2" fmla="*/ 65265 w 65265"/>
                <a:gd name="connsiteY2" fmla="*/ 66917 h 6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265" h="66916">
                  <a:moveTo>
                    <a:pt x="65265" y="66917"/>
                  </a:moveTo>
                  <a:cubicBezTo>
                    <a:pt x="25946" y="59191"/>
                    <a:pt x="18807" y="24881"/>
                    <a:pt x="0" y="0"/>
                  </a:cubicBezTo>
                  <a:cubicBezTo>
                    <a:pt x="31327" y="2717"/>
                    <a:pt x="49069" y="20778"/>
                    <a:pt x="65265" y="669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1" name="任意多边形: 形状 650"/>
            <p:cNvSpPr/>
            <p:nvPr/>
          </p:nvSpPr>
          <p:spPr>
            <a:xfrm>
              <a:off x="11578400" y="6018769"/>
              <a:ext cx="58978" cy="67236"/>
            </a:xfrm>
            <a:custGeom>
              <a:avLst/>
              <a:gdLst>
                <a:gd name="connsiteX0" fmla="*/ 58979 w 58978"/>
                <a:gd name="connsiteY0" fmla="*/ 67236 h 67236"/>
                <a:gd name="connsiteX1" fmla="*/ 0 w 58978"/>
                <a:gd name="connsiteY1" fmla="*/ 0 h 67236"/>
                <a:gd name="connsiteX2" fmla="*/ 58979 w 58978"/>
                <a:gd name="connsiteY2" fmla="*/ 67236 h 6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977" h="67236">
                  <a:moveTo>
                    <a:pt x="58979" y="67236"/>
                  </a:moveTo>
                  <a:cubicBezTo>
                    <a:pt x="39319" y="44807"/>
                    <a:pt x="19660" y="22430"/>
                    <a:pt x="0" y="0"/>
                  </a:cubicBezTo>
                  <a:cubicBezTo>
                    <a:pt x="36229" y="3729"/>
                    <a:pt x="53544" y="22856"/>
                    <a:pt x="58979" y="672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2" name="任意多边形: 形状 651"/>
            <p:cNvSpPr/>
            <p:nvPr/>
          </p:nvSpPr>
          <p:spPr>
            <a:xfrm>
              <a:off x="11247173" y="5647744"/>
              <a:ext cx="59884" cy="64465"/>
            </a:xfrm>
            <a:custGeom>
              <a:avLst/>
              <a:gdLst>
                <a:gd name="connsiteX0" fmla="*/ 59884 w 59884"/>
                <a:gd name="connsiteY0" fmla="*/ 64466 h 64465"/>
                <a:gd name="connsiteX1" fmla="*/ 0 w 59884"/>
                <a:gd name="connsiteY1" fmla="*/ 0 h 64465"/>
                <a:gd name="connsiteX2" fmla="*/ 59884 w 59884"/>
                <a:gd name="connsiteY2" fmla="*/ 64466 h 64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84" h="64465">
                  <a:moveTo>
                    <a:pt x="59884" y="64466"/>
                  </a:moveTo>
                  <a:cubicBezTo>
                    <a:pt x="21684" y="56528"/>
                    <a:pt x="13746" y="26745"/>
                    <a:pt x="0" y="0"/>
                  </a:cubicBezTo>
                  <a:cubicBezTo>
                    <a:pt x="33246" y="4902"/>
                    <a:pt x="49069" y="21578"/>
                    <a:pt x="59884" y="644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3" name="任意多边形: 形状 652"/>
            <p:cNvSpPr/>
            <p:nvPr/>
          </p:nvSpPr>
          <p:spPr>
            <a:xfrm>
              <a:off x="9492902" y="3688087"/>
              <a:ext cx="46027" cy="53916"/>
            </a:xfrm>
            <a:custGeom>
              <a:avLst/>
              <a:gdLst>
                <a:gd name="connsiteX0" fmla="*/ 0 w 46027"/>
                <a:gd name="connsiteY0" fmla="*/ 0 h 53916"/>
                <a:gd name="connsiteX1" fmla="*/ 45446 w 46027"/>
                <a:gd name="connsiteY1" fmla="*/ 53917 h 53916"/>
                <a:gd name="connsiteX2" fmla="*/ 0 w 46027"/>
                <a:gd name="connsiteY2" fmla="*/ 0 h 5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27" h="53916">
                  <a:moveTo>
                    <a:pt x="0" y="0"/>
                  </a:moveTo>
                  <a:cubicBezTo>
                    <a:pt x="38573" y="213"/>
                    <a:pt x="48749" y="13160"/>
                    <a:pt x="45446" y="53917"/>
                  </a:cubicBezTo>
                  <a:cubicBezTo>
                    <a:pt x="13159" y="51040"/>
                    <a:pt x="7725" y="2663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4" name="任意多边形: 形状 653"/>
            <p:cNvSpPr/>
            <p:nvPr/>
          </p:nvSpPr>
          <p:spPr>
            <a:xfrm>
              <a:off x="10942639" y="5187745"/>
              <a:ext cx="67023" cy="71232"/>
            </a:xfrm>
            <a:custGeom>
              <a:avLst/>
              <a:gdLst>
                <a:gd name="connsiteX0" fmla="*/ 67023 w 67023"/>
                <a:gd name="connsiteY0" fmla="*/ 71232 h 71232"/>
                <a:gd name="connsiteX1" fmla="*/ 0 w 67023"/>
                <a:gd name="connsiteY1" fmla="*/ 0 h 71232"/>
                <a:gd name="connsiteX2" fmla="*/ 67023 w 67023"/>
                <a:gd name="connsiteY2" fmla="*/ 71232 h 7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23" h="71232">
                  <a:moveTo>
                    <a:pt x="67023" y="71232"/>
                  </a:moveTo>
                  <a:cubicBezTo>
                    <a:pt x="27012" y="61376"/>
                    <a:pt x="12680" y="34897"/>
                    <a:pt x="0" y="0"/>
                  </a:cubicBezTo>
                  <a:cubicBezTo>
                    <a:pt x="40385" y="9217"/>
                    <a:pt x="49495" y="40491"/>
                    <a:pt x="67023" y="712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5" name="任意多边形: 形状 654"/>
            <p:cNvSpPr/>
            <p:nvPr/>
          </p:nvSpPr>
          <p:spPr>
            <a:xfrm>
              <a:off x="10627501" y="4805692"/>
              <a:ext cx="48749" cy="62068"/>
            </a:xfrm>
            <a:custGeom>
              <a:avLst/>
              <a:gdLst>
                <a:gd name="connsiteX0" fmla="*/ 0 w 48749"/>
                <a:gd name="connsiteY0" fmla="*/ 0 h 62068"/>
                <a:gd name="connsiteX1" fmla="*/ 48749 w 48749"/>
                <a:gd name="connsiteY1" fmla="*/ 62068 h 62068"/>
                <a:gd name="connsiteX2" fmla="*/ 0 w 48749"/>
                <a:gd name="connsiteY2" fmla="*/ 0 h 6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749" h="62068">
                  <a:moveTo>
                    <a:pt x="0" y="0"/>
                  </a:moveTo>
                  <a:cubicBezTo>
                    <a:pt x="35962" y="5647"/>
                    <a:pt x="46405" y="27598"/>
                    <a:pt x="48749" y="62068"/>
                  </a:cubicBezTo>
                  <a:cubicBezTo>
                    <a:pt x="16143" y="51892"/>
                    <a:pt x="4315" y="3106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6" name="任意多边形: 形状 655"/>
            <p:cNvSpPr/>
            <p:nvPr/>
          </p:nvSpPr>
          <p:spPr>
            <a:xfrm>
              <a:off x="6500991" y="6340408"/>
              <a:ext cx="50921" cy="39965"/>
            </a:xfrm>
            <a:custGeom>
              <a:avLst/>
              <a:gdLst>
                <a:gd name="connsiteX0" fmla="*/ 0 w 50921"/>
                <a:gd name="connsiteY0" fmla="*/ 4847 h 39965"/>
                <a:gd name="connsiteX1" fmla="*/ 50720 w 50921"/>
                <a:gd name="connsiteY1" fmla="*/ 19711 h 39965"/>
                <a:gd name="connsiteX2" fmla="*/ 37721 w 50921"/>
                <a:gd name="connsiteY2" fmla="*/ 38731 h 39965"/>
                <a:gd name="connsiteX3" fmla="*/ 0 w 50921"/>
                <a:gd name="connsiteY3" fmla="*/ 4847 h 3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21" h="39965">
                  <a:moveTo>
                    <a:pt x="0" y="4847"/>
                  </a:moveTo>
                  <a:cubicBezTo>
                    <a:pt x="21258" y="-1387"/>
                    <a:pt x="41184" y="-5915"/>
                    <a:pt x="50720" y="19711"/>
                  </a:cubicBezTo>
                  <a:cubicBezTo>
                    <a:pt x="52372" y="24133"/>
                    <a:pt x="43475" y="37506"/>
                    <a:pt x="37721" y="38731"/>
                  </a:cubicBezTo>
                  <a:cubicBezTo>
                    <a:pt x="12467" y="44166"/>
                    <a:pt x="480" y="31432"/>
                    <a:pt x="0" y="48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7" name="任意多边形: 形状 656"/>
            <p:cNvSpPr/>
            <p:nvPr/>
          </p:nvSpPr>
          <p:spPr>
            <a:xfrm>
              <a:off x="6648982" y="6132943"/>
              <a:ext cx="49455" cy="42630"/>
            </a:xfrm>
            <a:custGeom>
              <a:avLst/>
              <a:gdLst>
                <a:gd name="connsiteX0" fmla="*/ 49456 w 49455"/>
                <a:gd name="connsiteY0" fmla="*/ 38467 h 42630"/>
                <a:gd name="connsiteX1" fmla="*/ 440 w 49455"/>
                <a:gd name="connsiteY1" fmla="*/ 25041 h 42630"/>
                <a:gd name="connsiteX2" fmla="*/ 10190 w 49455"/>
                <a:gd name="connsiteY2" fmla="*/ 0 h 42630"/>
                <a:gd name="connsiteX3" fmla="*/ 49456 w 49455"/>
                <a:gd name="connsiteY3" fmla="*/ 38467 h 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55" h="42630">
                  <a:moveTo>
                    <a:pt x="49456" y="38467"/>
                  </a:moveTo>
                  <a:cubicBezTo>
                    <a:pt x="29690" y="42622"/>
                    <a:pt x="9604" y="49495"/>
                    <a:pt x="440" y="25041"/>
                  </a:cubicBezTo>
                  <a:cubicBezTo>
                    <a:pt x="-2064" y="18434"/>
                    <a:pt x="6780" y="-53"/>
                    <a:pt x="10190" y="0"/>
                  </a:cubicBezTo>
                  <a:cubicBezTo>
                    <a:pt x="32940" y="426"/>
                    <a:pt x="47431" y="12467"/>
                    <a:pt x="49456" y="384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8" name="任意多边形: 形状 657"/>
            <p:cNvSpPr/>
            <p:nvPr/>
          </p:nvSpPr>
          <p:spPr>
            <a:xfrm>
              <a:off x="8956921" y="3374229"/>
              <a:ext cx="40105" cy="45392"/>
            </a:xfrm>
            <a:custGeom>
              <a:avLst/>
              <a:gdLst>
                <a:gd name="connsiteX0" fmla="*/ 1819 w 40105"/>
                <a:gd name="connsiteY0" fmla="*/ 0 h 45392"/>
                <a:gd name="connsiteX1" fmla="*/ 39433 w 40105"/>
                <a:gd name="connsiteY1" fmla="*/ 45393 h 45392"/>
                <a:gd name="connsiteX2" fmla="*/ 1819 w 40105"/>
                <a:gd name="connsiteY2" fmla="*/ 0 h 4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05" h="45392">
                  <a:moveTo>
                    <a:pt x="1819" y="0"/>
                  </a:moveTo>
                  <a:cubicBezTo>
                    <a:pt x="34105" y="2397"/>
                    <a:pt x="42789" y="12840"/>
                    <a:pt x="39433" y="45393"/>
                  </a:cubicBezTo>
                  <a:cubicBezTo>
                    <a:pt x="5175" y="45446"/>
                    <a:pt x="-4521" y="33725"/>
                    <a:pt x="18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9" name="任意多边形: 形状 658"/>
            <p:cNvSpPr/>
            <p:nvPr/>
          </p:nvSpPr>
          <p:spPr>
            <a:xfrm>
              <a:off x="8046773" y="3512641"/>
              <a:ext cx="57074" cy="44387"/>
            </a:xfrm>
            <a:custGeom>
              <a:avLst/>
              <a:gdLst>
                <a:gd name="connsiteX0" fmla="*/ 57075 w 57074"/>
                <a:gd name="connsiteY0" fmla="*/ 28667 h 44387"/>
                <a:gd name="connsiteX1" fmla="*/ 24415 w 57074"/>
                <a:gd name="connsiteY1" fmla="*/ 44011 h 44387"/>
                <a:gd name="connsiteX2" fmla="*/ 14 w 57074"/>
                <a:gd name="connsiteY2" fmla="*/ 13642 h 44387"/>
                <a:gd name="connsiteX3" fmla="*/ 17436 w 57074"/>
                <a:gd name="connsiteY3" fmla="*/ 110 h 44387"/>
                <a:gd name="connsiteX4" fmla="*/ 57075 w 57074"/>
                <a:gd name="connsiteY4" fmla="*/ 28667 h 4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074" h="44387">
                  <a:moveTo>
                    <a:pt x="57075" y="28667"/>
                  </a:moveTo>
                  <a:cubicBezTo>
                    <a:pt x="39280" y="37351"/>
                    <a:pt x="27559" y="46355"/>
                    <a:pt x="24415" y="44011"/>
                  </a:cubicBezTo>
                  <a:cubicBezTo>
                    <a:pt x="14293" y="36339"/>
                    <a:pt x="6887" y="24724"/>
                    <a:pt x="14" y="13642"/>
                  </a:cubicBezTo>
                  <a:cubicBezTo>
                    <a:pt x="-519" y="12790"/>
                    <a:pt x="14133" y="-1382"/>
                    <a:pt x="17436" y="110"/>
                  </a:cubicBezTo>
                  <a:cubicBezTo>
                    <a:pt x="28997" y="5331"/>
                    <a:pt x="38587" y="14708"/>
                    <a:pt x="57075" y="286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0" name="任意多边形: 形状 659"/>
            <p:cNvSpPr/>
            <p:nvPr/>
          </p:nvSpPr>
          <p:spPr>
            <a:xfrm>
              <a:off x="8594841" y="3441719"/>
              <a:ext cx="42688" cy="43835"/>
            </a:xfrm>
            <a:custGeom>
              <a:avLst/>
              <a:gdLst>
                <a:gd name="connsiteX0" fmla="*/ 67 w 42688"/>
                <a:gd name="connsiteY0" fmla="*/ 1451 h 43835"/>
                <a:gd name="connsiteX1" fmla="*/ 42689 w 42688"/>
                <a:gd name="connsiteY1" fmla="*/ 40716 h 43835"/>
                <a:gd name="connsiteX2" fmla="*/ 67 w 42688"/>
                <a:gd name="connsiteY2" fmla="*/ 1451 h 43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88" h="43835">
                  <a:moveTo>
                    <a:pt x="67" y="1451"/>
                  </a:moveTo>
                  <a:cubicBezTo>
                    <a:pt x="35762" y="-5742"/>
                    <a:pt x="41570" y="14823"/>
                    <a:pt x="42689" y="40716"/>
                  </a:cubicBezTo>
                  <a:cubicBezTo>
                    <a:pt x="7206" y="49134"/>
                    <a:pt x="-839" y="41942"/>
                    <a:pt x="67" y="14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1" name="任意多边形: 形状 660"/>
            <p:cNvSpPr/>
            <p:nvPr/>
          </p:nvSpPr>
          <p:spPr>
            <a:xfrm>
              <a:off x="11263423" y="5561701"/>
              <a:ext cx="68567" cy="68408"/>
            </a:xfrm>
            <a:custGeom>
              <a:avLst/>
              <a:gdLst>
                <a:gd name="connsiteX0" fmla="*/ 7992 w 68567"/>
                <a:gd name="connsiteY0" fmla="*/ 0 h 68408"/>
                <a:gd name="connsiteX1" fmla="*/ 68568 w 68567"/>
                <a:gd name="connsiteY1" fmla="*/ 68408 h 68408"/>
                <a:gd name="connsiteX2" fmla="*/ 0 w 68567"/>
                <a:gd name="connsiteY2" fmla="*/ 6979 h 68408"/>
                <a:gd name="connsiteX3" fmla="*/ 7992 w 68567"/>
                <a:gd name="connsiteY3" fmla="*/ 0 h 6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67" h="68408">
                  <a:moveTo>
                    <a:pt x="7992" y="0"/>
                  </a:moveTo>
                  <a:cubicBezTo>
                    <a:pt x="26905" y="21364"/>
                    <a:pt x="45872" y="42729"/>
                    <a:pt x="68568" y="68408"/>
                  </a:cubicBezTo>
                  <a:cubicBezTo>
                    <a:pt x="32606" y="66704"/>
                    <a:pt x="21151" y="55089"/>
                    <a:pt x="0" y="6979"/>
                  </a:cubicBezTo>
                  <a:cubicBezTo>
                    <a:pt x="2664" y="4582"/>
                    <a:pt x="5328" y="2291"/>
                    <a:pt x="799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2" name="任意多边形: 形状 661"/>
            <p:cNvSpPr/>
            <p:nvPr/>
          </p:nvSpPr>
          <p:spPr>
            <a:xfrm>
              <a:off x="9889298" y="3971524"/>
              <a:ext cx="42745" cy="54449"/>
            </a:xfrm>
            <a:custGeom>
              <a:avLst/>
              <a:gdLst>
                <a:gd name="connsiteX0" fmla="*/ 681 w 42745"/>
                <a:gd name="connsiteY0" fmla="*/ 0 h 54449"/>
                <a:gd name="connsiteX1" fmla="*/ 42078 w 42745"/>
                <a:gd name="connsiteY1" fmla="*/ 54450 h 54449"/>
                <a:gd name="connsiteX2" fmla="*/ 681 w 42745"/>
                <a:gd name="connsiteY2" fmla="*/ 0 h 54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745" h="54449">
                  <a:moveTo>
                    <a:pt x="681" y="0"/>
                  </a:moveTo>
                  <a:cubicBezTo>
                    <a:pt x="31263" y="8311"/>
                    <a:pt x="46181" y="23389"/>
                    <a:pt x="42078" y="54450"/>
                  </a:cubicBezTo>
                  <a:cubicBezTo>
                    <a:pt x="9419" y="51306"/>
                    <a:pt x="-3208" y="34524"/>
                    <a:pt x="68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3" name="任意多边形: 形状 662"/>
            <p:cNvSpPr/>
            <p:nvPr/>
          </p:nvSpPr>
          <p:spPr>
            <a:xfrm>
              <a:off x="6921220" y="4307173"/>
              <a:ext cx="46467" cy="51758"/>
            </a:xfrm>
            <a:custGeom>
              <a:avLst/>
              <a:gdLst>
                <a:gd name="connsiteX0" fmla="*/ 20856 w 46467"/>
                <a:gd name="connsiteY0" fmla="*/ 0 h 51758"/>
                <a:gd name="connsiteX1" fmla="*/ 46429 w 46467"/>
                <a:gd name="connsiteY1" fmla="*/ 35962 h 51758"/>
                <a:gd name="connsiteX2" fmla="*/ 26503 w 46467"/>
                <a:gd name="connsiteY2" fmla="*/ 51626 h 51758"/>
                <a:gd name="connsiteX3" fmla="*/ 131 w 46467"/>
                <a:gd name="connsiteY3" fmla="*/ 26532 h 51758"/>
                <a:gd name="connsiteX4" fmla="*/ 20856 w 46467"/>
                <a:gd name="connsiteY4" fmla="*/ 0 h 5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67" h="51758">
                  <a:moveTo>
                    <a:pt x="20856" y="0"/>
                  </a:moveTo>
                  <a:cubicBezTo>
                    <a:pt x="32683" y="15664"/>
                    <a:pt x="41474" y="24934"/>
                    <a:pt x="46429" y="35962"/>
                  </a:cubicBezTo>
                  <a:cubicBezTo>
                    <a:pt x="47388" y="38093"/>
                    <a:pt x="30019" y="53331"/>
                    <a:pt x="26503" y="51626"/>
                  </a:cubicBezTo>
                  <a:cubicBezTo>
                    <a:pt x="15954" y="46352"/>
                    <a:pt x="6577" y="36655"/>
                    <a:pt x="131" y="26532"/>
                  </a:cubicBezTo>
                  <a:cubicBezTo>
                    <a:pt x="-1361" y="24081"/>
                    <a:pt x="10200" y="13319"/>
                    <a:pt x="208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4" name="任意多边形: 形状 663"/>
            <p:cNvSpPr/>
            <p:nvPr/>
          </p:nvSpPr>
          <p:spPr>
            <a:xfrm>
              <a:off x="9843716" y="3815367"/>
              <a:ext cx="49513" cy="63080"/>
            </a:xfrm>
            <a:custGeom>
              <a:avLst/>
              <a:gdLst>
                <a:gd name="connsiteX0" fmla="*/ 49514 w 49513"/>
                <a:gd name="connsiteY0" fmla="*/ 63081 h 63080"/>
                <a:gd name="connsiteX1" fmla="*/ 4388 w 49513"/>
                <a:gd name="connsiteY1" fmla="*/ 0 h 63080"/>
                <a:gd name="connsiteX2" fmla="*/ 49514 w 49513"/>
                <a:gd name="connsiteY2" fmla="*/ 63081 h 6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13" h="63080">
                  <a:moveTo>
                    <a:pt x="49514" y="63081"/>
                  </a:moveTo>
                  <a:cubicBezTo>
                    <a:pt x="4867" y="60683"/>
                    <a:pt x="-7813" y="43261"/>
                    <a:pt x="4388" y="0"/>
                  </a:cubicBezTo>
                  <a:cubicBezTo>
                    <a:pt x="20851" y="23016"/>
                    <a:pt x="33264" y="40438"/>
                    <a:pt x="49514" y="630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5" name="任意多边形: 形状 664"/>
            <p:cNvSpPr/>
            <p:nvPr/>
          </p:nvSpPr>
          <p:spPr>
            <a:xfrm>
              <a:off x="10725372" y="4862699"/>
              <a:ext cx="44167" cy="57326"/>
            </a:xfrm>
            <a:custGeom>
              <a:avLst/>
              <a:gdLst>
                <a:gd name="connsiteX0" fmla="*/ 44167 w 44167"/>
                <a:gd name="connsiteY0" fmla="*/ 57327 h 57326"/>
                <a:gd name="connsiteX1" fmla="*/ 0 w 44167"/>
                <a:gd name="connsiteY1" fmla="*/ 0 h 57326"/>
                <a:gd name="connsiteX2" fmla="*/ 44167 w 44167"/>
                <a:gd name="connsiteY2" fmla="*/ 57327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67" h="57325">
                  <a:moveTo>
                    <a:pt x="44167" y="57327"/>
                  </a:moveTo>
                  <a:cubicBezTo>
                    <a:pt x="14225" y="49175"/>
                    <a:pt x="2771" y="28610"/>
                    <a:pt x="0" y="0"/>
                  </a:cubicBezTo>
                  <a:cubicBezTo>
                    <a:pt x="32446" y="6447"/>
                    <a:pt x="42675" y="19766"/>
                    <a:pt x="44167" y="573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6" name="任意多边形: 形状 665"/>
            <p:cNvSpPr/>
            <p:nvPr/>
          </p:nvSpPr>
          <p:spPr>
            <a:xfrm>
              <a:off x="10298992" y="4418044"/>
              <a:ext cx="50579" cy="60203"/>
            </a:xfrm>
            <a:custGeom>
              <a:avLst/>
              <a:gdLst>
                <a:gd name="connsiteX0" fmla="*/ 49548 w 50579"/>
                <a:gd name="connsiteY0" fmla="*/ 60204 h 60203"/>
                <a:gd name="connsiteX1" fmla="*/ 0 w 50579"/>
                <a:gd name="connsiteY1" fmla="*/ 0 h 60203"/>
                <a:gd name="connsiteX2" fmla="*/ 49548 w 50579"/>
                <a:gd name="connsiteY2" fmla="*/ 60204 h 60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79" h="60203">
                  <a:moveTo>
                    <a:pt x="49548" y="60204"/>
                  </a:moveTo>
                  <a:cubicBezTo>
                    <a:pt x="34257" y="41610"/>
                    <a:pt x="18967" y="23069"/>
                    <a:pt x="0" y="0"/>
                  </a:cubicBezTo>
                  <a:cubicBezTo>
                    <a:pt x="42515" y="0"/>
                    <a:pt x="54450" y="13479"/>
                    <a:pt x="49548" y="602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7" name="任意多边形: 形状 666"/>
            <p:cNvSpPr/>
            <p:nvPr/>
          </p:nvSpPr>
          <p:spPr>
            <a:xfrm>
              <a:off x="7892648" y="3485632"/>
              <a:ext cx="42404" cy="56953"/>
            </a:xfrm>
            <a:custGeom>
              <a:avLst/>
              <a:gdLst>
                <a:gd name="connsiteX0" fmla="*/ 19187 w 42404"/>
                <a:gd name="connsiteY0" fmla="*/ 0 h 56953"/>
                <a:gd name="connsiteX1" fmla="*/ 42310 w 42404"/>
                <a:gd name="connsiteY1" fmla="*/ 41237 h 56953"/>
                <a:gd name="connsiteX2" fmla="*/ 28617 w 42404"/>
                <a:gd name="connsiteY2" fmla="*/ 56954 h 56953"/>
                <a:gd name="connsiteX3" fmla="*/ 167 w 42404"/>
                <a:gd name="connsiteY3" fmla="*/ 27704 h 56953"/>
                <a:gd name="connsiteX4" fmla="*/ 19187 w 42404"/>
                <a:gd name="connsiteY4" fmla="*/ 0 h 5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404" h="56953">
                  <a:moveTo>
                    <a:pt x="19187" y="0"/>
                  </a:moveTo>
                  <a:cubicBezTo>
                    <a:pt x="29949" y="18381"/>
                    <a:pt x="37941" y="29143"/>
                    <a:pt x="42310" y="41237"/>
                  </a:cubicBezTo>
                  <a:cubicBezTo>
                    <a:pt x="43482" y="44434"/>
                    <a:pt x="33466" y="51626"/>
                    <a:pt x="28617" y="56954"/>
                  </a:cubicBezTo>
                  <a:cubicBezTo>
                    <a:pt x="18814" y="47417"/>
                    <a:pt x="7946" y="38680"/>
                    <a:pt x="167" y="27704"/>
                  </a:cubicBezTo>
                  <a:cubicBezTo>
                    <a:pt x="-1431" y="25520"/>
                    <a:pt x="8692" y="14971"/>
                    <a:pt x="1918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8" name="任意多边形: 形状 667"/>
            <p:cNvSpPr/>
            <p:nvPr/>
          </p:nvSpPr>
          <p:spPr>
            <a:xfrm>
              <a:off x="9325024" y="3491013"/>
              <a:ext cx="46087" cy="47909"/>
            </a:xfrm>
            <a:custGeom>
              <a:avLst/>
              <a:gdLst>
                <a:gd name="connsiteX0" fmla="*/ 0 w 46087"/>
                <a:gd name="connsiteY0" fmla="*/ 0 h 47909"/>
                <a:gd name="connsiteX1" fmla="*/ 44860 w 46087"/>
                <a:gd name="connsiteY1" fmla="*/ 47790 h 47909"/>
                <a:gd name="connsiteX2" fmla="*/ 0 w 46087"/>
                <a:gd name="connsiteY2" fmla="*/ 0 h 4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7" h="47909">
                  <a:moveTo>
                    <a:pt x="0" y="0"/>
                  </a:moveTo>
                  <a:cubicBezTo>
                    <a:pt x="41556" y="426"/>
                    <a:pt x="49655" y="10442"/>
                    <a:pt x="44860" y="47790"/>
                  </a:cubicBezTo>
                  <a:cubicBezTo>
                    <a:pt x="11668" y="49921"/>
                    <a:pt x="11668" y="2322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9" name="任意多边形: 形状 668"/>
            <p:cNvSpPr/>
            <p:nvPr/>
          </p:nvSpPr>
          <p:spPr>
            <a:xfrm>
              <a:off x="7189231" y="3966480"/>
              <a:ext cx="55621" cy="41642"/>
            </a:xfrm>
            <a:custGeom>
              <a:avLst/>
              <a:gdLst>
                <a:gd name="connsiteX0" fmla="*/ 55622 w 55621"/>
                <a:gd name="connsiteY0" fmla="*/ 23691 h 41642"/>
                <a:gd name="connsiteX1" fmla="*/ 28024 w 55621"/>
                <a:gd name="connsiteY1" fmla="*/ 41433 h 41642"/>
                <a:gd name="connsiteX2" fmla="*/ 0 w 55621"/>
                <a:gd name="connsiteY2" fmla="*/ 16392 h 41642"/>
                <a:gd name="connsiteX3" fmla="*/ 17795 w 55621"/>
                <a:gd name="connsiteY3" fmla="*/ 89 h 41642"/>
                <a:gd name="connsiteX4" fmla="*/ 55622 w 55621"/>
                <a:gd name="connsiteY4" fmla="*/ 23691 h 4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1" h="41642">
                  <a:moveTo>
                    <a:pt x="55622" y="23691"/>
                  </a:moveTo>
                  <a:cubicBezTo>
                    <a:pt x="40704" y="33601"/>
                    <a:pt x="31008" y="43191"/>
                    <a:pt x="28024" y="41433"/>
                  </a:cubicBezTo>
                  <a:cubicBezTo>
                    <a:pt x="17475" y="35199"/>
                    <a:pt x="9164" y="25076"/>
                    <a:pt x="0" y="16392"/>
                  </a:cubicBezTo>
                  <a:cubicBezTo>
                    <a:pt x="6074" y="10585"/>
                    <a:pt x="13959" y="-1136"/>
                    <a:pt x="17795" y="89"/>
                  </a:cubicBezTo>
                  <a:cubicBezTo>
                    <a:pt x="28930" y="3552"/>
                    <a:pt x="38307" y="12236"/>
                    <a:pt x="55622" y="236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0" name="任意多边形: 形状 669"/>
            <p:cNvSpPr/>
            <p:nvPr/>
          </p:nvSpPr>
          <p:spPr>
            <a:xfrm>
              <a:off x="6137371" y="6588043"/>
              <a:ext cx="56953" cy="40407"/>
            </a:xfrm>
            <a:custGeom>
              <a:avLst/>
              <a:gdLst>
                <a:gd name="connsiteX0" fmla="*/ 56954 w 56953"/>
                <a:gd name="connsiteY0" fmla="*/ 19178 h 40407"/>
                <a:gd name="connsiteX1" fmla="*/ 22270 w 56953"/>
                <a:gd name="connsiteY1" fmla="*/ 40329 h 40407"/>
                <a:gd name="connsiteX2" fmla="*/ 0 w 56953"/>
                <a:gd name="connsiteY2" fmla="*/ 18752 h 40407"/>
                <a:gd name="connsiteX3" fmla="*/ 23389 w 56953"/>
                <a:gd name="connsiteY3" fmla="*/ 52 h 40407"/>
                <a:gd name="connsiteX4" fmla="*/ 56954 w 56953"/>
                <a:gd name="connsiteY4" fmla="*/ 19178 h 4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53" h="40407">
                  <a:moveTo>
                    <a:pt x="56954" y="19178"/>
                  </a:moveTo>
                  <a:cubicBezTo>
                    <a:pt x="39585" y="30420"/>
                    <a:pt x="30049" y="41448"/>
                    <a:pt x="22270" y="40329"/>
                  </a:cubicBezTo>
                  <a:cubicBezTo>
                    <a:pt x="14012" y="39157"/>
                    <a:pt x="7352" y="26424"/>
                    <a:pt x="0" y="18752"/>
                  </a:cubicBezTo>
                  <a:cubicBezTo>
                    <a:pt x="7725" y="12092"/>
                    <a:pt x="14971" y="1011"/>
                    <a:pt x="23389" y="52"/>
                  </a:cubicBezTo>
                  <a:cubicBezTo>
                    <a:pt x="31221" y="-801"/>
                    <a:pt x="40225" y="9056"/>
                    <a:pt x="56954" y="191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1" name="任意多边形: 形状 670"/>
            <p:cNvSpPr/>
            <p:nvPr/>
          </p:nvSpPr>
          <p:spPr>
            <a:xfrm>
              <a:off x="6341555" y="5806171"/>
              <a:ext cx="48031" cy="49834"/>
            </a:xfrm>
            <a:custGeom>
              <a:avLst/>
              <a:gdLst>
                <a:gd name="connsiteX0" fmla="*/ 21872 w 48031"/>
                <a:gd name="connsiteY0" fmla="*/ 49835 h 49834"/>
                <a:gd name="connsiteX1" fmla="*/ 29 w 48031"/>
                <a:gd name="connsiteY1" fmla="*/ 15524 h 49834"/>
                <a:gd name="connsiteX2" fmla="*/ 20967 w 48031"/>
                <a:gd name="connsiteY2" fmla="*/ 127 h 49834"/>
                <a:gd name="connsiteX3" fmla="*/ 48032 w 48031"/>
                <a:gd name="connsiteY3" fmla="*/ 20852 h 49834"/>
                <a:gd name="connsiteX4" fmla="*/ 21872 w 48031"/>
                <a:gd name="connsiteY4" fmla="*/ 49835 h 4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31" h="49834">
                  <a:moveTo>
                    <a:pt x="21872" y="49835"/>
                  </a:moveTo>
                  <a:cubicBezTo>
                    <a:pt x="11004" y="33905"/>
                    <a:pt x="2053" y="25434"/>
                    <a:pt x="29" y="15524"/>
                  </a:cubicBezTo>
                  <a:cubicBezTo>
                    <a:pt x="-771" y="11582"/>
                    <a:pt x="15426" y="-1418"/>
                    <a:pt x="20967" y="127"/>
                  </a:cubicBezTo>
                  <a:cubicBezTo>
                    <a:pt x="31143" y="2951"/>
                    <a:pt x="39134" y="13553"/>
                    <a:pt x="48032" y="20852"/>
                  </a:cubicBezTo>
                  <a:cubicBezTo>
                    <a:pt x="41319" y="28311"/>
                    <a:pt x="34659" y="35717"/>
                    <a:pt x="21872" y="498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2" name="任意多边形: 形状 671"/>
            <p:cNvSpPr/>
            <p:nvPr/>
          </p:nvSpPr>
          <p:spPr>
            <a:xfrm>
              <a:off x="6243182" y="5447935"/>
              <a:ext cx="53276" cy="41530"/>
            </a:xfrm>
            <a:custGeom>
              <a:avLst/>
              <a:gdLst>
                <a:gd name="connsiteX0" fmla="*/ 53276 w 53276"/>
                <a:gd name="connsiteY0" fmla="*/ 20583 h 41530"/>
                <a:gd name="connsiteX1" fmla="*/ 24027 w 53276"/>
                <a:gd name="connsiteY1" fmla="*/ 41361 h 41530"/>
                <a:gd name="connsiteX2" fmla="*/ 105 w 53276"/>
                <a:gd name="connsiteY2" fmla="*/ 18825 h 41530"/>
                <a:gd name="connsiteX3" fmla="*/ 17900 w 53276"/>
                <a:gd name="connsiteY3" fmla="*/ 18 h 41530"/>
                <a:gd name="connsiteX4" fmla="*/ 53276 w 53276"/>
                <a:gd name="connsiteY4" fmla="*/ 20583 h 4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76" h="41530">
                  <a:moveTo>
                    <a:pt x="53276" y="20583"/>
                  </a:moveTo>
                  <a:cubicBezTo>
                    <a:pt x="38518" y="31558"/>
                    <a:pt x="28928" y="43066"/>
                    <a:pt x="24027" y="41361"/>
                  </a:cubicBezTo>
                  <a:cubicBezTo>
                    <a:pt x="14277" y="37951"/>
                    <a:pt x="5273" y="28255"/>
                    <a:pt x="105" y="18825"/>
                  </a:cubicBezTo>
                  <a:cubicBezTo>
                    <a:pt x="-1333" y="16214"/>
                    <a:pt x="12359" y="-622"/>
                    <a:pt x="17900" y="18"/>
                  </a:cubicBezTo>
                  <a:cubicBezTo>
                    <a:pt x="27916" y="1083"/>
                    <a:pt x="37027" y="10460"/>
                    <a:pt x="53276" y="2058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3" name="任意多边形: 形状 672"/>
            <p:cNvSpPr/>
            <p:nvPr/>
          </p:nvSpPr>
          <p:spPr>
            <a:xfrm>
              <a:off x="8452177" y="3415931"/>
              <a:ext cx="43474" cy="44455"/>
            </a:xfrm>
            <a:custGeom>
              <a:avLst/>
              <a:gdLst>
                <a:gd name="connsiteX0" fmla="*/ 0 w 43474"/>
                <a:gd name="connsiteY0" fmla="*/ 1773 h 44455"/>
                <a:gd name="connsiteX1" fmla="*/ 43475 w 43474"/>
                <a:gd name="connsiteY1" fmla="*/ 40665 h 44455"/>
                <a:gd name="connsiteX2" fmla="*/ 0 w 43474"/>
                <a:gd name="connsiteY2" fmla="*/ 1773 h 4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74" h="44455">
                  <a:moveTo>
                    <a:pt x="0" y="1773"/>
                  </a:moveTo>
                  <a:cubicBezTo>
                    <a:pt x="36602" y="-6432"/>
                    <a:pt x="41663" y="15092"/>
                    <a:pt x="43475" y="40665"/>
                  </a:cubicBezTo>
                  <a:cubicBezTo>
                    <a:pt x="11508" y="50362"/>
                    <a:pt x="2664" y="42850"/>
                    <a:pt x="0" y="17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4" name="任意多边形: 形状 673"/>
            <p:cNvSpPr/>
            <p:nvPr/>
          </p:nvSpPr>
          <p:spPr>
            <a:xfrm>
              <a:off x="11410096" y="5822868"/>
              <a:ext cx="71818" cy="80449"/>
            </a:xfrm>
            <a:custGeom>
              <a:avLst/>
              <a:gdLst>
                <a:gd name="connsiteX0" fmla="*/ 57806 w 71818"/>
                <a:gd name="connsiteY0" fmla="*/ 80449 h 80449"/>
                <a:gd name="connsiteX1" fmla="*/ 0 w 71818"/>
                <a:gd name="connsiteY1" fmla="*/ 10869 h 80449"/>
                <a:gd name="connsiteX2" fmla="*/ 12840 w 71818"/>
                <a:gd name="connsiteY2" fmla="*/ 0 h 80449"/>
                <a:gd name="connsiteX3" fmla="*/ 71818 w 71818"/>
                <a:gd name="connsiteY3" fmla="*/ 68035 h 80449"/>
                <a:gd name="connsiteX4" fmla="*/ 57806 w 71818"/>
                <a:gd name="connsiteY4" fmla="*/ 80449 h 8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18" h="80449">
                  <a:moveTo>
                    <a:pt x="57806" y="80449"/>
                  </a:moveTo>
                  <a:cubicBezTo>
                    <a:pt x="38520" y="57273"/>
                    <a:pt x="19286" y="34097"/>
                    <a:pt x="0" y="10869"/>
                  </a:cubicBezTo>
                  <a:cubicBezTo>
                    <a:pt x="4262" y="7246"/>
                    <a:pt x="8578" y="3623"/>
                    <a:pt x="12840" y="0"/>
                  </a:cubicBezTo>
                  <a:cubicBezTo>
                    <a:pt x="32499" y="22696"/>
                    <a:pt x="52159" y="45392"/>
                    <a:pt x="71818" y="68035"/>
                  </a:cubicBezTo>
                  <a:cubicBezTo>
                    <a:pt x="67130" y="72191"/>
                    <a:pt x="62495" y="76294"/>
                    <a:pt x="57806" y="804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5" name="任意多边形: 形状 674"/>
            <p:cNvSpPr/>
            <p:nvPr/>
          </p:nvSpPr>
          <p:spPr>
            <a:xfrm>
              <a:off x="6392511" y="5248797"/>
              <a:ext cx="43412" cy="49552"/>
            </a:xfrm>
            <a:custGeom>
              <a:avLst/>
              <a:gdLst>
                <a:gd name="connsiteX0" fmla="*/ 22756 w 43412"/>
                <a:gd name="connsiteY0" fmla="*/ 49553 h 49552"/>
                <a:gd name="connsiteX1" fmla="*/ 7 w 43412"/>
                <a:gd name="connsiteY1" fmla="*/ 18172 h 49552"/>
                <a:gd name="connsiteX2" fmla="*/ 21744 w 43412"/>
                <a:gd name="connsiteY2" fmla="*/ 4 h 49552"/>
                <a:gd name="connsiteX3" fmla="*/ 43321 w 43412"/>
                <a:gd name="connsiteY3" fmla="*/ 19344 h 49552"/>
                <a:gd name="connsiteX4" fmla="*/ 22756 w 43412"/>
                <a:gd name="connsiteY4" fmla="*/ 49553 h 4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12" h="49552">
                  <a:moveTo>
                    <a:pt x="22756" y="49553"/>
                  </a:moveTo>
                  <a:cubicBezTo>
                    <a:pt x="11142" y="34582"/>
                    <a:pt x="-313" y="26164"/>
                    <a:pt x="7" y="18172"/>
                  </a:cubicBezTo>
                  <a:cubicBezTo>
                    <a:pt x="220" y="11406"/>
                    <a:pt x="14232" y="-262"/>
                    <a:pt x="21744" y="4"/>
                  </a:cubicBezTo>
                  <a:cubicBezTo>
                    <a:pt x="29629" y="271"/>
                    <a:pt x="41829" y="11353"/>
                    <a:pt x="43321" y="19344"/>
                  </a:cubicBezTo>
                  <a:cubicBezTo>
                    <a:pt x="44547" y="26110"/>
                    <a:pt x="33145" y="35168"/>
                    <a:pt x="22756" y="495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6" name="任意多边形: 形状 675"/>
            <p:cNvSpPr/>
            <p:nvPr/>
          </p:nvSpPr>
          <p:spPr>
            <a:xfrm>
              <a:off x="7448587" y="3629695"/>
              <a:ext cx="48002" cy="41602"/>
            </a:xfrm>
            <a:custGeom>
              <a:avLst/>
              <a:gdLst>
                <a:gd name="connsiteX0" fmla="*/ 48003 w 48002"/>
                <a:gd name="connsiteY0" fmla="*/ 31327 h 41602"/>
                <a:gd name="connsiteX1" fmla="*/ 53 w 48002"/>
                <a:gd name="connsiteY1" fmla="*/ 20618 h 41602"/>
                <a:gd name="connsiteX2" fmla="*/ 13745 w 48002"/>
                <a:gd name="connsiteY2" fmla="*/ 0 h 41602"/>
                <a:gd name="connsiteX3" fmla="*/ 48003 w 48002"/>
                <a:gd name="connsiteY3" fmla="*/ 31327 h 4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02" h="41602">
                  <a:moveTo>
                    <a:pt x="48003" y="31327"/>
                  </a:moveTo>
                  <a:cubicBezTo>
                    <a:pt x="19179" y="48163"/>
                    <a:pt x="3249" y="44114"/>
                    <a:pt x="53" y="20618"/>
                  </a:cubicBezTo>
                  <a:cubicBezTo>
                    <a:pt x="-800" y="14492"/>
                    <a:pt x="8897" y="6926"/>
                    <a:pt x="13745" y="0"/>
                  </a:cubicBezTo>
                  <a:cubicBezTo>
                    <a:pt x="25146" y="10442"/>
                    <a:pt x="36601" y="20885"/>
                    <a:pt x="48003" y="313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7" name="任意多边形: 形状 676"/>
            <p:cNvSpPr/>
            <p:nvPr/>
          </p:nvSpPr>
          <p:spPr>
            <a:xfrm>
              <a:off x="9721835" y="3776475"/>
              <a:ext cx="44269" cy="57273"/>
            </a:xfrm>
            <a:custGeom>
              <a:avLst/>
              <a:gdLst>
                <a:gd name="connsiteX0" fmla="*/ 9430 w 44269"/>
                <a:gd name="connsiteY0" fmla="*/ 0 h 57273"/>
                <a:gd name="connsiteX1" fmla="*/ 36708 w 44269"/>
                <a:gd name="connsiteY1" fmla="*/ 57273 h 57273"/>
                <a:gd name="connsiteX2" fmla="*/ 0 w 44269"/>
                <a:gd name="connsiteY2" fmla="*/ 7033 h 57273"/>
                <a:gd name="connsiteX3" fmla="*/ 9430 w 44269"/>
                <a:gd name="connsiteY3" fmla="*/ 0 h 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69" h="57273">
                  <a:moveTo>
                    <a:pt x="9430" y="0"/>
                  </a:moveTo>
                  <a:cubicBezTo>
                    <a:pt x="45552" y="9270"/>
                    <a:pt x="51573" y="18168"/>
                    <a:pt x="36708" y="57273"/>
                  </a:cubicBezTo>
                  <a:cubicBezTo>
                    <a:pt x="24455" y="40544"/>
                    <a:pt x="12254" y="23762"/>
                    <a:pt x="0" y="7033"/>
                  </a:cubicBezTo>
                  <a:cubicBezTo>
                    <a:pt x="3144" y="4742"/>
                    <a:pt x="6287" y="2397"/>
                    <a:pt x="943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8" name="任意多边形: 形状 677"/>
            <p:cNvSpPr/>
            <p:nvPr/>
          </p:nvSpPr>
          <p:spPr>
            <a:xfrm>
              <a:off x="10407572" y="4476155"/>
              <a:ext cx="43670" cy="54996"/>
            </a:xfrm>
            <a:custGeom>
              <a:avLst/>
              <a:gdLst>
                <a:gd name="connsiteX0" fmla="*/ 0 w 43670"/>
                <a:gd name="connsiteY0" fmla="*/ 14 h 54996"/>
                <a:gd name="connsiteX1" fmla="*/ 39532 w 43670"/>
                <a:gd name="connsiteY1" fmla="*/ 54997 h 54996"/>
                <a:gd name="connsiteX2" fmla="*/ 0 w 43670"/>
                <a:gd name="connsiteY2" fmla="*/ 14 h 5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70" h="54996">
                  <a:moveTo>
                    <a:pt x="0" y="14"/>
                  </a:moveTo>
                  <a:cubicBezTo>
                    <a:pt x="37028" y="-625"/>
                    <a:pt x="51573" y="20047"/>
                    <a:pt x="39532" y="54997"/>
                  </a:cubicBezTo>
                  <a:cubicBezTo>
                    <a:pt x="26319" y="36669"/>
                    <a:pt x="13159" y="18342"/>
                    <a:pt x="0" y="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9" name="任意多边形: 形状 678"/>
            <p:cNvSpPr/>
            <p:nvPr/>
          </p:nvSpPr>
          <p:spPr>
            <a:xfrm>
              <a:off x="9212971" y="3444289"/>
              <a:ext cx="50517" cy="51981"/>
            </a:xfrm>
            <a:custGeom>
              <a:avLst/>
              <a:gdLst>
                <a:gd name="connsiteX0" fmla="*/ 10080 w 50517"/>
                <a:gd name="connsiteY0" fmla="*/ 0 h 51981"/>
                <a:gd name="connsiteX1" fmla="*/ 50517 w 50517"/>
                <a:gd name="connsiteY1" fmla="*/ 51626 h 51981"/>
                <a:gd name="connsiteX2" fmla="*/ 703 w 50517"/>
                <a:gd name="connsiteY2" fmla="*/ 7779 h 51981"/>
                <a:gd name="connsiteX3" fmla="*/ 10080 w 50517"/>
                <a:gd name="connsiteY3" fmla="*/ 0 h 5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17" h="51981">
                  <a:moveTo>
                    <a:pt x="10080" y="0"/>
                  </a:moveTo>
                  <a:cubicBezTo>
                    <a:pt x="22280" y="15557"/>
                    <a:pt x="34427" y="31114"/>
                    <a:pt x="50517" y="51626"/>
                  </a:cubicBezTo>
                  <a:cubicBezTo>
                    <a:pt x="6190" y="54130"/>
                    <a:pt x="-2867" y="43794"/>
                    <a:pt x="703" y="7779"/>
                  </a:cubicBezTo>
                  <a:cubicBezTo>
                    <a:pt x="3846" y="5168"/>
                    <a:pt x="6936" y="2557"/>
                    <a:pt x="1008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0" name="任意多边形: 形状 679"/>
            <p:cNvSpPr/>
            <p:nvPr/>
          </p:nvSpPr>
          <p:spPr>
            <a:xfrm>
              <a:off x="11421178" y="5754779"/>
              <a:ext cx="68888" cy="73949"/>
            </a:xfrm>
            <a:custGeom>
              <a:avLst/>
              <a:gdLst>
                <a:gd name="connsiteX0" fmla="*/ 60257 w 68888"/>
                <a:gd name="connsiteY0" fmla="*/ 73949 h 73949"/>
                <a:gd name="connsiteX1" fmla="*/ 0 w 68888"/>
                <a:gd name="connsiteY1" fmla="*/ 7406 h 73949"/>
                <a:gd name="connsiteX2" fmla="*/ 7779 w 68888"/>
                <a:gd name="connsiteY2" fmla="*/ 0 h 73949"/>
                <a:gd name="connsiteX3" fmla="*/ 68888 w 68888"/>
                <a:gd name="connsiteY3" fmla="*/ 65851 h 73949"/>
                <a:gd name="connsiteX4" fmla="*/ 60257 w 68888"/>
                <a:gd name="connsiteY4" fmla="*/ 73949 h 7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88" h="73949">
                  <a:moveTo>
                    <a:pt x="60257" y="73949"/>
                  </a:moveTo>
                  <a:cubicBezTo>
                    <a:pt x="40172" y="51786"/>
                    <a:pt x="20086" y="29569"/>
                    <a:pt x="0" y="7406"/>
                  </a:cubicBezTo>
                  <a:cubicBezTo>
                    <a:pt x="2611" y="4955"/>
                    <a:pt x="5168" y="2451"/>
                    <a:pt x="7779" y="0"/>
                  </a:cubicBezTo>
                  <a:cubicBezTo>
                    <a:pt x="39000" y="11295"/>
                    <a:pt x="53225" y="39319"/>
                    <a:pt x="68888" y="65851"/>
                  </a:cubicBezTo>
                  <a:cubicBezTo>
                    <a:pt x="66011" y="68515"/>
                    <a:pt x="63134" y="71232"/>
                    <a:pt x="60257" y="739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1" name="任意多边形: 形状 680"/>
            <p:cNvSpPr/>
            <p:nvPr/>
          </p:nvSpPr>
          <p:spPr>
            <a:xfrm>
              <a:off x="11336467" y="5709012"/>
              <a:ext cx="58924" cy="60045"/>
            </a:xfrm>
            <a:custGeom>
              <a:avLst/>
              <a:gdLst>
                <a:gd name="connsiteX0" fmla="*/ 50560 w 58924"/>
                <a:gd name="connsiteY0" fmla="*/ 60046 h 60045"/>
                <a:gd name="connsiteX1" fmla="*/ 0 w 58924"/>
                <a:gd name="connsiteY1" fmla="*/ 2 h 60045"/>
                <a:gd name="connsiteX2" fmla="*/ 58925 w 58924"/>
                <a:gd name="connsiteY2" fmla="*/ 52907 h 60045"/>
                <a:gd name="connsiteX3" fmla="*/ 50560 w 58924"/>
                <a:gd name="connsiteY3" fmla="*/ 60046 h 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24" h="60045">
                  <a:moveTo>
                    <a:pt x="50560" y="60046"/>
                  </a:moveTo>
                  <a:cubicBezTo>
                    <a:pt x="33724" y="40013"/>
                    <a:pt x="16889" y="20034"/>
                    <a:pt x="0" y="2"/>
                  </a:cubicBezTo>
                  <a:cubicBezTo>
                    <a:pt x="40438" y="-265"/>
                    <a:pt x="49761" y="26268"/>
                    <a:pt x="58925" y="52907"/>
                  </a:cubicBezTo>
                  <a:cubicBezTo>
                    <a:pt x="56154" y="55304"/>
                    <a:pt x="53384" y="57648"/>
                    <a:pt x="50560" y="600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2" name="任意多边形: 形状 681"/>
            <p:cNvSpPr/>
            <p:nvPr/>
          </p:nvSpPr>
          <p:spPr>
            <a:xfrm>
              <a:off x="8690146" y="3307028"/>
              <a:ext cx="41691" cy="46573"/>
            </a:xfrm>
            <a:custGeom>
              <a:avLst/>
              <a:gdLst>
                <a:gd name="connsiteX0" fmla="*/ 502 w 41691"/>
                <a:gd name="connsiteY0" fmla="*/ 71 h 46573"/>
                <a:gd name="connsiteX1" fmla="*/ 41685 w 41691"/>
                <a:gd name="connsiteY1" fmla="*/ 36885 h 46573"/>
                <a:gd name="connsiteX2" fmla="*/ 26394 w 41691"/>
                <a:gd name="connsiteY2" fmla="*/ 46475 h 46573"/>
                <a:gd name="connsiteX3" fmla="*/ 502 w 41691"/>
                <a:gd name="connsiteY3" fmla="*/ 71 h 4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91" h="46573">
                  <a:moveTo>
                    <a:pt x="502" y="71"/>
                  </a:moveTo>
                  <a:cubicBezTo>
                    <a:pt x="29751" y="-1208"/>
                    <a:pt x="39235" y="15042"/>
                    <a:pt x="41685" y="36885"/>
                  </a:cubicBezTo>
                  <a:cubicBezTo>
                    <a:pt x="42005" y="39656"/>
                    <a:pt x="30657" y="47541"/>
                    <a:pt x="26394" y="46475"/>
                  </a:cubicBezTo>
                  <a:cubicBezTo>
                    <a:pt x="3911" y="40828"/>
                    <a:pt x="-1896" y="24099"/>
                    <a:pt x="502" y="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3" name="任意多边形: 形状 682"/>
            <p:cNvSpPr/>
            <p:nvPr/>
          </p:nvSpPr>
          <p:spPr>
            <a:xfrm>
              <a:off x="8305663" y="3392176"/>
              <a:ext cx="40848" cy="41669"/>
            </a:xfrm>
            <a:custGeom>
              <a:avLst/>
              <a:gdLst>
                <a:gd name="connsiteX0" fmla="*/ 0 w 40848"/>
                <a:gd name="connsiteY0" fmla="*/ 1712 h 41669"/>
                <a:gd name="connsiteX1" fmla="*/ 40651 w 40848"/>
                <a:gd name="connsiteY1" fmla="*/ 39593 h 41669"/>
                <a:gd name="connsiteX2" fmla="*/ 0 w 40848"/>
                <a:gd name="connsiteY2" fmla="*/ 1712 h 4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848" h="41669">
                  <a:moveTo>
                    <a:pt x="0" y="1712"/>
                  </a:moveTo>
                  <a:cubicBezTo>
                    <a:pt x="35803" y="-3669"/>
                    <a:pt x="42143" y="2245"/>
                    <a:pt x="40651" y="39593"/>
                  </a:cubicBezTo>
                  <a:cubicBezTo>
                    <a:pt x="11561" y="46625"/>
                    <a:pt x="480" y="36236"/>
                    <a:pt x="0" y="171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4" name="任意多边形: 形状 683"/>
            <p:cNvSpPr/>
            <p:nvPr/>
          </p:nvSpPr>
          <p:spPr>
            <a:xfrm>
              <a:off x="7487285" y="3790700"/>
              <a:ext cx="45092" cy="55675"/>
            </a:xfrm>
            <a:custGeom>
              <a:avLst/>
              <a:gdLst>
                <a:gd name="connsiteX0" fmla="*/ 22145 w 45092"/>
                <a:gd name="connsiteY0" fmla="*/ 0 h 55675"/>
                <a:gd name="connsiteX1" fmla="*/ 45001 w 45092"/>
                <a:gd name="connsiteY1" fmla="*/ 37188 h 55675"/>
                <a:gd name="connsiteX2" fmla="*/ 29177 w 45092"/>
                <a:gd name="connsiteY2" fmla="*/ 55675 h 55675"/>
                <a:gd name="connsiteX3" fmla="*/ 88 w 45092"/>
                <a:gd name="connsiteY3" fmla="*/ 26745 h 55675"/>
                <a:gd name="connsiteX4" fmla="*/ 22145 w 45092"/>
                <a:gd name="connsiteY4" fmla="*/ 0 h 5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92" h="55675">
                  <a:moveTo>
                    <a:pt x="22145" y="0"/>
                  </a:moveTo>
                  <a:cubicBezTo>
                    <a:pt x="33013" y="16676"/>
                    <a:pt x="41804" y="26106"/>
                    <a:pt x="45001" y="37188"/>
                  </a:cubicBezTo>
                  <a:cubicBezTo>
                    <a:pt x="46226" y="41450"/>
                    <a:pt x="34825" y="49388"/>
                    <a:pt x="29177" y="55675"/>
                  </a:cubicBezTo>
                  <a:cubicBezTo>
                    <a:pt x="19161" y="46298"/>
                    <a:pt x="8239" y="37561"/>
                    <a:pt x="88" y="26745"/>
                  </a:cubicBezTo>
                  <a:cubicBezTo>
                    <a:pt x="-1138" y="25094"/>
                    <a:pt x="10690" y="13639"/>
                    <a:pt x="2214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5" name="任意多边形: 形状 684"/>
            <p:cNvSpPr/>
            <p:nvPr/>
          </p:nvSpPr>
          <p:spPr>
            <a:xfrm>
              <a:off x="6881168" y="4141639"/>
              <a:ext cx="41565" cy="54982"/>
            </a:xfrm>
            <a:custGeom>
              <a:avLst/>
              <a:gdLst>
                <a:gd name="connsiteX0" fmla="*/ 17700 w 41565"/>
                <a:gd name="connsiteY0" fmla="*/ 54983 h 54982"/>
                <a:gd name="connsiteX1" fmla="*/ 12 w 41565"/>
                <a:gd name="connsiteY1" fmla="*/ 19606 h 54982"/>
                <a:gd name="connsiteX2" fmla="*/ 16954 w 41565"/>
                <a:gd name="connsiteY2" fmla="*/ 0 h 54982"/>
                <a:gd name="connsiteX3" fmla="*/ 41462 w 41565"/>
                <a:gd name="connsiteY3" fmla="*/ 28823 h 54982"/>
                <a:gd name="connsiteX4" fmla="*/ 17700 w 41565"/>
                <a:gd name="connsiteY4" fmla="*/ 54983 h 5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565" h="54982">
                  <a:moveTo>
                    <a:pt x="17700" y="54983"/>
                  </a:moveTo>
                  <a:cubicBezTo>
                    <a:pt x="9069" y="38839"/>
                    <a:pt x="651" y="29463"/>
                    <a:pt x="12" y="19606"/>
                  </a:cubicBezTo>
                  <a:cubicBezTo>
                    <a:pt x="-414" y="13479"/>
                    <a:pt x="10934" y="6553"/>
                    <a:pt x="16954" y="0"/>
                  </a:cubicBezTo>
                  <a:cubicBezTo>
                    <a:pt x="25478" y="9377"/>
                    <a:pt x="35601" y="17955"/>
                    <a:pt x="41462" y="28823"/>
                  </a:cubicBezTo>
                  <a:cubicBezTo>
                    <a:pt x="42847" y="31381"/>
                    <a:pt x="30060" y="41610"/>
                    <a:pt x="17700" y="5498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6" name="任意多边形: 形状 685"/>
            <p:cNvSpPr/>
            <p:nvPr/>
          </p:nvSpPr>
          <p:spPr>
            <a:xfrm>
              <a:off x="7614476" y="3641498"/>
              <a:ext cx="42755" cy="52822"/>
            </a:xfrm>
            <a:custGeom>
              <a:avLst/>
              <a:gdLst>
                <a:gd name="connsiteX0" fmla="*/ 25963 w 42755"/>
                <a:gd name="connsiteY0" fmla="*/ 52823 h 52822"/>
                <a:gd name="connsiteX1" fmla="*/ 70 w 42755"/>
                <a:gd name="connsiteY1" fmla="*/ 16115 h 52822"/>
                <a:gd name="connsiteX2" fmla="*/ 15094 w 42755"/>
                <a:gd name="connsiteY2" fmla="*/ 25 h 52822"/>
                <a:gd name="connsiteX3" fmla="*/ 42532 w 42755"/>
                <a:gd name="connsiteY3" fmla="*/ 25705 h 52822"/>
                <a:gd name="connsiteX4" fmla="*/ 25963 w 42755"/>
                <a:gd name="connsiteY4" fmla="*/ 52823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755" h="52822">
                  <a:moveTo>
                    <a:pt x="25963" y="52823"/>
                  </a:moveTo>
                  <a:cubicBezTo>
                    <a:pt x="13869" y="36520"/>
                    <a:pt x="5025" y="27196"/>
                    <a:pt x="70" y="16115"/>
                  </a:cubicBezTo>
                  <a:cubicBezTo>
                    <a:pt x="-1155" y="13344"/>
                    <a:pt x="14135" y="-668"/>
                    <a:pt x="15094" y="25"/>
                  </a:cubicBezTo>
                  <a:cubicBezTo>
                    <a:pt x="25324" y="7271"/>
                    <a:pt x="35553" y="15475"/>
                    <a:pt x="42532" y="25705"/>
                  </a:cubicBezTo>
                  <a:cubicBezTo>
                    <a:pt x="44344" y="28369"/>
                    <a:pt x="34807" y="38811"/>
                    <a:pt x="25963" y="528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7" name="任意多边形: 形状 686"/>
            <p:cNvSpPr/>
            <p:nvPr/>
          </p:nvSpPr>
          <p:spPr>
            <a:xfrm>
              <a:off x="9997920" y="4022937"/>
              <a:ext cx="54076" cy="55302"/>
            </a:xfrm>
            <a:custGeom>
              <a:avLst/>
              <a:gdLst>
                <a:gd name="connsiteX0" fmla="*/ 0 w 54076"/>
                <a:gd name="connsiteY0" fmla="*/ 0 h 55302"/>
                <a:gd name="connsiteX1" fmla="*/ 54077 w 54076"/>
                <a:gd name="connsiteY1" fmla="*/ 55302 h 55302"/>
                <a:gd name="connsiteX2" fmla="*/ 0 w 54076"/>
                <a:gd name="connsiteY2" fmla="*/ 0 h 5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076" h="55301">
                  <a:moveTo>
                    <a:pt x="0" y="0"/>
                  </a:moveTo>
                  <a:cubicBezTo>
                    <a:pt x="39319" y="320"/>
                    <a:pt x="31967" y="36389"/>
                    <a:pt x="54077" y="55302"/>
                  </a:cubicBezTo>
                  <a:cubicBezTo>
                    <a:pt x="13319" y="54450"/>
                    <a:pt x="693" y="3590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8" name="任意多边形: 形状 687"/>
            <p:cNvSpPr/>
            <p:nvPr/>
          </p:nvSpPr>
          <p:spPr>
            <a:xfrm>
              <a:off x="6783782" y="4499271"/>
              <a:ext cx="46144" cy="38732"/>
            </a:xfrm>
            <a:custGeom>
              <a:avLst/>
              <a:gdLst>
                <a:gd name="connsiteX0" fmla="*/ 46145 w 46144"/>
                <a:gd name="connsiteY0" fmla="*/ 36890 h 38732"/>
                <a:gd name="connsiteX1" fmla="*/ 113 w 46144"/>
                <a:gd name="connsiteY1" fmla="*/ 20267 h 38732"/>
                <a:gd name="connsiteX2" fmla="*/ 12580 w 46144"/>
                <a:gd name="connsiteY2" fmla="*/ 767 h 38732"/>
                <a:gd name="connsiteX3" fmla="*/ 46145 w 46144"/>
                <a:gd name="connsiteY3" fmla="*/ 36890 h 38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144" h="38732">
                  <a:moveTo>
                    <a:pt x="46145" y="36890"/>
                  </a:moveTo>
                  <a:cubicBezTo>
                    <a:pt x="26059" y="36517"/>
                    <a:pt x="5707" y="47385"/>
                    <a:pt x="113" y="20267"/>
                  </a:cubicBezTo>
                  <a:cubicBezTo>
                    <a:pt x="-1059" y="14566"/>
                    <a:pt x="7146" y="1780"/>
                    <a:pt x="12580" y="767"/>
                  </a:cubicBezTo>
                  <a:cubicBezTo>
                    <a:pt x="35649" y="-3495"/>
                    <a:pt x="44706" y="10197"/>
                    <a:pt x="46145" y="368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9" name="任意多边形: 形状 688"/>
            <p:cNvSpPr/>
            <p:nvPr/>
          </p:nvSpPr>
          <p:spPr>
            <a:xfrm>
              <a:off x="10099307" y="4073604"/>
              <a:ext cx="42302" cy="55621"/>
            </a:xfrm>
            <a:custGeom>
              <a:avLst/>
              <a:gdLst>
                <a:gd name="connsiteX0" fmla="*/ 0 w 42302"/>
                <a:gd name="connsiteY0" fmla="*/ 0 h 55621"/>
                <a:gd name="connsiteX1" fmla="*/ 41183 w 42302"/>
                <a:gd name="connsiteY1" fmla="*/ 55622 h 55621"/>
                <a:gd name="connsiteX2" fmla="*/ 0 w 42302"/>
                <a:gd name="connsiteY2" fmla="*/ 0 h 5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02" h="55621">
                  <a:moveTo>
                    <a:pt x="0" y="0"/>
                  </a:moveTo>
                  <a:cubicBezTo>
                    <a:pt x="35643" y="6287"/>
                    <a:pt x="46032" y="20405"/>
                    <a:pt x="41183" y="55622"/>
                  </a:cubicBezTo>
                  <a:cubicBezTo>
                    <a:pt x="9643" y="49601"/>
                    <a:pt x="4475" y="2615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0" name="任意多边形: 形状 689"/>
            <p:cNvSpPr/>
            <p:nvPr/>
          </p:nvSpPr>
          <p:spPr>
            <a:xfrm>
              <a:off x="9081172" y="3410457"/>
              <a:ext cx="45978" cy="50035"/>
            </a:xfrm>
            <a:custGeom>
              <a:avLst/>
              <a:gdLst>
                <a:gd name="connsiteX0" fmla="*/ 0 w 45978"/>
                <a:gd name="connsiteY0" fmla="*/ 0 h 50035"/>
                <a:gd name="connsiteX1" fmla="*/ 45979 w 45978"/>
                <a:gd name="connsiteY1" fmla="*/ 49921 h 50035"/>
                <a:gd name="connsiteX2" fmla="*/ 0 w 45978"/>
                <a:gd name="connsiteY2" fmla="*/ 0 h 5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978" h="50035">
                  <a:moveTo>
                    <a:pt x="0" y="0"/>
                  </a:moveTo>
                  <a:cubicBezTo>
                    <a:pt x="38733" y="3570"/>
                    <a:pt x="44487" y="23229"/>
                    <a:pt x="45979" y="49921"/>
                  </a:cubicBezTo>
                  <a:cubicBezTo>
                    <a:pt x="8578" y="51946"/>
                    <a:pt x="9111" y="2669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1" name="任意多边形: 形状 690"/>
            <p:cNvSpPr/>
            <p:nvPr/>
          </p:nvSpPr>
          <p:spPr>
            <a:xfrm>
              <a:off x="11190166" y="5431917"/>
              <a:ext cx="64838" cy="73203"/>
            </a:xfrm>
            <a:custGeom>
              <a:avLst/>
              <a:gdLst>
                <a:gd name="connsiteX0" fmla="*/ 51200 w 64838"/>
                <a:gd name="connsiteY0" fmla="*/ 73204 h 73203"/>
                <a:gd name="connsiteX1" fmla="*/ 0 w 64838"/>
                <a:gd name="connsiteY1" fmla="*/ 10070 h 73203"/>
                <a:gd name="connsiteX2" fmla="*/ 11614 w 64838"/>
                <a:gd name="connsiteY2" fmla="*/ 0 h 73203"/>
                <a:gd name="connsiteX3" fmla="*/ 64839 w 64838"/>
                <a:gd name="connsiteY3" fmla="*/ 61482 h 73203"/>
                <a:gd name="connsiteX4" fmla="*/ 51200 w 64838"/>
                <a:gd name="connsiteY4" fmla="*/ 73204 h 7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838" h="73203">
                  <a:moveTo>
                    <a:pt x="51200" y="73204"/>
                  </a:moveTo>
                  <a:cubicBezTo>
                    <a:pt x="34151" y="52159"/>
                    <a:pt x="17102" y="31114"/>
                    <a:pt x="0" y="10070"/>
                  </a:cubicBezTo>
                  <a:cubicBezTo>
                    <a:pt x="3889" y="6713"/>
                    <a:pt x="7725" y="3357"/>
                    <a:pt x="11614" y="0"/>
                  </a:cubicBezTo>
                  <a:cubicBezTo>
                    <a:pt x="29356" y="20512"/>
                    <a:pt x="47097" y="40970"/>
                    <a:pt x="64839" y="61482"/>
                  </a:cubicBezTo>
                  <a:cubicBezTo>
                    <a:pt x="60310" y="65372"/>
                    <a:pt x="55728" y="69314"/>
                    <a:pt x="51200" y="732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2" name="任意多边形: 形状 691"/>
            <p:cNvSpPr/>
            <p:nvPr/>
          </p:nvSpPr>
          <p:spPr>
            <a:xfrm>
              <a:off x="10563142" y="4665838"/>
              <a:ext cx="53916" cy="60736"/>
            </a:xfrm>
            <a:custGeom>
              <a:avLst/>
              <a:gdLst>
                <a:gd name="connsiteX0" fmla="*/ 0 w 53916"/>
                <a:gd name="connsiteY0" fmla="*/ 0 h 60736"/>
                <a:gd name="connsiteX1" fmla="*/ 53917 w 53916"/>
                <a:gd name="connsiteY1" fmla="*/ 60736 h 60736"/>
                <a:gd name="connsiteX2" fmla="*/ 0 w 53916"/>
                <a:gd name="connsiteY2" fmla="*/ 0 h 6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916" h="60736">
                  <a:moveTo>
                    <a:pt x="0" y="0"/>
                  </a:moveTo>
                  <a:cubicBezTo>
                    <a:pt x="40278" y="2344"/>
                    <a:pt x="44220" y="29835"/>
                    <a:pt x="53917" y="60736"/>
                  </a:cubicBezTo>
                  <a:cubicBezTo>
                    <a:pt x="18967" y="52425"/>
                    <a:pt x="11881" y="2690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3" name="任意多边形: 形状 692"/>
            <p:cNvSpPr/>
            <p:nvPr/>
          </p:nvSpPr>
          <p:spPr>
            <a:xfrm>
              <a:off x="6184628" y="6014505"/>
              <a:ext cx="46715" cy="44542"/>
            </a:xfrm>
            <a:custGeom>
              <a:avLst/>
              <a:gdLst>
                <a:gd name="connsiteX0" fmla="*/ 25094 w 46715"/>
                <a:gd name="connsiteY0" fmla="*/ 44542 h 44542"/>
                <a:gd name="connsiteX1" fmla="*/ 0 w 46715"/>
                <a:gd name="connsiteY1" fmla="*/ 16519 h 44542"/>
                <a:gd name="connsiteX2" fmla="*/ 24454 w 46715"/>
                <a:gd name="connsiteY2" fmla="*/ 162 h 44542"/>
                <a:gd name="connsiteX3" fmla="*/ 46671 w 46715"/>
                <a:gd name="connsiteY3" fmla="*/ 23764 h 44542"/>
                <a:gd name="connsiteX4" fmla="*/ 25094 w 46715"/>
                <a:gd name="connsiteY4" fmla="*/ 44542 h 4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15" h="44542">
                  <a:moveTo>
                    <a:pt x="25094" y="44542"/>
                  </a:moveTo>
                  <a:cubicBezTo>
                    <a:pt x="14758" y="32981"/>
                    <a:pt x="7406" y="24777"/>
                    <a:pt x="0" y="16519"/>
                  </a:cubicBezTo>
                  <a:cubicBezTo>
                    <a:pt x="8311" y="10605"/>
                    <a:pt x="18274" y="-1543"/>
                    <a:pt x="24454" y="162"/>
                  </a:cubicBezTo>
                  <a:cubicBezTo>
                    <a:pt x="33565" y="2666"/>
                    <a:pt x="40864" y="14494"/>
                    <a:pt x="46671" y="23764"/>
                  </a:cubicBezTo>
                  <a:cubicBezTo>
                    <a:pt x="47524" y="25096"/>
                    <a:pt x="35909" y="34260"/>
                    <a:pt x="25094" y="445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4" name="任意多边形: 形状 693"/>
            <p:cNvSpPr/>
            <p:nvPr/>
          </p:nvSpPr>
          <p:spPr>
            <a:xfrm>
              <a:off x="8827681" y="3339385"/>
              <a:ext cx="36841" cy="47630"/>
            </a:xfrm>
            <a:custGeom>
              <a:avLst/>
              <a:gdLst>
                <a:gd name="connsiteX0" fmla="*/ 1435 w 36841"/>
                <a:gd name="connsiteY0" fmla="*/ 0 h 47630"/>
                <a:gd name="connsiteX1" fmla="*/ 35479 w 36841"/>
                <a:gd name="connsiteY1" fmla="*/ 47630 h 47630"/>
                <a:gd name="connsiteX2" fmla="*/ 1435 w 36841"/>
                <a:gd name="connsiteY2" fmla="*/ 0 h 4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841" h="47630">
                  <a:moveTo>
                    <a:pt x="1435" y="0"/>
                  </a:moveTo>
                  <a:cubicBezTo>
                    <a:pt x="32975" y="4156"/>
                    <a:pt x="40327" y="21364"/>
                    <a:pt x="35479" y="47630"/>
                  </a:cubicBezTo>
                  <a:cubicBezTo>
                    <a:pt x="3086" y="44434"/>
                    <a:pt x="-3413" y="35749"/>
                    <a:pt x="143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5" name="任意多边形: 形状 694"/>
            <p:cNvSpPr/>
            <p:nvPr/>
          </p:nvSpPr>
          <p:spPr>
            <a:xfrm>
              <a:off x="8549302" y="3279195"/>
              <a:ext cx="42638" cy="44854"/>
            </a:xfrm>
            <a:custGeom>
              <a:avLst/>
              <a:gdLst>
                <a:gd name="connsiteX0" fmla="*/ 0 w 42638"/>
                <a:gd name="connsiteY0" fmla="*/ 3130 h 44854"/>
                <a:gd name="connsiteX1" fmla="*/ 42516 w 42638"/>
                <a:gd name="connsiteY1" fmla="*/ 26519 h 44854"/>
                <a:gd name="connsiteX2" fmla="*/ 31913 w 42638"/>
                <a:gd name="connsiteY2" fmla="*/ 44686 h 44854"/>
                <a:gd name="connsiteX3" fmla="*/ 0 w 42638"/>
                <a:gd name="connsiteY3" fmla="*/ 3130 h 4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38" h="44854">
                  <a:moveTo>
                    <a:pt x="0" y="3130"/>
                  </a:moveTo>
                  <a:cubicBezTo>
                    <a:pt x="27864" y="-6407"/>
                    <a:pt x="38306" y="7126"/>
                    <a:pt x="42516" y="26519"/>
                  </a:cubicBezTo>
                  <a:cubicBezTo>
                    <a:pt x="43688" y="31846"/>
                    <a:pt x="36176" y="44313"/>
                    <a:pt x="31913" y="44686"/>
                  </a:cubicBezTo>
                  <a:cubicBezTo>
                    <a:pt x="2770" y="47137"/>
                    <a:pt x="7672" y="22310"/>
                    <a:pt x="0" y="31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6" name="任意多边形: 形状 695"/>
            <p:cNvSpPr/>
            <p:nvPr/>
          </p:nvSpPr>
          <p:spPr>
            <a:xfrm>
              <a:off x="8007735" y="3348574"/>
              <a:ext cx="37126" cy="40880"/>
            </a:xfrm>
            <a:custGeom>
              <a:avLst/>
              <a:gdLst>
                <a:gd name="connsiteX0" fmla="*/ 0 w 37126"/>
                <a:gd name="connsiteY0" fmla="*/ 2319 h 40880"/>
                <a:gd name="connsiteX1" fmla="*/ 36548 w 37126"/>
                <a:gd name="connsiteY1" fmla="*/ 39240 h 40880"/>
                <a:gd name="connsiteX2" fmla="*/ 0 w 37126"/>
                <a:gd name="connsiteY2" fmla="*/ 2319 h 4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26" h="40880">
                  <a:moveTo>
                    <a:pt x="0" y="2319"/>
                  </a:moveTo>
                  <a:cubicBezTo>
                    <a:pt x="36069" y="-3542"/>
                    <a:pt x="38786" y="-665"/>
                    <a:pt x="36548" y="39240"/>
                  </a:cubicBezTo>
                  <a:cubicBezTo>
                    <a:pt x="6393" y="44195"/>
                    <a:pt x="1545" y="39560"/>
                    <a:pt x="0" y="23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7" name="任意多边形: 形状 696"/>
            <p:cNvSpPr/>
            <p:nvPr/>
          </p:nvSpPr>
          <p:spPr>
            <a:xfrm>
              <a:off x="7150824" y="3791499"/>
              <a:ext cx="39506" cy="55035"/>
            </a:xfrm>
            <a:custGeom>
              <a:avLst/>
              <a:gdLst>
                <a:gd name="connsiteX0" fmla="*/ 19281 w 39506"/>
                <a:gd name="connsiteY0" fmla="*/ 55036 h 55035"/>
                <a:gd name="connsiteX1" fmla="*/ 47 w 39506"/>
                <a:gd name="connsiteY1" fmla="*/ 18594 h 55035"/>
                <a:gd name="connsiteX2" fmla="*/ 15604 w 39506"/>
                <a:gd name="connsiteY2" fmla="*/ 0 h 55035"/>
                <a:gd name="connsiteX3" fmla="*/ 39366 w 39506"/>
                <a:gd name="connsiteY3" fmla="*/ 29569 h 55035"/>
                <a:gd name="connsiteX4" fmla="*/ 19281 w 39506"/>
                <a:gd name="connsiteY4" fmla="*/ 55036 h 5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" h="55035">
                  <a:moveTo>
                    <a:pt x="19281" y="55036"/>
                  </a:moveTo>
                  <a:cubicBezTo>
                    <a:pt x="9957" y="38413"/>
                    <a:pt x="1806" y="29036"/>
                    <a:pt x="47" y="18594"/>
                  </a:cubicBezTo>
                  <a:cubicBezTo>
                    <a:pt x="-805" y="13426"/>
                    <a:pt x="10063" y="6287"/>
                    <a:pt x="15604" y="0"/>
                  </a:cubicBezTo>
                  <a:cubicBezTo>
                    <a:pt x="23862" y="9697"/>
                    <a:pt x="33506" y="18594"/>
                    <a:pt x="39366" y="29569"/>
                  </a:cubicBezTo>
                  <a:cubicBezTo>
                    <a:pt x="40858" y="32286"/>
                    <a:pt x="30203" y="41557"/>
                    <a:pt x="19281" y="550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8" name="任意多边形: 形状 697"/>
            <p:cNvSpPr/>
            <p:nvPr/>
          </p:nvSpPr>
          <p:spPr>
            <a:xfrm>
              <a:off x="7280280" y="3618773"/>
              <a:ext cx="42677" cy="47044"/>
            </a:xfrm>
            <a:custGeom>
              <a:avLst/>
              <a:gdLst>
                <a:gd name="connsiteX0" fmla="*/ 1228 w 42677"/>
                <a:gd name="connsiteY0" fmla="*/ 0 h 47044"/>
                <a:gd name="connsiteX1" fmla="*/ 42678 w 42677"/>
                <a:gd name="connsiteY1" fmla="*/ 28184 h 47044"/>
                <a:gd name="connsiteX2" fmla="*/ 26961 w 42677"/>
                <a:gd name="connsiteY2" fmla="*/ 47044 h 47044"/>
                <a:gd name="connsiteX3" fmla="*/ 1228 w 42677"/>
                <a:gd name="connsiteY3" fmla="*/ 0 h 4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7" h="47044">
                  <a:moveTo>
                    <a:pt x="1228" y="0"/>
                  </a:moveTo>
                  <a:cubicBezTo>
                    <a:pt x="18916" y="12041"/>
                    <a:pt x="30797" y="20139"/>
                    <a:pt x="42678" y="28184"/>
                  </a:cubicBezTo>
                  <a:cubicBezTo>
                    <a:pt x="37456" y="34790"/>
                    <a:pt x="32235" y="47044"/>
                    <a:pt x="26961" y="47044"/>
                  </a:cubicBezTo>
                  <a:cubicBezTo>
                    <a:pt x="6342" y="47097"/>
                    <a:pt x="-3674" y="34844"/>
                    <a:pt x="122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9" name="任意多边形: 形状 698"/>
            <p:cNvSpPr/>
            <p:nvPr/>
          </p:nvSpPr>
          <p:spPr>
            <a:xfrm>
              <a:off x="10052346" y="3930294"/>
              <a:ext cx="45735" cy="54442"/>
            </a:xfrm>
            <a:custGeom>
              <a:avLst/>
              <a:gdLst>
                <a:gd name="connsiteX0" fmla="*/ 33269 w 45735"/>
                <a:gd name="connsiteY0" fmla="*/ 54443 h 54442"/>
                <a:gd name="connsiteX1" fmla="*/ 1143 w 45735"/>
                <a:gd name="connsiteY1" fmla="*/ 16722 h 54442"/>
                <a:gd name="connsiteX2" fmla="*/ 3220 w 45735"/>
                <a:gd name="connsiteY2" fmla="*/ 1325 h 54442"/>
                <a:gd name="connsiteX3" fmla="*/ 19843 w 45735"/>
                <a:gd name="connsiteY3" fmla="*/ 2923 h 54442"/>
                <a:gd name="connsiteX4" fmla="*/ 45736 w 45735"/>
                <a:gd name="connsiteY4" fmla="*/ 45652 h 54442"/>
                <a:gd name="connsiteX5" fmla="*/ 33269 w 45735"/>
                <a:gd name="connsiteY5" fmla="*/ 54443 h 5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35" h="54442">
                  <a:moveTo>
                    <a:pt x="33269" y="54443"/>
                  </a:moveTo>
                  <a:cubicBezTo>
                    <a:pt x="22400" y="41976"/>
                    <a:pt x="10892" y="29988"/>
                    <a:pt x="1143" y="16722"/>
                  </a:cubicBezTo>
                  <a:cubicBezTo>
                    <a:pt x="-1255" y="13472"/>
                    <a:pt x="450" y="2710"/>
                    <a:pt x="3220" y="1325"/>
                  </a:cubicBezTo>
                  <a:cubicBezTo>
                    <a:pt x="7643" y="-913"/>
                    <a:pt x="17552" y="-274"/>
                    <a:pt x="19843" y="2923"/>
                  </a:cubicBezTo>
                  <a:cubicBezTo>
                    <a:pt x="29540" y="16402"/>
                    <a:pt x="37265" y="31267"/>
                    <a:pt x="45736" y="45652"/>
                  </a:cubicBezTo>
                  <a:cubicBezTo>
                    <a:pt x="41580" y="48529"/>
                    <a:pt x="37425" y="51459"/>
                    <a:pt x="33269" y="544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0" name="任意多边形: 形状 699"/>
            <p:cNvSpPr/>
            <p:nvPr/>
          </p:nvSpPr>
          <p:spPr>
            <a:xfrm>
              <a:off x="6135506" y="5835506"/>
              <a:ext cx="45978" cy="44687"/>
            </a:xfrm>
            <a:custGeom>
              <a:avLst/>
              <a:gdLst>
                <a:gd name="connsiteX0" fmla="*/ 20991 w 45978"/>
                <a:gd name="connsiteY0" fmla="*/ 44688 h 44687"/>
                <a:gd name="connsiteX1" fmla="*/ 0 w 45978"/>
                <a:gd name="connsiteY1" fmla="*/ 15385 h 44687"/>
                <a:gd name="connsiteX2" fmla="*/ 23389 w 45978"/>
                <a:gd name="connsiteY2" fmla="*/ 95 h 44687"/>
                <a:gd name="connsiteX3" fmla="*/ 45979 w 45978"/>
                <a:gd name="connsiteY3" fmla="*/ 20287 h 44687"/>
                <a:gd name="connsiteX4" fmla="*/ 20991 w 45978"/>
                <a:gd name="connsiteY4" fmla="*/ 44688 h 4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78" h="44687">
                  <a:moveTo>
                    <a:pt x="20991" y="44688"/>
                  </a:moveTo>
                  <a:cubicBezTo>
                    <a:pt x="11721" y="31742"/>
                    <a:pt x="5861" y="23537"/>
                    <a:pt x="0" y="15385"/>
                  </a:cubicBezTo>
                  <a:cubicBezTo>
                    <a:pt x="7885" y="9845"/>
                    <a:pt x="16782" y="-1131"/>
                    <a:pt x="23389" y="95"/>
                  </a:cubicBezTo>
                  <a:cubicBezTo>
                    <a:pt x="31860" y="1693"/>
                    <a:pt x="38520" y="13094"/>
                    <a:pt x="45979" y="20287"/>
                  </a:cubicBezTo>
                  <a:cubicBezTo>
                    <a:pt x="39372" y="26733"/>
                    <a:pt x="32712" y="33234"/>
                    <a:pt x="20991" y="4468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1" name="任意多边形: 形状 700"/>
            <p:cNvSpPr/>
            <p:nvPr/>
          </p:nvSpPr>
          <p:spPr>
            <a:xfrm>
              <a:off x="6197435" y="6765402"/>
              <a:ext cx="43667" cy="43940"/>
            </a:xfrm>
            <a:custGeom>
              <a:avLst/>
              <a:gdLst>
                <a:gd name="connsiteX0" fmla="*/ 2963 w 43667"/>
                <a:gd name="connsiteY0" fmla="*/ 0 h 43940"/>
                <a:gd name="connsiteX1" fmla="*/ 43667 w 43667"/>
                <a:gd name="connsiteY1" fmla="*/ 25414 h 43940"/>
                <a:gd name="connsiteX2" fmla="*/ 22463 w 43667"/>
                <a:gd name="connsiteY2" fmla="*/ 43794 h 43940"/>
                <a:gd name="connsiteX3" fmla="*/ 2963 w 43667"/>
                <a:gd name="connsiteY3" fmla="*/ 0 h 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67" h="43940">
                  <a:moveTo>
                    <a:pt x="2963" y="0"/>
                  </a:moveTo>
                  <a:cubicBezTo>
                    <a:pt x="19692" y="10443"/>
                    <a:pt x="31680" y="17901"/>
                    <a:pt x="43667" y="25414"/>
                  </a:cubicBezTo>
                  <a:cubicBezTo>
                    <a:pt x="36635" y="31860"/>
                    <a:pt x="29975" y="43155"/>
                    <a:pt x="22463" y="43794"/>
                  </a:cubicBezTo>
                  <a:cubicBezTo>
                    <a:pt x="885" y="45552"/>
                    <a:pt x="-4016" y="31434"/>
                    <a:pt x="29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2" name="任意多边形: 形状 701"/>
            <p:cNvSpPr/>
            <p:nvPr/>
          </p:nvSpPr>
          <p:spPr>
            <a:xfrm>
              <a:off x="6345100" y="5073411"/>
              <a:ext cx="48216" cy="35927"/>
            </a:xfrm>
            <a:custGeom>
              <a:avLst/>
              <a:gdLst>
                <a:gd name="connsiteX0" fmla="*/ 47950 w 48216"/>
                <a:gd name="connsiteY0" fmla="*/ 23070 h 35927"/>
                <a:gd name="connsiteX1" fmla="*/ 25307 w 48216"/>
                <a:gd name="connsiteY1" fmla="*/ 35697 h 35927"/>
                <a:gd name="connsiteX2" fmla="*/ 0 w 48216"/>
                <a:gd name="connsiteY2" fmla="*/ 14439 h 35927"/>
                <a:gd name="connsiteX3" fmla="*/ 22164 w 48216"/>
                <a:gd name="connsiteY3" fmla="*/ 1 h 35927"/>
                <a:gd name="connsiteX4" fmla="*/ 48216 w 48216"/>
                <a:gd name="connsiteY4" fmla="*/ 12095 h 35927"/>
                <a:gd name="connsiteX5" fmla="*/ 47950 w 48216"/>
                <a:gd name="connsiteY5" fmla="*/ 23070 h 3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216" h="35927">
                  <a:moveTo>
                    <a:pt x="47950" y="23070"/>
                  </a:moveTo>
                  <a:cubicBezTo>
                    <a:pt x="40278" y="27652"/>
                    <a:pt x="30794" y="37562"/>
                    <a:pt x="25307" y="35697"/>
                  </a:cubicBezTo>
                  <a:cubicBezTo>
                    <a:pt x="15557" y="32340"/>
                    <a:pt x="8311" y="21898"/>
                    <a:pt x="0" y="14439"/>
                  </a:cubicBezTo>
                  <a:cubicBezTo>
                    <a:pt x="7406" y="9271"/>
                    <a:pt x="14705" y="108"/>
                    <a:pt x="22164" y="1"/>
                  </a:cubicBezTo>
                  <a:cubicBezTo>
                    <a:pt x="30794" y="-106"/>
                    <a:pt x="39532" y="7726"/>
                    <a:pt x="48216" y="12095"/>
                  </a:cubicBezTo>
                  <a:cubicBezTo>
                    <a:pt x="48163" y="15771"/>
                    <a:pt x="48056" y="19394"/>
                    <a:pt x="47950" y="230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3" name="任意多边形: 形状 702"/>
            <p:cNvSpPr/>
            <p:nvPr/>
          </p:nvSpPr>
          <p:spPr>
            <a:xfrm>
              <a:off x="7325314" y="3787929"/>
              <a:ext cx="52572" cy="47033"/>
            </a:xfrm>
            <a:custGeom>
              <a:avLst/>
              <a:gdLst>
                <a:gd name="connsiteX0" fmla="*/ 4943 w 52572"/>
                <a:gd name="connsiteY0" fmla="*/ 0 h 47033"/>
                <a:gd name="connsiteX1" fmla="*/ 52573 w 52572"/>
                <a:gd name="connsiteY1" fmla="*/ 42356 h 47033"/>
                <a:gd name="connsiteX2" fmla="*/ 4943 w 52572"/>
                <a:gd name="connsiteY2" fmla="*/ 0 h 47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572" h="47033">
                  <a:moveTo>
                    <a:pt x="4943" y="0"/>
                  </a:moveTo>
                  <a:cubicBezTo>
                    <a:pt x="21618" y="14811"/>
                    <a:pt x="34405" y="26213"/>
                    <a:pt x="52573" y="42356"/>
                  </a:cubicBezTo>
                  <a:cubicBezTo>
                    <a:pt x="-918" y="53011"/>
                    <a:pt x="-6512" y="48056"/>
                    <a:pt x="494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4" name="任意多边形: 形状 703"/>
            <p:cNvSpPr/>
            <p:nvPr/>
          </p:nvSpPr>
          <p:spPr>
            <a:xfrm>
              <a:off x="10969544" y="5108895"/>
              <a:ext cx="59351" cy="70006"/>
            </a:xfrm>
            <a:custGeom>
              <a:avLst/>
              <a:gdLst>
                <a:gd name="connsiteX0" fmla="*/ 46884 w 59351"/>
                <a:gd name="connsiteY0" fmla="*/ 70007 h 70006"/>
                <a:gd name="connsiteX1" fmla="*/ 0 w 59351"/>
                <a:gd name="connsiteY1" fmla="*/ 10496 h 70006"/>
                <a:gd name="connsiteX2" fmla="*/ 13479 w 59351"/>
                <a:gd name="connsiteY2" fmla="*/ 0 h 70006"/>
                <a:gd name="connsiteX3" fmla="*/ 59351 w 59351"/>
                <a:gd name="connsiteY3" fmla="*/ 60257 h 70006"/>
                <a:gd name="connsiteX4" fmla="*/ 46884 w 59351"/>
                <a:gd name="connsiteY4" fmla="*/ 70007 h 7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" h="70006">
                  <a:moveTo>
                    <a:pt x="46884" y="70007"/>
                  </a:moveTo>
                  <a:cubicBezTo>
                    <a:pt x="31274" y="50187"/>
                    <a:pt x="15664" y="30315"/>
                    <a:pt x="0" y="10496"/>
                  </a:cubicBezTo>
                  <a:cubicBezTo>
                    <a:pt x="4475" y="6979"/>
                    <a:pt x="9004" y="3463"/>
                    <a:pt x="13479" y="0"/>
                  </a:cubicBezTo>
                  <a:cubicBezTo>
                    <a:pt x="28770" y="20086"/>
                    <a:pt x="44061" y="40171"/>
                    <a:pt x="59351" y="60257"/>
                  </a:cubicBezTo>
                  <a:cubicBezTo>
                    <a:pt x="55196" y="63453"/>
                    <a:pt x="51040" y="66704"/>
                    <a:pt x="46884" y="700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5" name="任意多边形: 形状 704"/>
            <p:cNvSpPr/>
            <p:nvPr/>
          </p:nvSpPr>
          <p:spPr>
            <a:xfrm>
              <a:off x="10260152" y="4269346"/>
              <a:ext cx="52957" cy="57326"/>
            </a:xfrm>
            <a:custGeom>
              <a:avLst/>
              <a:gdLst>
                <a:gd name="connsiteX0" fmla="*/ 8631 w 52957"/>
                <a:gd name="connsiteY0" fmla="*/ 0 h 57326"/>
                <a:gd name="connsiteX1" fmla="*/ 52958 w 52957"/>
                <a:gd name="connsiteY1" fmla="*/ 57327 h 57326"/>
                <a:gd name="connsiteX2" fmla="*/ 0 w 52957"/>
                <a:gd name="connsiteY2" fmla="*/ 7406 h 57326"/>
                <a:gd name="connsiteX3" fmla="*/ 8631 w 52957"/>
                <a:gd name="connsiteY3" fmla="*/ 0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955" h="57325">
                  <a:moveTo>
                    <a:pt x="8631" y="0"/>
                  </a:moveTo>
                  <a:cubicBezTo>
                    <a:pt x="22217" y="17528"/>
                    <a:pt x="35802" y="35110"/>
                    <a:pt x="52958" y="57327"/>
                  </a:cubicBezTo>
                  <a:cubicBezTo>
                    <a:pt x="10869" y="54130"/>
                    <a:pt x="3303" y="45712"/>
                    <a:pt x="0" y="7406"/>
                  </a:cubicBezTo>
                  <a:cubicBezTo>
                    <a:pt x="2877" y="4955"/>
                    <a:pt x="5754" y="2504"/>
                    <a:pt x="863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6" name="任意多边形: 形状 705"/>
            <p:cNvSpPr/>
            <p:nvPr/>
          </p:nvSpPr>
          <p:spPr>
            <a:xfrm>
              <a:off x="6640525" y="4686846"/>
              <a:ext cx="47630" cy="35664"/>
            </a:xfrm>
            <a:custGeom>
              <a:avLst/>
              <a:gdLst>
                <a:gd name="connsiteX0" fmla="*/ 47257 w 47630"/>
                <a:gd name="connsiteY0" fmla="*/ 25024 h 35664"/>
                <a:gd name="connsiteX1" fmla="*/ 26852 w 47630"/>
                <a:gd name="connsiteY1" fmla="*/ 35413 h 35664"/>
                <a:gd name="connsiteX2" fmla="*/ 0 w 47630"/>
                <a:gd name="connsiteY2" fmla="*/ 15753 h 35664"/>
                <a:gd name="connsiteX3" fmla="*/ 17741 w 47630"/>
                <a:gd name="connsiteY3" fmla="*/ 36 h 35664"/>
                <a:gd name="connsiteX4" fmla="*/ 47630 w 47630"/>
                <a:gd name="connsiteY4" fmla="*/ 14528 h 35664"/>
                <a:gd name="connsiteX5" fmla="*/ 47257 w 47630"/>
                <a:gd name="connsiteY5" fmla="*/ 25024 h 3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30" h="35664">
                  <a:moveTo>
                    <a:pt x="47257" y="25024"/>
                  </a:moveTo>
                  <a:cubicBezTo>
                    <a:pt x="40331" y="28807"/>
                    <a:pt x="31753" y="37224"/>
                    <a:pt x="26852" y="35413"/>
                  </a:cubicBezTo>
                  <a:cubicBezTo>
                    <a:pt x="16836" y="31737"/>
                    <a:pt x="8844" y="22626"/>
                    <a:pt x="0" y="15753"/>
                  </a:cubicBezTo>
                  <a:cubicBezTo>
                    <a:pt x="5967" y="10159"/>
                    <a:pt x="12733" y="-709"/>
                    <a:pt x="17741" y="36"/>
                  </a:cubicBezTo>
                  <a:cubicBezTo>
                    <a:pt x="28184" y="1635"/>
                    <a:pt x="37721" y="9307"/>
                    <a:pt x="47630" y="14528"/>
                  </a:cubicBezTo>
                  <a:cubicBezTo>
                    <a:pt x="47524" y="18044"/>
                    <a:pt x="47364" y="21561"/>
                    <a:pt x="47257" y="250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7" name="任意多边形: 形状 706"/>
            <p:cNvSpPr/>
            <p:nvPr/>
          </p:nvSpPr>
          <p:spPr>
            <a:xfrm>
              <a:off x="6088153" y="6398106"/>
              <a:ext cx="42185" cy="48114"/>
            </a:xfrm>
            <a:custGeom>
              <a:avLst/>
              <a:gdLst>
                <a:gd name="connsiteX0" fmla="*/ 17092 w 42185"/>
                <a:gd name="connsiteY0" fmla="*/ 0 h 48114"/>
                <a:gd name="connsiteX1" fmla="*/ 42185 w 42185"/>
                <a:gd name="connsiteY1" fmla="*/ 29995 h 48114"/>
                <a:gd name="connsiteX2" fmla="*/ 17305 w 42185"/>
                <a:gd name="connsiteY2" fmla="*/ 48057 h 48114"/>
                <a:gd name="connsiteX3" fmla="*/ 43 w 42185"/>
                <a:gd name="connsiteY3" fmla="*/ 29249 h 48114"/>
                <a:gd name="connsiteX4" fmla="*/ 17092 w 42185"/>
                <a:gd name="connsiteY4" fmla="*/ 0 h 4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85" h="48114">
                  <a:moveTo>
                    <a:pt x="17092" y="0"/>
                  </a:moveTo>
                  <a:cubicBezTo>
                    <a:pt x="28653" y="13799"/>
                    <a:pt x="35419" y="21897"/>
                    <a:pt x="42185" y="29995"/>
                  </a:cubicBezTo>
                  <a:cubicBezTo>
                    <a:pt x="33981" y="36442"/>
                    <a:pt x="26469" y="46139"/>
                    <a:pt x="17305" y="48057"/>
                  </a:cubicBezTo>
                  <a:cubicBezTo>
                    <a:pt x="12670" y="49069"/>
                    <a:pt x="842" y="36548"/>
                    <a:pt x="43" y="29249"/>
                  </a:cubicBezTo>
                  <a:cubicBezTo>
                    <a:pt x="-703" y="22217"/>
                    <a:pt x="8407" y="14012"/>
                    <a:pt x="1709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8" name="任意多边形: 形状 707"/>
            <p:cNvSpPr/>
            <p:nvPr/>
          </p:nvSpPr>
          <p:spPr>
            <a:xfrm>
              <a:off x="7018077" y="3957032"/>
              <a:ext cx="39007" cy="49843"/>
            </a:xfrm>
            <a:custGeom>
              <a:avLst/>
              <a:gdLst>
                <a:gd name="connsiteX0" fmla="*/ 17501 w 39007"/>
                <a:gd name="connsiteY0" fmla="*/ 0 h 49843"/>
                <a:gd name="connsiteX1" fmla="*/ 38972 w 39007"/>
                <a:gd name="connsiteY1" fmla="*/ 35323 h 49843"/>
                <a:gd name="connsiteX2" fmla="*/ 20645 w 39007"/>
                <a:gd name="connsiteY2" fmla="*/ 49708 h 49843"/>
                <a:gd name="connsiteX3" fmla="*/ 186 w 39007"/>
                <a:gd name="connsiteY3" fmla="*/ 26639 h 49843"/>
                <a:gd name="connsiteX4" fmla="*/ 17501 w 39007"/>
                <a:gd name="connsiteY4" fmla="*/ 0 h 4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07" h="49843">
                  <a:moveTo>
                    <a:pt x="17501" y="0"/>
                  </a:moveTo>
                  <a:cubicBezTo>
                    <a:pt x="27837" y="15983"/>
                    <a:pt x="35829" y="24934"/>
                    <a:pt x="38972" y="35323"/>
                  </a:cubicBezTo>
                  <a:cubicBezTo>
                    <a:pt x="39878" y="38307"/>
                    <a:pt x="23362" y="51306"/>
                    <a:pt x="20645" y="49708"/>
                  </a:cubicBezTo>
                  <a:cubicBezTo>
                    <a:pt x="12014" y="44700"/>
                    <a:pt x="3702" y="35856"/>
                    <a:pt x="186" y="26639"/>
                  </a:cubicBezTo>
                  <a:cubicBezTo>
                    <a:pt x="-1466" y="22377"/>
                    <a:pt x="8178" y="13746"/>
                    <a:pt x="1750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9" name="任意多边形: 形状 708"/>
            <p:cNvSpPr/>
            <p:nvPr/>
          </p:nvSpPr>
          <p:spPr>
            <a:xfrm>
              <a:off x="10515704" y="4514796"/>
              <a:ext cx="50581" cy="64945"/>
            </a:xfrm>
            <a:custGeom>
              <a:avLst/>
              <a:gdLst>
                <a:gd name="connsiteX0" fmla="*/ 21 w 50581"/>
                <a:gd name="connsiteY0" fmla="*/ 0 h 64945"/>
                <a:gd name="connsiteX1" fmla="*/ 50582 w 50581"/>
                <a:gd name="connsiteY1" fmla="*/ 64945 h 64945"/>
                <a:gd name="connsiteX2" fmla="*/ 21 w 50581"/>
                <a:gd name="connsiteY2" fmla="*/ 0 h 6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81" h="64945">
                  <a:moveTo>
                    <a:pt x="21" y="0"/>
                  </a:moveTo>
                  <a:cubicBezTo>
                    <a:pt x="19627" y="25147"/>
                    <a:pt x="33746" y="43315"/>
                    <a:pt x="50582" y="64945"/>
                  </a:cubicBezTo>
                  <a:cubicBezTo>
                    <a:pt x="10784" y="61376"/>
                    <a:pt x="-565" y="47790"/>
                    <a:pt x="2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0" name="任意多边形: 形状 709"/>
            <p:cNvSpPr/>
            <p:nvPr/>
          </p:nvSpPr>
          <p:spPr>
            <a:xfrm>
              <a:off x="9563334" y="3584911"/>
              <a:ext cx="42811" cy="42333"/>
            </a:xfrm>
            <a:custGeom>
              <a:avLst/>
              <a:gdLst>
                <a:gd name="connsiteX0" fmla="*/ 0 w 42811"/>
                <a:gd name="connsiteY0" fmla="*/ 6904 h 42333"/>
                <a:gd name="connsiteX1" fmla="*/ 42782 w 42811"/>
                <a:gd name="connsiteY1" fmla="*/ 22567 h 42333"/>
                <a:gd name="connsiteX2" fmla="*/ 32873 w 42811"/>
                <a:gd name="connsiteY2" fmla="*/ 42333 h 42333"/>
                <a:gd name="connsiteX3" fmla="*/ 0 w 42811"/>
                <a:gd name="connsiteY3" fmla="*/ 6904 h 42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11" h="42333">
                  <a:moveTo>
                    <a:pt x="0" y="6904"/>
                  </a:moveTo>
                  <a:cubicBezTo>
                    <a:pt x="29782" y="-7588"/>
                    <a:pt x="41077" y="2215"/>
                    <a:pt x="42782" y="22567"/>
                  </a:cubicBezTo>
                  <a:cubicBezTo>
                    <a:pt x="43315" y="28854"/>
                    <a:pt x="36389" y="35727"/>
                    <a:pt x="32873" y="42333"/>
                  </a:cubicBezTo>
                  <a:cubicBezTo>
                    <a:pt x="21897" y="30506"/>
                    <a:pt x="10975" y="18731"/>
                    <a:pt x="0" y="69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1" name="任意多边形: 形状 710"/>
            <p:cNvSpPr/>
            <p:nvPr/>
          </p:nvSpPr>
          <p:spPr>
            <a:xfrm>
              <a:off x="6975419" y="3792582"/>
              <a:ext cx="49503" cy="41538"/>
            </a:xfrm>
            <a:custGeom>
              <a:avLst/>
              <a:gdLst>
                <a:gd name="connsiteX0" fmla="*/ 49504 w 49503"/>
                <a:gd name="connsiteY0" fmla="*/ 22732 h 41538"/>
                <a:gd name="connsiteX1" fmla="*/ 24676 w 49503"/>
                <a:gd name="connsiteY1" fmla="*/ 41379 h 41538"/>
                <a:gd name="connsiteX2" fmla="*/ 115 w 49503"/>
                <a:gd name="connsiteY2" fmla="*/ 17990 h 41538"/>
                <a:gd name="connsiteX3" fmla="*/ 14340 w 49503"/>
                <a:gd name="connsiteY3" fmla="*/ 36 h 41538"/>
                <a:gd name="connsiteX4" fmla="*/ 49504 w 49503"/>
                <a:gd name="connsiteY4" fmla="*/ 22732 h 4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03" h="41538">
                  <a:moveTo>
                    <a:pt x="49504" y="22732"/>
                  </a:moveTo>
                  <a:cubicBezTo>
                    <a:pt x="37197" y="32269"/>
                    <a:pt x="27660" y="42978"/>
                    <a:pt x="24676" y="41379"/>
                  </a:cubicBezTo>
                  <a:cubicBezTo>
                    <a:pt x="14873" y="36211"/>
                    <a:pt x="6029" y="27421"/>
                    <a:pt x="115" y="17990"/>
                  </a:cubicBezTo>
                  <a:cubicBezTo>
                    <a:pt x="-1376" y="15646"/>
                    <a:pt x="12050" y="-870"/>
                    <a:pt x="14340" y="36"/>
                  </a:cubicBezTo>
                  <a:cubicBezTo>
                    <a:pt x="25049" y="4245"/>
                    <a:pt x="34213" y="12236"/>
                    <a:pt x="49504" y="227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2" name="任意多边形: 形状 711"/>
            <p:cNvSpPr/>
            <p:nvPr/>
          </p:nvSpPr>
          <p:spPr>
            <a:xfrm>
              <a:off x="8160938" y="3370684"/>
              <a:ext cx="38227" cy="42451"/>
            </a:xfrm>
            <a:custGeom>
              <a:avLst/>
              <a:gdLst>
                <a:gd name="connsiteX0" fmla="*/ 875 w 38227"/>
                <a:gd name="connsiteY0" fmla="*/ 1413 h 42451"/>
                <a:gd name="connsiteX1" fmla="*/ 38223 w 38227"/>
                <a:gd name="connsiteY1" fmla="*/ 21765 h 42451"/>
                <a:gd name="connsiteX2" fmla="*/ 23838 w 38227"/>
                <a:gd name="connsiteY2" fmla="*/ 42437 h 42451"/>
                <a:gd name="connsiteX3" fmla="*/ 875 w 38227"/>
                <a:gd name="connsiteY3" fmla="*/ 1413 h 4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27" h="42451">
                  <a:moveTo>
                    <a:pt x="875" y="1413"/>
                  </a:moveTo>
                  <a:cubicBezTo>
                    <a:pt x="19842" y="-1304"/>
                    <a:pt x="37264" y="-2583"/>
                    <a:pt x="38223" y="21765"/>
                  </a:cubicBezTo>
                  <a:cubicBezTo>
                    <a:pt x="38489" y="28851"/>
                    <a:pt x="28047" y="42970"/>
                    <a:pt x="23838" y="42437"/>
                  </a:cubicBezTo>
                  <a:cubicBezTo>
                    <a:pt x="502" y="39720"/>
                    <a:pt x="-1789" y="22458"/>
                    <a:pt x="875" y="14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3" name="任意多边形: 形状 712"/>
            <p:cNvSpPr/>
            <p:nvPr/>
          </p:nvSpPr>
          <p:spPr>
            <a:xfrm>
              <a:off x="9452832" y="3535263"/>
              <a:ext cx="37621" cy="45950"/>
            </a:xfrm>
            <a:custGeom>
              <a:avLst/>
              <a:gdLst>
                <a:gd name="connsiteX0" fmla="*/ 34475 w 37621"/>
                <a:gd name="connsiteY0" fmla="*/ 45949 h 45950"/>
                <a:gd name="connsiteX1" fmla="*/ 4 w 37621"/>
                <a:gd name="connsiteY1" fmla="*/ 8229 h 45950"/>
                <a:gd name="connsiteX2" fmla="*/ 16414 w 37621"/>
                <a:gd name="connsiteY2" fmla="*/ 184 h 45950"/>
                <a:gd name="connsiteX3" fmla="*/ 34475 w 37621"/>
                <a:gd name="connsiteY3" fmla="*/ 45949 h 4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21" h="45950">
                  <a:moveTo>
                    <a:pt x="34475" y="45949"/>
                  </a:moveTo>
                  <a:cubicBezTo>
                    <a:pt x="7303" y="46109"/>
                    <a:pt x="2721" y="27302"/>
                    <a:pt x="4" y="8229"/>
                  </a:cubicBezTo>
                  <a:cubicBezTo>
                    <a:pt x="-262" y="6151"/>
                    <a:pt x="11992" y="-1255"/>
                    <a:pt x="16414" y="184"/>
                  </a:cubicBezTo>
                  <a:cubicBezTo>
                    <a:pt x="39803" y="7749"/>
                    <a:pt x="40389" y="25278"/>
                    <a:pt x="34475" y="459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4" name="任意多边形: 形状 713"/>
            <p:cNvSpPr/>
            <p:nvPr/>
          </p:nvSpPr>
          <p:spPr>
            <a:xfrm>
              <a:off x="9168281" y="3289411"/>
              <a:ext cx="50400" cy="48142"/>
            </a:xfrm>
            <a:custGeom>
              <a:avLst/>
              <a:gdLst>
                <a:gd name="connsiteX0" fmla="*/ 8951 w 50400"/>
                <a:gd name="connsiteY0" fmla="*/ 0 h 48142"/>
                <a:gd name="connsiteX1" fmla="*/ 50400 w 50400"/>
                <a:gd name="connsiteY1" fmla="*/ 46138 h 48142"/>
                <a:gd name="connsiteX2" fmla="*/ 0 w 50400"/>
                <a:gd name="connsiteY2" fmla="*/ 8418 h 48142"/>
                <a:gd name="connsiteX3" fmla="*/ 8951 w 50400"/>
                <a:gd name="connsiteY3" fmla="*/ 0 h 4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00" h="48142">
                  <a:moveTo>
                    <a:pt x="8951" y="0"/>
                  </a:moveTo>
                  <a:cubicBezTo>
                    <a:pt x="21631" y="14119"/>
                    <a:pt x="34311" y="28184"/>
                    <a:pt x="50400" y="46138"/>
                  </a:cubicBezTo>
                  <a:cubicBezTo>
                    <a:pt x="13213" y="53065"/>
                    <a:pt x="2238" y="42409"/>
                    <a:pt x="0" y="8418"/>
                  </a:cubicBezTo>
                  <a:cubicBezTo>
                    <a:pt x="2984" y="5594"/>
                    <a:pt x="5967" y="2770"/>
                    <a:pt x="895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5" name="任意多边形: 形状 714"/>
            <p:cNvSpPr/>
            <p:nvPr/>
          </p:nvSpPr>
          <p:spPr>
            <a:xfrm>
              <a:off x="9355232" y="3933058"/>
              <a:ext cx="46191" cy="46244"/>
            </a:xfrm>
            <a:custGeom>
              <a:avLst/>
              <a:gdLst>
                <a:gd name="connsiteX0" fmla="*/ 33884 w 46191"/>
                <a:gd name="connsiteY0" fmla="*/ 46245 h 46244"/>
                <a:gd name="connsiteX1" fmla="*/ 0 w 46191"/>
                <a:gd name="connsiteY1" fmla="*/ 17102 h 46244"/>
                <a:gd name="connsiteX2" fmla="*/ 30635 w 46191"/>
                <a:gd name="connsiteY2" fmla="*/ 0 h 46244"/>
                <a:gd name="connsiteX3" fmla="*/ 46192 w 46191"/>
                <a:gd name="connsiteY3" fmla="*/ 37241 h 46244"/>
                <a:gd name="connsiteX4" fmla="*/ 33884 w 46191"/>
                <a:gd name="connsiteY4" fmla="*/ 46245 h 4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91" h="46244">
                  <a:moveTo>
                    <a:pt x="33884" y="46245"/>
                  </a:moveTo>
                  <a:cubicBezTo>
                    <a:pt x="22590" y="36548"/>
                    <a:pt x="11295" y="26799"/>
                    <a:pt x="0" y="17102"/>
                  </a:cubicBezTo>
                  <a:cubicBezTo>
                    <a:pt x="10229" y="11401"/>
                    <a:pt x="20459" y="5701"/>
                    <a:pt x="30635" y="0"/>
                  </a:cubicBezTo>
                  <a:cubicBezTo>
                    <a:pt x="35803" y="12414"/>
                    <a:pt x="40970" y="24827"/>
                    <a:pt x="46192" y="37241"/>
                  </a:cubicBezTo>
                  <a:cubicBezTo>
                    <a:pt x="42089" y="40278"/>
                    <a:pt x="37987" y="43261"/>
                    <a:pt x="33884" y="462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6" name="任意多边形: 形状 715"/>
            <p:cNvSpPr/>
            <p:nvPr/>
          </p:nvSpPr>
          <p:spPr>
            <a:xfrm>
              <a:off x="6835201" y="3972091"/>
              <a:ext cx="56207" cy="36370"/>
            </a:xfrm>
            <a:custGeom>
              <a:avLst/>
              <a:gdLst>
                <a:gd name="connsiteX0" fmla="*/ 56208 w 56207"/>
                <a:gd name="connsiteY0" fmla="*/ 17813 h 36370"/>
                <a:gd name="connsiteX1" fmla="*/ 27545 w 56207"/>
                <a:gd name="connsiteY1" fmla="*/ 36194 h 36370"/>
                <a:gd name="connsiteX2" fmla="*/ 0 w 56207"/>
                <a:gd name="connsiteY2" fmla="*/ 16322 h 36370"/>
                <a:gd name="connsiteX3" fmla="*/ 17582 w 56207"/>
                <a:gd name="connsiteY3" fmla="*/ 19 h 36370"/>
                <a:gd name="connsiteX4" fmla="*/ 56208 w 56207"/>
                <a:gd name="connsiteY4" fmla="*/ 17813 h 3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07" h="36370">
                  <a:moveTo>
                    <a:pt x="56208" y="17813"/>
                  </a:moveTo>
                  <a:cubicBezTo>
                    <a:pt x="40438" y="28309"/>
                    <a:pt x="31913" y="37792"/>
                    <a:pt x="27545" y="36194"/>
                  </a:cubicBezTo>
                  <a:cubicBezTo>
                    <a:pt x="17315" y="32411"/>
                    <a:pt x="9057" y="23301"/>
                    <a:pt x="0" y="16322"/>
                  </a:cubicBezTo>
                  <a:cubicBezTo>
                    <a:pt x="5914" y="10514"/>
                    <a:pt x="12360" y="-514"/>
                    <a:pt x="17582" y="19"/>
                  </a:cubicBezTo>
                  <a:cubicBezTo>
                    <a:pt x="27917" y="1137"/>
                    <a:pt x="37561" y="8650"/>
                    <a:pt x="56208" y="178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7" name="任意多边形: 形状 716"/>
            <p:cNvSpPr/>
            <p:nvPr/>
          </p:nvSpPr>
          <p:spPr>
            <a:xfrm>
              <a:off x="6495607" y="4877978"/>
              <a:ext cx="41600" cy="46309"/>
            </a:xfrm>
            <a:custGeom>
              <a:avLst/>
              <a:gdLst>
                <a:gd name="connsiteX0" fmla="*/ 22486 w 41600"/>
                <a:gd name="connsiteY0" fmla="*/ 46309 h 46309"/>
                <a:gd name="connsiteX1" fmla="*/ 56 w 41600"/>
                <a:gd name="connsiteY1" fmla="*/ 17060 h 46309"/>
                <a:gd name="connsiteX2" fmla="*/ 18383 w 41600"/>
                <a:gd name="connsiteY2" fmla="*/ 64 h 46309"/>
                <a:gd name="connsiteX3" fmla="*/ 41399 w 41600"/>
                <a:gd name="connsiteY3" fmla="*/ 19404 h 46309"/>
                <a:gd name="connsiteX4" fmla="*/ 22486 w 41600"/>
                <a:gd name="connsiteY4" fmla="*/ 46309 h 4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00" h="46309">
                  <a:moveTo>
                    <a:pt x="22486" y="46309"/>
                  </a:moveTo>
                  <a:cubicBezTo>
                    <a:pt x="11884" y="33416"/>
                    <a:pt x="2240" y="26170"/>
                    <a:pt x="56" y="17060"/>
                  </a:cubicBezTo>
                  <a:cubicBezTo>
                    <a:pt x="-1010" y="12744"/>
                    <a:pt x="13429" y="-1055"/>
                    <a:pt x="18383" y="64"/>
                  </a:cubicBezTo>
                  <a:cubicBezTo>
                    <a:pt x="27441" y="2089"/>
                    <a:pt x="37510" y="10826"/>
                    <a:pt x="41399" y="19404"/>
                  </a:cubicBezTo>
                  <a:cubicBezTo>
                    <a:pt x="43264" y="23506"/>
                    <a:pt x="31809" y="33576"/>
                    <a:pt x="22486" y="463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8" name="任意多边形: 形状 717"/>
            <p:cNvSpPr/>
            <p:nvPr/>
          </p:nvSpPr>
          <p:spPr>
            <a:xfrm>
              <a:off x="11042800" y="5254822"/>
              <a:ext cx="45925" cy="51679"/>
            </a:xfrm>
            <a:custGeom>
              <a:avLst/>
              <a:gdLst>
                <a:gd name="connsiteX0" fmla="*/ 45925 w 45925"/>
                <a:gd name="connsiteY0" fmla="*/ 51679 h 51679"/>
                <a:gd name="connsiteX1" fmla="*/ 0 w 45925"/>
                <a:gd name="connsiteY1" fmla="*/ 0 h 51679"/>
                <a:gd name="connsiteX2" fmla="*/ 45925 w 45925"/>
                <a:gd name="connsiteY2" fmla="*/ 51679 h 5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925" h="51679">
                  <a:moveTo>
                    <a:pt x="45925" y="51679"/>
                  </a:moveTo>
                  <a:cubicBezTo>
                    <a:pt x="13959" y="48589"/>
                    <a:pt x="5754" y="25573"/>
                    <a:pt x="0" y="0"/>
                  </a:cubicBezTo>
                  <a:cubicBezTo>
                    <a:pt x="27917" y="2131"/>
                    <a:pt x="34471" y="9483"/>
                    <a:pt x="45925" y="516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9" name="任意多边形: 形状 718"/>
            <p:cNvSpPr/>
            <p:nvPr/>
          </p:nvSpPr>
          <p:spPr>
            <a:xfrm>
              <a:off x="10346302" y="4329390"/>
              <a:ext cx="46163" cy="55675"/>
            </a:xfrm>
            <a:custGeom>
              <a:avLst/>
              <a:gdLst>
                <a:gd name="connsiteX0" fmla="*/ 0 w 46163"/>
                <a:gd name="connsiteY0" fmla="*/ 0 h 55675"/>
                <a:gd name="connsiteX1" fmla="*/ 45925 w 46163"/>
                <a:gd name="connsiteY1" fmla="*/ 55675 h 55675"/>
                <a:gd name="connsiteX2" fmla="*/ 0 w 46163"/>
                <a:gd name="connsiteY2" fmla="*/ 0 h 5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63" h="55675">
                  <a:moveTo>
                    <a:pt x="0" y="0"/>
                  </a:moveTo>
                  <a:cubicBezTo>
                    <a:pt x="42515" y="5541"/>
                    <a:pt x="47470" y="11135"/>
                    <a:pt x="45925" y="55675"/>
                  </a:cubicBezTo>
                  <a:cubicBezTo>
                    <a:pt x="32073" y="38893"/>
                    <a:pt x="18221" y="2211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0" name="任意多边形: 形状 719"/>
            <p:cNvSpPr/>
            <p:nvPr/>
          </p:nvSpPr>
          <p:spPr>
            <a:xfrm>
              <a:off x="11501361" y="5895432"/>
              <a:ext cx="59351" cy="68621"/>
            </a:xfrm>
            <a:custGeom>
              <a:avLst/>
              <a:gdLst>
                <a:gd name="connsiteX0" fmla="*/ 59351 w 59351"/>
                <a:gd name="connsiteY0" fmla="*/ 68622 h 68621"/>
                <a:gd name="connsiteX1" fmla="*/ 0 w 59351"/>
                <a:gd name="connsiteY1" fmla="*/ 0 h 68621"/>
                <a:gd name="connsiteX2" fmla="*/ 59351 w 59351"/>
                <a:gd name="connsiteY2" fmla="*/ 68622 h 6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51" h="68621">
                  <a:moveTo>
                    <a:pt x="59351" y="68622"/>
                  </a:moveTo>
                  <a:cubicBezTo>
                    <a:pt x="36815" y="42569"/>
                    <a:pt x="20299" y="23442"/>
                    <a:pt x="0" y="0"/>
                  </a:cubicBezTo>
                  <a:cubicBezTo>
                    <a:pt x="39052" y="3463"/>
                    <a:pt x="52852" y="19233"/>
                    <a:pt x="59351" y="686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1" name="任意多边形: 形状 720"/>
            <p:cNvSpPr/>
            <p:nvPr/>
          </p:nvSpPr>
          <p:spPr>
            <a:xfrm>
              <a:off x="6694495" y="4152289"/>
              <a:ext cx="56527" cy="34414"/>
            </a:xfrm>
            <a:custGeom>
              <a:avLst/>
              <a:gdLst>
                <a:gd name="connsiteX0" fmla="*/ 56528 w 56527"/>
                <a:gd name="connsiteY0" fmla="*/ 20998 h 34414"/>
                <a:gd name="connsiteX1" fmla="*/ 24295 w 56527"/>
                <a:gd name="connsiteY1" fmla="*/ 34051 h 34414"/>
                <a:gd name="connsiteX2" fmla="*/ 0 w 56527"/>
                <a:gd name="connsiteY2" fmla="*/ 13699 h 34414"/>
                <a:gd name="connsiteX3" fmla="*/ 20885 w 56527"/>
                <a:gd name="connsiteY3" fmla="*/ 60 h 34414"/>
                <a:gd name="connsiteX4" fmla="*/ 56528 w 56527"/>
                <a:gd name="connsiteY4" fmla="*/ 20998 h 3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27" h="34414">
                  <a:moveTo>
                    <a:pt x="56528" y="20998"/>
                  </a:moveTo>
                  <a:cubicBezTo>
                    <a:pt x="38999" y="28563"/>
                    <a:pt x="29782" y="36182"/>
                    <a:pt x="24295" y="34051"/>
                  </a:cubicBezTo>
                  <a:cubicBezTo>
                    <a:pt x="14971" y="30481"/>
                    <a:pt x="7992" y="20838"/>
                    <a:pt x="0" y="13699"/>
                  </a:cubicBezTo>
                  <a:cubicBezTo>
                    <a:pt x="7033" y="8797"/>
                    <a:pt x="14651" y="-846"/>
                    <a:pt x="20885" y="60"/>
                  </a:cubicBezTo>
                  <a:cubicBezTo>
                    <a:pt x="30262" y="1392"/>
                    <a:pt x="38680" y="9969"/>
                    <a:pt x="56528" y="209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2" name="任意多边形: 形状 721"/>
            <p:cNvSpPr/>
            <p:nvPr/>
          </p:nvSpPr>
          <p:spPr>
            <a:xfrm>
              <a:off x="6741094" y="4326830"/>
              <a:ext cx="41948" cy="44435"/>
            </a:xfrm>
            <a:custGeom>
              <a:avLst/>
              <a:gdLst>
                <a:gd name="connsiteX0" fmla="*/ 17973 w 41948"/>
                <a:gd name="connsiteY0" fmla="*/ 44435 h 44435"/>
                <a:gd name="connsiteX1" fmla="*/ 19 w 41948"/>
                <a:gd name="connsiteY1" fmla="*/ 15506 h 44435"/>
                <a:gd name="connsiteX2" fmla="*/ 17653 w 41948"/>
                <a:gd name="connsiteY2" fmla="*/ 108 h 44435"/>
                <a:gd name="connsiteX3" fmla="*/ 41948 w 41948"/>
                <a:gd name="connsiteY3" fmla="*/ 23710 h 44435"/>
                <a:gd name="connsiteX4" fmla="*/ 17973 w 41948"/>
                <a:gd name="connsiteY4" fmla="*/ 44435 h 4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48" h="44435">
                  <a:moveTo>
                    <a:pt x="17973" y="44435"/>
                  </a:moveTo>
                  <a:cubicBezTo>
                    <a:pt x="9768" y="32128"/>
                    <a:pt x="1191" y="24297"/>
                    <a:pt x="19" y="15506"/>
                  </a:cubicBezTo>
                  <a:cubicBezTo>
                    <a:pt x="-621" y="10977"/>
                    <a:pt x="15416" y="-1277"/>
                    <a:pt x="17653" y="108"/>
                  </a:cubicBezTo>
                  <a:cubicBezTo>
                    <a:pt x="27030" y="5863"/>
                    <a:pt x="34063" y="15506"/>
                    <a:pt x="41948" y="23710"/>
                  </a:cubicBezTo>
                  <a:cubicBezTo>
                    <a:pt x="35715" y="29092"/>
                    <a:pt x="29481" y="34473"/>
                    <a:pt x="17973" y="444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3" name="任意多边形: 形状 722"/>
            <p:cNvSpPr/>
            <p:nvPr/>
          </p:nvSpPr>
          <p:spPr>
            <a:xfrm>
              <a:off x="6300778" y="4886301"/>
              <a:ext cx="42543" cy="44627"/>
            </a:xfrm>
            <a:custGeom>
              <a:avLst/>
              <a:gdLst>
                <a:gd name="connsiteX0" fmla="*/ 18056 w 42543"/>
                <a:gd name="connsiteY0" fmla="*/ 0 h 44627"/>
                <a:gd name="connsiteX1" fmla="*/ 42511 w 42543"/>
                <a:gd name="connsiteY1" fmla="*/ 30208 h 44627"/>
                <a:gd name="connsiteX2" fmla="*/ 25622 w 42543"/>
                <a:gd name="connsiteY2" fmla="*/ 44540 h 44627"/>
                <a:gd name="connsiteX3" fmla="*/ 102 w 42543"/>
                <a:gd name="connsiteY3" fmla="*/ 24561 h 44627"/>
                <a:gd name="connsiteX4" fmla="*/ 18056 w 42543"/>
                <a:gd name="connsiteY4" fmla="*/ 0 h 4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43" h="44627">
                  <a:moveTo>
                    <a:pt x="18056" y="0"/>
                  </a:moveTo>
                  <a:cubicBezTo>
                    <a:pt x="29085" y="12840"/>
                    <a:pt x="37183" y="20778"/>
                    <a:pt x="42511" y="30208"/>
                  </a:cubicBezTo>
                  <a:cubicBezTo>
                    <a:pt x="43310" y="31647"/>
                    <a:pt x="29191" y="45872"/>
                    <a:pt x="25622" y="44540"/>
                  </a:cubicBezTo>
                  <a:cubicBezTo>
                    <a:pt x="15765" y="40864"/>
                    <a:pt x="6975" y="32819"/>
                    <a:pt x="102" y="24561"/>
                  </a:cubicBezTo>
                  <a:cubicBezTo>
                    <a:pt x="-1124" y="23069"/>
                    <a:pt x="8946" y="12200"/>
                    <a:pt x="180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4" name="任意多边形: 形状 723"/>
            <p:cNvSpPr/>
            <p:nvPr/>
          </p:nvSpPr>
          <p:spPr>
            <a:xfrm>
              <a:off x="10660054" y="4728919"/>
              <a:ext cx="43101" cy="56686"/>
            </a:xfrm>
            <a:custGeom>
              <a:avLst/>
              <a:gdLst>
                <a:gd name="connsiteX0" fmla="*/ 43101 w 43101"/>
                <a:gd name="connsiteY0" fmla="*/ 56687 h 56686"/>
                <a:gd name="connsiteX1" fmla="*/ 0 w 43101"/>
                <a:gd name="connsiteY1" fmla="*/ 2024 h 56686"/>
                <a:gd name="connsiteX2" fmla="*/ 43101 w 43101"/>
                <a:gd name="connsiteY2" fmla="*/ 56687 h 5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01" h="56686">
                  <a:moveTo>
                    <a:pt x="43101" y="56687"/>
                  </a:moveTo>
                  <a:cubicBezTo>
                    <a:pt x="29356" y="39265"/>
                    <a:pt x="15664" y="21896"/>
                    <a:pt x="0" y="2024"/>
                  </a:cubicBezTo>
                  <a:cubicBezTo>
                    <a:pt x="32180" y="-5328"/>
                    <a:pt x="41716" y="6126"/>
                    <a:pt x="43101" y="566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5" name="任意多边形: 形状 724"/>
            <p:cNvSpPr/>
            <p:nvPr/>
          </p:nvSpPr>
          <p:spPr>
            <a:xfrm>
              <a:off x="9944909" y="3877063"/>
              <a:ext cx="47896" cy="51466"/>
            </a:xfrm>
            <a:custGeom>
              <a:avLst/>
              <a:gdLst>
                <a:gd name="connsiteX0" fmla="*/ 47897 w 47896"/>
                <a:gd name="connsiteY0" fmla="*/ 51466 h 51466"/>
                <a:gd name="connsiteX1" fmla="*/ 0 w 47896"/>
                <a:gd name="connsiteY1" fmla="*/ 0 h 51466"/>
                <a:gd name="connsiteX2" fmla="*/ 47897 w 47896"/>
                <a:gd name="connsiteY2" fmla="*/ 51466 h 5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96" h="51466">
                  <a:moveTo>
                    <a:pt x="47897" y="51466"/>
                  </a:moveTo>
                  <a:cubicBezTo>
                    <a:pt x="11188" y="49282"/>
                    <a:pt x="8898" y="24454"/>
                    <a:pt x="0" y="0"/>
                  </a:cubicBezTo>
                  <a:cubicBezTo>
                    <a:pt x="35803" y="2131"/>
                    <a:pt x="38094" y="26958"/>
                    <a:pt x="47897" y="514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6" name="任意多边形: 形状 725"/>
            <p:cNvSpPr/>
            <p:nvPr/>
          </p:nvSpPr>
          <p:spPr>
            <a:xfrm>
              <a:off x="9036472" y="3257811"/>
              <a:ext cx="45096" cy="42415"/>
            </a:xfrm>
            <a:custGeom>
              <a:avLst/>
              <a:gdLst>
                <a:gd name="connsiteX0" fmla="*/ 0 w 45096"/>
                <a:gd name="connsiteY0" fmla="*/ 1924 h 42415"/>
                <a:gd name="connsiteX1" fmla="*/ 45073 w 45096"/>
                <a:gd name="connsiteY1" fmla="*/ 29309 h 42415"/>
                <a:gd name="connsiteX2" fmla="*/ 32393 w 45096"/>
                <a:gd name="connsiteY2" fmla="*/ 42415 h 42415"/>
                <a:gd name="connsiteX3" fmla="*/ 0 w 45096"/>
                <a:gd name="connsiteY3" fmla="*/ 1924 h 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96" h="42415">
                  <a:moveTo>
                    <a:pt x="0" y="1924"/>
                  </a:moveTo>
                  <a:cubicBezTo>
                    <a:pt x="36495" y="-5801"/>
                    <a:pt x="42462" y="11035"/>
                    <a:pt x="45073" y="29309"/>
                  </a:cubicBezTo>
                  <a:cubicBezTo>
                    <a:pt x="45606" y="32985"/>
                    <a:pt x="36868" y="37993"/>
                    <a:pt x="32393" y="42415"/>
                  </a:cubicBezTo>
                  <a:cubicBezTo>
                    <a:pt x="22856" y="30534"/>
                    <a:pt x="13373" y="18653"/>
                    <a:pt x="0" y="19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7" name="任意多边形: 形状 726"/>
            <p:cNvSpPr/>
            <p:nvPr/>
          </p:nvSpPr>
          <p:spPr>
            <a:xfrm>
              <a:off x="8906794" y="3221526"/>
              <a:ext cx="44099" cy="50409"/>
            </a:xfrm>
            <a:custGeom>
              <a:avLst/>
              <a:gdLst>
                <a:gd name="connsiteX0" fmla="*/ 40758 w 44099"/>
                <a:gd name="connsiteY0" fmla="*/ 50409 h 50409"/>
                <a:gd name="connsiteX1" fmla="*/ 0 w 44099"/>
                <a:gd name="connsiteY1" fmla="*/ 2086 h 50409"/>
                <a:gd name="connsiteX2" fmla="*/ 40758 w 44099"/>
                <a:gd name="connsiteY2" fmla="*/ 50409 h 5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99" h="50409">
                  <a:moveTo>
                    <a:pt x="40758" y="50409"/>
                  </a:moveTo>
                  <a:cubicBezTo>
                    <a:pt x="24987" y="31709"/>
                    <a:pt x="14172" y="18922"/>
                    <a:pt x="0" y="2086"/>
                  </a:cubicBezTo>
                  <a:cubicBezTo>
                    <a:pt x="41983" y="-4840"/>
                    <a:pt x="49761" y="4058"/>
                    <a:pt x="40758" y="504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8" name="任意多边形: 形状 727"/>
            <p:cNvSpPr/>
            <p:nvPr/>
          </p:nvSpPr>
          <p:spPr>
            <a:xfrm>
              <a:off x="8117981" y="3205208"/>
              <a:ext cx="41913" cy="38356"/>
            </a:xfrm>
            <a:custGeom>
              <a:avLst/>
              <a:gdLst>
                <a:gd name="connsiteX0" fmla="*/ 41809 w 41913"/>
                <a:gd name="connsiteY0" fmla="*/ 34069 h 38356"/>
                <a:gd name="connsiteX1" fmla="*/ 145 w 41913"/>
                <a:gd name="connsiteY1" fmla="*/ 16594 h 38356"/>
                <a:gd name="connsiteX2" fmla="*/ 11014 w 41913"/>
                <a:gd name="connsiteY2" fmla="*/ 24 h 38356"/>
                <a:gd name="connsiteX3" fmla="*/ 41809 w 41913"/>
                <a:gd name="connsiteY3" fmla="*/ 34069 h 3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13" h="38356">
                  <a:moveTo>
                    <a:pt x="41809" y="34069"/>
                  </a:moveTo>
                  <a:cubicBezTo>
                    <a:pt x="20924" y="43605"/>
                    <a:pt x="6645" y="36999"/>
                    <a:pt x="145" y="16594"/>
                  </a:cubicBezTo>
                  <a:cubicBezTo>
                    <a:pt x="-1187" y="12385"/>
                    <a:pt x="6965" y="184"/>
                    <a:pt x="11014" y="24"/>
                  </a:cubicBezTo>
                  <a:cubicBezTo>
                    <a:pt x="32698" y="-615"/>
                    <a:pt x="43087" y="11426"/>
                    <a:pt x="41809" y="340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9" name="任意多边形: 形状 728"/>
            <p:cNvSpPr/>
            <p:nvPr/>
          </p:nvSpPr>
          <p:spPr>
            <a:xfrm>
              <a:off x="9796794" y="3666989"/>
              <a:ext cx="42358" cy="56474"/>
            </a:xfrm>
            <a:custGeom>
              <a:avLst/>
              <a:gdLst>
                <a:gd name="connsiteX0" fmla="*/ 9007 w 42358"/>
                <a:gd name="connsiteY0" fmla="*/ 0 h 56474"/>
                <a:gd name="connsiteX1" fmla="*/ 42359 w 42358"/>
                <a:gd name="connsiteY1" fmla="*/ 56474 h 56474"/>
                <a:gd name="connsiteX2" fmla="*/ 9007 w 42358"/>
                <a:gd name="connsiteY2" fmla="*/ 0 h 5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58" h="56474">
                  <a:moveTo>
                    <a:pt x="9007" y="0"/>
                  </a:moveTo>
                  <a:cubicBezTo>
                    <a:pt x="21900" y="21791"/>
                    <a:pt x="31277" y="37721"/>
                    <a:pt x="42359" y="56474"/>
                  </a:cubicBezTo>
                  <a:cubicBezTo>
                    <a:pt x="1548" y="53224"/>
                    <a:pt x="-10226" y="35803"/>
                    <a:pt x="900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0" name="任意多边形: 形状 729"/>
            <p:cNvSpPr/>
            <p:nvPr/>
          </p:nvSpPr>
          <p:spPr>
            <a:xfrm>
              <a:off x="8511886" y="3115086"/>
              <a:ext cx="43063" cy="40385"/>
            </a:xfrm>
            <a:custGeom>
              <a:avLst/>
              <a:gdLst>
                <a:gd name="connsiteX0" fmla="*/ 43063 w 43063"/>
                <a:gd name="connsiteY0" fmla="*/ 34524 h 40385"/>
                <a:gd name="connsiteX1" fmla="*/ 15 w 43063"/>
                <a:gd name="connsiteY1" fmla="*/ 17155 h 40385"/>
                <a:gd name="connsiteX2" fmla="*/ 12748 w 43063"/>
                <a:gd name="connsiteY2" fmla="*/ 0 h 40385"/>
                <a:gd name="connsiteX3" fmla="*/ 43063 w 43063"/>
                <a:gd name="connsiteY3" fmla="*/ 34524 h 4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063" h="40385">
                  <a:moveTo>
                    <a:pt x="43063" y="34524"/>
                  </a:moveTo>
                  <a:cubicBezTo>
                    <a:pt x="11789" y="48056"/>
                    <a:pt x="1613" y="36442"/>
                    <a:pt x="15" y="17155"/>
                  </a:cubicBezTo>
                  <a:cubicBezTo>
                    <a:pt x="-411" y="11828"/>
                    <a:pt x="8273" y="5754"/>
                    <a:pt x="12748" y="0"/>
                  </a:cubicBezTo>
                  <a:cubicBezTo>
                    <a:pt x="22871" y="11508"/>
                    <a:pt x="32994" y="23016"/>
                    <a:pt x="43063" y="345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1" name="任意多边形: 形状 730"/>
            <p:cNvSpPr/>
            <p:nvPr/>
          </p:nvSpPr>
          <p:spPr>
            <a:xfrm>
              <a:off x="6597530" y="4513443"/>
              <a:ext cx="52425" cy="35076"/>
            </a:xfrm>
            <a:custGeom>
              <a:avLst/>
              <a:gdLst>
                <a:gd name="connsiteX0" fmla="*/ 52425 w 52425"/>
                <a:gd name="connsiteY0" fmla="*/ 17336 h 35076"/>
                <a:gd name="connsiteX1" fmla="*/ 23495 w 52425"/>
                <a:gd name="connsiteY1" fmla="*/ 34864 h 35076"/>
                <a:gd name="connsiteX2" fmla="*/ 0 w 52425"/>
                <a:gd name="connsiteY2" fmla="*/ 14566 h 35076"/>
                <a:gd name="connsiteX3" fmla="*/ 17582 w 52425"/>
                <a:gd name="connsiteY3" fmla="*/ 21 h 35076"/>
                <a:gd name="connsiteX4" fmla="*/ 52425 w 52425"/>
                <a:gd name="connsiteY4" fmla="*/ 17336 h 3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25" h="35076">
                  <a:moveTo>
                    <a:pt x="52425" y="17336"/>
                  </a:moveTo>
                  <a:cubicBezTo>
                    <a:pt x="36921" y="27139"/>
                    <a:pt x="28024" y="36622"/>
                    <a:pt x="23495" y="34864"/>
                  </a:cubicBezTo>
                  <a:cubicBezTo>
                    <a:pt x="14385" y="31348"/>
                    <a:pt x="7672" y="21651"/>
                    <a:pt x="0" y="14566"/>
                  </a:cubicBezTo>
                  <a:cubicBezTo>
                    <a:pt x="5914" y="9344"/>
                    <a:pt x="12307" y="-512"/>
                    <a:pt x="17582" y="21"/>
                  </a:cubicBezTo>
                  <a:cubicBezTo>
                    <a:pt x="26799" y="926"/>
                    <a:pt x="35376" y="8332"/>
                    <a:pt x="52425" y="173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2" name="任意多边形: 形状 731"/>
            <p:cNvSpPr/>
            <p:nvPr/>
          </p:nvSpPr>
          <p:spPr>
            <a:xfrm>
              <a:off x="10616546" y="4581446"/>
              <a:ext cx="42016" cy="56261"/>
            </a:xfrm>
            <a:custGeom>
              <a:avLst/>
              <a:gdLst>
                <a:gd name="connsiteX0" fmla="*/ 4722 w 42016"/>
                <a:gd name="connsiteY0" fmla="*/ 0 h 56261"/>
                <a:gd name="connsiteX1" fmla="*/ 42016 w 42016"/>
                <a:gd name="connsiteY1" fmla="*/ 56261 h 56261"/>
                <a:gd name="connsiteX2" fmla="*/ 4722 w 42016"/>
                <a:gd name="connsiteY2" fmla="*/ 0 h 5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016" h="56261">
                  <a:moveTo>
                    <a:pt x="4722" y="0"/>
                  </a:moveTo>
                  <a:cubicBezTo>
                    <a:pt x="16496" y="17741"/>
                    <a:pt x="28218" y="35483"/>
                    <a:pt x="42016" y="56261"/>
                  </a:cubicBezTo>
                  <a:cubicBezTo>
                    <a:pt x="4402" y="52106"/>
                    <a:pt x="-7745" y="36122"/>
                    <a:pt x="472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3" name="任意多边形: 形状 732"/>
            <p:cNvSpPr/>
            <p:nvPr/>
          </p:nvSpPr>
          <p:spPr>
            <a:xfrm>
              <a:off x="6088089" y="5655558"/>
              <a:ext cx="54982" cy="34606"/>
            </a:xfrm>
            <a:custGeom>
              <a:avLst/>
              <a:gdLst>
                <a:gd name="connsiteX0" fmla="*/ 54982 w 54982"/>
                <a:gd name="connsiteY0" fmla="*/ 21276 h 34606"/>
                <a:gd name="connsiteX1" fmla="*/ 20938 w 54982"/>
                <a:gd name="connsiteY1" fmla="*/ 34436 h 34606"/>
                <a:gd name="connsiteX2" fmla="*/ 0 w 54982"/>
                <a:gd name="connsiteY2" fmla="*/ 16907 h 34606"/>
                <a:gd name="connsiteX3" fmla="*/ 20618 w 54982"/>
                <a:gd name="connsiteY3" fmla="*/ 18 h 34606"/>
                <a:gd name="connsiteX4" fmla="*/ 54982 w 54982"/>
                <a:gd name="connsiteY4" fmla="*/ 21276 h 34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82" h="34606">
                  <a:moveTo>
                    <a:pt x="54982" y="21276"/>
                  </a:moveTo>
                  <a:cubicBezTo>
                    <a:pt x="37507" y="28522"/>
                    <a:pt x="28397" y="35821"/>
                    <a:pt x="20938" y="34436"/>
                  </a:cubicBezTo>
                  <a:cubicBezTo>
                    <a:pt x="13160" y="32944"/>
                    <a:pt x="6926" y="23087"/>
                    <a:pt x="0" y="16907"/>
                  </a:cubicBezTo>
                  <a:cubicBezTo>
                    <a:pt x="6926" y="10833"/>
                    <a:pt x="14225" y="-515"/>
                    <a:pt x="20618" y="18"/>
                  </a:cubicBezTo>
                  <a:cubicBezTo>
                    <a:pt x="29676" y="711"/>
                    <a:pt x="38094" y="10141"/>
                    <a:pt x="54982" y="212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4" name="任意多边形: 形状 733"/>
            <p:cNvSpPr/>
            <p:nvPr/>
          </p:nvSpPr>
          <p:spPr>
            <a:xfrm>
              <a:off x="6450616" y="4691091"/>
              <a:ext cx="40307" cy="45382"/>
            </a:xfrm>
            <a:custGeom>
              <a:avLst/>
              <a:gdLst>
                <a:gd name="connsiteX0" fmla="*/ 17289 w 40307"/>
                <a:gd name="connsiteY0" fmla="*/ 0 h 45382"/>
                <a:gd name="connsiteX1" fmla="*/ 40252 w 40307"/>
                <a:gd name="connsiteY1" fmla="*/ 30315 h 45382"/>
                <a:gd name="connsiteX2" fmla="*/ 23310 w 40307"/>
                <a:gd name="connsiteY2" fmla="*/ 45286 h 45382"/>
                <a:gd name="connsiteX3" fmla="*/ 187 w 40307"/>
                <a:gd name="connsiteY3" fmla="*/ 24987 h 45382"/>
                <a:gd name="connsiteX4" fmla="*/ 17289 w 40307"/>
                <a:gd name="connsiteY4" fmla="*/ 0 h 45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07" h="45382">
                  <a:moveTo>
                    <a:pt x="17289" y="0"/>
                  </a:moveTo>
                  <a:cubicBezTo>
                    <a:pt x="27945" y="13213"/>
                    <a:pt x="36256" y="20832"/>
                    <a:pt x="40252" y="30315"/>
                  </a:cubicBezTo>
                  <a:cubicBezTo>
                    <a:pt x="41317" y="32766"/>
                    <a:pt x="26719" y="46671"/>
                    <a:pt x="23310" y="45286"/>
                  </a:cubicBezTo>
                  <a:cubicBezTo>
                    <a:pt x="14093" y="41610"/>
                    <a:pt x="5142" y="33618"/>
                    <a:pt x="187" y="24987"/>
                  </a:cubicBezTo>
                  <a:cubicBezTo>
                    <a:pt x="-1518" y="22004"/>
                    <a:pt x="8765" y="12094"/>
                    <a:pt x="1728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5" name="任意多边形: 形状 734"/>
            <p:cNvSpPr/>
            <p:nvPr/>
          </p:nvSpPr>
          <p:spPr>
            <a:xfrm>
              <a:off x="6289052" y="5624675"/>
              <a:ext cx="46458" cy="42660"/>
            </a:xfrm>
            <a:custGeom>
              <a:avLst/>
              <a:gdLst>
                <a:gd name="connsiteX0" fmla="*/ 0 w 46458"/>
                <a:gd name="connsiteY0" fmla="*/ 0 h 42660"/>
                <a:gd name="connsiteX1" fmla="*/ 46458 w 46458"/>
                <a:gd name="connsiteY1" fmla="*/ 20086 h 42660"/>
                <a:gd name="connsiteX2" fmla="*/ 33085 w 46458"/>
                <a:gd name="connsiteY2" fmla="*/ 40598 h 42660"/>
                <a:gd name="connsiteX3" fmla="*/ 0 w 46458"/>
                <a:gd name="connsiteY3" fmla="*/ 0 h 4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458" h="42660">
                  <a:moveTo>
                    <a:pt x="0" y="0"/>
                  </a:moveTo>
                  <a:cubicBezTo>
                    <a:pt x="19873" y="8631"/>
                    <a:pt x="33192" y="14332"/>
                    <a:pt x="46458" y="20086"/>
                  </a:cubicBezTo>
                  <a:cubicBezTo>
                    <a:pt x="42089" y="27171"/>
                    <a:pt x="39159" y="38573"/>
                    <a:pt x="33085" y="40598"/>
                  </a:cubicBezTo>
                  <a:cubicBezTo>
                    <a:pt x="10336" y="48323"/>
                    <a:pt x="2664" y="3425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6" name="任意多边形: 形状 735"/>
            <p:cNvSpPr/>
            <p:nvPr/>
          </p:nvSpPr>
          <p:spPr>
            <a:xfrm>
              <a:off x="7855216" y="3331021"/>
              <a:ext cx="49000" cy="39650"/>
            </a:xfrm>
            <a:custGeom>
              <a:avLst/>
              <a:gdLst>
                <a:gd name="connsiteX0" fmla="*/ 49001 w 49000"/>
                <a:gd name="connsiteY0" fmla="*/ 32180 h 39650"/>
                <a:gd name="connsiteX1" fmla="*/ 145 w 49000"/>
                <a:gd name="connsiteY1" fmla="*/ 19926 h 39650"/>
                <a:gd name="connsiteX2" fmla="*/ 7977 w 49000"/>
                <a:gd name="connsiteY2" fmla="*/ 0 h 39650"/>
                <a:gd name="connsiteX3" fmla="*/ 49001 w 49000"/>
                <a:gd name="connsiteY3" fmla="*/ 32180 h 3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000" h="39650">
                  <a:moveTo>
                    <a:pt x="49001" y="32180"/>
                  </a:moveTo>
                  <a:cubicBezTo>
                    <a:pt x="19805" y="44327"/>
                    <a:pt x="4567" y="42622"/>
                    <a:pt x="145" y="19926"/>
                  </a:cubicBezTo>
                  <a:cubicBezTo>
                    <a:pt x="-1027" y="14012"/>
                    <a:pt x="5206" y="6660"/>
                    <a:pt x="7977" y="0"/>
                  </a:cubicBezTo>
                  <a:cubicBezTo>
                    <a:pt x="20124" y="9537"/>
                    <a:pt x="32271" y="19073"/>
                    <a:pt x="49001" y="321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7" name="任意多边形: 形状 736"/>
            <p:cNvSpPr/>
            <p:nvPr/>
          </p:nvSpPr>
          <p:spPr>
            <a:xfrm>
              <a:off x="8265758" y="3228449"/>
              <a:ext cx="47363" cy="39265"/>
            </a:xfrm>
            <a:custGeom>
              <a:avLst/>
              <a:gdLst>
                <a:gd name="connsiteX0" fmla="*/ 47364 w 47363"/>
                <a:gd name="connsiteY0" fmla="*/ 28675 h 39265"/>
                <a:gd name="connsiteX1" fmla="*/ 24135 w 47363"/>
                <a:gd name="connsiteY1" fmla="*/ 39011 h 39265"/>
                <a:gd name="connsiteX2" fmla="*/ 0 w 47363"/>
                <a:gd name="connsiteY2" fmla="*/ 9868 h 39265"/>
                <a:gd name="connsiteX3" fmla="*/ 18381 w 47363"/>
                <a:gd name="connsiteY3" fmla="*/ 278 h 39265"/>
                <a:gd name="connsiteX4" fmla="*/ 47364 w 47363"/>
                <a:gd name="connsiteY4" fmla="*/ 28675 h 3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63" h="39265">
                  <a:moveTo>
                    <a:pt x="47364" y="28675"/>
                  </a:moveTo>
                  <a:cubicBezTo>
                    <a:pt x="34950" y="34376"/>
                    <a:pt x="25786" y="40609"/>
                    <a:pt x="24135" y="39011"/>
                  </a:cubicBezTo>
                  <a:cubicBezTo>
                    <a:pt x="15078" y="30380"/>
                    <a:pt x="7885" y="19778"/>
                    <a:pt x="0" y="9868"/>
                  </a:cubicBezTo>
                  <a:cubicBezTo>
                    <a:pt x="6287" y="6405"/>
                    <a:pt x="15450" y="-1586"/>
                    <a:pt x="18381" y="278"/>
                  </a:cubicBezTo>
                  <a:cubicBezTo>
                    <a:pt x="27811" y="6352"/>
                    <a:pt x="34950" y="15995"/>
                    <a:pt x="47364" y="286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8" name="任意多边形: 形状 737"/>
            <p:cNvSpPr/>
            <p:nvPr/>
          </p:nvSpPr>
          <p:spPr>
            <a:xfrm>
              <a:off x="9291245" y="3338037"/>
              <a:ext cx="35846" cy="45835"/>
            </a:xfrm>
            <a:custGeom>
              <a:avLst/>
              <a:gdLst>
                <a:gd name="connsiteX0" fmla="*/ 32819 w 35846"/>
                <a:gd name="connsiteY0" fmla="*/ 45835 h 45835"/>
                <a:gd name="connsiteX1" fmla="*/ 0 w 35846"/>
                <a:gd name="connsiteY1" fmla="*/ 7848 h 45835"/>
                <a:gd name="connsiteX2" fmla="*/ 13533 w 35846"/>
                <a:gd name="connsiteY2" fmla="*/ 123 h 45835"/>
                <a:gd name="connsiteX3" fmla="*/ 32819 w 35846"/>
                <a:gd name="connsiteY3" fmla="*/ 45835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46" h="45835">
                  <a:moveTo>
                    <a:pt x="32819" y="45835"/>
                  </a:moveTo>
                  <a:cubicBezTo>
                    <a:pt x="8791" y="41946"/>
                    <a:pt x="427" y="27614"/>
                    <a:pt x="0" y="7848"/>
                  </a:cubicBezTo>
                  <a:cubicBezTo>
                    <a:pt x="-53" y="5185"/>
                    <a:pt x="9857" y="-942"/>
                    <a:pt x="13533" y="123"/>
                  </a:cubicBezTo>
                  <a:cubicBezTo>
                    <a:pt x="35110" y="6516"/>
                    <a:pt x="39852" y="22074"/>
                    <a:pt x="32819" y="458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9" name="任意多边形: 形状 738"/>
            <p:cNvSpPr/>
            <p:nvPr/>
          </p:nvSpPr>
          <p:spPr>
            <a:xfrm>
              <a:off x="6554268" y="4337361"/>
              <a:ext cx="51412" cy="35152"/>
            </a:xfrm>
            <a:custGeom>
              <a:avLst/>
              <a:gdLst>
                <a:gd name="connsiteX0" fmla="*/ 51413 w 51412"/>
                <a:gd name="connsiteY0" fmla="*/ 19040 h 35152"/>
                <a:gd name="connsiteX1" fmla="*/ 21844 w 51412"/>
                <a:gd name="connsiteY1" fmla="*/ 35024 h 35152"/>
                <a:gd name="connsiteX2" fmla="*/ 0 w 51412"/>
                <a:gd name="connsiteY2" fmla="*/ 18028 h 35152"/>
                <a:gd name="connsiteX3" fmla="*/ 15983 w 51412"/>
                <a:gd name="connsiteY3" fmla="*/ 20 h 35152"/>
                <a:gd name="connsiteX4" fmla="*/ 51413 w 51412"/>
                <a:gd name="connsiteY4" fmla="*/ 19040 h 3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1" h="35152">
                  <a:moveTo>
                    <a:pt x="51413" y="19040"/>
                  </a:moveTo>
                  <a:cubicBezTo>
                    <a:pt x="36069" y="27831"/>
                    <a:pt x="27917" y="36302"/>
                    <a:pt x="21844" y="35024"/>
                  </a:cubicBezTo>
                  <a:cubicBezTo>
                    <a:pt x="13746" y="33319"/>
                    <a:pt x="7192" y="24048"/>
                    <a:pt x="0" y="18028"/>
                  </a:cubicBezTo>
                  <a:cubicBezTo>
                    <a:pt x="5381" y="11635"/>
                    <a:pt x="11614" y="-566"/>
                    <a:pt x="15983" y="20"/>
                  </a:cubicBezTo>
                  <a:cubicBezTo>
                    <a:pt x="25680" y="1459"/>
                    <a:pt x="34417" y="9291"/>
                    <a:pt x="51413" y="190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0" name="任意多边形: 形状 739"/>
            <p:cNvSpPr/>
            <p:nvPr/>
          </p:nvSpPr>
          <p:spPr>
            <a:xfrm>
              <a:off x="10908647" y="4977245"/>
              <a:ext cx="51732" cy="61429"/>
            </a:xfrm>
            <a:custGeom>
              <a:avLst/>
              <a:gdLst>
                <a:gd name="connsiteX0" fmla="*/ 38520 w 51732"/>
                <a:gd name="connsiteY0" fmla="*/ 61429 h 61429"/>
                <a:gd name="connsiteX1" fmla="*/ 0 w 51732"/>
                <a:gd name="connsiteY1" fmla="*/ 10656 h 61429"/>
                <a:gd name="connsiteX2" fmla="*/ 14172 w 51732"/>
                <a:gd name="connsiteY2" fmla="*/ 0 h 61429"/>
                <a:gd name="connsiteX3" fmla="*/ 51733 w 51732"/>
                <a:gd name="connsiteY3" fmla="*/ 51733 h 61429"/>
                <a:gd name="connsiteX4" fmla="*/ 38520 w 51732"/>
                <a:gd name="connsiteY4" fmla="*/ 61429 h 6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32" h="61429">
                  <a:moveTo>
                    <a:pt x="38520" y="61429"/>
                  </a:moveTo>
                  <a:cubicBezTo>
                    <a:pt x="25680" y="44487"/>
                    <a:pt x="12840" y="27598"/>
                    <a:pt x="0" y="10656"/>
                  </a:cubicBezTo>
                  <a:cubicBezTo>
                    <a:pt x="4742" y="7086"/>
                    <a:pt x="9430" y="3570"/>
                    <a:pt x="14172" y="0"/>
                  </a:cubicBezTo>
                  <a:cubicBezTo>
                    <a:pt x="26692" y="17262"/>
                    <a:pt x="39212" y="34524"/>
                    <a:pt x="51733" y="51733"/>
                  </a:cubicBezTo>
                  <a:cubicBezTo>
                    <a:pt x="47311" y="54983"/>
                    <a:pt x="42942" y="58233"/>
                    <a:pt x="38520" y="614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1" name="任意多边形: 形状 740"/>
            <p:cNvSpPr/>
            <p:nvPr/>
          </p:nvSpPr>
          <p:spPr>
            <a:xfrm>
              <a:off x="7814221" y="3162318"/>
              <a:ext cx="46094" cy="40496"/>
            </a:xfrm>
            <a:custGeom>
              <a:avLst/>
              <a:gdLst>
                <a:gd name="connsiteX0" fmla="*/ 46095 w 46094"/>
                <a:gd name="connsiteY0" fmla="*/ 25279 h 40496"/>
                <a:gd name="connsiteX1" fmla="*/ 23079 w 46094"/>
                <a:gd name="connsiteY1" fmla="*/ 40357 h 40496"/>
                <a:gd name="connsiteX2" fmla="*/ 63 w 46094"/>
                <a:gd name="connsiteY2" fmla="*/ 14677 h 40496"/>
                <a:gd name="connsiteX3" fmla="*/ 13009 w 46094"/>
                <a:gd name="connsiteY3" fmla="*/ 25 h 40496"/>
                <a:gd name="connsiteX4" fmla="*/ 46095 w 46094"/>
                <a:gd name="connsiteY4" fmla="*/ 25279 h 4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94" h="40496">
                  <a:moveTo>
                    <a:pt x="46095" y="25279"/>
                  </a:moveTo>
                  <a:cubicBezTo>
                    <a:pt x="34161" y="33271"/>
                    <a:pt x="24784" y="41689"/>
                    <a:pt x="23079" y="40357"/>
                  </a:cubicBezTo>
                  <a:cubicBezTo>
                    <a:pt x="14075" y="33324"/>
                    <a:pt x="6137" y="24373"/>
                    <a:pt x="63" y="14677"/>
                  </a:cubicBezTo>
                  <a:cubicBezTo>
                    <a:pt x="-1003" y="12972"/>
                    <a:pt x="11784" y="-667"/>
                    <a:pt x="13009" y="25"/>
                  </a:cubicBezTo>
                  <a:cubicBezTo>
                    <a:pt x="22919" y="5779"/>
                    <a:pt x="31603" y="13718"/>
                    <a:pt x="46095" y="252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2" name="任意多边形: 形状 741"/>
            <p:cNvSpPr/>
            <p:nvPr/>
          </p:nvSpPr>
          <p:spPr>
            <a:xfrm>
              <a:off x="8646800" y="3147479"/>
              <a:ext cx="40353" cy="41128"/>
            </a:xfrm>
            <a:custGeom>
              <a:avLst/>
              <a:gdLst>
                <a:gd name="connsiteX0" fmla="*/ 12467 w 40353"/>
                <a:gd name="connsiteY0" fmla="*/ 0 h 41128"/>
                <a:gd name="connsiteX1" fmla="*/ 40278 w 40353"/>
                <a:gd name="connsiteY1" fmla="*/ 33831 h 41128"/>
                <a:gd name="connsiteX2" fmla="*/ 20938 w 40353"/>
                <a:gd name="connsiteY2" fmla="*/ 40704 h 41128"/>
                <a:gd name="connsiteX3" fmla="*/ 0 w 40353"/>
                <a:gd name="connsiteY3" fmla="*/ 7779 h 41128"/>
                <a:gd name="connsiteX4" fmla="*/ 12467 w 40353"/>
                <a:gd name="connsiteY4" fmla="*/ 0 h 41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3" h="41128">
                  <a:moveTo>
                    <a:pt x="12467" y="0"/>
                  </a:moveTo>
                  <a:cubicBezTo>
                    <a:pt x="31061" y="2824"/>
                    <a:pt x="41343" y="14332"/>
                    <a:pt x="40278" y="33831"/>
                  </a:cubicBezTo>
                  <a:cubicBezTo>
                    <a:pt x="40118" y="36708"/>
                    <a:pt x="22696" y="42782"/>
                    <a:pt x="20938" y="40704"/>
                  </a:cubicBezTo>
                  <a:cubicBezTo>
                    <a:pt x="12520" y="31008"/>
                    <a:pt x="6713" y="18967"/>
                    <a:pt x="0" y="7779"/>
                  </a:cubicBezTo>
                  <a:cubicBezTo>
                    <a:pt x="4155" y="5168"/>
                    <a:pt x="8311" y="2611"/>
                    <a:pt x="1246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3" name="任意多边形: 形状 742"/>
            <p:cNvSpPr/>
            <p:nvPr/>
          </p:nvSpPr>
          <p:spPr>
            <a:xfrm>
              <a:off x="10201973" y="4125017"/>
              <a:ext cx="49281" cy="61802"/>
            </a:xfrm>
            <a:custGeom>
              <a:avLst/>
              <a:gdLst>
                <a:gd name="connsiteX0" fmla="*/ 33512 w 49281"/>
                <a:gd name="connsiteY0" fmla="*/ 61802 h 61802"/>
                <a:gd name="connsiteX1" fmla="*/ 0 w 49281"/>
                <a:gd name="connsiteY1" fmla="*/ 8844 h 61802"/>
                <a:gd name="connsiteX2" fmla="*/ 12893 w 49281"/>
                <a:gd name="connsiteY2" fmla="*/ 0 h 61802"/>
                <a:gd name="connsiteX3" fmla="*/ 49282 w 49281"/>
                <a:gd name="connsiteY3" fmla="*/ 51093 h 61802"/>
                <a:gd name="connsiteX4" fmla="*/ 33512 w 49281"/>
                <a:gd name="connsiteY4" fmla="*/ 61802 h 6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81" h="61801">
                  <a:moveTo>
                    <a:pt x="33512" y="61802"/>
                  </a:moveTo>
                  <a:cubicBezTo>
                    <a:pt x="22323" y="44167"/>
                    <a:pt x="11188" y="26479"/>
                    <a:pt x="0" y="8844"/>
                  </a:cubicBezTo>
                  <a:cubicBezTo>
                    <a:pt x="4315" y="5914"/>
                    <a:pt x="8578" y="2930"/>
                    <a:pt x="12893" y="0"/>
                  </a:cubicBezTo>
                  <a:cubicBezTo>
                    <a:pt x="25041" y="17049"/>
                    <a:pt x="37135" y="34044"/>
                    <a:pt x="49282" y="51093"/>
                  </a:cubicBezTo>
                  <a:cubicBezTo>
                    <a:pt x="44007" y="54663"/>
                    <a:pt x="38733" y="58232"/>
                    <a:pt x="33512" y="618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4" name="任意多边形: 形状 743"/>
            <p:cNvSpPr/>
            <p:nvPr/>
          </p:nvSpPr>
          <p:spPr>
            <a:xfrm>
              <a:off x="7735348" y="3486854"/>
              <a:ext cx="39760" cy="38119"/>
            </a:xfrm>
            <a:custGeom>
              <a:avLst/>
              <a:gdLst>
                <a:gd name="connsiteX0" fmla="*/ 32 w 39760"/>
                <a:gd name="connsiteY0" fmla="*/ 2774 h 38119"/>
                <a:gd name="connsiteX1" fmla="*/ 39724 w 39760"/>
                <a:gd name="connsiteY1" fmla="*/ 20036 h 38119"/>
                <a:gd name="connsiteX2" fmla="*/ 26085 w 39760"/>
                <a:gd name="connsiteY2" fmla="*/ 38098 h 38119"/>
                <a:gd name="connsiteX3" fmla="*/ 32 w 39760"/>
                <a:gd name="connsiteY3" fmla="*/ 2774 h 3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0" h="38119">
                  <a:moveTo>
                    <a:pt x="32" y="2774"/>
                  </a:moveTo>
                  <a:cubicBezTo>
                    <a:pt x="18999" y="-1062"/>
                    <a:pt x="36634" y="-4791"/>
                    <a:pt x="39724" y="20036"/>
                  </a:cubicBezTo>
                  <a:cubicBezTo>
                    <a:pt x="40416" y="25684"/>
                    <a:pt x="31093" y="37938"/>
                    <a:pt x="26085" y="38098"/>
                  </a:cubicBezTo>
                  <a:cubicBezTo>
                    <a:pt x="3175" y="38790"/>
                    <a:pt x="-394" y="22754"/>
                    <a:pt x="32" y="27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5" name="任意多边形: 形状 744"/>
            <p:cNvSpPr/>
            <p:nvPr/>
          </p:nvSpPr>
          <p:spPr>
            <a:xfrm>
              <a:off x="6030922" y="6228216"/>
              <a:ext cx="42941" cy="40478"/>
            </a:xfrm>
            <a:custGeom>
              <a:avLst/>
              <a:gdLst>
                <a:gd name="connsiteX0" fmla="*/ 20938 w 42941"/>
                <a:gd name="connsiteY0" fmla="*/ 40479 h 40478"/>
                <a:gd name="connsiteX1" fmla="*/ 0 w 42941"/>
                <a:gd name="connsiteY1" fmla="*/ 16237 h 40478"/>
                <a:gd name="connsiteX2" fmla="*/ 22536 w 42941"/>
                <a:gd name="connsiteY2" fmla="*/ 41 h 40478"/>
                <a:gd name="connsiteX3" fmla="*/ 42942 w 42941"/>
                <a:gd name="connsiteY3" fmla="*/ 19860 h 40478"/>
                <a:gd name="connsiteX4" fmla="*/ 20938 w 42941"/>
                <a:gd name="connsiteY4" fmla="*/ 40479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41" h="40478">
                  <a:moveTo>
                    <a:pt x="20938" y="40479"/>
                  </a:moveTo>
                  <a:cubicBezTo>
                    <a:pt x="12094" y="30302"/>
                    <a:pt x="6020" y="23270"/>
                    <a:pt x="0" y="16237"/>
                  </a:cubicBezTo>
                  <a:cubicBezTo>
                    <a:pt x="7565" y="10377"/>
                    <a:pt x="15770" y="-758"/>
                    <a:pt x="22536" y="41"/>
                  </a:cubicBezTo>
                  <a:cubicBezTo>
                    <a:pt x="29995" y="946"/>
                    <a:pt x="36176" y="12774"/>
                    <a:pt x="42942" y="19860"/>
                  </a:cubicBezTo>
                  <a:cubicBezTo>
                    <a:pt x="36868" y="25614"/>
                    <a:pt x="30741" y="31315"/>
                    <a:pt x="20938" y="404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6" name="任意多边形: 形状 745"/>
            <p:cNvSpPr/>
            <p:nvPr/>
          </p:nvSpPr>
          <p:spPr>
            <a:xfrm>
              <a:off x="7532818" y="3302115"/>
              <a:ext cx="49548" cy="37440"/>
            </a:xfrm>
            <a:custGeom>
              <a:avLst/>
              <a:gdLst>
                <a:gd name="connsiteX0" fmla="*/ 49548 w 49548"/>
                <a:gd name="connsiteY0" fmla="*/ 26668 h 37440"/>
                <a:gd name="connsiteX1" fmla="*/ 22750 w 49548"/>
                <a:gd name="connsiteY1" fmla="*/ 37004 h 37440"/>
                <a:gd name="connsiteX2" fmla="*/ 0 w 49548"/>
                <a:gd name="connsiteY2" fmla="*/ 14574 h 37440"/>
                <a:gd name="connsiteX3" fmla="*/ 15930 w 49548"/>
                <a:gd name="connsiteY3" fmla="*/ 83 h 37440"/>
                <a:gd name="connsiteX4" fmla="*/ 49548 w 49548"/>
                <a:gd name="connsiteY4" fmla="*/ 26668 h 3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8" h="37440">
                  <a:moveTo>
                    <a:pt x="49548" y="26668"/>
                  </a:moveTo>
                  <a:cubicBezTo>
                    <a:pt x="35536" y="32422"/>
                    <a:pt x="26532" y="39242"/>
                    <a:pt x="22750" y="37004"/>
                  </a:cubicBezTo>
                  <a:cubicBezTo>
                    <a:pt x="13852" y="31836"/>
                    <a:pt x="7459" y="22300"/>
                    <a:pt x="0" y="14574"/>
                  </a:cubicBezTo>
                  <a:cubicBezTo>
                    <a:pt x="5488" y="9460"/>
                    <a:pt x="13799" y="-1036"/>
                    <a:pt x="15930" y="83"/>
                  </a:cubicBezTo>
                  <a:cubicBezTo>
                    <a:pt x="26000" y="5517"/>
                    <a:pt x="34417" y="14095"/>
                    <a:pt x="49548" y="266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7" name="任意多边形: 形状 746"/>
            <p:cNvSpPr/>
            <p:nvPr/>
          </p:nvSpPr>
          <p:spPr>
            <a:xfrm>
              <a:off x="10811469" y="4919599"/>
              <a:ext cx="43591" cy="58978"/>
            </a:xfrm>
            <a:custGeom>
              <a:avLst/>
              <a:gdLst>
                <a:gd name="connsiteX0" fmla="*/ 41983 w 43591"/>
                <a:gd name="connsiteY0" fmla="*/ 58978 h 58978"/>
                <a:gd name="connsiteX1" fmla="*/ 0 w 43591"/>
                <a:gd name="connsiteY1" fmla="*/ 0 h 58978"/>
                <a:gd name="connsiteX2" fmla="*/ 41983 w 43591"/>
                <a:gd name="connsiteY2" fmla="*/ 58978 h 5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91" h="58977">
                  <a:moveTo>
                    <a:pt x="41983" y="58978"/>
                  </a:moveTo>
                  <a:cubicBezTo>
                    <a:pt x="29409" y="41343"/>
                    <a:pt x="16889" y="23708"/>
                    <a:pt x="0" y="0"/>
                  </a:cubicBezTo>
                  <a:cubicBezTo>
                    <a:pt x="39745" y="9750"/>
                    <a:pt x="47577" y="20512"/>
                    <a:pt x="41983" y="589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8" name="任意多边形: 形状 747"/>
            <p:cNvSpPr/>
            <p:nvPr/>
          </p:nvSpPr>
          <p:spPr>
            <a:xfrm>
              <a:off x="10306237" y="4186606"/>
              <a:ext cx="46085" cy="49494"/>
            </a:xfrm>
            <a:custGeom>
              <a:avLst/>
              <a:gdLst>
                <a:gd name="connsiteX0" fmla="*/ 46085 w 46085"/>
                <a:gd name="connsiteY0" fmla="*/ 49495 h 49494"/>
                <a:gd name="connsiteX1" fmla="*/ 0 w 46085"/>
                <a:gd name="connsiteY1" fmla="*/ 0 h 49494"/>
                <a:gd name="connsiteX2" fmla="*/ 46085 w 46085"/>
                <a:gd name="connsiteY2" fmla="*/ 49495 h 49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5" h="49494">
                  <a:moveTo>
                    <a:pt x="46085" y="49495"/>
                  </a:moveTo>
                  <a:cubicBezTo>
                    <a:pt x="9910" y="46884"/>
                    <a:pt x="2611" y="27651"/>
                    <a:pt x="0" y="0"/>
                  </a:cubicBezTo>
                  <a:cubicBezTo>
                    <a:pt x="33458" y="1439"/>
                    <a:pt x="33032" y="28131"/>
                    <a:pt x="46085" y="49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9" name="任意多边形: 形状 748"/>
            <p:cNvSpPr/>
            <p:nvPr/>
          </p:nvSpPr>
          <p:spPr>
            <a:xfrm>
              <a:off x="8405985" y="3257746"/>
              <a:ext cx="44493" cy="40348"/>
            </a:xfrm>
            <a:custGeom>
              <a:avLst/>
              <a:gdLst>
                <a:gd name="connsiteX0" fmla="*/ 0 w 44493"/>
                <a:gd name="connsiteY0" fmla="*/ 7902 h 40348"/>
                <a:gd name="connsiteX1" fmla="*/ 44380 w 44493"/>
                <a:gd name="connsiteY1" fmla="*/ 20902 h 40348"/>
                <a:gd name="connsiteX2" fmla="*/ 34524 w 44493"/>
                <a:gd name="connsiteY2" fmla="*/ 40348 h 40348"/>
                <a:gd name="connsiteX3" fmla="*/ 0 w 44493"/>
                <a:gd name="connsiteY3" fmla="*/ 7902 h 40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93" h="40348">
                  <a:moveTo>
                    <a:pt x="0" y="7902"/>
                  </a:moveTo>
                  <a:cubicBezTo>
                    <a:pt x="28717" y="-7868"/>
                    <a:pt x="40651" y="1776"/>
                    <a:pt x="44380" y="20902"/>
                  </a:cubicBezTo>
                  <a:cubicBezTo>
                    <a:pt x="45499" y="26550"/>
                    <a:pt x="38040" y="33849"/>
                    <a:pt x="34524" y="40348"/>
                  </a:cubicBezTo>
                  <a:cubicBezTo>
                    <a:pt x="23016" y="29533"/>
                    <a:pt x="11508" y="18718"/>
                    <a:pt x="0" y="79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0" name="任意多边形: 形状 749"/>
            <p:cNvSpPr/>
            <p:nvPr/>
          </p:nvSpPr>
          <p:spPr>
            <a:xfrm>
              <a:off x="5930601" y="5866226"/>
              <a:ext cx="39372" cy="41086"/>
            </a:xfrm>
            <a:custGeom>
              <a:avLst/>
              <a:gdLst>
                <a:gd name="connsiteX0" fmla="*/ 21418 w 39372"/>
                <a:gd name="connsiteY0" fmla="*/ 41087 h 41086"/>
                <a:gd name="connsiteX1" fmla="*/ 0 w 39372"/>
                <a:gd name="connsiteY1" fmla="*/ 15673 h 41086"/>
                <a:gd name="connsiteX2" fmla="*/ 20938 w 39372"/>
                <a:gd name="connsiteY2" fmla="*/ 10 h 41086"/>
                <a:gd name="connsiteX3" fmla="*/ 39266 w 39372"/>
                <a:gd name="connsiteY3" fmla="*/ 17911 h 41086"/>
                <a:gd name="connsiteX4" fmla="*/ 21418 w 39372"/>
                <a:gd name="connsiteY4" fmla="*/ 41087 h 4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72" h="41086">
                  <a:moveTo>
                    <a:pt x="21418" y="41087"/>
                  </a:moveTo>
                  <a:cubicBezTo>
                    <a:pt x="12041" y="29952"/>
                    <a:pt x="6020" y="22813"/>
                    <a:pt x="0" y="15673"/>
                  </a:cubicBezTo>
                  <a:cubicBezTo>
                    <a:pt x="6979" y="10026"/>
                    <a:pt x="14278" y="-363"/>
                    <a:pt x="20938" y="10"/>
                  </a:cubicBezTo>
                  <a:cubicBezTo>
                    <a:pt x="27758" y="383"/>
                    <a:pt x="37188" y="10399"/>
                    <a:pt x="39266" y="17911"/>
                  </a:cubicBezTo>
                  <a:cubicBezTo>
                    <a:pt x="40544" y="22546"/>
                    <a:pt x="30102" y="30378"/>
                    <a:pt x="21418" y="410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1" name="任意多边形: 形状 750"/>
            <p:cNvSpPr/>
            <p:nvPr/>
          </p:nvSpPr>
          <p:spPr>
            <a:xfrm>
              <a:off x="9681131" y="3631300"/>
              <a:ext cx="38155" cy="42616"/>
            </a:xfrm>
            <a:custGeom>
              <a:avLst/>
              <a:gdLst>
                <a:gd name="connsiteX0" fmla="*/ 0 w 38155"/>
                <a:gd name="connsiteY0" fmla="*/ 47 h 42616"/>
                <a:gd name="connsiteX1" fmla="*/ 37881 w 38155"/>
                <a:gd name="connsiteY1" fmla="*/ 42615 h 42616"/>
                <a:gd name="connsiteX2" fmla="*/ 0 w 38155"/>
                <a:gd name="connsiteY2" fmla="*/ 47 h 4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55" h="42616">
                  <a:moveTo>
                    <a:pt x="0" y="47"/>
                  </a:moveTo>
                  <a:cubicBezTo>
                    <a:pt x="32659" y="-699"/>
                    <a:pt x="39745" y="7239"/>
                    <a:pt x="37881" y="42615"/>
                  </a:cubicBezTo>
                  <a:cubicBezTo>
                    <a:pt x="8312" y="42775"/>
                    <a:pt x="4422" y="21944"/>
                    <a:pt x="0" y="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2" name="任意多边形: 形状 751"/>
            <p:cNvSpPr/>
            <p:nvPr/>
          </p:nvSpPr>
          <p:spPr>
            <a:xfrm>
              <a:off x="11354208" y="5633199"/>
              <a:ext cx="45373" cy="60150"/>
            </a:xfrm>
            <a:custGeom>
              <a:avLst/>
              <a:gdLst>
                <a:gd name="connsiteX0" fmla="*/ 7299 w 45373"/>
                <a:gd name="connsiteY0" fmla="*/ 0 h 60150"/>
                <a:gd name="connsiteX1" fmla="*/ 45339 w 45373"/>
                <a:gd name="connsiteY1" fmla="*/ 60151 h 60150"/>
                <a:gd name="connsiteX2" fmla="*/ 0 w 45373"/>
                <a:gd name="connsiteY2" fmla="*/ 6820 h 60150"/>
                <a:gd name="connsiteX3" fmla="*/ 7299 w 45373"/>
                <a:gd name="connsiteY3" fmla="*/ 0 h 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3" h="60149">
                  <a:moveTo>
                    <a:pt x="7299" y="0"/>
                  </a:moveTo>
                  <a:cubicBezTo>
                    <a:pt x="36388" y="6766"/>
                    <a:pt x="46032" y="29143"/>
                    <a:pt x="45339" y="60151"/>
                  </a:cubicBezTo>
                  <a:cubicBezTo>
                    <a:pt x="30209" y="42356"/>
                    <a:pt x="15131" y="24614"/>
                    <a:pt x="0" y="6820"/>
                  </a:cubicBezTo>
                  <a:cubicBezTo>
                    <a:pt x="2451" y="4582"/>
                    <a:pt x="4902" y="2291"/>
                    <a:pt x="729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3" name="任意多边形: 形状 752"/>
            <p:cNvSpPr/>
            <p:nvPr/>
          </p:nvSpPr>
          <p:spPr>
            <a:xfrm>
              <a:off x="11122983" y="5301759"/>
              <a:ext cx="58232" cy="68301"/>
            </a:xfrm>
            <a:custGeom>
              <a:avLst/>
              <a:gdLst>
                <a:gd name="connsiteX0" fmla="*/ 46405 w 58232"/>
                <a:gd name="connsiteY0" fmla="*/ 68302 h 68301"/>
                <a:gd name="connsiteX1" fmla="*/ 0 w 58232"/>
                <a:gd name="connsiteY1" fmla="*/ 8684 h 68301"/>
                <a:gd name="connsiteX2" fmla="*/ 10816 w 58232"/>
                <a:gd name="connsiteY2" fmla="*/ 0 h 68301"/>
                <a:gd name="connsiteX3" fmla="*/ 58233 w 58232"/>
                <a:gd name="connsiteY3" fmla="*/ 58872 h 68301"/>
                <a:gd name="connsiteX4" fmla="*/ 46405 w 58232"/>
                <a:gd name="connsiteY4" fmla="*/ 68302 h 6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32" h="68301">
                  <a:moveTo>
                    <a:pt x="46405" y="68302"/>
                  </a:moveTo>
                  <a:cubicBezTo>
                    <a:pt x="30954" y="48429"/>
                    <a:pt x="15451" y="28557"/>
                    <a:pt x="0" y="8684"/>
                  </a:cubicBezTo>
                  <a:cubicBezTo>
                    <a:pt x="3623" y="5807"/>
                    <a:pt x="7246" y="2877"/>
                    <a:pt x="10816" y="0"/>
                  </a:cubicBezTo>
                  <a:cubicBezTo>
                    <a:pt x="26639" y="19606"/>
                    <a:pt x="42462" y="39212"/>
                    <a:pt x="58233" y="58872"/>
                  </a:cubicBezTo>
                  <a:cubicBezTo>
                    <a:pt x="54290" y="61962"/>
                    <a:pt x="50347" y="65105"/>
                    <a:pt x="46405" y="683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4" name="任意多边形: 形状 753"/>
            <p:cNvSpPr/>
            <p:nvPr/>
          </p:nvSpPr>
          <p:spPr>
            <a:xfrm>
              <a:off x="9124753" y="3139967"/>
              <a:ext cx="39372" cy="46351"/>
            </a:xfrm>
            <a:custGeom>
              <a:avLst/>
              <a:gdLst>
                <a:gd name="connsiteX0" fmla="*/ 25787 w 39372"/>
                <a:gd name="connsiteY0" fmla="*/ 46352 h 46351"/>
                <a:gd name="connsiteX1" fmla="*/ 0 w 39372"/>
                <a:gd name="connsiteY1" fmla="*/ 8418 h 46351"/>
                <a:gd name="connsiteX2" fmla="*/ 6020 w 39372"/>
                <a:gd name="connsiteY2" fmla="*/ 0 h 46351"/>
                <a:gd name="connsiteX3" fmla="*/ 31274 w 39372"/>
                <a:gd name="connsiteY3" fmla="*/ 7565 h 46351"/>
                <a:gd name="connsiteX4" fmla="*/ 39372 w 39372"/>
                <a:gd name="connsiteY4" fmla="*/ 40598 h 46351"/>
                <a:gd name="connsiteX5" fmla="*/ 25787 w 39372"/>
                <a:gd name="connsiteY5" fmla="*/ 46352 h 4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72" h="46351">
                  <a:moveTo>
                    <a:pt x="25787" y="46352"/>
                  </a:moveTo>
                  <a:cubicBezTo>
                    <a:pt x="17209" y="33725"/>
                    <a:pt x="8578" y="21098"/>
                    <a:pt x="0" y="8418"/>
                  </a:cubicBezTo>
                  <a:cubicBezTo>
                    <a:pt x="2025" y="5594"/>
                    <a:pt x="3996" y="2824"/>
                    <a:pt x="6020" y="0"/>
                  </a:cubicBezTo>
                  <a:cubicBezTo>
                    <a:pt x="14758" y="2291"/>
                    <a:pt x="27545" y="1918"/>
                    <a:pt x="31274" y="7565"/>
                  </a:cubicBezTo>
                  <a:cubicBezTo>
                    <a:pt x="37188" y="16463"/>
                    <a:pt x="36975" y="29356"/>
                    <a:pt x="39372" y="40598"/>
                  </a:cubicBezTo>
                  <a:cubicBezTo>
                    <a:pt x="34844" y="42516"/>
                    <a:pt x="30315" y="44434"/>
                    <a:pt x="25787" y="463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5" name="任意多边形: 形状 754"/>
            <p:cNvSpPr/>
            <p:nvPr/>
          </p:nvSpPr>
          <p:spPr>
            <a:xfrm>
              <a:off x="9002585" y="3095883"/>
              <a:ext cx="36390" cy="41793"/>
            </a:xfrm>
            <a:custGeom>
              <a:avLst/>
              <a:gdLst>
                <a:gd name="connsiteX0" fmla="*/ 36391 w 36390"/>
                <a:gd name="connsiteY0" fmla="*/ 41793 h 41793"/>
                <a:gd name="connsiteX1" fmla="*/ 2 w 36390"/>
                <a:gd name="connsiteY1" fmla="*/ 24 h 41793"/>
                <a:gd name="connsiteX2" fmla="*/ 36391 w 36390"/>
                <a:gd name="connsiteY2" fmla="*/ 41793 h 4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390" h="41793">
                  <a:moveTo>
                    <a:pt x="36391" y="41793"/>
                  </a:moveTo>
                  <a:cubicBezTo>
                    <a:pt x="3412" y="41154"/>
                    <a:pt x="-104" y="23572"/>
                    <a:pt x="2" y="24"/>
                  </a:cubicBezTo>
                  <a:cubicBezTo>
                    <a:pt x="29412" y="-722"/>
                    <a:pt x="34260" y="16220"/>
                    <a:pt x="36391" y="417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6" name="任意多边形: 形状 755"/>
            <p:cNvSpPr/>
            <p:nvPr/>
          </p:nvSpPr>
          <p:spPr>
            <a:xfrm>
              <a:off x="8777010" y="3186217"/>
              <a:ext cx="44735" cy="41125"/>
            </a:xfrm>
            <a:custGeom>
              <a:avLst/>
              <a:gdLst>
                <a:gd name="connsiteX0" fmla="*/ 0 w 44735"/>
                <a:gd name="connsiteY0" fmla="*/ 2819 h 41125"/>
                <a:gd name="connsiteX1" fmla="*/ 44700 w 44735"/>
                <a:gd name="connsiteY1" fmla="*/ 27113 h 41125"/>
                <a:gd name="connsiteX2" fmla="*/ 33299 w 44735"/>
                <a:gd name="connsiteY2" fmla="*/ 41126 h 41125"/>
                <a:gd name="connsiteX3" fmla="*/ 0 w 44735"/>
                <a:gd name="connsiteY3" fmla="*/ 2819 h 4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35" h="41125">
                  <a:moveTo>
                    <a:pt x="0" y="2819"/>
                  </a:moveTo>
                  <a:cubicBezTo>
                    <a:pt x="36388" y="-6771"/>
                    <a:pt x="41929" y="9798"/>
                    <a:pt x="44700" y="27113"/>
                  </a:cubicBezTo>
                  <a:cubicBezTo>
                    <a:pt x="45339" y="31109"/>
                    <a:pt x="37294" y="36437"/>
                    <a:pt x="33299" y="41126"/>
                  </a:cubicBezTo>
                  <a:cubicBezTo>
                    <a:pt x="23442" y="29777"/>
                    <a:pt x="13532" y="18429"/>
                    <a:pt x="0" y="28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7" name="任意多边形: 形状 756"/>
            <p:cNvSpPr/>
            <p:nvPr/>
          </p:nvSpPr>
          <p:spPr>
            <a:xfrm>
              <a:off x="7697561" y="3315996"/>
              <a:ext cx="36333" cy="48962"/>
            </a:xfrm>
            <a:custGeom>
              <a:avLst/>
              <a:gdLst>
                <a:gd name="connsiteX0" fmla="*/ 21036 w 36333"/>
                <a:gd name="connsiteY0" fmla="*/ 48962 h 48962"/>
                <a:gd name="connsiteX1" fmla="*/ 98 w 36333"/>
                <a:gd name="connsiteY1" fmla="*/ 16356 h 48962"/>
                <a:gd name="connsiteX2" fmla="*/ 13311 w 36333"/>
                <a:gd name="connsiteY2" fmla="*/ 0 h 48962"/>
                <a:gd name="connsiteX3" fmla="*/ 36114 w 36333"/>
                <a:gd name="connsiteY3" fmla="*/ 23655 h 48962"/>
                <a:gd name="connsiteX4" fmla="*/ 21036 w 36333"/>
                <a:gd name="connsiteY4" fmla="*/ 48962 h 48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33" h="48962">
                  <a:moveTo>
                    <a:pt x="21036" y="48962"/>
                  </a:moveTo>
                  <a:cubicBezTo>
                    <a:pt x="10753" y="33831"/>
                    <a:pt x="3028" y="25840"/>
                    <a:pt x="98" y="16356"/>
                  </a:cubicBezTo>
                  <a:cubicBezTo>
                    <a:pt x="-1074" y="12627"/>
                    <a:pt x="8569" y="5541"/>
                    <a:pt x="13311" y="0"/>
                  </a:cubicBezTo>
                  <a:cubicBezTo>
                    <a:pt x="21196" y="7725"/>
                    <a:pt x="30520" y="14545"/>
                    <a:pt x="36114" y="23655"/>
                  </a:cubicBezTo>
                  <a:cubicBezTo>
                    <a:pt x="37819" y="26479"/>
                    <a:pt x="29294" y="35536"/>
                    <a:pt x="21036" y="489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8" name="任意多边形: 形状 757"/>
            <p:cNvSpPr/>
            <p:nvPr/>
          </p:nvSpPr>
          <p:spPr>
            <a:xfrm>
              <a:off x="6043431" y="5478072"/>
              <a:ext cx="36565" cy="43723"/>
            </a:xfrm>
            <a:custGeom>
              <a:avLst/>
              <a:gdLst>
                <a:gd name="connsiteX0" fmla="*/ 17806 w 36565"/>
                <a:gd name="connsiteY0" fmla="*/ 43724 h 43723"/>
                <a:gd name="connsiteX1" fmla="*/ 65 w 36565"/>
                <a:gd name="connsiteY1" fmla="*/ 18737 h 43723"/>
                <a:gd name="connsiteX2" fmla="*/ 17486 w 36565"/>
                <a:gd name="connsiteY2" fmla="*/ 36 h 43723"/>
                <a:gd name="connsiteX3" fmla="*/ 36560 w 36565"/>
                <a:gd name="connsiteY3" fmla="*/ 15434 h 43723"/>
                <a:gd name="connsiteX4" fmla="*/ 17806 w 36565"/>
                <a:gd name="connsiteY4" fmla="*/ 43724 h 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5" h="43723">
                  <a:moveTo>
                    <a:pt x="17806" y="43724"/>
                  </a:moveTo>
                  <a:cubicBezTo>
                    <a:pt x="9015" y="32003"/>
                    <a:pt x="-894" y="24491"/>
                    <a:pt x="65" y="18737"/>
                  </a:cubicBezTo>
                  <a:cubicBezTo>
                    <a:pt x="1290" y="11331"/>
                    <a:pt x="10613" y="889"/>
                    <a:pt x="17486" y="36"/>
                  </a:cubicBezTo>
                  <a:cubicBezTo>
                    <a:pt x="23560" y="-710"/>
                    <a:pt x="36879" y="10266"/>
                    <a:pt x="36560" y="15434"/>
                  </a:cubicBezTo>
                  <a:cubicBezTo>
                    <a:pt x="36027" y="23585"/>
                    <a:pt x="26757" y="31150"/>
                    <a:pt x="17806" y="437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9" name="任意多边形: 形状 758"/>
            <p:cNvSpPr/>
            <p:nvPr/>
          </p:nvSpPr>
          <p:spPr>
            <a:xfrm>
              <a:off x="7575204" y="3473864"/>
              <a:ext cx="50104" cy="37335"/>
            </a:xfrm>
            <a:custGeom>
              <a:avLst/>
              <a:gdLst>
                <a:gd name="connsiteX0" fmla="*/ 50104 w 50104"/>
                <a:gd name="connsiteY0" fmla="*/ 21145 h 37335"/>
                <a:gd name="connsiteX1" fmla="*/ 23412 w 50104"/>
                <a:gd name="connsiteY1" fmla="*/ 37128 h 37335"/>
                <a:gd name="connsiteX2" fmla="*/ 23 w 50104"/>
                <a:gd name="connsiteY2" fmla="*/ 12407 h 37335"/>
                <a:gd name="connsiteX3" fmla="*/ 12543 w 50104"/>
                <a:gd name="connsiteY3" fmla="*/ 47 h 37335"/>
                <a:gd name="connsiteX4" fmla="*/ 50104 w 50104"/>
                <a:gd name="connsiteY4" fmla="*/ 21145 h 37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04" h="37335">
                  <a:moveTo>
                    <a:pt x="50104" y="21145"/>
                  </a:moveTo>
                  <a:cubicBezTo>
                    <a:pt x="35240" y="30309"/>
                    <a:pt x="25916" y="38780"/>
                    <a:pt x="23412" y="37128"/>
                  </a:cubicBezTo>
                  <a:cubicBezTo>
                    <a:pt x="14195" y="30841"/>
                    <a:pt x="6790" y="21518"/>
                    <a:pt x="23" y="12407"/>
                  </a:cubicBezTo>
                  <a:cubicBezTo>
                    <a:pt x="-563" y="11608"/>
                    <a:pt x="10039" y="-859"/>
                    <a:pt x="12543" y="47"/>
                  </a:cubicBezTo>
                  <a:cubicBezTo>
                    <a:pt x="23093" y="3883"/>
                    <a:pt x="32469" y="10756"/>
                    <a:pt x="50104" y="211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0" name="任意多边形: 形状 759"/>
            <p:cNvSpPr/>
            <p:nvPr/>
          </p:nvSpPr>
          <p:spPr>
            <a:xfrm>
              <a:off x="6798424" y="3787663"/>
              <a:ext cx="34598" cy="47310"/>
            </a:xfrm>
            <a:custGeom>
              <a:avLst/>
              <a:gdLst>
                <a:gd name="connsiteX0" fmla="*/ 17065 w 34598"/>
                <a:gd name="connsiteY0" fmla="*/ 0 h 47310"/>
                <a:gd name="connsiteX1" fmla="*/ 34593 w 34598"/>
                <a:gd name="connsiteY1" fmla="*/ 29196 h 47310"/>
                <a:gd name="connsiteX2" fmla="*/ 19462 w 34598"/>
                <a:gd name="connsiteY2" fmla="*/ 47310 h 47310"/>
                <a:gd name="connsiteX3" fmla="*/ 176 w 34598"/>
                <a:gd name="connsiteY3" fmla="*/ 25999 h 47310"/>
                <a:gd name="connsiteX4" fmla="*/ 17065 w 34598"/>
                <a:gd name="connsiteY4" fmla="*/ 0 h 47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98" h="47310">
                  <a:moveTo>
                    <a:pt x="17065" y="0"/>
                  </a:moveTo>
                  <a:cubicBezTo>
                    <a:pt x="25962" y="13959"/>
                    <a:pt x="34220" y="21418"/>
                    <a:pt x="34593" y="29196"/>
                  </a:cubicBezTo>
                  <a:cubicBezTo>
                    <a:pt x="34860" y="34950"/>
                    <a:pt x="24897" y="41237"/>
                    <a:pt x="19462" y="47310"/>
                  </a:cubicBezTo>
                  <a:cubicBezTo>
                    <a:pt x="12643" y="40331"/>
                    <a:pt x="3159" y="34311"/>
                    <a:pt x="176" y="25999"/>
                  </a:cubicBezTo>
                  <a:cubicBezTo>
                    <a:pt x="-1422" y="21524"/>
                    <a:pt x="8167" y="13053"/>
                    <a:pt x="1706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1" name="任意多边形: 形状 760"/>
            <p:cNvSpPr/>
            <p:nvPr/>
          </p:nvSpPr>
          <p:spPr>
            <a:xfrm>
              <a:off x="9405792" y="3380995"/>
              <a:ext cx="35409" cy="49654"/>
            </a:xfrm>
            <a:custGeom>
              <a:avLst/>
              <a:gdLst>
                <a:gd name="connsiteX0" fmla="*/ 10389 w 35409"/>
                <a:gd name="connsiteY0" fmla="*/ 0 h 49654"/>
                <a:gd name="connsiteX1" fmla="*/ 27811 w 35409"/>
                <a:gd name="connsiteY1" fmla="*/ 49655 h 49654"/>
                <a:gd name="connsiteX2" fmla="*/ 0 w 35409"/>
                <a:gd name="connsiteY2" fmla="*/ 7672 h 49654"/>
                <a:gd name="connsiteX3" fmla="*/ 10389 w 35409"/>
                <a:gd name="connsiteY3" fmla="*/ 0 h 4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09" h="49654">
                  <a:moveTo>
                    <a:pt x="10389" y="0"/>
                  </a:moveTo>
                  <a:cubicBezTo>
                    <a:pt x="37454" y="3623"/>
                    <a:pt x="41397" y="21098"/>
                    <a:pt x="27811" y="49655"/>
                  </a:cubicBezTo>
                  <a:cubicBezTo>
                    <a:pt x="18541" y="35643"/>
                    <a:pt x="9271" y="21684"/>
                    <a:pt x="0" y="7672"/>
                  </a:cubicBezTo>
                  <a:cubicBezTo>
                    <a:pt x="3463" y="5168"/>
                    <a:pt x="6926" y="2557"/>
                    <a:pt x="1038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2" name="任意多边形: 形状 761"/>
            <p:cNvSpPr/>
            <p:nvPr/>
          </p:nvSpPr>
          <p:spPr>
            <a:xfrm>
              <a:off x="10549823" y="4444789"/>
              <a:ext cx="41343" cy="48589"/>
            </a:xfrm>
            <a:custGeom>
              <a:avLst/>
              <a:gdLst>
                <a:gd name="connsiteX0" fmla="*/ 0 w 41343"/>
                <a:gd name="connsiteY0" fmla="*/ 0 h 48589"/>
                <a:gd name="connsiteX1" fmla="*/ 41343 w 41343"/>
                <a:gd name="connsiteY1" fmla="*/ 48589 h 48589"/>
                <a:gd name="connsiteX2" fmla="*/ 0 w 41343"/>
                <a:gd name="connsiteY2" fmla="*/ 0 h 4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343" h="48589">
                  <a:moveTo>
                    <a:pt x="0" y="0"/>
                  </a:moveTo>
                  <a:cubicBezTo>
                    <a:pt x="35483" y="3836"/>
                    <a:pt x="34470" y="27278"/>
                    <a:pt x="41343" y="48589"/>
                  </a:cubicBezTo>
                  <a:cubicBezTo>
                    <a:pt x="9430" y="47364"/>
                    <a:pt x="10176" y="2306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3" name="任意多边形: 形状 762"/>
            <p:cNvSpPr/>
            <p:nvPr/>
          </p:nvSpPr>
          <p:spPr>
            <a:xfrm>
              <a:off x="8610813" y="2986741"/>
              <a:ext cx="43499" cy="35128"/>
            </a:xfrm>
            <a:custGeom>
              <a:avLst/>
              <a:gdLst>
                <a:gd name="connsiteX0" fmla="*/ 43499 w 43499"/>
                <a:gd name="connsiteY0" fmla="*/ 25680 h 35128"/>
                <a:gd name="connsiteX1" fmla="*/ 131 w 43499"/>
                <a:gd name="connsiteY1" fmla="*/ 14492 h 35128"/>
                <a:gd name="connsiteX2" fmla="*/ 7324 w 43499"/>
                <a:gd name="connsiteY2" fmla="*/ 0 h 35128"/>
                <a:gd name="connsiteX3" fmla="*/ 43499 w 43499"/>
                <a:gd name="connsiteY3" fmla="*/ 25680 h 3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99" h="35128">
                  <a:moveTo>
                    <a:pt x="43499" y="25680"/>
                  </a:moveTo>
                  <a:cubicBezTo>
                    <a:pt x="15635" y="44114"/>
                    <a:pt x="5086" y="32979"/>
                    <a:pt x="131" y="14492"/>
                  </a:cubicBezTo>
                  <a:cubicBezTo>
                    <a:pt x="-934" y="10602"/>
                    <a:pt x="4766" y="4848"/>
                    <a:pt x="7324" y="0"/>
                  </a:cubicBezTo>
                  <a:cubicBezTo>
                    <a:pt x="19418" y="8578"/>
                    <a:pt x="31458" y="17155"/>
                    <a:pt x="43499" y="256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4" name="任意多边形: 形状 763"/>
            <p:cNvSpPr/>
            <p:nvPr/>
          </p:nvSpPr>
          <p:spPr>
            <a:xfrm>
              <a:off x="10700492" y="4639572"/>
              <a:ext cx="52744" cy="59404"/>
            </a:xfrm>
            <a:custGeom>
              <a:avLst/>
              <a:gdLst>
                <a:gd name="connsiteX0" fmla="*/ 8098 w 52744"/>
                <a:gd name="connsiteY0" fmla="*/ 0 h 59404"/>
                <a:gd name="connsiteX1" fmla="*/ 52745 w 52744"/>
                <a:gd name="connsiteY1" fmla="*/ 59405 h 59404"/>
                <a:gd name="connsiteX2" fmla="*/ 0 w 52744"/>
                <a:gd name="connsiteY2" fmla="*/ 5488 h 59404"/>
                <a:gd name="connsiteX3" fmla="*/ 8098 w 52744"/>
                <a:gd name="connsiteY3" fmla="*/ 0 h 5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4" h="59404">
                  <a:moveTo>
                    <a:pt x="8098" y="0"/>
                  </a:moveTo>
                  <a:cubicBezTo>
                    <a:pt x="21577" y="17901"/>
                    <a:pt x="35057" y="35856"/>
                    <a:pt x="52745" y="59405"/>
                  </a:cubicBezTo>
                  <a:cubicBezTo>
                    <a:pt x="14598" y="52745"/>
                    <a:pt x="5115" y="31008"/>
                    <a:pt x="0" y="5488"/>
                  </a:cubicBezTo>
                  <a:cubicBezTo>
                    <a:pt x="2664" y="3676"/>
                    <a:pt x="5381" y="1812"/>
                    <a:pt x="809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5" name="任意多边形: 形状 764"/>
            <p:cNvSpPr/>
            <p:nvPr/>
          </p:nvSpPr>
          <p:spPr>
            <a:xfrm>
              <a:off x="5882011" y="5678379"/>
              <a:ext cx="41183" cy="38103"/>
            </a:xfrm>
            <a:custGeom>
              <a:avLst/>
              <a:gdLst>
                <a:gd name="connsiteX0" fmla="*/ 22057 w 41183"/>
                <a:gd name="connsiteY0" fmla="*/ 0 h 38103"/>
                <a:gd name="connsiteX1" fmla="*/ 41184 w 41183"/>
                <a:gd name="connsiteY1" fmla="*/ 26799 h 38103"/>
                <a:gd name="connsiteX2" fmla="*/ 18327 w 41183"/>
                <a:gd name="connsiteY2" fmla="*/ 38040 h 38103"/>
                <a:gd name="connsiteX3" fmla="*/ 0 w 41183"/>
                <a:gd name="connsiteY3" fmla="*/ 21045 h 38103"/>
                <a:gd name="connsiteX4" fmla="*/ 22057 w 41183"/>
                <a:gd name="connsiteY4" fmla="*/ 0 h 3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83" h="38103">
                  <a:moveTo>
                    <a:pt x="22057" y="0"/>
                  </a:moveTo>
                  <a:cubicBezTo>
                    <a:pt x="30208" y="11455"/>
                    <a:pt x="35696" y="19127"/>
                    <a:pt x="41184" y="26799"/>
                  </a:cubicBezTo>
                  <a:cubicBezTo>
                    <a:pt x="33512" y="30901"/>
                    <a:pt x="25360" y="38893"/>
                    <a:pt x="18327" y="38040"/>
                  </a:cubicBezTo>
                  <a:cubicBezTo>
                    <a:pt x="11615" y="37188"/>
                    <a:pt x="6074" y="27065"/>
                    <a:pt x="0" y="21045"/>
                  </a:cubicBezTo>
                  <a:cubicBezTo>
                    <a:pt x="6127" y="15184"/>
                    <a:pt x="12254" y="9377"/>
                    <a:pt x="2205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6" name="任意多边形: 形状 765"/>
            <p:cNvSpPr/>
            <p:nvPr/>
          </p:nvSpPr>
          <p:spPr>
            <a:xfrm>
              <a:off x="10393613" y="4244998"/>
              <a:ext cx="41687" cy="53970"/>
            </a:xfrm>
            <a:custGeom>
              <a:avLst/>
              <a:gdLst>
                <a:gd name="connsiteX0" fmla="*/ 41237 w 41687"/>
                <a:gd name="connsiteY0" fmla="*/ 53970 h 53970"/>
                <a:gd name="connsiteX1" fmla="*/ 0 w 41687"/>
                <a:gd name="connsiteY1" fmla="*/ 0 h 53970"/>
                <a:gd name="connsiteX2" fmla="*/ 41237 w 41687"/>
                <a:gd name="connsiteY2" fmla="*/ 53970 h 5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87" h="53970">
                  <a:moveTo>
                    <a:pt x="41237" y="53970"/>
                  </a:moveTo>
                  <a:cubicBezTo>
                    <a:pt x="28930" y="37827"/>
                    <a:pt x="16623" y="21737"/>
                    <a:pt x="0" y="0"/>
                  </a:cubicBezTo>
                  <a:cubicBezTo>
                    <a:pt x="37774" y="7565"/>
                    <a:pt x="43581" y="14971"/>
                    <a:pt x="41237" y="539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7" name="任意多边形: 形状 766"/>
            <p:cNvSpPr/>
            <p:nvPr/>
          </p:nvSpPr>
          <p:spPr>
            <a:xfrm>
              <a:off x="9635472" y="3473272"/>
              <a:ext cx="44380" cy="52531"/>
            </a:xfrm>
            <a:custGeom>
              <a:avLst/>
              <a:gdLst>
                <a:gd name="connsiteX0" fmla="*/ 16836 w 44380"/>
                <a:gd name="connsiteY0" fmla="*/ 0 h 52531"/>
                <a:gd name="connsiteX1" fmla="*/ 44380 w 44380"/>
                <a:gd name="connsiteY1" fmla="*/ 42409 h 52531"/>
                <a:gd name="connsiteX2" fmla="*/ 29462 w 44380"/>
                <a:gd name="connsiteY2" fmla="*/ 52532 h 52531"/>
                <a:gd name="connsiteX3" fmla="*/ 0 w 44380"/>
                <a:gd name="connsiteY3" fmla="*/ 11242 h 52531"/>
                <a:gd name="connsiteX4" fmla="*/ 16836 w 44380"/>
                <a:gd name="connsiteY4" fmla="*/ 0 h 5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80" h="52531">
                  <a:moveTo>
                    <a:pt x="16836" y="0"/>
                  </a:moveTo>
                  <a:cubicBezTo>
                    <a:pt x="26000" y="14119"/>
                    <a:pt x="35216" y="28290"/>
                    <a:pt x="44380" y="42409"/>
                  </a:cubicBezTo>
                  <a:cubicBezTo>
                    <a:pt x="39425" y="45765"/>
                    <a:pt x="34417" y="49175"/>
                    <a:pt x="29462" y="52532"/>
                  </a:cubicBezTo>
                  <a:cubicBezTo>
                    <a:pt x="19659" y="38786"/>
                    <a:pt x="9803" y="24987"/>
                    <a:pt x="0" y="11242"/>
                  </a:cubicBezTo>
                  <a:cubicBezTo>
                    <a:pt x="5594" y="7512"/>
                    <a:pt x="11188" y="3729"/>
                    <a:pt x="1683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8" name="任意多边形: 形状 767"/>
            <p:cNvSpPr/>
            <p:nvPr/>
          </p:nvSpPr>
          <p:spPr>
            <a:xfrm>
              <a:off x="11287824" y="5501870"/>
              <a:ext cx="50826" cy="60843"/>
            </a:xfrm>
            <a:custGeom>
              <a:avLst/>
              <a:gdLst>
                <a:gd name="connsiteX0" fmla="*/ 38147 w 50826"/>
                <a:gd name="connsiteY0" fmla="*/ 60843 h 60843"/>
                <a:gd name="connsiteX1" fmla="*/ 0 w 50826"/>
                <a:gd name="connsiteY1" fmla="*/ 8578 h 60843"/>
                <a:gd name="connsiteX2" fmla="*/ 11508 w 50826"/>
                <a:gd name="connsiteY2" fmla="*/ 0 h 60843"/>
                <a:gd name="connsiteX3" fmla="*/ 50827 w 50826"/>
                <a:gd name="connsiteY3" fmla="*/ 51466 h 60843"/>
                <a:gd name="connsiteX4" fmla="*/ 38147 w 50826"/>
                <a:gd name="connsiteY4" fmla="*/ 60843 h 6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25" h="60843">
                  <a:moveTo>
                    <a:pt x="38147" y="60843"/>
                  </a:moveTo>
                  <a:cubicBezTo>
                    <a:pt x="25414" y="43421"/>
                    <a:pt x="12734" y="26000"/>
                    <a:pt x="0" y="8578"/>
                  </a:cubicBezTo>
                  <a:cubicBezTo>
                    <a:pt x="3836" y="5701"/>
                    <a:pt x="7672" y="2877"/>
                    <a:pt x="11508" y="0"/>
                  </a:cubicBezTo>
                  <a:cubicBezTo>
                    <a:pt x="24615" y="17155"/>
                    <a:pt x="37721" y="34311"/>
                    <a:pt x="50827" y="51466"/>
                  </a:cubicBezTo>
                  <a:cubicBezTo>
                    <a:pt x="46565" y="54556"/>
                    <a:pt x="42356" y="57700"/>
                    <a:pt x="38147" y="608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9" name="任意多边形: 形状 768"/>
            <p:cNvSpPr/>
            <p:nvPr/>
          </p:nvSpPr>
          <p:spPr>
            <a:xfrm>
              <a:off x="5927457" y="6630044"/>
              <a:ext cx="42568" cy="32426"/>
            </a:xfrm>
            <a:custGeom>
              <a:avLst/>
              <a:gdLst>
                <a:gd name="connsiteX0" fmla="*/ 42569 w 42568"/>
                <a:gd name="connsiteY0" fmla="*/ 32426 h 32426"/>
                <a:gd name="connsiteX1" fmla="*/ 0 w 42568"/>
                <a:gd name="connsiteY1" fmla="*/ 22516 h 32426"/>
                <a:gd name="connsiteX2" fmla="*/ 9110 w 42568"/>
                <a:gd name="connsiteY2" fmla="*/ 2804 h 32426"/>
                <a:gd name="connsiteX3" fmla="*/ 42569 w 42568"/>
                <a:gd name="connsiteY3" fmla="*/ 32426 h 32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8" h="32426">
                  <a:moveTo>
                    <a:pt x="42569" y="32426"/>
                  </a:moveTo>
                  <a:cubicBezTo>
                    <a:pt x="25840" y="28537"/>
                    <a:pt x="12893" y="25500"/>
                    <a:pt x="0" y="22516"/>
                  </a:cubicBezTo>
                  <a:cubicBezTo>
                    <a:pt x="2930" y="15697"/>
                    <a:pt x="4209" y="4828"/>
                    <a:pt x="9110" y="2804"/>
                  </a:cubicBezTo>
                  <a:cubicBezTo>
                    <a:pt x="26852" y="-4442"/>
                    <a:pt x="39319" y="1312"/>
                    <a:pt x="42569" y="324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0" name="任意多边形: 形状 769"/>
            <p:cNvSpPr/>
            <p:nvPr/>
          </p:nvSpPr>
          <p:spPr>
            <a:xfrm>
              <a:off x="6195870" y="5273038"/>
              <a:ext cx="44433" cy="36180"/>
            </a:xfrm>
            <a:custGeom>
              <a:avLst/>
              <a:gdLst>
                <a:gd name="connsiteX0" fmla="*/ 34417 w 44433"/>
                <a:gd name="connsiteY0" fmla="*/ 36181 h 36180"/>
                <a:gd name="connsiteX1" fmla="*/ 0 w 44433"/>
                <a:gd name="connsiteY1" fmla="*/ 17693 h 36180"/>
                <a:gd name="connsiteX2" fmla="*/ 15877 w 44433"/>
                <a:gd name="connsiteY2" fmla="*/ 58 h 36180"/>
                <a:gd name="connsiteX3" fmla="*/ 44434 w 44433"/>
                <a:gd name="connsiteY3" fmla="*/ 20357 h 36180"/>
                <a:gd name="connsiteX4" fmla="*/ 34417 w 44433"/>
                <a:gd name="connsiteY4" fmla="*/ 36181 h 36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33" h="36180">
                  <a:moveTo>
                    <a:pt x="34417" y="36181"/>
                  </a:moveTo>
                  <a:cubicBezTo>
                    <a:pt x="22963" y="30000"/>
                    <a:pt x="11508" y="23873"/>
                    <a:pt x="0" y="17693"/>
                  </a:cubicBezTo>
                  <a:cubicBezTo>
                    <a:pt x="5434" y="11460"/>
                    <a:pt x="13746" y="-954"/>
                    <a:pt x="15877" y="58"/>
                  </a:cubicBezTo>
                  <a:cubicBezTo>
                    <a:pt x="26319" y="4853"/>
                    <a:pt x="35057" y="13271"/>
                    <a:pt x="44434" y="20357"/>
                  </a:cubicBezTo>
                  <a:cubicBezTo>
                    <a:pt x="41130" y="25632"/>
                    <a:pt x="37774" y="30906"/>
                    <a:pt x="34417" y="361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1" name="任意多边形: 形状 770"/>
            <p:cNvSpPr/>
            <p:nvPr/>
          </p:nvSpPr>
          <p:spPr>
            <a:xfrm>
              <a:off x="7659463" y="3138529"/>
              <a:ext cx="35387" cy="45000"/>
            </a:xfrm>
            <a:custGeom>
              <a:avLst/>
              <a:gdLst>
                <a:gd name="connsiteX0" fmla="*/ 13902 w 35387"/>
                <a:gd name="connsiteY0" fmla="*/ 0 h 45000"/>
                <a:gd name="connsiteX1" fmla="*/ 35373 w 35387"/>
                <a:gd name="connsiteY1" fmla="*/ 33512 h 45000"/>
                <a:gd name="connsiteX2" fmla="*/ 18644 w 35387"/>
                <a:gd name="connsiteY2" fmla="*/ 44860 h 45000"/>
                <a:gd name="connsiteX3" fmla="*/ 210 w 35387"/>
                <a:gd name="connsiteY3" fmla="*/ 24454 h 45000"/>
                <a:gd name="connsiteX4" fmla="*/ 13902 w 35387"/>
                <a:gd name="connsiteY4" fmla="*/ 0 h 4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87" h="45000">
                  <a:moveTo>
                    <a:pt x="13902" y="0"/>
                  </a:moveTo>
                  <a:cubicBezTo>
                    <a:pt x="24344" y="15397"/>
                    <a:pt x="31057" y="23922"/>
                    <a:pt x="35373" y="33512"/>
                  </a:cubicBezTo>
                  <a:cubicBezTo>
                    <a:pt x="35906" y="34737"/>
                    <a:pt x="21521" y="46405"/>
                    <a:pt x="18644" y="44860"/>
                  </a:cubicBezTo>
                  <a:cubicBezTo>
                    <a:pt x="10865" y="40598"/>
                    <a:pt x="3513" y="32659"/>
                    <a:pt x="210" y="24454"/>
                  </a:cubicBezTo>
                  <a:cubicBezTo>
                    <a:pt x="-1389" y="20512"/>
                    <a:pt x="6443" y="12733"/>
                    <a:pt x="1390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2" name="任意多边形: 形状 771"/>
            <p:cNvSpPr/>
            <p:nvPr/>
          </p:nvSpPr>
          <p:spPr>
            <a:xfrm>
              <a:off x="10841571" y="4844318"/>
              <a:ext cx="43527" cy="54875"/>
            </a:xfrm>
            <a:custGeom>
              <a:avLst/>
              <a:gdLst>
                <a:gd name="connsiteX0" fmla="*/ 43528 w 43527"/>
                <a:gd name="connsiteY0" fmla="*/ 54876 h 54875"/>
                <a:gd name="connsiteX1" fmla="*/ 0 w 43527"/>
                <a:gd name="connsiteY1" fmla="*/ 0 h 54875"/>
                <a:gd name="connsiteX2" fmla="*/ 43528 w 43527"/>
                <a:gd name="connsiteY2" fmla="*/ 54876 h 5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27" h="54875">
                  <a:moveTo>
                    <a:pt x="43528" y="54876"/>
                  </a:moveTo>
                  <a:cubicBezTo>
                    <a:pt x="30155" y="37987"/>
                    <a:pt x="16729" y="21098"/>
                    <a:pt x="0" y="0"/>
                  </a:cubicBezTo>
                  <a:cubicBezTo>
                    <a:pt x="34897" y="5115"/>
                    <a:pt x="42675" y="14385"/>
                    <a:pt x="43528" y="548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3" name="任意多边形: 形状 772"/>
            <p:cNvSpPr/>
            <p:nvPr/>
          </p:nvSpPr>
          <p:spPr>
            <a:xfrm>
              <a:off x="7071594" y="3452712"/>
              <a:ext cx="45552" cy="33781"/>
            </a:xfrm>
            <a:custGeom>
              <a:avLst/>
              <a:gdLst>
                <a:gd name="connsiteX0" fmla="*/ 45552 w 45552"/>
                <a:gd name="connsiteY0" fmla="*/ 23331 h 33781"/>
                <a:gd name="connsiteX1" fmla="*/ 19127 w 45552"/>
                <a:gd name="connsiteY1" fmla="*/ 33347 h 33781"/>
                <a:gd name="connsiteX2" fmla="*/ 0 w 45552"/>
                <a:gd name="connsiteY2" fmla="*/ 11929 h 33781"/>
                <a:gd name="connsiteX3" fmla="*/ 17475 w 45552"/>
                <a:gd name="connsiteY3" fmla="*/ 155 h 33781"/>
                <a:gd name="connsiteX4" fmla="*/ 45552 w 45552"/>
                <a:gd name="connsiteY4" fmla="*/ 23331 h 3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552" h="33781">
                  <a:moveTo>
                    <a:pt x="45552" y="23331"/>
                  </a:moveTo>
                  <a:cubicBezTo>
                    <a:pt x="32286" y="28712"/>
                    <a:pt x="23122" y="35584"/>
                    <a:pt x="19127" y="33347"/>
                  </a:cubicBezTo>
                  <a:cubicBezTo>
                    <a:pt x="11242" y="28925"/>
                    <a:pt x="6233" y="19388"/>
                    <a:pt x="0" y="11929"/>
                  </a:cubicBezTo>
                  <a:cubicBezTo>
                    <a:pt x="5967" y="7667"/>
                    <a:pt x="13852" y="-1284"/>
                    <a:pt x="17475" y="155"/>
                  </a:cubicBezTo>
                  <a:cubicBezTo>
                    <a:pt x="26106" y="3671"/>
                    <a:pt x="32712" y="12142"/>
                    <a:pt x="45552" y="2333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4" name="任意多边形: 形状 773"/>
            <p:cNvSpPr/>
            <p:nvPr/>
          </p:nvSpPr>
          <p:spPr>
            <a:xfrm>
              <a:off x="7960744" y="3185655"/>
              <a:ext cx="44146" cy="36465"/>
            </a:xfrm>
            <a:custGeom>
              <a:avLst/>
              <a:gdLst>
                <a:gd name="connsiteX0" fmla="*/ 0 w 44146"/>
                <a:gd name="connsiteY0" fmla="*/ 6897 h 36465"/>
                <a:gd name="connsiteX1" fmla="*/ 44061 w 44146"/>
                <a:gd name="connsiteY1" fmla="*/ 18724 h 36465"/>
                <a:gd name="connsiteX2" fmla="*/ 32979 w 44146"/>
                <a:gd name="connsiteY2" fmla="*/ 36466 h 36465"/>
                <a:gd name="connsiteX3" fmla="*/ 0 w 44146"/>
                <a:gd name="connsiteY3" fmla="*/ 6897 h 3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46" h="36465">
                  <a:moveTo>
                    <a:pt x="0" y="6897"/>
                  </a:moveTo>
                  <a:cubicBezTo>
                    <a:pt x="26958" y="-5517"/>
                    <a:pt x="40012" y="-935"/>
                    <a:pt x="44061" y="18724"/>
                  </a:cubicBezTo>
                  <a:cubicBezTo>
                    <a:pt x="45073" y="23679"/>
                    <a:pt x="36921" y="30499"/>
                    <a:pt x="32979" y="36466"/>
                  </a:cubicBezTo>
                  <a:cubicBezTo>
                    <a:pt x="23069" y="27568"/>
                    <a:pt x="13106" y="18618"/>
                    <a:pt x="0" y="68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5" name="任意多边形: 形状 774"/>
            <p:cNvSpPr/>
            <p:nvPr/>
          </p:nvSpPr>
          <p:spPr>
            <a:xfrm>
              <a:off x="10996982" y="5038089"/>
              <a:ext cx="50347" cy="57646"/>
            </a:xfrm>
            <a:custGeom>
              <a:avLst/>
              <a:gdLst>
                <a:gd name="connsiteX0" fmla="*/ 11614 w 50347"/>
                <a:gd name="connsiteY0" fmla="*/ 0 h 57646"/>
                <a:gd name="connsiteX1" fmla="*/ 50347 w 50347"/>
                <a:gd name="connsiteY1" fmla="*/ 49175 h 57646"/>
                <a:gd name="connsiteX2" fmla="*/ 40171 w 50347"/>
                <a:gd name="connsiteY2" fmla="*/ 57646 h 57646"/>
                <a:gd name="connsiteX3" fmla="*/ 0 w 50347"/>
                <a:gd name="connsiteY3" fmla="*/ 9697 h 57646"/>
                <a:gd name="connsiteX4" fmla="*/ 11614 w 50347"/>
                <a:gd name="connsiteY4" fmla="*/ 0 h 5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347" h="57646">
                  <a:moveTo>
                    <a:pt x="11614" y="0"/>
                  </a:moveTo>
                  <a:cubicBezTo>
                    <a:pt x="24508" y="16409"/>
                    <a:pt x="37401" y="32766"/>
                    <a:pt x="50347" y="49175"/>
                  </a:cubicBezTo>
                  <a:cubicBezTo>
                    <a:pt x="46938" y="51999"/>
                    <a:pt x="43528" y="54823"/>
                    <a:pt x="40171" y="57646"/>
                  </a:cubicBezTo>
                  <a:cubicBezTo>
                    <a:pt x="26798" y="41663"/>
                    <a:pt x="13373" y="25680"/>
                    <a:pt x="0" y="9697"/>
                  </a:cubicBezTo>
                  <a:cubicBezTo>
                    <a:pt x="3836" y="6447"/>
                    <a:pt x="7725" y="3197"/>
                    <a:pt x="116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6" name="任意多边形: 形状 775"/>
            <p:cNvSpPr/>
            <p:nvPr/>
          </p:nvSpPr>
          <p:spPr>
            <a:xfrm>
              <a:off x="7409374" y="3464554"/>
              <a:ext cx="47843" cy="35734"/>
            </a:xfrm>
            <a:custGeom>
              <a:avLst/>
              <a:gdLst>
                <a:gd name="connsiteX0" fmla="*/ 47843 w 47843"/>
                <a:gd name="connsiteY0" fmla="*/ 24434 h 35734"/>
                <a:gd name="connsiteX1" fmla="*/ 21524 w 47843"/>
                <a:gd name="connsiteY1" fmla="*/ 35356 h 35734"/>
                <a:gd name="connsiteX2" fmla="*/ 0 w 47843"/>
                <a:gd name="connsiteY2" fmla="*/ 12447 h 35734"/>
                <a:gd name="connsiteX3" fmla="*/ 17209 w 47843"/>
                <a:gd name="connsiteY3" fmla="*/ 140 h 35734"/>
                <a:gd name="connsiteX4" fmla="*/ 47843 w 47843"/>
                <a:gd name="connsiteY4" fmla="*/ 24434 h 3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43" h="35734">
                  <a:moveTo>
                    <a:pt x="47843" y="24434"/>
                  </a:moveTo>
                  <a:cubicBezTo>
                    <a:pt x="33778" y="30561"/>
                    <a:pt x="24721" y="37434"/>
                    <a:pt x="21524" y="35356"/>
                  </a:cubicBezTo>
                  <a:cubicBezTo>
                    <a:pt x="13000" y="29762"/>
                    <a:pt x="7033" y="20385"/>
                    <a:pt x="0" y="12447"/>
                  </a:cubicBezTo>
                  <a:cubicBezTo>
                    <a:pt x="5861" y="8025"/>
                    <a:pt x="13799" y="-1246"/>
                    <a:pt x="17209" y="140"/>
                  </a:cubicBezTo>
                  <a:cubicBezTo>
                    <a:pt x="26319" y="4082"/>
                    <a:pt x="33512" y="12553"/>
                    <a:pt x="47843" y="244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7" name="任意多边形: 形状 776"/>
            <p:cNvSpPr/>
            <p:nvPr/>
          </p:nvSpPr>
          <p:spPr>
            <a:xfrm>
              <a:off x="9518634" y="3428945"/>
              <a:ext cx="41050" cy="48003"/>
            </a:xfrm>
            <a:custGeom>
              <a:avLst/>
              <a:gdLst>
                <a:gd name="connsiteX0" fmla="*/ 0 w 41050"/>
                <a:gd name="connsiteY0" fmla="*/ 0 h 48003"/>
                <a:gd name="connsiteX1" fmla="*/ 40438 w 41050"/>
                <a:gd name="connsiteY1" fmla="*/ 41716 h 48003"/>
                <a:gd name="connsiteX2" fmla="*/ 30688 w 41050"/>
                <a:gd name="connsiteY2" fmla="*/ 48003 h 48003"/>
                <a:gd name="connsiteX3" fmla="*/ 0 w 41050"/>
                <a:gd name="connsiteY3" fmla="*/ 0 h 4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050" h="48003">
                  <a:moveTo>
                    <a:pt x="0" y="0"/>
                  </a:moveTo>
                  <a:cubicBezTo>
                    <a:pt x="41823" y="1385"/>
                    <a:pt x="42462" y="20672"/>
                    <a:pt x="40438" y="41716"/>
                  </a:cubicBezTo>
                  <a:cubicBezTo>
                    <a:pt x="37188" y="43794"/>
                    <a:pt x="33938" y="45925"/>
                    <a:pt x="30688" y="48003"/>
                  </a:cubicBezTo>
                  <a:cubicBezTo>
                    <a:pt x="21844" y="34151"/>
                    <a:pt x="12947" y="2024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8" name="任意多边形: 形状 777"/>
            <p:cNvSpPr/>
            <p:nvPr/>
          </p:nvSpPr>
          <p:spPr>
            <a:xfrm>
              <a:off x="11062993" y="5173520"/>
              <a:ext cx="47310" cy="60043"/>
            </a:xfrm>
            <a:custGeom>
              <a:avLst/>
              <a:gdLst>
                <a:gd name="connsiteX0" fmla="*/ 35270 w 47310"/>
                <a:gd name="connsiteY0" fmla="*/ 60044 h 60043"/>
                <a:gd name="connsiteX1" fmla="*/ 0 w 47310"/>
                <a:gd name="connsiteY1" fmla="*/ 8471 h 60043"/>
                <a:gd name="connsiteX2" fmla="*/ 12413 w 47310"/>
                <a:gd name="connsiteY2" fmla="*/ 0 h 60043"/>
                <a:gd name="connsiteX3" fmla="*/ 47310 w 47310"/>
                <a:gd name="connsiteY3" fmla="*/ 51786 h 60043"/>
                <a:gd name="connsiteX4" fmla="*/ 35270 w 47310"/>
                <a:gd name="connsiteY4" fmla="*/ 60044 h 6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10" h="60042">
                  <a:moveTo>
                    <a:pt x="35270" y="60044"/>
                  </a:moveTo>
                  <a:cubicBezTo>
                    <a:pt x="23495" y="42835"/>
                    <a:pt x="11774" y="25680"/>
                    <a:pt x="0" y="8471"/>
                  </a:cubicBezTo>
                  <a:cubicBezTo>
                    <a:pt x="4155" y="5648"/>
                    <a:pt x="8311" y="2824"/>
                    <a:pt x="12413" y="0"/>
                  </a:cubicBezTo>
                  <a:cubicBezTo>
                    <a:pt x="24028" y="17262"/>
                    <a:pt x="35696" y="34524"/>
                    <a:pt x="47310" y="51786"/>
                  </a:cubicBezTo>
                  <a:cubicBezTo>
                    <a:pt x="43368" y="54556"/>
                    <a:pt x="39319" y="57273"/>
                    <a:pt x="35270" y="600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9" name="任意多边形: 形状 778"/>
            <p:cNvSpPr/>
            <p:nvPr/>
          </p:nvSpPr>
          <p:spPr>
            <a:xfrm>
              <a:off x="6409140" y="4525840"/>
              <a:ext cx="46777" cy="32900"/>
            </a:xfrm>
            <a:custGeom>
              <a:avLst/>
              <a:gdLst>
                <a:gd name="connsiteX0" fmla="*/ 46778 w 46777"/>
                <a:gd name="connsiteY0" fmla="*/ 20656 h 32900"/>
                <a:gd name="connsiteX1" fmla="*/ 20405 w 46777"/>
                <a:gd name="connsiteY1" fmla="*/ 32590 h 32900"/>
                <a:gd name="connsiteX2" fmla="*/ 0 w 46777"/>
                <a:gd name="connsiteY2" fmla="*/ 13091 h 32900"/>
                <a:gd name="connsiteX3" fmla="*/ 16942 w 46777"/>
                <a:gd name="connsiteY3" fmla="*/ 91 h 32900"/>
                <a:gd name="connsiteX4" fmla="*/ 46778 w 46777"/>
                <a:gd name="connsiteY4" fmla="*/ 20656 h 3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77" h="32900">
                  <a:moveTo>
                    <a:pt x="46778" y="20656"/>
                  </a:moveTo>
                  <a:cubicBezTo>
                    <a:pt x="33139" y="27156"/>
                    <a:pt x="24668" y="34508"/>
                    <a:pt x="20405" y="32590"/>
                  </a:cubicBezTo>
                  <a:cubicBezTo>
                    <a:pt x="12307" y="28861"/>
                    <a:pt x="6660" y="19857"/>
                    <a:pt x="0" y="13091"/>
                  </a:cubicBezTo>
                  <a:cubicBezTo>
                    <a:pt x="5754" y="8456"/>
                    <a:pt x="12733" y="-1028"/>
                    <a:pt x="16942" y="91"/>
                  </a:cubicBezTo>
                  <a:cubicBezTo>
                    <a:pt x="25520" y="2382"/>
                    <a:pt x="32659" y="10320"/>
                    <a:pt x="46778" y="206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0" name="任意多边形: 形状 779"/>
            <p:cNvSpPr/>
            <p:nvPr/>
          </p:nvSpPr>
          <p:spPr>
            <a:xfrm>
              <a:off x="10934274" y="4902231"/>
              <a:ext cx="48535" cy="57966"/>
            </a:xfrm>
            <a:custGeom>
              <a:avLst/>
              <a:gdLst>
                <a:gd name="connsiteX0" fmla="*/ 11241 w 48535"/>
                <a:gd name="connsiteY0" fmla="*/ 0 h 57966"/>
                <a:gd name="connsiteX1" fmla="*/ 48536 w 48535"/>
                <a:gd name="connsiteY1" fmla="*/ 49548 h 57966"/>
                <a:gd name="connsiteX2" fmla="*/ 37721 w 48535"/>
                <a:gd name="connsiteY2" fmla="*/ 57966 h 57966"/>
                <a:gd name="connsiteX3" fmla="*/ 0 w 48535"/>
                <a:gd name="connsiteY3" fmla="*/ 9697 h 57966"/>
                <a:gd name="connsiteX4" fmla="*/ 11241 w 48535"/>
                <a:gd name="connsiteY4" fmla="*/ 0 h 57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35" h="57966">
                  <a:moveTo>
                    <a:pt x="11241" y="0"/>
                  </a:moveTo>
                  <a:cubicBezTo>
                    <a:pt x="23655" y="16516"/>
                    <a:pt x="36069" y="33032"/>
                    <a:pt x="48536" y="49548"/>
                  </a:cubicBezTo>
                  <a:cubicBezTo>
                    <a:pt x="44913" y="52372"/>
                    <a:pt x="41343" y="55142"/>
                    <a:pt x="37721" y="57966"/>
                  </a:cubicBezTo>
                  <a:cubicBezTo>
                    <a:pt x="25147" y="41876"/>
                    <a:pt x="12573" y="25786"/>
                    <a:pt x="0" y="9697"/>
                  </a:cubicBezTo>
                  <a:cubicBezTo>
                    <a:pt x="3783" y="6447"/>
                    <a:pt x="7512" y="3197"/>
                    <a:pt x="1124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1" name="任意多边形: 形状 780"/>
            <p:cNvSpPr/>
            <p:nvPr/>
          </p:nvSpPr>
          <p:spPr>
            <a:xfrm>
              <a:off x="6657412" y="3978132"/>
              <a:ext cx="35306" cy="40808"/>
            </a:xfrm>
            <a:custGeom>
              <a:avLst/>
              <a:gdLst>
                <a:gd name="connsiteX0" fmla="*/ 22911 w 35306"/>
                <a:gd name="connsiteY0" fmla="*/ 40809 h 40808"/>
                <a:gd name="connsiteX1" fmla="*/ 55 w 35306"/>
                <a:gd name="connsiteY1" fmla="*/ 13744 h 40808"/>
                <a:gd name="connsiteX2" fmla="*/ 14387 w 35306"/>
                <a:gd name="connsiteY2" fmla="*/ 51 h 40808"/>
                <a:gd name="connsiteX3" fmla="*/ 35005 w 35306"/>
                <a:gd name="connsiteY3" fmla="*/ 16088 h 40808"/>
                <a:gd name="connsiteX4" fmla="*/ 22911 w 35306"/>
                <a:gd name="connsiteY4" fmla="*/ 40809 h 4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06" h="40808">
                  <a:moveTo>
                    <a:pt x="22911" y="40809"/>
                  </a:moveTo>
                  <a:cubicBezTo>
                    <a:pt x="11883" y="28448"/>
                    <a:pt x="4317" y="21948"/>
                    <a:pt x="55" y="13744"/>
                  </a:cubicBezTo>
                  <a:cubicBezTo>
                    <a:pt x="-904" y="11879"/>
                    <a:pt x="10977" y="-908"/>
                    <a:pt x="14387" y="51"/>
                  </a:cubicBezTo>
                  <a:cubicBezTo>
                    <a:pt x="22378" y="2449"/>
                    <a:pt x="30849" y="8895"/>
                    <a:pt x="35005" y="16088"/>
                  </a:cubicBezTo>
                  <a:cubicBezTo>
                    <a:pt x="36923" y="19498"/>
                    <a:pt x="29304" y="28342"/>
                    <a:pt x="22911" y="408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2" name="任意多边形: 形状 781"/>
            <p:cNvSpPr/>
            <p:nvPr/>
          </p:nvSpPr>
          <p:spPr>
            <a:xfrm>
              <a:off x="8745523" y="3023429"/>
              <a:ext cx="38306" cy="43281"/>
            </a:xfrm>
            <a:custGeom>
              <a:avLst/>
              <a:gdLst>
                <a:gd name="connsiteX0" fmla="*/ 20352 w 38306"/>
                <a:gd name="connsiteY0" fmla="*/ 43281 h 43281"/>
                <a:gd name="connsiteX1" fmla="*/ 0 w 38306"/>
                <a:gd name="connsiteY1" fmla="*/ 8065 h 43281"/>
                <a:gd name="connsiteX2" fmla="*/ 14225 w 38306"/>
                <a:gd name="connsiteY2" fmla="*/ 73 h 43281"/>
                <a:gd name="connsiteX3" fmla="*/ 38307 w 38306"/>
                <a:gd name="connsiteY3" fmla="*/ 32093 h 43281"/>
                <a:gd name="connsiteX4" fmla="*/ 20352 w 38306"/>
                <a:gd name="connsiteY4" fmla="*/ 43281 h 4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06" h="43281">
                  <a:moveTo>
                    <a:pt x="20352" y="43281"/>
                  </a:moveTo>
                  <a:cubicBezTo>
                    <a:pt x="13586" y="31560"/>
                    <a:pt x="6766" y="19839"/>
                    <a:pt x="0" y="8065"/>
                  </a:cubicBezTo>
                  <a:cubicBezTo>
                    <a:pt x="4902" y="5241"/>
                    <a:pt x="13533" y="-726"/>
                    <a:pt x="14225" y="73"/>
                  </a:cubicBezTo>
                  <a:cubicBezTo>
                    <a:pt x="22909" y="10142"/>
                    <a:pt x="30475" y="21277"/>
                    <a:pt x="38307" y="32093"/>
                  </a:cubicBezTo>
                  <a:cubicBezTo>
                    <a:pt x="32340" y="35822"/>
                    <a:pt x="26319" y="39552"/>
                    <a:pt x="20352" y="432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3" name="任意多边形: 形状 782"/>
            <p:cNvSpPr/>
            <p:nvPr/>
          </p:nvSpPr>
          <p:spPr>
            <a:xfrm>
              <a:off x="10007456" y="3780364"/>
              <a:ext cx="40650" cy="42494"/>
            </a:xfrm>
            <a:custGeom>
              <a:avLst/>
              <a:gdLst>
                <a:gd name="connsiteX0" fmla="*/ 9484 w 40650"/>
                <a:gd name="connsiteY0" fmla="*/ 0 h 42494"/>
                <a:gd name="connsiteX1" fmla="*/ 40651 w 40650"/>
                <a:gd name="connsiteY1" fmla="*/ 41077 h 42494"/>
                <a:gd name="connsiteX2" fmla="*/ 0 w 40650"/>
                <a:gd name="connsiteY2" fmla="*/ 7459 h 42494"/>
                <a:gd name="connsiteX3" fmla="*/ 9484 w 40650"/>
                <a:gd name="connsiteY3" fmla="*/ 0 h 4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50" h="42494">
                  <a:moveTo>
                    <a:pt x="9484" y="0"/>
                  </a:moveTo>
                  <a:cubicBezTo>
                    <a:pt x="19873" y="13692"/>
                    <a:pt x="30262" y="27385"/>
                    <a:pt x="40651" y="41077"/>
                  </a:cubicBezTo>
                  <a:cubicBezTo>
                    <a:pt x="6766" y="47950"/>
                    <a:pt x="2344" y="28717"/>
                    <a:pt x="0" y="7459"/>
                  </a:cubicBezTo>
                  <a:cubicBezTo>
                    <a:pt x="3197" y="4955"/>
                    <a:pt x="6340" y="2504"/>
                    <a:pt x="948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4" name="任意多边形: 形状 783"/>
            <p:cNvSpPr/>
            <p:nvPr/>
          </p:nvSpPr>
          <p:spPr>
            <a:xfrm>
              <a:off x="10641993" y="4502702"/>
              <a:ext cx="43208" cy="55408"/>
            </a:xfrm>
            <a:custGeom>
              <a:avLst/>
              <a:gdLst>
                <a:gd name="connsiteX0" fmla="*/ 12733 w 43208"/>
                <a:gd name="connsiteY0" fmla="*/ 0 h 55408"/>
                <a:gd name="connsiteX1" fmla="*/ 43208 w 43208"/>
                <a:gd name="connsiteY1" fmla="*/ 46991 h 55408"/>
                <a:gd name="connsiteX2" fmla="*/ 30581 w 43208"/>
                <a:gd name="connsiteY2" fmla="*/ 55409 h 55408"/>
                <a:gd name="connsiteX3" fmla="*/ 0 w 43208"/>
                <a:gd name="connsiteY3" fmla="*/ 9110 h 55408"/>
                <a:gd name="connsiteX4" fmla="*/ 12733 w 43208"/>
                <a:gd name="connsiteY4" fmla="*/ 0 h 5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8" h="55408">
                  <a:moveTo>
                    <a:pt x="12733" y="0"/>
                  </a:moveTo>
                  <a:cubicBezTo>
                    <a:pt x="22909" y="15663"/>
                    <a:pt x="33086" y="31327"/>
                    <a:pt x="43208" y="46991"/>
                  </a:cubicBezTo>
                  <a:cubicBezTo>
                    <a:pt x="38999" y="49814"/>
                    <a:pt x="34790" y="52585"/>
                    <a:pt x="30581" y="55409"/>
                  </a:cubicBezTo>
                  <a:cubicBezTo>
                    <a:pt x="20352" y="39958"/>
                    <a:pt x="10176" y="24508"/>
                    <a:pt x="0" y="9110"/>
                  </a:cubicBezTo>
                  <a:cubicBezTo>
                    <a:pt x="4209" y="6020"/>
                    <a:pt x="8471" y="2984"/>
                    <a:pt x="1273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5" name="任意多边形: 形状 784"/>
            <p:cNvSpPr/>
            <p:nvPr/>
          </p:nvSpPr>
          <p:spPr>
            <a:xfrm>
              <a:off x="5875292" y="6447982"/>
              <a:ext cx="35969" cy="38458"/>
            </a:xfrm>
            <a:custGeom>
              <a:avLst/>
              <a:gdLst>
                <a:gd name="connsiteX0" fmla="*/ 15777 w 35969"/>
                <a:gd name="connsiteY0" fmla="*/ 38459 h 38458"/>
                <a:gd name="connsiteX1" fmla="*/ 7 w 35969"/>
                <a:gd name="connsiteY1" fmla="*/ 13685 h 38458"/>
                <a:gd name="connsiteX2" fmla="*/ 15138 w 35969"/>
                <a:gd name="connsiteY2" fmla="*/ 46 h 38458"/>
                <a:gd name="connsiteX3" fmla="*/ 35969 w 35969"/>
                <a:gd name="connsiteY3" fmla="*/ 14324 h 38458"/>
                <a:gd name="connsiteX4" fmla="*/ 15777 w 35969"/>
                <a:gd name="connsiteY4" fmla="*/ 38459 h 38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69" h="38458">
                  <a:moveTo>
                    <a:pt x="15777" y="38459"/>
                  </a:moveTo>
                  <a:cubicBezTo>
                    <a:pt x="8105" y="27217"/>
                    <a:pt x="486" y="20664"/>
                    <a:pt x="7" y="13685"/>
                  </a:cubicBezTo>
                  <a:cubicBezTo>
                    <a:pt x="-313" y="9156"/>
                    <a:pt x="10662" y="-753"/>
                    <a:pt x="15138" y="46"/>
                  </a:cubicBezTo>
                  <a:cubicBezTo>
                    <a:pt x="22650" y="1324"/>
                    <a:pt x="29096" y="9210"/>
                    <a:pt x="35969" y="14324"/>
                  </a:cubicBezTo>
                  <a:cubicBezTo>
                    <a:pt x="30535" y="20771"/>
                    <a:pt x="25101" y="27270"/>
                    <a:pt x="15777" y="384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6" name="任意多边形: 形状 785"/>
            <p:cNvSpPr/>
            <p:nvPr/>
          </p:nvSpPr>
          <p:spPr>
            <a:xfrm>
              <a:off x="11148077" y="5235162"/>
              <a:ext cx="50720" cy="57326"/>
            </a:xfrm>
            <a:custGeom>
              <a:avLst/>
              <a:gdLst>
                <a:gd name="connsiteX0" fmla="*/ 11348 w 50720"/>
                <a:gd name="connsiteY0" fmla="*/ 0 h 57326"/>
                <a:gd name="connsiteX1" fmla="*/ 50720 w 50720"/>
                <a:gd name="connsiteY1" fmla="*/ 48642 h 57326"/>
                <a:gd name="connsiteX2" fmla="*/ 40598 w 50720"/>
                <a:gd name="connsiteY2" fmla="*/ 57327 h 57326"/>
                <a:gd name="connsiteX3" fmla="*/ 0 w 50720"/>
                <a:gd name="connsiteY3" fmla="*/ 9750 h 57326"/>
                <a:gd name="connsiteX4" fmla="*/ 11348 w 50720"/>
                <a:gd name="connsiteY4" fmla="*/ 0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20" h="57325">
                  <a:moveTo>
                    <a:pt x="11348" y="0"/>
                  </a:moveTo>
                  <a:cubicBezTo>
                    <a:pt x="24455" y="16196"/>
                    <a:pt x="37561" y="32393"/>
                    <a:pt x="50720" y="48642"/>
                  </a:cubicBezTo>
                  <a:cubicBezTo>
                    <a:pt x="47364" y="51520"/>
                    <a:pt x="43954" y="54450"/>
                    <a:pt x="40598" y="57327"/>
                  </a:cubicBezTo>
                  <a:cubicBezTo>
                    <a:pt x="27065" y="41450"/>
                    <a:pt x="13532" y="25573"/>
                    <a:pt x="0" y="9750"/>
                  </a:cubicBezTo>
                  <a:cubicBezTo>
                    <a:pt x="3729" y="6500"/>
                    <a:pt x="7565" y="3250"/>
                    <a:pt x="1134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7" name="任意多边形: 形状 786"/>
            <p:cNvSpPr/>
            <p:nvPr/>
          </p:nvSpPr>
          <p:spPr>
            <a:xfrm>
              <a:off x="9903086" y="3724795"/>
              <a:ext cx="39745" cy="45242"/>
            </a:xfrm>
            <a:custGeom>
              <a:avLst/>
              <a:gdLst>
                <a:gd name="connsiteX0" fmla="*/ 10283 w 39745"/>
                <a:gd name="connsiteY0" fmla="*/ 0 h 45242"/>
                <a:gd name="connsiteX1" fmla="*/ 39745 w 39745"/>
                <a:gd name="connsiteY1" fmla="*/ 45126 h 45242"/>
                <a:gd name="connsiteX2" fmla="*/ 0 w 39745"/>
                <a:gd name="connsiteY2" fmla="*/ 6447 h 45242"/>
                <a:gd name="connsiteX3" fmla="*/ 10283 w 39745"/>
                <a:gd name="connsiteY3" fmla="*/ 0 h 4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45" h="45242">
                  <a:moveTo>
                    <a:pt x="10283" y="0"/>
                  </a:moveTo>
                  <a:cubicBezTo>
                    <a:pt x="19180" y="13639"/>
                    <a:pt x="28077" y="27225"/>
                    <a:pt x="39745" y="45126"/>
                  </a:cubicBezTo>
                  <a:cubicBezTo>
                    <a:pt x="1119" y="47044"/>
                    <a:pt x="3090" y="24774"/>
                    <a:pt x="0" y="6447"/>
                  </a:cubicBezTo>
                  <a:cubicBezTo>
                    <a:pt x="3410" y="4262"/>
                    <a:pt x="6873" y="2131"/>
                    <a:pt x="1028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8" name="任意多边形: 形状 787"/>
            <p:cNvSpPr/>
            <p:nvPr/>
          </p:nvSpPr>
          <p:spPr>
            <a:xfrm>
              <a:off x="10461648" y="4385491"/>
              <a:ext cx="41663" cy="50080"/>
            </a:xfrm>
            <a:custGeom>
              <a:avLst/>
              <a:gdLst>
                <a:gd name="connsiteX0" fmla="*/ 41663 w 41663"/>
                <a:gd name="connsiteY0" fmla="*/ 50081 h 50080"/>
                <a:gd name="connsiteX1" fmla="*/ 0 w 41663"/>
                <a:gd name="connsiteY1" fmla="*/ 5274 h 50080"/>
                <a:gd name="connsiteX2" fmla="*/ 7779 w 41663"/>
                <a:gd name="connsiteY2" fmla="*/ 0 h 50080"/>
                <a:gd name="connsiteX3" fmla="*/ 41663 w 41663"/>
                <a:gd name="connsiteY3" fmla="*/ 50081 h 5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63" h="50080">
                  <a:moveTo>
                    <a:pt x="41663" y="50081"/>
                  </a:moveTo>
                  <a:cubicBezTo>
                    <a:pt x="2824" y="45499"/>
                    <a:pt x="373" y="26106"/>
                    <a:pt x="0" y="5274"/>
                  </a:cubicBezTo>
                  <a:cubicBezTo>
                    <a:pt x="2611" y="3516"/>
                    <a:pt x="5168" y="1758"/>
                    <a:pt x="7779" y="0"/>
                  </a:cubicBezTo>
                  <a:cubicBezTo>
                    <a:pt x="17529" y="14438"/>
                    <a:pt x="27278" y="28876"/>
                    <a:pt x="41663" y="500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9" name="任意多边形: 形状 788"/>
            <p:cNvSpPr/>
            <p:nvPr/>
          </p:nvSpPr>
          <p:spPr>
            <a:xfrm>
              <a:off x="8226546" y="3058506"/>
              <a:ext cx="36884" cy="42462"/>
            </a:xfrm>
            <a:custGeom>
              <a:avLst/>
              <a:gdLst>
                <a:gd name="connsiteX0" fmla="*/ 15983 w 36884"/>
                <a:gd name="connsiteY0" fmla="*/ 0 h 42462"/>
                <a:gd name="connsiteX1" fmla="*/ 36868 w 36884"/>
                <a:gd name="connsiteY1" fmla="*/ 30901 h 42462"/>
                <a:gd name="connsiteX2" fmla="*/ 22270 w 36884"/>
                <a:gd name="connsiteY2" fmla="*/ 42462 h 42462"/>
                <a:gd name="connsiteX3" fmla="*/ 0 w 36884"/>
                <a:gd name="connsiteY3" fmla="*/ 11774 h 42462"/>
                <a:gd name="connsiteX4" fmla="*/ 15983 w 36884"/>
                <a:gd name="connsiteY4" fmla="*/ 0 h 4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84" h="42462">
                  <a:moveTo>
                    <a:pt x="15983" y="0"/>
                  </a:moveTo>
                  <a:cubicBezTo>
                    <a:pt x="23176" y="10176"/>
                    <a:pt x="30794" y="20086"/>
                    <a:pt x="36868" y="30901"/>
                  </a:cubicBezTo>
                  <a:cubicBezTo>
                    <a:pt x="37347" y="31753"/>
                    <a:pt x="27385" y="38466"/>
                    <a:pt x="22270" y="42462"/>
                  </a:cubicBezTo>
                  <a:cubicBezTo>
                    <a:pt x="14864" y="32233"/>
                    <a:pt x="7406" y="22004"/>
                    <a:pt x="0" y="11774"/>
                  </a:cubicBezTo>
                  <a:cubicBezTo>
                    <a:pt x="5274" y="7832"/>
                    <a:pt x="10602" y="3889"/>
                    <a:pt x="1598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0" name="任意多边形: 形状 789"/>
            <p:cNvSpPr/>
            <p:nvPr/>
          </p:nvSpPr>
          <p:spPr>
            <a:xfrm>
              <a:off x="10153278" y="3980688"/>
              <a:ext cx="43474" cy="55355"/>
            </a:xfrm>
            <a:custGeom>
              <a:avLst/>
              <a:gdLst>
                <a:gd name="connsiteX0" fmla="*/ 29516 w 43474"/>
                <a:gd name="connsiteY0" fmla="*/ 55355 h 55355"/>
                <a:gd name="connsiteX1" fmla="*/ 0 w 43474"/>
                <a:gd name="connsiteY1" fmla="*/ 8578 h 55355"/>
                <a:gd name="connsiteX2" fmla="*/ 12573 w 43474"/>
                <a:gd name="connsiteY2" fmla="*/ 0 h 55355"/>
                <a:gd name="connsiteX3" fmla="*/ 43474 w 43474"/>
                <a:gd name="connsiteY3" fmla="*/ 44860 h 55355"/>
                <a:gd name="connsiteX4" fmla="*/ 29516 w 43474"/>
                <a:gd name="connsiteY4" fmla="*/ 55355 h 55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74" h="55355">
                  <a:moveTo>
                    <a:pt x="29516" y="55355"/>
                  </a:moveTo>
                  <a:cubicBezTo>
                    <a:pt x="19659" y="39745"/>
                    <a:pt x="9803" y="24135"/>
                    <a:pt x="0" y="8578"/>
                  </a:cubicBezTo>
                  <a:cubicBezTo>
                    <a:pt x="4209" y="5701"/>
                    <a:pt x="8364" y="2877"/>
                    <a:pt x="12573" y="0"/>
                  </a:cubicBezTo>
                  <a:cubicBezTo>
                    <a:pt x="22856" y="14971"/>
                    <a:pt x="33192" y="29889"/>
                    <a:pt x="43474" y="44860"/>
                  </a:cubicBezTo>
                  <a:cubicBezTo>
                    <a:pt x="38786" y="48376"/>
                    <a:pt x="34151" y="51839"/>
                    <a:pt x="29516" y="553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1" name="任意多边形: 形状 790"/>
            <p:cNvSpPr/>
            <p:nvPr/>
          </p:nvSpPr>
          <p:spPr>
            <a:xfrm>
              <a:off x="6218006" y="4528701"/>
              <a:ext cx="32108" cy="42760"/>
            </a:xfrm>
            <a:custGeom>
              <a:avLst/>
              <a:gdLst>
                <a:gd name="connsiteX0" fmla="*/ 18249 w 32108"/>
                <a:gd name="connsiteY0" fmla="*/ 0 h 42760"/>
                <a:gd name="connsiteX1" fmla="*/ 32101 w 32108"/>
                <a:gd name="connsiteY1" fmla="*/ 28397 h 42760"/>
                <a:gd name="connsiteX2" fmla="*/ 17822 w 32108"/>
                <a:gd name="connsiteY2" fmla="*/ 42675 h 42760"/>
                <a:gd name="connsiteX3" fmla="*/ 81 w 32108"/>
                <a:gd name="connsiteY3" fmla="*/ 25467 h 42760"/>
                <a:gd name="connsiteX4" fmla="*/ 18249 w 32108"/>
                <a:gd name="connsiteY4" fmla="*/ 0 h 42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08" h="42760">
                  <a:moveTo>
                    <a:pt x="18249" y="0"/>
                  </a:moveTo>
                  <a:cubicBezTo>
                    <a:pt x="25548" y="14012"/>
                    <a:pt x="32367" y="21311"/>
                    <a:pt x="32101" y="28397"/>
                  </a:cubicBezTo>
                  <a:cubicBezTo>
                    <a:pt x="31941" y="33618"/>
                    <a:pt x="20380" y="43794"/>
                    <a:pt x="17822" y="42675"/>
                  </a:cubicBezTo>
                  <a:cubicBezTo>
                    <a:pt x="10470" y="39479"/>
                    <a:pt x="1413" y="32393"/>
                    <a:pt x="81" y="25467"/>
                  </a:cubicBezTo>
                  <a:cubicBezTo>
                    <a:pt x="-985" y="20139"/>
                    <a:pt x="8659" y="12733"/>
                    <a:pt x="1824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2" name="任意多边形: 形状 791"/>
            <p:cNvSpPr/>
            <p:nvPr/>
          </p:nvSpPr>
          <p:spPr>
            <a:xfrm>
              <a:off x="8372633" y="3091585"/>
              <a:ext cx="41663" cy="35301"/>
            </a:xfrm>
            <a:custGeom>
              <a:avLst/>
              <a:gdLst>
                <a:gd name="connsiteX0" fmla="*/ 41663 w 41663"/>
                <a:gd name="connsiteY0" fmla="*/ 22170 h 35301"/>
                <a:gd name="connsiteX1" fmla="*/ 22270 w 41663"/>
                <a:gd name="connsiteY1" fmla="*/ 35170 h 35301"/>
                <a:gd name="connsiteX2" fmla="*/ 0 w 41663"/>
                <a:gd name="connsiteY2" fmla="*/ 13539 h 35301"/>
                <a:gd name="connsiteX3" fmla="*/ 16250 w 41663"/>
                <a:gd name="connsiteY3" fmla="*/ 113 h 35301"/>
                <a:gd name="connsiteX4" fmla="*/ 41663 w 41663"/>
                <a:gd name="connsiteY4" fmla="*/ 22170 h 3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63" h="35301">
                  <a:moveTo>
                    <a:pt x="41663" y="22170"/>
                  </a:moveTo>
                  <a:cubicBezTo>
                    <a:pt x="31967" y="28829"/>
                    <a:pt x="23975" y="36395"/>
                    <a:pt x="22270" y="35170"/>
                  </a:cubicBezTo>
                  <a:cubicBezTo>
                    <a:pt x="13906" y="29256"/>
                    <a:pt x="7246" y="20944"/>
                    <a:pt x="0" y="13539"/>
                  </a:cubicBezTo>
                  <a:cubicBezTo>
                    <a:pt x="5594" y="8744"/>
                    <a:pt x="13479" y="-1166"/>
                    <a:pt x="16250" y="113"/>
                  </a:cubicBezTo>
                  <a:cubicBezTo>
                    <a:pt x="24508" y="3896"/>
                    <a:pt x="30741" y="12047"/>
                    <a:pt x="41663" y="221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3" name="任意多边形: 形状 792"/>
            <p:cNvSpPr/>
            <p:nvPr/>
          </p:nvSpPr>
          <p:spPr>
            <a:xfrm>
              <a:off x="10787814" y="4702067"/>
              <a:ext cx="46511" cy="56527"/>
            </a:xfrm>
            <a:custGeom>
              <a:avLst/>
              <a:gdLst>
                <a:gd name="connsiteX0" fmla="*/ 13213 w 46511"/>
                <a:gd name="connsiteY0" fmla="*/ 0 h 56527"/>
                <a:gd name="connsiteX1" fmla="*/ 46511 w 46511"/>
                <a:gd name="connsiteY1" fmla="*/ 49175 h 56527"/>
                <a:gd name="connsiteX2" fmla="*/ 36548 w 46511"/>
                <a:gd name="connsiteY2" fmla="*/ 56528 h 56527"/>
                <a:gd name="connsiteX3" fmla="*/ 0 w 46511"/>
                <a:gd name="connsiteY3" fmla="*/ 8738 h 56527"/>
                <a:gd name="connsiteX4" fmla="*/ 13213 w 46511"/>
                <a:gd name="connsiteY4" fmla="*/ 0 h 5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11" h="56527">
                  <a:moveTo>
                    <a:pt x="13213" y="0"/>
                  </a:moveTo>
                  <a:cubicBezTo>
                    <a:pt x="24295" y="16410"/>
                    <a:pt x="35376" y="32819"/>
                    <a:pt x="46511" y="49175"/>
                  </a:cubicBezTo>
                  <a:cubicBezTo>
                    <a:pt x="43208" y="51626"/>
                    <a:pt x="39852" y="54077"/>
                    <a:pt x="36548" y="56528"/>
                  </a:cubicBezTo>
                  <a:cubicBezTo>
                    <a:pt x="24348" y="40598"/>
                    <a:pt x="12200" y="24668"/>
                    <a:pt x="0" y="8738"/>
                  </a:cubicBezTo>
                  <a:cubicBezTo>
                    <a:pt x="4422" y="5861"/>
                    <a:pt x="8791" y="2930"/>
                    <a:pt x="1321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4" name="任意多边形: 形状 793"/>
            <p:cNvSpPr/>
            <p:nvPr/>
          </p:nvSpPr>
          <p:spPr>
            <a:xfrm>
              <a:off x="7930831" y="3018567"/>
              <a:ext cx="33768" cy="38713"/>
            </a:xfrm>
            <a:custGeom>
              <a:avLst/>
              <a:gdLst>
                <a:gd name="connsiteX0" fmla="*/ 18139 w 33768"/>
                <a:gd name="connsiteY0" fmla="*/ 38713 h 38713"/>
                <a:gd name="connsiteX1" fmla="*/ 25 w 33768"/>
                <a:gd name="connsiteY1" fmla="*/ 11648 h 38713"/>
                <a:gd name="connsiteX2" fmla="*/ 15102 w 33768"/>
                <a:gd name="connsiteY2" fmla="*/ 87 h 38713"/>
                <a:gd name="connsiteX3" fmla="*/ 33696 w 33768"/>
                <a:gd name="connsiteY3" fmla="*/ 21345 h 38713"/>
                <a:gd name="connsiteX4" fmla="*/ 18139 w 33768"/>
                <a:gd name="connsiteY4" fmla="*/ 38713 h 3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68" h="38713">
                  <a:moveTo>
                    <a:pt x="18139" y="38713"/>
                  </a:moveTo>
                  <a:cubicBezTo>
                    <a:pt x="9934" y="27205"/>
                    <a:pt x="3434" y="20066"/>
                    <a:pt x="25" y="11648"/>
                  </a:cubicBezTo>
                  <a:cubicBezTo>
                    <a:pt x="-668" y="9943"/>
                    <a:pt x="13504" y="-1085"/>
                    <a:pt x="15102" y="87"/>
                  </a:cubicBezTo>
                  <a:cubicBezTo>
                    <a:pt x="22668" y="5521"/>
                    <a:pt x="29114" y="13193"/>
                    <a:pt x="33696" y="21345"/>
                  </a:cubicBezTo>
                  <a:cubicBezTo>
                    <a:pt x="34655" y="23050"/>
                    <a:pt x="25971" y="30136"/>
                    <a:pt x="18139" y="387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5" name="任意多边形: 形状 794"/>
            <p:cNvSpPr/>
            <p:nvPr/>
          </p:nvSpPr>
          <p:spPr>
            <a:xfrm>
              <a:off x="10760163" y="4784807"/>
              <a:ext cx="44327" cy="54396"/>
            </a:xfrm>
            <a:custGeom>
              <a:avLst/>
              <a:gdLst>
                <a:gd name="connsiteX0" fmla="*/ 13159 w 44327"/>
                <a:gd name="connsiteY0" fmla="*/ 0 h 54396"/>
                <a:gd name="connsiteX1" fmla="*/ 44327 w 44327"/>
                <a:gd name="connsiteY1" fmla="*/ 45765 h 54396"/>
                <a:gd name="connsiteX2" fmla="*/ 32127 w 44327"/>
                <a:gd name="connsiteY2" fmla="*/ 54396 h 54396"/>
                <a:gd name="connsiteX3" fmla="*/ 0 w 44327"/>
                <a:gd name="connsiteY3" fmla="*/ 9270 h 54396"/>
                <a:gd name="connsiteX4" fmla="*/ 13159 w 44327"/>
                <a:gd name="connsiteY4" fmla="*/ 0 h 5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27" h="54396">
                  <a:moveTo>
                    <a:pt x="13159" y="0"/>
                  </a:moveTo>
                  <a:cubicBezTo>
                    <a:pt x="23549" y="15237"/>
                    <a:pt x="33938" y="30528"/>
                    <a:pt x="44327" y="45765"/>
                  </a:cubicBezTo>
                  <a:cubicBezTo>
                    <a:pt x="40278" y="48642"/>
                    <a:pt x="36175" y="51520"/>
                    <a:pt x="32127" y="54396"/>
                  </a:cubicBezTo>
                  <a:cubicBezTo>
                    <a:pt x="21418" y="39372"/>
                    <a:pt x="10709" y="24348"/>
                    <a:pt x="0" y="9270"/>
                  </a:cubicBezTo>
                  <a:cubicBezTo>
                    <a:pt x="4369" y="6180"/>
                    <a:pt x="8738" y="3090"/>
                    <a:pt x="1315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6" name="任意多边形: 形状 795"/>
            <p:cNvSpPr/>
            <p:nvPr/>
          </p:nvSpPr>
          <p:spPr>
            <a:xfrm>
              <a:off x="9246493" y="3190253"/>
              <a:ext cx="31702" cy="35970"/>
            </a:xfrm>
            <a:custGeom>
              <a:avLst/>
              <a:gdLst>
                <a:gd name="connsiteX0" fmla="*/ 0 w 31702"/>
                <a:gd name="connsiteY0" fmla="*/ 2459 h 35970"/>
                <a:gd name="connsiteX1" fmla="*/ 27491 w 31702"/>
                <a:gd name="connsiteY1" fmla="*/ 35971 h 35970"/>
                <a:gd name="connsiteX2" fmla="*/ 0 w 31702"/>
                <a:gd name="connsiteY2" fmla="*/ 2459 h 3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01" h="35970">
                  <a:moveTo>
                    <a:pt x="0" y="2459"/>
                  </a:moveTo>
                  <a:cubicBezTo>
                    <a:pt x="35323" y="-2815"/>
                    <a:pt x="35323" y="-2815"/>
                    <a:pt x="27491" y="35971"/>
                  </a:cubicBezTo>
                  <a:cubicBezTo>
                    <a:pt x="18328" y="24836"/>
                    <a:pt x="9164" y="13648"/>
                    <a:pt x="0" y="24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7" name="任意多边形: 形状 796"/>
            <p:cNvSpPr/>
            <p:nvPr/>
          </p:nvSpPr>
          <p:spPr>
            <a:xfrm>
              <a:off x="9955191" y="3630707"/>
              <a:ext cx="39691" cy="50720"/>
            </a:xfrm>
            <a:custGeom>
              <a:avLst/>
              <a:gdLst>
                <a:gd name="connsiteX0" fmla="*/ 13266 w 39691"/>
                <a:gd name="connsiteY0" fmla="*/ 0 h 50720"/>
                <a:gd name="connsiteX1" fmla="*/ 39692 w 39691"/>
                <a:gd name="connsiteY1" fmla="*/ 42249 h 50720"/>
                <a:gd name="connsiteX2" fmla="*/ 25893 w 39691"/>
                <a:gd name="connsiteY2" fmla="*/ 50720 h 50720"/>
                <a:gd name="connsiteX3" fmla="*/ 0 w 39691"/>
                <a:gd name="connsiteY3" fmla="*/ 8151 h 50720"/>
                <a:gd name="connsiteX4" fmla="*/ 13266 w 39691"/>
                <a:gd name="connsiteY4" fmla="*/ 0 h 5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91" h="50720">
                  <a:moveTo>
                    <a:pt x="13266" y="0"/>
                  </a:moveTo>
                  <a:cubicBezTo>
                    <a:pt x="22057" y="14065"/>
                    <a:pt x="30848" y="28184"/>
                    <a:pt x="39692" y="42249"/>
                  </a:cubicBezTo>
                  <a:cubicBezTo>
                    <a:pt x="35110" y="45073"/>
                    <a:pt x="30475" y="47897"/>
                    <a:pt x="25893" y="50720"/>
                  </a:cubicBezTo>
                  <a:cubicBezTo>
                    <a:pt x="17262" y="36548"/>
                    <a:pt x="8631" y="22323"/>
                    <a:pt x="0" y="8151"/>
                  </a:cubicBezTo>
                  <a:cubicBezTo>
                    <a:pt x="4422" y="5434"/>
                    <a:pt x="8844" y="2717"/>
                    <a:pt x="1326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1447800" y="152400"/>
            <a:ext cx="8819515" cy="763270"/>
          </a:xfrm>
        </p:spPr>
        <p:txBody>
          <a:bodyPr/>
          <a:lstStyle/>
          <a:p>
            <a:pPr algn="ctr"/>
            <a:r>
              <a:rPr lang="zh-CN" altLang="en-US" sz="3600">
                <a:solidFill>
                  <a:schemeClr val="accent1"/>
                </a:solidFill>
              </a:rPr>
              <a:t>一、应答评价模式简介</a:t>
            </a:r>
            <a:endParaRPr lang="zh-CN" altLang="en-US" sz="3600">
              <a:solidFill>
                <a:schemeClr val="accent1"/>
              </a:solidFill>
            </a:endParaRPr>
          </a:p>
        </p:txBody>
      </p:sp>
      <p:sp>
        <p:nvSpPr>
          <p:cNvPr id="5" name="文本框 4"/>
          <p:cNvSpPr txBox="1"/>
          <p:nvPr>
            <p:custDataLst>
              <p:tags r:id="rId2"/>
            </p:custDataLst>
          </p:nvPr>
        </p:nvSpPr>
        <p:spPr>
          <a:xfrm>
            <a:off x="1524000" y="1828800"/>
            <a:ext cx="8819515" cy="187769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lvl="0" indent="0" algn="l">
              <a:lnSpc>
                <a:spcPct val="150000"/>
              </a:lnSpc>
              <a:buNone/>
            </a:pPr>
            <a:r>
              <a:rPr lang="en-US" altLang="zh-CN" sz="2400" kern="0" dirty="0">
                <a:ln>
                  <a:noFill/>
                  <a:prstDash val="sysDot"/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sym typeface="+mn-ea"/>
              </a:rPr>
              <a:t>    </a:t>
            </a:r>
            <a:r>
              <a:rPr lang="zh-CN" altLang="en-US" sz="2400" kern="0" dirty="0">
                <a:ln>
                  <a:noFill/>
                  <a:prstDash val="sysDot"/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sym typeface="+mn-ea"/>
              </a:rPr>
              <a:t>应答评价模式由斯塔克(Stake,2001)提出。他认为,应答模式和差距模式是有联系的,并提出可把外貌模式所要求的信息资料用于应答模式的背景之中。</a:t>
            </a:r>
            <a:endParaRPr lang="zh-CN" altLang="en-US" sz="2400" kern="0" dirty="0">
              <a:ln>
                <a:noFill/>
                <a:prstDash val="sysDot"/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  <a:sym typeface="+mn-ea"/>
            </a:endParaRPr>
          </a:p>
          <a:p>
            <a:pPr marL="0" lvl="0" indent="0" algn="l">
              <a:lnSpc>
                <a:spcPct val="150000"/>
              </a:lnSpc>
              <a:buNone/>
            </a:pPr>
            <a:r>
              <a:rPr lang="zh-CN" altLang="en-US" sz="2400" kern="0" dirty="0">
                <a:ln>
                  <a:noFill/>
                  <a:prstDash val="sysDot"/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sym typeface="+mn-ea"/>
              </a:rPr>
              <a:t> </a:t>
            </a:r>
            <a:r>
              <a:rPr lang="en-US" altLang="zh-CN" sz="2400" kern="0" dirty="0">
                <a:ln>
                  <a:noFill/>
                  <a:prstDash val="sysDot"/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sym typeface="+mn-ea"/>
              </a:rPr>
              <a:t>   </a:t>
            </a:r>
            <a:r>
              <a:rPr lang="zh-CN" altLang="en-US" sz="2400" kern="0" dirty="0">
                <a:ln>
                  <a:noFill/>
                  <a:prstDash val="sysDot"/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sym typeface="+mn-ea"/>
              </a:rPr>
              <a:t>外貌模式侧重于值得评价者注意的信息(即内容结构)和评价中判断的重要作用上,而应答模式则强调把注意点集中在评价过程(即功能结构)和评价听取人的需求上。</a:t>
            </a:r>
            <a:endParaRPr lang="zh-CN" altLang="en-US" sz="2400" kern="0" dirty="0">
              <a:ln>
                <a:noFill/>
                <a:prstDash val="sysDot"/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  <a:sym typeface="+mn-ea"/>
            </a:endParaRPr>
          </a:p>
        </p:txBody>
      </p:sp>
      <p:cxnSp>
        <p:nvCxnSpPr>
          <p:cNvPr id="7" name="直接连接符 6"/>
          <p:cNvCxnSpPr/>
          <p:nvPr>
            <p:custDataLst>
              <p:tags r:id="rId3"/>
            </p:custDataLst>
          </p:nvPr>
        </p:nvCxnSpPr>
        <p:spPr>
          <a:xfrm flipH="1">
            <a:off x="10146665" y="5822950"/>
            <a:ext cx="728345" cy="0"/>
          </a:xfrm>
          <a:prstGeom prst="line">
            <a:avLst/>
          </a:prstGeom>
          <a:ln w="25400" cap="rnd" cmpd="sng">
            <a:solidFill>
              <a:schemeClr val="accent1">
                <a:alpha val="75000"/>
              </a:schemeClr>
            </a:solidFill>
            <a:prstDash val="sysDash"/>
            <a:round/>
            <a:head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任意多边形 7"/>
          <p:cNvSpPr/>
          <p:nvPr>
            <p:custDataLst>
              <p:tags r:id="rId4"/>
            </p:custDataLst>
          </p:nvPr>
        </p:nvSpPr>
        <p:spPr>
          <a:xfrm flipH="1" flipV="1">
            <a:off x="1205230" y="1694180"/>
            <a:ext cx="8881110" cy="4128770"/>
          </a:xfrm>
          <a:custGeom>
            <a:avLst/>
            <a:gdLst>
              <a:gd name="connisteX0" fmla="*/ 0 w 5389880"/>
              <a:gd name="connsiteY0" fmla="*/ 0 h 2423795"/>
              <a:gd name="connisteX1" fmla="*/ 5389880 w 5389880"/>
              <a:gd name="connsiteY1" fmla="*/ 0 h 2423795"/>
              <a:gd name="connisteX2" fmla="*/ 5389880 w 5389880"/>
              <a:gd name="connsiteY2" fmla="*/ 2423795 h 2423795"/>
            </a:gdLst>
            <a:ahLst/>
            <a:cxnLst>
              <a:cxn ang="0">
                <a:pos x="connisteX0" y="connsiteY0"/>
              </a:cxn>
              <a:cxn ang="0">
                <a:pos x="connisteX1" y="connsiteY1"/>
              </a:cxn>
              <a:cxn ang="0">
                <a:pos x="connisteX2" y="connsiteY2"/>
              </a:cxn>
            </a:cxnLst>
            <a:rect l="l" t="t" r="r" b="b"/>
            <a:pathLst>
              <a:path w="5389880" h="2423795">
                <a:moveTo>
                  <a:pt x="0" y="0"/>
                </a:moveTo>
                <a:lnTo>
                  <a:pt x="5389880" y="0"/>
                </a:lnTo>
                <a:lnTo>
                  <a:pt x="5389880" y="2423795"/>
                </a:lnTo>
              </a:path>
            </a:pathLst>
          </a:custGeom>
          <a:noFill/>
          <a:ln w="25400" cap="rnd">
            <a:gradFill>
              <a:gsLst>
                <a:gs pos="100000">
                  <a:schemeClr val="accent1">
                    <a:alpha val="35000"/>
                  </a:schemeClr>
                </a:gs>
                <a:gs pos="0">
                  <a:schemeClr val="accent1">
                    <a:alpha val="75000"/>
                  </a:schemeClr>
                </a:gs>
              </a:gsLst>
              <a:lin ang="2700000" scaled="1"/>
            </a:gra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buClrTx/>
              <a:buSzTx/>
              <a:buFontTx/>
            </a:pPr>
            <a:endParaRPr lang="zh-CN" altLang="en-US">
              <a:sym typeface="+mn-ea"/>
            </a:endParaRPr>
          </a:p>
        </p:txBody>
      </p:sp>
      <p:sp>
        <p:nvSpPr>
          <p:cNvPr id="82" name="任意多边形 81"/>
          <p:cNvSpPr/>
          <p:nvPr>
            <p:custDataLst>
              <p:tags r:id="rId5"/>
            </p:custDataLst>
          </p:nvPr>
        </p:nvSpPr>
        <p:spPr>
          <a:xfrm>
            <a:off x="2146935" y="1122045"/>
            <a:ext cx="8840470" cy="4121785"/>
          </a:xfrm>
          <a:custGeom>
            <a:avLst/>
            <a:gdLst>
              <a:gd name="connisteX0" fmla="*/ 0 w 5389880"/>
              <a:gd name="connsiteY0" fmla="*/ 0 h 2423795"/>
              <a:gd name="connisteX1" fmla="*/ 5389880 w 5389880"/>
              <a:gd name="connsiteY1" fmla="*/ 0 h 2423795"/>
              <a:gd name="connisteX2" fmla="*/ 5389880 w 5389880"/>
              <a:gd name="connsiteY2" fmla="*/ 2423795 h 2423795"/>
            </a:gdLst>
            <a:ahLst/>
            <a:cxnLst>
              <a:cxn ang="0">
                <a:pos x="connisteX0" y="connsiteY0"/>
              </a:cxn>
              <a:cxn ang="0">
                <a:pos x="connisteX1" y="connsiteY1"/>
              </a:cxn>
              <a:cxn ang="0">
                <a:pos x="connisteX2" y="connsiteY2"/>
              </a:cxn>
            </a:cxnLst>
            <a:rect l="l" t="t" r="r" b="b"/>
            <a:pathLst>
              <a:path w="5389880" h="2423795">
                <a:moveTo>
                  <a:pt x="0" y="0"/>
                </a:moveTo>
                <a:lnTo>
                  <a:pt x="5389880" y="0"/>
                </a:lnTo>
                <a:lnTo>
                  <a:pt x="5389880" y="2423795"/>
                </a:lnTo>
              </a:path>
            </a:pathLst>
          </a:custGeom>
          <a:noFill/>
          <a:ln w="25400" cap="rnd">
            <a:gradFill>
              <a:gsLst>
                <a:gs pos="100000">
                  <a:schemeClr val="accent1">
                    <a:alpha val="35000"/>
                  </a:schemeClr>
                </a:gs>
                <a:gs pos="0">
                  <a:schemeClr val="accent1">
                    <a:alpha val="75000"/>
                  </a:schemeClr>
                </a:gs>
              </a:gsLst>
              <a:lin ang="2700000" scaled="1"/>
            </a:gra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cxnSp>
        <p:nvCxnSpPr>
          <p:cNvPr id="13" name="直接连接符 12"/>
          <p:cNvCxnSpPr/>
          <p:nvPr>
            <p:custDataLst>
              <p:tags r:id="rId6"/>
            </p:custDataLst>
          </p:nvPr>
        </p:nvCxnSpPr>
        <p:spPr>
          <a:xfrm flipH="1">
            <a:off x="1347470" y="1122045"/>
            <a:ext cx="728345" cy="0"/>
          </a:xfrm>
          <a:prstGeom prst="line">
            <a:avLst/>
          </a:prstGeom>
          <a:ln w="25400" cap="rnd" cmpd="sng">
            <a:solidFill>
              <a:schemeClr val="accent1">
                <a:alpha val="75000"/>
              </a:schemeClr>
            </a:solidFill>
            <a:prstDash val="sysDash"/>
            <a:round/>
            <a:headEnd type="none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任意多边形 21"/>
          <p:cNvSpPr/>
          <p:nvPr>
            <p:custDataLst>
              <p:tags r:id="rId7"/>
            </p:custDataLst>
          </p:nvPr>
        </p:nvSpPr>
        <p:spPr>
          <a:xfrm>
            <a:off x="-635" y="5812790"/>
            <a:ext cx="1012825" cy="1045210"/>
          </a:xfrm>
          <a:custGeom>
            <a:avLst/>
            <a:gdLst>
              <a:gd name="idx" fmla="cos wd2 2700000"/>
              <a:gd name="idy" fmla="sin hd2 2700000"/>
              <a:gd name="il" fmla="+- hc 0 idx"/>
              <a:gd name="ir" fmla="+- hc idx 0"/>
              <a:gd name="it" fmla="+- vc 0 idy"/>
              <a:gd name="ib" fmla="+- vc idy 0"/>
            </a:gdLst>
            <a:ahLst/>
            <a:cxnLst>
              <a:cxn ang="3">
                <a:pos x="hc" y="t"/>
              </a:cxn>
              <a:cxn ang="3">
                <a:pos x="il" y="it"/>
              </a:cxn>
              <a:cxn ang="cd2">
                <a:pos x="l" y="vc"/>
              </a:cxn>
              <a:cxn ang="cd4">
                <a:pos x="il" y="ib"/>
              </a:cxn>
              <a:cxn ang="cd4">
                <a:pos x="hc" y="b"/>
              </a:cxn>
              <a:cxn ang="cd4">
                <a:pos x="ir" y="ib"/>
              </a:cxn>
              <a:cxn ang="0">
                <a:pos x="r" y="vc"/>
              </a:cxn>
              <a:cxn ang="3">
                <a:pos x="ir" y="it"/>
              </a:cxn>
            </a:cxnLst>
            <a:rect l="l" t="t" r="r" b="b"/>
            <a:pathLst>
              <a:path w="1595" h="1646">
                <a:moveTo>
                  <a:pt x="60" y="0"/>
                </a:moveTo>
                <a:cubicBezTo>
                  <a:pt x="908" y="0"/>
                  <a:pt x="1595" y="687"/>
                  <a:pt x="1595" y="1536"/>
                </a:cubicBezTo>
                <a:cubicBezTo>
                  <a:pt x="1595" y="1562"/>
                  <a:pt x="1594" y="1588"/>
                  <a:pt x="1593" y="1615"/>
                </a:cubicBezTo>
                <a:lnTo>
                  <a:pt x="1591" y="1646"/>
                </a:lnTo>
                <a:lnTo>
                  <a:pt x="0" y="1646"/>
                </a:lnTo>
                <a:lnTo>
                  <a:pt x="0" y="1"/>
                </a:lnTo>
                <a:lnTo>
                  <a:pt x="20" y="1"/>
                </a:lnTo>
                <a:cubicBezTo>
                  <a:pt x="33" y="0"/>
                  <a:pt x="46" y="0"/>
                  <a:pt x="6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15000"/>
            </a:schemeClr>
          </a:soli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lvl="0" algn="ctr">
              <a:buClrTx/>
              <a:buSzTx/>
              <a:buFontTx/>
            </a:pPr>
            <a:endParaRPr lang="zh-CN" altLang="en-US">
              <a:sym typeface="+mn-ea"/>
            </a:endParaRPr>
          </a:p>
        </p:txBody>
      </p:sp>
      <p:sp>
        <p:nvSpPr>
          <p:cNvPr id="24" name="任意多边形 23"/>
          <p:cNvSpPr/>
          <p:nvPr>
            <p:custDataLst>
              <p:tags r:id="rId8"/>
            </p:custDataLst>
          </p:nvPr>
        </p:nvSpPr>
        <p:spPr>
          <a:xfrm flipH="1" flipV="1">
            <a:off x="11179175" y="0"/>
            <a:ext cx="1012825" cy="1045210"/>
          </a:xfrm>
          <a:custGeom>
            <a:avLst/>
            <a:gdLst>
              <a:gd name="idx" fmla="cos wd2 2700000"/>
              <a:gd name="idy" fmla="sin hd2 2700000"/>
              <a:gd name="il" fmla="+- hc 0 idx"/>
              <a:gd name="ir" fmla="+- hc idx 0"/>
              <a:gd name="it" fmla="+- vc 0 idy"/>
              <a:gd name="ib" fmla="+- vc idy 0"/>
            </a:gdLst>
            <a:ahLst/>
            <a:cxnLst>
              <a:cxn ang="3">
                <a:pos x="hc" y="t"/>
              </a:cxn>
              <a:cxn ang="3">
                <a:pos x="il" y="it"/>
              </a:cxn>
              <a:cxn ang="cd2">
                <a:pos x="l" y="vc"/>
              </a:cxn>
              <a:cxn ang="cd4">
                <a:pos x="il" y="ib"/>
              </a:cxn>
              <a:cxn ang="cd4">
                <a:pos x="hc" y="b"/>
              </a:cxn>
              <a:cxn ang="cd4">
                <a:pos x="ir" y="ib"/>
              </a:cxn>
              <a:cxn ang="0">
                <a:pos x="r" y="vc"/>
              </a:cxn>
              <a:cxn ang="3">
                <a:pos x="ir" y="it"/>
              </a:cxn>
            </a:cxnLst>
            <a:rect l="l" t="t" r="r" b="b"/>
            <a:pathLst>
              <a:path w="1595" h="1646">
                <a:moveTo>
                  <a:pt x="60" y="0"/>
                </a:moveTo>
                <a:cubicBezTo>
                  <a:pt x="908" y="0"/>
                  <a:pt x="1595" y="687"/>
                  <a:pt x="1595" y="1536"/>
                </a:cubicBezTo>
                <a:cubicBezTo>
                  <a:pt x="1595" y="1562"/>
                  <a:pt x="1594" y="1588"/>
                  <a:pt x="1593" y="1615"/>
                </a:cubicBezTo>
                <a:lnTo>
                  <a:pt x="1591" y="1646"/>
                </a:lnTo>
                <a:lnTo>
                  <a:pt x="0" y="1646"/>
                </a:lnTo>
                <a:lnTo>
                  <a:pt x="0" y="1"/>
                </a:lnTo>
                <a:lnTo>
                  <a:pt x="20" y="1"/>
                </a:lnTo>
                <a:cubicBezTo>
                  <a:pt x="33" y="0"/>
                  <a:pt x="46" y="0"/>
                  <a:pt x="6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15000"/>
            </a:schemeClr>
          </a:soli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13317" name="Picture 9" descr="C:\Users\Administrator\Desktop\出版社社标.jpg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048683" y="6069965"/>
            <a:ext cx="811212" cy="800100"/>
          </a:xfrm>
          <a:prstGeom prst="rect">
            <a:avLst/>
          </a:prstGeom>
          <a:noFill/>
          <a:ln w="9525">
            <a:noFill/>
          </a:ln>
        </p:spPr>
      </p:pic>
    </p:spTree>
    <p:custDataLst>
      <p:tags r:id="rId10"/>
    </p:custDataLst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73730" name="Rectangle 2"/>
          <p:cNvSpPr>
            <a:spLocks noGrp="1" noChangeArrowheads="1"/>
          </p:cNvSpPr>
          <p:nvPr>
            <p:ph type="title"/>
          </p:nvPr>
        </p:nvSpPr>
        <p:spPr>
          <a:xfrm>
            <a:off x="2438400" y="0"/>
            <a:ext cx="8229600" cy="1143000"/>
          </a:xfrm>
          <a:ln>
            <a:miter lim="800000"/>
          </a:ln>
          <a:effectLst>
            <a:outerShdw dist="17961" dir="2700000" algn="ctr" rotWithShape="0">
              <a:schemeClr val="bg2"/>
            </a:outerShdw>
          </a:effectLst>
        </p:spPr>
        <p:txBody>
          <a:bodyPr vert="horz" wrap="square" lIns="91440" tIns="45720" rIns="91440" bIns="45720" numCol="1" anchor="ctr" anchorCtr="0" compatLnSpc="1"/>
          <a:lstStyle/>
          <a:p>
            <a:pPr marL="0" marR="0" lvl="0" indent="0" algn="l" defTabSz="914400" rtl="0" eaLnBrk="1" fontAlgn="base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br>
              <a:rPr kumimoji="0" lang="en-US" altLang="zh-CN" sz="2900" b="1" i="0" u="none" strike="noStrike" kern="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宋体" panose="02010600030101010101" pitchFamily="2" charset="-122"/>
                <a:cs typeface="+mj-cs"/>
              </a:rPr>
            </a:br>
            <a:r>
              <a:rPr kumimoji="0" lang="zh-CN" altLang="en-US" sz="3200" b="1" i="0" u="none" strike="noStrike" kern="0" cap="none" spc="0" normalizeH="0" baseline="0" noProof="0" smtClean="0">
                <a:ln>
                  <a:noFill/>
                </a:ln>
                <a:solidFill>
                  <a:srgbClr val="0D0D0D"/>
                </a:solidFill>
                <a:effectLst/>
                <a:uLnTx/>
                <a:uFillTx/>
                <a:latin typeface="宋体" panose="02010600030101010101" pitchFamily="2" charset="-122"/>
                <a:ea typeface="宋体" panose="02010600030101010101" pitchFamily="2" charset="-122"/>
                <a:cs typeface="+mj-cs"/>
              </a:rPr>
              <a:t>应答模式具有三方面特征</a:t>
            </a:r>
            <a:endParaRPr kumimoji="0" lang="zh-CN" altLang="en-US" sz="2900" b="1" i="0" u="none" strike="noStrike" kern="0" cap="none" spc="0" normalizeH="0" baseline="0" noProof="0" smtClean="0">
              <a:ln>
                <a:noFill/>
              </a:ln>
              <a:solidFill>
                <a:srgbClr val="0D0D0D"/>
              </a:solidFill>
              <a:effectLst/>
              <a:uLnTx/>
              <a:uFillTx/>
              <a:latin typeface="+mj-lt"/>
              <a:ea typeface="华文行楷" panose="02010800040101010101" pitchFamily="2" charset="-122"/>
              <a:cs typeface="+mj-cs"/>
            </a:endParaRPr>
          </a:p>
        </p:txBody>
      </p:sp>
      <p:grpSp>
        <p:nvGrpSpPr>
          <p:cNvPr id="36866" name="Group 16"/>
          <p:cNvGrpSpPr/>
          <p:nvPr/>
        </p:nvGrpSpPr>
        <p:grpSpPr>
          <a:xfrm>
            <a:off x="2238375" y="1857375"/>
            <a:ext cx="7759700" cy="3290888"/>
            <a:chOff x="466" y="1290"/>
            <a:chExt cx="4888" cy="2073"/>
          </a:xfrm>
        </p:grpSpPr>
        <p:sp>
          <p:nvSpPr>
            <p:cNvPr id="62469" name="Rectangle 4"/>
            <p:cNvSpPr>
              <a:spLocks noChangeArrowheads="1"/>
            </p:cNvSpPr>
            <p:nvPr/>
          </p:nvSpPr>
          <p:spPr bwMode="auto">
            <a:xfrm>
              <a:off x="466" y="1290"/>
              <a:ext cx="1106" cy="384"/>
            </a:xfrm>
            <a:prstGeom prst="rect">
              <a:avLst/>
            </a:prstGeom>
            <a:gradFill flip="none" rotWithShape="1">
              <a:gsLst>
                <a:gs pos="0">
                  <a:schemeClr val="accent2">
                    <a:lumMod val="75000"/>
                    <a:tint val="66000"/>
                    <a:satMod val="160000"/>
                  </a:schemeClr>
                </a:gs>
                <a:gs pos="50000">
                  <a:schemeClr val="accent2">
                    <a:lumMod val="75000"/>
                    <a:tint val="44500"/>
                    <a:satMod val="160000"/>
                  </a:schemeClr>
                </a:gs>
                <a:gs pos="100000">
                  <a:schemeClr val="accent2">
                    <a:lumMod val="75000"/>
                    <a:tint val="23500"/>
                    <a:satMod val="160000"/>
                  </a:schemeClr>
                </a:gs>
              </a:gsLst>
              <a:lin ang="0" scaled="1"/>
              <a:tileRect/>
            </a:gradFill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chemeClr val="dk1"/>
                  </a:solidFill>
                  <a:effectLst/>
                  <a:uLnTx/>
                  <a:uFillTx/>
                  <a:latin typeface="华文行楷" panose="02010800040101010101" pitchFamily="2" charset="-122"/>
                  <a:ea typeface="华文行楷" panose="02010800040101010101" pitchFamily="2" charset="-122"/>
                  <a:cs typeface="+mn-cs"/>
                </a:rPr>
                <a:t>1</a:t>
              </a: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chemeClr val="dk1"/>
                  </a:solidFill>
                  <a:effectLst/>
                  <a:uLnTx/>
                  <a:uFillTx/>
                  <a:latin typeface="华文行楷" panose="02010800040101010101" pitchFamily="2" charset="-122"/>
                  <a:ea typeface="华文行楷" panose="02010800040101010101" pitchFamily="2" charset="-122"/>
                  <a:cs typeface="+mn-cs"/>
                </a:rPr>
                <a:t>、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华文行楷" panose="02010800040101010101" pitchFamily="2" charset="-122"/>
                <a:ea typeface="华文行楷" panose="02010800040101010101" pitchFamily="2" charset="-122"/>
                <a:cs typeface="+mn-cs"/>
              </a:endParaRPr>
            </a:p>
          </p:txBody>
        </p:sp>
        <p:sp>
          <p:nvSpPr>
            <p:cNvPr id="62470" name="Rectangle 5"/>
            <p:cNvSpPr>
              <a:spLocks noChangeArrowheads="1"/>
            </p:cNvSpPr>
            <p:nvPr/>
          </p:nvSpPr>
          <p:spPr bwMode="auto">
            <a:xfrm>
              <a:off x="2327" y="1298"/>
              <a:ext cx="1105" cy="376"/>
            </a:xfrm>
            <a:prstGeom prst="rect">
              <a:avLst/>
            </a:prstGeom>
            <a:gradFill flip="none" rotWithShape="1">
              <a:gsLst>
                <a:gs pos="0">
                  <a:schemeClr val="accent2">
                    <a:tint val="66000"/>
                    <a:satMod val="160000"/>
                  </a:schemeClr>
                </a:gs>
                <a:gs pos="50000">
                  <a:schemeClr val="accent2">
                    <a:tint val="44500"/>
                    <a:satMod val="160000"/>
                  </a:schemeClr>
                </a:gs>
                <a:gs pos="100000">
                  <a:schemeClr val="accent2">
                    <a:tint val="23500"/>
                    <a:satMod val="16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chemeClr val="dk1"/>
                  </a:solidFill>
                  <a:effectLst/>
                  <a:uLnTx/>
                  <a:uFillTx/>
                  <a:latin typeface="华文行楷" panose="02010800040101010101" pitchFamily="2" charset="-122"/>
                  <a:ea typeface="华文行楷" panose="02010800040101010101" pitchFamily="2" charset="-122"/>
                  <a:cs typeface="+mn-cs"/>
                </a:rPr>
                <a:t>2</a:t>
              </a: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chemeClr val="dk1"/>
                  </a:solidFill>
                  <a:effectLst/>
                  <a:uLnTx/>
                  <a:uFillTx/>
                  <a:latin typeface="华文行楷" panose="02010800040101010101" pitchFamily="2" charset="-122"/>
                  <a:ea typeface="华文行楷" panose="02010800040101010101" pitchFamily="2" charset="-122"/>
                  <a:cs typeface="+mn-cs"/>
                </a:rPr>
                <a:t>、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华文行楷" panose="02010800040101010101" pitchFamily="2" charset="-122"/>
                <a:ea typeface="华文行楷" panose="02010800040101010101" pitchFamily="2" charset="-122"/>
                <a:cs typeface="+mn-cs"/>
              </a:endParaRPr>
            </a:p>
          </p:txBody>
        </p:sp>
        <p:sp>
          <p:nvSpPr>
            <p:cNvPr id="62471" name="Rectangle 6"/>
            <p:cNvSpPr>
              <a:spLocks noChangeArrowheads="1"/>
            </p:cNvSpPr>
            <p:nvPr/>
          </p:nvSpPr>
          <p:spPr bwMode="auto">
            <a:xfrm>
              <a:off x="4201" y="1290"/>
              <a:ext cx="1106" cy="357"/>
            </a:xfrm>
            <a:prstGeom prst="rect">
              <a:avLst/>
            </a:prstGeom>
            <a:gradFill flip="none" rotWithShape="1">
              <a:gsLst>
                <a:gs pos="0">
                  <a:srgbClr val="C00000">
                    <a:tint val="66000"/>
                    <a:satMod val="160000"/>
                  </a:srgbClr>
                </a:gs>
                <a:gs pos="50000">
                  <a:srgbClr val="C00000">
                    <a:tint val="44500"/>
                    <a:satMod val="160000"/>
                  </a:srgbClr>
                </a:gs>
                <a:gs pos="100000">
                  <a:srgbClr val="C00000">
                    <a:tint val="23500"/>
                    <a:satMod val="16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chemeClr val="dk1"/>
                  </a:solidFill>
                  <a:effectLst/>
                  <a:uLnTx/>
                  <a:uFillTx/>
                  <a:latin typeface="华文行楷" panose="02010800040101010101" pitchFamily="2" charset="-122"/>
                  <a:ea typeface="华文行楷" panose="02010800040101010101" pitchFamily="2" charset="-122"/>
                  <a:cs typeface="+mn-cs"/>
                </a:rPr>
                <a:t>3</a:t>
              </a: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chemeClr val="dk1"/>
                  </a:solidFill>
                  <a:effectLst/>
                  <a:uLnTx/>
                  <a:uFillTx/>
                  <a:latin typeface="华文行楷" panose="02010800040101010101" pitchFamily="2" charset="-122"/>
                  <a:ea typeface="华文行楷" panose="02010800040101010101" pitchFamily="2" charset="-122"/>
                  <a:cs typeface="+mn-cs"/>
                </a:rPr>
                <a:t>、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华文行楷" panose="02010800040101010101" pitchFamily="2" charset="-122"/>
                <a:ea typeface="华文行楷" panose="02010800040101010101" pitchFamily="2" charset="-122"/>
                <a:cs typeface="+mn-cs"/>
              </a:endParaRPr>
            </a:p>
          </p:txBody>
        </p:sp>
        <p:sp>
          <p:nvSpPr>
            <p:cNvPr id="62472" name="Rectangle 7"/>
            <p:cNvSpPr>
              <a:spLocks noChangeArrowheads="1"/>
            </p:cNvSpPr>
            <p:nvPr/>
          </p:nvSpPr>
          <p:spPr bwMode="auto">
            <a:xfrm>
              <a:off x="475" y="1810"/>
              <a:ext cx="1088" cy="1520"/>
            </a:xfrm>
            <a:prstGeom prst="rect">
              <a:avLst/>
            </a:prstGeom>
            <a:gradFill flip="none" rotWithShape="1">
              <a:gsLst>
                <a:gs pos="0">
                  <a:srgbClr val="FFFF00">
                    <a:tint val="66000"/>
                    <a:satMod val="160000"/>
                  </a:srgbClr>
                </a:gs>
                <a:gs pos="50000">
                  <a:srgbClr val="FFFF00">
                    <a:tint val="44500"/>
                    <a:satMod val="160000"/>
                  </a:srgbClr>
                </a:gs>
                <a:gs pos="100000">
                  <a:srgbClr val="FFFF00">
                    <a:tint val="23500"/>
                    <a:satMod val="160000"/>
                  </a:srgbClr>
                </a:gs>
              </a:gsLst>
              <a:lin ang="0" scaled="1"/>
              <a:tileRect/>
            </a:gradFill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华文行楷" panose="02010800040101010101" pitchFamily="2" charset="-122"/>
                <a:ea typeface="华文行楷" panose="02010800040101010101" pitchFamily="2" charset="-122"/>
                <a:cs typeface="+mn-cs"/>
              </a:endParaRPr>
            </a:p>
          </p:txBody>
        </p:sp>
        <p:sp>
          <p:nvSpPr>
            <p:cNvPr id="62473" name="Rectangle 8"/>
            <p:cNvSpPr>
              <a:spLocks noChangeArrowheads="1"/>
            </p:cNvSpPr>
            <p:nvPr/>
          </p:nvSpPr>
          <p:spPr bwMode="auto">
            <a:xfrm>
              <a:off x="2311" y="1830"/>
              <a:ext cx="1170" cy="1516"/>
            </a:xfrm>
            <a:prstGeom prst="rect">
              <a:avLst/>
            </a:prstGeom>
            <a:gradFill flip="none" rotWithShape="1">
              <a:gsLst>
                <a:gs pos="0">
                  <a:srgbClr val="FFC000">
                    <a:tint val="66000"/>
                    <a:satMod val="160000"/>
                  </a:srgbClr>
                </a:gs>
                <a:gs pos="50000">
                  <a:srgbClr val="FFC000">
                    <a:tint val="44500"/>
                    <a:satMod val="160000"/>
                  </a:srgbClr>
                </a:gs>
                <a:gs pos="100000">
                  <a:srgbClr val="FFC000">
                    <a:tint val="23500"/>
                    <a:satMod val="160000"/>
                  </a:srgbClr>
                </a:gs>
              </a:gsLst>
              <a:lin ang="0" scaled="1"/>
              <a:tileRect/>
            </a:gradFill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华文行楷" panose="02010800040101010101" pitchFamily="2" charset="-122"/>
                <a:ea typeface="华文行楷" panose="02010800040101010101" pitchFamily="2" charset="-122"/>
                <a:cs typeface="+mn-cs"/>
              </a:endParaRPr>
            </a:p>
          </p:txBody>
        </p:sp>
        <p:sp>
          <p:nvSpPr>
            <p:cNvPr id="62474" name="Rectangle 9"/>
            <p:cNvSpPr>
              <a:spLocks noChangeArrowheads="1"/>
            </p:cNvSpPr>
            <p:nvPr/>
          </p:nvSpPr>
          <p:spPr bwMode="auto">
            <a:xfrm>
              <a:off x="4111" y="1785"/>
              <a:ext cx="1243" cy="1578"/>
            </a:xfrm>
            <a:prstGeom prst="rect">
              <a:avLst/>
            </a:prstGeom>
            <a:gradFill flip="none" rotWithShape="1">
              <a:gsLst>
                <a:gs pos="0">
                  <a:schemeClr val="accent6">
                    <a:lumMod val="60000"/>
                    <a:lumOff val="40000"/>
                    <a:tint val="66000"/>
                    <a:satMod val="160000"/>
                  </a:schemeClr>
                </a:gs>
                <a:gs pos="50000">
                  <a:schemeClr val="accent6">
                    <a:lumMod val="60000"/>
                    <a:lumOff val="40000"/>
                    <a:tint val="44500"/>
                    <a:satMod val="160000"/>
                  </a:schemeClr>
                </a:gs>
                <a:gs pos="100000">
                  <a:schemeClr val="accent6">
                    <a:lumMod val="60000"/>
                    <a:lumOff val="40000"/>
                    <a:tint val="23500"/>
                    <a:satMod val="160000"/>
                  </a:schemeClr>
                </a:gs>
              </a:gsLst>
              <a:lin ang="0" scaled="1"/>
              <a:tileRect/>
            </a:gradFill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华文行楷" panose="02010800040101010101" pitchFamily="2" charset="-122"/>
                <a:ea typeface="华文行楷" panose="02010800040101010101" pitchFamily="2" charset="-122"/>
                <a:cs typeface="+mn-cs"/>
              </a:endParaRPr>
            </a:p>
          </p:txBody>
        </p:sp>
        <p:sp>
          <p:nvSpPr>
            <p:cNvPr id="36873" name="Line 10"/>
            <p:cNvSpPr/>
            <p:nvPr/>
          </p:nvSpPr>
          <p:spPr>
            <a:xfrm>
              <a:off x="979" y="1673"/>
              <a:ext cx="0" cy="128"/>
            </a:xfrm>
            <a:prstGeom prst="line">
              <a:avLst/>
            </a:prstGeom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</p:spPr>
          <p:txBody>
            <a:bodyPr anchor="t" anchorCtr="0"/>
            <a:p>
              <a:endParaRPr lang="zh-CN" altLang="en-US">
                <a:latin typeface="Arial" panose="020B0604020202020204" pitchFamily="34" charset="0"/>
              </a:endParaRPr>
            </a:p>
          </p:txBody>
        </p:sp>
        <p:sp>
          <p:nvSpPr>
            <p:cNvPr id="36874" name="Line 11"/>
            <p:cNvSpPr/>
            <p:nvPr/>
          </p:nvSpPr>
          <p:spPr>
            <a:xfrm>
              <a:off x="2870" y="1673"/>
              <a:ext cx="10" cy="137"/>
            </a:xfrm>
            <a:prstGeom prst="line">
              <a:avLst/>
            </a:prstGeom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</p:spPr>
          <p:txBody>
            <a:bodyPr anchor="t" anchorCtr="0"/>
            <a:p>
              <a:endParaRPr lang="zh-CN" altLang="en-US">
                <a:latin typeface="Arial" panose="020B0604020202020204" pitchFamily="34" charset="0"/>
              </a:endParaRPr>
            </a:p>
          </p:txBody>
        </p:sp>
        <p:sp>
          <p:nvSpPr>
            <p:cNvPr id="36875" name="Line 12"/>
            <p:cNvSpPr/>
            <p:nvPr/>
          </p:nvSpPr>
          <p:spPr>
            <a:xfrm>
              <a:off x="4601" y="1654"/>
              <a:ext cx="20" cy="129"/>
            </a:xfrm>
            <a:prstGeom prst="line">
              <a:avLst/>
            </a:prstGeom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</p:spPr>
          <p:txBody>
            <a:bodyPr anchor="t" anchorCtr="0"/>
            <a:p>
              <a:endParaRPr lang="zh-CN" altLang="en-US">
                <a:latin typeface="Arial" panose="020B0604020202020204" pitchFamily="34" charset="0"/>
              </a:endParaRPr>
            </a:p>
          </p:txBody>
        </p:sp>
        <p:sp>
          <p:nvSpPr>
            <p:cNvPr id="62478" name="AutoShape 13"/>
            <p:cNvSpPr>
              <a:spLocks noChangeArrowheads="1"/>
            </p:cNvSpPr>
            <p:nvPr/>
          </p:nvSpPr>
          <p:spPr bwMode="auto">
            <a:xfrm>
              <a:off x="1610" y="2220"/>
              <a:ext cx="634" cy="342"/>
            </a:xfrm>
            <a:prstGeom prst="rightArrow">
              <a:avLst>
                <a:gd name="adj1" fmla="val 50000"/>
                <a:gd name="adj2" fmla="val 109310"/>
              </a:avLst>
            </a:prstGeom>
            <a:gradFill flip="none" rotWithShape="1">
              <a:gsLst>
                <a:gs pos="0">
                  <a:schemeClr val="accent2">
                    <a:tint val="66000"/>
                    <a:satMod val="160000"/>
                  </a:schemeClr>
                </a:gs>
                <a:gs pos="50000">
                  <a:schemeClr val="accent2">
                    <a:tint val="44500"/>
                    <a:satMod val="160000"/>
                  </a:schemeClr>
                </a:gs>
                <a:gs pos="100000">
                  <a:schemeClr val="accent2">
                    <a:tint val="23500"/>
                    <a:satMod val="16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2479" name="AutoShape 14"/>
            <p:cNvSpPr>
              <a:spLocks noChangeArrowheads="1"/>
            </p:cNvSpPr>
            <p:nvPr/>
          </p:nvSpPr>
          <p:spPr bwMode="auto">
            <a:xfrm>
              <a:off x="3526" y="2235"/>
              <a:ext cx="573" cy="333"/>
            </a:xfrm>
            <a:prstGeom prst="rightArrow">
              <a:avLst>
                <a:gd name="adj1" fmla="val 50000"/>
                <a:gd name="adj2" fmla="val 105331"/>
              </a:avLst>
            </a:prstGeom>
            <a:gradFill flip="none" rotWithShape="1">
              <a:gsLst>
                <a:gs pos="0">
                  <a:schemeClr val="accent2">
                    <a:lumMod val="75000"/>
                    <a:tint val="66000"/>
                    <a:satMod val="160000"/>
                  </a:schemeClr>
                </a:gs>
                <a:gs pos="50000">
                  <a:schemeClr val="accent2">
                    <a:lumMod val="75000"/>
                    <a:tint val="44500"/>
                    <a:satMod val="160000"/>
                  </a:schemeClr>
                </a:gs>
                <a:gs pos="100000">
                  <a:schemeClr val="accent2">
                    <a:lumMod val="75000"/>
                    <a:tint val="23500"/>
                    <a:satMod val="16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36878" name="矩形 15"/>
          <p:cNvSpPr/>
          <p:nvPr/>
        </p:nvSpPr>
        <p:spPr>
          <a:xfrm>
            <a:off x="2309813" y="2928938"/>
            <a:ext cx="1643062" cy="1753235"/>
          </a:xfrm>
          <a:prstGeom prst="rect">
            <a:avLst/>
          </a:prstGeom>
          <a:noFill/>
          <a:ln w="9525">
            <a:noFill/>
          </a:ln>
        </p:spPr>
        <p:txBody>
          <a:bodyPr anchor="t" anchorCtr="0">
            <a:spAutoFit/>
          </a:bodyPr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rgbClr val="0070C0"/>
                </a:solidFill>
                <a:latin typeface="宋体" panose="02010600030101010101" pitchFamily="2" charset="-122"/>
              </a:rPr>
              <a:t> 更直接地指</a:t>
            </a:r>
            <a:endParaRPr lang="en-US" altLang="zh-CN" b="1" dirty="0">
              <a:solidFill>
                <a:srgbClr val="0070C0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rgbClr val="0070C0"/>
                </a:solidFill>
                <a:latin typeface="宋体" panose="02010600030101010101" pitchFamily="2" charset="-122"/>
              </a:rPr>
              <a:t>向课程或方案</a:t>
            </a:r>
            <a:endParaRPr lang="en-US" altLang="zh-CN" b="1" dirty="0">
              <a:solidFill>
                <a:srgbClr val="0070C0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rgbClr val="0070C0"/>
                </a:solidFill>
                <a:latin typeface="宋体" panose="02010600030101010101" pitchFamily="2" charset="-122"/>
              </a:rPr>
              <a:t>的活动而非其</a:t>
            </a:r>
            <a:endParaRPr lang="en-US" altLang="zh-CN" b="1" dirty="0">
              <a:solidFill>
                <a:srgbClr val="0070C0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rgbClr val="0070C0"/>
                </a:solidFill>
                <a:latin typeface="宋体" panose="02010600030101010101" pitchFamily="2" charset="-122"/>
              </a:rPr>
              <a:t>内容。</a:t>
            </a:r>
            <a:endParaRPr lang="zh-CN" altLang="en-US" b="1" dirty="0">
              <a:solidFill>
                <a:srgbClr val="0070C0"/>
              </a:solidFill>
              <a:latin typeface="宋体" panose="02010600030101010101" pitchFamily="2" charset="-122"/>
            </a:endParaRPr>
          </a:p>
        </p:txBody>
      </p:sp>
      <p:sp>
        <p:nvSpPr>
          <p:cNvPr id="36879" name="矩形 16"/>
          <p:cNvSpPr/>
          <p:nvPr/>
        </p:nvSpPr>
        <p:spPr>
          <a:xfrm>
            <a:off x="5310188" y="2928938"/>
            <a:ext cx="1571625" cy="1938020"/>
          </a:xfrm>
          <a:prstGeom prst="rect">
            <a:avLst/>
          </a:prstGeom>
          <a:noFill/>
          <a:ln w="9525">
            <a:noFill/>
          </a:ln>
        </p:spPr>
        <p:txBody>
          <a:bodyPr anchor="t" anchorCtr="0">
            <a:spAutoFit/>
          </a:bodyPr>
          <a:p>
            <a:pPr>
              <a:lnSpc>
                <a:spcPct val="150000"/>
              </a:lnSpc>
            </a:pPr>
            <a:r>
              <a:rPr lang="zh-CN" altLang="en-US" sz="2000" b="1" dirty="0">
                <a:solidFill>
                  <a:srgbClr val="0070C0"/>
                </a:solidFill>
                <a:latin typeface="宋体" panose="02010600030101010101" pitchFamily="2" charset="-122"/>
              </a:rPr>
              <a:t>尽量满足评价听取人对信息的需求和兴趣</a:t>
            </a:r>
            <a:endParaRPr lang="zh-CN" altLang="en-US" sz="2000" b="1" dirty="0">
              <a:solidFill>
                <a:srgbClr val="0070C0"/>
              </a:solidFill>
              <a:latin typeface="Arial" panose="020B0604020202020204" pitchFamily="34" charset="0"/>
            </a:endParaRPr>
          </a:p>
        </p:txBody>
      </p:sp>
      <p:sp>
        <p:nvSpPr>
          <p:cNvPr id="36880" name="矩形 17"/>
          <p:cNvSpPr/>
          <p:nvPr/>
        </p:nvSpPr>
        <p:spPr>
          <a:xfrm>
            <a:off x="8310563" y="2928938"/>
            <a:ext cx="1500187" cy="1753235"/>
          </a:xfrm>
          <a:prstGeom prst="rect">
            <a:avLst/>
          </a:prstGeom>
          <a:noFill/>
          <a:ln w="9525">
            <a:noFill/>
          </a:ln>
        </p:spPr>
        <p:txBody>
          <a:bodyPr anchor="t" anchorCtr="0">
            <a:spAutoFit/>
          </a:bodyPr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rgbClr val="000000"/>
                </a:solidFill>
                <a:latin typeface="宋体" panose="02010600030101010101" pitchFamily="2" charset="-122"/>
              </a:rPr>
              <a:t>评价报告更</a:t>
            </a:r>
            <a:endParaRPr lang="en-US" altLang="zh-CN" b="1" dirty="0">
              <a:solidFill>
                <a:srgbClr val="000000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rgbClr val="000000"/>
                </a:solidFill>
                <a:latin typeface="宋体" panose="02010600030101010101" pitchFamily="2" charset="-122"/>
              </a:rPr>
              <a:t>能反映各类</a:t>
            </a:r>
            <a:endParaRPr lang="en-US" altLang="zh-CN" b="1" dirty="0">
              <a:solidFill>
                <a:srgbClr val="000000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rgbClr val="000000"/>
                </a:solidFill>
                <a:latin typeface="宋体" panose="02010600030101010101" pitchFamily="2" charset="-122"/>
              </a:rPr>
              <a:t>人员不同的</a:t>
            </a:r>
            <a:endParaRPr lang="en-US" altLang="zh-CN" b="1" dirty="0">
              <a:solidFill>
                <a:srgbClr val="000000"/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rgbClr val="000000"/>
                </a:solidFill>
                <a:latin typeface="宋体" panose="02010600030101010101" pitchFamily="2" charset="-122"/>
              </a:rPr>
              <a:t>价值观惑。</a:t>
            </a:r>
            <a:endParaRPr lang="zh-CN" altLang="en-US" b="1" dirty="0">
              <a:solidFill>
                <a:srgbClr val="000000"/>
              </a:solidFill>
              <a:latin typeface="宋体" panose="02010600030101010101" pitchFamily="2" charset="-122"/>
            </a:endParaRPr>
          </a:p>
        </p:txBody>
      </p:sp>
      <p:pic>
        <p:nvPicPr>
          <p:cNvPr id="13317" name="Picture 9" descr="C:\Users\Administrator\Desktop\出版社社标.jpg"/>
          <p:cNvPicPr>
            <a:picLocks noChangeAspect="1"/>
          </p:cNvPicPr>
          <p:nvPr/>
        </p:nvPicPr>
        <p:blipFill>
          <a:blip r:embed="rId1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048683" y="6069965"/>
            <a:ext cx="811212" cy="8001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1447800" y="152400"/>
            <a:ext cx="8819515" cy="763270"/>
          </a:xfrm>
        </p:spPr>
        <p:txBody>
          <a:bodyPr>
            <a:normAutofit/>
          </a:bodyPr>
          <a:lstStyle/>
          <a:p>
            <a:pPr algn="ctr"/>
            <a:r>
              <a:rPr lang="zh-CN" altLang="en-US" sz="3600">
                <a:solidFill>
                  <a:schemeClr val="accent1"/>
                </a:solidFill>
                <a:sym typeface="+mn-ea"/>
              </a:rPr>
              <a:t>二、应答评价模式应用</a:t>
            </a:r>
            <a:endParaRPr lang="zh-CN" altLang="en-US" sz="3600">
              <a:solidFill>
                <a:schemeClr val="accent1"/>
              </a:solidFill>
            </a:endParaRPr>
          </a:p>
        </p:txBody>
      </p:sp>
      <p:sp>
        <p:nvSpPr>
          <p:cNvPr id="5" name="文本框 4"/>
          <p:cNvSpPr txBox="1"/>
          <p:nvPr>
            <p:custDataLst>
              <p:tags r:id="rId2"/>
            </p:custDataLst>
          </p:nvPr>
        </p:nvSpPr>
        <p:spPr>
          <a:xfrm>
            <a:off x="1524000" y="1828800"/>
            <a:ext cx="8819515" cy="187769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lvl="0" indent="0" algn="l">
              <a:lnSpc>
                <a:spcPct val="150000"/>
              </a:lnSpc>
              <a:buNone/>
            </a:pPr>
            <a:r>
              <a:rPr lang="en-US" altLang="zh-CN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    </a:t>
            </a:r>
            <a:r>
              <a:rPr lang="zh-CN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(一）应答评价模式的工作程序</a:t>
            </a:r>
            <a:endParaRPr lang="zh-CN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    </a:t>
            </a:r>
            <a:r>
              <a:rPr lang="zh-CN" altLang="en-US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应答评价模式的工作程序一般如下</a:t>
            </a:r>
            <a:r>
              <a:rPr lang="zh-CN" altLang="en-US" sz="2400" baseline="-250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：</a:t>
            </a:r>
            <a:endParaRPr lang="zh-CN" altLang="en-US" sz="2400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    首先，评价者制订一个观察与商谈计划，安排 各类人员对课程的实施情况进行观察，在此基础上综合各类人员的观察结果写出简明扼 要的报告。</a:t>
            </a:r>
            <a:endParaRPr lang="zh-CN" altLang="en-US" sz="2400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400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    其次，从中提取对评价听取人可能有价值的方面，广泛收集持不同观点的人 对它的看法，并核实记录质量。</a:t>
            </a:r>
            <a:endParaRPr lang="zh-CN" altLang="en-US" sz="2400" kern="0" dirty="0">
              <a:ln>
                <a:noFill/>
                <a:prstDash val="sysDot"/>
              </a:ln>
              <a:solidFill>
                <a:schemeClr val="tx1">
                  <a:lumMod val="90000"/>
                  <a:lumOff val="10000"/>
                </a:schemeClr>
              </a:solidFill>
              <a:latin typeface="+mn-ea"/>
              <a:sym typeface="+mn-ea"/>
            </a:endParaRPr>
          </a:p>
        </p:txBody>
      </p:sp>
      <p:cxnSp>
        <p:nvCxnSpPr>
          <p:cNvPr id="7" name="直接连接符 6"/>
          <p:cNvCxnSpPr/>
          <p:nvPr>
            <p:custDataLst>
              <p:tags r:id="rId3"/>
            </p:custDataLst>
          </p:nvPr>
        </p:nvCxnSpPr>
        <p:spPr>
          <a:xfrm flipH="1">
            <a:off x="10146665" y="5822950"/>
            <a:ext cx="728345" cy="0"/>
          </a:xfrm>
          <a:prstGeom prst="line">
            <a:avLst/>
          </a:prstGeom>
          <a:ln w="25400" cap="rnd" cmpd="sng">
            <a:solidFill>
              <a:schemeClr val="accent1">
                <a:alpha val="75000"/>
              </a:schemeClr>
            </a:solidFill>
            <a:prstDash val="sysDash"/>
            <a:round/>
            <a:head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任意多边形 7"/>
          <p:cNvSpPr/>
          <p:nvPr>
            <p:custDataLst>
              <p:tags r:id="rId4"/>
            </p:custDataLst>
          </p:nvPr>
        </p:nvSpPr>
        <p:spPr>
          <a:xfrm flipH="1" flipV="1">
            <a:off x="1205230" y="1694180"/>
            <a:ext cx="8881110" cy="4128770"/>
          </a:xfrm>
          <a:custGeom>
            <a:avLst/>
            <a:gdLst>
              <a:gd name="connisteX0" fmla="*/ 0 w 5389880"/>
              <a:gd name="connsiteY0" fmla="*/ 0 h 2423795"/>
              <a:gd name="connisteX1" fmla="*/ 5389880 w 5389880"/>
              <a:gd name="connsiteY1" fmla="*/ 0 h 2423795"/>
              <a:gd name="connisteX2" fmla="*/ 5389880 w 5389880"/>
              <a:gd name="connsiteY2" fmla="*/ 2423795 h 2423795"/>
            </a:gdLst>
            <a:ahLst/>
            <a:cxnLst>
              <a:cxn ang="0">
                <a:pos x="connisteX0" y="connsiteY0"/>
              </a:cxn>
              <a:cxn ang="0">
                <a:pos x="connisteX1" y="connsiteY1"/>
              </a:cxn>
              <a:cxn ang="0">
                <a:pos x="connisteX2" y="connsiteY2"/>
              </a:cxn>
            </a:cxnLst>
            <a:rect l="l" t="t" r="r" b="b"/>
            <a:pathLst>
              <a:path w="5389880" h="2423795">
                <a:moveTo>
                  <a:pt x="0" y="0"/>
                </a:moveTo>
                <a:lnTo>
                  <a:pt x="5389880" y="0"/>
                </a:lnTo>
                <a:lnTo>
                  <a:pt x="5389880" y="2423795"/>
                </a:lnTo>
              </a:path>
            </a:pathLst>
          </a:custGeom>
          <a:noFill/>
          <a:ln w="25400" cap="rnd">
            <a:gradFill>
              <a:gsLst>
                <a:gs pos="100000">
                  <a:schemeClr val="accent1">
                    <a:alpha val="35000"/>
                  </a:schemeClr>
                </a:gs>
                <a:gs pos="0">
                  <a:schemeClr val="accent1">
                    <a:alpha val="75000"/>
                  </a:schemeClr>
                </a:gs>
              </a:gsLst>
              <a:lin ang="2700000" scaled="1"/>
            </a:gra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buClrTx/>
              <a:buSzTx/>
              <a:buFontTx/>
            </a:pPr>
            <a:endParaRPr lang="zh-CN" altLang="en-US">
              <a:sym typeface="+mn-ea"/>
            </a:endParaRPr>
          </a:p>
        </p:txBody>
      </p:sp>
      <p:sp>
        <p:nvSpPr>
          <p:cNvPr id="82" name="任意多边形 81"/>
          <p:cNvSpPr/>
          <p:nvPr>
            <p:custDataLst>
              <p:tags r:id="rId5"/>
            </p:custDataLst>
          </p:nvPr>
        </p:nvSpPr>
        <p:spPr>
          <a:xfrm>
            <a:off x="2146935" y="1122045"/>
            <a:ext cx="8840470" cy="4121785"/>
          </a:xfrm>
          <a:custGeom>
            <a:avLst/>
            <a:gdLst>
              <a:gd name="connisteX0" fmla="*/ 0 w 5389880"/>
              <a:gd name="connsiteY0" fmla="*/ 0 h 2423795"/>
              <a:gd name="connisteX1" fmla="*/ 5389880 w 5389880"/>
              <a:gd name="connsiteY1" fmla="*/ 0 h 2423795"/>
              <a:gd name="connisteX2" fmla="*/ 5389880 w 5389880"/>
              <a:gd name="connsiteY2" fmla="*/ 2423795 h 2423795"/>
            </a:gdLst>
            <a:ahLst/>
            <a:cxnLst>
              <a:cxn ang="0">
                <a:pos x="connisteX0" y="connsiteY0"/>
              </a:cxn>
              <a:cxn ang="0">
                <a:pos x="connisteX1" y="connsiteY1"/>
              </a:cxn>
              <a:cxn ang="0">
                <a:pos x="connisteX2" y="connsiteY2"/>
              </a:cxn>
            </a:cxnLst>
            <a:rect l="l" t="t" r="r" b="b"/>
            <a:pathLst>
              <a:path w="5389880" h="2423795">
                <a:moveTo>
                  <a:pt x="0" y="0"/>
                </a:moveTo>
                <a:lnTo>
                  <a:pt x="5389880" y="0"/>
                </a:lnTo>
                <a:lnTo>
                  <a:pt x="5389880" y="2423795"/>
                </a:lnTo>
              </a:path>
            </a:pathLst>
          </a:custGeom>
          <a:noFill/>
          <a:ln w="25400" cap="rnd">
            <a:gradFill>
              <a:gsLst>
                <a:gs pos="100000">
                  <a:schemeClr val="accent1">
                    <a:alpha val="35000"/>
                  </a:schemeClr>
                </a:gs>
                <a:gs pos="0">
                  <a:schemeClr val="accent1">
                    <a:alpha val="75000"/>
                  </a:schemeClr>
                </a:gs>
              </a:gsLst>
              <a:lin ang="2700000" scaled="1"/>
            </a:gra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cxnSp>
        <p:nvCxnSpPr>
          <p:cNvPr id="13" name="直接连接符 12"/>
          <p:cNvCxnSpPr/>
          <p:nvPr>
            <p:custDataLst>
              <p:tags r:id="rId6"/>
            </p:custDataLst>
          </p:nvPr>
        </p:nvCxnSpPr>
        <p:spPr>
          <a:xfrm flipH="1">
            <a:off x="1347470" y="1122045"/>
            <a:ext cx="728345" cy="0"/>
          </a:xfrm>
          <a:prstGeom prst="line">
            <a:avLst/>
          </a:prstGeom>
          <a:ln w="25400" cap="rnd" cmpd="sng">
            <a:solidFill>
              <a:schemeClr val="accent1">
                <a:alpha val="75000"/>
              </a:schemeClr>
            </a:solidFill>
            <a:prstDash val="sysDash"/>
            <a:round/>
            <a:headEnd type="none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任意多边形 21"/>
          <p:cNvSpPr/>
          <p:nvPr>
            <p:custDataLst>
              <p:tags r:id="rId7"/>
            </p:custDataLst>
          </p:nvPr>
        </p:nvSpPr>
        <p:spPr>
          <a:xfrm>
            <a:off x="-635" y="5812790"/>
            <a:ext cx="1012825" cy="1045210"/>
          </a:xfrm>
          <a:custGeom>
            <a:avLst/>
            <a:gdLst>
              <a:gd name="idx" fmla="cos wd2 2700000"/>
              <a:gd name="idy" fmla="sin hd2 2700000"/>
              <a:gd name="il" fmla="+- hc 0 idx"/>
              <a:gd name="ir" fmla="+- hc idx 0"/>
              <a:gd name="it" fmla="+- vc 0 idy"/>
              <a:gd name="ib" fmla="+- vc idy 0"/>
            </a:gdLst>
            <a:ahLst/>
            <a:cxnLst>
              <a:cxn ang="3">
                <a:pos x="hc" y="t"/>
              </a:cxn>
              <a:cxn ang="3">
                <a:pos x="il" y="it"/>
              </a:cxn>
              <a:cxn ang="cd2">
                <a:pos x="l" y="vc"/>
              </a:cxn>
              <a:cxn ang="cd4">
                <a:pos x="il" y="ib"/>
              </a:cxn>
              <a:cxn ang="cd4">
                <a:pos x="hc" y="b"/>
              </a:cxn>
              <a:cxn ang="cd4">
                <a:pos x="ir" y="ib"/>
              </a:cxn>
              <a:cxn ang="0">
                <a:pos x="r" y="vc"/>
              </a:cxn>
              <a:cxn ang="3">
                <a:pos x="ir" y="it"/>
              </a:cxn>
            </a:cxnLst>
            <a:rect l="l" t="t" r="r" b="b"/>
            <a:pathLst>
              <a:path w="1595" h="1646">
                <a:moveTo>
                  <a:pt x="60" y="0"/>
                </a:moveTo>
                <a:cubicBezTo>
                  <a:pt x="908" y="0"/>
                  <a:pt x="1595" y="687"/>
                  <a:pt x="1595" y="1536"/>
                </a:cubicBezTo>
                <a:cubicBezTo>
                  <a:pt x="1595" y="1562"/>
                  <a:pt x="1594" y="1588"/>
                  <a:pt x="1593" y="1615"/>
                </a:cubicBezTo>
                <a:lnTo>
                  <a:pt x="1591" y="1646"/>
                </a:lnTo>
                <a:lnTo>
                  <a:pt x="0" y="1646"/>
                </a:lnTo>
                <a:lnTo>
                  <a:pt x="0" y="1"/>
                </a:lnTo>
                <a:lnTo>
                  <a:pt x="20" y="1"/>
                </a:lnTo>
                <a:cubicBezTo>
                  <a:pt x="33" y="0"/>
                  <a:pt x="46" y="0"/>
                  <a:pt x="6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15000"/>
            </a:schemeClr>
          </a:soli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lvl="0" algn="ctr">
              <a:buClrTx/>
              <a:buSzTx/>
              <a:buFontTx/>
            </a:pPr>
            <a:endParaRPr lang="zh-CN" altLang="en-US">
              <a:sym typeface="+mn-ea"/>
            </a:endParaRPr>
          </a:p>
        </p:txBody>
      </p:sp>
      <p:sp>
        <p:nvSpPr>
          <p:cNvPr id="24" name="任意多边形 23"/>
          <p:cNvSpPr/>
          <p:nvPr>
            <p:custDataLst>
              <p:tags r:id="rId8"/>
            </p:custDataLst>
          </p:nvPr>
        </p:nvSpPr>
        <p:spPr>
          <a:xfrm flipH="1" flipV="1">
            <a:off x="11179175" y="0"/>
            <a:ext cx="1012825" cy="1045210"/>
          </a:xfrm>
          <a:custGeom>
            <a:avLst/>
            <a:gdLst>
              <a:gd name="idx" fmla="cos wd2 2700000"/>
              <a:gd name="idy" fmla="sin hd2 2700000"/>
              <a:gd name="il" fmla="+- hc 0 idx"/>
              <a:gd name="ir" fmla="+- hc idx 0"/>
              <a:gd name="it" fmla="+- vc 0 idy"/>
              <a:gd name="ib" fmla="+- vc idy 0"/>
            </a:gdLst>
            <a:ahLst/>
            <a:cxnLst>
              <a:cxn ang="3">
                <a:pos x="hc" y="t"/>
              </a:cxn>
              <a:cxn ang="3">
                <a:pos x="il" y="it"/>
              </a:cxn>
              <a:cxn ang="cd2">
                <a:pos x="l" y="vc"/>
              </a:cxn>
              <a:cxn ang="cd4">
                <a:pos x="il" y="ib"/>
              </a:cxn>
              <a:cxn ang="cd4">
                <a:pos x="hc" y="b"/>
              </a:cxn>
              <a:cxn ang="cd4">
                <a:pos x="ir" y="ib"/>
              </a:cxn>
              <a:cxn ang="0">
                <a:pos x="r" y="vc"/>
              </a:cxn>
              <a:cxn ang="3">
                <a:pos x="ir" y="it"/>
              </a:cxn>
            </a:cxnLst>
            <a:rect l="l" t="t" r="r" b="b"/>
            <a:pathLst>
              <a:path w="1595" h="1646">
                <a:moveTo>
                  <a:pt x="60" y="0"/>
                </a:moveTo>
                <a:cubicBezTo>
                  <a:pt x="908" y="0"/>
                  <a:pt x="1595" y="687"/>
                  <a:pt x="1595" y="1536"/>
                </a:cubicBezTo>
                <a:cubicBezTo>
                  <a:pt x="1595" y="1562"/>
                  <a:pt x="1594" y="1588"/>
                  <a:pt x="1593" y="1615"/>
                </a:cubicBezTo>
                <a:lnTo>
                  <a:pt x="1591" y="1646"/>
                </a:lnTo>
                <a:lnTo>
                  <a:pt x="0" y="1646"/>
                </a:lnTo>
                <a:lnTo>
                  <a:pt x="0" y="1"/>
                </a:lnTo>
                <a:lnTo>
                  <a:pt x="20" y="1"/>
                </a:lnTo>
                <a:cubicBezTo>
                  <a:pt x="33" y="0"/>
                  <a:pt x="46" y="0"/>
                  <a:pt x="6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15000"/>
            </a:schemeClr>
          </a:soli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13317" name="Picture 9" descr="C:\Users\Administrator\Desktop\出版社社标.jpg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048683" y="6069965"/>
            <a:ext cx="811212" cy="800100"/>
          </a:xfrm>
          <a:prstGeom prst="rect">
            <a:avLst/>
          </a:prstGeom>
          <a:noFill/>
          <a:ln w="9525">
            <a:noFill/>
          </a:ln>
        </p:spPr>
      </p:pic>
    </p:spTree>
    <p:custDataLst>
      <p:tags r:id="rId10"/>
    </p:custDataLst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8914" name="Rectangle 20"/>
          <p:cNvSpPr/>
          <p:nvPr/>
        </p:nvSpPr>
        <p:spPr>
          <a:xfrm>
            <a:off x="1524000" y="-184150"/>
            <a:ext cx="309880" cy="368300"/>
          </a:xfrm>
          <a:prstGeom prst="rect">
            <a:avLst/>
          </a:prstGeom>
          <a:noFill/>
          <a:ln w="9525">
            <a:noFill/>
          </a:ln>
        </p:spPr>
        <p:txBody>
          <a:bodyPr wrap="none" anchor="ctr" anchorCtr="0">
            <a:spAutoFit/>
          </a:bodyPr>
          <a:p>
            <a:endParaRPr lang="zh-CN" altLang="en-US" dirty="0">
              <a:latin typeface="Arial" panose="020B0604020202020204" pitchFamily="34" charset="0"/>
            </a:endParaRPr>
          </a:p>
        </p:txBody>
      </p:sp>
      <p:grpSp>
        <p:nvGrpSpPr>
          <p:cNvPr id="2" name="Group 6"/>
          <p:cNvGrpSpPr>
            <a:grpSpLocks noChangeAspect="1"/>
          </p:cNvGrpSpPr>
          <p:nvPr/>
        </p:nvGrpSpPr>
        <p:grpSpPr bwMode="auto">
          <a:xfrm>
            <a:off x="1755021" y="328701"/>
            <a:ext cx="8913241" cy="6225457"/>
            <a:chOff x="507" y="6517"/>
            <a:chExt cx="5793" cy="9716"/>
          </a:xfrm>
          <a:solidFill>
            <a:schemeClr val="bg2">
              <a:lumMod val="85000"/>
            </a:schemeClr>
          </a:solidFill>
        </p:grpSpPr>
        <p:sp>
          <p:nvSpPr>
            <p:cNvPr id="37893" name="AutoShape 19"/>
            <p:cNvSpPr>
              <a:spLocks noChangeAspect="1" noChangeArrowheads="1" noTextEdit="1"/>
            </p:cNvSpPr>
            <p:nvPr/>
          </p:nvSpPr>
          <p:spPr bwMode="auto">
            <a:xfrm>
              <a:off x="507" y="6561"/>
              <a:ext cx="5793" cy="9672"/>
            </a:xfrm>
            <a:prstGeom prst="rect">
              <a:avLst/>
            </a:prstGeom>
            <a:noFill/>
            <a:ln w="9525">
              <a:noFill/>
              <a:miter lim="800000"/>
            </a:ln>
            <a:extLst>
              <a:ext uri="{909E8E84-426E-40DD-AFC4-6F175D3DCCD1}">
                <a14:hiddenFill xmlns:a14="http://schemas.microsoft.com/office/drawing/2010/main">
                  <a:grp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37894" name="AutoShape 18"/>
            <p:cNvSpPr>
              <a:spLocks noChangeArrowheads="1"/>
            </p:cNvSpPr>
            <p:nvPr/>
          </p:nvSpPr>
          <p:spPr bwMode="auto">
            <a:xfrm>
              <a:off x="2087" y="6517"/>
              <a:ext cx="2897" cy="951"/>
            </a:xfrm>
            <a:prstGeom prst="bracketPair">
              <a:avLst>
                <a:gd name="adj" fmla="val 16667"/>
              </a:avLst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grp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zh-CN" altLang="en-US" sz="2400" b="1" i="0" u="none" strike="noStrike" kern="120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宋体" panose="02010600030101010101" pitchFamily="2" charset="-122"/>
                  <a:cs typeface="Times New Roman" panose="02020603050405020304" pitchFamily="18" charset="0"/>
                </a:rPr>
                <a:t>与方案评价的委托人评价的听取人和方案的执行人交谈</a:t>
              </a:r>
              <a:endParaRPr kumimoji="0" lang="en-US" altLang="zh-CN" sz="24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0" fontAlgn="base" latinLnBrk="0" hangingPunct="0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24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37895" name="AutoShape 17"/>
            <p:cNvSpPr>
              <a:spLocks noChangeArrowheads="1"/>
            </p:cNvSpPr>
            <p:nvPr/>
          </p:nvSpPr>
          <p:spPr bwMode="auto">
            <a:xfrm>
              <a:off x="1788" y="8089"/>
              <a:ext cx="1626" cy="414"/>
            </a:xfrm>
            <a:prstGeom prst="bracketPair">
              <a:avLst>
                <a:gd name="adj" fmla="val 16667"/>
              </a:avLst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grp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zh-CN" altLang="en-US" sz="2400" b="1" i="0" u="none" strike="noStrike" kern="120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宋体" panose="02010600030101010101" pitchFamily="2" charset="-122"/>
                  <a:cs typeface="Times New Roman" panose="02020603050405020304" pitchFamily="18" charset="0"/>
                </a:rPr>
                <a:t>  收集正式报告</a:t>
              </a:r>
              <a:endParaRPr kumimoji="0" lang="zh-CN" altLang="en-US" sz="24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37896" name="AutoShape 16"/>
            <p:cNvSpPr>
              <a:spLocks noChangeArrowheads="1"/>
            </p:cNvSpPr>
            <p:nvPr/>
          </p:nvSpPr>
          <p:spPr bwMode="auto">
            <a:xfrm>
              <a:off x="4035" y="8088"/>
              <a:ext cx="1609" cy="484"/>
            </a:xfrm>
            <a:prstGeom prst="bracketPair">
              <a:avLst>
                <a:gd name="adj" fmla="val 16667"/>
              </a:avLst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grp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zh-CN" altLang="en-US" sz="2400" b="1" i="0" u="none" strike="noStrike" kern="120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宋体" panose="02010600030101010101" pitchFamily="2" charset="-122"/>
                  <a:cs typeface="Times New Roman" panose="02020603050405020304" pitchFamily="18" charset="0"/>
                </a:rPr>
                <a:t>  识别方案范围</a:t>
              </a:r>
              <a:endParaRPr kumimoji="0" lang="zh-CN" altLang="en-US" sz="24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37897" name="AutoShape 15"/>
            <p:cNvSpPr>
              <a:spLocks noChangeArrowheads="1"/>
            </p:cNvSpPr>
            <p:nvPr/>
          </p:nvSpPr>
          <p:spPr bwMode="auto">
            <a:xfrm>
              <a:off x="1638" y="8814"/>
              <a:ext cx="1898" cy="1156"/>
            </a:xfrm>
            <a:prstGeom prst="bracketPair">
              <a:avLst>
                <a:gd name="adj" fmla="val 16667"/>
              </a:avLst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grp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zh-CN" altLang="en-US" sz="2400" b="1" i="0" u="none" strike="noStrike" kern="120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宋体" panose="02010600030101010101" pitchFamily="2" charset="-122"/>
                  <a:cs typeface="Times New Roman" panose="02020603050405020304" pitchFamily="18" charset="0"/>
                </a:rPr>
                <a:t>整理出供评价听取人使用的材料</a:t>
              </a:r>
              <a:endParaRPr kumimoji="0" lang="zh-CN" altLang="en-US" sz="24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37898" name="AutoShape 14"/>
            <p:cNvSpPr>
              <a:spLocks noChangeArrowheads="1"/>
            </p:cNvSpPr>
            <p:nvPr/>
          </p:nvSpPr>
          <p:spPr bwMode="auto">
            <a:xfrm>
              <a:off x="4135" y="9056"/>
              <a:ext cx="1548" cy="951"/>
            </a:xfrm>
            <a:prstGeom prst="bracketPair">
              <a:avLst>
                <a:gd name="adj" fmla="val 16667"/>
              </a:avLst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grp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zh-CN" altLang="en-US" sz="2400" b="1" i="0" u="none" strike="noStrike" kern="120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宋体" panose="02010600030101010101" pitchFamily="2" charset="-122"/>
                  <a:cs typeface="Times New Roman" panose="02020603050405020304" pitchFamily="18" charset="0"/>
                </a:rPr>
                <a:t>了解方案活动</a:t>
              </a:r>
              <a:endParaRPr kumimoji="0" lang="zh-CN" altLang="en-US" sz="24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37899" name="AutoShape 13"/>
            <p:cNvSpPr>
              <a:spLocks noChangeArrowheads="1"/>
            </p:cNvSpPr>
            <p:nvPr/>
          </p:nvSpPr>
          <p:spPr bwMode="auto">
            <a:xfrm>
              <a:off x="1588" y="10464"/>
              <a:ext cx="2197" cy="952"/>
            </a:xfrm>
            <a:prstGeom prst="bracketPair">
              <a:avLst>
                <a:gd name="adj" fmla="val 16667"/>
              </a:avLst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grp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zh-CN" altLang="en-US" sz="2400" b="1" i="0" u="none" strike="noStrike" kern="120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宋体" panose="02010600030101010101" pitchFamily="2" charset="-122"/>
                  <a:cs typeface="Times New Roman" panose="02020603050405020304" pitchFamily="18" charset="0"/>
                </a:rPr>
                <a:t>确认或否定某些证据、提高评价的可靠性</a:t>
              </a:r>
              <a:endParaRPr kumimoji="0" lang="zh-CN" altLang="en-US" sz="24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37900" name="AutoShape 12"/>
            <p:cNvSpPr>
              <a:spLocks noChangeArrowheads="1"/>
            </p:cNvSpPr>
            <p:nvPr/>
          </p:nvSpPr>
          <p:spPr bwMode="auto">
            <a:xfrm>
              <a:off x="4085" y="10386"/>
              <a:ext cx="1848" cy="1223"/>
            </a:xfrm>
            <a:prstGeom prst="bracketPair">
              <a:avLst>
                <a:gd name="adj" fmla="val 16667"/>
              </a:avLst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grp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zh-CN" altLang="en-US" sz="2400" b="1" i="0" u="none" strike="noStrike" kern="120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宋体" panose="02010600030101010101" pitchFamily="2" charset="-122"/>
                  <a:cs typeface="Times New Roman" panose="02020603050405020304" pitchFamily="18" charset="0"/>
                </a:rPr>
                <a:t>确定评价目的和人们兴趣所在</a:t>
              </a:r>
              <a:endParaRPr kumimoji="0" lang="zh-CN" altLang="en-US" sz="24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37901" name="AutoShape 11"/>
            <p:cNvSpPr>
              <a:spLocks noChangeArrowheads="1"/>
            </p:cNvSpPr>
            <p:nvPr/>
          </p:nvSpPr>
          <p:spPr bwMode="auto">
            <a:xfrm>
              <a:off x="1638" y="11913"/>
              <a:ext cx="2147" cy="1359"/>
            </a:xfrm>
            <a:prstGeom prst="bracketPair">
              <a:avLst>
                <a:gd name="adj" fmla="val 16667"/>
              </a:avLst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grp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zh-CN" altLang="en-US" sz="2400" b="1" i="0" u="none" strike="noStrike" kern="120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宋体" panose="02010600030101010101" pitchFamily="2" charset="-122"/>
                  <a:cs typeface="Times New Roman" panose="02020603050405020304" pitchFamily="18" charset="0"/>
                </a:rPr>
                <a:t>理论总结描述性材料的准备个案研究</a:t>
              </a:r>
              <a:endParaRPr kumimoji="0" lang="zh-CN" altLang="en-US" sz="24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37902" name="AutoShape 10"/>
            <p:cNvSpPr>
              <a:spLocks noChangeArrowheads="1"/>
            </p:cNvSpPr>
            <p:nvPr/>
          </p:nvSpPr>
          <p:spPr bwMode="auto">
            <a:xfrm>
              <a:off x="4085" y="12359"/>
              <a:ext cx="2215" cy="520"/>
            </a:xfrm>
            <a:prstGeom prst="bracketPair">
              <a:avLst>
                <a:gd name="adj" fmla="val 16667"/>
              </a:avLst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grp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zh-CN" altLang="en-US" sz="24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宋体" panose="02010600030101010101" pitchFamily="2" charset="-122"/>
                  <a:cs typeface="Times New Roman" panose="02020603050405020304" pitchFamily="18" charset="0"/>
                </a:rPr>
                <a:t>形成议题与问题的概念</a:t>
              </a:r>
              <a:endParaRPr kumimoji="0" lang="zh-CN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37903" name="AutoShape 9"/>
            <p:cNvSpPr>
              <a:spLocks noChangeArrowheads="1"/>
            </p:cNvSpPr>
            <p:nvPr/>
          </p:nvSpPr>
          <p:spPr bwMode="auto">
            <a:xfrm>
              <a:off x="1538" y="13771"/>
              <a:ext cx="2247" cy="1254"/>
            </a:xfrm>
            <a:prstGeom prst="bracketPair">
              <a:avLst>
                <a:gd name="adj" fmla="val 16667"/>
              </a:avLst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grp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zh-CN" altLang="en-US" sz="2400" b="1" i="0" u="none" strike="noStrike" kern="120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宋体" panose="02010600030101010101" pitchFamily="2" charset="-122"/>
                  <a:cs typeface="Times New Roman" panose="02020603050405020304" pitchFamily="18" charset="0"/>
                </a:rPr>
                <a:t>观察指定的前提条件、相互作用的结果</a:t>
              </a:r>
              <a:endParaRPr kumimoji="0" lang="zh-CN" altLang="en-US" sz="24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37904" name="AutoShape 8"/>
            <p:cNvSpPr>
              <a:spLocks noChangeArrowheads="1"/>
            </p:cNvSpPr>
            <p:nvPr/>
          </p:nvSpPr>
          <p:spPr bwMode="auto">
            <a:xfrm>
              <a:off x="4185" y="13892"/>
              <a:ext cx="1693" cy="951"/>
            </a:xfrm>
            <a:prstGeom prst="bracketPair">
              <a:avLst>
                <a:gd name="adj" fmla="val 16667"/>
              </a:avLst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grp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zh-CN" altLang="en-US" sz="2400" b="1" i="0" u="none" strike="noStrike" kern="120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宋体" panose="02010600030101010101" pitchFamily="2" charset="-122"/>
                  <a:cs typeface="Times New Roman" panose="02020603050405020304" pitchFamily="18" charset="0"/>
                </a:rPr>
                <a:t>识别所需的材料</a:t>
              </a:r>
              <a:endParaRPr kumimoji="0" lang="zh-CN" altLang="en-US" sz="24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37905" name="AutoShape 7"/>
            <p:cNvSpPr>
              <a:spLocks noChangeArrowheads="1"/>
            </p:cNvSpPr>
            <p:nvPr/>
          </p:nvSpPr>
          <p:spPr bwMode="auto">
            <a:xfrm>
              <a:off x="2437" y="15258"/>
              <a:ext cx="3046" cy="753"/>
            </a:xfrm>
            <a:prstGeom prst="bracketPair">
              <a:avLst>
                <a:gd name="adj" fmla="val 16667"/>
              </a:avLst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grp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zh-CN" altLang="en-US" sz="24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宋体" panose="02010600030101010101" pitchFamily="2" charset="-122"/>
                  <a:cs typeface="Times New Roman" panose="02020603050405020304" pitchFamily="18" charset="0"/>
                </a:rPr>
                <a:t>选择观察者判断者和评价工具</a:t>
              </a:r>
              <a:endParaRPr kumimoji="0" lang="zh-CN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</p:grpSp>
      <p:pic>
        <p:nvPicPr>
          <p:cNvPr id="13317" name="Picture 9" descr="C:\Users\Administrator\Desktop\出版社社标.jpg"/>
          <p:cNvPicPr>
            <a:picLocks noChangeAspect="1"/>
          </p:cNvPicPr>
          <p:nvPr/>
        </p:nvPicPr>
        <p:blipFill>
          <a:blip r:embed="rId1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048683" y="6069965"/>
            <a:ext cx="811212" cy="8001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1447800" y="152400"/>
            <a:ext cx="8819515" cy="763270"/>
          </a:xfrm>
        </p:spPr>
        <p:txBody>
          <a:bodyPr>
            <a:normAutofit/>
          </a:bodyPr>
          <a:lstStyle/>
          <a:p>
            <a:pPr algn="ctr"/>
            <a:r>
              <a:rPr lang="zh-CN" altLang="en-US" sz="3600">
                <a:solidFill>
                  <a:schemeClr val="accent1"/>
                </a:solidFill>
                <a:sym typeface="+mn-ea"/>
              </a:rPr>
              <a:t>三、应答评价模式的优缺点</a:t>
            </a:r>
            <a:endParaRPr lang="zh-CN" altLang="en-US" sz="3600">
              <a:solidFill>
                <a:schemeClr val="accent1"/>
              </a:solidFill>
            </a:endParaRPr>
          </a:p>
        </p:txBody>
      </p:sp>
      <p:sp>
        <p:nvSpPr>
          <p:cNvPr id="5" name="文本框 4"/>
          <p:cNvSpPr txBox="1"/>
          <p:nvPr>
            <p:custDataLst>
              <p:tags r:id="rId2"/>
            </p:custDataLst>
          </p:nvPr>
        </p:nvSpPr>
        <p:spPr>
          <a:xfrm>
            <a:off x="1524000" y="1295400"/>
            <a:ext cx="9180195" cy="187769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lvl="0" indent="0" algn="l" fontAlgn="auto">
              <a:lnSpc>
                <a:spcPct val="150000"/>
              </a:lnSpc>
              <a:spcAft>
                <a:spcPts val="1200"/>
              </a:spcAft>
              <a:buNone/>
            </a:pPr>
            <a:r>
              <a:rPr lang="en-US" altLang="zh-CN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   </a:t>
            </a:r>
            <a:r>
              <a:rPr lang="zh-CN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(一）应答评价模式的优点</a:t>
            </a:r>
            <a:endParaRPr lang="zh-CN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000" dirty="0">
                <a:solidFill>
                  <a:schemeClr val="tx1">
                    <a:lumMod val="90000"/>
                    <a:lumOff val="10000"/>
                  </a:schemeClr>
                </a:solidFill>
                <a:latin typeface="Calibri" panose="020F0502020204030204" pitchFamily="34" charset="0"/>
                <a:sym typeface="+mn-ea"/>
              </a:rPr>
              <a:t>        </a:t>
            </a:r>
            <a:r>
              <a:rPr lang="zh-CN" altLang="en-US" sz="2000" dirty="0">
                <a:solidFill>
                  <a:schemeClr val="tx1">
                    <a:lumMod val="90000"/>
                    <a:lumOff val="10000"/>
                  </a:schemeClr>
                </a:solidFill>
                <a:latin typeface="Calibri" panose="020F0502020204030204" pitchFamily="34" charset="0"/>
                <a:sym typeface="+mn-ea"/>
              </a:rPr>
              <a:t>1.可用性强。重视评价听取人的意见、和方案有关人员的作用，可向不同人员提供 报告和信息，对改革有促进作用。</a:t>
            </a:r>
            <a:endParaRPr lang="zh-CN" altLang="en-US" sz="2000" dirty="0">
              <a:solidFill>
                <a:schemeClr val="tx1">
                  <a:lumMod val="90000"/>
                  <a:lumOff val="10000"/>
                </a:schemeClr>
              </a:solidFill>
              <a:latin typeface="Calibri" panose="020F050202020403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altLang="zh-CN" sz="2000" dirty="0">
                <a:solidFill>
                  <a:schemeClr val="tx1">
                    <a:lumMod val="90000"/>
                    <a:lumOff val="10000"/>
                  </a:schemeClr>
                </a:solidFill>
                <a:latin typeface="Calibri" panose="020F0502020204030204" pitchFamily="34" charset="0"/>
                <a:sym typeface="+mn-ea"/>
              </a:rPr>
              <a:t>        </a:t>
            </a:r>
            <a:r>
              <a:rPr lang="zh-CN" altLang="en-US" sz="2000" dirty="0">
                <a:solidFill>
                  <a:schemeClr val="tx1">
                    <a:lumMod val="90000"/>
                    <a:lumOff val="10000"/>
                  </a:schemeClr>
                </a:solidFill>
                <a:latin typeface="Calibri" panose="020F0502020204030204" pitchFamily="34" charset="0"/>
                <a:sym typeface="+mn-ea"/>
              </a:rPr>
              <a:t>可对某些难以精确测量，难以采用预定方式评价的方面进行评价。如适用于评价 音乐、美术方面的教育教学活动，或评价结构性特点不明显的课程或活动。</a:t>
            </a:r>
            <a:endParaRPr lang="zh-CN" altLang="en-US" sz="2000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000" dirty="0">
                <a:solidFill>
                  <a:schemeClr val="tx1">
                    <a:lumMod val="90000"/>
                    <a:lumOff val="10000"/>
                  </a:schemeClr>
                </a:solidFill>
                <a:latin typeface="Calibri" panose="020F0502020204030204" pitchFamily="34" charset="0"/>
                <a:sym typeface="+mn-ea"/>
              </a:rPr>
              <a:t>        2.</a:t>
            </a:r>
            <a:r>
              <a:rPr lang="zh-CN" altLang="en-US" sz="2000" dirty="0">
                <a:solidFill>
                  <a:schemeClr val="tx1">
                    <a:lumMod val="90000"/>
                    <a:lumOff val="10000"/>
                  </a:schemeClr>
                </a:solidFill>
                <a:latin typeface="Calibri" panose="020F0502020204030204" pitchFamily="34" charset="0"/>
                <a:sym typeface="+mn-ea"/>
              </a:rPr>
              <a:t>不受预定目标的限制。评价者经大量现状观察，可能发现方案的真实效果，包括预期效果和非预期效应。</a:t>
            </a:r>
            <a:endParaRPr lang="zh-CN" altLang="en-US" sz="2000" dirty="0">
              <a:solidFill>
                <a:schemeClr val="tx1">
                  <a:lumMod val="90000"/>
                  <a:lumOff val="10000"/>
                </a:schemeClr>
              </a:solidFill>
              <a:latin typeface="Calibri" panose="020F050202020403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altLang="zh-CN" sz="2000" dirty="0">
                <a:solidFill>
                  <a:schemeClr val="tx1">
                    <a:lumMod val="90000"/>
                    <a:lumOff val="10000"/>
                  </a:schemeClr>
                </a:solidFill>
                <a:latin typeface="Calibri" panose="020F0502020204030204" pitchFamily="34" charset="0"/>
                <a:sym typeface="+mn-ea"/>
              </a:rPr>
              <a:t>       </a:t>
            </a:r>
            <a:r>
              <a:rPr lang="zh-CN" altLang="en-US" sz="2000" dirty="0">
                <a:solidFill>
                  <a:schemeClr val="tx1">
                    <a:lumMod val="90000"/>
                    <a:lumOff val="10000"/>
                  </a:schemeClr>
                </a:solidFill>
                <a:latin typeface="Calibri" panose="020F0502020204030204" pitchFamily="34" charset="0"/>
                <a:sym typeface="+mn-ea"/>
              </a:rPr>
              <a:t>借鉴社会科学的其他领域的研究方法，如人类学的收集资料方法与报告方法。</a:t>
            </a:r>
            <a:endParaRPr lang="zh-CN" altLang="en-US" sz="2000" kern="0" dirty="0">
              <a:ln>
                <a:noFill/>
                <a:prstDash val="sysDot"/>
              </a:ln>
              <a:solidFill>
                <a:schemeClr val="tx1">
                  <a:lumMod val="90000"/>
                  <a:lumOff val="10000"/>
                </a:schemeClr>
              </a:solidFill>
              <a:latin typeface="Calibri" panose="020F0502020204030204" pitchFamily="34" charset="0"/>
              <a:sym typeface="+mn-ea"/>
            </a:endParaRPr>
          </a:p>
        </p:txBody>
      </p:sp>
      <p:cxnSp>
        <p:nvCxnSpPr>
          <p:cNvPr id="7" name="直接连接符 6"/>
          <p:cNvCxnSpPr/>
          <p:nvPr>
            <p:custDataLst>
              <p:tags r:id="rId3"/>
            </p:custDataLst>
          </p:nvPr>
        </p:nvCxnSpPr>
        <p:spPr>
          <a:xfrm flipH="1">
            <a:off x="10146665" y="5822950"/>
            <a:ext cx="728345" cy="0"/>
          </a:xfrm>
          <a:prstGeom prst="line">
            <a:avLst/>
          </a:prstGeom>
          <a:ln w="25400" cap="rnd" cmpd="sng">
            <a:solidFill>
              <a:schemeClr val="accent1">
                <a:alpha val="75000"/>
              </a:schemeClr>
            </a:solidFill>
            <a:prstDash val="sysDash"/>
            <a:round/>
            <a:head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任意多边形 7"/>
          <p:cNvSpPr/>
          <p:nvPr>
            <p:custDataLst>
              <p:tags r:id="rId4"/>
            </p:custDataLst>
          </p:nvPr>
        </p:nvSpPr>
        <p:spPr>
          <a:xfrm flipH="1" flipV="1">
            <a:off x="1205230" y="1694180"/>
            <a:ext cx="8881110" cy="4128770"/>
          </a:xfrm>
          <a:custGeom>
            <a:avLst/>
            <a:gdLst>
              <a:gd name="connisteX0" fmla="*/ 0 w 5389880"/>
              <a:gd name="connsiteY0" fmla="*/ 0 h 2423795"/>
              <a:gd name="connisteX1" fmla="*/ 5389880 w 5389880"/>
              <a:gd name="connsiteY1" fmla="*/ 0 h 2423795"/>
              <a:gd name="connisteX2" fmla="*/ 5389880 w 5389880"/>
              <a:gd name="connsiteY2" fmla="*/ 2423795 h 2423795"/>
            </a:gdLst>
            <a:ahLst/>
            <a:cxnLst>
              <a:cxn ang="0">
                <a:pos x="connisteX0" y="connsiteY0"/>
              </a:cxn>
              <a:cxn ang="0">
                <a:pos x="connisteX1" y="connsiteY1"/>
              </a:cxn>
              <a:cxn ang="0">
                <a:pos x="connisteX2" y="connsiteY2"/>
              </a:cxn>
            </a:cxnLst>
            <a:rect l="l" t="t" r="r" b="b"/>
            <a:pathLst>
              <a:path w="5389880" h="2423795">
                <a:moveTo>
                  <a:pt x="0" y="0"/>
                </a:moveTo>
                <a:lnTo>
                  <a:pt x="5389880" y="0"/>
                </a:lnTo>
                <a:lnTo>
                  <a:pt x="5389880" y="2423795"/>
                </a:lnTo>
              </a:path>
            </a:pathLst>
          </a:custGeom>
          <a:noFill/>
          <a:ln w="25400" cap="rnd">
            <a:gradFill>
              <a:gsLst>
                <a:gs pos="100000">
                  <a:schemeClr val="accent1">
                    <a:alpha val="35000"/>
                  </a:schemeClr>
                </a:gs>
                <a:gs pos="0">
                  <a:schemeClr val="accent1">
                    <a:alpha val="75000"/>
                  </a:schemeClr>
                </a:gs>
              </a:gsLst>
              <a:lin ang="2700000" scaled="1"/>
            </a:gra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buClrTx/>
              <a:buSzTx/>
              <a:buFontTx/>
            </a:pPr>
            <a:endParaRPr lang="zh-CN" altLang="en-US">
              <a:sym typeface="+mn-ea"/>
            </a:endParaRPr>
          </a:p>
        </p:txBody>
      </p:sp>
      <p:sp>
        <p:nvSpPr>
          <p:cNvPr id="82" name="任意多边形 81"/>
          <p:cNvSpPr/>
          <p:nvPr>
            <p:custDataLst>
              <p:tags r:id="rId5"/>
            </p:custDataLst>
          </p:nvPr>
        </p:nvSpPr>
        <p:spPr>
          <a:xfrm>
            <a:off x="2146935" y="1122045"/>
            <a:ext cx="8840470" cy="4121785"/>
          </a:xfrm>
          <a:custGeom>
            <a:avLst/>
            <a:gdLst>
              <a:gd name="connisteX0" fmla="*/ 0 w 5389880"/>
              <a:gd name="connsiteY0" fmla="*/ 0 h 2423795"/>
              <a:gd name="connisteX1" fmla="*/ 5389880 w 5389880"/>
              <a:gd name="connsiteY1" fmla="*/ 0 h 2423795"/>
              <a:gd name="connisteX2" fmla="*/ 5389880 w 5389880"/>
              <a:gd name="connsiteY2" fmla="*/ 2423795 h 2423795"/>
            </a:gdLst>
            <a:ahLst/>
            <a:cxnLst>
              <a:cxn ang="0">
                <a:pos x="connisteX0" y="connsiteY0"/>
              </a:cxn>
              <a:cxn ang="0">
                <a:pos x="connisteX1" y="connsiteY1"/>
              </a:cxn>
              <a:cxn ang="0">
                <a:pos x="connisteX2" y="connsiteY2"/>
              </a:cxn>
            </a:cxnLst>
            <a:rect l="l" t="t" r="r" b="b"/>
            <a:pathLst>
              <a:path w="5389880" h="2423795">
                <a:moveTo>
                  <a:pt x="0" y="0"/>
                </a:moveTo>
                <a:lnTo>
                  <a:pt x="5389880" y="0"/>
                </a:lnTo>
                <a:lnTo>
                  <a:pt x="5389880" y="2423795"/>
                </a:lnTo>
              </a:path>
            </a:pathLst>
          </a:custGeom>
          <a:noFill/>
          <a:ln w="25400" cap="rnd">
            <a:gradFill>
              <a:gsLst>
                <a:gs pos="100000">
                  <a:schemeClr val="accent1">
                    <a:alpha val="35000"/>
                  </a:schemeClr>
                </a:gs>
                <a:gs pos="0">
                  <a:schemeClr val="accent1">
                    <a:alpha val="75000"/>
                  </a:schemeClr>
                </a:gs>
              </a:gsLst>
              <a:lin ang="2700000" scaled="1"/>
            </a:gra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cxnSp>
        <p:nvCxnSpPr>
          <p:cNvPr id="13" name="直接连接符 12"/>
          <p:cNvCxnSpPr/>
          <p:nvPr>
            <p:custDataLst>
              <p:tags r:id="rId6"/>
            </p:custDataLst>
          </p:nvPr>
        </p:nvCxnSpPr>
        <p:spPr>
          <a:xfrm flipH="1">
            <a:off x="1347470" y="1122045"/>
            <a:ext cx="728345" cy="0"/>
          </a:xfrm>
          <a:prstGeom prst="line">
            <a:avLst/>
          </a:prstGeom>
          <a:ln w="25400" cap="rnd" cmpd="sng">
            <a:solidFill>
              <a:schemeClr val="accent1">
                <a:alpha val="75000"/>
              </a:schemeClr>
            </a:solidFill>
            <a:prstDash val="sysDash"/>
            <a:round/>
            <a:headEnd type="none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任意多边形 21"/>
          <p:cNvSpPr/>
          <p:nvPr>
            <p:custDataLst>
              <p:tags r:id="rId7"/>
            </p:custDataLst>
          </p:nvPr>
        </p:nvSpPr>
        <p:spPr>
          <a:xfrm>
            <a:off x="-635" y="5812790"/>
            <a:ext cx="1012825" cy="1045210"/>
          </a:xfrm>
          <a:custGeom>
            <a:avLst/>
            <a:gdLst>
              <a:gd name="idx" fmla="cos wd2 2700000"/>
              <a:gd name="idy" fmla="sin hd2 2700000"/>
              <a:gd name="il" fmla="+- hc 0 idx"/>
              <a:gd name="ir" fmla="+- hc idx 0"/>
              <a:gd name="it" fmla="+- vc 0 idy"/>
              <a:gd name="ib" fmla="+- vc idy 0"/>
            </a:gdLst>
            <a:ahLst/>
            <a:cxnLst>
              <a:cxn ang="3">
                <a:pos x="hc" y="t"/>
              </a:cxn>
              <a:cxn ang="3">
                <a:pos x="il" y="it"/>
              </a:cxn>
              <a:cxn ang="cd2">
                <a:pos x="l" y="vc"/>
              </a:cxn>
              <a:cxn ang="cd4">
                <a:pos x="il" y="ib"/>
              </a:cxn>
              <a:cxn ang="cd4">
                <a:pos x="hc" y="b"/>
              </a:cxn>
              <a:cxn ang="cd4">
                <a:pos x="ir" y="ib"/>
              </a:cxn>
              <a:cxn ang="0">
                <a:pos x="r" y="vc"/>
              </a:cxn>
              <a:cxn ang="3">
                <a:pos x="ir" y="it"/>
              </a:cxn>
            </a:cxnLst>
            <a:rect l="l" t="t" r="r" b="b"/>
            <a:pathLst>
              <a:path w="1595" h="1646">
                <a:moveTo>
                  <a:pt x="60" y="0"/>
                </a:moveTo>
                <a:cubicBezTo>
                  <a:pt x="908" y="0"/>
                  <a:pt x="1595" y="687"/>
                  <a:pt x="1595" y="1536"/>
                </a:cubicBezTo>
                <a:cubicBezTo>
                  <a:pt x="1595" y="1562"/>
                  <a:pt x="1594" y="1588"/>
                  <a:pt x="1593" y="1615"/>
                </a:cubicBezTo>
                <a:lnTo>
                  <a:pt x="1591" y="1646"/>
                </a:lnTo>
                <a:lnTo>
                  <a:pt x="0" y="1646"/>
                </a:lnTo>
                <a:lnTo>
                  <a:pt x="0" y="1"/>
                </a:lnTo>
                <a:lnTo>
                  <a:pt x="20" y="1"/>
                </a:lnTo>
                <a:cubicBezTo>
                  <a:pt x="33" y="0"/>
                  <a:pt x="46" y="0"/>
                  <a:pt x="6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15000"/>
            </a:schemeClr>
          </a:soli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lvl="0" algn="ctr">
              <a:buClrTx/>
              <a:buSzTx/>
              <a:buFontTx/>
            </a:pPr>
            <a:endParaRPr lang="zh-CN" altLang="en-US">
              <a:sym typeface="+mn-ea"/>
            </a:endParaRPr>
          </a:p>
        </p:txBody>
      </p:sp>
      <p:sp>
        <p:nvSpPr>
          <p:cNvPr id="24" name="任意多边形 23"/>
          <p:cNvSpPr/>
          <p:nvPr>
            <p:custDataLst>
              <p:tags r:id="rId8"/>
            </p:custDataLst>
          </p:nvPr>
        </p:nvSpPr>
        <p:spPr>
          <a:xfrm flipH="1" flipV="1">
            <a:off x="11179175" y="0"/>
            <a:ext cx="1012825" cy="1045210"/>
          </a:xfrm>
          <a:custGeom>
            <a:avLst/>
            <a:gdLst>
              <a:gd name="idx" fmla="cos wd2 2700000"/>
              <a:gd name="idy" fmla="sin hd2 2700000"/>
              <a:gd name="il" fmla="+- hc 0 idx"/>
              <a:gd name="ir" fmla="+- hc idx 0"/>
              <a:gd name="it" fmla="+- vc 0 idy"/>
              <a:gd name="ib" fmla="+- vc idy 0"/>
            </a:gdLst>
            <a:ahLst/>
            <a:cxnLst>
              <a:cxn ang="3">
                <a:pos x="hc" y="t"/>
              </a:cxn>
              <a:cxn ang="3">
                <a:pos x="il" y="it"/>
              </a:cxn>
              <a:cxn ang="cd2">
                <a:pos x="l" y="vc"/>
              </a:cxn>
              <a:cxn ang="cd4">
                <a:pos x="il" y="ib"/>
              </a:cxn>
              <a:cxn ang="cd4">
                <a:pos x="hc" y="b"/>
              </a:cxn>
              <a:cxn ang="cd4">
                <a:pos x="ir" y="ib"/>
              </a:cxn>
              <a:cxn ang="0">
                <a:pos x="r" y="vc"/>
              </a:cxn>
              <a:cxn ang="3">
                <a:pos x="ir" y="it"/>
              </a:cxn>
            </a:cxnLst>
            <a:rect l="l" t="t" r="r" b="b"/>
            <a:pathLst>
              <a:path w="1595" h="1646">
                <a:moveTo>
                  <a:pt x="60" y="0"/>
                </a:moveTo>
                <a:cubicBezTo>
                  <a:pt x="908" y="0"/>
                  <a:pt x="1595" y="687"/>
                  <a:pt x="1595" y="1536"/>
                </a:cubicBezTo>
                <a:cubicBezTo>
                  <a:pt x="1595" y="1562"/>
                  <a:pt x="1594" y="1588"/>
                  <a:pt x="1593" y="1615"/>
                </a:cubicBezTo>
                <a:lnTo>
                  <a:pt x="1591" y="1646"/>
                </a:lnTo>
                <a:lnTo>
                  <a:pt x="0" y="1646"/>
                </a:lnTo>
                <a:lnTo>
                  <a:pt x="0" y="1"/>
                </a:lnTo>
                <a:lnTo>
                  <a:pt x="20" y="1"/>
                </a:lnTo>
                <a:cubicBezTo>
                  <a:pt x="33" y="0"/>
                  <a:pt x="46" y="0"/>
                  <a:pt x="6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15000"/>
            </a:schemeClr>
          </a:soli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13317" name="Picture 9" descr="C:\Users\Administrator\Desktop\出版社社标.jpg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048683" y="6069965"/>
            <a:ext cx="811212" cy="800100"/>
          </a:xfrm>
          <a:prstGeom prst="rect">
            <a:avLst/>
          </a:prstGeom>
          <a:noFill/>
          <a:ln w="9525">
            <a:noFill/>
          </a:ln>
        </p:spPr>
      </p:pic>
    </p:spTree>
    <p:custDataLst>
      <p:tags r:id="rId10"/>
    </p:custDataLst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1447800" y="152400"/>
            <a:ext cx="8819515" cy="763270"/>
          </a:xfrm>
        </p:spPr>
        <p:txBody>
          <a:bodyPr>
            <a:normAutofit/>
          </a:bodyPr>
          <a:lstStyle/>
          <a:p>
            <a:pPr algn="ctr"/>
            <a:r>
              <a:rPr lang="zh-CN" altLang="en-US" sz="3600">
                <a:solidFill>
                  <a:schemeClr val="accent1"/>
                </a:solidFill>
                <a:sym typeface="+mn-ea"/>
              </a:rPr>
              <a:t>三、应答评价模式的优缺点</a:t>
            </a:r>
            <a:endParaRPr lang="zh-CN" altLang="en-US" sz="3600">
              <a:solidFill>
                <a:schemeClr val="accent1"/>
              </a:solidFill>
            </a:endParaRPr>
          </a:p>
        </p:txBody>
      </p:sp>
      <p:sp>
        <p:nvSpPr>
          <p:cNvPr id="5" name="文本框 4"/>
          <p:cNvSpPr txBox="1"/>
          <p:nvPr>
            <p:custDataLst>
              <p:tags r:id="rId2"/>
            </p:custDataLst>
          </p:nvPr>
        </p:nvSpPr>
        <p:spPr>
          <a:xfrm>
            <a:off x="1524000" y="1295400"/>
            <a:ext cx="9180195" cy="187769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lvl="0" indent="0" algn="l" fontAlgn="auto">
              <a:lnSpc>
                <a:spcPct val="150000"/>
              </a:lnSpc>
              <a:spcAft>
                <a:spcPts val="1200"/>
              </a:spcAft>
              <a:buNone/>
            </a:pPr>
            <a:r>
              <a:rPr lang="en-US" altLang="zh-CN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   </a:t>
            </a:r>
            <a:r>
              <a:rPr lang="zh-CN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(二）应答评价模式的缺点</a:t>
            </a:r>
            <a:endParaRPr lang="zh-CN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宋体" panose="02010600030101010101" pitchFamily="2" charset="-122"/>
            </a:endParaRPr>
          </a:p>
          <a:p>
            <a:pPr>
              <a:lnSpc>
                <a:spcPct val="200000"/>
              </a:lnSpc>
            </a:pPr>
            <a:r>
              <a:rPr lang="en-US" altLang="zh-CN" sz="2000" dirty="0">
                <a:solidFill>
                  <a:schemeClr val="tx1">
                    <a:lumMod val="90000"/>
                    <a:lumOff val="10000"/>
                  </a:schemeClr>
                </a:solidFill>
                <a:latin typeface="Calibri" panose="020F0502020204030204" pitchFamily="34" charset="0"/>
                <a:sym typeface="+mn-ea"/>
              </a:rPr>
              <a:t>        </a:t>
            </a:r>
            <a:r>
              <a:rPr lang="zh-CN" altLang="en-US" sz="2000" dirty="0">
                <a:solidFill>
                  <a:schemeClr val="tx1">
                    <a:lumMod val="90000"/>
                    <a:lumOff val="10000"/>
                  </a:schemeClr>
                </a:solidFill>
                <a:latin typeface="Calibri" panose="020F0502020204030204" pitchFamily="34" charset="0"/>
                <a:sym typeface="+mn-ea"/>
              </a:rPr>
              <a:t>1.缺乏详细的方法与程序以指导观察过程，故可能导致操作中的模糊性。</a:t>
            </a:r>
            <a:endParaRPr lang="zh-CN" altLang="en-US" sz="2000" dirty="0">
              <a:solidFill>
                <a:schemeClr val="tx1">
                  <a:lumMod val="90000"/>
                  <a:lumOff val="10000"/>
                </a:schemeClr>
              </a:solidFill>
              <a:latin typeface="Calibri" panose="020F0502020204030204" pitchFamily="34" charset="0"/>
            </a:endParaRPr>
          </a:p>
          <a:p>
            <a:pPr>
              <a:lnSpc>
                <a:spcPct val="200000"/>
              </a:lnSpc>
            </a:pPr>
            <a:r>
              <a:rPr lang="en-US" altLang="zh-CN" sz="2000" dirty="0">
                <a:solidFill>
                  <a:schemeClr val="tx1">
                    <a:lumMod val="90000"/>
                    <a:lumOff val="10000"/>
                  </a:schemeClr>
                </a:solidFill>
                <a:latin typeface="Calibri" panose="020F0502020204030204" pitchFamily="34" charset="0"/>
                <a:sym typeface="+mn-ea"/>
              </a:rPr>
              <a:t>        2.</a:t>
            </a:r>
            <a:r>
              <a:rPr lang="zh-CN" altLang="en-US" sz="2000" dirty="0">
                <a:solidFill>
                  <a:schemeClr val="tx1">
                    <a:lumMod val="90000"/>
                    <a:lumOff val="10000"/>
                  </a:schemeClr>
                </a:solidFill>
                <a:latin typeface="Calibri" panose="020F0502020204030204" pitchFamily="34" charset="0"/>
                <a:sym typeface="+mn-ea"/>
              </a:rPr>
              <a:t>评价中具有相当的灵活性，难以控制评价者的主观意向和评价结果的客观性和可靠性。</a:t>
            </a:r>
            <a:endParaRPr lang="zh-CN" altLang="en-US" sz="2000" dirty="0">
              <a:solidFill>
                <a:schemeClr val="tx1">
                  <a:lumMod val="90000"/>
                  <a:lumOff val="10000"/>
                </a:schemeClr>
              </a:solidFill>
              <a:latin typeface="Calibri" panose="020F0502020204030204" pitchFamily="34" charset="0"/>
            </a:endParaRPr>
          </a:p>
          <a:p>
            <a:pPr>
              <a:lnSpc>
                <a:spcPct val="200000"/>
              </a:lnSpc>
            </a:pPr>
            <a:r>
              <a:rPr lang="en-US" altLang="zh-CN" sz="2000" dirty="0">
                <a:solidFill>
                  <a:schemeClr val="tx1">
                    <a:lumMod val="90000"/>
                    <a:lumOff val="10000"/>
                  </a:schemeClr>
                </a:solidFill>
                <a:latin typeface="Calibri" panose="020F0502020204030204" pitchFamily="34" charset="0"/>
                <a:sym typeface="+mn-ea"/>
              </a:rPr>
              <a:t>        3.</a:t>
            </a:r>
            <a:r>
              <a:rPr lang="zh-CN" altLang="en-US" sz="2000" dirty="0">
                <a:solidFill>
                  <a:schemeClr val="tx1">
                    <a:lumMod val="90000"/>
                    <a:lumOff val="10000"/>
                  </a:schemeClr>
                </a:solidFill>
                <a:latin typeface="Calibri" panose="020F0502020204030204" pitchFamily="34" charset="0"/>
                <a:sym typeface="+mn-ea"/>
              </a:rPr>
              <a:t>其应答特征有时可能使评价者过分被动地为评价听取人的需求服务，而削弱评价者自己的立场。</a:t>
            </a:r>
            <a:endParaRPr lang="zh-CN" altLang="en-US" sz="2000" kern="0" dirty="0">
              <a:ln>
                <a:noFill/>
                <a:prstDash val="sysDot"/>
              </a:ln>
              <a:solidFill>
                <a:schemeClr val="tx1">
                  <a:lumMod val="90000"/>
                  <a:lumOff val="10000"/>
                </a:schemeClr>
              </a:solidFill>
              <a:latin typeface="Calibri" panose="020F0502020204030204" pitchFamily="34" charset="0"/>
              <a:sym typeface="+mn-ea"/>
            </a:endParaRPr>
          </a:p>
        </p:txBody>
      </p:sp>
      <p:cxnSp>
        <p:nvCxnSpPr>
          <p:cNvPr id="7" name="直接连接符 6"/>
          <p:cNvCxnSpPr/>
          <p:nvPr>
            <p:custDataLst>
              <p:tags r:id="rId3"/>
            </p:custDataLst>
          </p:nvPr>
        </p:nvCxnSpPr>
        <p:spPr>
          <a:xfrm flipH="1">
            <a:off x="10146665" y="5822950"/>
            <a:ext cx="728345" cy="0"/>
          </a:xfrm>
          <a:prstGeom prst="line">
            <a:avLst/>
          </a:prstGeom>
          <a:ln w="25400" cap="rnd" cmpd="sng">
            <a:solidFill>
              <a:schemeClr val="accent1">
                <a:alpha val="75000"/>
              </a:schemeClr>
            </a:solidFill>
            <a:prstDash val="sysDash"/>
            <a:round/>
            <a:head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任意多边形 7"/>
          <p:cNvSpPr/>
          <p:nvPr>
            <p:custDataLst>
              <p:tags r:id="rId4"/>
            </p:custDataLst>
          </p:nvPr>
        </p:nvSpPr>
        <p:spPr>
          <a:xfrm flipH="1" flipV="1">
            <a:off x="1205230" y="1694180"/>
            <a:ext cx="8881110" cy="4128770"/>
          </a:xfrm>
          <a:custGeom>
            <a:avLst/>
            <a:gdLst>
              <a:gd name="connisteX0" fmla="*/ 0 w 5389880"/>
              <a:gd name="connsiteY0" fmla="*/ 0 h 2423795"/>
              <a:gd name="connisteX1" fmla="*/ 5389880 w 5389880"/>
              <a:gd name="connsiteY1" fmla="*/ 0 h 2423795"/>
              <a:gd name="connisteX2" fmla="*/ 5389880 w 5389880"/>
              <a:gd name="connsiteY2" fmla="*/ 2423795 h 2423795"/>
            </a:gdLst>
            <a:ahLst/>
            <a:cxnLst>
              <a:cxn ang="0">
                <a:pos x="connisteX0" y="connsiteY0"/>
              </a:cxn>
              <a:cxn ang="0">
                <a:pos x="connisteX1" y="connsiteY1"/>
              </a:cxn>
              <a:cxn ang="0">
                <a:pos x="connisteX2" y="connsiteY2"/>
              </a:cxn>
            </a:cxnLst>
            <a:rect l="l" t="t" r="r" b="b"/>
            <a:pathLst>
              <a:path w="5389880" h="2423795">
                <a:moveTo>
                  <a:pt x="0" y="0"/>
                </a:moveTo>
                <a:lnTo>
                  <a:pt x="5389880" y="0"/>
                </a:lnTo>
                <a:lnTo>
                  <a:pt x="5389880" y="2423795"/>
                </a:lnTo>
              </a:path>
            </a:pathLst>
          </a:custGeom>
          <a:noFill/>
          <a:ln w="25400" cap="rnd">
            <a:gradFill>
              <a:gsLst>
                <a:gs pos="100000">
                  <a:schemeClr val="accent1">
                    <a:alpha val="35000"/>
                  </a:schemeClr>
                </a:gs>
                <a:gs pos="0">
                  <a:schemeClr val="accent1">
                    <a:alpha val="75000"/>
                  </a:schemeClr>
                </a:gs>
              </a:gsLst>
              <a:lin ang="2700000" scaled="1"/>
            </a:gra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buClrTx/>
              <a:buSzTx/>
              <a:buFontTx/>
            </a:pPr>
            <a:endParaRPr lang="zh-CN" altLang="en-US">
              <a:sym typeface="+mn-ea"/>
            </a:endParaRPr>
          </a:p>
        </p:txBody>
      </p:sp>
      <p:sp>
        <p:nvSpPr>
          <p:cNvPr id="82" name="任意多边形 81"/>
          <p:cNvSpPr/>
          <p:nvPr>
            <p:custDataLst>
              <p:tags r:id="rId5"/>
            </p:custDataLst>
          </p:nvPr>
        </p:nvSpPr>
        <p:spPr>
          <a:xfrm>
            <a:off x="2146935" y="1122045"/>
            <a:ext cx="8840470" cy="4121785"/>
          </a:xfrm>
          <a:custGeom>
            <a:avLst/>
            <a:gdLst>
              <a:gd name="connisteX0" fmla="*/ 0 w 5389880"/>
              <a:gd name="connsiteY0" fmla="*/ 0 h 2423795"/>
              <a:gd name="connisteX1" fmla="*/ 5389880 w 5389880"/>
              <a:gd name="connsiteY1" fmla="*/ 0 h 2423795"/>
              <a:gd name="connisteX2" fmla="*/ 5389880 w 5389880"/>
              <a:gd name="connsiteY2" fmla="*/ 2423795 h 2423795"/>
            </a:gdLst>
            <a:ahLst/>
            <a:cxnLst>
              <a:cxn ang="0">
                <a:pos x="connisteX0" y="connsiteY0"/>
              </a:cxn>
              <a:cxn ang="0">
                <a:pos x="connisteX1" y="connsiteY1"/>
              </a:cxn>
              <a:cxn ang="0">
                <a:pos x="connisteX2" y="connsiteY2"/>
              </a:cxn>
            </a:cxnLst>
            <a:rect l="l" t="t" r="r" b="b"/>
            <a:pathLst>
              <a:path w="5389880" h="2423795">
                <a:moveTo>
                  <a:pt x="0" y="0"/>
                </a:moveTo>
                <a:lnTo>
                  <a:pt x="5389880" y="0"/>
                </a:lnTo>
                <a:lnTo>
                  <a:pt x="5389880" y="2423795"/>
                </a:lnTo>
              </a:path>
            </a:pathLst>
          </a:custGeom>
          <a:noFill/>
          <a:ln w="25400" cap="rnd">
            <a:gradFill>
              <a:gsLst>
                <a:gs pos="100000">
                  <a:schemeClr val="accent1">
                    <a:alpha val="35000"/>
                  </a:schemeClr>
                </a:gs>
                <a:gs pos="0">
                  <a:schemeClr val="accent1">
                    <a:alpha val="75000"/>
                  </a:schemeClr>
                </a:gs>
              </a:gsLst>
              <a:lin ang="2700000" scaled="1"/>
            </a:gra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cxnSp>
        <p:nvCxnSpPr>
          <p:cNvPr id="13" name="直接连接符 12"/>
          <p:cNvCxnSpPr/>
          <p:nvPr>
            <p:custDataLst>
              <p:tags r:id="rId6"/>
            </p:custDataLst>
          </p:nvPr>
        </p:nvCxnSpPr>
        <p:spPr>
          <a:xfrm flipH="1">
            <a:off x="1347470" y="1122045"/>
            <a:ext cx="728345" cy="0"/>
          </a:xfrm>
          <a:prstGeom prst="line">
            <a:avLst/>
          </a:prstGeom>
          <a:ln w="25400" cap="rnd" cmpd="sng">
            <a:solidFill>
              <a:schemeClr val="accent1">
                <a:alpha val="75000"/>
              </a:schemeClr>
            </a:solidFill>
            <a:prstDash val="sysDash"/>
            <a:round/>
            <a:headEnd type="none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任意多边形 21"/>
          <p:cNvSpPr/>
          <p:nvPr>
            <p:custDataLst>
              <p:tags r:id="rId7"/>
            </p:custDataLst>
          </p:nvPr>
        </p:nvSpPr>
        <p:spPr>
          <a:xfrm>
            <a:off x="-635" y="5812790"/>
            <a:ext cx="1012825" cy="1045210"/>
          </a:xfrm>
          <a:custGeom>
            <a:avLst/>
            <a:gdLst>
              <a:gd name="idx" fmla="cos wd2 2700000"/>
              <a:gd name="idy" fmla="sin hd2 2700000"/>
              <a:gd name="il" fmla="+- hc 0 idx"/>
              <a:gd name="ir" fmla="+- hc idx 0"/>
              <a:gd name="it" fmla="+- vc 0 idy"/>
              <a:gd name="ib" fmla="+- vc idy 0"/>
            </a:gdLst>
            <a:ahLst/>
            <a:cxnLst>
              <a:cxn ang="3">
                <a:pos x="hc" y="t"/>
              </a:cxn>
              <a:cxn ang="3">
                <a:pos x="il" y="it"/>
              </a:cxn>
              <a:cxn ang="cd2">
                <a:pos x="l" y="vc"/>
              </a:cxn>
              <a:cxn ang="cd4">
                <a:pos x="il" y="ib"/>
              </a:cxn>
              <a:cxn ang="cd4">
                <a:pos x="hc" y="b"/>
              </a:cxn>
              <a:cxn ang="cd4">
                <a:pos x="ir" y="ib"/>
              </a:cxn>
              <a:cxn ang="0">
                <a:pos x="r" y="vc"/>
              </a:cxn>
              <a:cxn ang="3">
                <a:pos x="ir" y="it"/>
              </a:cxn>
            </a:cxnLst>
            <a:rect l="l" t="t" r="r" b="b"/>
            <a:pathLst>
              <a:path w="1595" h="1646">
                <a:moveTo>
                  <a:pt x="60" y="0"/>
                </a:moveTo>
                <a:cubicBezTo>
                  <a:pt x="908" y="0"/>
                  <a:pt x="1595" y="687"/>
                  <a:pt x="1595" y="1536"/>
                </a:cubicBezTo>
                <a:cubicBezTo>
                  <a:pt x="1595" y="1562"/>
                  <a:pt x="1594" y="1588"/>
                  <a:pt x="1593" y="1615"/>
                </a:cubicBezTo>
                <a:lnTo>
                  <a:pt x="1591" y="1646"/>
                </a:lnTo>
                <a:lnTo>
                  <a:pt x="0" y="1646"/>
                </a:lnTo>
                <a:lnTo>
                  <a:pt x="0" y="1"/>
                </a:lnTo>
                <a:lnTo>
                  <a:pt x="20" y="1"/>
                </a:lnTo>
                <a:cubicBezTo>
                  <a:pt x="33" y="0"/>
                  <a:pt x="46" y="0"/>
                  <a:pt x="6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15000"/>
            </a:schemeClr>
          </a:soli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lvl="0" algn="ctr">
              <a:buClrTx/>
              <a:buSzTx/>
              <a:buFontTx/>
            </a:pPr>
            <a:endParaRPr lang="zh-CN" altLang="en-US">
              <a:sym typeface="+mn-ea"/>
            </a:endParaRPr>
          </a:p>
        </p:txBody>
      </p:sp>
      <p:sp>
        <p:nvSpPr>
          <p:cNvPr id="24" name="任意多边形 23"/>
          <p:cNvSpPr/>
          <p:nvPr>
            <p:custDataLst>
              <p:tags r:id="rId8"/>
            </p:custDataLst>
          </p:nvPr>
        </p:nvSpPr>
        <p:spPr>
          <a:xfrm flipH="1" flipV="1">
            <a:off x="11179175" y="0"/>
            <a:ext cx="1012825" cy="1045210"/>
          </a:xfrm>
          <a:custGeom>
            <a:avLst/>
            <a:gdLst>
              <a:gd name="idx" fmla="cos wd2 2700000"/>
              <a:gd name="idy" fmla="sin hd2 2700000"/>
              <a:gd name="il" fmla="+- hc 0 idx"/>
              <a:gd name="ir" fmla="+- hc idx 0"/>
              <a:gd name="it" fmla="+- vc 0 idy"/>
              <a:gd name="ib" fmla="+- vc idy 0"/>
            </a:gdLst>
            <a:ahLst/>
            <a:cxnLst>
              <a:cxn ang="3">
                <a:pos x="hc" y="t"/>
              </a:cxn>
              <a:cxn ang="3">
                <a:pos x="il" y="it"/>
              </a:cxn>
              <a:cxn ang="cd2">
                <a:pos x="l" y="vc"/>
              </a:cxn>
              <a:cxn ang="cd4">
                <a:pos x="il" y="ib"/>
              </a:cxn>
              <a:cxn ang="cd4">
                <a:pos x="hc" y="b"/>
              </a:cxn>
              <a:cxn ang="cd4">
                <a:pos x="ir" y="ib"/>
              </a:cxn>
              <a:cxn ang="0">
                <a:pos x="r" y="vc"/>
              </a:cxn>
              <a:cxn ang="3">
                <a:pos x="ir" y="it"/>
              </a:cxn>
            </a:cxnLst>
            <a:rect l="l" t="t" r="r" b="b"/>
            <a:pathLst>
              <a:path w="1595" h="1646">
                <a:moveTo>
                  <a:pt x="60" y="0"/>
                </a:moveTo>
                <a:cubicBezTo>
                  <a:pt x="908" y="0"/>
                  <a:pt x="1595" y="687"/>
                  <a:pt x="1595" y="1536"/>
                </a:cubicBezTo>
                <a:cubicBezTo>
                  <a:pt x="1595" y="1562"/>
                  <a:pt x="1594" y="1588"/>
                  <a:pt x="1593" y="1615"/>
                </a:cubicBezTo>
                <a:lnTo>
                  <a:pt x="1591" y="1646"/>
                </a:lnTo>
                <a:lnTo>
                  <a:pt x="0" y="1646"/>
                </a:lnTo>
                <a:lnTo>
                  <a:pt x="0" y="1"/>
                </a:lnTo>
                <a:lnTo>
                  <a:pt x="20" y="1"/>
                </a:lnTo>
                <a:cubicBezTo>
                  <a:pt x="33" y="0"/>
                  <a:pt x="46" y="0"/>
                  <a:pt x="6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15000"/>
            </a:schemeClr>
          </a:soli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13317" name="Picture 9" descr="C:\Users\Administrator\Desktop\出版社社标.jpg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048683" y="6069965"/>
            <a:ext cx="811212" cy="800100"/>
          </a:xfrm>
          <a:prstGeom prst="rect">
            <a:avLst/>
          </a:prstGeom>
          <a:noFill/>
          <a:ln w="9525">
            <a:noFill/>
          </a:ln>
        </p:spPr>
      </p:pic>
    </p:spTree>
    <p:custDataLst>
      <p:tags r:id="rId10"/>
    </p:custDataLst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1447800" y="152400"/>
            <a:ext cx="8819515" cy="763270"/>
          </a:xfrm>
        </p:spPr>
        <p:txBody>
          <a:bodyPr>
            <a:normAutofit/>
          </a:bodyPr>
          <a:lstStyle/>
          <a:p>
            <a:pPr algn="l"/>
            <a:r>
              <a:rPr lang="zh-CN" altLang="en-US" sz="3600" b="1">
                <a:solidFill>
                  <a:schemeClr val="accent1"/>
                </a:solidFill>
                <a:sym typeface="+mn-ea"/>
              </a:rPr>
              <a:t>案例：</a:t>
            </a:r>
            <a:endParaRPr lang="zh-CN" altLang="en-US" sz="3600">
              <a:solidFill>
                <a:schemeClr val="accent1"/>
              </a:solidFill>
            </a:endParaRPr>
          </a:p>
        </p:txBody>
      </p:sp>
      <p:sp>
        <p:nvSpPr>
          <p:cNvPr id="5" name="文本框 4"/>
          <p:cNvSpPr txBox="1"/>
          <p:nvPr>
            <p:custDataLst>
              <p:tags r:id="rId2"/>
            </p:custDataLst>
          </p:nvPr>
        </p:nvSpPr>
        <p:spPr>
          <a:xfrm>
            <a:off x="1524000" y="1295400"/>
            <a:ext cx="9180195" cy="187769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indent="179705" eaLnBrk="0" hangingPunct="0">
              <a:lnSpc>
                <a:spcPct val="150000"/>
              </a:lnSpc>
            </a:pPr>
            <a:r>
              <a:rPr lang="en-US" altLang="zh-CN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宋体" panose="02010600030101010101" pitchFamily="2" charset="-122"/>
                <a:sym typeface="+mn-ea"/>
              </a:rPr>
              <a:t>   </a:t>
            </a:r>
            <a:r>
              <a:rPr lang="zh-CN" altLang="en-US" sz="2400" dirty="0">
                <a:latin typeface="Calibri" panose="020F0502020204030204" pitchFamily="34" charset="0"/>
                <a:cs typeface="Times New Roman" panose="02020603050405020304" pitchFamily="18" charset="0"/>
                <a:sym typeface="+mn-ea"/>
              </a:rPr>
              <a:t>正值离园时间，墨墨看见奶奶来接她时，兴高采烈地跑到奶奶面前，拉着奶奶的手走到自己的作品前，自豪地对奶奶说：</a:t>
            </a:r>
            <a:r>
              <a:rPr lang="zh-CN" altLang="en-US" sz="2400" dirty="0">
                <a:latin typeface="Arial" panose="020B0604020202020204" pitchFamily="34" charset="0"/>
                <a:cs typeface="Times New Roman" panose="02020603050405020304" pitchFamily="18" charset="0"/>
                <a:sym typeface="+mn-ea"/>
              </a:rPr>
              <a:t>“</a:t>
            </a:r>
            <a:r>
              <a:rPr lang="zh-CN" altLang="en-US" sz="2400" dirty="0">
                <a:latin typeface="Calibri" panose="020F0502020204030204" pitchFamily="34" charset="0"/>
                <a:cs typeface="Times New Roman" panose="02020603050405020304" pitchFamily="18" charset="0"/>
                <a:sym typeface="+mn-ea"/>
              </a:rPr>
              <a:t>奶奶，你看这是我画的小老鼠</a:t>
            </a:r>
            <a:r>
              <a:rPr lang="en-US" altLang="zh-CN" sz="2400" dirty="0">
                <a:latin typeface="Calibri" panose="020F0502020204030204" pitchFamily="34" charset="0"/>
                <a:cs typeface="Times New Roman" panose="02020603050405020304" pitchFamily="18" charset="0"/>
                <a:sym typeface="+mn-ea"/>
              </a:rPr>
              <a:t>-----</a:t>
            </a:r>
            <a:r>
              <a:rPr lang="en-US" altLang="zh-CN" sz="2400" dirty="0">
                <a:latin typeface="Arial" panose="020B0604020202020204" pitchFamily="34" charset="0"/>
                <a:cs typeface="Times New Roman" panose="02020603050405020304" pitchFamily="18" charset="0"/>
                <a:sym typeface="+mn-ea"/>
              </a:rPr>
              <a:t>”</a:t>
            </a:r>
            <a:r>
              <a:rPr lang="zh-CN" altLang="en-US" sz="2400" dirty="0">
                <a:latin typeface="Calibri" panose="020F0502020204030204" pitchFamily="34" charset="0"/>
                <a:cs typeface="Times New Roman" panose="02020603050405020304" pitchFamily="18" charset="0"/>
                <a:sym typeface="+mn-ea"/>
              </a:rPr>
              <a:t>还没等孩子把话说完，奶奶就大声地呵斥墨墨：</a:t>
            </a:r>
            <a:r>
              <a:rPr lang="zh-CN" altLang="en-US" sz="2400" dirty="0">
                <a:latin typeface="Arial" panose="020B0604020202020204" pitchFamily="34" charset="0"/>
                <a:cs typeface="Times New Roman" panose="02020603050405020304" pitchFamily="18" charset="0"/>
                <a:sym typeface="+mn-ea"/>
              </a:rPr>
              <a:t>“</a:t>
            </a:r>
            <a:r>
              <a:rPr lang="zh-CN" altLang="en-US" sz="2400" dirty="0">
                <a:latin typeface="Calibri" panose="020F0502020204030204" pitchFamily="34" charset="0"/>
                <a:cs typeface="Times New Roman" panose="02020603050405020304" pitchFamily="18" charset="0"/>
                <a:sym typeface="+mn-ea"/>
              </a:rPr>
              <a:t>你这是画的什么呀，乱七八糟的，像只老鼠吗？</a:t>
            </a:r>
            <a:r>
              <a:rPr lang="zh-CN" altLang="en-US" sz="2400" dirty="0">
                <a:latin typeface="Arial" panose="020B0604020202020204" pitchFamily="34" charset="0"/>
                <a:cs typeface="Times New Roman" panose="02020603050405020304" pitchFamily="18" charset="0"/>
                <a:sym typeface="+mn-ea"/>
              </a:rPr>
              <a:t>”</a:t>
            </a:r>
            <a:r>
              <a:rPr lang="zh-CN" altLang="en-US" sz="2400" dirty="0">
                <a:latin typeface="Calibri" panose="020F0502020204030204" pitchFamily="34" charset="0"/>
                <a:cs typeface="Times New Roman" panose="02020603050405020304" pitchFamily="18" charset="0"/>
                <a:sym typeface="+mn-ea"/>
              </a:rPr>
              <a:t>墨墨顿时委屈地低下了头，满脸的不高兴。同样，徐小童也是眉飞色舞、滔滔不绝地向妈妈介绍自己画的小飞机，妈妈则开心地、认真地听着，还适时地鼓励孩子说：</a:t>
            </a:r>
            <a:r>
              <a:rPr lang="zh-CN" altLang="en-US" sz="2400" dirty="0">
                <a:latin typeface="Arial" panose="020B0604020202020204" pitchFamily="34" charset="0"/>
                <a:cs typeface="Times New Roman" panose="02020603050405020304" pitchFamily="18" charset="0"/>
                <a:sym typeface="+mn-ea"/>
              </a:rPr>
              <a:t>“</a:t>
            </a:r>
            <a:r>
              <a:rPr lang="zh-CN" altLang="en-US" sz="2400" dirty="0">
                <a:latin typeface="Calibri" panose="020F0502020204030204" pitchFamily="34" charset="0"/>
                <a:cs typeface="Times New Roman" panose="02020603050405020304" pitchFamily="18" charset="0"/>
                <a:sym typeface="+mn-ea"/>
              </a:rPr>
              <a:t>我们家的徐小童真能干，画得真漂亮！</a:t>
            </a:r>
            <a:r>
              <a:rPr lang="zh-CN" altLang="en-US" sz="2400" dirty="0">
                <a:latin typeface="Arial" panose="020B0604020202020204" pitchFamily="34" charset="0"/>
                <a:cs typeface="Times New Roman" panose="02020603050405020304" pitchFamily="18" charset="0"/>
                <a:sym typeface="+mn-ea"/>
              </a:rPr>
              <a:t>”</a:t>
            </a:r>
            <a:r>
              <a:rPr lang="zh-CN" altLang="en-US" sz="2400" dirty="0">
                <a:latin typeface="Calibri" panose="020F0502020204030204" pitchFamily="34" charset="0"/>
                <a:cs typeface="Times New Roman" panose="02020603050405020304" pitchFamily="18" charset="0"/>
                <a:sym typeface="+mn-ea"/>
              </a:rPr>
              <a:t>孩子听了，心里乐滋滋的，妈妈赞赏的目光给了孩子自信和成就感。</a:t>
            </a:r>
            <a:endParaRPr lang="zh-CN" altLang="en-US" sz="2000" kern="0" dirty="0">
              <a:ln>
                <a:noFill/>
                <a:prstDash val="sysDot"/>
              </a:ln>
              <a:solidFill>
                <a:schemeClr val="tx1">
                  <a:lumMod val="90000"/>
                  <a:lumOff val="10000"/>
                </a:schemeClr>
              </a:solidFill>
              <a:latin typeface="Calibri" panose="020F0502020204030204" pitchFamily="34" charset="0"/>
              <a:sym typeface="+mn-ea"/>
            </a:endParaRPr>
          </a:p>
        </p:txBody>
      </p:sp>
      <p:cxnSp>
        <p:nvCxnSpPr>
          <p:cNvPr id="7" name="直接连接符 6"/>
          <p:cNvCxnSpPr/>
          <p:nvPr>
            <p:custDataLst>
              <p:tags r:id="rId3"/>
            </p:custDataLst>
          </p:nvPr>
        </p:nvCxnSpPr>
        <p:spPr>
          <a:xfrm flipH="1">
            <a:off x="10146665" y="5822950"/>
            <a:ext cx="728345" cy="0"/>
          </a:xfrm>
          <a:prstGeom prst="line">
            <a:avLst/>
          </a:prstGeom>
          <a:ln w="25400" cap="rnd" cmpd="sng">
            <a:solidFill>
              <a:schemeClr val="accent1">
                <a:alpha val="75000"/>
              </a:schemeClr>
            </a:solidFill>
            <a:prstDash val="sysDash"/>
            <a:round/>
            <a:head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任意多边形 7"/>
          <p:cNvSpPr/>
          <p:nvPr>
            <p:custDataLst>
              <p:tags r:id="rId4"/>
            </p:custDataLst>
          </p:nvPr>
        </p:nvSpPr>
        <p:spPr>
          <a:xfrm flipH="1" flipV="1">
            <a:off x="1205230" y="1694180"/>
            <a:ext cx="8881110" cy="4128770"/>
          </a:xfrm>
          <a:custGeom>
            <a:avLst/>
            <a:gdLst>
              <a:gd name="connisteX0" fmla="*/ 0 w 5389880"/>
              <a:gd name="connsiteY0" fmla="*/ 0 h 2423795"/>
              <a:gd name="connisteX1" fmla="*/ 5389880 w 5389880"/>
              <a:gd name="connsiteY1" fmla="*/ 0 h 2423795"/>
              <a:gd name="connisteX2" fmla="*/ 5389880 w 5389880"/>
              <a:gd name="connsiteY2" fmla="*/ 2423795 h 2423795"/>
            </a:gdLst>
            <a:ahLst/>
            <a:cxnLst>
              <a:cxn ang="0">
                <a:pos x="connisteX0" y="connsiteY0"/>
              </a:cxn>
              <a:cxn ang="0">
                <a:pos x="connisteX1" y="connsiteY1"/>
              </a:cxn>
              <a:cxn ang="0">
                <a:pos x="connisteX2" y="connsiteY2"/>
              </a:cxn>
            </a:cxnLst>
            <a:rect l="l" t="t" r="r" b="b"/>
            <a:pathLst>
              <a:path w="5389880" h="2423795">
                <a:moveTo>
                  <a:pt x="0" y="0"/>
                </a:moveTo>
                <a:lnTo>
                  <a:pt x="5389880" y="0"/>
                </a:lnTo>
                <a:lnTo>
                  <a:pt x="5389880" y="2423795"/>
                </a:lnTo>
              </a:path>
            </a:pathLst>
          </a:custGeom>
          <a:noFill/>
          <a:ln w="25400" cap="rnd">
            <a:gradFill>
              <a:gsLst>
                <a:gs pos="100000">
                  <a:schemeClr val="accent1">
                    <a:alpha val="35000"/>
                  </a:schemeClr>
                </a:gs>
                <a:gs pos="0">
                  <a:schemeClr val="accent1">
                    <a:alpha val="75000"/>
                  </a:schemeClr>
                </a:gs>
              </a:gsLst>
              <a:lin ang="2700000" scaled="1"/>
            </a:gra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buClrTx/>
              <a:buSzTx/>
              <a:buFontTx/>
            </a:pPr>
            <a:endParaRPr lang="zh-CN" altLang="en-US">
              <a:sym typeface="+mn-ea"/>
            </a:endParaRPr>
          </a:p>
        </p:txBody>
      </p:sp>
      <p:sp>
        <p:nvSpPr>
          <p:cNvPr id="82" name="任意多边形 81"/>
          <p:cNvSpPr/>
          <p:nvPr>
            <p:custDataLst>
              <p:tags r:id="rId5"/>
            </p:custDataLst>
          </p:nvPr>
        </p:nvSpPr>
        <p:spPr>
          <a:xfrm>
            <a:off x="2146935" y="1122045"/>
            <a:ext cx="8840470" cy="4121785"/>
          </a:xfrm>
          <a:custGeom>
            <a:avLst/>
            <a:gdLst>
              <a:gd name="connisteX0" fmla="*/ 0 w 5389880"/>
              <a:gd name="connsiteY0" fmla="*/ 0 h 2423795"/>
              <a:gd name="connisteX1" fmla="*/ 5389880 w 5389880"/>
              <a:gd name="connsiteY1" fmla="*/ 0 h 2423795"/>
              <a:gd name="connisteX2" fmla="*/ 5389880 w 5389880"/>
              <a:gd name="connsiteY2" fmla="*/ 2423795 h 2423795"/>
            </a:gdLst>
            <a:ahLst/>
            <a:cxnLst>
              <a:cxn ang="0">
                <a:pos x="connisteX0" y="connsiteY0"/>
              </a:cxn>
              <a:cxn ang="0">
                <a:pos x="connisteX1" y="connsiteY1"/>
              </a:cxn>
              <a:cxn ang="0">
                <a:pos x="connisteX2" y="connsiteY2"/>
              </a:cxn>
            </a:cxnLst>
            <a:rect l="l" t="t" r="r" b="b"/>
            <a:pathLst>
              <a:path w="5389880" h="2423795">
                <a:moveTo>
                  <a:pt x="0" y="0"/>
                </a:moveTo>
                <a:lnTo>
                  <a:pt x="5389880" y="0"/>
                </a:lnTo>
                <a:lnTo>
                  <a:pt x="5389880" y="2423795"/>
                </a:lnTo>
              </a:path>
            </a:pathLst>
          </a:custGeom>
          <a:noFill/>
          <a:ln w="25400" cap="rnd">
            <a:gradFill>
              <a:gsLst>
                <a:gs pos="100000">
                  <a:schemeClr val="accent1">
                    <a:alpha val="35000"/>
                  </a:schemeClr>
                </a:gs>
                <a:gs pos="0">
                  <a:schemeClr val="accent1">
                    <a:alpha val="75000"/>
                  </a:schemeClr>
                </a:gs>
              </a:gsLst>
              <a:lin ang="2700000" scaled="1"/>
            </a:gra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cxnSp>
        <p:nvCxnSpPr>
          <p:cNvPr id="13" name="直接连接符 12"/>
          <p:cNvCxnSpPr/>
          <p:nvPr>
            <p:custDataLst>
              <p:tags r:id="rId6"/>
            </p:custDataLst>
          </p:nvPr>
        </p:nvCxnSpPr>
        <p:spPr>
          <a:xfrm flipH="1">
            <a:off x="1347470" y="1122045"/>
            <a:ext cx="728345" cy="0"/>
          </a:xfrm>
          <a:prstGeom prst="line">
            <a:avLst/>
          </a:prstGeom>
          <a:ln w="25400" cap="rnd" cmpd="sng">
            <a:solidFill>
              <a:schemeClr val="accent1">
                <a:alpha val="75000"/>
              </a:schemeClr>
            </a:solidFill>
            <a:prstDash val="sysDash"/>
            <a:round/>
            <a:headEnd type="none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任意多边形 21"/>
          <p:cNvSpPr/>
          <p:nvPr>
            <p:custDataLst>
              <p:tags r:id="rId7"/>
            </p:custDataLst>
          </p:nvPr>
        </p:nvSpPr>
        <p:spPr>
          <a:xfrm>
            <a:off x="-635" y="5812790"/>
            <a:ext cx="1012825" cy="1045210"/>
          </a:xfrm>
          <a:custGeom>
            <a:avLst/>
            <a:gdLst>
              <a:gd name="idx" fmla="cos wd2 2700000"/>
              <a:gd name="idy" fmla="sin hd2 2700000"/>
              <a:gd name="il" fmla="+- hc 0 idx"/>
              <a:gd name="ir" fmla="+- hc idx 0"/>
              <a:gd name="it" fmla="+- vc 0 idy"/>
              <a:gd name="ib" fmla="+- vc idy 0"/>
            </a:gdLst>
            <a:ahLst/>
            <a:cxnLst>
              <a:cxn ang="3">
                <a:pos x="hc" y="t"/>
              </a:cxn>
              <a:cxn ang="3">
                <a:pos x="il" y="it"/>
              </a:cxn>
              <a:cxn ang="cd2">
                <a:pos x="l" y="vc"/>
              </a:cxn>
              <a:cxn ang="cd4">
                <a:pos x="il" y="ib"/>
              </a:cxn>
              <a:cxn ang="cd4">
                <a:pos x="hc" y="b"/>
              </a:cxn>
              <a:cxn ang="cd4">
                <a:pos x="ir" y="ib"/>
              </a:cxn>
              <a:cxn ang="0">
                <a:pos x="r" y="vc"/>
              </a:cxn>
              <a:cxn ang="3">
                <a:pos x="ir" y="it"/>
              </a:cxn>
            </a:cxnLst>
            <a:rect l="l" t="t" r="r" b="b"/>
            <a:pathLst>
              <a:path w="1595" h="1646">
                <a:moveTo>
                  <a:pt x="60" y="0"/>
                </a:moveTo>
                <a:cubicBezTo>
                  <a:pt x="908" y="0"/>
                  <a:pt x="1595" y="687"/>
                  <a:pt x="1595" y="1536"/>
                </a:cubicBezTo>
                <a:cubicBezTo>
                  <a:pt x="1595" y="1562"/>
                  <a:pt x="1594" y="1588"/>
                  <a:pt x="1593" y="1615"/>
                </a:cubicBezTo>
                <a:lnTo>
                  <a:pt x="1591" y="1646"/>
                </a:lnTo>
                <a:lnTo>
                  <a:pt x="0" y="1646"/>
                </a:lnTo>
                <a:lnTo>
                  <a:pt x="0" y="1"/>
                </a:lnTo>
                <a:lnTo>
                  <a:pt x="20" y="1"/>
                </a:lnTo>
                <a:cubicBezTo>
                  <a:pt x="33" y="0"/>
                  <a:pt x="46" y="0"/>
                  <a:pt x="6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15000"/>
            </a:schemeClr>
          </a:soli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lvl="0" algn="ctr">
              <a:buClrTx/>
              <a:buSzTx/>
              <a:buFontTx/>
            </a:pPr>
            <a:endParaRPr lang="zh-CN" altLang="en-US">
              <a:sym typeface="+mn-ea"/>
            </a:endParaRPr>
          </a:p>
        </p:txBody>
      </p:sp>
      <p:sp>
        <p:nvSpPr>
          <p:cNvPr id="24" name="任意多边形 23"/>
          <p:cNvSpPr/>
          <p:nvPr>
            <p:custDataLst>
              <p:tags r:id="rId8"/>
            </p:custDataLst>
          </p:nvPr>
        </p:nvSpPr>
        <p:spPr>
          <a:xfrm flipH="1" flipV="1">
            <a:off x="11179175" y="0"/>
            <a:ext cx="1012825" cy="1045210"/>
          </a:xfrm>
          <a:custGeom>
            <a:avLst/>
            <a:gdLst>
              <a:gd name="idx" fmla="cos wd2 2700000"/>
              <a:gd name="idy" fmla="sin hd2 2700000"/>
              <a:gd name="il" fmla="+- hc 0 idx"/>
              <a:gd name="ir" fmla="+- hc idx 0"/>
              <a:gd name="it" fmla="+- vc 0 idy"/>
              <a:gd name="ib" fmla="+- vc idy 0"/>
            </a:gdLst>
            <a:ahLst/>
            <a:cxnLst>
              <a:cxn ang="3">
                <a:pos x="hc" y="t"/>
              </a:cxn>
              <a:cxn ang="3">
                <a:pos x="il" y="it"/>
              </a:cxn>
              <a:cxn ang="cd2">
                <a:pos x="l" y="vc"/>
              </a:cxn>
              <a:cxn ang="cd4">
                <a:pos x="il" y="ib"/>
              </a:cxn>
              <a:cxn ang="cd4">
                <a:pos x="hc" y="b"/>
              </a:cxn>
              <a:cxn ang="cd4">
                <a:pos x="ir" y="ib"/>
              </a:cxn>
              <a:cxn ang="0">
                <a:pos x="r" y="vc"/>
              </a:cxn>
              <a:cxn ang="3">
                <a:pos x="ir" y="it"/>
              </a:cxn>
            </a:cxnLst>
            <a:rect l="l" t="t" r="r" b="b"/>
            <a:pathLst>
              <a:path w="1595" h="1646">
                <a:moveTo>
                  <a:pt x="60" y="0"/>
                </a:moveTo>
                <a:cubicBezTo>
                  <a:pt x="908" y="0"/>
                  <a:pt x="1595" y="687"/>
                  <a:pt x="1595" y="1536"/>
                </a:cubicBezTo>
                <a:cubicBezTo>
                  <a:pt x="1595" y="1562"/>
                  <a:pt x="1594" y="1588"/>
                  <a:pt x="1593" y="1615"/>
                </a:cubicBezTo>
                <a:lnTo>
                  <a:pt x="1591" y="1646"/>
                </a:lnTo>
                <a:lnTo>
                  <a:pt x="0" y="1646"/>
                </a:lnTo>
                <a:lnTo>
                  <a:pt x="0" y="1"/>
                </a:lnTo>
                <a:lnTo>
                  <a:pt x="20" y="1"/>
                </a:lnTo>
                <a:cubicBezTo>
                  <a:pt x="33" y="0"/>
                  <a:pt x="46" y="0"/>
                  <a:pt x="6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15000"/>
            </a:schemeClr>
          </a:soli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13317" name="Picture 9" descr="C:\Users\Administrator\Desktop\出版社社标.jpg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048683" y="6069965"/>
            <a:ext cx="811212" cy="800100"/>
          </a:xfrm>
          <a:prstGeom prst="rect">
            <a:avLst/>
          </a:prstGeom>
          <a:noFill/>
          <a:ln w="9525">
            <a:noFill/>
          </a:ln>
        </p:spPr>
      </p:pic>
    </p:spTree>
    <p:custDataLst>
      <p:tags r:id="rId10"/>
    </p:custDataLst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zh-CN" altLang="en-US" b="1"/>
              <a:t>思考与练习</a:t>
            </a:r>
            <a:endParaRPr lang="zh-CN" altLang="en-US" b="1"/>
          </a:p>
        </p:txBody>
      </p:sp>
      <p:sp>
        <p:nvSpPr>
          <p:cNvPr id="8" name="椭圆 7"/>
          <p:cNvSpPr/>
          <p:nvPr>
            <p:custDataLst>
              <p:tags r:id="rId2"/>
            </p:custDataLst>
          </p:nvPr>
        </p:nvSpPr>
        <p:spPr>
          <a:xfrm>
            <a:off x="6741795" y="1863090"/>
            <a:ext cx="542925" cy="542925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椭圆 6"/>
          <p:cNvSpPr/>
          <p:nvPr>
            <p:custDataLst>
              <p:tags r:id="rId3"/>
            </p:custDataLst>
          </p:nvPr>
        </p:nvSpPr>
        <p:spPr>
          <a:xfrm rot="20405484">
            <a:off x="7509510" y="5311140"/>
            <a:ext cx="224790" cy="22479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椭圆 8"/>
          <p:cNvSpPr/>
          <p:nvPr>
            <p:custDataLst>
              <p:tags r:id="rId4"/>
            </p:custDataLst>
          </p:nvPr>
        </p:nvSpPr>
        <p:spPr>
          <a:xfrm rot="20405484">
            <a:off x="10185400" y="2011045"/>
            <a:ext cx="156210" cy="15621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图片 2"/>
          <p:cNvPicPr>
            <a:picLocks noChangeAspect="1"/>
          </p:cNvPicPr>
          <p:nvPr>
            <p:custDataLst>
              <p:tags r:id="rId5"/>
            </p:custDataLst>
          </p:nvPr>
        </p:nvPicPr>
        <p:blipFill rotWithShape="1">
          <a:blip r:embed="rId6"/>
          <a:srcRect t="21778" b="21778"/>
          <a:stretch>
            <a:fillRect/>
          </a:stretch>
        </p:blipFill>
        <p:spPr>
          <a:xfrm>
            <a:off x="7292975" y="2078990"/>
            <a:ext cx="3380740" cy="3380740"/>
          </a:xfrm>
          <a:custGeom>
            <a:avLst/>
            <a:gdLst/>
            <a:ahLst/>
            <a:cxnLst>
              <a:cxn ang="3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263" h="5263">
                <a:moveTo>
                  <a:pt x="2631" y="0"/>
                </a:moveTo>
                <a:cubicBezTo>
                  <a:pt x="4085" y="0"/>
                  <a:pt x="5263" y="1178"/>
                  <a:pt x="5263" y="2631"/>
                </a:cubicBezTo>
                <a:cubicBezTo>
                  <a:pt x="5263" y="4085"/>
                  <a:pt x="4085" y="5263"/>
                  <a:pt x="2631" y="5263"/>
                </a:cubicBezTo>
                <a:cubicBezTo>
                  <a:pt x="1178" y="5263"/>
                  <a:pt x="0" y="4085"/>
                  <a:pt x="0" y="2631"/>
                </a:cubicBezTo>
                <a:cubicBezTo>
                  <a:pt x="0" y="1178"/>
                  <a:pt x="1178" y="0"/>
                  <a:pt x="2631" y="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alpha val="5000"/>
              </a:schemeClr>
            </a:solidFill>
          </a:ln>
        </p:spPr>
      </p:pic>
      <p:sp>
        <p:nvSpPr>
          <p:cNvPr id="18" name="椭圆 17"/>
          <p:cNvSpPr/>
          <p:nvPr>
            <p:custDataLst>
              <p:tags r:id="rId7"/>
            </p:custDataLst>
          </p:nvPr>
        </p:nvSpPr>
        <p:spPr>
          <a:xfrm>
            <a:off x="6400800" y="1186815"/>
            <a:ext cx="5165725" cy="5165725"/>
          </a:xfrm>
          <a:prstGeom prst="ellipse">
            <a:avLst/>
          </a:prstGeom>
          <a:noFill/>
          <a:ln w="9525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椭圆 18"/>
          <p:cNvSpPr/>
          <p:nvPr>
            <p:custDataLst>
              <p:tags r:id="rId8"/>
            </p:custDataLst>
          </p:nvPr>
        </p:nvSpPr>
        <p:spPr>
          <a:xfrm>
            <a:off x="10690225" y="5567680"/>
            <a:ext cx="156210" cy="15621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矩形 3"/>
          <p:cNvSpPr/>
          <p:nvPr>
            <p:custDataLst>
              <p:tags r:id="rId9"/>
            </p:custDataLst>
          </p:nvPr>
        </p:nvSpPr>
        <p:spPr>
          <a:xfrm>
            <a:off x="588900" y="2067086"/>
            <a:ext cx="945652" cy="94565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p>
            <a:pPr algn="ctr">
              <a:spcBef>
                <a:spcPct val="0"/>
              </a:spcBef>
              <a:spcAft>
                <a:spcPct val="0"/>
              </a:spcAft>
            </a:pPr>
            <a:r>
              <a:rPr lang="en-US" altLang="zh-CN" sz="2400" b="1">
                <a:solidFill>
                  <a:schemeClr val="lt1"/>
                </a:solidFill>
                <a:cs typeface="+mn-ea"/>
                <a:sym typeface="+mn-ea"/>
              </a:rPr>
              <a:t>01</a:t>
            </a:r>
            <a:endParaRPr lang="en-US" altLang="zh-CN" sz="2400" b="1" dirty="0">
              <a:solidFill>
                <a:schemeClr val="lt1"/>
              </a:solidFill>
              <a:cs typeface="+mn-ea"/>
              <a:sym typeface="+mn-ea"/>
            </a:endParaRPr>
          </a:p>
        </p:txBody>
      </p:sp>
      <p:sp>
        <p:nvSpPr>
          <p:cNvPr id="15" name="矩形 10"/>
          <p:cNvSpPr/>
          <p:nvPr>
            <p:custDataLst>
              <p:tags r:id="rId10"/>
            </p:custDataLst>
          </p:nvPr>
        </p:nvSpPr>
        <p:spPr>
          <a:xfrm>
            <a:off x="1656310" y="2067086"/>
            <a:ext cx="4102618" cy="945652"/>
          </a:xfrm>
          <a:prstGeom prst="rect">
            <a:avLst/>
          </a:prstGeom>
          <a:noFill/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70852" tIns="150273" rIns="170852" bIns="154301" rtlCol="0" anchor="ctr">
            <a:noAutofit/>
          </a:bodyPr>
          <a:p>
            <a:pPr algn="just">
              <a:lnSpc>
                <a:spcPct val="150000"/>
              </a:lnSpc>
            </a:pPr>
            <a:r>
              <a:rPr lang="zh-CN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sym typeface="+mn-ea"/>
              </a:rPr>
              <a:t>简述各种评价模式的含义、特征和用途。</a:t>
            </a:r>
            <a:endParaRPr lang="zh-CN" altLang="zh-CN" sz="14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6" name="矩形 12"/>
          <p:cNvSpPr/>
          <p:nvPr>
            <p:custDataLst>
              <p:tags r:id="rId11"/>
            </p:custDataLst>
          </p:nvPr>
        </p:nvSpPr>
        <p:spPr>
          <a:xfrm>
            <a:off x="588900" y="3197579"/>
            <a:ext cx="945652" cy="94565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p>
            <a:pPr algn="ctr">
              <a:spcBef>
                <a:spcPct val="0"/>
              </a:spcBef>
              <a:spcAft>
                <a:spcPct val="0"/>
              </a:spcAft>
            </a:pPr>
            <a:r>
              <a:rPr lang="en-US" altLang="zh-CN" sz="2400" b="1">
                <a:solidFill>
                  <a:schemeClr val="lt1"/>
                </a:solidFill>
                <a:cs typeface="+mn-ea"/>
                <a:sym typeface="+mn-ea"/>
              </a:rPr>
              <a:t>02</a:t>
            </a:r>
            <a:endParaRPr lang="en-US" altLang="zh-CN" sz="2400" b="1" dirty="0">
              <a:solidFill>
                <a:schemeClr val="lt1"/>
              </a:solidFill>
              <a:cs typeface="+mn-ea"/>
              <a:sym typeface="+mn-ea"/>
            </a:endParaRPr>
          </a:p>
        </p:txBody>
      </p:sp>
      <p:sp>
        <p:nvSpPr>
          <p:cNvPr id="17" name="矩形 15"/>
          <p:cNvSpPr/>
          <p:nvPr>
            <p:custDataLst>
              <p:tags r:id="rId12"/>
            </p:custDataLst>
          </p:nvPr>
        </p:nvSpPr>
        <p:spPr>
          <a:xfrm>
            <a:off x="588900" y="4328071"/>
            <a:ext cx="945652" cy="94565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p>
            <a:pPr algn="ctr">
              <a:spcBef>
                <a:spcPct val="0"/>
              </a:spcBef>
              <a:spcAft>
                <a:spcPct val="0"/>
              </a:spcAft>
            </a:pPr>
            <a:r>
              <a:rPr lang="en-US" altLang="zh-CN" sz="2400" b="1">
                <a:solidFill>
                  <a:schemeClr val="lt1"/>
                </a:solidFill>
                <a:cs typeface="+mn-ea"/>
                <a:sym typeface="+mn-ea"/>
              </a:rPr>
              <a:t>03</a:t>
            </a:r>
            <a:endParaRPr lang="en-US" altLang="zh-CN" sz="2400" b="1" dirty="0">
              <a:solidFill>
                <a:schemeClr val="lt1"/>
              </a:solidFill>
              <a:cs typeface="+mn-ea"/>
              <a:sym typeface="+mn-ea"/>
            </a:endParaRPr>
          </a:p>
        </p:txBody>
      </p:sp>
      <p:sp>
        <p:nvSpPr>
          <p:cNvPr id="49" name="矩形 48"/>
          <p:cNvSpPr/>
          <p:nvPr>
            <p:custDataLst>
              <p:tags r:id="rId13"/>
            </p:custDataLst>
          </p:nvPr>
        </p:nvSpPr>
        <p:spPr>
          <a:xfrm>
            <a:off x="1656310" y="3197579"/>
            <a:ext cx="4102618" cy="945652"/>
          </a:xfrm>
          <a:prstGeom prst="rect">
            <a:avLst/>
          </a:prstGeom>
          <a:noFill/>
          <a:ln w="63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70852" tIns="150273" rIns="170852" bIns="154301" rtlCol="0" anchor="ctr">
            <a:noAutofit/>
          </a:bodyPr>
          <a:p>
            <a:pPr algn="just">
              <a:lnSpc>
                <a:spcPct val="150000"/>
              </a:lnSpc>
            </a:pPr>
            <a:r>
              <a:rPr lang="zh-CN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sym typeface="+mn-ea"/>
              </a:rPr>
              <a:t>举例说明在某种特定的评价目标之下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sym typeface="+mn-ea"/>
              </a:rPr>
              <a:t>,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sym typeface="+mn-ea"/>
              </a:rPr>
              <a:t>选用何种评价模式较为适宜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sym typeface="+mn-ea"/>
              </a:rPr>
              <a:t>?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sym typeface="+mn-ea"/>
              </a:rPr>
              <a:t>为什么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sym typeface="+mn-ea"/>
              </a:rPr>
              <a:t>?</a:t>
            </a:r>
            <a:endParaRPr lang="en-US" altLang="zh-CN" sz="14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51" name="矩形 50"/>
          <p:cNvSpPr/>
          <p:nvPr>
            <p:custDataLst>
              <p:tags r:id="rId14"/>
            </p:custDataLst>
          </p:nvPr>
        </p:nvSpPr>
        <p:spPr>
          <a:xfrm>
            <a:off x="1656310" y="4328071"/>
            <a:ext cx="4102618" cy="945652"/>
          </a:xfrm>
          <a:prstGeom prst="rect">
            <a:avLst/>
          </a:prstGeom>
          <a:noFill/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70852" tIns="150273" rIns="170852" bIns="154301" rtlCol="0" anchor="ctr">
            <a:noAutofit/>
          </a:bodyPr>
          <a:p>
            <a:pPr algn="just">
              <a:lnSpc>
                <a:spcPct val="150000"/>
              </a:lnSpc>
            </a:pPr>
            <a:r>
              <a:rPr lang="zh-CN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sym typeface="+mn-ea"/>
              </a:rPr>
              <a:t>选择评价模式时需要考虑哪些因素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sym typeface="+mn-ea"/>
              </a:rPr>
              <a:t>?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sym typeface="+mn-ea"/>
              </a:rPr>
              <a:t>为什么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sym typeface="+mn-ea"/>
              </a:rPr>
              <a:t>?</a:t>
            </a:r>
            <a:endParaRPr lang="en-US" altLang="zh-CN" sz="14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</p:spTree>
    <p:custDataLst>
      <p:tags r:id="rId15"/>
    </p:custDataLst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任意多边形: 形状 798"/>
          <p:cNvSpPr/>
          <p:nvPr/>
        </p:nvSpPr>
        <p:spPr>
          <a:xfrm>
            <a:off x="11415784" y="-2"/>
            <a:ext cx="331106" cy="1560492"/>
          </a:xfrm>
          <a:custGeom>
            <a:avLst/>
            <a:gdLst>
              <a:gd name="connsiteX0" fmla="*/ 0 w 331106"/>
              <a:gd name="connsiteY0" fmla="*/ 0 h 1560492"/>
              <a:gd name="connsiteX1" fmla="*/ 331105 w 331106"/>
              <a:gd name="connsiteY1" fmla="*/ 0 h 1560492"/>
              <a:gd name="connsiteX2" fmla="*/ 331105 w 331106"/>
              <a:gd name="connsiteY2" fmla="*/ 1394934 h 1560492"/>
              <a:gd name="connsiteX3" fmla="*/ 331106 w 331106"/>
              <a:gd name="connsiteY3" fmla="*/ 1394939 h 1560492"/>
              <a:gd name="connsiteX4" fmla="*/ 165553 w 331106"/>
              <a:gd name="connsiteY4" fmla="*/ 1560492 h 1560492"/>
              <a:gd name="connsiteX5" fmla="*/ 0 w 331106"/>
              <a:gd name="connsiteY5" fmla="*/ 1394939 h 156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1106" h="1560492">
                <a:moveTo>
                  <a:pt x="0" y="0"/>
                </a:moveTo>
                <a:lnTo>
                  <a:pt x="331105" y="0"/>
                </a:lnTo>
                <a:lnTo>
                  <a:pt x="331105" y="1394934"/>
                </a:lnTo>
                <a:lnTo>
                  <a:pt x="331106" y="1394939"/>
                </a:lnTo>
                <a:cubicBezTo>
                  <a:pt x="331106" y="1486371"/>
                  <a:pt x="256985" y="1560492"/>
                  <a:pt x="165553" y="1560492"/>
                </a:cubicBezTo>
                <a:cubicBezTo>
                  <a:pt x="74121" y="1560492"/>
                  <a:pt x="0" y="1486371"/>
                  <a:pt x="0" y="1394939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ko-KR" altLang="en-US"/>
          </a:p>
        </p:txBody>
      </p:sp>
      <p:sp>
        <p:nvSpPr>
          <p:cNvPr id="4" name="圆"/>
          <p:cNvSpPr/>
          <p:nvPr/>
        </p:nvSpPr>
        <p:spPr>
          <a:xfrm>
            <a:off x="11415785" y="1742682"/>
            <a:ext cx="331105" cy="331105"/>
          </a:xfrm>
          <a:prstGeom prst="ellipse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5" name="点"/>
          <p:cNvGrpSpPr/>
          <p:nvPr/>
        </p:nvGrpSpPr>
        <p:grpSpPr>
          <a:xfrm>
            <a:off x="-466845" y="2954137"/>
            <a:ext cx="6356231" cy="3903863"/>
            <a:chOff x="5835980" y="2952750"/>
            <a:chExt cx="6356231" cy="3903863"/>
          </a:xfr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44000"/>
                </a:schemeClr>
              </a:gs>
            </a:gsLst>
            <a:lin ang="4800000" scaled="0"/>
          </a:gradFill>
        </p:grpSpPr>
        <p:sp>
          <p:nvSpPr>
            <p:cNvPr id="6" name="任意多边形: 形状 5"/>
            <p:cNvSpPr/>
            <p:nvPr/>
          </p:nvSpPr>
          <p:spPr>
            <a:xfrm>
              <a:off x="11152819" y="6737347"/>
              <a:ext cx="152611" cy="119266"/>
            </a:xfrm>
            <a:custGeom>
              <a:avLst/>
              <a:gdLst>
                <a:gd name="connsiteX0" fmla="*/ 120194 w 152611"/>
                <a:gd name="connsiteY0" fmla="*/ 119267 h 119266"/>
                <a:gd name="connsiteX1" fmla="*/ 0 w 152611"/>
                <a:gd name="connsiteY1" fmla="*/ 6691 h 119266"/>
                <a:gd name="connsiteX2" fmla="*/ 117104 w 152611"/>
                <a:gd name="connsiteY2" fmla="*/ 39777 h 119266"/>
                <a:gd name="connsiteX3" fmla="*/ 151362 w 152611"/>
                <a:gd name="connsiteY3" fmla="*/ 84530 h 119266"/>
                <a:gd name="connsiteX4" fmla="*/ 145980 w 152611"/>
                <a:gd name="connsiteY4" fmla="*/ 119267 h 119266"/>
                <a:gd name="connsiteX5" fmla="*/ 120194 w 152611"/>
                <a:gd name="connsiteY5" fmla="*/ 119267 h 11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611" h="119266">
                  <a:moveTo>
                    <a:pt x="120194" y="119267"/>
                  </a:moveTo>
                  <a:cubicBezTo>
                    <a:pt x="57486" y="105734"/>
                    <a:pt x="25520" y="59969"/>
                    <a:pt x="0" y="6691"/>
                  </a:cubicBezTo>
                  <a:cubicBezTo>
                    <a:pt x="33565" y="-10358"/>
                    <a:pt x="91851" y="6798"/>
                    <a:pt x="117104" y="39777"/>
                  </a:cubicBezTo>
                  <a:cubicBezTo>
                    <a:pt x="128559" y="54748"/>
                    <a:pt x="143423" y="67960"/>
                    <a:pt x="151362" y="84530"/>
                  </a:cubicBezTo>
                  <a:cubicBezTo>
                    <a:pt x="155517" y="93267"/>
                    <a:pt x="148165" y="107493"/>
                    <a:pt x="145980" y="119267"/>
                  </a:cubicBezTo>
                  <a:cubicBezTo>
                    <a:pt x="137350" y="119267"/>
                    <a:pt x="128772" y="119267"/>
                    <a:pt x="120194" y="1192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" name="任意多边形: 形状 6"/>
            <p:cNvSpPr/>
            <p:nvPr/>
          </p:nvSpPr>
          <p:spPr>
            <a:xfrm>
              <a:off x="7090462" y="6799288"/>
              <a:ext cx="69062" cy="57325"/>
            </a:xfrm>
            <a:custGeom>
              <a:avLst/>
              <a:gdLst>
                <a:gd name="connsiteX0" fmla="*/ 27484 w 69062"/>
                <a:gd name="connsiteY0" fmla="*/ 57325 h 57325"/>
                <a:gd name="connsiteX1" fmla="*/ 25086 w 69062"/>
                <a:gd name="connsiteY1" fmla="*/ 55194 h 57325"/>
                <a:gd name="connsiteX2" fmla="*/ 2443 w 69062"/>
                <a:gd name="connsiteY2" fmla="*/ 12998 h 57325"/>
                <a:gd name="connsiteX3" fmla="*/ 38193 w 69062"/>
                <a:gd name="connsiteY3" fmla="*/ 212 h 57325"/>
                <a:gd name="connsiteX4" fmla="*/ 66749 w 69062"/>
                <a:gd name="connsiteY4" fmla="*/ 22535 h 57325"/>
                <a:gd name="connsiteX5" fmla="*/ 40377 w 69062"/>
                <a:gd name="connsiteY5" fmla="*/ 57325 h 57325"/>
                <a:gd name="connsiteX6" fmla="*/ 27484 w 69062"/>
                <a:gd name="connsiteY6" fmla="*/ 57325 h 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62" h="57325">
                  <a:moveTo>
                    <a:pt x="27484" y="57325"/>
                  </a:moveTo>
                  <a:cubicBezTo>
                    <a:pt x="26685" y="56579"/>
                    <a:pt x="26045" y="55514"/>
                    <a:pt x="25086" y="55194"/>
                  </a:cubicBezTo>
                  <a:cubicBezTo>
                    <a:pt x="4095" y="48215"/>
                    <a:pt x="-4696" y="31006"/>
                    <a:pt x="2443" y="12998"/>
                  </a:cubicBezTo>
                  <a:cubicBezTo>
                    <a:pt x="5693" y="4847"/>
                    <a:pt x="26418" y="-1227"/>
                    <a:pt x="38193" y="212"/>
                  </a:cubicBezTo>
                  <a:cubicBezTo>
                    <a:pt x="48742" y="1490"/>
                    <a:pt x="62647" y="12465"/>
                    <a:pt x="66749" y="22535"/>
                  </a:cubicBezTo>
                  <a:cubicBezTo>
                    <a:pt x="75753" y="44645"/>
                    <a:pt x="56680" y="51145"/>
                    <a:pt x="40377" y="57325"/>
                  </a:cubicBezTo>
                  <a:cubicBezTo>
                    <a:pt x="36061" y="57325"/>
                    <a:pt x="31746" y="57325"/>
                    <a:pt x="27484" y="573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" name="任意多边形: 形状 7"/>
            <p:cNvSpPr/>
            <p:nvPr/>
          </p:nvSpPr>
          <p:spPr>
            <a:xfrm>
              <a:off x="8476192" y="2952750"/>
              <a:ext cx="38212" cy="43794"/>
            </a:xfrm>
            <a:custGeom>
              <a:avLst/>
              <a:gdLst>
                <a:gd name="connsiteX0" fmla="*/ 20311 w 38212"/>
                <a:gd name="connsiteY0" fmla="*/ 0 h 43794"/>
                <a:gd name="connsiteX1" fmla="*/ 38213 w 38212"/>
                <a:gd name="connsiteY1" fmla="*/ 43794 h 43794"/>
                <a:gd name="connsiteX2" fmla="*/ 971 w 38212"/>
                <a:gd name="connsiteY2" fmla="*/ 0 h 43794"/>
                <a:gd name="connsiteX3" fmla="*/ 20311 w 38212"/>
                <a:gd name="connsiteY3" fmla="*/ 0 h 4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12" h="43794">
                  <a:moveTo>
                    <a:pt x="20311" y="0"/>
                  </a:moveTo>
                  <a:cubicBezTo>
                    <a:pt x="25639" y="13053"/>
                    <a:pt x="30967" y="26106"/>
                    <a:pt x="38213" y="43794"/>
                  </a:cubicBezTo>
                  <a:cubicBezTo>
                    <a:pt x="865" y="41290"/>
                    <a:pt x="-2278" y="22909"/>
                    <a:pt x="971" y="0"/>
                  </a:cubicBezTo>
                  <a:cubicBezTo>
                    <a:pt x="7418" y="0"/>
                    <a:pt x="13865" y="0"/>
                    <a:pt x="2031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" name="任意多边形: 形状 8"/>
            <p:cNvSpPr/>
            <p:nvPr/>
          </p:nvSpPr>
          <p:spPr>
            <a:xfrm>
              <a:off x="5835980" y="5505090"/>
              <a:ext cx="38626" cy="30811"/>
            </a:xfrm>
            <a:custGeom>
              <a:avLst/>
              <a:gdLst>
                <a:gd name="connsiteX0" fmla="*/ 0 w 38626"/>
                <a:gd name="connsiteY0" fmla="*/ 5145 h 30811"/>
                <a:gd name="connsiteX1" fmla="*/ 14438 w 38626"/>
                <a:gd name="connsiteY1" fmla="*/ 350 h 30811"/>
                <a:gd name="connsiteX2" fmla="*/ 38626 w 38626"/>
                <a:gd name="connsiteY2" fmla="*/ 18358 h 30811"/>
                <a:gd name="connsiteX3" fmla="*/ 13905 w 38626"/>
                <a:gd name="connsiteY3" fmla="*/ 30665 h 30811"/>
                <a:gd name="connsiteX4" fmla="*/ 0 w 38626"/>
                <a:gd name="connsiteY4" fmla="*/ 24484 h 30811"/>
                <a:gd name="connsiteX5" fmla="*/ 0 w 38626"/>
                <a:gd name="connsiteY5" fmla="*/ 5145 h 3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626" h="30811">
                  <a:moveTo>
                    <a:pt x="0" y="5145"/>
                  </a:moveTo>
                  <a:cubicBezTo>
                    <a:pt x="4902" y="3333"/>
                    <a:pt x="11295" y="-1302"/>
                    <a:pt x="14438" y="350"/>
                  </a:cubicBezTo>
                  <a:cubicBezTo>
                    <a:pt x="23229" y="4985"/>
                    <a:pt x="30688" y="12177"/>
                    <a:pt x="38626" y="18358"/>
                  </a:cubicBezTo>
                  <a:cubicBezTo>
                    <a:pt x="30422" y="22620"/>
                    <a:pt x="22590" y="28107"/>
                    <a:pt x="13905" y="30665"/>
                  </a:cubicBezTo>
                  <a:cubicBezTo>
                    <a:pt x="10176" y="31730"/>
                    <a:pt x="4688" y="26722"/>
                    <a:pt x="0" y="24484"/>
                  </a:cubicBezTo>
                  <a:cubicBezTo>
                    <a:pt x="0" y="17985"/>
                    <a:pt x="0" y="11591"/>
                    <a:pt x="0" y="51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" name="任意多边形: 形状 9"/>
            <p:cNvSpPr/>
            <p:nvPr/>
          </p:nvSpPr>
          <p:spPr>
            <a:xfrm>
              <a:off x="11435616" y="6685688"/>
              <a:ext cx="248326" cy="128840"/>
            </a:xfrm>
            <a:custGeom>
              <a:avLst/>
              <a:gdLst>
                <a:gd name="connsiteX0" fmla="*/ 137989 w 248326"/>
                <a:gd name="connsiteY0" fmla="*/ 105394 h 128840"/>
                <a:gd name="connsiteX1" fmla="*/ 0 w 248326"/>
                <a:gd name="connsiteY1" fmla="*/ 2036 h 128840"/>
                <a:gd name="connsiteX2" fmla="*/ 118169 w 248326"/>
                <a:gd name="connsiteY2" fmla="*/ 54141 h 128840"/>
                <a:gd name="connsiteX3" fmla="*/ 116997 w 248326"/>
                <a:gd name="connsiteY3" fmla="*/ 28142 h 128840"/>
                <a:gd name="connsiteX4" fmla="*/ 248327 w 248326"/>
                <a:gd name="connsiteY4" fmla="*/ 126652 h 128840"/>
                <a:gd name="connsiteX5" fmla="*/ 135165 w 248326"/>
                <a:gd name="connsiteY5" fmla="*/ 78170 h 128840"/>
                <a:gd name="connsiteX6" fmla="*/ 137989 w 248326"/>
                <a:gd name="connsiteY6" fmla="*/ 105394 h 12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24" h="128838">
                  <a:moveTo>
                    <a:pt x="137989" y="105394"/>
                  </a:moveTo>
                  <a:cubicBezTo>
                    <a:pt x="72990" y="106087"/>
                    <a:pt x="34310" y="76411"/>
                    <a:pt x="0" y="2036"/>
                  </a:cubicBezTo>
                  <a:cubicBezTo>
                    <a:pt x="34896" y="-5796"/>
                    <a:pt x="67822" y="8429"/>
                    <a:pt x="118169" y="54141"/>
                  </a:cubicBezTo>
                  <a:cubicBezTo>
                    <a:pt x="117743" y="44178"/>
                    <a:pt x="117371" y="36133"/>
                    <a:pt x="116997" y="28142"/>
                  </a:cubicBezTo>
                  <a:cubicBezTo>
                    <a:pt x="169796" y="22548"/>
                    <a:pt x="217746" y="59096"/>
                    <a:pt x="248327" y="126652"/>
                  </a:cubicBezTo>
                  <a:cubicBezTo>
                    <a:pt x="214442" y="134217"/>
                    <a:pt x="188070" y="123136"/>
                    <a:pt x="135165" y="78170"/>
                  </a:cubicBezTo>
                  <a:cubicBezTo>
                    <a:pt x="136177" y="87919"/>
                    <a:pt x="136977" y="95485"/>
                    <a:pt x="137989" y="1053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" name="任意多边形: 形状 10"/>
            <p:cNvSpPr/>
            <p:nvPr/>
          </p:nvSpPr>
          <p:spPr>
            <a:xfrm>
              <a:off x="10760661" y="6688254"/>
              <a:ext cx="150543" cy="114977"/>
            </a:xfrm>
            <a:custGeom>
              <a:avLst/>
              <a:gdLst>
                <a:gd name="connsiteX0" fmla="*/ 150543 w 150543"/>
                <a:gd name="connsiteY0" fmla="*/ 107836 h 114977"/>
                <a:gd name="connsiteX1" fmla="*/ 354 w 150543"/>
                <a:gd name="connsiteY1" fmla="*/ 23071 h 114977"/>
                <a:gd name="connsiteX2" fmla="*/ 12288 w 150543"/>
                <a:gd name="connsiteY2" fmla="*/ 1920 h 114977"/>
                <a:gd name="connsiteX3" fmla="*/ 150543 w 150543"/>
                <a:gd name="connsiteY3" fmla="*/ 107836 h 11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543" h="114977">
                  <a:moveTo>
                    <a:pt x="150543" y="107836"/>
                  </a:moveTo>
                  <a:cubicBezTo>
                    <a:pt x="63062" y="134155"/>
                    <a:pt x="33599" y="83648"/>
                    <a:pt x="354" y="23071"/>
                  </a:cubicBezTo>
                  <a:cubicBezTo>
                    <a:pt x="-1831" y="19075"/>
                    <a:pt x="6587" y="3305"/>
                    <a:pt x="12288" y="1920"/>
                  </a:cubicBezTo>
                  <a:cubicBezTo>
                    <a:pt x="67270" y="-11506"/>
                    <a:pt x="144683" y="47792"/>
                    <a:pt x="150543" y="1078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" name="任意多边形: 形状 11"/>
            <p:cNvSpPr/>
            <p:nvPr/>
          </p:nvSpPr>
          <p:spPr>
            <a:xfrm>
              <a:off x="10796716" y="6561914"/>
              <a:ext cx="162012" cy="120482"/>
            </a:xfrm>
            <a:custGeom>
              <a:avLst/>
              <a:gdLst>
                <a:gd name="connsiteX0" fmla="*/ 162013 w 162012"/>
                <a:gd name="connsiteY0" fmla="*/ 110519 h 120482"/>
                <a:gd name="connsiteX1" fmla="*/ 49117 w 162012"/>
                <a:gd name="connsiteY1" fmla="*/ 88302 h 120482"/>
                <a:gd name="connsiteX2" fmla="*/ 5376 w 162012"/>
                <a:gd name="connsiteY2" fmla="*/ 28951 h 120482"/>
                <a:gd name="connsiteX3" fmla="*/ 22638 w 162012"/>
                <a:gd name="connsiteY3" fmla="*/ 21 h 120482"/>
                <a:gd name="connsiteX4" fmla="*/ 74691 w 162012"/>
                <a:gd name="connsiteY4" fmla="*/ 12914 h 120482"/>
                <a:gd name="connsiteX5" fmla="*/ 162013 w 162012"/>
                <a:gd name="connsiteY5" fmla="*/ 110519 h 12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012" h="120482">
                  <a:moveTo>
                    <a:pt x="162013" y="110519"/>
                  </a:moveTo>
                  <a:cubicBezTo>
                    <a:pt x="117259" y="129326"/>
                    <a:pt x="76768" y="121281"/>
                    <a:pt x="49117" y="88302"/>
                  </a:cubicBezTo>
                  <a:cubicBezTo>
                    <a:pt x="33400" y="69495"/>
                    <a:pt x="19015" y="49410"/>
                    <a:pt x="5376" y="28951"/>
                  </a:cubicBezTo>
                  <a:cubicBezTo>
                    <a:pt x="-7943" y="8972"/>
                    <a:pt x="5643" y="-511"/>
                    <a:pt x="22638" y="21"/>
                  </a:cubicBezTo>
                  <a:cubicBezTo>
                    <a:pt x="40273" y="554"/>
                    <a:pt x="60146" y="3857"/>
                    <a:pt x="74691" y="12914"/>
                  </a:cubicBezTo>
                  <a:cubicBezTo>
                    <a:pt x="112784" y="36517"/>
                    <a:pt x="146775" y="65393"/>
                    <a:pt x="162013" y="1105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" name="任意多边形: 形状 12"/>
            <p:cNvSpPr/>
            <p:nvPr/>
          </p:nvSpPr>
          <p:spPr>
            <a:xfrm>
              <a:off x="10623754" y="6682503"/>
              <a:ext cx="148230" cy="110084"/>
            </a:xfrm>
            <a:custGeom>
              <a:avLst/>
              <a:gdLst>
                <a:gd name="connsiteX0" fmla="*/ 338 w 148230"/>
                <a:gd name="connsiteY0" fmla="*/ 1597 h 110084"/>
                <a:gd name="connsiteX1" fmla="*/ 140032 w 148230"/>
                <a:gd name="connsiteY1" fmla="*/ 66330 h 110084"/>
                <a:gd name="connsiteX2" fmla="*/ 112061 w 148230"/>
                <a:gd name="connsiteY2" fmla="*/ 109804 h 110084"/>
                <a:gd name="connsiteX3" fmla="*/ 338 w 148230"/>
                <a:gd name="connsiteY3" fmla="*/ 1597 h 11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30" h="110084">
                  <a:moveTo>
                    <a:pt x="338" y="1597"/>
                  </a:moveTo>
                  <a:cubicBezTo>
                    <a:pt x="68320" y="-6394"/>
                    <a:pt x="115897" y="15663"/>
                    <a:pt x="140032" y="66330"/>
                  </a:cubicBezTo>
                  <a:cubicBezTo>
                    <a:pt x="156335" y="100587"/>
                    <a:pt x="148982" y="112095"/>
                    <a:pt x="112061" y="109804"/>
                  </a:cubicBezTo>
                  <a:cubicBezTo>
                    <a:pt x="50046" y="106022"/>
                    <a:pt x="-4830" y="52851"/>
                    <a:pt x="338" y="15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" name="任意多边形: 形状 13"/>
            <p:cNvSpPr/>
            <p:nvPr/>
          </p:nvSpPr>
          <p:spPr>
            <a:xfrm>
              <a:off x="11024866" y="6716654"/>
              <a:ext cx="169456" cy="119127"/>
            </a:xfrm>
            <a:custGeom>
              <a:avLst/>
              <a:gdLst>
                <a:gd name="connsiteX0" fmla="*/ 169456 w 169456"/>
                <a:gd name="connsiteY0" fmla="*/ 110230 h 119127"/>
                <a:gd name="connsiteX1" fmla="*/ 47451 w 169456"/>
                <a:gd name="connsiteY1" fmla="*/ 86255 h 119127"/>
                <a:gd name="connsiteX2" fmla="*/ 6161 w 169456"/>
                <a:gd name="connsiteY2" fmla="*/ 29142 h 119127"/>
                <a:gd name="connsiteX3" fmla="*/ 20759 w 169456"/>
                <a:gd name="connsiteY3" fmla="*/ 212 h 119127"/>
                <a:gd name="connsiteX4" fmla="*/ 89486 w 169456"/>
                <a:gd name="connsiteY4" fmla="*/ 19978 h 119127"/>
                <a:gd name="connsiteX5" fmla="*/ 169456 w 169456"/>
                <a:gd name="connsiteY5" fmla="*/ 110230 h 11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456" h="119126">
                  <a:moveTo>
                    <a:pt x="169456" y="110230"/>
                  </a:moveTo>
                  <a:cubicBezTo>
                    <a:pt x="115273" y="125947"/>
                    <a:pt x="77073" y="122537"/>
                    <a:pt x="47451" y="86255"/>
                  </a:cubicBezTo>
                  <a:cubicBezTo>
                    <a:pt x="32586" y="68088"/>
                    <a:pt x="19533" y="48428"/>
                    <a:pt x="6161" y="29142"/>
                  </a:cubicBezTo>
                  <a:cubicBezTo>
                    <a:pt x="-6520" y="10868"/>
                    <a:pt x="1365" y="-1812"/>
                    <a:pt x="20759" y="212"/>
                  </a:cubicBezTo>
                  <a:cubicBezTo>
                    <a:pt x="44414" y="2716"/>
                    <a:pt x="72385" y="6019"/>
                    <a:pt x="89486" y="19978"/>
                  </a:cubicBezTo>
                  <a:cubicBezTo>
                    <a:pt x="118257" y="43527"/>
                    <a:pt x="139834" y="75813"/>
                    <a:pt x="169456" y="1102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" name="任意多边形: 形状 14"/>
            <p:cNvSpPr/>
            <p:nvPr/>
          </p:nvSpPr>
          <p:spPr>
            <a:xfrm>
              <a:off x="10891865" y="6704249"/>
              <a:ext cx="157279" cy="117893"/>
            </a:xfrm>
            <a:custGeom>
              <a:avLst/>
              <a:gdLst>
                <a:gd name="connsiteX0" fmla="*/ 127920 w 157279"/>
                <a:gd name="connsiteY0" fmla="*/ 117894 h 117893"/>
                <a:gd name="connsiteX1" fmla="*/ 27438 w 157279"/>
                <a:gd name="connsiteY1" fmla="*/ 56518 h 117893"/>
                <a:gd name="connsiteX2" fmla="*/ 17369 w 157279"/>
                <a:gd name="connsiteY2" fmla="*/ 40162 h 117893"/>
                <a:gd name="connsiteX3" fmla="*/ 0 w 157279"/>
                <a:gd name="connsiteY3" fmla="*/ 5638 h 117893"/>
                <a:gd name="connsiteX4" fmla="*/ 45180 w 157279"/>
                <a:gd name="connsiteY4" fmla="*/ 1003 h 117893"/>
                <a:gd name="connsiteX5" fmla="*/ 150509 w 157279"/>
                <a:gd name="connsiteY5" fmla="*/ 79214 h 117893"/>
                <a:gd name="connsiteX6" fmla="*/ 155784 w 157279"/>
                <a:gd name="connsiteY6" fmla="*/ 108410 h 117893"/>
                <a:gd name="connsiteX7" fmla="*/ 127920 w 157279"/>
                <a:gd name="connsiteY7" fmla="*/ 117894 h 11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279" h="117893">
                  <a:moveTo>
                    <a:pt x="127920" y="117894"/>
                  </a:moveTo>
                  <a:cubicBezTo>
                    <a:pt x="82634" y="114697"/>
                    <a:pt x="49015" y="95943"/>
                    <a:pt x="27438" y="56518"/>
                  </a:cubicBezTo>
                  <a:cubicBezTo>
                    <a:pt x="24348" y="50924"/>
                    <a:pt x="20352" y="45809"/>
                    <a:pt x="17369" y="40162"/>
                  </a:cubicBezTo>
                  <a:cubicBezTo>
                    <a:pt x="11348" y="28760"/>
                    <a:pt x="5754" y="17146"/>
                    <a:pt x="0" y="5638"/>
                  </a:cubicBezTo>
                  <a:cubicBezTo>
                    <a:pt x="15131" y="3826"/>
                    <a:pt x="31327" y="-2407"/>
                    <a:pt x="45180" y="1003"/>
                  </a:cubicBezTo>
                  <a:cubicBezTo>
                    <a:pt x="90625" y="12084"/>
                    <a:pt x="126055" y="39256"/>
                    <a:pt x="150509" y="79214"/>
                  </a:cubicBezTo>
                  <a:cubicBezTo>
                    <a:pt x="155571" y="87472"/>
                    <a:pt x="159567" y="101591"/>
                    <a:pt x="155784" y="108410"/>
                  </a:cubicBezTo>
                  <a:cubicBezTo>
                    <a:pt x="152161" y="114750"/>
                    <a:pt x="137616" y="114963"/>
                    <a:pt x="127920" y="1178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" name="任意多边形: 形状 15"/>
            <p:cNvSpPr/>
            <p:nvPr/>
          </p:nvSpPr>
          <p:spPr>
            <a:xfrm>
              <a:off x="10245244" y="6518584"/>
              <a:ext cx="144496" cy="112132"/>
            </a:xfrm>
            <a:custGeom>
              <a:avLst/>
              <a:gdLst>
                <a:gd name="connsiteX0" fmla="*/ 101485 w 144496"/>
                <a:gd name="connsiteY0" fmla="*/ 112132 h 112132"/>
                <a:gd name="connsiteX1" fmla="*/ 44 w 144496"/>
                <a:gd name="connsiteY1" fmla="*/ 21134 h 112132"/>
                <a:gd name="connsiteX2" fmla="*/ 14749 w 144496"/>
                <a:gd name="connsiteY2" fmla="*/ 2273 h 112132"/>
                <a:gd name="connsiteX3" fmla="*/ 144160 w 144496"/>
                <a:gd name="connsiteY3" fmla="*/ 89809 h 112132"/>
                <a:gd name="connsiteX4" fmla="*/ 101485 w 144496"/>
                <a:gd name="connsiteY4" fmla="*/ 112132 h 11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96" h="112132">
                  <a:moveTo>
                    <a:pt x="101485" y="112132"/>
                  </a:moveTo>
                  <a:cubicBezTo>
                    <a:pt x="57584" y="112185"/>
                    <a:pt x="5958" y="66952"/>
                    <a:pt x="44" y="21134"/>
                  </a:cubicBezTo>
                  <a:cubicBezTo>
                    <a:pt x="-702" y="15380"/>
                    <a:pt x="8196" y="4404"/>
                    <a:pt x="14749" y="2273"/>
                  </a:cubicBezTo>
                  <a:cubicBezTo>
                    <a:pt x="58276" y="-11952"/>
                    <a:pt x="138992" y="43404"/>
                    <a:pt x="144160" y="89809"/>
                  </a:cubicBezTo>
                  <a:cubicBezTo>
                    <a:pt x="146238" y="108562"/>
                    <a:pt x="139472" y="112079"/>
                    <a:pt x="101485" y="1121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" name="任意多边形: 形状 16"/>
            <p:cNvSpPr/>
            <p:nvPr/>
          </p:nvSpPr>
          <p:spPr>
            <a:xfrm>
              <a:off x="10330681" y="6663287"/>
              <a:ext cx="149707" cy="110244"/>
            </a:xfrm>
            <a:custGeom>
              <a:avLst/>
              <a:gdLst>
                <a:gd name="connsiteX0" fmla="*/ 116956 w 149707"/>
                <a:gd name="connsiteY0" fmla="*/ 110213 h 110244"/>
                <a:gd name="connsiteX1" fmla="*/ 6618 w 149707"/>
                <a:gd name="connsiteY1" fmla="*/ 38022 h 110244"/>
                <a:gd name="connsiteX2" fmla="*/ 28888 w 149707"/>
                <a:gd name="connsiteY2" fmla="*/ 461 h 110244"/>
                <a:gd name="connsiteX3" fmla="*/ 148975 w 149707"/>
                <a:gd name="connsiteY3" fmla="*/ 88210 h 110244"/>
                <a:gd name="connsiteX4" fmla="*/ 116956 w 149707"/>
                <a:gd name="connsiteY4" fmla="*/ 110213 h 110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707" h="110244">
                  <a:moveTo>
                    <a:pt x="116956" y="110213"/>
                  </a:moveTo>
                  <a:cubicBezTo>
                    <a:pt x="66555" y="107176"/>
                    <a:pt x="31019" y="80165"/>
                    <a:pt x="6618" y="38022"/>
                  </a:cubicBezTo>
                  <a:cubicBezTo>
                    <a:pt x="-7075" y="14420"/>
                    <a:pt x="544" y="3445"/>
                    <a:pt x="28888" y="461"/>
                  </a:cubicBezTo>
                  <a:cubicBezTo>
                    <a:pt x="79928" y="-4920"/>
                    <a:pt x="139492" y="37543"/>
                    <a:pt x="148975" y="88210"/>
                  </a:cubicBezTo>
                  <a:cubicBezTo>
                    <a:pt x="153930" y="114955"/>
                    <a:pt x="132672" y="109521"/>
                    <a:pt x="116956" y="1102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" name="任意多边形: 形状 17"/>
            <p:cNvSpPr/>
            <p:nvPr/>
          </p:nvSpPr>
          <p:spPr>
            <a:xfrm>
              <a:off x="10669620" y="6549445"/>
              <a:ext cx="147504" cy="115694"/>
            </a:xfrm>
            <a:custGeom>
              <a:avLst/>
              <a:gdLst>
                <a:gd name="connsiteX0" fmla="*/ 115583 w 147504"/>
                <a:gd name="connsiteY0" fmla="*/ 115529 h 115694"/>
                <a:gd name="connsiteX1" fmla="*/ 130 w 147504"/>
                <a:gd name="connsiteY1" fmla="*/ 22506 h 115694"/>
                <a:gd name="connsiteX2" fmla="*/ 14409 w 147504"/>
                <a:gd name="connsiteY2" fmla="*/ 1568 h 115694"/>
                <a:gd name="connsiteX3" fmla="*/ 146910 w 147504"/>
                <a:gd name="connsiteY3" fmla="*/ 93206 h 115694"/>
                <a:gd name="connsiteX4" fmla="*/ 115583 w 147504"/>
                <a:gd name="connsiteY4" fmla="*/ 115529 h 115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504" h="115694">
                  <a:moveTo>
                    <a:pt x="115583" y="115529"/>
                  </a:moveTo>
                  <a:cubicBezTo>
                    <a:pt x="67153" y="113398"/>
                    <a:pt x="10519" y="68911"/>
                    <a:pt x="130" y="22506"/>
                  </a:cubicBezTo>
                  <a:cubicBezTo>
                    <a:pt x="-1202" y="16592"/>
                    <a:pt x="7962" y="3273"/>
                    <a:pt x="14409" y="1568"/>
                  </a:cubicBezTo>
                  <a:cubicBezTo>
                    <a:pt x="58895" y="-10206"/>
                    <a:pt x="139717" y="46694"/>
                    <a:pt x="146910" y="93206"/>
                  </a:cubicBezTo>
                  <a:cubicBezTo>
                    <a:pt x="149734" y="111906"/>
                    <a:pt x="143021" y="116701"/>
                    <a:pt x="115583" y="1155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" name="任意多边形: 形状 18"/>
            <p:cNvSpPr/>
            <p:nvPr/>
          </p:nvSpPr>
          <p:spPr>
            <a:xfrm>
              <a:off x="10531069" y="6542073"/>
              <a:ext cx="146805" cy="109931"/>
            </a:xfrm>
            <a:custGeom>
              <a:avLst/>
              <a:gdLst>
                <a:gd name="connsiteX0" fmla="*/ 0 w 146805"/>
                <a:gd name="connsiteY0" fmla="*/ 3772 h 109931"/>
                <a:gd name="connsiteX1" fmla="*/ 144010 w 146805"/>
                <a:gd name="connsiteY1" fmla="*/ 78840 h 109931"/>
                <a:gd name="connsiteX2" fmla="*/ 126108 w 146805"/>
                <a:gd name="connsiteY2" fmla="*/ 109422 h 109931"/>
                <a:gd name="connsiteX3" fmla="*/ 0 w 146805"/>
                <a:gd name="connsiteY3" fmla="*/ 3772 h 10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05" h="109930">
                  <a:moveTo>
                    <a:pt x="0" y="3772"/>
                  </a:moveTo>
                  <a:cubicBezTo>
                    <a:pt x="60150" y="-11892"/>
                    <a:pt x="126002" y="22792"/>
                    <a:pt x="144010" y="78840"/>
                  </a:cubicBezTo>
                  <a:cubicBezTo>
                    <a:pt x="149870" y="97008"/>
                    <a:pt x="147685" y="107184"/>
                    <a:pt x="126108" y="109422"/>
                  </a:cubicBezTo>
                  <a:cubicBezTo>
                    <a:pt x="66863" y="115655"/>
                    <a:pt x="4422" y="63869"/>
                    <a:pt x="0" y="37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" name="任意多边形: 形状 19"/>
            <p:cNvSpPr/>
            <p:nvPr/>
          </p:nvSpPr>
          <p:spPr>
            <a:xfrm>
              <a:off x="10481308" y="6673118"/>
              <a:ext cx="148972" cy="106948"/>
            </a:xfrm>
            <a:custGeom>
              <a:avLst/>
              <a:gdLst>
                <a:gd name="connsiteX0" fmla="*/ 0 w 148972"/>
                <a:gd name="connsiteY0" fmla="*/ 2298 h 106948"/>
                <a:gd name="connsiteX1" fmla="*/ 143157 w 148972"/>
                <a:gd name="connsiteY1" fmla="*/ 72038 h 106948"/>
                <a:gd name="connsiteX2" fmla="*/ 120301 w 148972"/>
                <a:gd name="connsiteY2" fmla="*/ 106935 h 106948"/>
                <a:gd name="connsiteX3" fmla="*/ 0 w 148972"/>
                <a:gd name="connsiteY3" fmla="*/ 2298 h 10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972" h="106948">
                  <a:moveTo>
                    <a:pt x="0" y="2298"/>
                  </a:moveTo>
                  <a:cubicBezTo>
                    <a:pt x="56634" y="-9051"/>
                    <a:pt x="120834" y="22810"/>
                    <a:pt x="143157" y="72038"/>
                  </a:cubicBezTo>
                  <a:cubicBezTo>
                    <a:pt x="154985" y="98091"/>
                    <a:pt x="149444" y="106562"/>
                    <a:pt x="120301" y="106935"/>
                  </a:cubicBezTo>
                  <a:cubicBezTo>
                    <a:pt x="54503" y="107841"/>
                    <a:pt x="2078" y="63194"/>
                    <a:pt x="0" y="22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" name="任意多边形: 形状 20"/>
            <p:cNvSpPr/>
            <p:nvPr/>
          </p:nvSpPr>
          <p:spPr>
            <a:xfrm>
              <a:off x="10097018" y="6517712"/>
              <a:ext cx="139924" cy="105904"/>
            </a:xfrm>
            <a:custGeom>
              <a:avLst/>
              <a:gdLst>
                <a:gd name="connsiteX0" fmla="*/ 31485 w 139924"/>
                <a:gd name="connsiteY0" fmla="*/ 2 h 105904"/>
                <a:gd name="connsiteX1" fmla="*/ 137667 w 139924"/>
                <a:gd name="connsiteY1" fmla="*/ 70808 h 105904"/>
                <a:gd name="connsiteX2" fmla="*/ 112307 w 139924"/>
                <a:gd name="connsiteY2" fmla="*/ 105865 h 105904"/>
                <a:gd name="connsiteX3" fmla="*/ 4953 w 139924"/>
                <a:gd name="connsiteY3" fmla="*/ 37137 h 105904"/>
                <a:gd name="connsiteX4" fmla="*/ 31485 w 139924"/>
                <a:gd name="connsiteY4" fmla="*/ 2 h 10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924" h="105904">
                  <a:moveTo>
                    <a:pt x="31485" y="2"/>
                  </a:moveTo>
                  <a:cubicBezTo>
                    <a:pt x="84123" y="269"/>
                    <a:pt x="125680" y="28239"/>
                    <a:pt x="137667" y="70808"/>
                  </a:cubicBezTo>
                  <a:cubicBezTo>
                    <a:pt x="144114" y="93717"/>
                    <a:pt x="137081" y="105066"/>
                    <a:pt x="112307" y="105865"/>
                  </a:cubicBezTo>
                  <a:cubicBezTo>
                    <a:pt x="70538" y="107197"/>
                    <a:pt x="18645" y="74591"/>
                    <a:pt x="4953" y="37137"/>
                  </a:cubicBezTo>
                  <a:cubicBezTo>
                    <a:pt x="-5756" y="7834"/>
                    <a:pt x="-55" y="-158"/>
                    <a:pt x="31485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" name="任意多边形: 形状 21"/>
            <p:cNvSpPr/>
            <p:nvPr/>
          </p:nvSpPr>
          <p:spPr>
            <a:xfrm>
              <a:off x="10188313" y="6658699"/>
              <a:ext cx="141274" cy="107504"/>
            </a:xfrm>
            <a:custGeom>
              <a:avLst/>
              <a:gdLst>
                <a:gd name="connsiteX0" fmla="*/ 104871 w 141274"/>
                <a:gd name="connsiteY0" fmla="*/ 107502 h 107504"/>
                <a:gd name="connsiteX1" fmla="*/ 2579 w 141274"/>
                <a:gd name="connsiteY1" fmla="*/ 36057 h 107504"/>
                <a:gd name="connsiteX2" fmla="*/ 29857 w 141274"/>
                <a:gd name="connsiteY2" fmla="*/ 254 h 107504"/>
                <a:gd name="connsiteX3" fmla="*/ 132149 w 141274"/>
                <a:gd name="connsiteY3" fmla="*/ 63921 h 107504"/>
                <a:gd name="connsiteX4" fmla="*/ 104871 w 141274"/>
                <a:gd name="connsiteY4" fmla="*/ 107502 h 10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74" h="107504">
                  <a:moveTo>
                    <a:pt x="104871" y="107502"/>
                  </a:moveTo>
                  <a:cubicBezTo>
                    <a:pt x="52606" y="107236"/>
                    <a:pt x="15631" y="81396"/>
                    <a:pt x="2579" y="36057"/>
                  </a:cubicBezTo>
                  <a:cubicBezTo>
                    <a:pt x="-4774" y="10590"/>
                    <a:pt x="3378" y="-1983"/>
                    <a:pt x="29857" y="254"/>
                  </a:cubicBezTo>
                  <a:cubicBezTo>
                    <a:pt x="74184" y="3931"/>
                    <a:pt x="109560" y="25295"/>
                    <a:pt x="132149" y="63921"/>
                  </a:cubicBezTo>
                  <a:cubicBezTo>
                    <a:pt x="150264" y="94982"/>
                    <a:pt x="141526" y="107715"/>
                    <a:pt x="104871" y="1075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" name="任意多边形: 形状 22"/>
            <p:cNvSpPr/>
            <p:nvPr/>
          </p:nvSpPr>
          <p:spPr>
            <a:xfrm>
              <a:off x="10935659" y="6585839"/>
              <a:ext cx="149693" cy="113757"/>
            </a:xfrm>
            <a:custGeom>
              <a:avLst/>
              <a:gdLst>
                <a:gd name="connsiteX0" fmla="*/ 136338 w 149693"/>
                <a:gd name="connsiteY0" fmla="*/ 62832 h 113757"/>
                <a:gd name="connsiteX1" fmla="*/ 149497 w 149693"/>
                <a:gd name="connsiteY1" fmla="*/ 102097 h 113757"/>
                <a:gd name="connsiteX2" fmla="*/ 147845 w 149693"/>
                <a:gd name="connsiteY2" fmla="*/ 111048 h 113757"/>
                <a:gd name="connsiteX3" fmla="*/ 0 w 149693"/>
                <a:gd name="connsiteY3" fmla="*/ 1776 h 113757"/>
                <a:gd name="connsiteX4" fmla="*/ 137456 w 149693"/>
                <a:gd name="connsiteY4" fmla="*/ 63950 h 113757"/>
                <a:gd name="connsiteX5" fmla="*/ 136338 w 149693"/>
                <a:gd name="connsiteY5" fmla="*/ 62832 h 1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693" h="113757">
                  <a:moveTo>
                    <a:pt x="136338" y="62832"/>
                  </a:moveTo>
                  <a:cubicBezTo>
                    <a:pt x="140813" y="75885"/>
                    <a:pt x="145501" y="88884"/>
                    <a:pt x="149497" y="102097"/>
                  </a:cubicBezTo>
                  <a:cubicBezTo>
                    <a:pt x="150296" y="104761"/>
                    <a:pt x="148431" y="108171"/>
                    <a:pt x="147845" y="111048"/>
                  </a:cubicBezTo>
                  <a:cubicBezTo>
                    <a:pt x="85670" y="126978"/>
                    <a:pt x="8205" y="70344"/>
                    <a:pt x="0" y="1776"/>
                  </a:cubicBezTo>
                  <a:cubicBezTo>
                    <a:pt x="59884" y="-7974"/>
                    <a:pt x="100535" y="23779"/>
                    <a:pt x="137456" y="63950"/>
                  </a:cubicBezTo>
                  <a:lnTo>
                    <a:pt x="136338" y="62832"/>
                  </a:ln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" name="任意多边形: 形状 23"/>
            <p:cNvSpPr/>
            <p:nvPr/>
          </p:nvSpPr>
          <p:spPr>
            <a:xfrm>
              <a:off x="10034308" y="6658086"/>
              <a:ext cx="141093" cy="105899"/>
            </a:xfrm>
            <a:custGeom>
              <a:avLst/>
              <a:gdLst>
                <a:gd name="connsiteX0" fmla="*/ 107301 w 141093"/>
                <a:gd name="connsiteY0" fmla="*/ 105877 h 105899"/>
                <a:gd name="connsiteX1" fmla="*/ 5594 w 141093"/>
                <a:gd name="connsiteY1" fmla="*/ 41411 h 105899"/>
                <a:gd name="connsiteX2" fmla="*/ 29623 w 141093"/>
                <a:gd name="connsiteY2" fmla="*/ 281 h 105899"/>
                <a:gd name="connsiteX3" fmla="*/ 135965 w 141093"/>
                <a:gd name="connsiteY3" fmla="*/ 65972 h 105899"/>
                <a:gd name="connsiteX4" fmla="*/ 107301 w 141093"/>
                <a:gd name="connsiteY4" fmla="*/ 105877 h 10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093" h="105897">
                  <a:moveTo>
                    <a:pt x="107301" y="105877"/>
                  </a:moveTo>
                  <a:cubicBezTo>
                    <a:pt x="59352" y="106730"/>
                    <a:pt x="26106" y="83181"/>
                    <a:pt x="5594" y="41411"/>
                  </a:cubicBezTo>
                  <a:cubicBezTo>
                    <a:pt x="-6873" y="16051"/>
                    <a:pt x="1652" y="3105"/>
                    <a:pt x="29623" y="281"/>
                  </a:cubicBezTo>
                  <a:cubicBezTo>
                    <a:pt x="66704" y="-3448"/>
                    <a:pt x="121686" y="30543"/>
                    <a:pt x="135965" y="65972"/>
                  </a:cubicBezTo>
                  <a:cubicBezTo>
                    <a:pt x="147686" y="95275"/>
                    <a:pt x="139801" y="106303"/>
                    <a:pt x="107301" y="1058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" name="任意多边形: 形状 24"/>
            <p:cNvSpPr/>
            <p:nvPr/>
          </p:nvSpPr>
          <p:spPr>
            <a:xfrm>
              <a:off x="10388743" y="6528481"/>
              <a:ext cx="148656" cy="107990"/>
            </a:xfrm>
            <a:custGeom>
              <a:avLst/>
              <a:gdLst>
                <a:gd name="connsiteX0" fmla="*/ 100450 w 148656"/>
                <a:gd name="connsiteY0" fmla="*/ 107990 h 107990"/>
                <a:gd name="connsiteX1" fmla="*/ 8067 w 148656"/>
                <a:gd name="connsiteY1" fmla="*/ 40274 h 107990"/>
                <a:gd name="connsiteX2" fmla="*/ 33214 w 148656"/>
                <a:gd name="connsiteY2" fmla="*/ 369 h 107990"/>
                <a:gd name="connsiteX3" fmla="*/ 139396 w 148656"/>
                <a:gd name="connsiteY3" fmla="*/ 68564 h 107990"/>
                <a:gd name="connsiteX4" fmla="*/ 100450 w 148656"/>
                <a:gd name="connsiteY4" fmla="*/ 107990 h 10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56" h="107990">
                  <a:moveTo>
                    <a:pt x="100450" y="107990"/>
                  </a:moveTo>
                  <a:cubicBezTo>
                    <a:pt x="67045" y="106711"/>
                    <a:pt x="30870" y="83429"/>
                    <a:pt x="8067" y="40274"/>
                  </a:cubicBezTo>
                  <a:cubicBezTo>
                    <a:pt x="-8023" y="9852"/>
                    <a:pt x="-245" y="-2348"/>
                    <a:pt x="33214" y="369"/>
                  </a:cubicBezTo>
                  <a:cubicBezTo>
                    <a:pt x="80311" y="4205"/>
                    <a:pt x="116060" y="27594"/>
                    <a:pt x="139396" y="68564"/>
                  </a:cubicBezTo>
                  <a:cubicBezTo>
                    <a:pt x="157191" y="99785"/>
                    <a:pt x="151969" y="108096"/>
                    <a:pt x="100450" y="1079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" name="任意多边形: 形状 25"/>
            <p:cNvSpPr/>
            <p:nvPr/>
          </p:nvSpPr>
          <p:spPr>
            <a:xfrm>
              <a:off x="10580679" y="6412459"/>
              <a:ext cx="142595" cy="113609"/>
            </a:xfrm>
            <a:custGeom>
              <a:avLst/>
              <a:gdLst>
                <a:gd name="connsiteX0" fmla="*/ 33077 w 142595"/>
                <a:gd name="connsiteY0" fmla="*/ 86 h 113609"/>
                <a:gd name="connsiteX1" fmla="*/ 142509 w 142595"/>
                <a:gd name="connsiteY1" fmla="*/ 91670 h 113609"/>
                <a:gd name="connsiteX2" fmla="*/ 124341 w 142595"/>
                <a:gd name="connsiteY2" fmla="*/ 112928 h 113609"/>
                <a:gd name="connsiteX3" fmla="*/ 1483 w 142595"/>
                <a:gd name="connsiteY3" fmla="*/ 22515 h 113609"/>
                <a:gd name="connsiteX4" fmla="*/ 33077 w 142595"/>
                <a:gd name="connsiteY4" fmla="*/ 86 h 11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595" h="113609">
                  <a:moveTo>
                    <a:pt x="33077" y="86"/>
                  </a:moveTo>
                  <a:cubicBezTo>
                    <a:pt x="79215" y="778"/>
                    <a:pt x="132812" y="44306"/>
                    <a:pt x="142509" y="91670"/>
                  </a:cubicBezTo>
                  <a:cubicBezTo>
                    <a:pt x="143734" y="97584"/>
                    <a:pt x="131747" y="111649"/>
                    <a:pt x="124341" y="112928"/>
                  </a:cubicBezTo>
                  <a:cubicBezTo>
                    <a:pt x="81559" y="120333"/>
                    <a:pt x="9368" y="65937"/>
                    <a:pt x="1483" y="22515"/>
                  </a:cubicBezTo>
                  <a:cubicBezTo>
                    <a:pt x="-2460" y="885"/>
                    <a:pt x="-595" y="-447"/>
                    <a:pt x="33077" y="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" name="任意多边形: 形状 26"/>
            <p:cNvSpPr/>
            <p:nvPr/>
          </p:nvSpPr>
          <p:spPr>
            <a:xfrm>
              <a:off x="10158995" y="6377831"/>
              <a:ext cx="144211" cy="109835"/>
            </a:xfrm>
            <a:custGeom>
              <a:avLst/>
              <a:gdLst>
                <a:gd name="connsiteX0" fmla="*/ 32642 w 144211"/>
                <a:gd name="connsiteY0" fmla="*/ 30 h 109835"/>
                <a:gd name="connsiteX1" fmla="*/ 137066 w 144211"/>
                <a:gd name="connsiteY1" fmla="*/ 69344 h 109835"/>
                <a:gd name="connsiteX2" fmla="*/ 112239 w 144211"/>
                <a:gd name="connsiteY2" fmla="*/ 109835 h 109835"/>
                <a:gd name="connsiteX3" fmla="*/ 5417 w 144211"/>
                <a:gd name="connsiteY3" fmla="*/ 38017 h 109835"/>
                <a:gd name="connsiteX4" fmla="*/ 32642 w 144211"/>
                <a:gd name="connsiteY4" fmla="*/ 30 h 10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211" h="109835">
                  <a:moveTo>
                    <a:pt x="32642" y="30"/>
                  </a:moveTo>
                  <a:cubicBezTo>
                    <a:pt x="80592" y="3120"/>
                    <a:pt x="113784" y="29706"/>
                    <a:pt x="137066" y="69344"/>
                  </a:cubicBezTo>
                  <a:cubicBezTo>
                    <a:pt x="152357" y="95397"/>
                    <a:pt x="142660" y="109675"/>
                    <a:pt x="112239" y="109835"/>
                  </a:cubicBezTo>
                  <a:cubicBezTo>
                    <a:pt x="73773" y="109995"/>
                    <a:pt x="20122" y="73926"/>
                    <a:pt x="5417" y="38017"/>
                  </a:cubicBezTo>
                  <a:cubicBezTo>
                    <a:pt x="-6410" y="8927"/>
                    <a:pt x="463" y="-609"/>
                    <a:pt x="32642" y="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" name="任意多边形: 形状 27"/>
            <p:cNvSpPr/>
            <p:nvPr/>
          </p:nvSpPr>
          <p:spPr>
            <a:xfrm>
              <a:off x="10712404" y="6424331"/>
              <a:ext cx="146855" cy="114816"/>
            </a:xfrm>
            <a:custGeom>
              <a:avLst/>
              <a:gdLst>
                <a:gd name="connsiteX0" fmla="*/ 146855 w 146855"/>
                <a:gd name="connsiteY0" fmla="*/ 114375 h 114816"/>
                <a:gd name="connsiteX1" fmla="*/ 4285 w 146855"/>
                <a:gd name="connsiteY1" fmla="*/ 33180 h 114816"/>
                <a:gd name="connsiteX2" fmla="*/ 15420 w 146855"/>
                <a:gd name="connsiteY2" fmla="*/ 894 h 114816"/>
                <a:gd name="connsiteX3" fmla="*/ 146855 w 146855"/>
                <a:gd name="connsiteY3" fmla="*/ 114375 h 1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55" h="114816">
                  <a:moveTo>
                    <a:pt x="146855" y="114375"/>
                  </a:moveTo>
                  <a:cubicBezTo>
                    <a:pt x="76689" y="118957"/>
                    <a:pt x="22612" y="87630"/>
                    <a:pt x="4285" y="33180"/>
                  </a:cubicBezTo>
                  <a:cubicBezTo>
                    <a:pt x="-191" y="19861"/>
                    <a:pt x="-6105" y="5529"/>
                    <a:pt x="15420" y="894"/>
                  </a:cubicBezTo>
                  <a:cubicBezTo>
                    <a:pt x="61185" y="-8909"/>
                    <a:pt x="146909" y="64081"/>
                    <a:pt x="146855" y="1143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" name="任意多边形: 形状 28"/>
            <p:cNvSpPr/>
            <p:nvPr/>
          </p:nvSpPr>
          <p:spPr>
            <a:xfrm>
              <a:off x="10844984" y="6446736"/>
              <a:ext cx="145628" cy="117366"/>
            </a:xfrm>
            <a:custGeom>
              <a:avLst/>
              <a:gdLst>
                <a:gd name="connsiteX0" fmla="*/ 10279 w 145628"/>
                <a:gd name="connsiteY0" fmla="*/ 13 h 117366"/>
                <a:gd name="connsiteX1" fmla="*/ 143048 w 145628"/>
                <a:gd name="connsiteY1" fmla="*/ 89200 h 117366"/>
                <a:gd name="connsiteX2" fmla="*/ 120937 w 145628"/>
                <a:gd name="connsiteY2" fmla="*/ 117330 h 117366"/>
                <a:gd name="connsiteX3" fmla="*/ 423 w 145628"/>
                <a:gd name="connsiteY3" fmla="*/ 20844 h 117366"/>
                <a:gd name="connsiteX4" fmla="*/ 10279 w 145628"/>
                <a:gd name="connsiteY4" fmla="*/ 13 h 117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28" h="117366">
                  <a:moveTo>
                    <a:pt x="10279" y="13"/>
                  </a:moveTo>
                  <a:cubicBezTo>
                    <a:pt x="64463" y="-893"/>
                    <a:pt x="129781" y="46311"/>
                    <a:pt x="143048" y="89200"/>
                  </a:cubicBezTo>
                  <a:cubicBezTo>
                    <a:pt x="149068" y="108752"/>
                    <a:pt x="145658" y="118023"/>
                    <a:pt x="120937" y="117330"/>
                  </a:cubicBezTo>
                  <a:cubicBezTo>
                    <a:pt x="55512" y="115519"/>
                    <a:pt x="28714" y="67142"/>
                    <a:pt x="423" y="20844"/>
                  </a:cubicBezTo>
                  <a:cubicBezTo>
                    <a:pt x="-2187" y="16582"/>
                    <a:pt x="8042" y="4488"/>
                    <a:pt x="10279" y="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" name="任意多边形: 形状 29"/>
            <p:cNvSpPr/>
            <p:nvPr/>
          </p:nvSpPr>
          <p:spPr>
            <a:xfrm>
              <a:off x="9880259" y="6660527"/>
              <a:ext cx="135934" cy="103466"/>
            </a:xfrm>
            <a:custGeom>
              <a:avLst/>
              <a:gdLst>
                <a:gd name="connsiteX0" fmla="*/ 135935 w 135934"/>
                <a:gd name="connsiteY0" fmla="*/ 97736 h 103466"/>
                <a:gd name="connsiteX1" fmla="*/ 5990 w 135934"/>
                <a:gd name="connsiteY1" fmla="*/ 44191 h 103466"/>
                <a:gd name="connsiteX2" fmla="*/ 32576 w 135934"/>
                <a:gd name="connsiteY2" fmla="*/ 344 h 103466"/>
                <a:gd name="connsiteX3" fmla="*/ 135935 w 135934"/>
                <a:gd name="connsiteY3" fmla="*/ 97736 h 103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34" h="103466">
                  <a:moveTo>
                    <a:pt x="135935" y="97736"/>
                  </a:moveTo>
                  <a:cubicBezTo>
                    <a:pt x="79567" y="114891"/>
                    <a:pt x="26822" y="92514"/>
                    <a:pt x="5990" y="44191"/>
                  </a:cubicBezTo>
                  <a:cubicBezTo>
                    <a:pt x="-6743" y="14676"/>
                    <a:pt x="237" y="3168"/>
                    <a:pt x="32576" y="344"/>
                  </a:cubicBezTo>
                  <a:cubicBezTo>
                    <a:pt x="83989" y="-4184"/>
                    <a:pt x="127783" y="36413"/>
                    <a:pt x="135935" y="977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" name="任意多边形: 形状 30"/>
            <p:cNvSpPr/>
            <p:nvPr/>
          </p:nvSpPr>
          <p:spPr>
            <a:xfrm>
              <a:off x="10305186" y="6385725"/>
              <a:ext cx="137698" cy="109239"/>
            </a:xfrm>
            <a:custGeom>
              <a:avLst/>
              <a:gdLst>
                <a:gd name="connsiteX0" fmla="*/ 121086 w 137698"/>
                <a:gd name="connsiteY0" fmla="*/ 109240 h 109239"/>
                <a:gd name="connsiteX1" fmla="*/ 4035 w 137698"/>
                <a:gd name="connsiteY1" fmla="*/ 38487 h 109239"/>
                <a:gd name="connsiteX2" fmla="*/ 30141 w 137698"/>
                <a:gd name="connsiteY2" fmla="*/ 20 h 109239"/>
                <a:gd name="connsiteX3" fmla="*/ 137655 w 137698"/>
                <a:gd name="connsiteY3" fmla="*/ 88994 h 109239"/>
                <a:gd name="connsiteX4" fmla="*/ 121086 w 137698"/>
                <a:gd name="connsiteY4" fmla="*/ 109240 h 10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698" h="109239">
                  <a:moveTo>
                    <a:pt x="121086" y="109240"/>
                  </a:moveTo>
                  <a:cubicBezTo>
                    <a:pt x="61681" y="108068"/>
                    <a:pt x="17620" y="78392"/>
                    <a:pt x="4035" y="38487"/>
                  </a:cubicBezTo>
                  <a:cubicBezTo>
                    <a:pt x="-5449" y="10570"/>
                    <a:pt x="1211" y="713"/>
                    <a:pt x="30141" y="20"/>
                  </a:cubicBezTo>
                  <a:cubicBezTo>
                    <a:pt x="75800" y="-1098"/>
                    <a:pt x="132274" y="43815"/>
                    <a:pt x="137655" y="88994"/>
                  </a:cubicBezTo>
                  <a:cubicBezTo>
                    <a:pt x="138614" y="96719"/>
                    <a:pt x="123536" y="106363"/>
                    <a:pt x="121086" y="1092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" name="任意多边形: 形状 31"/>
            <p:cNvSpPr/>
            <p:nvPr/>
          </p:nvSpPr>
          <p:spPr>
            <a:xfrm>
              <a:off x="9863484" y="6365679"/>
              <a:ext cx="136678" cy="110692"/>
            </a:xfrm>
            <a:custGeom>
              <a:avLst/>
              <a:gdLst>
                <a:gd name="connsiteX0" fmla="*/ 107370 w 136678"/>
                <a:gd name="connsiteY0" fmla="*/ 110692 h 110692"/>
                <a:gd name="connsiteX1" fmla="*/ 2361 w 136678"/>
                <a:gd name="connsiteY1" fmla="*/ 34665 h 110692"/>
                <a:gd name="connsiteX2" fmla="*/ 19462 w 136678"/>
                <a:gd name="connsiteY2" fmla="*/ 1473 h 110692"/>
                <a:gd name="connsiteX3" fmla="*/ 136673 w 136678"/>
                <a:gd name="connsiteY3" fmla="*/ 86504 h 110692"/>
                <a:gd name="connsiteX4" fmla="*/ 107370 w 136678"/>
                <a:gd name="connsiteY4" fmla="*/ 110692 h 110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78" h="110692">
                  <a:moveTo>
                    <a:pt x="107370" y="110692"/>
                  </a:moveTo>
                  <a:cubicBezTo>
                    <a:pt x="55052" y="103766"/>
                    <a:pt x="14454" y="75210"/>
                    <a:pt x="2361" y="34665"/>
                  </a:cubicBezTo>
                  <a:cubicBezTo>
                    <a:pt x="-2754" y="17457"/>
                    <a:pt x="-623" y="5682"/>
                    <a:pt x="19462" y="1473"/>
                  </a:cubicBezTo>
                  <a:cubicBezTo>
                    <a:pt x="68265" y="-8863"/>
                    <a:pt x="134009" y="36850"/>
                    <a:pt x="136673" y="86504"/>
                  </a:cubicBezTo>
                  <a:cubicBezTo>
                    <a:pt x="137046" y="94016"/>
                    <a:pt x="117600" y="102594"/>
                    <a:pt x="107370" y="1106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" name="任意多边形: 形状 32"/>
            <p:cNvSpPr/>
            <p:nvPr/>
          </p:nvSpPr>
          <p:spPr>
            <a:xfrm>
              <a:off x="10444907" y="6397728"/>
              <a:ext cx="138637" cy="110191"/>
            </a:xfrm>
            <a:custGeom>
              <a:avLst/>
              <a:gdLst>
                <a:gd name="connsiteX0" fmla="*/ 34376 w 138637"/>
                <a:gd name="connsiteY0" fmla="*/ 5 h 110191"/>
                <a:gd name="connsiteX1" fmla="*/ 138587 w 138637"/>
                <a:gd name="connsiteY1" fmla="*/ 89192 h 110191"/>
                <a:gd name="connsiteX2" fmla="*/ 121165 w 138637"/>
                <a:gd name="connsiteY2" fmla="*/ 109651 h 110191"/>
                <a:gd name="connsiteX3" fmla="*/ 7311 w 138637"/>
                <a:gd name="connsiteY3" fmla="*/ 42308 h 110191"/>
                <a:gd name="connsiteX4" fmla="*/ 34376 w 138637"/>
                <a:gd name="connsiteY4" fmla="*/ 5 h 110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637" h="110191">
                  <a:moveTo>
                    <a:pt x="34376" y="5"/>
                  </a:moveTo>
                  <a:cubicBezTo>
                    <a:pt x="79342" y="378"/>
                    <a:pt x="131767" y="44013"/>
                    <a:pt x="138587" y="89192"/>
                  </a:cubicBezTo>
                  <a:cubicBezTo>
                    <a:pt x="139493" y="95319"/>
                    <a:pt x="127984" y="108851"/>
                    <a:pt x="121165" y="109651"/>
                  </a:cubicBezTo>
                  <a:cubicBezTo>
                    <a:pt x="76305" y="114712"/>
                    <a:pt x="25638" y="83598"/>
                    <a:pt x="7311" y="42308"/>
                  </a:cubicBezTo>
                  <a:cubicBezTo>
                    <a:pt x="-7234" y="9489"/>
                    <a:pt x="-1001" y="-261"/>
                    <a:pt x="34376" y="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" name="任意多边形: 形状 33"/>
            <p:cNvSpPr/>
            <p:nvPr/>
          </p:nvSpPr>
          <p:spPr>
            <a:xfrm>
              <a:off x="10219808" y="6243698"/>
              <a:ext cx="136582" cy="110081"/>
            </a:xfrm>
            <a:custGeom>
              <a:avLst/>
              <a:gdLst>
                <a:gd name="connsiteX0" fmla="*/ 108220 w 136582"/>
                <a:gd name="connsiteY0" fmla="*/ 110082 h 110081"/>
                <a:gd name="connsiteX1" fmla="*/ 67 w 136582"/>
                <a:gd name="connsiteY1" fmla="*/ 19456 h 110081"/>
                <a:gd name="connsiteX2" fmla="*/ 14824 w 136582"/>
                <a:gd name="connsiteY2" fmla="*/ 1662 h 110081"/>
                <a:gd name="connsiteX3" fmla="*/ 135605 w 136582"/>
                <a:gd name="connsiteY3" fmla="*/ 87013 h 110081"/>
                <a:gd name="connsiteX4" fmla="*/ 108220 w 136582"/>
                <a:gd name="connsiteY4" fmla="*/ 1100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582" h="110081">
                  <a:moveTo>
                    <a:pt x="108220" y="110082"/>
                  </a:moveTo>
                  <a:cubicBezTo>
                    <a:pt x="58299" y="109336"/>
                    <a:pt x="9017" y="68205"/>
                    <a:pt x="67" y="19456"/>
                  </a:cubicBezTo>
                  <a:cubicBezTo>
                    <a:pt x="-892" y="14395"/>
                    <a:pt x="8698" y="2887"/>
                    <a:pt x="14824" y="1662"/>
                  </a:cubicBezTo>
                  <a:cubicBezTo>
                    <a:pt x="67409" y="-8940"/>
                    <a:pt x="124790" y="32563"/>
                    <a:pt x="135605" y="87013"/>
                  </a:cubicBezTo>
                  <a:cubicBezTo>
                    <a:pt x="141305" y="115409"/>
                    <a:pt x="120740" y="108537"/>
                    <a:pt x="108220" y="11008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" name="任意多边形: 形状 34"/>
            <p:cNvSpPr/>
            <p:nvPr/>
          </p:nvSpPr>
          <p:spPr>
            <a:xfrm>
              <a:off x="11065816" y="6605462"/>
              <a:ext cx="146247" cy="114933"/>
            </a:xfrm>
            <a:custGeom>
              <a:avLst/>
              <a:gdLst>
                <a:gd name="connsiteX0" fmla="*/ 7299 w 146247"/>
                <a:gd name="connsiteY0" fmla="*/ 44380 h 114933"/>
                <a:gd name="connsiteX1" fmla="*/ 0 w 146247"/>
                <a:gd name="connsiteY1" fmla="*/ 0 h 114933"/>
                <a:gd name="connsiteX2" fmla="*/ 51253 w 146247"/>
                <a:gd name="connsiteY2" fmla="*/ 7033 h 114933"/>
                <a:gd name="connsiteX3" fmla="*/ 138575 w 146247"/>
                <a:gd name="connsiteY3" fmla="*/ 79703 h 114933"/>
                <a:gd name="connsiteX4" fmla="*/ 146247 w 146247"/>
                <a:gd name="connsiteY4" fmla="*/ 108899 h 114933"/>
                <a:gd name="connsiteX5" fmla="*/ 113854 w 146247"/>
                <a:gd name="connsiteY5" fmla="*/ 113641 h 114933"/>
                <a:gd name="connsiteX6" fmla="*/ 17688 w 146247"/>
                <a:gd name="connsiteY6" fmla="*/ 54077 h 114933"/>
                <a:gd name="connsiteX7" fmla="*/ 6287 w 146247"/>
                <a:gd name="connsiteY7" fmla="*/ 43368 h 114933"/>
                <a:gd name="connsiteX8" fmla="*/ 7299 w 146247"/>
                <a:gd name="connsiteY8" fmla="*/ 44380 h 11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247" h="114933">
                  <a:moveTo>
                    <a:pt x="7299" y="44380"/>
                  </a:moveTo>
                  <a:cubicBezTo>
                    <a:pt x="4848" y="29569"/>
                    <a:pt x="2398" y="14758"/>
                    <a:pt x="0" y="0"/>
                  </a:cubicBezTo>
                  <a:cubicBezTo>
                    <a:pt x="17315" y="1971"/>
                    <a:pt x="38360" y="-1598"/>
                    <a:pt x="51253" y="7033"/>
                  </a:cubicBezTo>
                  <a:cubicBezTo>
                    <a:pt x="82580" y="28024"/>
                    <a:pt x="110817" y="53917"/>
                    <a:pt x="138575" y="79703"/>
                  </a:cubicBezTo>
                  <a:cubicBezTo>
                    <a:pt x="144809" y="85458"/>
                    <a:pt x="143850" y="98937"/>
                    <a:pt x="146247" y="108899"/>
                  </a:cubicBezTo>
                  <a:cubicBezTo>
                    <a:pt x="135272" y="110764"/>
                    <a:pt x="121526" y="117797"/>
                    <a:pt x="113854" y="113641"/>
                  </a:cubicBezTo>
                  <a:cubicBezTo>
                    <a:pt x="80769" y="95633"/>
                    <a:pt x="49442" y="74429"/>
                    <a:pt x="17688" y="54077"/>
                  </a:cubicBezTo>
                  <a:cubicBezTo>
                    <a:pt x="13373" y="51306"/>
                    <a:pt x="10070" y="46991"/>
                    <a:pt x="6287" y="43368"/>
                  </a:cubicBezTo>
                  <a:cubicBezTo>
                    <a:pt x="6180" y="43208"/>
                    <a:pt x="7299" y="44380"/>
                    <a:pt x="7299" y="443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" name="任意多边形: 形状 35"/>
            <p:cNvSpPr/>
            <p:nvPr/>
          </p:nvSpPr>
          <p:spPr>
            <a:xfrm>
              <a:off x="9947491" y="6516542"/>
              <a:ext cx="138466" cy="102012"/>
            </a:xfrm>
            <a:custGeom>
              <a:avLst/>
              <a:gdLst>
                <a:gd name="connsiteX0" fmla="*/ 34339 w 138466"/>
                <a:gd name="connsiteY0" fmla="*/ 0 h 102012"/>
                <a:gd name="connsiteX1" fmla="*/ 135726 w 138466"/>
                <a:gd name="connsiteY1" fmla="*/ 68515 h 102012"/>
                <a:gd name="connsiteX2" fmla="*/ 117718 w 138466"/>
                <a:gd name="connsiteY2" fmla="*/ 100641 h 102012"/>
                <a:gd name="connsiteX3" fmla="*/ 827 w 138466"/>
                <a:gd name="connsiteY3" fmla="*/ 24348 h 102012"/>
                <a:gd name="connsiteX4" fmla="*/ 34339 w 138466"/>
                <a:gd name="connsiteY4" fmla="*/ 0 h 102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466" h="102012">
                  <a:moveTo>
                    <a:pt x="34339" y="0"/>
                  </a:moveTo>
                  <a:cubicBezTo>
                    <a:pt x="83994" y="1172"/>
                    <a:pt x="120862" y="27704"/>
                    <a:pt x="135726" y="68515"/>
                  </a:cubicBezTo>
                  <a:cubicBezTo>
                    <a:pt x="142919" y="88334"/>
                    <a:pt x="135620" y="96646"/>
                    <a:pt x="117718" y="100641"/>
                  </a:cubicBezTo>
                  <a:cubicBezTo>
                    <a:pt x="74244" y="110231"/>
                    <a:pt x="8553" y="67876"/>
                    <a:pt x="827" y="24348"/>
                  </a:cubicBezTo>
                  <a:cubicBezTo>
                    <a:pt x="-4980" y="-8631"/>
                    <a:pt x="21233" y="3090"/>
                    <a:pt x="3433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" name="任意多边形: 形状 36"/>
            <p:cNvSpPr/>
            <p:nvPr/>
          </p:nvSpPr>
          <p:spPr>
            <a:xfrm>
              <a:off x="9793302" y="6515858"/>
              <a:ext cx="135563" cy="99142"/>
            </a:xfrm>
            <a:custGeom>
              <a:avLst/>
              <a:gdLst>
                <a:gd name="connsiteX0" fmla="*/ 105575 w 135563"/>
                <a:gd name="connsiteY0" fmla="*/ 99142 h 99142"/>
                <a:gd name="connsiteX1" fmla="*/ 2216 w 135563"/>
                <a:gd name="connsiteY1" fmla="*/ 27910 h 99142"/>
                <a:gd name="connsiteX2" fmla="*/ 16814 w 135563"/>
                <a:gd name="connsiteY2" fmla="*/ 685 h 99142"/>
                <a:gd name="connsiteX3" fmla="*/ 124648 w 135563"/>
                <a:gd name="connsiteY3" fmla="*/ 47675 h 99142"/>
                <a:gd name="connsiteX4" fmla="*/ 134398 w 135563"/>
                <a:gd name="connsiteY4" fmla="*/ 87953 h 99142"/>
                <a:gd name="connsiteX5" fmla="*/ 105575 w 135563"/>
                <a:gd name="connsiteY5" fmla="*/ 99142 h 9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563" h="99142">
                  <a:moveTo>
                    <a:pt x="105575" y="99142"/>
                  </a:moveTo>
                  <a:cubicBezTo>
                    <a:pt x="52457" y="99355"/>
                    <a:pt x="14363" y="70372"/>
                    <a:pt x="2216" y="27910"/>
                  </a:cubicBezTo>
                  <a:cubicBezTo>
                    <a:pt x="-2046" y="12992"/>
                    <a:pt x="-1620" y="2230"/>
                    <a:pt x="16814" y="685"/>
                  </a:cubicBezTo>
                  <a:cubicBezTo>
                    <a:pt x="61141" y="-2992"/>
                    <a:pt x="100140" y="7504"/>
                    <a:pt x="124648" y="47675"/>
                  </a:cubicBezTo>
                  <a:cubicBezTo>
                    <a:pt x="131787" y="59343"/>
                    <a:pt x="138287" y="76872"/>
                    <a:pt x="134398" y="87953"/>
                  </a:cubicBezTo>
                  <a:cubicBezTo>
                    <a:pt x="131680" y="95785"/>
                    <a:pt x="110955" y="97330"/>
                    <a:pt x="105575" y="991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" name="任意多边形: 形状 37"/>
            <p:cNvSpPr/>
            <p:nvPr/>
          </p:nvSpPr>
          <p:spPr>
            <a:xfrm>
              <a:off x="9933041" y="6224964"/>
              <a:ext cx="132807" cy="104666"/>
            </a:xfrm>
            <a:custGeom>
              <a:avLst/>
              <a:gdLst>
                <a:gd name="connsiteX0" fmla="*/ 132808 w 132807"/>
                <a:gd name="connsiteY0" fmla="*/ 99619 h 104666"/>
                <a:gd name="connsiteX1" fmla="*/ 3716 w 132807"/>
                <a:gd name="connsiteY1" fmla="*/ 37391 h 104666"/>
                <a:gd name="connsiteX2" fmla="*/ 28490 w 132807"/>
                <a:gd name="connsiteY2" fmla="*/ 150 h 104666"/>
                <a:gd name="connsiteX3" fmla="*/ 132808 w 132807"/>
                <a:gd name="connsiteY3" fmla="*/ 99619 h 104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07" h="104666">
                  <a:moveTo>
                    <a:pt x="132808" y="99619"/>
                  </a:moveTo>
                  <a:cubicBezTo>
                    <a:pt x="75001" y="116402"/>
                    <a:pt x="20765" y="90242"/>
                    <a:pt x="3716" y="37391"/>
                  </a:cubicBezTo>
                  <a:cubicBezTo>
                    <a:pt x="-4968" y="10432"/>
                    <a:pt x="892" y="1588"/>
                    <a:pt x="28490" y="150"/>
                  </a:cubicBezTo>
                  <a:cubicBezTo>
                    <a:pt x="82673" y="-2781"/>
                    <a:pt x="124869" y="37497"/>
                    <a:pt x="132808" y="996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" name="任意多边形: 形状 38"/>
            <p:cNvSpPr/>
            <p:nvPr/>
          </p:nvSpPr>
          <p:spPr>
            <a:xfrm>
              <a:off x="10493649" y="6270787"/>
              <a:ext cx="138807" cy="109065"/>
            </a:xfrm>
            <a:custGeom>
              <a:avLst/>
              <a:gdLst>
                <a:gd name="connsiteX0" fmla="*/ 138807 w 138807"/>
                <a:gd name="connsiteY0" fmla="*/ 106967 h 109065"/>
                <a:gd name="connsiteX1" fmla="*/ 1724 w 138807"/>
                <a:gd name="connsiteY1" fmla="*/ 22628 h 109065"/>
                <a:gd name="connsiteX2" fmla="*/ 22023 w 138807"/>
                <a:gd name="connsiteY2" fmla="*/ 198 h 109065"/>
                <a:gd name="connsiteX3" fmla="*/ 138807 w 138807"/>
                <a:gd name="connsiteY3" fmla="*/ 106967 h 10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807" h="109065">
                  <a:moveTo>
                    <a:pt x="138807" y="106967"/>
                  </a:moveTo>
                  <a:cubicBezTo>
                    <a:pt x="65018" y="116983"/>
                    <a:pt x="24474" y="91516"/>
                    <a:pt x="1724" y="22628"/>
                  </a:cubicBezTo>
                  <a:cubicBezTo>
                    <a:pt x="-4776" y="2862"/>
                    <a:pt x="8224" y="1157"/>
                    <a:pt x="22023" y="198"/>
                  </a:cubicBezTo>
                  <a:cubicBezTo>
                    <a:pt x="75780" y="-3638"/>
                    <a:pt x="134012" y="48734"/>
                    <a:pt x="138807" y="1069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" name="任意多边形: 形状 39"/>
            <p:cNvSpPr/>
            <p:nvPr/>
          </p:nvSpPr>
          <p:spPr>
            <a:xfrm>
              <a:off x="10974232" y="6470439"/>
              <a:ext cx="143733" cy="115696"/>
            </a:xfrm>
            <a:custGeom>
              <a:avLst/>
              <a:gdLst>
                <a:gd name="connsiteX0" fmla="*/ 0 w 143733"/>
                <a:gd name="connsiteY0" fmla="*/ 3641 h 115696"/>
                <a:gd name="connsiteX1" fmla="*/ 108367 w 143733"/>
                <a:gd name="connsiteY1" fmla="*/ 44345 h 115696"/>
                <a:gd name="connsiteX2" fmla="*/ 138362 w 143733"/>
                <a:gd name="connsiteY2" fmla="*/ 86008 h 115696"/>
                <a:gd name="connsiteX3" fmla="*/ 142571 w 143733"/>
                <a:gd name="connsiteY3" fmla="*/ 108811 h 115696"/>
                <a:gd name="connsiteX4" fmla="*/ 120887 w 143733"/>
                <a:gd name="connsiteY4" fmla="*/ 115524 h 115696"/>
                <a:gd name="connsiteX5" fmla="*/ 0 w 143733"/>
                <a:gd name="connsiteY5" fmla="*/ 3641 h 11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733" h="115694">
                  <a:moveTo>
                    <a:pt x="0" y="3641"/>
                  </a:moveTo>
                  <a:cubicBezTo>
                    <a:pt x="45499" y="-6961"/>
                    <a:pt x="81675" y="5292"/>
                    <a:pt x="108367" y="44345"/>
                  </a:cubicBezTo>
                  <a:cubicBezTo>
                    <a:pt x="118010" y="58463"/>
                    <a:pt x="129465" y="71463"/>
                    <a:pt x="138362" y="86008"/>
                  </a:cubicBezTo>
                  <a:cubicBezTo>
                    <a:pt x="142305" y="92454"/>
                    <a:pt x="145554" y="103430"/>
                    <a:pt x="142571" y="108811"/>
                  </a:cubicBezTo>
                  <a:cubicBezTo>
                    <a:pt x="139854" y="113712"/>
                    <a:pt x="128079" y="116429"/>
                    <a:pt x="120887" y="115524"/>
                  </a:cubicBezTo>
                  <a:cubicBezTo>
                    <a:pt x="57060" y="107692"/>
                    <a:pt x="18488" y="71783"/>
                    <a:pt x="0" y="36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" name="任意多边形: 形状 40"/>
            <p:cNvSpPr/>
            <p:nvPr/>
          </p:nvSpPr>
          <p:spPr>
            <a:xfrm>
              <a:off x="9722682" y="6664965"/>
              <a:ext cx="135704" cy="100339"/>
            </a:xfrm>
            <a:custGeom>
              <a:avLst/>
              <a:gdLst>
                <a:gd name="connsiteX0" fmla="*/ 135704 w 135704"/>
                <a:gd name="connsiteY0" fmla="*/ 88823 h 100339"/>
                <a:gd name="connsiteX1" fmla="*/ 2351 w 135704"/>
                <a:gd name="connsiteY1" fmla="*/ 37623 h 100339"/>
                <a:gd name="connsiteX2" fmla="*/ 24248 w 135704"/>
                <a:gd name="connsiteY2" fmla="*/ 1235 h 100339"/>
                <a:gd name="connsiteX3" fmla="*/ 107254 w 135704"/>
                <a:gd name="connsiteY3" fmla="*/ 32668 h 100339"/>
                <a:gd name="connsiteX4" fmla="*/ 135704 w 135704"/>
                <a:gd name="connsiteY4" fmla="*/ 88823 h 10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704" h="100339">
                  <a:moveTo>
                    <a:pt x="135704" y="88823"/>
                  </a:moveTo>
                  <a:cubicBezTo>
                    <a:pt x="78004" y="116794"/>
                    <a:pt x="18440" y="91540"/>
                    <a:pt x="2351" y="37623"/>
                  </a:cubicBezTo>
                  <a:cubicBezTo>
                    <a:pt x="-4363" y="15193"/>
                    <a:pt x="3416" y="4325"/>
                    <a:pt x="24248" y="1235"/>
                  </a:cubicBezTo>
                  <a:cubicBezTo>
                    <a:pt x="57439" y="-3720"/>
                    <a:pt x="87008" y="6136"/>
                    <a:pt x="107254" y="32668"/>
                  </a:cubicBezTo>
                  <a:cubicBezTo>
                    <a:pt x="119774" y="49078"/>
                    <a:pt x="126434" y="70016"/>
                    <a:pt x="135704" y="888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" name="任意多边形: 形状 41"/>
            <p:cNvSpPr/>
            <p:nvPr/>
          </p:nvSpPr>
          <p:spPr>
            <a:xfrm>
              <a:off x="10358379" y="6261086"/>
              <a:ext cx="138393" cy="106453"/>
            </a:xfrm>
            <a:custGeom>
              <a:avLst/>
              <a:gdLst>
                <a:gd name="connsiteX0" fmla="*/ 31238 w 138393"/>
                <a:gd name="connsiteY0" fmla="*/ 257 h 106453"/>
                <a:gd name="connsiteX1" fmla="*/ 136408 w 138393"/>
                <a:gd name="connsiteY1" fmla="*/ 78628 h 106453"/>
                <a:gd name="connsiteX2" fmla="*/ 115416 w 138393"/>
                <a:gd name="connsiteY2" fmla="*/ 106439 h 106453"/>
                <a:gd name="connsiteX3" fmla="*/ 2947 w 138393"/>
                <a:gd name="connsiteY3" fmla="*/ 26896 h 106453"/>
                <a:gd name="connsiteX4" fmla="*/ 31238 w 138393"/>
                <a:gd name="connsiteY4" fmla="*/ 257 h 10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93" h="106453">
                  <a:moveTo>
                    <a:pt x="31238" y="257"/>
                  </a:moveTo>
                  <a:cubicBezTo>
                    <a:pt x="85528" y="3027"/>
                    <a:pt x="123461" y="32223"/>
                    <a:pt x="136408" y="78628"/>
                  </a:cubicBezTo>
                  <a:cubicBezTo>
                    <a:pt x="142268" y="99513"/>
                    <a:pt x="135129" y="106013"/>
                    <a:pt x="115416" y="106439"/>
                  </a:cubicBezTo>
                  <a:cubicBezTo>
                    <a:pt x="75032" y="107345"/>
                    <a:pt x="15254" y="65468"/>
                    <a:pt x="2947" y="26896"/>
                  </a:cubicBezTo>
                  <a:cubicBezTo>
                    <a:pt x="-4405" y="3720"/>
                    <a:pt x="923" y="-1289"/>
                    <a:pt x="31238" y="2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" name="任意多边形: 形状 42"/>
            <p:cNvSpPr/>
            <p:nvPr/>
          </p:nvSpPr>
          <p:spPr>
            <a:xfrm>
              <a:off x="10630804" y="6290975"/>
              <a:ext cx="136764" cy="108161"/>
            </a:xfrm>
            <a:custGeom>
              <a:avLst/>
              <a:gdLst>
                <a:gd name="connsiteX0" fmla="*/ 1 w 136764"/>
                <a:gd name="connsiteY0" fmla="*/ 1162 h 108161"/>
                <a:gd name="connsiteX1" fmla="*/ 114921 w 136764"/>
                <a:gd name="connsiteY1" fmla="*/ 55292 h 108161"/>
                <a:gd name="connsiteX2" fmla="*/ 120728 w 136764"/>
                <a:gd name="connsiteY2" fmla="*/ 66640 h 108161"/>
                <a:gd name="connsiteX3" fmla="*/ 136765 w 136764"/>
                <a:gd name="connsiteY3" fmla="*/ 105266 h 108161"/>
                <a:gd name="connsiteX4" fmla="*/ 89987 w 136764"/>
                <a:gd name="connsiteY4" fmla="*/ 107451 h 108161"/>
                <a:gd name="connsiteX5" fmla="*/ 1 w 136764"/>
                <a:gd name="connsiteY5" fmla="*/ 1162 h 10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764" h="108161">
                  <a:moveTo>
                    <a:pt x="1" y="1162"/>
                  </a:moveTo>
                  <a:cubicBezTo>
                    <a:pt x="52426" y="-5072"/>
                    <a:pt x="91638" y="13895"/>
                    <a:pt x="114921" y="55292"/>
                  </a:cubicBezTo>
                  <a:cubicBezTo>
                    <a:pt x="116999" y="59021"/>
                    <a:pt x="119076" y="62751"/>
                    <a:pt x="120728" y="66640"/>
                  </a:cubicBezTo>
                  <a:cubicBezTo>
                    <a:pt x="126162" y="79480"/>
                    <a:pt x="131437" y="92373"/>
                    <a:pt x="136765" y="105266"/>
                  </a:cubicBezTo>
                  <a:cubicBezTo>
                    <a:pt x="121154" y="106172"/>
                    <a:pt x="105171" y="109635"/>
                    <a:pt x="89987" y="107451"/>
                  </a:cubicBezTo>
                  <a:cubicBezTo>
                    <a:pt x="41611" y="100525"/>
                    <a:pt x="-212" y="50710"/>
                    <a:pt x="1" y="11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" name="任意多边形: 形状 43"/>
            <p:cNvSpPr/>
            <p:nvPr/>
          </p:nvSpPr>
          <p:spPr>
            <a:xfrm>
              <a:off x="10757821" y="6308586"/>
              <a:ext cx="139318" cy="112917"/>
            </a:xfrm>
            <a:custGeom>
              <a:avLst/>
              <a:gdLst>
                <a:gd name="connsiteX0" fmla="*/ 139319 w 139318"/>
                <a:gd name="connsiteY0" fmla="*/ 111577 h 112917"/>
                <a:gd name="connsiteX1" fmla="*/ 1223 w 139318"/>
                <a:gd name="connsiteY1" fmla="*/ 24948 h 112917"/>
                <a:gd name="connsiteX2" fmla="*/ 22428 w 139318"/>
                <a:gd name="connsiteY2" fmla="*/ 14 h 112917"/>
                <a:gd name="connsiteX3" fmla="*/ 139319 w 139318"/>
                <a:gd name="connsiteY3" fmla="*/ 111577 h 1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18" h="112917">
                  <a:moveTo>
                    <a:pt x="139319" y="111577"/>
                  </a:moveTo>
                  <a:cubicBezTo>
                    <a:pt x="85615" y="121487"/>
                    <a:pt x="12731" y="74816"/>
                    <a:pt x="1223" y="24948"/>
                  </a:cubicBezTo>
                  <a:cubicBezTo>
                    <a:pt x="-2986" y="6727"/>
                    <a:pt x="3567" y="-359"/>
                    <a:pt x="22428" y="14"/>
                  </a:cubicBezTo>
                  <a:cubicBezTo>
                    <a:pt x="71710" y="1133"/>
                    <a:pt x="134737" y="59525"/>
                    <a:pt x="139319" y="1115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" name="任意多边形: 形状 44"/>
            <p:cNvSpPr/>
            <p:nvPr/>
          </p:nvSpPr>
          <p:spPr>
            <a:xfrm>
              <a:off x="9712404" y="6364790"/>
              <a:ext cx="130475" cy="101892"/>
            </a:xfrm>
            <a:custGeom>
              <a:avLst/>
              <a:gdLst>
                <a:gd name="connsiteX0" fmla="*/ 97019 w 130475"/>
                <a:gd name="connsiteY0" fmla="*/ 101884 h 101892"/>
                <a:gd name="connsiteX1" fmla="*/ 2771 w 130475"/>
                <a:gd name="connsiteY1" fmla="*/ 37951 h 101892"/>
                <a:gd name="connsiteX2" fmla="*/ 29570 w 130475"/>
                <a:gd name="connsiteY2" fmla="*/ 71 h 101892"/>
                <a:gd name="connsiteX3" fmla="*/ 124777 w 130475"/>
                <a:gd name="connsiteY3" fmla="*/ 61127 h 101892"/>
                <a:gd name="connsiteX4" fmla="*/ 97019 w 130475"/>
                <a:gd name="connsiteY4" fmla="*/ 101884 h 10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75" h="101892">
                  <a:moveTo>
                    <a:pt x="97019" y="101884"/>
                  </a:moveTo>
                  <a:cubicBezTo>
                    <a:pt x="52373" y="101405"/>
                    <a:pt x="14226" y="75512"/>
                    <a:pt x="2771" y="37951"/>
                  </a:cubicBezTo>
                  <a:cubicBezTo>
                    <a:pt x="-4901" y="12751"/>
                    <a:pt x="3144" y="1350"/>
                    <a:pt x="29570" y="71"/>
                  </a:cubicBezTo>
                  <a:cubicBezTo>
                    <a:pt x="64573" y="-1634"/>
                    <a:pt x="110179" y="27615"/>
                    <a:pt x="124777" y="61127"/>
                  </a:cubicBezTo>
                  <a:cubicBezTo>
                    <a:pt x="137457" y="90270"/>
                    <a:pt x="129305" y="102257"/>
                    <a:pt x="97019" y="1018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" name="任意多边形: 形状 45"/>
            <p:cNvSpPr/>
            <p:nvPr/>
          </p:nvSpPr>
          <p:spPr>
            <a:xfrm>
              <a:off x="10081885" y="6237582"/>
              <a:ext cx="126001" cy="101146"/>
            </a:xfrm>
            <a:custGeom>
              <a:avLst/>
              <a:gdLst>
                <a:gd name="connsiteX0" fmla="*/ 0 w 126001"/>
                <a:gd name="connsiteY0" fmla="*/ 2876 h 101146"/>
                <a:gd name="connsiteX1" fmla="*/ 118116 w 126001"/>
                <a:gd name="connsiteY1" fmla="*/ 49174 h 101146"/>
                <a:gd name="connsiteX2" fmla="*/ 126002 w 126001"/>
                <a:gd name="connsiteY2" fmla="*/ 96857 h 101146"/>
                <a:gd name="connsiteX3" fmla="*/ 79970 w 126001"/>
                <a:gd name="connsiteY3" fmla="*/ 100214 h 101146"/>
                <a:gd name="connsiteX4" fmla="*/ 0 w 126001"/>
                <a:gd name="connsiteY4" fmla="*/ 2876 h 10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01" h="101146">
                  <a:moveTo>
                    <a:pt x="0" y="2876"/>
                  </a:moveTo>
                  <a:cubicBezTo>
                    <a:pt x="50720" y="-6235"/>
                    <a:pt x="91957" y="5540"/>
                    <a:pt x="118116" y="49174"/>
                  </a:cubicBezTo>
                  <a:cubicBezTo>
                    <a:pt x="125842" y="62014"/>
                    <a:pt x="123657" y="80820"/>
                    <a:pt x="126002" y="96857"/>
                  </a:cubicBezTo>
                  <a:cubicBezTo>
                    <a:pt x="110604" y="98189"/>
                    <a:pt x="94461" y="103197"/>
                    <a:pt x="79970" y="100214"/>
                  </a:cubicBezTo>
                  <a:cubicBezTo>
                    <a:pt x="33938" y="90677"/>
                    <a:pt x="5274" y="54821"/>
                    <a:pt x="0" y="28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" name="任意多边形: 形状 46"/>
            <p:cNvSpPr/>
            <p:nvPr/>
          </p:nvSpPr>
          <p:spPr>
            <a:xfrm>
              <a:off x="9635294" y="6515074"/>
              <a:ext cx="130868" cy="96261"/>
            </a:xfrm>
            <a:custGeom>
              <a:avLst/>
              <a:gdLst>
                <a:gd name="connsiteX0" fmla="*/ 130869 w 130868"/>
                <a:gd name="connsiteY0" fmla="*/ 90868 h 96261"/>
                <a:gd name="connsiteX1" fmla="*/ 6093 w 130868"/>
                <a:gd name="connsiteY1" fmla="*/ 45795 h 96261"/>
                <a:gd name="connsiteX2" fmla="*/ 33850 w 130868"/>
                <a:gd name="connsiteY2" fmla="*/ 30 h 96261"/>
                <a:gd name="connsiteX3" fmla="*/ 130869 w 130868"/>
                <a:gd name="connsiteY3" fmla="*/ 90868 h 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68" h="96261">
                  <a:moveTo>
                    <a:pt x="130869" y="90868"/>
                  </a:moveTo>
                  <a:cubicBezTo>
                    <a:pt x="74448" y="106158"/>
                    <a:pt x="26338" y="88257"/>
                    <a:pt x="6093" y="45795"/>
                  </a:cubicBezTo>
                  <a:cubicBezTo>
                    <a:pt x="-7706" y="16812"/>
                    <a:pt x="2097" y="-823"/>
                    <a:pt x="33850" y="30"/>
                  </a:cubicBezTo>
                  <a:cubicBezTo>
                    <a:pt x="90165" y="1521"/>
                    <a:pt x="114086" y="20488"/>
                    <a:pt x="130869" y="908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" name="任意多边形: 形状 47"/>
            <p:cNvSpPr/>
            <p:nvPr/>
          </p:nvSpPr>
          <p:spPr>
            <a:xfrm>
              <a:off x="11191445" y="6627409"/>
              <a:ext cx="142997" cy="109994"/>
            </a:xfrm>
            <a:custGeom>
              <a:avLst/>
              <a:gdLst>
                <a:gd name="connsiteX0" fmla="*/ 136924 w 142997"/>
                <a:gd name="connsiteY0" fmla="*/ 70650 h 109994"/>
                <a:gd name="connsiteX1" fmla="*/ 142997 w 142997"/>
                <a:gd name="connsiteY1" fmla="*/ 107358 h 109994"/>
                <a:gd name="connsiteX2" fmla="*/ 0 w 142997"/>
                <a:gd name="connsiteY2" fmla="*/ 2348 h 109994"/>
                <a:gd name="connsiteX3" fmla="*/ 112682 w 142997"/>
                <a:gd name="connsiteY3" fmla="*/ 49978 h 109994"/>
                <a:gd name="connsiteX4" fmla="*/ 137456 w 142997"/>
                <a:gd name="connsiteY4" fmla="*/ 71396 h 109994"/>
                <a:gd name="connsiteX5" fmla="*/ 136924 w 142997"/>
                <a:gd name="connsiteY5" fmla="*/ 70650 h 10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997" h="109994">
                  <a:moveTo>
                    <a:pt x="136924" y="70650"/>
                  </a:moveTo>
                  <a:cubicBezTo>
                    <a:pt x="138948" y="82957"/>
                    <a:pt x="140973" y="95317"/>
                    <a:pt x="142997" y="107358"/>
                  </a:cubicBezTo>
                  <a:cubicBezTo>
                    <a:pt x="78904" y="122809"/>
                    <a:pt x="6766" y="68092"/>
                    <a:pt x="0" y="2348"/>
                  </a:cubicBezTo>
                  <a:cubicBezTo>
                    <a:pt x="40704" y="-7348"/>
                    <a:pt x="89027" y="13856"/>
                    <a:pt x="112682" y="49978"/>
                  </a:cubicBezTo>
                  <a:cubicBezTo>
                    <a:pt x="118436" y="58769"/>
                    <a:pt x="129039" y="64363"/>
                    <a:pt x="137456" y="71396"/>
                  </a:cubicBezTo>
                  <a:cubicBezTo>
                    <a:pt x="137403" y="71396"/>
                    <a:pt x="136924" y="70650"/>
                    <a:pt x="136924" y="706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" name="任意多边形: 形状 48"/>
            <p:cNvSpPr/>
            <p:nvPr/>
          </p:nvSpPr>
          <p:spPr>
            <a:xfrm>
              <a:off x="9630767" y="6212666"/>
              <a:ext cx="125859" cy="101927"/>
            </a:xfrm>
            <a:custGeom>
              <a:avLst/>
              <a:gdLst>
                <a:gd name="connsiteX0" fmla="*/ 125859 w 125859"/>
                <a:gd name="connsiteY0" fmla="*/ 97586 h 101927"/>
                <a:gd name="connsiteX1" fmla="*/ 3747 w 125859"/>
                <a:gd name="connsiteY1" fmla="*/ 40632 h 101927"/>
                <a:gd name="connsiteX2" fmla="*/ 30226 w 125859"/>
                <a:gd name="connsiteY2" fmla="*/ 301 h 101927"/>
                <a:gd name="connsiteX3" fmla="*/ 125859 w 125859"/>
                <a:gd name="connsiteY3" fmla="*/ 97586 h 10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59" h="101927">
                  <a:moveTo>
                    <a:pt x="125859" y="97586"/>
                  </a:moveTo>
                  <a:cubicBezTo>
                    <a:pt x="70024" y="112184"/>
                    <a:pt x="20583" y="89168"/>
                    <a:pt x="3747" y="40632"/>
                  </a:cubicBezTo>
                  <a:cubicBezTo>
                    <a:pt x="-5470" y="14100"/>
                    <a:pt x="1935" y="2805"/>
                    <a:pt x="30226" y="301"/>
                  </a:cubicBezTo>
                  <a:cubicBezTo>
                    <a:pt x="79987" y="-4068"/>
                    <a:pt x="122982" y="39673"/>
                    <a:pt x="125859" y="975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" name="任意多边形: 形状 49"/>
            <p:cNvSpPr/>
            <p:nvPr/>
          </p:nvSpPr>
          <p:spPr>
            <a:xfrm>
              <a:off x="10013856" y="6373978"/>
              <a:ext cx="134083" cy="100101"/>
            </a:xfrm>
            <a:custGeom>
              <a:avLst/>
              <a:gdLst>
                <a:gd name="connsiteX0" fmla="*/ 105804 w 134083"/>
                <a:gd name="connsiteY0" fmla="*/ 100102 h 100101"/>
                <a:gd name="connsiteX1" fmla="*/ 6387 w 134083"/>
                <a:gd name="connsiteY1" fmla="*/ 38193 h 100101"/>
                <a:gd name="connsiteX2" fmla="*/ 30096 w 134083"/>
                <a:gd name="connsiteY2" fmla="*/ 46 h 100101"/>
                <a:gd name="connsiteX3" fmla="*/ 128287 w 134083"/>
                <a:gd name="connsiteY3" fmla="*/ 56787 h 100101"/>
                <a:gd name="connsiteX4" fmla="*/ 133082 w 134083"/>
                <a:gd name="connsiteY4" fmla="*/ 92803 h 100101"/>
                <a:gd name="connsiteX5" fmla="*/ 105804 w 134083"/>
                <a:gd name="connsiteY5" fmla="*/ 100102 h 10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083" h="100101">
                  <a:moveTo>
                    <a:pt x="105804" y="100102"/>
                  </a:moveTo>
                  <a:cubicBezTo>
                    <a:pt x="59665" y="98184"/>
                    <a:pt x="26527" y="78098"/>
                    <a:pt x="6387" y="38193"/>
                  </a:cubicBezTo>
                  <a:cubicBezTo>
                    <a:pt x="-7092" y="11501"/>
                    <a:pt x="740" y="-859"/>
                    <a:pt x="30096" y="46"/>
                  </a:cubicBezTo>
                  <a:cubicBezTo>
                    <a:pt x="72558" y="1272"/>
                    <a:pt x="106603" y="20025"/>
                    <a:pt x="128287" y="56787"/>
                  </a:cubicBezTo>
                  <a:cubicBezTo>
                    <a:pt x="134094" y="66643"/>
                    <a:pt x="135213" y="81348"/>
                    <a:pt x="133082" y="92803"/>
                  </a:cubicBezTo>
                  <a:cubicBezTo>
                    <a:pt x="132336" y="96799"/>
                    <a:pt x="115340" y="97758"/>
                    <a:pt x="105804" y="1001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" name="任意多边形: 形状 50"/>
            <p:cNvSpPr/>
            <p:nvPr/>
          </p:nvSpPr>
          <p:spPr>
            <a:xfrm>
              <a:off x="9478928" y="6520005"/>
              <a:ext cx="126502" cy="98907"/>
            </a:xfrm>
            <a:custGeom>
              <a:avLst/>
              <a:gdLst>
                <a:gd name="connsiteX0" fmla="*/ 34112 w 126502"/>
                <a:gd name="connsiteY0" fmla="*/ 0 h 98907"/>
                <a:gd name="connsiteX1" fmla="*/ 123725 w 126502"/>
                <a:gd name="connsiteY1" fmla="*/ 59671 h 98907"/>
                <a:gd name="connsiteX2" fmla="*/ 100496 w 126502"/>
                <a:gd name="connsiteY2" fmla="*/ 98084 h 98907"/>
                <a:gd name="connsiteX3" fmla="*/ 11096 w 126502"/>
                <a:gd name="connsiteY3" fmla="*/ 59778 h 98907"/>
                <a:gd name="connsiteX4" fmla="*/ 601 w 126502"/>
                <a:gd name="connsiteY4" fmla="*/ 15610 h 98907"/>
                <a:gd name="connsiteX5" fmla="*/ 34112 w 126502"/>
                <a:gd name="connsiteY5" fmla="*/ 0 h 9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02" h="98907">
                  <a:moveTo>
                    <a:pt x="34112" y="0"/>
                  </a:moveTo>
                  <a:cubicBezTo>
                    <a:pt x="73218" y="799"/>
                    <a:pt x="112431" y="25680"/>
                    <a:pt x="123725" y="59671"/>
                  </a:cubicBezTo>
                  <a:cubicBezTo>
                    <a:pt x="130918" y="81408"/>
                    <a:pt x="124471" y="95314"/>
                    <a:pt x="100496" y="98084"/>
                  </a:cubicBezTo>
                  <a:cubicBezTo>
                    <a:pt x="63415" y="102400"/>
                    <a:pt x="32301" y="89773"/>
                    <a:pt x="11096" y="59778"/>
                  </a:cubicBezTo>
                  <a:cubicBezTo>
                    <a:pt x="2732" y="47950"/>
                    <a:pt x="-1690" y="29622"/>
                    <a:pt x="601" y="15610"/>
                  </a:cubicBezTo>
                  <a:cubicBezTo>
                    <a:pt x="1773" y="8791"/>
                    <a:pt x="22338" y="5168"/>
                    <a:pt x="3411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" name="任意多边形: 形状 51"/>
            <p:cNvSpPr/>
            <p:nvPr/>
          </p:nvSpPr>
          <p:spPr>
            <a:xfrm>
              <a:off x="9477068" y="6215084"/>
              <a:ext cx="127280" cy="99236"/>
            </a:xfrm>
            <a:custGeom>
              <a:avLst/>
              <a:gdLst>
                <a:gd name="connsiteX0" fmla="*/ 34268 w 127280"/>
                <a:gd name="connsiteY0" fmla="*/ 14 h 99236"/>
                <a:gd name="connsiteX1" fmla="*/ 123774 w 127280"/>
                <a:gd name="connsiteY1" fmla="*/ 61337 h 99236"/>
                <a:gd name="connsiteX2" fmla="*/ 100758 w 127280"/>
                <a:gd name="connsiteY2" fmla="*/ 98578 h 99236"/>
                <a:gd name="connsiteX3" fmla="*/ 4965 w 127280"/>
                <a:gd name="connsiteY3" fmla="*/ 41251 h 99236"/>
                <a:gd name="connsiteX4" fmla="*/ 34268 w 127280"/>
                <a:gd name="connsiteY4" fmla="*/ 14 h 9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78" h="99236">
                  <a:moveTo>
                    <a:pt x="34268" y="14"/>
                  </a:moveTo>
                  <a:cubicBezTo>
                    <a:pt x="75984" y="653"/>
                    <a:pt x="109443" y="24522"/>
                    <a:pt x="123774" y="61337"/>
                  </a:cubicBezTo>
                  <a:cubicBezTo>
                    <a:pt x="133204" y="85631"/>
                    <a:pt x="122975" y="95168"/>
                    <a:pt x="100758" y="98578"/>
                  </a:cubicBezTo>
                  <a:cubicBezTo>
                    <a:pt x="65595" y="103959"/>
                    <a:pt x="18338" y="75615"/>
                    <a:pt x="4965" y="41251"/>
                  </a:cubicBezTo>
                  <a:cubicBezTo>
                    <a:pt x="-6649" y="11256"/>
                    <a:pt x="1715" y="-466"/>
                    <a:pt x="34268" y="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" name="任意多边形: 形状 52"/>
            <p:cNvSpPr/>
            <p:nvPr/>
          </p:nvSpPr>
          <p:spPr>
            <a:xfrm>
              <a:off x="10141788" y="6097642"/>
              <a:ext cx="125808" cy="106476"/>
            </a:xfrm>
            <a:custGeom>
              <a:avLst/>
              <a:gdLst>
                <a:gd name="connsiteX0" fmla="*/ 125770 w 125808"/>
                <a:gd name="connsiteY0" fmla="*/ 105628 h 106476"/>
                <a:gd name="connsiteX1" fmla="*/ 1100 w 125808"/>
                <a:gd name="connsiteY1" fmla="*/ 28428 h 106476"/>
                <a:gd name="connsiteX2" fmla="*/ 20866 w 125808"/>
                <a:gd name="connsiteY2" fmla="*/ 138 h 106476"/>
                <a:gd name="connsiteX3" fmla="*/ 125770 w 125808"/>
                <a:gd name="connsiteY3" fmla="*/ 105628 h 10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06" h="106476">
                  <a:moveTo>
                    <a:pt x="125770" y="105628"/>
                  </a:moveTo>
                  <a:cubicBezTo>
                    <a:pt x="58853" y="112021"/>
                    <a:pt x="12022" y="81919"/>
                    <a:pt x="1100" y="28428"/>
                  </a:cubicBezTo>
                  <a:cubicBezTo>
                    <a:pt x="-2576" y="10527"/>
                    <a:pt x="2699" y="1310"/>
                    <a:pt x="20866" y="138"/>
                  </a:cubicBezTo>
                  <a:cubicBezTo>
                    <a:pt x="72226" y="-3112"/>
                    <a:pt x="127475" y="51551"/>
                    <a:pt x="125770" y="1056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" name="任意多边形: 形状 53"/>
            <p:cNvSpPr/>
            <p:nvPr/>
          </p:nvSpPr>
          <p:spPr>
            <a:xfrm>
              <a:off x="10280724" y="6116053"/>
              <a:ext cx="127903" cy="107098"/>
            </a:xfrm>
            <a:custGeom>
              <a:avLst/>
              <a:gdLst>
                <a:gd name="connsiteX0" fmla="*/ 29456 w 127903"/>
                <a:gd name="connsiteY0" fmla="*/ 1 h 107098"/>
                <a:gd name="connsiteX1" fmla="*/ 127860 w 127903"/>
                <a:gd name="connsiteY1" fmla="*/ 86365 h 107098"/>
                <a:gd name="connsiteX2" fmla="*/ 109906 w 127903"/>
                <a:gd name="connsiteY2" fmla="*/ 106770 h 107098"/>
                <a:gd name="connsiteX3" fmla="*/ 1112 w 127903"/>
                <a:gd name="connsiteY3" fmla="*/ 24562 h 107098"/>
                <a:gd name="connsiteX4" fmla="*/ 29456 w 127903"/>
                <a:gd name="connsiteY4" fmla="*/ 1 h 10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903" h="107098">
                  <a:moveTo>
                    <a:pt x="29456" y="1"/>
                  </a:moveTo>
                  <a:cubicBezTo>
                    <a:pt x="73357" y="587"/>
                    <a:pt x="121627" y="41611"/>
                    <a:pt x="127860" y="86365"/>
                  </a:cubicBezTo>
                  <a:cubicBezTo>
                    <a:pt x="128712" y="92491"/>
                    <a:pt x="116778" y="106130"/>
                    <a:pt x="109906" y="106770"/>
                  </a:cubicBezTo>
                  <a:cubicBezTo>
                    <a:pt x="63074" y="111192"/>
                    <a:pt x="10969" y="70275"/>
                    <a:pt x="1112" y="24562"/>
                  </a:cubicBezTo>
                  <a:cubicBezTo>
                    <a:pt x="-4641" y="-1916"/>
                    <a:pt x="12994" y="108"/>
                    <a:pt x="29456" y="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" name="任意多边形: 形状 54"/>
            <p:cNvSpPr/>
            <p:nvPr/>
          </p:nvSpPr>
          <p:spPr>
            <a:xfrm>
              <a:off x="9396717" y="6371734"/>
              <a:ext cx="123011" cy="96744"/>
            </a:xfrm>
            <a:custGeom>
              <a:avLst/>
              <a:gdLst>
                <a:gd name="connsiteX0" fmla="*/ 52231 w 123011"/>
                <a:gd name="connsiteY0" fmla="*/ 0 h 96744"/>
                <a:gd name="connsiteX1" fmla="*/ 122877 w 123011"/>
                <a:gd name="connsiteY1" fmla="*/ 74056 h 96744"/>
                <a:gd name="connsiteX2" fmla="*/ 105295 w 123011"/>
                <a:gd name="connsiteY2" fmla="*/ 94568 h 96744"/>
                <a:gd name="connsiteX3" fmla="*/ 9609 w 123011"/>
                <a:gd name="connsiteY3" fmla="*/ 51253 h 96744"/>
                <a:gd name="connsiteX4" fmla="*/ 34969 w 123011"/>
                <a:gd name="connsiteY4" fmla="*/ 1545 h 96744"/>
                <a:gd name="connsiteX5" fmla="*/ 52231 w 123011"/>
                <a:gd name="connsiteY5" fmla="*/ 0 h 9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011" h="96744">
                  <a:moveTo>
                    <a:pt x="52231" y="0"/>
                  </a:moveTo>
                  <a:cubicBezTo>
                    <a:pt x="89578" y="480"/>
                    <a:pt x="125487" y="37774"/>
                    <a:pt x="122877" y="74056"/>
                  </a:cubicBezTo>
                  <a:cubicBezTo>
                    <a:pt x="122344" y="81515"/>
                    <a:pt x="112701" y="92597"/>
                    <a:pt x="105295" y="94568"/>
                  </a:cubicBezTo>
                  <a:cubicBezTo>
                    <a:pt x="70878" y="103732"/>
                    <a:pt x="27403" y="82953"/>
                    <a:pt x="9609" y="51253"/>
                  </a:cubicBezTo>
                  <a:cubicBezTo>
                    <a:pt x="-8506" y="18914"/>
                    <a:pt x="-1527" y="5115"/>
                    <a:pt x="34969" y="1545"/>
                  </a:cubicBezTo>
                  <a:cubicBezTo>
                    <a:pt x="41309" y="906"/>
                    <a:pt x="47702" y="426"/>
                    <a:pt x="5223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" name="任意多边形: 形状 55"/>
            <p:cNvSpPr/>
            <p:nvPr/>
          </p:nvSpPr>
          <p:spPr>
            <a:xfrm>
              <a:off x="9784622" y="6219306"/>
              <a:ext cx="130281" cy="101941"/>
            </a:xfrm>
            <a:custGeom>
              <a:avLst/>
              <a:gdLst>
                <a:gd name="connsiteX0" fmla="*/ 96567 w 130281"/>
                <a:gd name="connsiteY0" fmla="*/ 101921 h 101941"/>
                <a:gd name="connsiteX1" fmla="*/ 4290 w 130281"/>
                <a:gd name="connsiteY1" fmla="*/ 37934 h 101941"/>
                <a:gd name="connsiteX2" fmla="*/ 31088 w 130281"/>
                <a:gd name="connsiteY2" fmla="*/ 214 h 101941"/>
                <a:gd name="connsiteX3" fmla="*/ 122886 w 130281"/>
                <a:gd name="connsiteY3" fmla="*/ 61536 h 101941"/>
                <a:gd name="connsiteX4" fmla="*/ 96567 w 130281"/>
                <a:gd name="connsiteY4" fmla="*/ 101921 h 10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281" h="101941">
                  <a:moveTo>
                    <a:pt x="96567" y="101921"/>
                  </a:moveTo>
                  <a:cubicBezTo>
                    <a:pt x="57461" y="101175"/>
                    <a:pt x="18302" y="74057"/>
                    <a:pt x="4290" y="37934"/>
                  </a:cubicBezTo>
                  <a:cubicBezTo>
                    <a:pt x="-6100" y="11242"/>
                    <a:pt x="2212" y="-1864"/>
                    <a:pt x="31088" y="214"/>
                  </a:cubicBezTo>
                  <a:cubicBezTo>
                    <a:pt x="72645" y="3251"/>
                    <a:pt x="103706" y="24988"/>
                    <a:pt x="122886" y="61536"/>
                  </a:cubicBezTo>
                  <a:cubicBezTo>
                    <a:pt x="138230" y="90786"/>
                    <a:pt x="129812" y="102507"/>
                    <a:pt x="96567" y="1019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" name="任意多边形: 形状 56"/>
            <p:cNvSpPr/>
            <p:nvPr/>
          </p:nvSpPr>
          <p:spPr>
            <a:xfrm>
              <a:off x="9561523" y="6678826"/>
              <a:ext cx="128484" cy="95589"/>
            </a:xfrm>
            <a:custGeom>
              <a:avLst/>
              <a:gdLst>
                <a:gd name="connsiteX0" fmla="*/ 0 w 128484"/>
                <a:gd name="connsiteY0" fmla="*/ 9537 h 95589"/>
                <a:gd name="connsiteX1" fmla="*/ 121739 w 128484"/>
                <a:gd name="connsiteY1" fmla="*/ 47044 h 95589"/>
                <a:gd name="connsiteX2" fmla="*/ 95580 w 128484"/>
                <a:gd name="connsiteY2" fmla="*/ 94994 h 95589"/>
                <a:gd name="connsiteX3" fmla="*/ 0 w 128484"/>
                <a:gd name="connsiteY3" fmla="*/ 9537 h 9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84" h="95589">
                  <a:moveTo>
                    <a:pt x="0" y="9537"/>
                  </a:moveTo>
                  <a:cubicBezTo>
                    <a:pt x="51999" y="-11827"/>
                    <a:pt x="100215" y="3570"/>
                    <a:pt x="121739" y="47044"/>
                  </a:cubicBezTo>
                  <a:cubicBezTo>
                    <a:pt x="136124" y="76081"/>
                    <a:pt x="127547" y="91744"/>
                    <a:pt x="95580" y="94994"/>
                  </a:cubicBezTo>
                  <a:cubicBezTo>
                    <a:pt x="48270" y="99842"/>
                    <a:pt x="20405" y="75388"/>
                    <a:pt x="0" y="95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" name="任意多边形: 形状 57"/>
            <p:cNvSpPr/>
            <p:nvPr/>
          </p:nvSpPr>
          <p:spPr>
            <a:xfrm>
              <a:off x="10544533" y="6149986"/>
              <a:ext cx="132303" cy="108046"/>
            </a:xfrm>
            <a:custGeom>
              <a:avLst/>
              <a:gdLst>
                <a:gd name="connsiteX0" fmla="*/ 132304 w 132303"/>
                <a:gd name="connsiteY0" fmla="*/ 106935 h 108046"/>
                <a:gd name="connsiteX1" fmla="*/ 1987 w 132303"/>
                <a:gd name="connsiteY1" fmla="*/ 28777 h 108046"/>
                <a:gd name="connsiteX2" fmla="*/ 22872 w 132303"/>
                <a:gd name="connsiteY2" fmla="*/ 7 h 108046"/>
                <a:gd name="connsiteX3" fmla="*/ 132304 w 132303"/>
                <a:gd name="connsiteY3" fmla="*/ 106935 h 10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303" h="108046">
                  <a:moveTo>
                    <a:pt x="132304" y="106935"/>
                  </a:moveTo>
                  <a:cubicBezTo>
                    <a:pt x="79559" y="115193"/>
                    <a:pt x="16319" y="76300"/>
                    <a:pt x="1987" y="28777"/>
                  </a:cubicBezTo>
                  <a:cubicBezTo>
                    <a:pt x="-3714" y="9810"/>
                    <a:pt x="2733" y="273"/>
                    <a:pt x="22872" y="7"/>
                  </a:cubicBezTo>
                  <a:cubicBezTo>
                    <a:pt x="73325" y="-686"/>
                    <a:pt x="129960" y="53657"/>
                    <a:pt x="132304" y="1069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" name="任意多边形: 形状 58"/>
            <p:cNvSpPr/>
            <p:nvPr/>
          </p:nvSpPr>
          <p:spPr>
            <a:xfrm>
              <a:off x="10887278" y="6331489"/>
              <a:ext cx="144440" cy="113932"/>
            </a:xfrm>
            <a:custGeom>
              <a:avLst/>
              <a:gdLst>
                <a:gd name="connsiteX0" fmla="*/ 144441 w 144440"/>
                <a:gd name="connsiteY0" fmla="*/ 108600 h 113932"/>
                <a:gd name="connsiteX1" fmla="*/ 1603 w 144440"/>
                <a:gd name="connsiteY1" fmla="*/ 25700 h 113932"/>
                <a:gd name="connsiteX2" fmla="*/ 21743 w 144440"/>
                <a:gd name="connsiteY2" fmla="*/ 1671 h 113932"/>
                <a:gd name="connsiteX3" fmla="*/ 98089 w 144440"/>
                <a:gd name="connsiteY3" fmla="*/ 42216 h 113932"/>
                <a:gd name="connsiteX4" fmla="*/ 144441 w 144440"/>
                <a:gd name="connsiteY4" fmla="*/ 108600 h 11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40" h="113932">
                  <a:moveTo>
                    <a:pt x="144441" y="108600"/>
                  </a:moveTo>
                  <a:cubicBezTo>
                    <a:pt x="90098" y="131509"/>
                    <a:pt x="16521" y="76260"/>
                    <a:pt x="1603" y="25700"/>
                  </a:cubicBezTo>
                  <a:cubicBezTo>
                    <a:pt x="-3884" y="7106"/>
                    <a:pt x="5173" y="-4509"/>
                    <a:pt x="21743" y="1671"/>
                  </a:cubicBezTo>
                  <a:cubicBezTo>
                    <a:pt x="48701" y="11688"/>
                    <a:pt x="76618" y="23888"/>
                    <a:pt x="98089" y="42216"/>
                  </a:cubicBezTo>
                  <a:cubicBezTo>
                    <a:pt x="117216" y="58625"/>
                    <a:pt x="128244" y="84518"/>
                    <a:pt x="144441" y="1086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" name="任意多边形: 形状 59"/>
            <p:cNvSpPr/>
            <p:nvPr/>
          </p:nvSpPr>
          <p:spPr>
            <a:xfrm>
              <a:off x="11099594" y="6497180"/>
              <a:ext cx="137009" cy="112229"/>
            </a:xfrm>
            <a:custGeom>
              <a:avLst/>
              <a:gdLst>
                <a:gd name="connsiteX0" fmla="*/ 0 w 137009"/>
                <a:gd name="connsiteY0" fmla="*/ 1461 h 112229"/>
                <a:gd name="connsiteX1" fmla="*/ 136977 w 137009"/>
                <a:gd name="connsiteY1" fmla="*/ 92939 h 112229"/>
                <a:gd name="connsiteX2" fmla="*/ 121260 w 137009"/>
                <a:gd name="connsiteY2" fmla="*/ 112172 h 112229"/>
                <a:gd name="connsiteX3" fmla="*/ 0 w 137009"/>
                <a:gd name="connsiteY3" fmla="*/ 1461 h 11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009" h="112229">
                  <a:moveTo>
                    <a:pt x="0" y="1461"/>
                  </a:moveTo>
                  <a:cubicBezTo>
                    <a:pt x="54396" y="-9354"/>
                    <a:pt x="130956" y="41739"/>
                    <a:pt x="136977" y="92939"/>
                  </a:cubicBezTo>
                  <a:cubicBezTo>
                    <a:pt x="137669" y="98959"/>
                    <a:pt x="127120" y="111853"/>
                    <a:pt x="121260" y="112172"/>
                  </a:cubicBezTo>
                  <a:cubicBezTo>
                    <a:pt x="77306" y="114410"/>
                    <a:pt x="6979" y="50210"/>
                    <a:pt x="0" y="14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" name="任意多边形: 形状 60"/>
            <p:cNvSpPr/>
            <p:nvPr/>
          </p:nvSpPr>
          <p:spPr>
            <a:xfrm>
              <a:off x="9396535" y="6681934"/>
              <a:ext cx="122499" cy="92660"/>
            </a:xfrm>
            <a:custGeom>
              <a:avLst/>
              <a:gdLst>
                <a:gd name="connsiteX0" fmla="*/ 122046 w 122499"/>
                <a:gd name="connsiteY0" fmla="*/ 86132 h 92660"/>
                <a:gd name="connsiteX1" fmla="*/ 3344 w 122499"/>
                <a:gd name="connsiteY1" fmla="*/ 41326 h 92660"/>
                <a:gd name="connsiteX2" fmla="*/ 32487 w 122499"/>
                <a:gd name="connsiteY2" fmla="*/ 142 h 92660"/>
                <a:gd name="connsiteX3" fmla="*/ 122046 w 122499"/>
                <a:gd name="connsiteY3" fmla="*/ 86132 h 9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499" h="92660">
                  <a:moveTo>
                    <a:pt x="122046" y="86132"/>
                  </a:moveTo>
                  <a:cubicBezTo>
                    <a:pt x="57527" y="102754"/>
                    <a:pt x="17409" y="87570"/>
                    <a:pt x="3344" y="41326"/>
                  </a:cubicBezTo>
                  <a:cubicBezTo>
                    <a:pt x="-5341" y="12715"/>
                    <a:pt x="2385" y="1740"/>
                    <a:pt x="32487" y="142"/>
                  </a:cubicBezTo>
                  <a:cubicBezTo>
                    <a:pt x="85924" y="-2682"/>
                    <a:pt x="127321" y="37063"/>
                    <a:pt x="122046" y="861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" name="任意多边形: 形状 61"/>
            <p:cNvSpPr/>
            <p:nvPr/>
          </p:nvSpPr>
          <p:spPr>
            <a:xfrm>
              <a:off x="9922051" y="5943323"/>
              <a:ext cx="126414" cy="105920"/>
            </a:xfrm>
            <a:custGeom>
              <a:avLst/>
              <a:gdLst>
                <a:gd name="connsiteX0" fmla="*/ 101762 w 126414"/>
                <a:gd name="connsiteY0" fmla="*/ 105921 h 105920"/>
                <a:gd name="connsiteX1" fmla="*/ 2506 w 126414"/>
                <a:gd name="connsiteY1" fmla="*/ 30373 h 105920"/>
                <a:gd name="connsiteX2" fmla="*/ 24084 w 126414"/>
                <a:gd name="connsiteY2" fmla="*/ 5 h 105920"/>
                <a:gd name="connsiteX3" fmla="*/ 124512 w 126414"/>
                <a:gd name="connsiteY3" fmla="*/ 75233 h 105920"/>
                <a:gd name="connsiteX4" fmla="*/ 101762 w 126414"/>
                <a:gd name="connsiteY4" fmla="*/ 105921 h 10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14" h="105920">
                  <a:moveTo>
                    <a:pt x="101762" y="105921"/>
                  </a:moveTo>
                  <a:cubicBezTo>
                    <a:pt x="64361" y="105868"/>
                    <a:pt x="13748" y="66815"/>
                    <a:pt x="2506" y="30373"/>
                  </a:cubicBezTo>
                  <a:cubicBezTo>
                    <a:pt x="-3781" y="9968"/>
                    <a:pt x="1174" y="-261"/>
                    <a:pt x="24084" y="5"/>
                  </a:cubicBezTo>
                  <a:cubicBezTo>
                    <a:pt x="70914" y="538"/>
                    <a:pt x="112471" y="31705"/>
                    <a:pt x="124512" y="75233"/>
                  </a:cubicBezTo>
                  <a:cubicBezTo>
                    <a:pt x="130319" y="96278"/>
                    <a:pt x="122860" y="105761"/>
                    <a:pt x="101762" y="1059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" name="任意多边形: 形状 62"/>
            <p:cNvSpPr/>
            <p:nvPr/>
          </p:nvSpPr>
          <p:spPr>
            <a:xfrm>
              <a:off x="10061838" y="5957668"/>
              <a:ext cx="126963" cy="105217"/>
            </a:xfrm>
            <a:custGeom>
              <a:avLst/>
              <a:gdLst>
                <a:gd name="connsiteX0" fmla="*/ 26867 w 126963"/>
                <a:gd name="connsiteY0" fmla="*/ 46 h 105217"/>
                <a:gd name="connsiteX1" fmla="*/ 124631 w 126963"/>
                <a:gd name="connsiteY1" fmla="*/ 73462 h 105217"/>
                <a:gd name="connsiteX2" fmla="*/ 100230 w 126963"/>
                <a:gd name="connsiteY2" fmla="*/ 105162 h 105217"/>
                <a:gd name="connsiteX3" fmla="*/ 2679 w 126963"/>
                <a:gd name="connsiteY3" fmla="*/ 30201 h 105217"/>
                <a:gd name="connsiteX4" fmla="*/ 26867 w 126963"/>
                <a:gd name="connsiteY4" fmla="*/ 46 h 105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3" h="105217">
                  <a:moveTo>
                    <a:pt x="26867" y="46"/>
                  </a:moveTo>
                  <a:cubicBezTo>
                    <a:pt x="74337" y="1484"/>
                    <a:pt x="111738" y="30361"/>
                    <a:pt x="124631" y="73462"/>
                  </a:cubicBezTo>
                  <a:cubicBezTo>
                    <a:pt x="131717" y="97064"/>
                    <a:pt x="122394" y="106015"/>
                    <a:pt x="100230" y="105162"/>
                  </a:cubicBezTo>
                  <a:cubicBezTo>
                    <a:pt x="66026" y="103884"/>
                    <a:pt x="12855" y="62594"/>
                    <a:pt x="2679" y="30201"/>
                  </a:cubicBezTo>
                  <a:cubicBezTo>
                    <a:pt x="-4407" y="7611"/>
                    <a:pt x="2200" y="-700"/>
                    <a:pt x="26867" y="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" name="任意多边形: 形状 63"/>
            <p:cNvSpPr/>
            <p:nvPr/>
          </p:nvSpPr>
          <p:spPr>
            <a:xfrm>
              <a:off x="10003887" y="6091861"/>
              <a:ext cx="121258" cy="99358"/>
            </a:xfrm>
            <a:custGeom>
              <a:avLst/>
              <a:gdLst>
                <a:gd name="connsiteX0" fmla="*/ 120408 w 121258"/>
                <a:gd name="connsiteY0" fmla="*/ 98302 h 99358"/>
                <a:gd name="connsiteX1" fmla="*/ 7992 w 121258"/>
                <a:gd name="connsiteY1" fmla="*/ 48115 h 99358"/>
                <a:gd name="connsiteX2" fmla="*/ 0 w 121258"/>
                <a:gd name="connsiteY2" fmla="*/ 3468 h 99358"/>
                <a:gd name="connsiteX3" fmla="*/ 45499 w 121258"/>
                <a:gd name="connsiteY3" fmla="*/ 1390 h 99358"/>
                <a:gd name="connsiteX4" fmla="*/ 120408 w 121258"/>
                <a:gd name="connsiteY4" fmla="*/ 98302 h 99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57" h="99358">
                  <a:moveTo>
                    <a:pt x="120408" y="98302"/>
                  </a:moveTo>
                  <a:cubicBezTo>
                    <a:pt x="71978" y="103204"/>
                    <a:pt x="31647" y="91802"/>
                    <a:pt x="7992" y="48115"/>
                  </a:cubicBezTo>
                  <a:cubicBezTo>
                    <a:pt x="1172" y="35488"/>
                    <a:pt x="2451" y="18492"/>
                    <a:pt x="0" y="3468"/>
                  </a:cubicBezTo>
                  <a:cubicBezTo>
                    <a:pt x="15237" y="2509"/>
                    <a:pt x="31487" y="-2339"/>
                    <a:pt x="45499" y="1390"/>
                  </a:cubicBezTo>
                  <a:cubicBezTo>
                    <a:pt x="95633" y="14710"/>
                    <a:pt x="126907" y="56000"/>
                    <a:pt x="120408" y="983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" name="任意多边形: 形状 64"/>
            <p:cNvSpPr/>
            <p:nvPr/>
          </p:nvSpPr>
          <p:spPr>
            <a:xfrm>
              <a:off x="9314016" y="6531700"/>
              <a:ext cx="125359" cy="92361"/>
            </a:xfrm>
            <a:custGeom>
              <a:avLst/>
              <a:gdLst>
                <a:gd name="connsiteX0" fmla="*/ 36474 w 125359"/>
                <a:gd name="connsiteY0" fmla="*/ 27 h 92361"/>
                <a:gd name="connsiteX1" fmla="*/ 122198 w 125359"/>
                <a:gd name="connsiteY1" fmla="*/ 55542 h 92361"/>
                <a:gd name="connsiteX2" fmla="*/ 105895 w 125359"/>
                <a:gd name="connsiteY2" fmla="*/ 87828 h 92361"/>
                <a:gd name="connsiteX3" fmla="*/ 6585 w 125359"/>
                <a:gd name="connsiteY3" fmla="*/ 44673 h 92361"/>
                <a:gd name="connsiteX4" fmla="*/ 36474 w 125359"/>
                <a:gd name="connsiteY4" fmla="*/ 27 h 92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59" h="92361">
                  <a:moveTo>
                    <a:pt x="36474" y="27"/>
                  </a:moveTo>
                  <a:cubicBezTo>
                    <a:pt x="72223" y="-932"/>
                    <a:pt x="110796" y="23948"/>
                    <a:pt x="122198" y="55542"/>
                  </a:cubicBezTo>
                  <a:cubicBezTo>
                    <a:pt x="128112" y="71898"/>
                    <a:pt x="127313" y="82394"/>
                    <a:pt x="105895" y="87828"/>
                  </a:cubicBezTo>
                  <a:cubicBezTo>
                    <a:pt x="56293" y="100349"/>
                    <a:pt x="23048" y="87242"/>
                    <a:pt x="6585" y="44673"/>
                  </a:cubicBezTo>
                  <a:cubicBezTo>
                    <a:pt x="-6894" y="9830"/>
                    <a:pt x="-980" y="1039"/>
                    <a:pt x="36474" y="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" name="任意多边形: 形状 65"/>
            <p:cNvSpPr/>
            <p:nvPr/>
          </p:nvSpPr>
          <p:spPr>
            <a:xfrm>
              <a:off x="9557388" y="6068137"/>
              <a:ext cx="121190" cy="102900"/>
            </a:xfrm>
            <a:custGeom>
              <a:avLst/>
              <a:gdLst>
                <a:gd name="connsiteX0" fmla="*/ 92416 w 121190"/>
                <a:gd name="connsiteY0" fmla="*/ 102900 h 102900"/>
                <a:gd name="connsiteX1" fmla="*/ 33 w 121190"/>
                <a:gd name="connsiteY1" fmla="*/ 23570 h 102900"/>
                <a:gd name="connsiteX2" fmla="*/ 12766 w 121190"/>
                <a:gd name="connsiteY2" fmla="*/ 2951 h 102900"/>
                <a:gd name="connsiteX3" fmla="*/ 120494 w 121190"/>
                <a:gd name="connsiteY3" fmla="*/ 72585 h 102900"/>
                <a:gd name="connsiteX4" fmla="*/ 92416 w 121190"/>
                <a:gd name="connsiteY4" fmla="*/ 102900 h 10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190" h="102900">
                  <a:moveTo>
                    <a:pt x="92416" y="102900"/>
                  </a:moveTo>
                  <a:cubicBezTo>
                    <a:pt x="48089" y="101515"/>
                    <a:pt x="3602" y="63102"/>
                    <a:pt x="33" y="23570"/>
                  </a:cubicBezTo>
                  <a:cubicBezTo>
                    <a:pt x="-553" y="16910"/>
                    <a:pt x="6799" y="4656"/>
                    <a:pt x="12766" y="2951"/>
                  </a:cubicBezTo>
                  <a:cubicBezTo>
                    <a:pt x="59757" y="-10422"/>
                    <a:pt x="111543" y="23197"/>
                    <a:pt x="120494" y="72585"/>
                  </a:cubicBezTo>
                  <a:cubicBezTo>
                    <a:pt x="124809" y="96187"/>
                    <a:pt x="108293" y="101568"/>
                    <a:pt x="92416" y="1029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" name="任意多边形: 形状 66"/>
            <p:cNvSpPr/>
            <p:nvPr/>
          </p:nvSpPr>
          <p:spPr>
            <a:xfrm>
              <a:off x="10675812" y="6171719"/>
              <a:ext cx="131341" cy="109691"/>
            </a:xfrm>
            <a:custGeom>
              <a:avLst/>
              <a:gdLst>
                <a:gd name="connsiteX0" fmla="*/ 131342 w 131341"/>
                <a:gd name="connsiteY0" fmla="*/ 108643 h 109691"/>
                <a:gd name="connsiteX1" fmla="*/ 2144 w 131341"/>
                <a:gd name="connsiteY1" fmla="*/ 26596 h 109691"/>
                <a:gd name="connsiteX2" fmla="*/ 19938 w 131341"/>
                <a:gd name="connsiteY2" fmla="*/ 10 h 109691"/>
                <a:gd name="connsiteX3" fmla="*/ 131342 w 131341"/>
                <a:gd name="connsiteY3" fmla="*/ 108643 h 10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341" h="109691">
                  <a:moveTo>
                    <a:pt x="131342" y="108643"/>
                  </a:moveTo>
                  <a:cubicBezTo>
                    <a:pt x="72203" y="116422"/>
                    <a:pt x="16848" y="80086"/>
                    <a:pt x="2144" y="26596"/>
                  </a:cubicBezTo>
                  <a:cubicBezTo>
                    <a:pt x="-2598" y="9441"/>
                    <a:pt x="-627" y="-363"/>
                    <a:pt x="19938" y="10"/>
                  </a:cubicBezTo>
                  <a:cubicBezTo>
                    <a:pt x="67355" y="969"/>
                    <a:pt x="126334" y="57284"/>
                    <a:pt x="131342" y="1086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" name="任意多边形: 形状 67"/>
            <p:cNvSpPr/>
            <p:nvPr/>
          </p:nvSpPr>
          <p:spPr>
            <a:xfrm>
              <a:off x="10335107" y="5993094"/>
              <a:ext cx="128938" cy="101539"/>
            </a:xfrm>
            <a:custGeom>
              <a:avLst/>
              <a:gdLst>
                <a:gd name="connsiteX0" fmla="*/ 128939 w 128938"/>
                <a:gd name="connsiteY0" fmla="*/ 98772 h 101539"/>
                <a:gd name="connsiteX1" fmla="*/ 7 w 128938"/>
                <a:gd name="connsiteY1" fmla="*/ 2979 h 101539"/>
                <a:gd name="connsiteX2" fmla="*/ 128939 w 128938"/>
                <a:gd name="connsiteY2" fmla="*/ 98772 h 10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937" h="101539">
                  <a:moveTo>
                    <a:pt x="128939" y="98772"/>
                  </a:moveTo>
                  <a:cubicBezTo>
                    <a:pt x="58453" y="113263"/>
                    <a:pt x="-739" y="69309"/>
                    <a:pt x="7" y="2979"/>
                  </a:cubicBezTo>
                  <a:cubicBezTo>
                    <a:pt x="64473" y="-9754"/>
                    <a:pt x="101341" y="17630"/>
                    <a:pt x="128939" y="987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" name="任意多边形: 形状 68"/>
            <p:cNvSpPr/>
            <p:nvPr/>
          </p:nvSpPr>
          <p:spPr>
            <a:xfrm>
              <a:off x="9705209" y="6070049"/>
              <a:ext cx="123128" cy="96838"/>
            </a:xfrm>
            <a:custGeom>
              <a:avLst/>
              <a:gdLst>
                <a:gd name="connsiteX0" fmla="*/ 123128 w 123128"/>
                <a:gd name="connsiteY0" fmla="*/ 92890 h 96838"/>
                <a:gd name="connsiteX1" fmla="*/ 2135 w 123128"/>
                <a:gd name="connsiteY1" fmla="*/ 33698 h 96838"/>
                <a:gd name="connsiteX2" fmla="*/ 23606 w 123128"/>
                <a:gd name="connsiteY2" fmla="*/ 933 h 96838"/>
                <a:gd name="connsiteX3" fmla="*/ 123128 w 123128"/>
                <a:gd name="connsiteY3" fmla="*/ 92890 h 9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128" h="96838">
                  <a:moveTo>
                    <a:pt x="123128" y="92890"/>
                  </a:moveTo>
                  <a:cubicBezTo>
                    <a:pt x="65961" y="107008"/>
                    <a:pt x="16413" y="82341"/>
                    <a:pt x="2135" y="33698"/>
                  </a:cubicBezTo>
                  <a:cubicBezTo>
                    <a:pt x="-3992" y="12920"/>
                    <a:pt x="3040" y="3863"/>
                    <a:pt x="23606" y="933"/>
                  </a:cubicBezTo>
                  <a:cubicBezTo>
                    <a:pt x="75871" y="-6473"/>
                    <a:pt x="116628" y="30768"/>
                    <a:pt x="123128" y="928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" name="任意多边形: 形状 69"/>
            <p:cNvSpPr/>
            <p:nvPr/>
          </p:nvSpPr>
          <p:spPr>
            <a:xfrm>
              <a:off x="9854820" y="6076769"/>
              <a:ext cx="127553" cy="103760"/>
            </a:xfrm>
            <a:custGeom>
              <a:avLst/>
              <a:gdLst>
                <a:gd name="connsiteX0" fmla="*/ 96055 w 127553"/>
                <a:gd name="connsiteY0" fmla="*/ 103698 h 103760"/>
                <a:gd name="connsiteX1" fmla="*/ 4631 w 127553"/>
                <a:gd name="connsiteY1" fmla="*/ 40405 h 103760"/>
                <a:gd name="connsiteX2" fmla="*/ 34253 w 127553"/>
                <a:gd name="connsiteY2" fmla="*/ 1139 h 103760"/>
                <a:gd name="connsiteX3" fmla="*/ 122055 w 127553"/>
                <a:gd name="connsiteY3" fmla="*/ 68588 h 103760"/>
                <a:gd name="connsiteX4" fmla="*/ 96055 w 127553"/>
                <a:gd name="connsiteY4" fmla="*/ 103698 h 103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551" h="103760">
                  <a:moveTo>
                    <a:pt x="96055" y="103698"/>
                  </a:moveTo>
                  <a:cubicBezTo>
                    <a:pt x="53700" y="102313"/>
                    <a:pt x="19069" y="78338"/>
                    <a:pt x="4631" y="40405"/>
                  </a:cubicBezTo>
                  <a:cubicBezTo>
                    <a:pt x="-6877" y="10196"/>
                    <a:pt x="3086" y="-4349"/>
                    <a:pt x="34253" y="1139"/>
                  </a:cubicBezTo>
                  <a:cubicBezTo>
                    <a:pt x="74478" y="8225"/>
                    <a:pt x="104527" y="31827"/>
                    <a:pt x="122055" y="68588"/>
                  </a:cubicBezTo>
                  <a:cubicBezTo>
                    <a:pt x="134469" y="94534"/>
                    <a:pt x="125891" y="104657"/>
                    <a:pt x="96055" y="1036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" name="任意多边形: 形状 70"/>
            <p:cNvSpPr/>
            <p:nvPr/>
          </p:nvSpPr>
          <p:spPr>
            <a:xfrm>
              <a:off x="11312225" y="6650976"/>
              <a:ext cx="153386" cy="116450"/>
            </a:xfrm>
            <a:custGeom>
              <a:avLst/>
              <a:gdLst>
                <a:gd name="connsiteX0" fmla="*/ 16623 w 153386"/>
                <a:gd name="connsiteY0" fmla="*/ 47829 h 116450"/>
                <a:gd name="connsiteX1" fmla="*/ 11827 w 153386"/>
                <a:gd name="connsiteY1" fmla="*/ 30940 h 116450"/>
                <a:gd name="connsiteX2" fmla="*/ 0 w 153386"/>
                <a:gd name="connsiteY2" fmla="*/ 6912 h 116450"/>
                <a:gd name="connsiteX3" fmla="*/ 31860 w 153386"/>
                <a:gd name="connsiteY3" fmla="*/ 1104 h 116450"/>
                <a:gd name="connsiteX4" fmla="*/ 107834 w 153386"/>
                <a:gd name="connsiteY4" fmla="*/ 49321 h 116450"/>
                <a:gd name="connsiteX5" fmla="*/ 153386 w 153386"/>
                <a:gd name="connsiteY5" fmla="*/ 116450 h 116450"/>
                <a:gd name="connsiteX6" fmla="*/ 42409 w 153386"/>
                <a:gd name="connsiteY6" fmla="*/ 74361 h 116450"/>
                <a:gd name="connsiteX7" fmla="*/ 16143 w 153386"/>
                <a:gd name="connsiteY7" fmla="*/ 47136 h 116450"/>
                <a:gd name="connsiteX8" fmla="*/ 16623 w 153386"/>
                <a:gd name="connsiteY8" fmla="*/ 47829 h 11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386" h="116450">
                  <a:moveTo>
                    <a:pt x="16623" y="47829"/>
                  </a:moveTo>
                  <a:cubicBezTo>
                    <a:pt x="15077" y="42181"/>
                    <a:pt x="14119" y="36268"/>
                    <a:pt x="11827" y="30940"/>
                  </a:cubicBezTo>
                  <a:cubicBezTo>
                    <a:pt x="8364" y="22735"/>
                    <a:pt x="3996" y="14903"/>
                    <a:pt x="0" y="6912"/>
                  </a:cubicBezTo>
                  <a:cubicBezTo>
                    <a:pt x="10816" y="4674"/>
                    <a:pt x="24242" y="-2785"/>
                    <a:pt x="31860" y="1104"/>
                  </a:cubicBezTo>
                  <a:cubicBezTo>
                    <a:pt x="58552" y="14743"/>
                    <a:pt x="85777" y="29501"/>
                    <a:pt x="107834" y="49321"/>
                  </a:cubicBezTo>
                  <a:cubicBezTo>
                    <a:pt x="125042" y="64771"/>
                    <a:pt x="134952" y="88426"/>
                    <a:pt x="153386" y="116450"/>
                  </a:cubicBezTo>
                  <a:cubicBezTo>
                    <a:pt x="105383" y="111815"/>
                    <a:pt x="68782" y="107873"/>
                    <a:pt x="42409" y="74361"/>
                  </a:cubicBezTo>
                  <a:cubicBezTo>
                    <a:pt x="34630" y="64505"/>
                    <a:pt x="24988" y="56193"/>
                    <a:pt x="16143" y="47136"/>
                  </a:cubicBezTo>
                  <a:cubicBezTo>
                    <a:pt x="16143" y="47083"/>
                    <a:pt x="16623" y="47829"/>
                    <a:pt x="16623" y="478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" name="任意多边形: 形状 71"/>
            <p:cNvSpPr/>
            <p:nvPr/>
          </p:nvSpPr>
          <p:spPr>
            <a:xfrm>
              <a:off x="10415651" y="6131748"/>
              <a:ext cx="128003" cy="104579"/>
            </a:xfrm>
            <a:custGeom>
              <a:avLst/>
              <a:gdLst>
                <a:gd name="connsiteX0" fmla="*/ 127938 w 128003"/>
                <a:gd name="connsiteY0" fmla="*/ 104235 h 104579"/>
                <a:gd name="connsiteX1" fmla="*/ 4228 w 128003"/>
                <a:gd name="connsiteY1" fmla="*/ 35347 h 104579"/>
                <a:gd name="connsiteX2" fmla="*/ 2470 w 128003"/>
                <a:gd name="connsiteY2" fmla="*/ 6257 h 104579"/>
                <a:gd name="connsiteX3" fmla="*/ 31346 w 128003"/>
                <a:gd name="connsiteY3" fmla="*/ 663 h 104579"/>
                <a:gd name="connsiteX4" fmla="*/ 127938 w 128003"/>
                <a:gd name="connsiteY4" fmla="*/ 104235 h 10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03" h="104579">
                  <a:moveTo>
                    <a:pt x="127938" y="104235"/>
                  </a:moveTo>
                  <a:cubicBezTo>
                    <a:pt x="72583" y="107964"/>
                    <a:pt x="24420" y="81166"/>
                    <a:pt x="4228" y="35347"/>
                  </a:cubicBezTo>
                  <a:cubicBezTo>
                    <a:pt x="392" y="26609"/>
                    <a:pt x="-2112" y="11958"/>
                    <a:pt x="2470" y="6257"/>
                  </a:cubicBezTo>
                  <a:cubicBezTo>
                    <a:pt x="7265" y="290"/>
                    <a:pt x="21863" y="-988"/>
                    <a:pt x="31346" y="663"/>
                  </a:cubicBezTo>
                  <a:cubicBezTo>
                    <a:pt x="84571" y="9880"/>
                    <a:pt x="129963" y="58629"/>
                    <a:pt x="127938" y="1042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" name="任意多边形: 形状 72"/>
            <p:cNvSpPr/>
            <p:nvPr/>
          </p:nvSpPr>
          <p:spPr>
            <a:xfrm>
              <a:off x="9557426" y="6365851"/>
              <a:ext cx="125370" cy="97820"/>
            </a:xfrm>
            <a:custGeom>
              <a:avLst/>
              <a:gdLst>
                <a:gd name="connsiteX0" fmla="*/ 92059 w 125370"/>
                <a:gd name="connsiteY0" fmla="*/ 97733 h 97820"/>
                <a:gd name="connsiteX1" fmla="*/ 2179 w 125370"/>
                <a:gd name="connsiteY1" fmla="*/ 35132 h 97820"/>
                <a:gd name="connsiteX2" fmla="*/ 25568 w 125370"/>
                <a:gd name="connsiteY2" fmla="*/ 341 h 97820"/>
                <a:gd name="connsiteX3" fmla="*/ 124291 w 125370"/>
                <a:gd name="connsiteY3" fmla="*/ 71840 h 97820"/>
                <a:gd name="connsiteX4" fmla="*/ 92059 w 125370"/>
                <a:gd name="connsiteY4" fmla="*/ 97733 h 9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70" h="97820">
                  <a:moveTo>
                    <a:pt x="92059" y="97733"/>
                  </a:moveTo>
                  <a:cubicBezTo>
                    <a:pt x="49010" y="96880"/>
                    <a:pt x="12462" y="70561"/>
                    <a:pt x="2179" y="35132"/>
                  </a:cubicBezTo>
                  <a:cubicBezTo>
                    <a:pt x="-4001" y="13767"/>
                    <a:pt x="2712" y="2579"/>
                    <a:pt x="25568" y="341"/>
                  </a:cubicBezTo>
                  <a:cubicBezTo>
                    <a:pt x="67870" y="-3761"/>
                    <a:pt x="115500" y="29644"/>
                    <a:pt x="124291" y="71840"/>
                  </a:cubicBezTo>
                  <a:cubicBezTo>
                    <a:pt x="130631" y="102634"/>
                    <a:pt x="107615" y="97253"/>
                    <a:pt x="92059" y="977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" name="任意多边形: 形状 73"/>
            <p:cNvSpPr/>
            <p:nvPr/>
          </p:nvSpPr>
          <p:spPr>
            <a:xfrm>
              <a:off x="9398516" y="6063669"/>
              <a:ext cx="124563" cy="96499"/>
            </a:xfrm>
            <a:custGeom>
              <a:avLst/>
              <a:gdLst>
                <a:gd name="connsiteX0" fmla="*/ 92680 w 124563"/>
                <a:gd name="connsiteY0" fmla="*/ 96500 h 96499"/>
                <a:gd name="connsiteX1" fmla="*/ 2641 w 124563"/>
                <a:gd name="connsiteY1" fmla="*/ 37148 h 96499"/>
                <a:gd name="connsiteX2" fmla="*/ 27042 w 124563"/>
                <a:gd name="connsiteY2" fmla="*/ 227 h 96499"/>
                <a:gd name="connsiteX3" fmla="*/ 120012 w 124563"/>
                <a:gd name="connsiteY3" fmla="*/ 57287 h 96499"/>
                <a:gd name="connsiteX4" fmla="*/ 92680 w 124563"/>
                <a:gd name="connsiteY4" fmla="*/ 96500 h 9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61" h="96499">
                  <a:moveTo>
                    <a:pt x="92680" y="96500"/>
                  </a:moveTo>
                  <a:cubicBezTo>
                    <a:pt x="51017" y="96446"/>
                    <a:pt x="13776" y="71779"/>
                    <a:pt x="2641" y="37148"/>
                  </a:cubicBezTo>
                  <a:cubicBezTo>
                    <a:pt x="-4605" y="14559"/>
                    <a:pt x="2907" y="2411"/>
                    <a:pt x="27042" y="227"/>
                  </a:cubicBezTo>
                  <a:cubicBezTo>
                    <a:pt x="61353" y="-2810"/>
                    <a:pt x="107385" y="25054"/>
                    <a:pt x="120012" y="57287"/>
                  </a:cubicBezTo>
                  <a:cubicBezTo>
                    <a:pt x="130827" y="84725"/>
                    <a:pt x="122622" y="96553"/>
                    <a:pt x="92680" y="965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" name="任意多边形: 形状 74"/>
            <p:cNvSpPr/>
            <p:nvPr/>
          </p:nvSpPr>
          <p:spPr>
            <a:xfrm>
              <a:off x="9630666" y="5922976"/>
              <a:ext cx="123315" cy="100263"/>
            </a:xfrm>
            <a:custGeom>
              <a:avLst/>
              <a:gdLst>
                <a:gd name="connsiteX0" fmla="*/ 94793 w 123315"/>
                <a:gd name="connsiteY0" fmla="*/ 100056 h 100263"/>
                <a:gd name="connsiteX1" fmla="*/ 1930 w 123315"/>
                <a:gd name="connsiteY1" fmla="*/ 32020 h 100263"/>
                <a:gd name="connsiteX2" fmla="*/ 26970 w 123315"/>
                <a:gd name="connsiteY2" fmla="*/ 0 h 100263"/>
                <a:gd name="connsiteX3" fmla="*/ 119993 w 123315"/>
                <a:gd name="connsiteY3" fmla="*/ 63987 h 100263"/>
                <a:gd name="connsiteX4" fmla="*/ 94793 w 123315"/>
                <a:gd name="connsiteY4" fmla="*/ 100056 h 100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15" h="100263">
                  <a:moveTo>
                    <a:pt x="94793" y="100056"/>
                  </a:moveTo>
                  <a:cubicBezTo>
                    <a:pt x="41249" y="95740"/>
                    <a:pt x="13704" y="75122"/>
                    <a:pt x="1930" y="32020"/>
                  </a:cubicBezTo>
                  <a:cubicBezTo>
                    <a:pt x="-4304" y="9164"/>
                    <a:pt x="4700" y="54"/>
                    <a:pt x="26970" y="0"/>
                  </a:cubicBezTo>
                  <a:cubicBezTo>
                    <a:pt x="60908" y="-106"/>
                    <a:pt x="109071" y="32872"/>
                    <a:pt x="119993" y="63987"/>
                  </a:cubicBezTo>
                  <a:cubicBezTo>
                    <a:pt x="128837" y="89240"/>
                    <a:pt x="119886" y="102080"/>
                    <a:pt x="94793" y="1000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" name="任意多边形: 形状 75"/>
            <p:cNvSpPr/>
            <p:nvPr/>
          </p:nvSpPr>
          <p:spPr>
            <a:xfrm>
              <a:off x="11008643" y="6355897"/>
              <a:ext cx="136983" cy="114158"/>
            </a:xfrm>
            <a:custGeom>
              <a:avLst/>
              <a:gdLst>
                <a:gd name="connsiteX0" fmla="*/ 136983 w 136983"/>
                <a:gd name="connsiteY0" fmla="*/ 111044 h 114158"/>
                <a:gd name="connsiteX1" fmla="*/ 44600 w 136983"/>
                <a:gd name="connsiteY1" fmla="*/ 82967 h 114158"/>
                <a:gd name="connsiteX2" fmla="*/ 2777 w 136983"/>
                <a:gd name="connsiteY2" fmla="*/ 26599 h 114158"/>
                <a:gd name="connsiteX3" fmla="*/ 2137 w 136983"/>
                <a:gd name="connsiteY3" fmla="*/ 6460 h 114158"/>
                <a:gd name="connsiteX4" fmla="*/ 21371 w 136983"/>
                <a:gd name="connsiteY4" fmla="*/ 280 h 114158"/>
                <a:gd name="connsiteX5" fmla="*/ 136983 w 136983"/>
                <a:gd name="connsiteY5" fmla="*/ 111044 h 11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3" h="114158">
                  <a:moveTo>
                    <a:pt x="136983" y="111044"/>
                  </a:moveTo>
                  <a:cubicBezTo>
                    <a:pt x="98250" y="119835"/>
                    <a:pt x="68149" y="109872"/>
                    <a:pt x="44600" y="82967"/>
                  </a:cubicBezTo>
                  <a:cubicBezTo>
                    <a:pt x="29203" y="65438"/>
                    <a:pt x="15670" y="46099"/>
                    <a:pt x="2777" y="26599"/>
                  </a:cubicBezTo>
                  <a:cubicBezTo>
                    <a:pt x="-526" y="21591"/>
                    <a:pt x="-1059" y="10989"/>
                    <a:pt x="2137" y="6460"/>
                  </a:cubicBezTo>
                  <a:cubicBezTo>
                    <a:pt x="5334" y="1985"/>
                    <a:pt x="15351" y="-945"/>
                    <a:pt x="21371" y="280"/>
                  </a:cubicBezTo>
                  <a:cubicBezTo>
                    <a:pt x="80775" y="12907"/>
                    <a:pt x="117697" y="50041"/>
                    <a:pt x="136983" y="1110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" name="任意多边形: 形状 76"/>
            <p:cNvSpPr/>
            <p:nvPr/>
          </p:nvSpPr>
          <p:spPr>
            <a:xfrm>
              <a:off x="9156791" y="6223793"/>
              <a:ext cx="122045" cy="91267"/>
            </a:xfrm>
            <a:custGeom>
              <a:avLst/>
              <a:gdLst>
                <a:gd name="connsiteX0" fmla="*/ 34666 w 122045"/>
                <a:gd name="connsiteY0" fmla="*/ 42 h 91267"/>
                <a:gd name="connsiteX1" fmla="*/ 118631 w 122045"/>
                <a:gd name="connsiteY1" fmla="*/ 53267 h 91267"/>
                <a:gd name="connsiteX2" fmla="*/ 101050 w 122045"/>
                <a:gd name="connsiteY2" fmla="*/ 88004 h 91267"/>
                <a:gd name="connsiteX3" fmla="*/ 3924 w 122045"/>
                <a:gd name="connsiteY3" fmla="*/ 39308 h 91267"/>
                <a:gd name="connsiteX4" fmla="*/ 34666 w 122045"/>
                <a:gd name="connsiteY4" fmla="*/ 42 h 9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44" h="91267">
                  <a:moveTo>
                    <a:pt x="34666" y="42"/>
                  </a:moveTo>
                  <a:cubicBezTo>
                    <a:pt x="74251" y="841"/>
                    <a:pt x="107017" y="21673"/>
                    <a:pt x="118631" y="53267"/>
                  </a:cubicBezTo>
                  <a:cubicBezTo>
                    <a:pt x="125237" y="71275"/>
                    <a:pt x="123693" y="82676"/>
                    <a:pt x="101050" y="88004"/>
                  </a:cubicBezTo>
                  <a:cubicBezTo>
                    <a:pt x="53526" y="99139"/>
                    <a:pt x="15965" y="81504"/>
                    <a:pt x="3924" y="39308"/>
                  </a:cubicBezTo>
                  <a:cubicBezTo>
                    <a:pt x="-5346" y="6968"/>
                    <a:pt x="621" y="-650"/>
                    <a:pt x="34666" y="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" name="任意多边形: 形状 77"/>
            <p:cNvSpPr/>
            <p:nvPr/>
          </p:nvSpPr>
          <p:spPr>
            <a:xfrm>
              <a:off x="10470206" y="6015311"/>
              <a:ext cx="122966" cy="106115"/>
            </a:xfrm>
            <a:custGeom>
              <a:avLst/>
              <a:gdLst>
                <a:gd name="connsiteX0" fmla="*/ 73 w 122966"/>
                <a:gd name="connsiteY0" fmla="*/ 741 h 106115"/>
                <a:gd name="connsiteX1" fmla="*/ 122931 w 122966"/>
                <a:gd name="connsiteY1" fmla="*/ 85186 h 106115"/>
                <a:gd name="connsiteX2" fmla="*/ 107321 w 122966"/>
                <a:gd name="connsiteY2" fmla="*/ 105325 h 106115"/>
                <a:gd name="connsiteX3" fmla="*/ 73 w 122966"/>
                <a:gd name="connsiteY3" fmla="*/ 741 h 10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66" h="106115">
                  <a:moveTo>
                    <a:pt x="73" y="741"/>
                  </a:moveTo>
                  <a:cubicBezTo>
                    <a:pt x="47330" y="-6611"/>
                    <a:pt x="118030" y="42138"/>
                    <a:pt x="122931" y="85186"/>
                  </a:cubicBezTo>
                  <a:cubicBezTo>
                    <a:pt x="123624" y="91526"/>
                    <a:pt x="113768" y="104260"/>
                    <a:pt x="107321" y="105325"/>
                  </a:cubicBezTo>
                  <a:cubicBezTo>
                    <a:pt x="57133" y="113583"/>
                    <a:pt x="-2378" y="55617"/>
                    <a:pt x="73" y="7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" name="任意多边形: 形状 78"/>
            <p:cNvSpPr/>
            <p:nvPr/>
          </p:nvSpPr>
          <p:spPr>
            <a:xfrm>
              <a:off x="10199833" y="5972575"/>
              <a:ext cx="126159" cy="103734"/>
            </a:xfrm>
            <a:custGeom>
              <a:avLst/>
              <a:gdLst>
                <a:gd name="connsiteX0" fmla="*/ 111998 w 126159"/>
                <a:gd name="connsiteY0" fmla="*/ 103735 h 103734"/>
                <a:gd name="connsiteX1" fmla="*/ 3525 w 126159"/>
                <a:gd name="connsiteY1" fmla="*/ 32502 h 103734"/>
                <a:gd name="connsiteX2" fmla="*/ 25209 w 126159"/>
                <a:gd name="connsiteY2" fmla="*/ 3 h 103734"/>
                <a:gd name="connsiteX3" fmla="*/ 126117 w 126159"/>
                <a:gd name="connsiteY3" fmla="*/ 84821 h 103734"/>
                <a:gd name="connsiteX4" fmla="*/ 111998 w 126159"/>
                <a:gd name="connsiteY4" fmla="*/ 103735 h 10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59" h="103734">
                  <a:moveTo>
                    <a:pt x="111998" y="103735"/>
                  </a:moveTo>
                  <a:cubicBezTo>
                    <a:pt x="61278" y="101816"/>
                    <a:pt x="17377" y="69850"/>
                    <a:pt x="3525" y="32502"/>
                  </a:cubicBezTo>
                  <a:cubicBezTo>
                    <a:pt x="-4520" y="10819"/>
                    <a:pt x="595" y="-210"/>
                    <a:pt x="25209" y="3"/>
                  </a:cubicBezTo>
                  <a:cubicBezTo>
                    <a:pt x="67938" y="323"/>
                    <a:pt x="120629" y="42838"/>
                    <a:pt x="126117" y="84821"/>
                  </a:cubicBezTo>
                  <a:cubicBezTo>
                    <a:pt x="126969" y="91747"/>
                    <a:pt x="114662" y="100378"/>
                    <a:pt x="111998" y="1037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" name="任意多边形: 形状 79"/>
            <p:cNvSpPr/>
            <p:nvPr/>
          </p:nvSpPr>
          <p:spPr>
            <a:xfrm>
              <a:off x="9054957" y="6709435"/>
              <a:ext cx="116105" cy="87986"/>
            </a:xfrm>
            <a:custGeom>
              <a:avLst/>
              <a:gdLst>
                <a:gd name="connsiteX0" fmla="*/ 95157 w 116105"/>
                <a:gd name="connsiteY0" fmla="*/ 87987 h 87986"/>
                <a:gd name="connsiteX1" fmla="*/ 323 w 116105"/>
                <a:gd name="connsiteY1" fmla="*/ 30127 h 87986"/>
                <a:gd name="connsiteX2" fmla="*/ 5064 w 116105"/>
                <a:gd name="connsiteY2" fmla="*/ 8443 h 87986"/>
                <a:gd name="connsiteX3" fmla="*/ 75284 w 116105"/>
                <a:gd name="connsiteY3" fmla="*/ 4075 h 87986"/>
                <a:gd name="connsiteX4" fmla="*/ 115988 w 116105"/>
                <a:gd name="connsiteY4" fmla="*/ 67848 h 87986"/>
                <a:gd name="connsiteX5" fmla="*/ 95157 w 116105"/>
                <a:gd name="connsiteY5" fmla="*/ 87987 h 87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105" h="87986">
                  <a:moveTo>
                    <a:pt x="95157" y="87987"/>
                  </a:moveTo>
                  <a:cubicBezTo>
                    <a:pt x="40920" y="87987"/>
                    <a:pt x="7302" y="64918"/>
                    <a:pt x="323" y="30127"/>
                  </a:cubicBezTo>
                  <a:cubicBezTo>
                    <a:pt x="-1063" y="23148"/>
                    <a:pt x="2294" y="8870"/>
                    <a:pt x="5064" y="8443"/>
                  </a:cubicBezTo>
                  <a:cubicBezTo>
                    <a:pt x="28720" y="4767"/>
                    <a:pt x="58076" y="-5729"/>
                    <a:pt x="75284" y="4075"/>
                  </a:cubicBezTo>
                  <a:cubicBezTo>
                    <a:pt x="94997" y="15316"/>
                    <a:pt x="105653" y="44565"/>
                    <a:pt x="115988" y="67848"/>
                  </a:cubicBezTo>
                  <a:cubicBezTo>
                    <a:pt x="117800" y="71844"/>
                    <a:pt x="98087" y="85270"/>
                    <a:pt x="95157" y="879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" name="任意多边形: 形状 80"/>
            <p:cNvSpPr/>
            <p:nvPr/>
          </p:nvSpPr>
          <p:spPr>
            <a:xfrm>
              <a:off x="9234435" y="6378658"/>
              <a:ext cx="120585" cy="92693"/>
            </a:xfrm>
            <a:custGeom>
              <a:avLst/>
              <a:gdLst>
                <a:gd name="connsiteX0" fmla="*/ 35234 w 120585"/>
                <a:gd name="connsiteY0" fmla="*/ 55 h 92693"/>
                <a:gd name="connsiteX1" fmla="*/ 114138 w 120585"/>
                <a:gd name="connsiteY1" fmla="*/ 48005 h 92693"/>
                <a:gd name="connsiteX2" fmla="*/ 88884 w 120585"/>
                <a:gd name="connsiteY2" fmla="*/ 91852 h 92693"/>
                <a:gd name="connsiteX3" fmla="*/ 7529 w 120585"/>
                <a:gd name="connsiteY3" fmla="*/ 46140 h 92693"/>
                <a:gd name="connsiteX4" fmla="*/ 35234 w 120585"/>
                <a:gd name="connsiteY4" fmla="*/ 55 h 92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585" h="92693">
                  <a:moveTo>
                    <a:pt x="35234" y="55"/>
                  </a:moveTo>
                  <a:cubicBezTo>
                    <a:pt x="71835" y="-1064"/>
                    <a:pt x="98527" y="14973"/>
                    <a:pt x="114138" y="48005"/>
                  </a:cubicBezTo>
                  <a:cubicBezTo>
                    <a:pt x="127617" y="76562"/>
                    <a:pt x="120318" y="88442"/>
                    <a:pt x="88884" y="91852"/>
                  </a:cubicBezTo>
                  <a:cubicBezTo>
                    <a:pt x="48074" y="96327"/>
                    <a:pt x="24738" y="83221"/>
                    <a:pt x="7529" y="46140"/>
                  </a:cubicBezTo>
                  <a:cubicBezTo>
                    <a:pt x="-7815" y="13108"/>
                    <a:pt x="-249" y="481"/>
                    <a:pt x="35234" y="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2" name="任意多边形: 形状 81"/>
            <p:cNvSpPr/>
            <p:nvPr/>
          </p:nvSpPr>
          <p:spPr>
            <a:xfrm>
              <a:off x="9228774" y="6693613"/>
              <a:ext cx="118737" cy="97415"/>
            </a:xfrm>
            <a:custGeom>
              <a:avLst/>
              <a:gdLst>
                <a:gd name="connsiteX0" fmla="*/ 84049 w 118737"/>
                <a:gd name="connsiteY0" fmla="*/ 97415 h 97415"/>
                <a:gd name="connsiteX1" fmla="*/ 350 w 118737"/>
                <a:gd name="connsiteY1" fmla="*/ 35240 h 97415"/>
                <a:gd name="connsiteX2" fmla="*/ 12551 w 118737"/>
                <a:gd name="connsiteY2" fmla="*/ 5245 h 97415"/>
                <a:gd name="connsiteX3" fmla="*/ 118680 w 118737"/>
                <a:gd name="connsiteY3" fmla="*/ 71416 h 97415"/>
                <a:gd name="connsiteX4" fmla="*/ 84049 w 118737"/>
                <a:gd name="connsiteY4" fmla="*/ 97415 h 97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737" h="97415">
                  <a:moveTo>
                    <a:pt x="84049" y="97415"/>
                  </a:moveTo>
                  <a:cubicBezTo>
                    <a:pt x="42226" y="92460"/>
                    <a:pt x="8022" y="69871"/>
                    <a:pt x="350" y="35240"/>
                  </a:cubicBezTo>
                  <a:cubicBezTo>
                    <a:pt x="-1621" y="26236"/>
                    <a:pt x="5039" y="8921"/>
                    <a:pt x="12551" y="5245"/>
                  </a:cubicBezTo>
                  <a:cubicBezTo>
                    <a:pt x="53841" y="-14894"/>
                    <a:pt x="120971" y="26343"/>
                    <a:pt x="118680" y="71416"/>
                  </a:cubicBezTo>
                  <a:cubicBezTo>
                    <a:pt x="118200" y="80686"/>
                    <a:pt x="96143" y="88784"/>
                    <a:pt x="84049" y="974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3" name="任意多边形: 形状 82"/>
            <p:cNvSpPr/>
            <p:nvPr/>
          </p:nvSpPr>
          <p:spPr>
            <a:xfrm>
              <a:off x="9148035" y="6541324"/>
              <a:ext cx="118666" cy="92045"/>
            </a:xfrm>
            <a:custGeom>
              <a:avLst/>
              <a:gdLst>
                <a:gd name="connsiteX0" fmla="*/ 0 w 118666"/>
                <a:gd name="connsiteY0" fmla="*/ 4202 h 92045"/>
                <a:gd name="connsiteX1" fmla="*/ 113428 w 118666"/>
                <a:gd name="connsiteY1" fmla="*/ 47357 h 92045"/>
                <a:gd name="connsiteX2" fmla="*/ 88388 w 118666"/>
                <a:gd name="connsiteY2" fmla="*/ 91364 h 92045"/>
                <a:gd name="connsiteX3" fmla="*/ 0 w 118666"/>
                <a:gd name="connsiteY3" fmla="*/ 4202 h 92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666" h="92045">
                  <a:moveTo>
                    <a:pt x="0" y="4202"/>
                  </a:moveTo>
                  <a:cubicBezTo>
                    <a:pt x="58286" y="-8052"/>
                    <a:pt x="95687" y="6546"/>
                    <a:pt x="113428" y="47357"/>
                  </a:cubicBezTo>
                  <a:cubicBezTo>
                    <a:pt x="125149" y="74368"/>
                    <a:pt x="117371" y="88061"/>
                    <a:pt x="88388" y="91364"/>
                  </a:cubicBezTo>
                  <a:cubicBezTo>
                    <a:pt x="37135" y="97118"/>
                    <a:pt x="5061" y="66270"/>
                    <a:pt x="0" y="42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4" name="任意多边形: 形状 83"/>
            <p:cNvSpPr/>
            <p:nvPr/>
          </p:nvSpPr>
          <p:spPr>
            <a:xfrm>
              <a:off x="10793834" y="6199357"/>
              <a:ext cx="139518" cy="109479"/>
            </a:xfrm>
            <a:custGeom>
              <a:avLst/>
              <a:gdLst>
                <a:gd name="connsiteX0" fmla="*/ 0 w 139518"/>
                <a:gd name="connsiteY0" fmla="*/ 4233 h 109479"/>
                <a:gd name="connsiteX1" fmla="*/ 32819 w 139518"/>
                <a:gd name="connsiteY1" fmla="*/ 397 h 109479"/>
                <a:gd name="connsiteX2" fmla="*/ 135965 w 139518"/>
                <a:gd name="connsiteY2" fmla="*/ 82338 h 109479"/>
                <a:gd name="connsiteX3" fmla="*/ 116252 w 139518"/>
                <a:gd name="connsiteY3" fmla="*/ 108018 h 109479"/>
                <a:gd name="connsiteX4" fmla="*/ 47737 w 139518"/>
                <a:gd name="connsiteY4" fmla="*/ 74453 h 109479"/>
                <a:gd name="connsiteX5" fmla="*/ 0 w 139518"/>
                <a:gd name="connsiteY5" fmla="*/ 4233 h 10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518" h="109479">
                  <a:moveTo>
                    <a:pt x="0" y="4233"/>
                  </a:moveTo>
                  <a:cubicBezTo>
                    <a:pt x="13852" y="2422"/>
                    <a:pt x="23815" y="-1201"/>
                    <a:pt x="32819" y="397"/>
                  </a:cubicBezTo>
                  <a:cubicBezTo>
                    <a:pt x="81675" y="9028"/>
                    <a:pt x="114813" y="38810"/>
                    <a:pt x="135965" y="82338"/>
                  </a:cubicBezTo>
                  <a:cubicBezTo>
                    <a:pt x="145394" y="101731"/>
                    <a:pt x="135112" y="113825"/>
                    <a:pt x="116252" y="108018"/>
                  </a:cubicBezTo>
                  <a:cubicBezTo>
                    <a:pt x="92011" y="100559"/>
                    <a:pt x="66117" y="90809"/>
                    <a:pt x="47737" y="74453"/>
                  </a:cubicBezTo>
                  <a:cubicBezTo>
                    <a:pt x="28663" y="57457"/>
                    <a:pt x="17742" y="31405"/>
                    <a:pt x="0" y="42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5" name="任意多边形: 形状 84"/>
            <p:cNvSpPr/>
            <p:nvPr/>
          </p:nvSpPr>
          <p:spPr>
            <a:xfrm>
              <a:off x="9481402" y="5918665"/>
              <a:ext cx="121780" cy="96176"/>
            </a:xfrm>
            <a:custGeom>
              <a:avLst/>
              <a:gdLst>
                <a:gd name="connsiteX0" fmla="*/ 85076 w 121780"/>
                <a:gd name="connsiteY0" fmla="*/ 96003 h 96176"/>
                <a:gd name="connsiteX1" fmla="*/ 3402 w 121780"/>
                <a:gd name="connsiteY1" fmla="*/ 36918 h 96176"/>
                <a:gd name="connsiteX2" fmla="*/ 31213 w 121780"/>
                <a:gd name="connsiteY2" fmla="*/ 263 h 96176"/>
                <a:gd name="connsiteX3" fmla="*/ 114379 w 121780"/>
                <a:gd name="connsiteY3" fmla="*/ 51516 h 96176"/>
                <a:gd name="connsiteX4" fmla="*/ 85076 w 121780"/>
                <a:gd name="connsiteY4" fmla="*/ 96003 h 9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780" h="96176">
                  <a:moveTo>
                    <a:pt x="85076" y="96003"/>
                  </a:moveTo>
                  <a:cubicBezTo>
                    <a:pt x="51884" y="94138"/>
                    <a:pt x="13418" y="66327"/>
                    <a:pt x="3402" y="36918"/>
                  </a:cubicBezTo>
                  <a:cubicBezTo>
                    <a:pt x="-5762" y="10066"/>
                    <a:pt x="3615" y="-1975"/>
                    <a:pt x="31213" y="263"/>
                  </a:cubicBezTo>
                  <a:cubicBezTo>
                    <a:pt x="67708" y="3246"/>
                    <a:pt x="97223" y="17578"/>
                    <a:pt x="114379" y="51516"/>
                  </a:cubicBezTo>
                  <a:cubicBezTo>
                    <a:pt x="130362" y="83163"/>
                    <a:pt x="120399" y="97974"/>
                    <a:pt x="85076" y="960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6" name="任意多边形: 形状 85"/>
            <p:cNvSpPr/>
            <p:nvPr/>
          </p:nvSpPr>
          <p:spPr>
            <a:xfrm>
              <a:off x="10122748" y="5831310"/>
              <a:ext cx="126429" cy="99816"/>
            </a:xfrm>
            <a:custGeom>
              <a:avLst/>
              <a:gdLst>
                <a:gd name="connsiteX0" fmla="*/ 126429 w 126429"/>
                <a:gd name="connsiteY0" fmla="*/ 95555 h 99816"/>
                <a:gd name="connsiteX1" fmla="*/ 1 w 126429"/>
                <a:gd name="connsiteY1" fmla="*/ 16545 h 99816"/>
                <a:gd name="connsiteX2" fmla="*/ 17263 w 126429"/>
                <a:gd name="connsiteY2" fmla="*/ 828 h 99816"/>
                <a:gd name="connsiteX3" fmla="*/ 105171 w 126429"/>
                <a:gd name="connsiteY3" fmla="*/ 50749 h 99816"/>
                <a:gd name="connsiteX4" fmla="*/ 126429 w 126429"/>
                <a:gd name="connsiteY4" fmla="*/ 95555 h 9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29" h="99816">
                  <a:moveTo>
                    <a:pt x="126429" y="95555"/>
                  </a:moveTo>
                  <a:cubicBezTo>
                    <a:pt x="74057" y="114629"/>
                    <a:pt x="-319" y="66359"/>
                    <a:pt x="1" y="16545"/>
                  </a:cubicBezTo>
                  <a:cubicBezTo>
                    <a:pt x="54" y="11057"/>
                    <a:pt x="10710" y="1627"/>
                    <a:pt x="17263" y="828"/>
                  </a:cubicBezTo>
                  <a:cubicBezTo>
                    <a:pt x="57807" y="-4180"/>
                    <a:pt x="87749" y="13668"/>
                    <a:pt x="105171" y="50749"/>
                  </a:cubicBezTo>
                  <a:cubicBezTo>
                    <a:pt x="111937" y="65134"/>
                    <a:pt x="118810" y="79466"/>
                    <a:pt x="126429" y="955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7" name="任意多边形: 形状 86"/>
            <p:cNvSpPr/>
            <p:nvPr/>
          </p:nvSpPr>
          <p:spPr>
            <a:xfrm>
              <a:off x="9850590" y="5795526"/>
              <a:ext cx="115630" cy="102095"/>
            </a:xfrm>
            <a:custGeom>
              <a:avLst/>
              <a:gdLst>
                <a:gd name="connsiteX0" fmla="*/ 100233 w 115630"/>
                <a:gd name="connsiteY0" fmla="*/ 102090 h 102095"/>
                <a:gd name="connsiteX1" fmla="*/ 17 w 115630"/>
                <a:gd name="connsiteY1" fmla="*/ 18391 h 102095"/>
                <a:gd name="connsiteX2" fmla="*/ 22873 w 115630"/>
                <a:gd name="connsiteY2" fmla="*/ 277 h 102095"/>
                <a:gd name="connsiteX3" fmla="*/ 115630 w 115630"/>
                <a:gd name="connsiteY3" fmla="*/ 81472 h 102095"/>
                <a:gd name="connsiteX4" fmla="*/ 100233 w 115630"/>
                <a:gd name="connsiteY4" fmla="*/ 102090 h 10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630" h="102093">
                  <a:moveTo>
                    <a:pt x="100233" y="102090"/>
                  </a:moveTo>
                  <a:cubicBezTo>
                    <a:pt x="46955" y="102623"/>
                    <a:pt x="-1048" y="59309"/>
                    <a:pt x="17" y="18391"/>
                  </a:cubicBezTo>
                  <a:cubicBezTo>
                    <a:pt x="177" y="11891"/>
                    <a:pt x="14349" y="1182"/>
                    <a:pt x="22873" y="277"/>
                  </a:cubicBezTo>
                  <a:cubicBezTo>
                    <a:pt x="62459" y="-3985"/>
                    <a:pt x="115150" y="41780"/>
                    <a:pt x="115630" y="81472"/>
                  </a:cubicBezTo>
                  <a:cubicBezTo>
                    <a:pt x="115736" y="89943"/>
                    <a:pt x="103003" y="98627"/>
                    <a:pt x="100233" y="1020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8" name="任意多边形: 形状 87"/>
            <p:cNvSpPr/>
            <p:nvPr/>
          </p:nvSpPr>
          <p:spPr>
            <a:xfrm>
              <a:off x="11220641" y="6522267"/>
              <a:ext cx="134259" cy="106497"/>
            </a:xfrm>
            <a:custGeom>
              <a:avLst/>
              <a:gdLst>
                <a:gd name="connsiteX0" fmla="*/ 0 w 134259"/>
                <a:gd name="connsiteY0" fmla="*/ 136 h 106497"/>
                <a:gd name="connsiteX1" fmla="*/ 134260 w 134259"/>
                <a:gd name="connsiteY1" fmla="*/ 104880 h 106497"/>
                <a:gd name="connsiteX2" fmla="*/ 0 w 134259"/>
                <a:gd name="connsiteY2" fmla="*/ 136 h 1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259" h="106497">
                  <a:moveTo>
                    <a:pt x="0" y="136"/>
                  </a:moveTo>
                  <a:cubicBezTo>
                    <a:pt x="67982" y="-2581"/>
                    <a:pt x="115826" y="35565"/>
                    <a:pt x="134260" y="104880"/>
                  </a:cubicBezTo>
                  <a:cubicBezTo>
                    <a:pt x="74695" y="115588"/>
                    <a:pt x="18381" y="72274"/>
                    <a:pt x="0" y="1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9" name="任意多边形: 形状 88"/>
            <p:cNvSpPr/>
            <p:nvPr/>
          </p:nvSpPr>
          <p:spPr>
            <a:xfrm>
              <a:off x="9170135" y="5909563"/>
              <a:ext cx="116593" cy="95476"/>
            </a:xfrm>
            <a:custGeom>
              <a:avLst/>
              <a:gdLst>
                <a:gd name="connsiteX0" fmla="*/ 83764 w 116593"/>
                <a:gd name="connsiteY0" fmla="*/ 95461 h 95476"/>
                <a:gd name="connsiteX1" fmla="*/ 970 w 116593"/>
                <a:gd name="connsiteY1" fmla="*/ 33446 h 95476"/>
                <a:gd name="connsiteX2" fmla="*/ 24838 w 116593"/>
                <a:gd name="connsiteY2" fmla="*/ 520 h 95476"/>
                <a:gd name="connsiteX3" fmla="*/ 112693 w 116593"/>
                <a:gd name="connsiteY3" fmla="*/ 56621 h 95476"/>
                <a:gd name="connsiteX4" fmla="*/ 83764 w 116593"/>
                <a:gd name="connsiteY4" fmla="*/ 95461 h 9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593" h="95476">
                  <a:moveTo>
                    <a:pt x="83764" y="95461"/>
                  </a:moveTo>
                  <a:cubicBezTo>
                    <a:pt x="43272" y="94822"/>
                    <a:pt x="7683" y="67810"/>
                    <a:pt x="970" y="33446"/>
                  </a:cubicBezTo>
                  <a:cubicBezTo>
                    <a:pt x="-2972" y="13253"/>
                    <a:pt x="5126" y="3184"/>
                    <a:pt x="24838" y="520"/>
                  </a:cubicBezTo>
                  <a:cubicBezTo>
                    <a:pt x="58989" y="-4115"/>
                    <a:pt x="101399" y="22844"/>
                    <a:pt x="112693" y="56621"/>
                  </a:cubicBezTo>
                  <a:cubicBezTo>
                    <a:pt x="122337" y="85551"/>
                    <a:pt x="114611" y="95940"/>
                    <a:pt x="83764" y="954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0" name="任意多边形: 形状 89"/>
            <p:cNvSpPr/>
            <p:nvPr/>
          </p:nvSpPr>
          <p:spPr>
            <a:xfrm>
              <a:off x="9780470" y="5931202"/>
              <a:ext cx="120964" cy="96309"/>
            </a:xfrm>
            <a:custGeom>
              <a:avLst/>
              <a:gdLst>
                <a:gd name="connsiteX0" fmla="*/ 120964 w 120964"/>
                <a:gd name="connsiteY0" fmla="*/ 89219 h 96309"/>
                <a:gd name="connsiteX1" fmla="*/ 77 w 120964"/>
                <a:gd name="connsiteY1" fmla="*/ 28003 h 96309"/>
                <a:gd name="connsiteX2" fmla="*/ 15634 w 120964"/>
                <a:gd name="connsiteY2" fmla="*/ 3815 h 96309"/>
                <a:gd name="connsiteX3" fmla="*/ 98055 w 120964"/>
                <a:gd name="connsiteY3" fmla="*/ 37007 h 96309"/>
                <a:gd name="connsiteX4" fmla="*/ 120964 w 120964"/>
                <a:gd name="connsiteY4" fmla="*/ 89219 h 9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964" h="96309">
                  <a:moveTo>
                    <a:pt x="120964" y="89219"/>
                  </a:moveTo>
                  <a:cubicBezTo>
                    <a:pt x="71043" y="111489"/>
                    <a:pt x="6844" y="78617"/>
                    <a:pt x="77" y="28003"/>
                  </a:cubicBezTo>
                  <a:cubicBezTo>
                    <a:pt x="-935" y="20491"/>
                    <a:pt x="8176" y="6479"/>
                    <a:pt x="15634" y="3815"/>
                  </a:cubicBezTo>
                  <a:cubicBezTo>
                    <a:pt x="46589" y="-7373"/>
                    <a:pt x="80740" y="6746"/>
                    <a:pt x="98055" y="37007"/>
                  </a:cubicBezTo>
                  <a:cubicBezTo>
                    <a:pt x="107432" y="53417"/>
                    <a:pt x="113452" y="71798"/>
                    <a:pt x="120964" y="892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1" name="任意多边形: 形状 90"/>
            <p:cNvSpPr/>
            <p:nvPr/>
          </p:nvSpPr>
          <p:spPr>
            <a:xfrm>
              <a:off x="9704965" y="5785893"/>
              <a:ext cx="118307" cy="101343"/>
            </a:xfrm>
            <a:custGeom>
              <a:avLst/>
              <a:gdLst>
                <a:gd name="connsiteX0" fmla="*/ 20813 w 118307"/>
                <a:gd name="connsiteY0" fmla="*/ 0 h 101343"/>
                <a:gd name="connsiteX1" fmla="*/ 116606 w 118307"/>
                <a:gd name="connsiteY1" fmla="*/ 70753 h 101343"/>
                <a:gd name="connsiteX2" fmla="*/ 93377 w 118307"/>
                <a:gd name="connsiteY2" fmla="*/ 101334 h 101343"/>
                <a:gd name="connsiteX3" fmla="*/ 24063 w 118307"/>
                <a:gd name="connsiteY3" fmla="*/ 62921 h 101343"/>
                <a:gd name="connsiteX4" fmla="*/ 8346 w 118307"/>
                <a:gd name="connsiteY4" fmla="*/ 35216 h 101343"/>
                <a:gd name="connsiteX5" fmla="*/ 941 w 118307"/>
                <a:gd name="connsiteY5" fmla="*/ 7512 h 101343"/>
                <a:gd name="connsiteX6" fmla="*/ 20813 w 118307"/>
                <a:gd name="connsiteY6" fmla="*/ 0 h 10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307" h="101343">
                  <a:moveTo>
                    <a:pt x="20813" y="0"/>
                  </a:moveTo>
                  <a:cubicBezTo>
                    <a:pt x="76435" y="3463"/>
                    <a:pt x="104992" y="27065"/>
                    <a:pt x="116606" y="70753"/>
                  </a:cubicBezTo>
                  <a:cubicBezTo>
                    <a:pt x="122360" y="92437"/>
                    <a:pt x="113250" y="101014"/>
                    <a:pt x="93377" y="101334"/>
                  </a:cubicBezTo>
                  <a:cubicBezTo>
                    <a:pt x="63222" y="101760"/>
                    <a:pt x="40366" y="87748"/>
                    <a:pt x="24063" y="62921"/>
                  </a:cubicBezTo>
                  <a:cubicBezTo>
                    <a:pt x="18202" y="54077"/>
                    <a:pt x="12608" y="44860"/>
                    <a:pt x="8346" y="35216"/>
                  </a:cubicBezTo>
                  <a:cubicBezTo>
                    <a:pt x="4404" y="26159"/>
                    <a:pt x="-2523" y="13319"/>
                    <a:pt x="941" y="7512"/>
                  </a:cubicBezTo>
                  <a:cubicBezTo>
                    <a:pt x="4723" y="1012"/>
                    <a:pt x="18788" y="639"/>
                    <a:pt x="2081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2" name="任意多边形: 形状 91"/>
            <p:cNvSpPr/>
            <p:nvPr/>
          </p:nvSpPr>
          <p:spPr>
            <a:xfrm>
              <a:off x="9559581" y="5773016"/>
              <a:ext cx="116175" cy="97475"/>
            </a:xfrm>
            <a:custGeom>
              <a:avLst/>
              <a:gdLst>
                <a:gd name="connsiteX0" fmla="*/ 26343 w 116175"/>
                <a:gd name="connsiteY0" fmla="*/ 517 h 97475"/>
                <a:gd name="connsiteX1" fmla="*/ 114731 w 116175"/>
                <a:gd name="connsiteY1" fmla="*/ 68179 h 97475"/>
                <a:gd name="connsiteX2" fmla="*/ 93526 w 116175"/>
                <a:gd name="connsiteY2" fmla="*/ 97429 h 97475"/>
                <a:gd name="connsiteX3" fmla="*/ 717 w 116175"/>
                <a:gd name="connsiteY3" fmla="*/ 23266 h 97475"/>
                <a:gd name="connsiteX4" fmla="*/ 26343 w 116175"/>
                <a:gd name="connsiteY4" fmla="*/ 517 h 9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175" h="97475">
                  <a:moveTo>
                    <a:pt x="26343" y="517"/>
                  </a:moveTo>
                  <a:cubicBezTo>
                    <a:pt x="70191" y="2222"/>
                    <a:pt x="106207" y="30192"/>
                    <a:pt x="114731" y="68179"/>
                  </a:cubicBezTo>
                  <a:cubicBezTo>
                    <a:pt x="118780" y="86080"/>
                    <a:pt x="115104" y="96789"/>
                    <a:pt x="93526" y="97429"/>
                  </a:cubicBezTo>
                  <a:cubicBezTo>
                    <a:pt x="46429" y="98814"/>
                    <a:pt x="8815" y="69245"/>
                    <a:pt x="717" y="23266"/>
                  </a:cubicBezTo>
                  <a:cubicBezTo>
                    <a:pt x="-3386" y="-336"/>
                    <a:pt x="10786" y="-1082"/>
                    <a:pt x="26343" y="5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3" name="任意多边形: 形状 92"/>
            <p:cNvSpPr/>
            <p:nvPr/>
          </p:nvSpPr>
          <p:spPr>
            <a:xfrm>
              <a:off x="10261165" y="5852964"/>
              <a:ext cx="116677" cy="101117"/>
            </a:xfrm>
            <a:custGeom>
              <a:avLst/>
              <a:gdLst>
                <a:gd name="connsiteX0" fmla="*/ 0 w 116677"/>
                <a:gd name="connsiteY0" fmla="*/ 1071 h 101117"/>
                <a:gd name="connsiteX1" fmla="*/ 116678 w 116677"/>
                <a:gd name="connsiteY1" fmla="*/ 97397 h 101117"/>
                <a:gd name="connsiteX2" fmla="*/ 0 w 116677"/>
                <a:gd name="connsiteY2" fmla="*/ 1071 h 10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677" h="101117">
                  <a:moveTo>
                    <a:pt x="0" y="1071"/>
                  </a:moveTo>
                  <a:cubicBezTo>
                    <a:pt x="68621" y="-6761"/>
                    <a:pt x="110657" y="28669"/>
                    <a:pt x="116678" y="97397"/>
                  </a:cubicBezTo>
                  <a:cubicBezTo>
                    <a:pt x="61855" y="115405"/>
                    <a:pt x="106" y="65590"/>
                    <a:pt x="0" y="10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4" name="任意多边形: 形状 93"/>
            <p:cNvSpPr/>
            <p:nvPr/>
          </p:nvSpPr>
          <p:spPr>
            <a:xfrm>
              <a:off x="9011586" y="5910229"/>
              <a:ext cx="110651" cy="94688"/>
            </a:xfrm>
            <a:custGeom>
              <a:avLst/>
              <a:gdLst>
                <a:gd name="connsiteX0" fmla="*/ 79921 w 110651"/>
                <a:gd name="connsiteY0" fmla="*/ 94689 h 94688"/>
                <a:gd name="connsiteX1" fmla="*/ 1284 w 110651"/>
                <a:gd name="connsiteY1" fmla="*/ 36563 h 94688"/>
                <a:gd name="connsiteX2" fmla="*/ 27976 w 110651"/>
                <a:gd name="connsiteY2" fmla="*/ 121 h 94688"/>
                <a:gd name="connsiteX3" fmla="*/ 108691 w 110651"/>
                <a:gd name="connsiteY3" fmla="*/ 59632 h 94688"/>
                <a:gd name="connsiteX4" fmla="*/ 79921 w 110651"/>
                <a:gd name="connsiteY4" fmla="*/ 94689 h 9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651" h="94688">
                  <a:moveTo>
                    <a:pt x="79921" y="94689"/>
                  </a:moveTo>
                  <a:cubicBezTo>
                    <a:pt x="42148" y="94689"/>
                    <a:pt x="7997" y="69542"/>
                    <a:pt x="1284" y="36563"/>
                  </a:cubicBezTo>
                  <a:cubicBezTo>
                    <a:pt x="-3138" y="14826"/>
                    <a:pt x="3415" y="1560"/>
                    <a:pt x="27976" y="121"/>
                  </a:cubicBezTo>
                  <a:cubicBezTo>
                    <a:pt x="64524" y="-2010"/>
                    <a:pt x="100966" y="24256"/>
                    <a:pt x="108691" y="59632"/>
                  </a:cubicBezTo>
                  <a:cubicBezTo>
                    <a:pt x="114605" y="86271"/>
                    <a:pt x="107733" y="94635"/>
                    <a:pt x="79921" y="946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5" name="任意多边形: 形状 94"/>
            <p:cNvSpPr/>
            <p:nvPr/>
          </p:nvSpPr>
          <p:spPr>
            <a:xfrm>
              <a:off x="10597613" y="6038836"/>
              <a:ext cx="127013" cy="102202"/>
            </a:xfrm>
            <a:custGeom>
              <a:avLst/>
              <a:gdLst>
                <a:gd name="connsiteX0" fmla="*/ 127014 w 127013"/>
                <a:gd name="connsiteY0" fmla="*/ 98743 h 102202"/>
                <a:gd name="connsiteX1" fmla="*/ 0 w 127013"/>
                <a:gd name="connsiteY1" fmla="*/ 2896 h 102202"/>
                <a:gd name="connsiteX2" fmla="*/ 127014 w 127013"/>
                <a:gd name="connsiteY2" fmla="*/ 98743 h 10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13" h="102202">
                  <a:moveTo>
                    <a:pt x="127014" y="98743"/>
                  </a:moveTo>
                  <a:cubicBezTo>
                    <a:pt x="68995" y="116431"/>
                    <a:pt x="480" y="63526"/>
                    <a:pt x="0" y="2896"/>
                  </a:cubicBezTo>
                  <a:cubicBezTo>
                    <a:pt x="56581" y="-9837"/>
                    <a:pt x="95420" y="18933"/>
                    <a:pt x="127014" y="987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6" name="任意多边形: 形状 95"/>
            <p:cNvSpPr/>
            <p:nvPr/>
          </p:nvSpPr>
          <p:spPr>
            <a:xfrm>
              <a:off x="9327339" y="5909911"/>
              <a:ext cx="117006" cy="95766"/>
            </a:xfrm>
            <a:custGeom>
              <a:avLst/>
              <a:gdLst>
                <a:gd name="connsiteX0" fmla="*/ 84101 w 117006"/>
                <a:gd name="connsiteY0" fmla="*/ 95752 h 95766"/>
                <a:gd name="connsiteX1" fmla="*/ 3119 w 117006"/>
                <a:gd name="connsiteY1" fmla="*/ 37520 h 95766"/>
                <a:gd name="connsiteX2" fmla="*/ 29385 w 117006"/>
                <a:gd name="connsiteY2" fmla="*/ 12 h 95766"/>
                <a:gd name="connsiteX3" fmla="*/ 110527 w 117006"/>
                <a:gd name="connsiteY3" fmla="*/ 54409 h 95766"/>
                <a:gd name="connsiteX4" fmla="*/ 84101 w 117006"/>
                <a:gd name="connsiteY4" fmla="*/ 95752 h 9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6" h="95766">
                  <a:moveTo>
                    <a:pt x="84101" y="95752"/>
                  </a:moveTo>
                  <a:cubicBezTo>
                    <a:pt x="49737" y="95273"/>
                    <a:pt x="14094" y="69646"/>
                    <a:pt x="3119" y="37520"/>
                  </a:cubicBezTo>
                  <a:cubicBezTo>
                    <a:pt x="-5299" y="12799"/>
                    <a:pt x="3279" y="545"/>
                    <a:pt x="29385" y="12"/>
                  </a:cubicBezTo>
                  <a:cubicBezTo>
                    <a:pt x="60126" y="-627"/>
                    <a:pt x="96941" y="24094"/>
                    <a:pt x="110527" y="54409"/>
                  </a:cubicBezTo>
                  <a:cubicBezTo>
                    <a:pt x="124112" y="84830"/>
                    <a:pt x="116813" y="96231"/>
                    <a:pt x="84101" y="957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7" name="任意多边形: 形状 96"/>
            <p:cNvSpPr/>
            <p:nvPr/>
          </p:nvSpPr>
          <p:spPr>
            <a:xfrm>
              <a:off x="9774669" y="5651631"/>
              <a:ext cx="116382" cy="96664"/>
            </a:xfrm>
            <a:custGeom>
              <a:avLst/>
              <a:gdLst>
                <a:gd name="connsiteX0" fmla="*/ 30173 w 116382"/>
                <a:gd name="connsiteY0" fmla="*/ 2 h 96664"/>
                <a:gd name="connsiteX1" fmla="*/ 116376 w 116382"/>
                <a:gd name="connsiteY1" fmla="*/ 80132 h 96664"/>
                <a:gd name="connsiteX2" fmla="*/ 98582 w 116382"/>
                <a:gd name="connsiteY2" fmla="*/ 95849 h 96664"/>
                <a:gd name="connsiteX3" fmla="*/ 764 w 116382"/>
                <a:gd name="connsiteY3" fmla="*/ 25309 h 96664"/>
                <a:gd name="connsiteX4" fmla="*/ 30173 w 116382"/>
                <a:gd name="connsiteY4" fmla="*/ 2 h 96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380" h="96664">
                  <a:moveTo>
                    <a:pt x="30173" y="2"/>
                  </a:moveTo>
                  <a:cubicBezTo>
                    <a:pt x="69971" y="-371"/>
                    <a:pt x="117016" y="42305"/>
                    <a:pt x="116376" y="80132"/>
                  </a:cubicBezTo>
                  <a:cubicBezTo>
                    <a:pt x="116270" y="85673"/>
                    <a:pt x="105508" y="94624"/>
                    <a:pt x="98582" y="95849"/>
                  </a:cubicBezTo>
                  <a:cubicBezTo>
                    <a:pt x="58837" y="102721"/>
                    <a:pt x="7690" y="65055"/>
                    <a:pt x="764" y="25309"/>
                  </a:cubicBezTo>
                  <a:cubicBezTo>
                    <a:pt x="-2539" y="6236"/>
                    <a:pt x="4440" y="215"/>
                    <a:pt x="30173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8" name="任意多边形: 形状 97"/>
            <p:cNvSpPr/>
            <p:nvPr/>
          </p:nvSpPr>
          <p:spPr>
            <a:xfrm>
              <a:off x="9988113" y="5814271"/>
              <a:ext cx="119796" cy="100784"/>
            </a:xfrm>
            <a:custGeom>
              <a:avLst/>
              <a:gdLst>
                <a:gd name="connsiteX0" fmla="*/ 94944 w 119796"/>
                <a:gd name="connsiteY0" fmla="*/ 100767 h 100784"/>
                <a:gd name="connsiteX1" fmla="*/ 4 w 119796"/>
                <a:gd name="connsiteY1" fmla="*/ 15843 h 100784"/>
                <a:gd name="connsiteX2" fmla="*/ 15028 w 119796"/>
                <a:gd name="connsiteY2" fmla="*/ 552 h 100784"/>
                <a:gd name="connsiteX3" fmla="*/ 116788 w 119796"/>
                <a:gd name="connsiteY3" fmla="*/ 66137 h 100784"/>
                <a:gd name="connsiteX4" fmla="*/ 94944 w 119796"/>
                <a:gd name="connsiteY4" fmla="*/ 100767 h 100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796" h="100784">
                  <a:moveTo>
                    <a:pt x="94944" y="100767"/>
                  </a:moveTo>
                  <a:cubicBezTo>
                    <a:pt x="51630" y="101780"/>
                    <a:pt x="1708" y="56547"/>
                    <a:pt x="4" y="15843"/>
                  </a:cubicBezTo>
                  <a:cubicBezTo>
                    <a:pt x="-210" y="10728"/>
                    <a:pt x="9167" y="1404"/>
                    <a:pt x="15028" y="552"/>
                  </a:cubicBezTo>
                  <a:cubicBezTo>
                    <a:pt x="51896" y="-4829"/>
                    <a:pt x="104428" y="30015"/>
                    <a:pt x="116788" y="66137"/>
                  </a:cubicBezTo>
                  <a:cubicBezTo>
                    <a:pt x="124726" y="89526"/>
                    <a:pt x="116788" y="101194"/>
                    <a:pt x="94944" y="1007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9" name="任意多边形: 形状 98"/>
            <p:cNvSpPr/>
            <p:nvPr/>
          </p:nvSpPr>
          <p:spPr>
            <a:xfrm>
              <a:off x="8800625" y="6560603"/>
              <a:ext cx="109422" cy="93516"/>
            </a:xfrm>
            <a:custGeom>
              <a:avLst/>
              <a:gdLst>
                <a:gd name="connsiteX0" fmla="*/ 44634 w 109422"/>
                <a:gd name="connsiteY0" fmla="*/ 0 h 93516"/>
                <a:gd name="connsiteX1" fmla="*/ 87575 w 109422"/>
                <a:gd name="connsiteY1" fmla="*/ 23389 h 93516"/>
                <a:gd name="connsiteX2" fmla="*/ 109419 w 109422"/>
                <a:gd name="connsiteY2" fmla="*/ 78371 h 93516"/>
                <a:gd name="connsiteX3" fmla="*/ 36482 w 109422"/>
                <a:gd name="connsiteY3" fmla="*/ 88281 h 93516"/>
                <a:gd name="connsiteX4" fmla="*/ 9257 w 109422"/>
                <a:gd name="connsiteY4" fmla="*/ 57806 h 93516"/>
                <a:gd name="connsiteX5" fmla="*/ 44634 w 109422"/>
                <a:gd name="connsiteY5" fmla="*/ 0 h 9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422" h="93516">
                  <a:moveTo>
                    <a:pt x="44634" y="0"/>
                  </a:moveTo>
                  <a:cubicBezTo>
                    <a:pt x="59285" y="7512"/>
                    <a:pt x="78252" y="11614"/>
                    <a:pt x="87575" y="23389"/>
                  </a:cubicBezTo>
                  <a:cubicBezTo>
                    <a:pt x="99509" y="38467"/>
                    <a:pt x="108620" y="59511"/>
                    <a:pt x="109419" y="78371"/>
                  </a:cubicBezTo>
                  <a:cubicBezTo>
                    <a:pt x="109952" y="90998"/>
                    <a:pt x="51666" y="99523"/>
                    <a:pt x="36482" y="88281"/>
                  </a:cubicBezTo>
                  <a:cubicBezTo>
                    <a:pt x="25667" y="80343"/>
                    <a:pt x="15491" y="69581"/>
                    <a:pt x="9257" y="57806"/>
                  </a:cubicBezTo>
                  <a:cubicBezTo>
                    <a:pt x="-10242" y="21258"/>
                    <a:pt x="839" y="4529"/>
                    <a:pt x="4463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0" name="任意多边形: 形状 99"/>
            <p:cNvSpPr/>
            <p:nvPr/>
          </p:nvSpPr>
          <p:spPr>
            <a:xfrm>
              <a:off x="9410739" y="5769766"/>
              <a:ext cx="115517" cy="95864"/>
            </a:xfrm>
            <a:custGeom>
              <a:avLst/>
              <a:gdLst>
                <a:gd name="connsiteX0" fmla="*/ 26914 w 115517"/>
                <a:gd name="connsiteY0" fmla="*/ 1636 h 95864"/>
                <a:gd name="connsiteX1" fmla="*/ 113010 w 115517"/>
                <a:gd name="connsiteY1" fmla="*/ 60082 h 95864"/>
                <a:gd name="connsiteX2" fmla="*/ 87703 w 115517"/>
                <a:gd name="connsiteY2" fmla="*/ 95831 h 95864"/>
                <a:gd name="connsiteX3" fmla="*/ 1500 w 115517"/>
                <a:gd name="connsiteY3" fmla="*/ 31045 h 95864"/>
                <a:gd name="connsiteX4" fmla="*/ 26914 w 115517"/>
                <a:gd name="connsiteY4" fmla="*/ 1636 h 95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517" h="95864">
                  <a:moveTo>
                    <a:pt x="26914" y="1636"/>
                  </a:moveTo>
                  <a:cubicBezTo>
                    <a:pt x="71241" y="4779"/>
                    <a:pt x="102515" y="25984"/>
                    <a:pt x="113010" y="60082"/>
                  </a:cubicBezTo>
                  <a:cubicBezTo>
                    <a:pt x="120096" y="83098"/>
                    <a:pt x="112317" y="94978"/>
                    <a:pt x="87703" y="95831"/>
                  </a:cubicBezTo>
                  <a:cubicBezTo>
                    <a:pt x="51687" y="97056"/>
                    <a:pt x="7680" y="64930"/>
                    <a:pt x="1500" y="31045"/>
                  </a:cubicBezTo>
                  <a:cubicBezTo>
                    <a:pt x="-1803" y="12771"/>
                    <a:pt x="-2069" y="-5663"/>
                    <a:pt x="26914" y="16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1" name="任意多边形: 形状 100"/>
            <p:cNvSpPr/>
            <p:nvPr/>
          </p:nvSpPr>
          <p:spPr>
            <a:xfrm>
              <a:off x="10389740" y="5871043"/>
              <a:ext cx="120367" cy="107719"/>
            </a:xfrm>
            <a:custGeom>
              <a:avLst/>
              <a:gdLst>
                <a:gd name="connsiteX0" fmla="*/ 120071 w 120367"/>
                <a:gd name="connsiteY0" fmla="*/ 107661 h 107719"/>
                <a:gd name="connsiteX1" fmla="*/ 2274 w 120367"/>
                <a:gd name="connsiteY1" fmla="*/ 27585 h 107719"/>
                <a:gd name="connsiteX2" fmla="*/ 16979 w 120367"/>
                <a:gd name="connsiteY2" fmla="*/ 147 h 107719"/>
                <a:gd name="connsiteX3" fmla="*/ 120071 w 120367"/>
                <a:gd name="connsiteY3" fmla="*/ 107661 h 10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367" h="107719">
                  <a:moveTo>
                    <a:pt x="120071" y="107661"/>
                  </a:moveTo>
                  <a:cubicBezTo>
                    <a:pt x="69830" y="109419"/>
                    <a:pt x="14368" y="71166"/>
                    <a:pt x="2274" y="27585"/>
                  </a:cubicBezTo>
                  <a:cubicBezTo>
                    <a:pt x="-1455" y="14212"/>
                    <a:pt x="-2947" y="1799"/>
                    <a:pt x="16979" y="147"/>
                  </a:cubicBezTo>
                  <a:cubicBezTo>
                    <a:pt x="60400" y="-3529"/>
                    <a:pt x="125292" y="62428"/>
                    <a:pt x="120071" y="1076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2" name="任意多边形: 形状 101"/>
            <p:cNvSpPr/>
            <p:nvPr/>
          </p:nvSpPr>
          <p:spPr>
            <a:xfrm>
              <a:off x="10051998" y="5686335"/>
              <a:ext cx="111340" cy="98910"/>
            </a:xfrm>
            <a:custGeom>
              <a:avLst/>
              <a:gdLst>
                <a:gd name="connsiteX0" fmla="*/ 111030 w 111340"/>
                <a:gd name="connsiteY0" fmla="*/ 96734 h 98910"/>
                <a:gd name="connsiteX1" fmla="*/ 53 w 111340"/>
                <a:gd name="connsiteY1" fmla="*/ 19109 h 98910"/>
                <a:gd name="connsiteX2" fmla="*/ 16515 w 111340"/>
                <a:gd name="connsiteY2" fmla="*/ 408 h 98910"/>
                <a:gd name="connsiteX3" fmla="*/ 111030 w 111340"/>
                <a:gd name="connsiteY3" fmla="*/ 96734 h 9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340" h="98910">
                  <a:moveTo>
                    <a:pt x="111030" y="96734"/>
                  </a:moveTo>
                  <a:cubicBezTo>
                    <a:pt x="53490" y="107496"/>
                    <a:pt x="9962" y="77821"/>
                    <a:pt x="53" y="19109"/>
                  </a:cubicBezTo>
                  <a:cubicBezTo>
                    <a:pt x="-853" y="13675"/>
                    <a:pt x="10175" y="1101"/>
                    <a:pt x="16515" y="408"/>
                  </a:cubicBezTo>
                  <a:cubicBezTo>
                    <a:pt x="67821" y="-5026"/>
                    <a:pt x="115665" y="44682"/>
                    <a:pt x="111030" y="967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3" name="任意多边形: 形状 102"/>
            <p:cNvSpPr/>
            <p:nvPr/>
          </p:nvSpPr>
          <p:spPr>
            <a:xfrm>
              <a:off x="9188028" y="5608526"/>
              <a:ext cx="113157" cy="94021"/>
            </a:xfrm>
            <a:custGeom>
              <a:avLst/>
              <a:gdLst>
                <a:gd name="connsiteX0" fmla="*/ 41948 w 113157"/>
                <a:gd name="connsiteY0" fmla="*/ 326 h 94021"/>
                <a:gd name="connsiteX1" fmla="*/ 108545 w 113157"/>
                <a:gd name="connsiteY1" fmla="*/ 56800 h 94021"/>
                <a:gd name="connsiteX2" fmla="*/ 86702 w 113157"/>
                <a:gd name="connsiteY2" fmla="*/ 93721 h 94021"/>
                <a:gd name="connsiteX3" fmla="*/ 2789 w 113157"/>
                <a:gd name="connsiteY3" fmla="*/ 33091 h 94021"/>
                <a:gd name="connsiteX4" fmla="*/ 41948 w 113157"/>
                <a:gd name="connsiteY4" fmla="*/ 326 h 9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157" h="94021">
                  <a:moveTo>
                    <a:pt x="41948" y="326"/>
                  </a:moveTo>
                  <a:cubicBezTo>
                    <a:pt x="67415" y="3096"/>
                    <a:pt x="92669" y="24194"/>
                    <a:pt x="108545" y="56800"/>
                  </a:cubicBezTo>
                  <a:cubicBezTo>
                    <a:pt x="119254" y="78857"/>
                    <a:pt x="111049" y="91377"/>
                    <a:pt x="86702" y="93721"/>
                  </a:cubicBezTo>
                  <a:cubicBezTo>
                    <a:pt x="50686" y="97237"/>
                    <a:pt x="12273" y="69480"/>
                    <a:pt x="2789" y="33091"/>
                  </a:cubicBezTo>
                  <a:cubicBezTo>
                    <a:pt x="-4563" y="4854"/>
                    <a:pt x="711" y="-1646"/>
                    <a:pt x="41948" y="3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4" name="任意多边形: 形状 103"/>
            <p:cNvSpPr/>
            <p:nvPr/>
          </p:nvSpPr>
          <p:spPr>
            <a:xfrm>
              <a:off x="9327299" y="6219324"/>
              <a:ext cx="117332" cy="91351"/>
            </a:xfrm>
            <a:custGeom>
              <a:avLst/>
              <a:gdLst>
                <a:gd name="connsiteX0" fmla="*/ 117333 w 117332"/>
                <a:gd name="connsiteY0" fmla="*/ 81071 h 91351"/>
                <a:gd name="connsiteX1" fmla="*/ 12962 w 117332"/>
                <a:gd name="connsiteY1" fmla="*/ 70629 h 91351"/>
                <a:gd name="connsiteX2" fmla="*/ 16052 w 117332"/>
                <a:gd name="connsiteY2" fmla="*/ 16019 h 91351"/>
                <a:gd name="connsiteX3" fmla="*/ 85686 w 117332"/>
                <a:gd name="connsiteY3" fmla="*/ 16872 h 91351"/>
                <a:gd name="connsiteX4" fmla="*/ 94850 w 117332"/>
                <a:gd name="connsiteY4" fmla="*/ 33654 h 91351"/>
                <a:gd name="connsiteX5" fmla="*/ 117333 w 117332"/>
                <a:gd name="connsiteY5" fmla="*/ 81071 h 9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32" h="91351">
                  <a:moveTo>
                    <a:pt x="117333" y="81071"/>
                  </a:moveTo>
                  <a:cubicBezTo>
                    <a:pt x="70981" y="98280"/>
                    <a:pt x="31502" y="93272"/>
                    <a:pt x="12962" y="70629"/>
                  </a:cubicBezTo>
                  <a:cubicBezTo>
                    <a:pt x="-2808" y="51342"/>
                    <a:pt x="-6857" y="32855"/>
                    <a:pt x="16052" y="16019"/>
                  </a:cubicBezTo>
                  <a:cubicBezTo>
                    <a:pt x="45461" y="-5611"/>
                    <a:pt x="70235" y="-5345"/>
                    <a:pt x="85686" y="16872"/>
                  </a:cubicBezTo>
                  <a:cubicBezTo>
                    <a:pt x="89309" y="22093"/>
                    <a:pt x="92132" y="27900"/>
                    <a:pt x="94850" y="33654"/>
                  </a:cubicBezTo>
                  <a:cubicBezTo>
                    <a:pt x="102202" y="48732"/>
                    <a:pt x="109288" y="63969"/>
                    <a:pt x="117333" y="810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5" name="任意多边形: 形状 104"/>
            <p:cNvSpPr/>
            <p:nvPr/>
          </p:nvSpPr>
          <p:spPr>
            <a:xfrm>
              <a:off x="9083083" y="6068641"/>
              <a:ext cx="112609" cy="91053"/>
            </a:xfrm>
            <a:custGeom>
              <a:avLst/>
              <a:gdLst>
                <a:gd name="connsiteX0" fmla="*/ 95481 w 112609"/>
                <a:gd name="connsiteY0" fmla="*/ 91048 h 91053"/>
                <a:gd name="connsiteX1" fmla="*/ 1233 w 112609"/>
                <a:gd name="connsiteY1" fmla="*/ 32389 h 91053"/>
                <a:gd name="connsiteX2" fmla="*/ 22330 w 112609"/>
                <a:gd name="connsiteY2" fmla="*/ 1062 h 91053"/>
                <a:gd name="connsiteX3" fmla="*/ 112583 w 112609"/>
                <a:gd name="connsiteY3" fmla="*/ 69684 h 91053"/>
                <a:gd name="connsiteX4" fmla="*/ 95481 w 112609"/>
                <a:gd name="connsiteY4" fmla="*/ 91048 h 9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09" h="91053">
                  <a:moveTo>
                    <a:pt x="95481" y="91048"/>
                  </a:moveTo>
                  <a:cubicBezTo>
                    <a:pt x="44601" y="91474"/>
                    <a:pt x="8745" y="65848"/>
                    <a:pt x="1233" y="32389"/>
                  </a:cubicBezTo>
                  <a:cubicBezTo>
                    <a:pt x="-2816" y="14275"/>
                    <a:pt x="2831" y="4152"/>
                    <a:pt x="22330" y="1062"/>
                  </a:cubicBezTo>
                  <a:cubicBezTo>
                    <a:pt x="67190" y="-6077"/>
                    <a:pt x="108747" y="23439"/>
                    <a:pt x="112583" y="69684"/>
                  </a:cubicBezTo>
                  <a:cubicBezTo>
                    <a:pt x="113329" y="78102"/>
                    <a:pt x="98198" y="87851"/>
                    <a:pt x="95481" y="910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6" name="任意多边形: 形状 105"/>
            <p:cNvSpPr/>
            <p:nvPr/>
          </p:nvSpPr>
          <p:spPr>
            <a:xfrm>
              <a:off x="8881195" y="6724788"/>
              <a:ext cx="112803" cy="91547"/>
            </a:xfrm>
            <a:custGeom>
              <a:avLst/>
              <a:gdLst>
                <a:gd name="connsiteX0" fmla="*/ 66357 w 112803"/>
                <a:gd name="connsiteY0" fmla="*/ 86805 h 91547"/>
                <a:gd name="connsiteX1" fmla="*/ 56714 w 112803"/>
                <a:gd name="connsiteY1" fmla="*/ 86752 h 91547"/>
                <a:gd name="connsiteX2" fmla="*/ 932 w 112803"/>
                <a:gd name="connsiteY2" fmla="*/ 20901 h 91547"/>
                <a:gd name="connsiteX3" fmla="*/ 59431 w 112803"/>
                <a:gd name="connsiteY3" fmla="*/ 4598 h 91547"/>
                <a:gd name="connsiteX4" fmla="*/ 90066 w 112803"/>
                <a:gd name="connsiteY4" fmla="*/ 18557 h 91547"/>
                <a:gd name="connsiteX5" fmla="*/ 112709 w 112803"/>
                <a:gd name="connsiteY5" fmla="*/ 68158 h 91547"/>
                <a:gd name="connsiteX6" fmla="*/ 68542 w 112803"/>
                <a:gd name="connsiteY6" fmla="*/ 91547 h 91547"/>
                <a:gd name="connsiteX7" fmla="*/ 66357 w 112803"/>
                <a:gd name="connsiteY7" fmla="*/ 86805 h 9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803" h="91547">
                  <a:moveTo>
                    <a:pt x="66357" y="86805"/>
                  </a:moveTo>
                  <a:cubicBezTo>
                    <a:pt x="63161" y="86805"/>
                    <a:pt x="59911" y="87019"/>
                    <a:pt x="56714" y="86752"/>
                  </a:cubicBezTo>
                  <a:cubicBezTo>
                    <a:pt x="23362" y="83875"/>
                    <a:pt x="-5621" y="52281"/>
                    <a:pt x="932" y="20901"/>
                  </a:cubicBezTo>
                  <a:cubicBezTo>
                    <a:pt x="8711" y="-16606"/>
                    <a:pt x="39612" y="8647"/>
                    <a:pt x="59431" y="4598"/>
                  </a:cubicBezTo>
                  <a:cubicBezTo>
                    <a:pt x="68595" y="2680"/>
                    <a:pt x="83939" y="10405"/>
                    <a:pt x="90066" y="18557"/>
                  </a:cubicBezTo>
                  <a:cubicBezTo>
                    <a:pt x="101041" y="33261"/>
                    <a:pt x="114041" y="52122"/>
                    <a:pt x="112709" y="68158"/>
                  </a:cubicBezTo>
                  <a:cubicBezTo>
                    <a:pt x="111963" y="77109"/>
                    <a:pt x="84152" y="83822"/>
                    <a:pt x="68542" y="91547"/>
                  </a:cubicBezTo>
                  <a:cubicBezTo>
                    <a:pt x="67796" y="89949"/>
                    <a:pt x="67050" y="88404"/>
                    <a:pt x="66357" y="868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7" name="任意多边形: 形状 106"/>
            <p:cNvSpPr/>
            <p:nvPr/>
          </p:nvSpPr>
          <p:spPr>
            <a:xfrm>
              <a:off x="10927401" y="6227656"/>
              <a:ext cx="123337" cy="102797"/>
            </a:xfrm>
            <a:custGeom>
              <a:avLst/>
              <a:gdLst>
                <a:gd name="connsiteX0" fmla="*/ 123337 w 123337"/>
                <a:gd name="connsiteY0" fmla="*/ 101989 h 102797"/>
                <a:gd name="connsiteX1" fmla="*/ 0 w 123337"/>
                <a:gd name="connsiteY1" fmla="*/ 1400 h 102797"/>
                <a:gd name="connsiteX2" fmla="*/ 123337 w 123337"/>
                <a:gd name="connsiteY2" fmla="*/ 101989 h 10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337" h="102797">
                  <a:moveTo>
                    <a:pt x="123337" y="101989"/>
                  </a:moveTo>
                  <a:cubicBezTo>
                    <a:pt x="63667" y="109874"/>
                    <a:pt x="1225" y="58940"/>
                    <a:pt x="0" y="1400"/>
                  </a:cubicBezTo>
                  <a:cubicBezTo>
                    <a:pt x="51786" y="-9735"/>
                    <a:pt x="122059" y="47539"/>
                    <a:pt x="123337" y="1019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8" name="任意多边形: 形状 107"/>
            <p:cNvSpPr/>
            <p:nvPr/>
          </p:nvSpPr>
          <p:spPr>
            <a:xfrm>
              <a:off x="9258129" y="5762169"/>
              <a:ext cx="112561" cy="92814"/>
            </a:xfrm>
            <a:custGeom>
              <a:avLst/>
              <a:gdLst>
                <a:gd name="connsiteX0" fmla="*/ 18998 w 112561"/>
                <a:gd name="connsiteY0" fmla="*/ 15 h 92814"/>
                <a:gd name="connsiteX1" fmla="*/ 112447 w 112561"/>
                <a:gd name="connsiteY1" fmla="*/ 63788 h 92814"/>
                <a:gd name="connsiteX2" fmla="*/ 99340 w 112561"/>
                <a:gd name="connsiteY2" fmla="*/ 90001 h 92814"/>
                <a:gd name="connsiteX3" fmla="*/ 244 w 112561"/>
                <a:gd name="connsiteY3" fmla="*/ 16478 h 92814"/>
                <a:gd name="connsiteX4" fmla="*/ 18998 w 112561"/>
                <a:gd name="connsiteY4" fmla="*/ 15 h 9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61" h="92814">
                  <a:moveTo>
                    <a:pt x="18998" y="15"/>
                  </a:moveTo>
                  <a:cubicBezTo>
                    <a:pt x="70677" y="-731"/>
                    <a:pt x="107226" y="25802"/>
                    <a:pt x="112447" y="63788"/>
                  </a:cubicBezTo>
                  <a:cubicBezTo>
                    <a:pt x="113566" y="72100"/>
                    <a:pt x="106320" y="87390"/>
                    <a:pt x="99340" y="90001"/>
                  </a:cubicBezTo>
                  <a:cubicBezTo>
                    <a:pt x="59436" y="104919"/>
                    <a:pt x="-4444" y="57608"/>
                    <a:pt x="244" y="16478"/>
                  </a:cubicBezTo>
                  <a:cubicBezTo>
                    <a:pt x="1150" y="8593"/>
                    <a:pt x="16228" y="2306"/>
                    <a:pt x="18998" y="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9" name="任意多边形: 形状 108"/>
            <p:cNvSpPr/>
            <p:nvPr/>
          </p:nvSpPr>
          <p:spPr>
            <a:xfrm>
              <a:off x="9069711" y="6383719"/>
              <a:ext cx="115459" cy="87632"/>
            </a:xfrm>
            <a:custGeom>
              <a:avLst/>
              <a:gdLst>
                <a:gd name="connsiteX0" fmla="*/ 115459 w 115459"/>
                <a:gd name="connsiteY0" fmla="*/ 87217 h 87632"/>
                <a:gd name="connsiteX1" fmla="*/ 46518 w 115459"/>
                <a:gd name="connsiteY1" fmla="*/ 86898 h 87632"/>
                <a:gd name="connsiteX2" fmla="*/ 1552 w 115459"/>
                <a:gd name="connsiteY2" fmla="*/ 19288 h 87632"/>
                <a:gd name="connsiteX3" fmla="*/ 35809 w 115459"/>
                <a:gd name="connsiteY3" fmla="*/ 2 h 87632"/>
                <a:gd name="connsiteX4" fmla="*/ 115459 w 115459"/>
                <a:gd name="connsiteY4" fmla="*/ 87217 h 8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59" h="87632">
                  <a:moveTo>
                    <a:pt x="115459" y="87217"/>
                  </a:moveTo>
                  <a:cubicBezTo>
                    <a:pt x="90739" y="87217"/>
                    <a:pt x="68522" y="88336"/>
                    <a:pt x="46518" y="86898"/>
                  </a:cubicBezTo>
                  <a:cubicBezTo>
                    <a:pt x="25527" y="85513"/>
                    <a:pt x="-7559" y="38149"/>
                    <a:pt x="1552" y="19288"/>
                  </a:cubicBezTo>
                  <a:cubicBezTo>
                    <a:pt x="6400" y="9326"/>
                    <a:pt x="24088" y="-158"/>
                    <a:pt x="35809" y="2"/>
                  </a:cubicBezTo>
                  <a:cubicBezTo>
                    <a:pt x="79817" y="588"/>
                    <a:pt x="108853" y="31809"/>
                    <a:pt x="115459" y="872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0" name="任意多边形: 形状 109"/>
            <p:cNvSpPr/>
            <p:nvPr/>
          </p:nvSpPr>
          <p:spPr>
            <a:xfrm>
              <a:off x="8981452" y="6554420"/>
              <a:ext cx="112186" cy="85304"/>
            </a:xfrm>
            <a:custGeom>
              <a:avLst/>
              <a:gdLst>
                <a:gd name="connsiteX0" fmla="*/ 112187 w 112186"/>
                <a:gd name="connsiteY0" fmla="*/ 72993 h 85304"/>
                <a:gd name="connsiteX1" fmla="*/ 8349 w 112186"/>
                <a:gd name="connsiteY1" fmla="*/ 56157 h 85304"/>
                <a:gd name="connsiteX2" fmla="*/ 677 w 112186"/>
                <a:gd name="connsiteY2" fmla="*/ 8527 h 85304"/>
                <a:gd name="connsiteX3" fmla="*/ 37012 w 112186"/>
                <a:gd name="connsiteY3" fmla="*/ 3 h 85304"/>
                <a:gd name="connsiteX4" fmla="*/ 112187 w 112186"/>
                <a:gd name="connsiteY4" fmla="*/ 72993 h 8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86" h="85304">
                  <a:moveTo>
                    <a:pt x="112187" y="72993"/>
                  </a:moveTo>
                  <a:cubicBezTo>
                    <a:pt x="54540" y="92866"/>
                    <a:pt x="27901" y="89669"/>
                    <a:pt x="8349" y="56157"/>
                  </a:cubicBezTo>
                  <a:cubicBezTo>
                    <a:pt x="623" y="42891"/>
                    <a:pt x="-1188" y="24084"/>
                    <a:pt x="677" y="8527"/>
                  </a:cubicBezTo>
                  <a:cubicBezTo>
                    <a:pt x="1209" y="4158"/>
                    <a:pt x="24279" y="109"/>
                    <a:pt x="37012" y="3"/>
                  </a:cubicBezTo>
                  <a:cubicBezTo>
                    <a:pt x="77290" y="-317"/>
                    <a:pt x="105580" y="27441"/>
                    <a:pt x="112187" y="729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1" name="任意多边形: 形状 110"/>
            <p:cNvSpPr/>
            <p:nvPr/>
          </p:nvSpPr>
          <p:spPr>
            <a:xfrm>
              <a:off x="8823524" y="6234277"/>
              <a:ext cx="111206" cy="85514"/>
            </a:xfrm>
            <a:custGeom>
              <a:avLst/>
              <a:gdLst>
                <a:gd name="connsiteX0" fmla="*/ 37505 w 111206"/>
                <a:gd name="connsiteY0" fmla="*/ 0 h 85514"/>
                <a:gd name="connsiteX1" fmla="*/ 80980 w 111206"/>
                <a:gd name="connsiteY1" fmla="*/ 17369 h 85514"/>
                <a:gd name="connsiteX2" fmla="*/ 106820 w 111206"/>
                <a:gd name="connsiteY2" fmla="*/ 79330 h 85514"/>
                <a:gd name="connsiteX3" fmla="*/ 34042 w 111206"/>
                <a:gd name="connsiteY3" fmla="*/ 82634 h 85514"/>
                <a:gd name="connsiteX4" fmla="*/ 5805 w 111206"/>
                <a:gd name="connsiteY4" fmla="*/ 46352 h 85514"/>
                <a:gd name="connsiteX5" fmla="*/ 37505 w 111206"/>
                <a:gd name="connsiteY5" fmla="*/ 0 h 8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4" h="85514">
                  <a:moveTo>
                    <a:pt x="37505" y="0"/>
                  </a:moveTo>
                  <a:cubicBezTo>
                    <a:pt x="52104" y="5647"/>
                    <a:pt x="68034" y="9111"/>
                    <a:pt x="80980" y="17369"/>
                  </a:cubicBezTo>
                  <a:cubicBezTo>
                    <a:pt x="103463" y="31647"/>
                    <a:pt x="119287" y="75654"/>
                    <a:pt x="106820" y="79330"/>
                  </a:cubicBezTo>
                  <a:cubicBezTo>
                    <a:pt x="83964" y="86097"/>
                    <a:pt x="57378" y="87482"/>
                    <a:pt x="34042" y="82634"/>
                  </a:cubicBezTo>
                  <a:cubicBezTo>
                    <a:pt x="22428" y="80236"/>
                    <a:pt x="11506" y="60470"/>
                    <a:pt x="5805" y="46352"/>
                  </a:cubicBezTo>
                  <a:cubicBezTo>
                    <a:pt x="-7301" y="13852"/>
                    <a:pt x="1170" y="3463"/>
                    <a:pt x="3750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2" name="任意多边形: 形状 111"/>
            <p:cNvSpPr/>
            <p:nvPr/>
          </p:nvSpPr>
          <p:spPr>
            <a:xfrm>
              <a:off x="9915047" y="5667724"/>
              <a:ext cx="112312" cy="98603"/>
            </a:xfrm>
            <a:custGeom>
              <a:avLst/>
              <a:gdLst>
                <a:gd name="connsiteX0" fmla="*/ 111963 w 112312"/>
                <a:gd name="connsiteY0" fmla="*/ 96752 h 98603"/>
                <a:gd name="connsiteX1" fmla="*/ 26 w 112312"/>
                <a:gd name="connsiteY1" fmla="*/ 22056 h 98603"/>
                <a:gd name="connsiteX2" fmla="*/ 17235 w 112312"/>
                <a:gd name="connsiteY2" fmla="*/ 372 h 98603"/>
                <a:gd name="connsiteX3" fmla="*/ 111963 w 112312"/>
                <a:gd name="connsiteY3" fmla="*/ 96752 h 9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312" h="98603">
                  <a:moveTo>
                    <a:pt x="111963" y="96752"/>
                  </a:moveTo>
                  <a:cubicBezTo>
                    <a:pt x="66996" y="107887"/>
                    <a:pt x="4182" y="67023"/>
                    <a:pt x="26" y="22056"/>
                  </a:cubicBezTo>
                  <a:cubicBezTo>
                    <a:pt x="-613" y="15130"/>
                    <a:pt x="10522" y="1118"/>
                    <a:pt x="17235" y="372"/>
                  </a:cubicBezTo>
                  <a:cubicBezTo>
                    <a:pt x="67316" y="-4902"/>
                    <a:pt x="116971" y="46777"/>
                    <a:pt x="111963" y="967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3" name="任意多边形: 形状 112"/>
            <p:cNvSpPr/>
            <p:nvPr/>
          </p:nvSpPr>
          <p:spPr>
            <a:xfrm>
              <a:off x="10721909" y="6064443"/>
              <a:ext cx="117903" cy="101666"/>
            </a:xfrm>
            <a:custGeom>
              <a:avLst/>
              <a:gdLst>
                <a:gd name="connsiteX0" fmla="*/ 117903 w 117903"/>
                <a:gd name="connsiteY0" fmla="*/ 99934 h 101666"/>
                <a:gd name="connsiteX1" fmla="*/ 0 w 117903"/>
                <a:gd name="connsiteY1" fmla="*/ 2649 h 101666"/>
                <a:gd name="connsiteX2" fmla="*/ 117903 w 117903"/>
                <a:gd name="connsiteY2" fmla="*/ 99934 h 10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903" h="101664">
                  <a:moveTo>
                    <a:pt x="117903" y="99934"/>
                  </a:moveTo>
                  <a:cubicBezTo>
                    <a:pt x="59032" y="109950"/>
                    <a:pt x="18381" y="76386"/>
                    <a:pt x="0" y="2649"/>
                  </a:cubicBezTo>
                  <a:cubicBezTo>
                    <a:pt x="55196" y="-11949"/>
                    <a:pt x="112842" y="35628"/>
                    <a:pt x="117903" y="999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4" name="任意多边形: 形状 113"/>
            <p:cNvSpPr/>
            <p:nvPr/>
          </p:nvSpPr>
          <p:spPr>
            <a:xfrm>
              <a:off x="10519242" y="5900333"/>
              <a:ext cx="115345" cy="99012"/>
            </a:xfrm>
            <a:custGeom>
              <a:avLst/>
              <a:gdLst>
                <a:gd name="connsiteX0" fmla="*/ 115346 w 115345"/>
                <a:gd name="connsiteY0" fmla="*/ 98457 h 99012"/>
                <a:gd name="connsiteX1" fmla="*/ 3996 w 115345"/>
                <a:gd name="connsiteY1" fmla="*/ 34790 h 99012"/>
                <a:gd name="connsiteX2" fmla="*/ 0 w 115345"/>
                <a:gd name="connsiteY2" fmla="*/ 1492 h 99012"/>
                <a:gd name="connsiteX3" fmla="*/ 36229 w 115345"/>
                <a:gd name="connsiteY3" fmla="*/ 1332 h 99012"/>
                <a:gd name="connsiteX4" fmla="*/ 115346 w 115345"/>
                <a:gd name="connsiteY4" fmla="*/ 98457 h 9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45" h="99012">
                  <a:moveTo>
                    <a:pt x="115346" y="98457"/>
                  </a:moveTo>
                  <a:cubicBezTo>
                    <a:pt x="61109" y="102932"/>
                    <a:pt x="21311" y="80236"/>
                    <a:pt x="3996" y="34790"/>
                  </a:cubicBezTo>
                  <a:cubicBezTo>
                    <a:pt x="160" y="24668"/>
                    <a:pt x="1225" y="12627"/>
                    <a:pt x="0" y="1492"/>
                  </a:cubicBezTo>
                  <a:cubicBezTo>
                    <a:pt x="12147" y="1279"/>
                    <a:pt x="24987" y="-1652"/>
                    <a:pt x="36229" y="1332"/>
                  </a:cubicBezTo>
                  <a:cubicBezTo>
                    <a:pt x="77732" y="12360"/>
                    <a:pt x="105063" y="46618"/>
                    <a:pt x="115346" y="984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5" name="任意多边形: 形状 114"/>
            <p:cNvSpPr/>
            <p:nvPr/>
          </p:nvSpPr>
          <p:spPr>
            <a:xfrm>
              <a:off x="8991919" y="6228053"/>
              <a:ext cx="109336" cy="88003"/>
            </a:xfrm>
            <a:custGeom>
              <a:avLst/>
              <a:gdLst>
                <a:gd name="connsiteX0" fmla="*/ 109233 w 109336"/>
                <a:gd name="connsiteY0" fmla="*/ 82464 h 88003"/>
                <a:gd name="connsiteX1" fmla="*/ 4542 w 109336"/>
                <a:gd name="connsiteY1" fmla="*/ 43199 h 88003"/>
                <a:gd name="connsiteX2" fmla="*/ 28783 w 109336"/>
                <a:gd name="connsiteY2" fmla="*/ 843 h 88003"/>
                <a:gd name="connsiteX3" fmla="*/ 109233 w 109336"/>
                <a:gd name="connsiteY3" fmla="*/ 82464 h 8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336" h="88003">
                  <a:moveTo>
                    <a:pt x="109233" y="82464"/>
                  </a:moveTo>
                  <a:cubicBezTo>
                    <a:pt x="59471" y="97062"/>
                    <a:pt x="20472" y="82411"/>
                    <a:pt x="4542" y="43199"/>
                  </a:cubicBezTo>
                  <a:cubicBezTo>
                    <a:pt x="-5900" y="17466"/>
                    <a:pt x="1452" y="4626"/>
                    <a:pt x="28783" y="843"/>
                  </a:cubicBezTo>
                  <a:cubicBezTo>
                    <a:pt x="77373" y="-5923"/>
                    <a:pt x="111470" y="28654"/>
                    <a:pt x="109233" y="824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6" name="任意多边形: 形状 115"/>
            <p:cNvSpPr/>
            <p:nvPr/>
          </p:nvSpPr>
          <p:spPr>
            <a:xfrm>
              <a:off x="9567046" y="5491775"/>
              <a:ext cx="105746" cy="90967"/>
            </a:xfrm>
            <a:custGeom>
              <a:avLst/>
              <a:gdLst>
                <a:gd name="connsiteX0" fmla="*/ 105668 w 105746"/>
                <a:gd name="connsiteY0" fmla="*/ 90064 h 90967"/>
                <a:gd name="connsiteX1" fmla="*/ 71 w 105746"/>
                <a:gd name="connsiteY1" fmla="*/ 5246 h 90967"/>
                <a:gd name="connsiteX2" fmla="*/ 105668 w 105746"/>
                <a:gd name="connsiteY2" fmla="*/ 90064 h 9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746" h="90967">
                  <a:moveTo>
                    <a:pt x="105668" y="90064"/>
                  </a:moveTo>
                  <a:cubicBezTo>
                    <a:pt x="41415" y="97204"/>
                    <a:pt x="-2006" y="61401"/>
                    <a:pt x="71" y="5246"/>
                  </a:cubicBezTo>
                  <a:cubicBezTo>
                    <a:pt x="62140" y="-14200"/>
                    <a:pt x="107905" y="21816"/>
                    <a:pt x="105668" y="900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7" name="任意多边形: 形状 116"/>
            <p:cNvSpPr/>
            <p:nvPr/>
          </p:nvSpPr>
          <p:spPr>
            <a:xfrm>
              <a:off x="8919103" y="6078167"/>
              <a:ext cx="109503" cy="83652"/>
            </a:xfrm>
            <a:custGeom>
              <a:avLst/>
              <a:gdLst>
                <a:gd name="connsiteX0" fmla="*/ 79009 w 109503"/>
                <a:gd name="connsiteY0" fmla="*/ 83653 h 83652"/>
                <a:gd name="connsiteX1" fmla="*/ 48161 w 109503"/>
                <a:gd name="connsiteY1" fmla="*/ 81575 h 83652"/>
                <a:gd name="connsiteX2" fmla="*/ 4687 w 109503"/>
                <a:gd name="connsiteY2" fmla="*/ 7998 h 83652"/>
                <a:gd name="connsiteX3" fmla="*/ 67394 w 109503"/>
                <a:gd name="connsiteY3" fmla="*/ 2511 h 83652"/>
                <a:gd name="connsiteX4" fmla="*/ 96644 w 109503"/>
                <a:gd name="connsiteY4" fmla="*/ 25260 h 83652"/>
                <a:gd name="connsiteX5" fmla="*/ 108738 w 109503"/>
                <a:gd name="connsiteY5" fmla="*/ 68841 h 83652"/>
                <a:gd name="connsiteX6" fmla="*/ 79009 w 109503"/>
                <a:gd name="connsiteY6" fmla="*/ 83653 h 8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501" h="83652">
                  <a:moveTo>
                    <a:pt x="79009" y="83653"/>
                  </a:moveTo>
                  <a:cubicBezTo>
                    <a:pt x="62972" y="82640"/>
                    <a:pt x="55300" y="83173"/>
                    <a:pt x="48161" y="81575"/>
                  </a:cubicBezTo>
                  <a:cubicBezTo>
                    <a:pt x="19871" y="75128"/>
                    <a:pt x="-12202" y="25207"/>
                    <a:pt x="4687" y="7998"/>
                  </a:cubicBezTo>
                  <a:cubicBezTo>
                    <a:pt x="16035" y="-3616"/>
                    <a:pt x="46243" y="166"/>
                    <a:pt x="67394" y="2511"/>
                  </a:cubicBezTo>
                  <a:cubicBezTo>
                    <a:pt x="78103" y="3683"/>
                    <a:pt x="90623" y="15084"/>
                    <a:pt x="96644" y="25260"/>
                  </a:cubicBezTo>
                  <a:cubicBezTo>
                    <a:pt x="104316" y="38207"/>
                    <a:pt x="111988" y="55948"/>
                    <a:pt x="108738" y="68841"/>
                  </a:cubicBezTo>
                  <a:cubicBezTo>
                    <a:pt x="106553" y="77366"/>
                    <a:pt x="85082" y="80935"/>
                    <a:pt x="79009" y="836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8" name="任意多边形: 形状 117"/>
            <p:cNvSpPr/>
            <p:nvPr/>
          </p:nvSpPr>
          <p:spPr>
            <a:xfrm>
              <a:off x="11132946" y="6391466"/>
              <a:ext cx="128345" cy="102362"/>
            </a:xfrm>
            <a:custGeom>
              <a:avLst/>
              <a:gdLst>
                <a:gd name="connsiteX0" fmla="*/ 128346 w 128345"/>
                <a:gd name="connsiteY0" fmla="*/ 101741 h 102362"/>
                <a:gd name="connsiteX1" fmla="*/ 0 w 128345"/>
                <a:gd name="connsiteY1" fmla="*/ 4562 h 102362"/>
                <a:gd name="connsiteX2" fmla="*/ 128346 w 128345"/>
                <a:gd name="connsiteY2" fmla="*/ 101741 h 10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345" h="102362">
                  <a:moveTo>
                    <a:pt x="128346" y="101741"/>
                  </a:moveTo>
                  <a:cubicBezTo>
                    <a:pt x="67876" y="107761"/>
                    <a:pt x="18381" y="69668"/>
                    <a:pt x="0" y="4562"/>
                  </a:cubicBezTo>
                  <a:cubicBezTo>
                    <a:pt x="39692" y="-17122"/>
                    <a:pt x="119981" y="42336"/>
                    <a:pt x="128346" y="1017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9" name="任意多边形: 形状 118"/>
            <p:cNvSpPr/>
            <p:nvPr/>
          </p:nvSpPr>
          <p:spPr>
            <a:xfrm>
              <a:off x="8902197" y="6399203"/>
              <a:ext cx="107562" cy="83525"/>
            </a:xfrm>
            <a:custGeom>
              <a:avLst/>
              <a:gdLst>
                <a:gd name="connsiteX0" fmla="*/ 3265 w 107562"/>
                <a:gd name="connsiteY0" fmla="*/ 1727 h 83525"/>
                <a:gd name="connsiteX1" fmla="*/ 93784 w 107562"/>
                <a:gd name="connsiteY1" fmla="*/ 25115 h 83525"/>
                <a:gd name="connsiteX2" fmla="*/ 106997 w 107562"/>
                <a:gd name="connsiteY2" fmla="*/ 68057 h 83525"/>
                <a:gd name="connsiteX3" fmla="*/ 69543 w 107562"/>
                <a:gd name="connsiteY3" fmla="*/ 83188 h 83525"/>
                <a:gd name="connsiteX4" fmla="*/ 3265 w 107562"/>
                <a:gd name="connsiteY4" fmla="*/ 1727 h 8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562" h="83525">
                  <a:moveTo>
                    <a:pt x="3265" y="1727"/>
                  </a:moveTo>
                  <a:cubicBezTo>
                    <a:pt x="35978" y="-245"/>
                    <a:pt x="70662" y="-5999"/>
                    <a:pt x="93784" y="25115"/>
                  </a:cubicBezTo>
                  <a:cubicBezTo>
                    <a:pt x="102522" y="36890"/>
                    <a:pt x="109661" y="54951"/>
                    <a:pt x="106997" y="68057"/>
                  </a:cubicBezTo>
                  <a:cubicBezTo>
                    <a:pt x="105505" y="75516"/>
                    <a:pt x="83075" y="82069"/>
                    <a:pt x="69543" y="83188"/>
                  </a:cubicBezTo>
                  <a:cubicBezTo>
                    <a:pt x="19781" y="87503"/>
                    <a:pt x="-10320" y="49889"/>
                    <a:pt x="3265" y="17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0" name="任意多边形: 形状 119"/>
            <p:cNvSpPr/>
            <p:nvPr/>
          </p:nvSpPr>
          <p:spPr>
            <a:xfrm>
              <a:off x="10187097" y="5709114"/>
              <a:ext cx="117382" cy="97072"/>
            </a:xfrm>
            <a:custGeom>
              <a:avLst/>
              <a:gdLst>
                <a:gd name="connsiteX0" fmla="*/ 117382 w 117382"/>
                <a:gd name="connsiteY0" fmla="*/ 93881 h 97072"/>
                <a:gd name="connsiteX1" fmla="*/ 12 w 117382"/>
                <a:gd name="connsiteY1" fmla="*/ 18387 h 97072"/>
                <a:gd name="connsiteX2" fmla="*/ 16315 w 117382"/>
                <a:gd name="connsiteY2" fmla="*/ 6 h 97072"/>
                <a:gd name="connsiteX3" fmla="*/ 95325 w 117382"/>
                <a:gd name="connsiteY3" fmla="*/ 49021 h 97072"/>
                <a:gd name="connsiteX4" fmla="*/ 117382 w 117382"/>
                <a:gd name="connsiteY4" fmla="*/ 93881 h 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382" h="97072">
                  <a:moveTo>
                    <a:pt x="117382" y="93881"/>
                  </a:moveTo>
                  <a:cubicBezTo>
                    <a:pt x="63092" y="108905"/>
                    <a:pt x="3634" y="68734"/>
                    <a:pt x="12" y="18387"/>
                  </a:cubicBezTo>
                  <a:cubicBezTo>
                    <a:pt x="-415" y="12366"/>
                    <a:pt x="10987" y="-314"/>
                    <a:pt x="16315" y="6"/>
                  </a:cubicBezTo>
                  <a:cubicBezTo>
                    <a:pt x="50838" y="1977"/>
                    <a:pt x="81846" y="11247"/>
                    <a:pt x="95325" y="49021"/>
                  </a:cubicBezTo>
                  <a:cubicBezTo>
                    <a:pt x="100546" y="63779"/>
                    <a:pt x="109071" y="77365"/>
                    <a:pt x="117382" y="938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1" name="任意多边形: 形状 120"/>
            <p:cNvSpPr/>
            <p:nvPr/>
          </p:nvSpPr>
          <p:spPr>
            <a:xfrm>
              <a:off x="9491710" y="5627392"/>
              <a:ext cx="111631" cy="95142"/>
            </a:xfrm>
            <a:custGeom>
              <a:avLst/>
              <a:gdLst>
                <a:gd name="connsiteX0" fmla="*/ 10461 w 111631"/>
                <a:gd name="connsiteY0" fmla="*/ 0 h 95142"/>
                <a:gd name="connsiteX1" fmla="*/ 109025 w 111631"/>
                <a:gd name="connsiteY1" fmla="*/ 63827 h 95142"/>
                <a:gd name="connsiteX2" fmla="*/ 87821 w 111631"/>
                <a:gd name="connsiteY2" fmla="*/ 95101 h 95142"/>
                <a:gd name="connsiteX3" fmla="*/ 126 w 111631"/>
                <a:gd name="connsiteY3" fmla="*/ 26426 h 95142"/>
                <a:gd name="connsiteX4" fmla="*/ 10461 w 111631"/>
                <a:gd name="connsiteY4" fmla="*/ 0 h 9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631" h="95142">
                  <a:moveTo>
                    <a:pt x="10461" y="0"/>
                  </a:moveTo>
                  <a:cubicBezTo>
                    <a:pt x="67096" y="1119"/>
                    <a:pt x="95439" y="22217"/>
                    <a:pt x="109025" y="63827"/>
                  </a:cubicBezTo>
                  <a:cubicBezTo>
                    <a:pt x="116111" y="85404"/>
                    <a:pt x="108652" y="94088"/>
                    <a:pt x="87821" y="95101"/>
                  </a:cubicBezTo>
                  <a:cubicBezTo>
                    <a:pt x="56014" y="96593"/>
                    <a:pt x="4601" y="57913"/>
                    <a:pt x="126" y="26426"/>
                  </a:cubicBezTo>
                  <a:cubicBezTo>
                    <a:pt x="-1153" y="17209"/>
                    <a:pt x="7691" y="6607"/>
                    <a:pt x="1046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2" name="任意多边形: 形状 121"/>
            <p:cNvSpPr/>
            <p:nvPr/>
          </p:nvSpPr>
          <p:spPr>
            <a:xfrm>
              <a:off x="8725062" y="6402848"/>
              <a:ext cx="110493" cy="91491"/>
            </a:xfrm>
            <a:custGeom>
              <a:avLst/>
              <a:gdLst>
                <a:gd name="connsiteX0" fmla="*/ 40387 w 110493"/>
                <a:gd name="connsiteY0" fmla="*/ 0 h 91491"/>
                <a:gd name="connsiteX1" fmla="*/ 96222 w 110493"/>
                <a:gd name="connsiteY1" fmla="*/ 36442 h 91491"/>
                <a:gd name="connsiteX2" fmla="*/ 109062 w 110493"/>
                <a:gd name="connsiteY2" fmla="*/ 74962 h 91491"/>
                <a:gd name="connsiteX3" fmla="*/ 68677 w 110493"/>
                <a:gd name="connsiteY3" fmla="*/ 90945 h 91491"/>
                <a:gd name="connsiteX4" fmla="*/ 11510 w 110493"/>
                <a:gd name="connsiteY4" fmla="*/ 60523 h 91491"/>
                <a:gd name="connsiteX5" fmla="*/ 961 w 110493"/>
                <a:gd name="connsiteY5" fmla="*/ 20245 h 91491"/>
                <a:gd name="connsiteX6" fmla="*/ 40387 w 110493"/>
                <a:gd name="connsiteY6" fmla="*/ 0 h 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493" h="91491">
                  <a:moveTo>
                    <a:pt x="40387" y="0"/>
                  </a:moveTo>
                  <a:cubicBezTo>
                    <a:pt x="59247" y="11827"/>
                    <a:pt x="80292" y="21364"/>
                    <a:pt x="96222" y="36442"/>
                  </a:cubicBezTo>
                  <a:cubicBezTo>
                    <a:pt x="105439" y="45126"/>
                    <a:pt x="113963" y="68036"/>
                    <a:pt x="109062" y="74962"/>
                  </a:cubicBezTo>
                  <a:cubicBezTo>
                    <a:pt x="101869" y="85244"/>
                    <a:pt x="80984" y="93768"/>
                    <a:pt x="68677" y="90945"/>
                  </a:cubicBezTo>
                  <a:cubicBezTo>
                    <a:pt x="48165" y="86203"/>
                    <a:pt x="27387" y="74642"/>
                    <a:pt x="11510" y="60523"/>
                  </a:cubicBezTo>
                  <a:cubicBezTo>
                    <a:pt x="2453" y="52478"/>
                    <a:pt x="-2129" y="32393"/>
                    <a:pt x="961" y="20245"/>
                  </a:cubicBezTo>
                  <a:cubicBezTo>
                    <a:pt x="3039" y="12200"/>
                    <a:pt x="22432" y="8578"/>
                    <a:pt x="4038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3" name="任意多边形: 形状 122"/>
            <p:cNvSpPr/>
            <p:nvPr/>
          </p:nvSpPr>
          <p:spPr>
            <a:xfrm>
              <a:off x="9342232" y="5618876"/>
              <a:ext cx="109195" cy="88709"/>
            </a:xfrm>
            <a:custGeom>
              <a:avLst/>
              <a:gdLst>
                <a:gd name="connsiteX0" fmla="*/ 0 w 109195"/>
                <a:gd name="connsiteY0" fmla="*/ 3135 h 88709"/>
                <a:gd name="connsiteX1" fmla="*/ 104850 w 109195"/>
                <a:gd name="connsiteY1" fmla="*/ 49859 h 88709"/>
                <a:gd name="connsiteX2" fmla="*/ 79384 w 109195"/>
                <a:gd name="connsiteY2" fmla="*/ 88645 h 88709"/>
                <a:gd name="connsiteX3" fmla="*/ 0 w 109195"/>
                <a:gd name="connsiteY3" fmla="*/ 3135 h 8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195" h="88709">
                  <a:moveTo>
                    <a:pt x="0" y="3135"/>
                  </a:moveTo>
                  <a:cubicBezTo>
                    <a:pt x="50454" y="-7840"/>
                    <a:pt x="90572" y="10540"/>
                    <a:pt x="104850" y="49859"/>
                  </a:cubicBezTo>
                  <a:cubicBezTo>
                    <a:pt x="114867" y="77350"/>
                    <a:pt x="108047" y="87740"/>
                    <a:pt x="79384" y="88645"/>
                  </a:cubicBezTo>
                  <a:cubicBezTo>
                    <a:pt x="30209" y="90244"/>
                    <a:pt x="3250" y="61847"/>
                    <a:pt x="0" y="31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4" name="任意多边形: 形状 123"/>
            <p:cNvSpPr/>
            <p:nvPr/>
          </p:nvSpPr>
          <p:spPr>
            <a:xfrm>
              <a:off x="9707826" y="5504040"/>
              <a:ext cx="107568" cy="95464"/>
            </a:xfrm>
            <a:custGeom>
              <a:avLst/>
              <a:gdLst>
                <a:gd name="connsiteX0" fmla="*/ 29140 w 107568"/>
                <a:gd name="connsiteY0" fmla="*/ 15 h 95464"/>
                <a:gd name="connsiteX1" fmla="*/ 107511 w 107568"/>
                <a:gd name="connsiteY1" fmla="*/ 77853 h 95464"/>
                <a:gd name="connsiteX2" fmla="*/ 91528 w 107568"/>
                <a:gd name="connsiteY2" fmla="*/ 94902 h 95464"/>
                <a:gd name="connsiteX3" fmla="*/ 850 w 107568"/>
                <a:gd name="connsiteY3" fmla="*/ 25215 h 95464"/>
                <a:gd name="connsiteX4" fmla="*/ 29140 w 107568"/>
                <a:gd name="connsiteY4" fmla="*/ 15 h 95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568" h="95464">
                  <a:moveTo>
                    <a:pt x="29140" y="15"/>
                  </a:moveTo>
                  <a:cubicBezTo>
                    <a:pt x="68246" y="494"/>
                    <a:pt x="109323" y="40239"/>
                    <a:pt x="107511" y="77853"/>
                  </a:cubicBezTo>
                  <a:cubicBezTo>
                    <a:pt x="107191" y="84034"/>
                    <a:pt x="97762" y="94050"/>
                    <a:pt x="91528" y="94902"/>
                  </a:cubicBezTo>
                  <a:cubicBezTo>
                    <a:pt x="52103" y="100390"/>
                    <a:pt x="6976" y="64854"/>
                    <a:pt x="850" y="25215"/>
                  </a:cubicBezTo>
                  <a:cubicBezTo>
                    <a:pt x="-2400" y="4490"/>
                    <a:pt x="2980" y="-305"/>
                    <a:pt x="29140" y="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5" name="任意多边形: 形状 124"/>
            <p:cNvSpPr/>
            <p:nvPr/>
          </p:nvSpPr>
          <p:spPr>
            <a:xfrm>
              <a:off x="9632861" y="5635917"/>
              <a:ext cx="113748" cy="97512"/>
            </a:xfrm>
            <a:custGeom>
              <a:avLst/>
              <a:gdLst>
                <a:gd name="connsiteX0" fmla="*/ 25521 w 113748"/>
                <a:gd name="connsiteY0" fmla="*/ 0 h 97512"/>
                <a:gd name="connsiteX1" fmla="*/ 111884 w 113748"/>
                <a:gd name="connsiteY1" fmla="*/ 66650 h 97512"/>
                <a:gd name="connsiteX2" fmla="*/ 86577 w 113748"/>
                <a:gd name="connsiteY2" fmla="*/ 96912 h 97512"/>
                <a:gd name="connsiteX3" fmla="*/ 3038 w 113748"/>
                <a:gd name="connsiteY3" fmla="*/ 31434 h 97512"/>
                <a:gd name="connsiteX4" fmla="*/ 25521 w 113748"/>
                <a:gd name="connsiteY4" fmla="*/ 0 h 9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748" h="97512">
                  <a:moveTo>
                    <a:pt x="25521" y="0"/>
                  </a:moveTo>
                  <a:cubicBezTo>
                    <a:pt x="58020" y="1012"/>
                    <a:pt x="104532" y="37188"/>
                    <a:pt x="111884" y="66650"/>
                  </a:cubicBezTo>
                  <a:cubicBezTo>
                    <a:pt x="117052" y="87429"/>
                    <a:pt x="112363" y="100535"/>
                    <a:pt x="86577" y="96912"/>
                  </a:cubicBezTo>
                  <a:cubicBezTo>
                    <a:pt x="45766" y="91211"/>
                    <a:pt x="17689" y="70966"/>
                    <a:pt x="3038" y="31434"/>
                  </a:cubicBezTo>
                  <a:cubicBezTo>
                    <a:pt x="-6446" y="5754"/>
                    <a:pt x="7726" y="1492"/>
                    <a:pt x="2552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6" name="任意多边形: 形状 125"/>
            <p:cNvSpPr/>
            <p:nvPr/>
          </p:nvSpPr>
          <p:spPr>
            <a:xfrm>
              <a:off x="8850978" y="5915992"/>
              <a:ext cx="105537" cy="89565"/>
            </a:xfrm>
            <a:custGeom>
              <a:avLst/>
              <a:gdLst>
                <a:gd name="connsiteX0" fmla="*/ 64714 w 105537"/>
                <a:gd name="connsiteY0" fmla="*/ 89565 h 89565"/>
                <a:gd name="connsiteX1" fmla="*/ 301 w 105537"/>
                <a:gd name="connsiteY1" fmla="*/ 20304 h 89565"/>
                <a:gd name="connsiteX2" fmla="*/ 11170 w 105537"/>
                <a:gd name="connsiteY2" fmla="*/ 3682 h 89565"/>
                <a:gd name="connsiteX3" fmla="*/ 100143 w 105537"/>
                <a:gd name="connsiteY3" fmla="*/ 43480 h 89565"/>
                <a:gd name="connsiteX4" fmla="*/ 64714 w 105537"/>
                <a:gd name="connsiteY4" fmla="*/ 89565 h 89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37" h="89565">
                  <a:moveTo>
                    <a:pt x="64714" y="89565"/>
                  </a:moveTo>
                  <a:cubicBezTo>
                    <a:pt x="28964" y="89725"/>
                    <a:pt x="-3482" y="55414"/>
                    <a:pt x="301" y="20304"/>
                  </a:cubicBezTo>
                  <a:cubicBezTo>
                    <a:pt x="940" y="14284"/>
                    <a:pt x="5949" y="5919"/>
                    <a:pt x="11170" y="3682"/>
                  </a:cubicBezTo>
                  <a:cubicBezTo>
                    <a:pt x="40472" y="-9052"/>
                    <a:pt x="88209" y="12952"/>
                    <a:pt x="100143" y="43480"/>
                  </a:cubicBezTo>
                  <a:cubicBezTo>
                    <a:pt x="113090" y="76672"/>
                    <a:pt x="103286" y="89405"/>
                    <a:pt x="64714" y="8956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7" name="任意多边形: 形状 126"/>
            <p:cNvSpPr/>
            <p:nvPr/>
          </p:nvSpPr>
          <p:spPr>
            <a:xfrm>
              <a:off x="11345994" y="6552025"/>
              <a:ext cx="127289" cy="102298"/>
            </a:xfrm>
            <a:custGeom>
              <a:avLst/>
              <a:gdLst>
                <a:gd name="connsiteX0" fmla="*/ 127290 w 127289"/>
                <a:gd name="connsiteY0" fmla="*/ 101973 h 102298"/>
                <a:gd name="connsiteX1" fmla="*/ 329 w 127289"/>
                <a:gd name="connsiteY1" fmla="*/ 0 h 102298"/>
                <a:gd name="connsiteX2" fmla="*/ 127290 w 127289"/>
                <a:gd name="connsiteY2" fmla="*/ 101973 h 10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289" h="102298">
                  <a:moveTo>
                    <a:pt x="127290" y="101973"/>
                  </a:moveTo>
                  <a:cubicBezTo>
                    <a:pt x="60053" y="106928"/>
                    <a:pt x="-5212" y="54450"/>
                    <a:pt x="329" y="0"/>
                  </a:cubicBezTo>
                  <a:cubicBezTo>
                    <a:pt x="59627" y="852"/>
                    <a:pt x="100438" y="33618"/>
                    <a:pt x="127290" y="1019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8" name="任意多边形: 形状 127"/>
            <p:cNvSpPr/>
            <p:nvPr/>
          </p:nvSpPr>
          <p:spPr>
            <a:xfrm>
              <a:off x="9843130" y="5523160"/>
              <a:ext cx="112819" cy="96560"/>
            </a:xfrm>
            <a:custGeom>
              <a:avLst/>
              <a:gdLst>
                <a:gd name="connsiteX0" fmla="*/ 27509 w 112819"/>
                <a:gd name="connsiteY0" fmla="*/ 181 h 96560"/>
                <a:gd name="connsiteX1" fmla="*/ 111528 w 112819"/>
                <a:gd name="connsiteY1" fmla="*/ 70614 h 96560"/>
                <a:gd name="connsiteX2" fmla="*/ 91283 w 112819"/>
                <a:gd name="connsiteY2" fmla="*/ 96560 h 96560"/>
                <a:gd name="connsiteX3" fmla="*/ 871 w 112819"/>
                <a:gd name="connsiteY3" fmla="*/ 23836 h 96560"/>
                <a:gd name="connsiteX4" fmla="*/ 27509 w 112819"/>
                <a:gd name="connsiteY4" fmla="*/ 181 h 96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19" h="96560">
                  <a:moveTo>
                    <a:pt x="27509" y="181"/>
                  </a:moveTo>
                  <a:cubicBezTo>
                    <a:pt x="69705" y="1140"/>
                    <a:pt x="102311" y="29377"/>
                    <a:pt x="111528" y="70614"/>
                  </a:cubicBezTo>
                  <a:cubicBezTo>
                    <a:pt x="115737" y="89474"/>
                    <a:pt x="109823" y="96614"/>
                    <a:pt x="91283" y="96560"/>
                  </a:cubicBezTo>
                  <a:cubicBezTo>
                    <a:pt x="59316" y="96400"/>
                    <a:pt x="6891" y="54471"/>
                    <a:pt x="871" y="23836"/>
                  </a:cubicBezTo>
                  <a:cubicBezTo>
                    <a:pt x="-3765" y="607"/>
                    <a:pt x="10833" y="-671"/>
                    <a:pt x="27509" y="1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9" name="任意多边形: 形状 128"/>
            <p:cNvSpPr/>
            <p:nvPr/>
          </p:nvSpPr>
          <p:spPr>
            <a:xfrm>
              <a:off x="8751792" y="6081739"/>
              <a:ext cx="106616" cy="88510"/>
            </a:xfrm>
            <a:custGeom>
              <a:avLst/>
              <a:gdLst>
                <a:gd name="connsiteX0" fmla="*/ 36567 w 106616"/>
                <a:gd name="connsiteY0" fmla="*/ 5 h 88510"/>
                <a:gd name="connsiteX1" fmla="*/ 106414 w 106616"/>
                <a:gd name="connsiteY1" fmla="*/ 53282 h 88510"/>
                <a:gd name="connsiteX2" fmla="*/ 93254 w 106616"/>
                <a:gd name="connsiteY2" fmla="*/ 83118 h 88510"/>
                <a:gd name="connsiteX3" fmla="*/ 7371 w 106616"/>
                <a:gd name="connsiteY3" fmla="*/ 47901 h 88510"/>
                <a:gd name="connsiteX4" fmla="*/ 36567 w 106616"/>
                <a:gd name="connsiteY4" fmla="*/ 5 h 8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16" h="88510">
                  <a:moveTo>
                    <a:pt x="36567" y="5"/>
                  </a:moveTo>
                  <a:cubicBezTo>
                    <a:pt x="70398" y="-368"/>
                    <a:pt x="101459" y="21529"/>
                    <a:pt x="106414" y="53282"/>
                  </a:cubicBezTo>
                  <a:cubicBezTo>
                    <a:pt x="107905" y="62659"/>
                    <a:pt x="100926" y="79388"/>
                    <a:pt x="93254" y="83118"/>
                  </a:cubicBezTo>
                  <a:cubicBezTo>
                    <a:pt x="61980" y="98142"/>
                    <a:pt x="22075" y="80294"/>
                    <a:pt x="7371" y="47901"/>
                  </a:cubicBezTo>
                  <a:cubicBezTo>
                    <a:pt x="-8026" y="13963"/>
                    <a:pt x="232" y="431"/>
                    <a:pt x="36567" y="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0" name="任意多边形: 形状 129"/>
            <p:cNvSpPr/>
            <p:nvPr/>
          </p:nvSpPr>
          <p:spPr>
            <a:xfrm>
              <a:off x="10843968" y="6093230"/>
              <a:ext cx="119022" cy="102594"/>
            </a:xfrm>
            <a:custGeom>
              <a:avLst/>
              <a:gdLst>
                <a:gd name="connsiteX0" fmla="*/ 0 w 119022"/>
                <a:gd name="connsiteY0" fmla="*/ 1460 h 102594"/>
                <a:gd name="connsiteX1" fmla="*/ 119022 w 119022"/>
                <a:gd name="connsiteY1" fmla="*/ 100450 h 102594"/>
                <a:gd name="connsiteX2" fmla="*/ 0 w 119022"/>
                <a:gd name="connsiteY2" fmla="*/ 1460 h 1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22" h="102593">
                  <a:moveTo>
                    <a:pt x="0" y="1460"/>
                  </a:moveTo>
                  <a:cubicBezTo>
                    <a:pt x="49601" y="-9941"/>
                    <a:pt x="118703" y="47545"/>
                    <a:pt x="119022" y="100450"/>
                  </a:cubicBezTo>
                  <a:cubicBezTo>
                    <a:pt x="68089" y="112597"/>
                    <a:pt x="16037" y="72266"/>
                    <a:pt x="0" y="14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1" name="任意多边形: 形状 130"/>
            <p:cNvSpPr/>
            <p:nvPr/>
          </p:nvSpPr>
          <p:spPr>
            <a:xfrm>
              <a:off x="10314437" y="5730909"/>
              <a:ext cx="112793" cy="100499"/>
            </a:xfrm>
            <a:custGeom>
              <a:avLst/>
              <a:gdLst>
                <a:gd name="connsiteX0" fmla="*/ 112794 w 112793"/>
                <a:gd name="connsiteY0" fmla="*/ 100110 h 100499"/>
                <a:gd name="connsiteX1" fmla="*/ 1550 w 112793"/>
                <a:gd name="connsiteY1" fmla="*/ 25042 h 100499"/>
                <a:gd name="connsiteX2" fmla="*/ 19292 w 112793"/>
                <a:gd name="connsiteY2" fmla="*/ 2 h 100499"/>
                <a:gd name="connsiteX3" fmla="*/ 112794 w 112793"/>
                <a:gd name="connsiteY3" fmla="*/ 100110 h 10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791" h="100499">
                  <a:moveTo>
                    <a:pt x="112794" y="100110"/>
                  </a:moveTo>
                  <a:cubicBezTo>
                    <a:pt x="59782" y="104426"/>
                    <a:pt x="14230" y="72406"/>
                    <a:pt x="1550" y="25042"/>
                  </a:cubicBezTo>
                  <a:cubicBezTo>
                    <a:pt x="-2925" y="8260"/>
                    <a:pt x="2083" y="108"/>
                    <a:pt x="19292" y="2"/>
                  </a:cubicBezTo>
                  <a:cubicBezTo>
                    <a:pt x="60209" y="-371"/>
                    <a:pt x="112794" y="55091"/>
                    <a:pt x="112794" y="10011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2" name="任意多边形: 形状 131"/>
            <p:cNvSpPr/>
            <p:nvPr/>
          </p:nvSpPr>
          <p:spPr>
            <a:xfrm>
              <a:off x="9979909" y="5539655"/>
              <a:ext cx="112578" cy="97528"/>
            </a:xfrm>
            <a:custGeom>
              <a:avLst/>
              <a:gdLst>
                <a:gd name="connsiteX0" fmla="*/ 112579 w 112578"/>
                <a:gd name="connsiteY0" fmla="*/ 96315 h 97528"/>
                <a:gd name="connsiteX1" fmla="*/ 802 w 112578"/>
                <a:gd name="connsiteY1" fmla="*/ 23112 h 97528"/>
                <a:gd name="connsiteX2" fmla="*/ 20941 w 112578"/>
                <a:gd name="connsiteY2" fmla="*/ 43 h 97528"/>
                <a:gd name="connsiteX3" fmla="*/ 112579 w 112578"/>
                <a:gd name="connsiteY3" fmla="*/ 96315 h 9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76" h="97528">
                  <a:moveTo>
                    <a:pt x="112579" y="96315"/>
                  </a:moveTo>
                  <a:cubicBezTo>
                    <a:pt x="59834" y="104467"/>
                    <a:pt x="9700" y="70582"/>
                    <a:pt x="802" y="23112"/>
                  </a:cubicBezTo>
                  <a:cubicBezTo>
                    <a:pt x="-2448" y="5903"/>
                    <a:pt x="4159" y="-597"/>
                    <a:pt x="20941" y="43"/>
                  </a:cubicBezTo>
                  <a:cubicBezTo>
                    <a:pt x="65002" y="1748"/>
                    <a:pt x="110607" y="48472"/>
                    <a:pt x="112579" y="963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3" name="任意多边形: 形状 132"/>
            <p:cNvSpPr/>
            <p:nvPr/>
          </p:nvSpPr>
          <p:spPr>
            <a:xfrm>
              <a:off x="10445361" y="5760736"/>
              <a:ext cx="113183" cy="103536"/>
            </a:xfrm>
            <a:custGeom>
              <a:avLst/>
              <a:gdLst>
                <a:gd name="connsiteX0" fmla="*/ 38 w 113183"/>
                <a:gd name="connsiteY0" fmla="*/ 10 h 103536"/>
                <a:gd name="connsiteX1" fmla="*/ 110749 w 113183"/>
                <a:gd name="connsiteY1" fmla="*/ 76037 h 103536"/>
                <a:gd name="connsiteX2" fmla="*/ 93274 w 113183"/>
                <a:gd name="connsiteY2" fmla="*/ 103528 h 103536"/>
                <a:gd name="connsiteX3" fmla="*/ 38 w 113183"/>
                <a:gd name="connsiteY3" fmla="*/ 10 h 103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183" h="103536">
                  <a:moveTo>
                    <a:pt x="38" y="10"/>
                  </a:moveTo>
                  <a:cubicBezTo>
                    <a:pt x="46230" y="-683"/>
                    <a:pt x="98761" y="36079"/>
                    <a:pt x="110749" y="76037"/>
                  </a:cubicBezTo>
                  <a:cubicBezTo>
                    <a:pt x="115437" y="91541"/>
                    <a:pt x="115171" y="103901"/>
                    <a:pt x="93274" y="103528"/>
                  </a:cubicBezTo>
                  <a:cubicBezTo>
                    <a:pt x="51131" y="102782"/>
                    <a:pt x="-1614" y="45775"/>
                    <a:pt x="38" y="1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4" name="任意多边形: 形状 133"/>
            <p:cNvSpPr/>
            <p:nvPr/>
          </p:nvSpPr>
          <p:spPr>
            <a:xfrm>
              <a:off x="9104916" y="5755365"/>
              <a:ext cx="105767" cy="94936"/>
            </a:xfrm>
            <a:custGeom>
              <a:avLst/>
              <a:gdLst>
                <a:gd name="connsiteX0" fmla="*/ 34063 w 105767"/>
                <a:gd name="connsiteY0" fmla="*/ 0 h 94936"/>
                <a:gd name="connsiteX1" fmla="*/ 105508 w 105767"/>
                <a:gd name="connsiteY1" fmla="*/ 65585 h 94936"/>
                <a:gd name="connsiteX2" fmla="*/ 75353 w 105767"/>
                <a:gd name="connsiteY2" fmla="*/ 94834 h 94936"/>
                <a:gd name="connsiteX3" fmla="*/ 231 w 105767"/>
                <a:gd name="connsiteY3" fmla="*/ 21578 h 94936"/>
                <a:gd name="connsiteX4" fmla="*/ 34063 w 105767"/>
                <a:gd name="connsiteY4" fmla="*/ 0 h 9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67" h="94936">
                  <a:moveTo>
                    <a:pt x="34063" y="0"/>
                  </a:moveTo>
                  <a:cubicBezTo>
                    <a:pt x="70185" y="6234"/>
                    <a:pt x="101778" y="33246"/>
                    <a:pt x="105508" y="65585"/>
                  </a:cubicBezTo>
                  <a:cubicBezTo>
                    <a:pt x="107959" y="87056"/>
                    <a:pt x="92668" y="93662"/>
                    <a:pt x="75353" y="94834"/>
                  </a:cubicBezTo>
                  <a:cubicBezTo>
                    <a:pt x="39816" y="97232"/>
                    <a:pt x="-3551" y="56954"/>
                    <a:pt x="231" y="21578"/>
                  </a:cubicBezTo>
                  <a:cubicBezTo>
                    <a:pt x="1137" y="13266"/>
                    <a:pt x="22235" y="7139"/>
                    <a:pt x="340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5" name="任意多边形: 形状 134"/>
            <p:cNvSpPr/>
            <p:nvPr/>
          </p:nvSpPr>
          <p:spPr>
            <a:xfrm>
              <a:off x="9778150" y="5375368"/>
              <a:ext cx="106095" cy="94938"/>
            </a:xfrm>
            <a:custGeom>
              <a:avLst/>
              <a:gdLst>
                <a:gd name="connsiteX0" fmla="*/ 0 w 106095"/>
                <a:gd name="connsiteY0" fmla="*/ 12222 h 94938"/>
                <a:gd name="connsiteX1" fmla="*/ 20192 w 106095"/>
                <a:gd name="connsiteY1" fmla="*/ 287 h 94938"/>
                <a:gd name="connsiteX2" fmla="*/ 106076 w 106095"/>
                <a:gd name="connsiteY2" fmla="*/ 71893 h 94938"/>
                <a:gd name="connsiteX3" fmla="*/ 94301 w 106095"/>
                <a:gd name="connsiteY3" fmla="*/ 93097 h 94938"/>
                <a:gd name="connsiteX4" fmla="*/ 0 w 106095"/>
                <a:gd name="connsiteY4" fmla="*/ 12222 h 9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95" h="94938">
                  <a:moveTo>
                    <a:pt x="0" y="12222"/>
                  </a:moveTo>
                  <a:cubicBezTo>
                    <a:pt x="4209" y="9611"/>
                    <a:pt x="11774" y="1246"/>
                    <a:pt x="20192" y="287"/>
                  </a:cubicBezTo>
                  <a:cubicBezTo>
                    <a:pt x="56421" y="-3762"/>
                    <a:pt x="103785" y="35717"/>
                    <a:pt x="106076" y="71893"/>
                  </a:cubicBezTo>
                  <a:cubicBezTo>
                    <a:pt x="106502" y="78925"/>
                    <a:pt x="100056" y="91339"/>
                    <a:pt x="94301" y="93097"/>
                  </a:cubicBezTo>
                  <a:cubicBezTo>
                    <a:pt x="57220" y="104498"/>
                    <a:pt x="1865" y="61184"/>
                    <a:pt x="0" y="122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6" name="任意多边形: 形状 135"/>
            <p:cNvSpPr/>
            <p:nvPr/>
          </p:nvSpPr>
          <p:spPr>
            <a:xfrm>
              <a:off x="8701656" y="6742850"/>
              <a:ext cx="110087" cy="80562"/>
            </a:xfrm>
            <a:custGeom>
              <a:avLst/>
              <a:gdLst>
                <a:gd name="connsiteX0" fmla="*/ 70932 w 110087"/>
                <a:gd name="connsiteY0" fmla="*/ 80465 h 80562"/>
                <a:gd name="connsiteX1" fmla="*/ 393 w 110087"/>
                <a:gd name="connsiteY1" fmla="*/ 33315 h 80562"/>
                <a:gd name="connsiteX2" fmla="*/ 9716 w 110087"/>
                <a:gd name="connsiteY2" fmla="*/ 6782 h 80562"/>
                <a:gd name="connsiteX3" fmla="*/ 109718 w 110087"/>
                <a:gd name="connsiteY3" fmla="*/ 52921 h 80562"/>
                <a:gd name="connsiteX4" fmla="*/ 70932 w 110087"/>
                <a:gd name="connsiteY4" fmla="*/ 80465 h 8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087" h="80562">
                  <a:moveTo>
                    <a:pt x="70932" y="80465"/>
                  </a:moveTo>
                  <a:cubicBezTo>
                    <a:pt x="38593" y="82170"/>
                    <a:pt x="6786" y="61285"/>
                    <a:pt x="393" y="33315"/>
                  </a:cubicBezTo>
                  <a:cubicBezTo>
                    <a:pt x="-1419" y="25323"/>
                    <a:pt x="3269" y="10831"/>
                    <a:pt x="9716" y="6782"/>
                  </a:cubicBezTo>
                  <a:cubicBezTo>
                    <a:pt x="42109" y="-13730"/>
                    <a:pt x="105403" y="15360"/>
                    <a:pt x="109718" y="52921"/>
                  </a:cubicBezTo>
                  <a:cubicBezTo>
                    <a:pt x="113554" y="85953"/>
                    <a:pt x="86649" y="78707"/>
                    <a:pt x="70932" y="8046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7" name="任意多边形: 形状 136"/>
            <p:cNvSpPr/>
            <p:nvPr/>
          </p:nvSpPr>
          <p:spPr>
            <a:xfrm>
              <a:off x="11049780" y="6259770"/>
              <a:ext cx="118649" cy="98103"/>
            </a:xfrm>
            <a:custGeom>
              <a:avLst/>
              <a:gdLst>
                <a:gd name="connsiteX0" fmla="*/ 0 w 118649"/>
                <a:gd name="connsiteY0" fmla="*/ 773 h 98103"/>
                <a:gd name="connsiteX1" fmla="*/ 118649 w 118649"/>
                <a:gd name="connsiteY1" fmla="*/ 97153 h 98103"/>
                <a:gd name="connsiteX2" fmla="*/ 0 w 118649"/>
                <a:gd name="connsiteY2" fmla="*/ 773 h 9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649" h="98103">
                  <a:moveTo>
                    <a:pt x="0" y="773"/>
                  </a:moveTo>
                  <a:cubicBezTo>
                    <a:pt x="56581" y="-5940"/>
                    <a:pt x="102613" y="31461"/>
                    <a:pt x="118649" y="97153"/>
                  </a:cubicBezTo>
                  <a:cubicBezTo>
                    <a:pt x="61483" y="105357"/>
                    <a:pt x="4848" y="59379"/>
                    <a:pt x="0" y="7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8" name="任意多边形: 形状 137"/>
            <p:cNvSpPr/>
            <p:nvPr/>
          </p:nvSpPr>
          <p:spPr>
            <a:xfrm>
              <a:off x="10643479" y="5925402"/>
              <a:ext cx="112420" cy="99687"/>
            </a:xfrm>
            <a:custGeom>
              <a:avLst/>
              <a:gdLst>
                <a:gd name="connsiteX0" fmla="*/ 112369 w 112420"/>
                <a:gd name="connsiteY0" fmla="*/ 99228 h 99687"/>
                <a:gd name="connsiteX1" fmla="*/ 59 w 112420"/>
                <a:gd name="connsiteY1" fmla="*/ 20644 h 99687"/>
                <a:gd name="connsiteX2" fmla="*/ 14444 w 112420"/>
                <a:gd name="connsiteY2" fmla="*/ 132 h 99687"/>
                <a:gd name="connsiteX3" fmla="*/ 112369 w 112420"/>
                <a:gd name="connsiteY3" fmla="*/ 99228 h 9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19" h="99687">
                  <a:moveTo>
                    <a:pt x="112369" y="99228"/>
                  </a:moveTo>
                  <a:cubicBezTo>
                    <a:pt x="66070" y="104503"/>
                    <a:pt x="6026" y="63479"/>
                    <a:pt x="59" y="20644"/>
                  </a:cubicBezTo>
                  <a:cubicBezTo>
                    <a:pt x="-846" y="14304"/>
                    <a:pt x="8850" y="558"/>
                    <a:pt x="14444" y="132"/>
                  </a:cubicBezTo>
                  <a:cubicBezTo>
                    <a:pt x="56800" y="-3171"/>
                    <a:pt x="114393" y="56287"/>
                    <a:pt x="112369" y="992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9" name="任意多边形: 形状 138"/>
            <p:cNvSpPr/>
            <p:nvPr/>
          </p:nvSpPr>
          <p:spPr>
            <a:xfrm>
              <a:off x="8941941" y="5755640"/>
              <a:ext cx="106972" cy="85357"/>
            </a:xfrm>
            <a:custGeom>
              <a:avLst/>
              <a:gdLst>
                <a:gd name="connsiteX0" fmla="*/ 74499 w 106972"/>
                <a:gd name="connsiteY0" fmla="*/ 85236 h 85357"/>
                <a:gd name="connsiteX1" fmla="*/ 2627 w 106972"/>
                <a:gd name="connsiteY1" fmla="*/ 38352 h 85357"/>
                <a:gd name="connsiteX2" fmla="*/ 26869 w 106972"/>
                <a:gd name="connsiteY2" fmla="*/ 471 h 85357"/>
                <a:gd name="connsiteX3" fmla="*/ 106412 w 106972"/>
                <a:gd name="connsiteY3" fmla="*/ 61048 h 85357"/>
                <a:gd name="connsiteX4" fmla="*/ 74499 w 106972"/>
                <a:gd name="connsiteY4" fmla="*/ 85236 h 8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970" h="85357">
                  <a:moveTo>
                    <a:pt x="74499" y="85236"/>
                  </a:moveTo>
                  <a:cubicBezTo>
                    <a:pt x="36671" y="83851"/>
                    <a:pt x="12377" y="67654"/>
                    <a:pt x="2627" y="38352"/>
                  </a:cubicBezTo>
                  <a:cubicBezTo>
                    <a:pt x="-5151" y="15123"/>
                    <a:pt x="4758" y="3721"/>
                    <a:pt x="26869" y="471"/>
                  </a:cubicBezTo>
                  <a:cubicBezTo>
                    <a:pt x="59474" y="-4323"/>
                    <a:pt x="101936" y="28282"/>
                    <a:pt x="106412" y="61048"/>
                  </a:cubicBezTo>
                  <a:cubicBezTo>
                    <a:pt x="109129" y="81187"/>
                    <a:pt x="102522" y="86248"/>
                    <a:pt x="74499" y="852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0" name="任意多边形: 形状 139"/>
            <p:cNvSpPr/>
            <p:nvPr/>
          </p:nvSpPr>
          <p:spPr>
            <a:xfrm>
              <a:off x="9421386" y="5475658"/>
              <a:ext cx="106298" cy="90934"/>
            </a:xfrm>
            <a:custGeom>
              <a:avLst/>
              <a:gdLst>
                <a:gd name="connsiteX0" fmla="*/ 14881 w 106298"/>
                <a:gd name="connsiteY0" fmla="*/ 0 h 90934"/>
                <a:gd name="connsiteX1" fmla="*/ 106252 w 106298"/>
                <a:gd name="connsiteY1" fmla="*/ 64999 h 90934"/>
                <a:gd name="connsiteX2" fmla="*/ 91868 w 106298"/>
                <a:gd name="connsiteY2" fmla="*/ 89613 h 90934"/>
                <a:gd name="connsiteX3" fmla="*/ 17 w 106298"/>
                <a:gd name="connsiteY3" fmla="*/ 16090 h 90934"/>
                <a:gd name="connsiteX4" fmla="*/ 14881 w 106298"/>
                <a:gd name="connsiteY4" fmla="*/ 0 h 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98" h="90934">
                  <a:moveTo>
                    <a:pt x="14881" y="0"/>
                  </a:moveTo>
                  <a:cubicBezTo>
                    <a:pt x="70237" y="1971"/>
                    <a:pt x="102523" y="26266"/>
                    <a:pt x="106252" y="64999"/>
                  </a:cubicBezTo>
                  <a:cubicBezTo>
                    <a:pt x="106998" y="72990"/>
                    <a:pt x="98634" y="87855"/>
                    <a:pt x="91868" y="89613"/>
                  </a:cubicBezTo>
                  <a:cubicBezTo>
                    <a:pt x="54360" y="99203"/>
                    <a:pt x="-1102" y="54769"/>
                    <a:pt x="17" y="16090"/>
                  </a:cubicBezTo>
                  <a:cubicBezTo>
                    <a:pt x="230" y="9057"/>
                    <a:pt x="12590" y="2344"/>
                    <a:pt x="1488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1" name="任意多边形: 形状 140"/>
            <p:cNvSpPr/>
            <p:nvPr/>
          </p:nvSpPr>
          <p:spPr>
            <a:xfrm>
              <a:off x="10238586" y="5587741"/>
              <a:ext cx="111393" cy="99914"/>
            </a:xfrm>
            <a:custGeom>
              <a:avLst/>
              <a:gdLst>
                <a:gd name="connsiteX0" fmla="*/ 111393 w 111393"/>
                <a:gd name="connsiteY0" fmla="*/ 99376 h 99914"/>
                <a:gd name="connsiteX1" fmla="*/ 789 w 111393"/>
                <a:gd name="connsiteY1" fmla="*/ 23508 h 99914"/>
                <a:gd name="connsiteX2" fmla="*/ 24550 w 111393"/>
                <a:gd name="connsiteY2" fmla="*/ 226 h 99914"/>
                <a:gd name="connsiteX3" fmla="*/ 111393 w 111393"/>
                <a:gd name="connsiteY3" fmla="*/ 99376 h 9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393" h="99914">
                  <a:moveTo>
                    <a:pt x="111393" y="99376"/>
                  </a:moveTo>
                  <a:cubicBezTo>
                    <a:pt x="67066" y="105130"/>
                    <a:pt x="8567" y="63839"/>
                    <a:pt x="789" y="23508"/>
                  </a:cubicBezTo>
                  <a:cubicBezTo>
                    <a:pt x="-3154" y="3050"/>
                    <a:pt x="8141" y="-1106"/>
                    <a:pt x="24550" y="226"/>
                  </a:cubicBezTo>
                  <a:cubicBezTo>
                    <a:pt x="64349" y="3476"/>
                    <a:pt x="111606" y="56487"/>
                    <a:pt x="111393" y="993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2" name="任意多边形: 形状 141"/>
            <p:cNvSpPr/>
            <p:nvPr/>
          </p:nvSpPr>
          <p:spPr>
            <a:xfrm>
              <a:off x="9035158" y="5606784"/>
              <a:ext cx="105488" cy="87948"/>
            </a:xfrm>
            <a:custGeom>
              <a:avLst/>
              <a:gdLst>
                <a:gd name="connsiteX0" fmla="*/ 26514 w 105488"/>
                <a:gd name="connsiteY0" fmla="*/ 1109 h 87948"/>
                <a:gd name="connsiteX1" fmla="*/ 103127 w 105488"/>
                <a:gd name="connsiteY1" fmla="*/ 51563 h 87948"/>
                <a:gd name="connsiteX2" fmla="*/ 77980 w 105488"/>
                <a:gd name="connsiteY2" fmla="*/ 87791 h 87948"/>
                <a:gd name="connsiteX3" fmla="*/ 2646 w 105488"/>
                <a:gd name="connsiteY3" fmla="*/ 34674 h 87948"/>
                <a:gd name="connsiteX4" fmla="*/ 26514 w 105488"/>
                <a:gd name="connsiteY4" fmla="*/ 1109 h 87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88" h="87948">
                  <a:moveTo>
                    <a:pt x="26514" y="1109"/>
                  </a:moveTo>
                  <a:cubicBezTo>
                    <a:pt x="65726" y="2014"/>
                    <a:pt x="93910" y="21621"/>
                    <a:pt x="103127" y="51563"/>
                  </a:cubicBezTo>
                  <a:cubicBezTo>
                    <a:pt x="110213" y="74685"/>
                    <a:pt x="101209" y="86033"/>
                    <a:pt x="77980" y="87791"/>
                  </a:cubicBezTo>
                  <a:cubicBezTo>
                    <a:pt x="46760" y="90189"/>
                    <a:pt x="10584" y="64829"/>
                    <a:pt x="2646" y="34674"/>
                  </a:cubicBezTo>
                  <a:cubicBezTo>
                    <a:pt x="-3428" y="11764"/>
                    <a:pt x="-444" y="-4485"/>
                    <a:pt x="26514" y="1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3" name="任意多边形: 形状 142"/>
            <p:cNvSpPr/>
            <p:nvPr/>
          </p:nvSpPr>
          <p:spPr>
            <a:xfrm>
              <a:off x="10565433" y="5789571"/>
              <a:ext cx="113854" cy="95579"/>
            </a:xfrm>
            <a:custGeom>
              <a:avLst/>
              <a:gdLst>
                <a:gd name="connsiteX0" fmla="*/ 113854 w 113854"/>
                <a:gd name="connsiteY0" fmla="*/ 90463 h 95579"/>
                <a:gd name="connsiteX1" fmla="*/ 0 w 113854"/>
                <a:gd name="connsiteY1" fmla="*/ 2129 h 95579"/>
                <a:gd name="connsiteX2" fmla="*/ 113854 w 113854"/>
                <a:gd name="connsiteY2" fmla="*/ 90463 h 9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854" h="95579">
                  <a:moveTo>
                    <a:pt x="113854" y="90463"/>
                  </a:moveTo>
                  <a:cubicBezTo>
                    <a:pt x="65851" y="112360"/>
                    <a:pt x="533" y="60415"/>
                    <a:pt x="0" y="2129"/>
                  </a:cubicBezTo>
                  <a:cubicBezTo>
                    <a:pt x="50827" y="-7354"/>
                    <a:pt x="78158" y="13584"/>
                    <a:pt x="113854" y="9046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4" name="任意多边形: 形状 143"/>
            <p:cNvSpPr/>
            <p:nvPr/>
          </p:nvSpPr>
          <p:spPr>
            <a:xfrm>
              <a:off x="8682331" y="5922550"/>
              <a:ext cx="106956" cy="82313"/>
            </a:xfrm>
            <a:custGeom>
              <a:avLst/>
              <a:gdLst>
                <a:gd name="connsiteX0" fmla="*/ 88659 w 106956"/>
                <a:gd name="connsiteY0" fmla="*/ 82314 h 82313"/>
                <a:gd name="connsiteX1" fmla="*/ 4 w 106956"/>
                <a:gd name="connsiteY1" fmla="*/ 24348 h 82313"/>
                <a:gd name="connsiteX2" fmla="*/ 33143 w 106956"/>
                <a:gd name="connsiteY2" fmla="*/ 0 h 82313"/>
                <a:gd name="connsiteX3" fmla="*/ 106720 w 106956"/>
                <a:gd name="connsiteY3" fmla="*/ 62708 h 82313"/>
                <a:gd name="connsiteX4" fmla="*/ 88659 w 106956"/>
                <a:gd name="connsiteY4" fmla="*/ 82314 h 82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956" h="82313">
                  <a:moveTo>
                    <a:pt x="88659" y="82314"/>
                  </a:moveTo>
                  <a:cubicBezTo>
                    <a:pt x="31758" y="81515"/>
                    <a:pt x="431" y="57433"/>
                    <a:pt x="4" y="24348"/>
                  </a:cubicBezTo>
                  <a:cubicBezTo>
                    <a:pt x="-315" y="426"/>
                    <a:pt x="16520" y="0"/>
                    <a:pt x="33143" y="0"/>
                  </a:cubicBezTo>
                  <a:cubicBezTo>
                    <a:pt x="69372" y="53"/>
                    <a:pt x="110449" y="33458"/>
                    <a:pt x="106720" y="62708"/>
                  </a:cubicBezTo>
                  <a:cubicBezTo>
                    <a:pt x="105494" y="72191"/>
                    <a:pt x="90896" y="80023"/>
                    <a:pt x="88659" y="823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5" name="任意多边形: 形状 144"/>
            <p:cNvSpPr/>
            <p:nvPr/>
          </p:nvSpPr>
          <p:spPr>
            <a:xfrm>
              <a:off x="11253567" y="6422987"/>
              <a:ext cx="124137" cy="101805"/>
            </a:xfrm>
            <a:custGeom>
              <a:avLst/>
              <a:gdLst>
                <a:gd name="connsiteX0" fmla="*/ 0 w 124137"/>
                <a:gd name="connsiteY0" fmla="*/ 0 h 101805"/>
                <a:gd name="connsiteX1" fmla="*/ 124137 w 124137"/>
                <a:gd name="connsiteY1" fmla="*/ 100748 h 101805"/>
                <a:gd name="connsiteX2" fmla="*/ 0 w 124137"/>
                <a:gd name="connsiteY2" fmla="*/ 0 h 101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137" h="101805">
                  <a:moveTo>
                    <a:pt x="0" y="0"/>
                  </a:moveTo>
                  <a:cubicBezTo>
                    <a:pt x="62975" y="1385"/>
                    <a:pt x="115613" y="44966"/>
                    <a:pt x="124137" y="100748"/>
                  </a:cubicBezTo>
                  <a:cubicBezTo>
                    <a:pt x="78318" y="110391"/>
                    <a:pt x="5168" y="5226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6" name="任意多边形: 形状 145"/>
            <p:cNvSpPr/>
            <p:nvPr/>
          </p:nvSpPr>
          <p:spPr>
            <a:xfrm>
              <a:off x="8623817" y="6588134"/>
              <a:ext cx="106838" cy="82007"/>
            </a:xfrm>
            <a:custGeom>
              <a:avLst/>
              <a:gdLst>
                <a:gd name="connsiteX0" fmla="*/ 70986 w 106838"/>
                <a:gd name="connsiteY0" fmla="*/ 82008 h 82007"/>
                <a:gd name="connsiteX1" fmla="*/ 28897 w 106838"/>
                <a:gd name="connsiteY1" fmla="*/ 66930 h 82007"/>
                <a:gd name="connsiteX2" fmla="*/ 3697 w 106838"/>
                <a:gd name="connsiteY2" fmla="*/ 11415 h 82007"/>
                <a:gd name="connsiteX3" fmla="*/ 53724 w 106838"/>
                <a:gd name="connsiteY3" fmla="*/ 120 h 82007"/>
                <a:gd name="connsiteX4" fmla="*/ 77273 w 106838"/>
                <a:gd name="connsiteY4" fmla="*/ 8112 h 82007"/>
                <a:gd name="connsiteX5" fmla="*/ 106789 w 106838"/>
                <a:gd name="connsiteY5" fmla="*/ 55955 h 82007"/>
                <a:gd name="connsiteX6" fmla="*/ 70986 w 106838"/>
                <a:gd name="connsiteY6" fmla="*/ 82008 h 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838" h="82007">
                  <a:moveTo>
                    <a:pt x="70986" y="82008"/>
                  </a:moveTo>
                  <a:cubicBezTo>
                    <a:pt x="52179" y="75508"/>
                    <a:pt x="39126" y="73430"/>
                    <a:pt x="28897" y="66930"/>
                  </a:cubicBezTo>
                  <a:cubicBezTo>
                    <a:pt x="8758" y="54197"/>
                    <a:pt x="-7598" y="33472"/>
                    <a:pt x="3697" y="11415"/>
                  </a:cubicBezTo>
                  <a:cubicBezTo>
                    <a:pt x="8758" y="1505"/>
                    <a:pt x="36196" y="1878"/>
                    <a:pt x="53724" y="120"/>
                  </a:cubicBezTo>
                  <a:cubicBezTo>
                    <a:pt x="61449" y="-679"/>
                    <a:pt x="72638" y="2571"/>
                    <a:pt x="77273" y="8112"/>
                  </a:cubicBezTo>
                  <a:cubicBezTo>
                    <a:pt x="89367" y="22656"/>
                    <a:pt x="102846" y="38533"/>
                    <a:pt x="106789" y="55955"/>
                  </a:cubicBezTo>
                  <a:cubicBezTo>
                    <a:pt x="108121" y="61869"/>
                    <a:pt x="82654" y="73856"/>
                    <a:pt x="70986" y="820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7" name="任意多边形: 形状 146"/>
            <p:cNvSpPr/>
            <p:nvPr/>
          </p:nvSpPr>
          <p:spPr>
            <a:xfrm>
              <a:off x="8651945" y="6249619"/>
              <a:ext cx="108089" cy="81421"/>
            </a:xfrm>
            <a:custGeom>
              <a:avLst/>
              <a:gdLst>
                <a:gd name="connsiteX0" fmla="*/ 39395 w 108089"/>
                <a:gd name="connsiteY0" fmla="*/ 802 h 81421"/>
                <a:gd name="connsiteX1" fmla="*/ 107963 w 108089"/>
                <a:gd name="connsiteY1" fmla="*/ 60366 h 81421"/>
                <a:gd name="connsiteX2" fmla="*/ 69603 w 108089"/>
                <a:gd name="connsiteY2" fmla="*/ 80399 h 81421"/>
                <a:gd name="connsiteX3" fmla="*/ 23 w 108089"/>
                <a:gd name="connsiteY3" fmla="*/ 23658 h 81421"/>
                <a:gd name="connsiteX4" fmla="*/ 39395 w 108089"/>
                <a:gd name="connsiteY4" fmla="*/ 802 h 8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89" h="81421">
                  <a:moveTo>
                    <a:pt x="39395" y="802"/>
                  </a:moveTo>
                  <a:cubicBezTo>
                    <a:pt x="79833" y="2507"/>
                    <a:pt x="110307" y="28932"/>
                    <a:pt x="107963" y="60366"/>
                  </a:cubicBezTo>
                  <a:cubicBezTo>
                    <a:pt x="105939" y="87378"/>
                    <a:pt x="85640" y="80878"/>
                    <a:pt x="69603" y="80399"/>
                  </a:cubicBezTo>
                  <a:cubicBezTo>
                    <a:pt x="32096" y="79333"/>
                    <a:pt x="-990" y="52214"/>
                    <a:pt x="23" y="23658"/>
                  </a:cubicBezTo>
                  <a:cubicBezTo>
                    <a:pt x="982" y="-4153"/>
                    <a:pt x="21174" y="-264"/>
                    <a:pt x="39395" y="8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8" name="任意多边形: 形状 147"/>
            <p:cNvSpPr/>
            <p:nvPr/>
          </p:nvSpPr>
          <p:spPr>
            <a:xfrm>
              <a:off x="10960060" y="6125924"/>
              <a:ext cx="122271" cy="99134"/>
            </a:xfrm>
            <a:custGeom>
              <a:avLst/>
              <a:gdLst>
                <a:gd name="connsiteX0" fmla="*/ 0 w 122271"/>
                <a:gd name="connsiteY0" fmla="*/ 359 h 99134"/>
                <a:gd name="connsiteX1" fmla="*/ 122272 w 122271"/>
                <a:gd name="connsiteY1" fmla="*/ 97591 h 99134"/>
                <a:gd name="connsiteX2" fmla="*/ 0 w 122271"/>
                <a:gd name="connsiteY2" fmla="*/ 359 h 9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271" h="99134">
                  <a:moveTo>
                    <a:pt x="0" y="359"/>
                  </a:moveTo>
                  <a:cubicBezTo>
                    <a:pt x="61749" y="-4542"/>
                    <a:pt x="119502" y="41383"/>
                    <a:pt x="122272" y="97591"/>
                  </a:cubicBezTo>
                  <a:cubicBezTo>
                    <a:pt x="71338" y="106488"/>
                    <a:pt x="34577" y="77292"/>
                    <a:pt x="0" y="3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9" name="任意多边形: 形状 148"/>
            <p:cNvSpPr/>
            <p:nvPr/>
          </p:nvSpPr>
          <p:spPr>
            <a:xfrm>
              <a:off x="8548275" y="6423068"/>
              <a:ext cx="103393" cy="82120"/>
            </a:xfrm>
            <a:custGeom>
              <a:avLst/>
              <a:gdLst>
                <a:gd name="connsiteX0" fmla="*/ 63468 w 103393"/>
                <a:gd name="connsiteY0" fmla="*/ 80847 h 82120"/>
                <a:gd name="connsiteX1" fmla="*/ 334 w 103393"/>
                <a:gd name="connsiteY1" fmla="*/ 21549 h 82120"/>
                <a:gd name="connsiteX2" fmla="*/ 45887 w 103393"/>
                <a:gd name="connsiteY2" fmla="*/ 2262 h 82120"/>
                <a:gd name="connsiteX3" fmla="*/ 103373 w 103393"/>
                <a:gd name="connsiteY3" fmla="*/ 57245 h 82120"/>
                <a:gd name="connsiteX4" fmla="*/ 63468 w 103393"/>
                <a:gd name="connsiteY4" fmla="*/ 80847 h 82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93" h="82120">
                  <a:moveTo>
                    <a:pt x="63468" y="80847"/>
                  </a:moveTo>
                  <a:cubicBezTo>
                    <a:pt x="26174" y="78503"/>
                    <a:pt x="-3502" y="51758"/>
                    <a:pt x="334" y="21549"/>
                  </a:cubicBezTo>
                  <a:cubicBezTo>
                    <a:pt x="4330" y="-9672"/>
                    <a:pt x="29264" y="2209"/>
                    <a:pt x="45887" y="2262"/>
                  </a:cubicBezTo>
                  <a:cubicBezTo>
                    <a:pt x="81689" y="2369"/>
                    <a:pt x="104173" y="25918"/>
                    <a:pt x="103373" y="57245"/>
                  </a:cubicBezTo>
                  <a:cubicBezTo>
                    <a:pt x="102734" y="85535"/>
                    <a:pt x="84087" y="83138"/>
                    <a:pt x="63468" y="808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0" name="任意多边形: 形状 149"/>
            <p:cNvSpPr/>
            <p:nvPr/>
          </p:nvSpPr>
          <p:spPr>
            <a:xfrm>
              <a:off x="8780545" y="5757748"/>
              <a:ext cx="100613" cy="83238"/>
            </a:xfrm>
            <a:custGeom>
              <a:avLst/>
              <a:gdLst>
                <a:gd name="connsiteX0" fmla="*/ 99398 w 100613"/>
                <a:gd name="connsiteY0" fmla="*/ 79878 h 83238"/>
                <a:gd name="connsiteX1" fmla="*/ 3658 w 100613"/>
                <a:gd name="connsiteY1" fmla="*/ 40932 h 83238"/>
                <a:gd name="connsiteX2" fmla="*/ 29924 w 100613"/>
                <a:gd name="connsiteY2" fmla="*/ 228 h 83238"/>
                <a:gd name="connsiteX3" fmla="*/ 99398 w 100613"/>
                <a:gd name="connsiteY3" fmla="*/ 79878 h 8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613" h="83238">
                  <a:moveTo>
                    <a:pt x="99398" y="79878"/>
                  </a:moveTo>
                  <a:cubicBezTo>
                    <a:pt x="48944" y="90107"/>
                    <a:pt x="16658" y="76947"/>
                    <a:pt x="3658" y="40932"/>
                  </a:cubicBezTo>
                  <a:cubicBezTo>
                    <a:pt x="-5612" y="15199"/>
                    <a:pt x="2592" y="2465"/>
                    <a:pt x="29924" y="228"/>
                  </a:cubicBezTo>
                  <a:cubicBezTo>
                    <a:pt x="73612" y="-3342"/>
                    <a:pt x="107549" y="35551"/>
                    <a:pt x="99398" y="798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1" name="任意多边形: 形状 150"/>
            <p:cNvSpPr/>
            <p:nvPr/>
          </p:nvSpPr>
          <p:spPr>
            <a:xfrm>
              <a:off x="10113451" y="5562164"/>
              <a:ext cx="107622" cy="101038"/>
            </a:xfrm>
            <a:custGeom>
              <a:avLst/>
              <a:gdLst>
                <a:gd name="connsiteX0" fmla="*/ 107542 w 107622"/>
                <a:gd name="connsiteY0" fmla="*/ 99432 h 101038"/>
                <a:gd name="connsiteX1" fmla="*/ 2106 w 107622"/>
                <a:gd name="connsiteY1" fmla="*/ 27614 h 101038"/>
                <a:gd name="connsiteX2" fmla="*/ 19741 w 107622"/>
                <a:gd name="connsiteY2" fmla="*/ 16 h 101038"/>
                <a:gd name="connsiteX3" fmla="*/ 107542 w 107622"/>
                <a:gd name="connsiteY3" fmla="*/ 99432 h 10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622" h="101038">
                  <a:moveTo>
                    <a:pt x="107542" y="99432"/>
                  </a:moveTo>
                  <a:cubicBezTo>
                    <a:pt x="64387" y="109288"/>
                    <a:pt x="13986" y="72367"/>
                    <a:pt x="2106" y="27614"/>
                  </a:cubicBezTo>
                  <a:cubicBezTo>
                    <a:pt x="-1944" y="12376"/>
                    <a:pt x="-2103" y="-517"/>
                    <a:pt x="19741" y="16"/>
                  </a:cubicBezTo>
                  <a:cubicBezTo>
                    <a:pt x="60391" y="1082"/>
                    <a:pt x="109886" y="55744"/>
                    <a:pt x="107542" y="994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2" name="任意多边形: 形状 151"/>
            <p:cNvSpPr/>
            <p:nvPr/>
          </p:nvSpPr>
          <p:spPr>
            <a:xfrm>
              <a:off x="8408064" y="6097272"/>
              <a:ext cx="100604" cy="83195"/>
            </a:xfrm>
            <a:custGeom>
              <a:avLst/>
              <a:gdLst>
                <a:gd name="connsiteX0" fmla="*/ 53382 w 100604"/>
                <a:gd name="connsiteY0" fmla="*/ 83195 h 83195"/>
                <a:gd name="connsiteX1" fmla="*/ 26744 w 100604"/>
                <a:gd name="connsiteY1" fmla="*/ 73925 h 83195"/>
                <a:gd name="connsiteX2" fmla="*/ 52 w 100604"/>
                <a:gd name="connsiteY2" fmla="*/ 23151 h 83195"/>
                <a:gd name="connsiteX3" fmla="*/ 26744 w 100604"/>
                <a:gd name="connsiteY3" fmla="*/ 3758 h 83195"/>
                <a:gd name="connsiteX4" fmla="*/ 82632 w 100604"/>
                <a:gd name="connsiteY4" fmla="*/ 20914 h 83195"/>
                <a:gd name="connsiteX5" fmla="*/ 91849 w 100604"/>
                <a:gd name="connsiteY5" fmla="*/ 37749 h 83195"/>
                <a:gd name="connsiteX6" fmla="*/ 53382 w 100604"/>
                <a:gd name="connsiteY6" fmla="*/ 83195 h 8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604" h="83195">
                  <a:moveTo>
                    <a:pt x="53382" y="83195"/>
                  </a:moveTo>
                  <a:cubicBezTo>
                    <a:pt x="49759" y="82076"/>
                    <a:pt x="33723" y="81917"/>
                    <a:pt x="26744" y="73925"/>
                  </a:cubicBezTo>
                  <a:cubicBezTo>
                    <a:pt x="14437" y="59700"/>
                    <a:pt x="5965" y="41213"/>
                    <a:pt x="52" y="23151"/>
                  </a:cubicBezTo>
                  <a:cubicBezTo>
                    <a:pt x="-1067" y="19742"/>
                    <a:pt x="16301" y="7275"/>
                    <a:pt x="26744" y="3758"/>
                  </a:cubicBezTo>
                  <a:cubicBezTo>
                    <a:pt x="48374" y="-3487"/>
                    <a:pt x="69206" y="-1516"/>
                    <a:pt x="82632" y="20914"/>
                  </a:cubicBezTo>
                  <a:cubicBezTo>
                    <a:pt x="85935" y="26401"/>
                    <a:pt x="89025" y="31995"/>
                    <a:pt x="91849" y="37749"/>
                  </a:cubicBezTo>
                  <a:cubicBezTo>
                    <a:pt x="109271" y="72966"/>
                    <a:pt x="102771" y="82982"/>
                    <a:pt x="53382" y="831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3" name="任意多边形: 形状 152"/>
            <p:cNvSpPr/>
            <p:nvPr/>
          </p:nvSpPr>
          <p:spPr>
            <a:xfrm>
              <a:off x="9910608" y="5398428"/>
              <a:ext cx="104570" cy="93106"/>
            </a:xfrm>
            <a:custGeom>
              <a:avLst/>
              <a:gdLst>
                <a:gd name="connsiteX0" fmla="*/ 104361 w 104570"/>
                <a:gd name="connsiteY0" fmla="*/ 90389 h 93106"/>
                <a:gd name="connsiteX1" fmla="*/ 1428 w 104570"/>
                <a:gd name="connsiteY1" fmla="*/ 26137 h 93106"/>
                <a:gd name="connsiteX2" fmla="*/ 21408 w 104570"/>
                <a:gd name="connsiteY2" fmla="*/ 31 h 93106"/>
                <a:gd name="connsiteX3" fmla="*/ 104361 w 104570"/>
                <a:gd name="connsiteY3" fmla="*/ 90389 h 9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68" h="93106">
                  <a:moveTo>
                    <a:pt x="104361" y="90389"/>
                  </a:moveTo>
                  <a:cubicBezTo>
                    <a:pt x="55825" y="104561"/>
                    <a:pt x="9527" y="60341"/>
                    <a:pt x="1428" y="26137"/>
                  </a:cubicBezTo>
                  <a:cubicBezTo>
                    <a:pt x="-3100" y="7063"/>
                    <a:pt x="3027" y="563"/>
                    <a:pt x="21408" y="31"/>
                  </a:cubicBezTo>
                  <a:cubicBezTo>
                    <a:pt x="67866" y="-1301"/>
                    <a:pt x="107824" y="41161"/>
                    <a:pt x="104361" y="903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4" name="任意多边形: 形状 153"/>
            <p:cNvSpPr/>
            <p:nvPr/>
          </p:nvSpPr>
          <p:spPr>
            <a:xfrm>
              <a:off x="8518020" y="6763657"/>
              <a:ext cx="107235" cy="79689"/>
            </a:xfrm>
            <a:custGeom>
              <a:avLst/>
              <a:gdLst>
                <a:gd name="connsiteX0" fmla="*/ 70121 w 107235"/>
                <a:gd name="connsiteY0" fmla="*/ 79690 h 79689"/>
                <a:gd name="connsiteX1" fmla="*/ 1180 w 107235"/>
                <a:gd name="connsiteY1" fmla="*/ 24228 h 79689"/>
                <a:gd name="connsiteX2" fmla="*/ 49183 w 107235"/>
                <a:gd name="connsiteY2" fmla="*/ 359 h 79689"/>
                <a:gd name="connsiteX3" fmla="*/ 107203 w 107235"/>
                <a:gd name="connsiteY3" fmla="*/ 56407 h 79689"/>
                <a:gd name="connsiteX4" fmla="*/ 70121 w 107235"/>
                <a:gd name="connsiteY4" fmla="*/ 79690 h 7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235" h="79689">
                  <a:moveTo>
                    <a:pt x="70121" y="79690"/>
                  </a:moveTo>
                  <a:cubicBezTo>
                    <a:pt x="31815" y="79104"/>
                    <a:pt x="-7344" y="50014"/>
                    <a:pt x="1180" y="24228"/>
                  </a:cubicBezTo>
                  <a:cubicBezTo>
                    <a:pt x="5229" y="11974"/>
                    <a:pt x="31708" y="2864"/>
                    <a:pt x="49183" y="359"/>
                  </a:cubicBezTo>
                  <a:cubicBezTo>
                    <a:pt x="77527" y="-3690"/>
                    <a:pt x="106297" y="27211"/>
                    <a:pt x="107203" y="56407"/>
                  </a:cubicBezTo>
                  <a:cubicBezTo>
                    <a:pt x="108215" y="87255"/>
                    <a:pt x="85305" y="77825"/>
                    <a:pt x="70121" y="796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5" name="任意多边形: 形状 154"/>
            <p:cNvSpPr/>
            <p:nvPr/>
          </p:nvSpPr>
          <p:spPr>
            <a:xfrm>
              <a:off x="8478112" y="6259416"/>
              <a:ext cx="101967" cy="83176"/>
            </a:xfrm>
            <a:custGeom>
              <a:avLst/>
              <a:gdLst>
                <a:gd name="connsiteX0" fmla="*/ 51636 w 101967"/>
                <a:gd name="connsiteY0" fmla="*/ 83175 h 83176"/>
                <a:gd name="connsiteX1" fmla="*/ 23186 w 101967"/>
                <a:gd name="connsiteY1" fmla="*/ 69322 h 83176"/>
                <a:gd name="connsiteX2" fmla="*/ 64 w 101967"/>
                <a:gd name="connsiteY2" fmla="*/ 20040 h 83176"/>
                <a:gd name="connsiteX3" fmla="*/ 18817 w 101967"/>
                <a:gd name="connsiteY3" fmla="*/ 3791 h 83176"/>
                <a:gd name="connsiteX4" fmla="*/ 82644 w 101967"/>
                <a:gd name="connsiteY4" fmla="*/ 17856 h 83176"/>
                <a:gd name="connsiteX5" fmla="*/ 90796 w 101967"/>
                <a:gd name="connsiteY5" fmla="*/ 31602 h 83176"/>
                <a:gd name="connsiteX6" fmla="*/ 51636 w 101967"/>
                <a:gd name="connsiteY6" fmla="*/ 83175 h 8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965" h="83176">
                  <a:moveTo>
                    <a:pt x="51636" y="83175"/>
                  </a:moveTo>
                  <a:cubicBezTo>
                    <a:pt x="46735" y="80990"/>
                    <a:pt x="30698" y="78593"/>
                    <a:pt x="23186" y="69322"/>
                  </a:cubicBezTo>
                  <a:cubicBezTo>
                    <a:pt x="11998" y="55577"/>
                    <a:pt x="5445" y="37356"/>
                    <a:pt x="64" y="20040"/>
                  </a:cubicBezTo>
                  <a:cubicBezTo>
                    <a:pt x="-1002" y="16684"/>
                    <a:pt x="11572" y="4856"/>
                    <a:pt x="18817" y="3791"/>
                  </a:cubicBezTo>
                  <a:cubicBezTo>
                    <a:pt x="41301" y="488"/>
                    <a:pt x="66075" y="-7344"/>
                    <a:pt x="82644" y="17856"/>
                  </a:cubicBezTo>
                  <a:cubicBezTo>
                    <a:pt x="85574" y="22278"/>
                    <a:pt x="88185" y="26913"/>
                    <a:pt x="90796" y="31602"/>
                  </a:cubicBezTo>
                  <a:cubicBezTo>
                    <a:pt x="112320" y="70175"/>
                    <a:pt x="104541" y="83334"/>
                    <a:pt x="51636" y="831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6" name="任意多边形: 形状 155"/>
            <p:cNvSpPr/>
            <p:nvPr/>
          </p:nvSpPr>
          <p:spPr>
            <a:xfrm>
              <a:off x="8581641" y="6090297"/>
              <a:ext cx="103483" cy="84096"/>
            </a:xfrm>
            <a:custGeom>
              <a:avLst/>
              <a:gdLst>
                <a:gd name="connsiteX0" fmla="*/ 70273 w 103483"/>
                <a:gd name="connsiteY0" fmla="*/ 84096 h 84096"/>
                <a:gd name="connsiteX1" fmla="*/ 0 w 103483"/>
                <a:gd name="connsiteY1" fmla="*/ 25704 h 84096"/>
                <a:gd name="connsiteX2" fmla="*/ 38413 w 103483"/>
                <a:gd name="connsiteY2" fmla="*/ 77 h 84096"/>
                <a:gd name="connsiteX3" fmla="*/ 103199 w 103483"/>
                <a:gd name="connsiteY3" fmla="*/ 58629 h 84096"/>
                <a:gd name="connsiteX4" fmla="*/ 70273 w 103483"/>
                <a:gd name="connsiteY4" fmla="*/ 84096 h 8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481" h="84096">
                  <a:moveTo>
                    <a:pt x="70273" y="84096"/>
                  </a:moveTo>
                  <a:cubicBezTo>
                    <a:pt x="29036" y="77383"/>
                    <a:pt x="-53" y="54740"/>
                    <a:pt x="0" y="25704"/>
                  </a:cubicBezTo>
                  <a:cubicBezTo>
                    <a:pt x="0" y="-1521"/>
                    <a:pt x="19447" y="-136"/>
                    <a:pt x="38413" y="77"/>
                  </a:cubicBezTo>
                  <a:cubicBezTo>
                    <a:pt x="77200" y="450"/>
                    <a:pt x="106715" y="24372"/>
                    <a:pt x="103199" y="58629"/>
                  </a:cubicBezTo>
                  <a:cubicBezTo>
                    <a:pt x="102187" y="68166"/>
                    <a:pt x="81781" y="75678"/>
                    <a:pt x="70273" y="8409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7" name="任意多边形: 形状 156"/>
            <p:cNvSpPr/>
            <p:nvPr/>
          </p:nvSpPr>
          <p:spPr>
            <a:xfrm>
              <a:off x="8443052" y="6603058"/>
              <a:ext cx="103718" cy="78218"/>
            </a:xfrm>
            <a:custGeom>
              <a:avLst/>
              <a:gdLst>
                <a:gd name="connsiteX0" fmla="*/ 79824 w 103718"/>
                <a:gd name="connsiteY0" fmla="*/ 78218 h 78218"/>
                <a:gd name="connsiteX1" fmla="*/ 14 w 103718"/>
                <a:gd name="connsiteY1" fmla="*/ 27498 h 78218"/>
                <a:gd name="connsiteX2" fmla="*/ 47431 w 103718"/>
                <a:gd name="connsiteY2" fmla="*/ 60 h 78218"/>
                <a:gd name="connsiteX3" fmla="*/ 103213 w 103718"/>
                <a:gd name="connsiteY3" fmla="*/ 55042 h 78218"/>
                <a:gd name="connsiteX4" fmla="*/ 79824 w 103718"/>
                <a:gd name="connsiteY4" fmla="*/ 78218 h 7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718" h="78218">
                  <a:moveTo>
                    <a:pt x="79824" y="78218"/>
                  </a:moveTo>
                  <a:cubicBezTo>
                    <a:pt x="33046" y="77845"/>
                    <a:pt x="-785" y="53231"/>
                    <a:pt x="14" y="27498"/>
                  </a:cubicBezTo>
                  <a:cubicBezTo>
                    <a:pt x="1026" y="-5588"/>
                    <a:pt x="27825" y="966"/>
                    <a:pt x="47431" y="60"/>
                  </a:cubicBezTo>
                  <a:cubicBezTo>
                    <a:pt x="79291" y="-1432"/>
                    <a:pt x="107901" y="25207"/>
                    <a:pt x="103213" y="55042"/>
                  </a:cubicBezTo>
                  <a:cubicBezTo>
                    <a:pt x="101454" y="66124"/>
                    <a:pt x="83713" y="74648"/>
                    <a:pt x="79824" y="782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8" name="任意多边形: 形状 157"/>
            <p:cNvSpPr/>
            <p:nvPr/>
          </p:nvSpPr>
          <p:spPr>
            <a:xfrm>
              <a:off x="9275505" y="5467171"/>
              <a:ext cx="103974" cy="88628"/>
            </a:xfrm>
            <a:custGeom>
              <a:avLst/>
              <a:gdLst>
                <a:gd name="connsiteX0" fmla="*/ 26183 w 103974"/>
                <a:gd name="connsiteY0" fmla="*/ 1614 h 88628"/>
                <a:gd name="connsiteX1" fmla="*/ 102743 w 103974"/>
                <a:gd name="connsiteY1" fmla="*/ 57343 h 88628"/>
                <a:gd name="connsiteX2" fmla="*/ 78821 w 103974"/>
                <a:gd name="connsiteY2" fmla="*/ 88617 h 88628"/>
                <a:gd name="connsiteX3" fmla="*/ 1782 w 103974"/>
                <a:gd name="connsiteY3" fmla="*/ 30810 h 88628"/>
                <a:gd name="connsiteX4" fmla="*/ 26183 w 103974"/>
                <a:gd name="connsiteY4" fmla="*/ 1614 h 8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974" h="88628">
                  <a:moveTo>
                    <a:pt x="26183" y="1614"/>
                  </a:moveTo>
                  <a:cubicBezTo>
                    <a:pt x="66941" y="4172"/>
                    <a:pt x="96030" y="25376"/>
                    <a:pt x="102743" y="57343"/>
                  </a:cubicBezTo>
                  <a:cubicBezTo>
                    <a:pt x="106899" y="77055"/>
                    <a:pt x="100932" y="88084"/>
                    <a:pt x="78821" y="88617"/>
                  </a:cubicBezTo>
                  <a:cubicBezTo>
                    <a:pt x="47814" y="89309"/>
                    <a:pt x="8069" y="61019"/>
                    <a:pt x="1782" y="30810"/>
                  </a:cubicBezTo>
                  <a:cubicBezTo>
                    <a:pt x="-2001" y="12536"/>
                    <a:pt x="-2161" y="-5578"/>
                    <a:pt x="26183" y="16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9" name="任意多边形: 形状 158"/>
            <p:cNvSpPr/>
            <p:nvPr/>
          </p:nvSpPr>
          <p:spPr>
            <a:xfrm>
              <a:off x="8970154" y="5447385"/>
              <a:ext cx="100583" cy="89312"/>
            </a:xfrm>
            <a:custGeom>
              <a:avLst/>
              <a:gdLst>
                <a:gd name="connsiteX0" fmla="*/ 72711 w 100583"/>
                <a:gd name="connsiteY0" fmla="*/ 89275 h 89312"/>
                <a:gd name="connsiteX1" fmla="*/ 2118 w 100583"/>
                <a:gd name="connsiteY1" fmla="*/ 35412 h 89312"/>
                <a:gd name="connsiteX2" fmla="*/ 28384 w 100583"/>
                <a:gd name="connsiteY2" fmla="*/ 35 h 89312"/>
                <a:gd name="connsiteX3" fmla="*/ 99403 w 100583"/>
                <a:gd name="connsiteY3" fmla="*/ 59600 h 89312"/>
                <a:gd name="connsiteX4" fmla="*/ 72711 w 100583"/>
                <a:gd name="connsiteY4" fmla="*/ 89275 h 8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89312">
                  <a:moveTo>
                    <a:pt x="72711" y="89275"/>
                  </a:moveTo>
                  <a:cubicBezTo>
                    <a:pt x="37441" y="88476"/>
                    <a:pt x="11282" y="67698"/>
                    <a:pt x="2118" y="35412"/>
                  </a:cubicBezTo>
                  <a:cubicBezTo>
                    <a:pt x="-4861" y="10904"/>
                    <a:pt x="5794" y="941"/>
                    <a:pt x="28384" y="35"/>
                  </a:cubicBezTo>
                  <a:cubicBezTo>
                    <a:pt x="58006" y="-1190"/>
                    <a:pt x="94448" y="29817"/>
                    <a:pt x="99403" y="59600"/>
                  </a:cubicBezTo>
                  <a:cubicBezTo>
                    <a:pt x="103399" y="83681"/>
                    <a:pt x="97911" y="89861"/>
                    <a:pt x="72711" y="892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0" name="任意多边形: 形状 159"/>
            <p:cNvSpPr/>
            <p:nvPr/>
          </p:nvSpPr>
          <p:spPr>
            <a:xfrm>
              <a:off x="8878735" y="5600540"/>
              <a:ext cx="99371" cy="90031"/>
            </a:xfrm>
            <a:custGeom>
              <a:avLst/>
              <a:gdLst>
                <a:gd name="connsiteX0" fmla="*/ 35572 w 99371"/>
                <a:gd name="connsiteY0" fmla="*/ 0 h 90031"/>
                <a:gd name="connsiteX1" fmla="*/ 99345 w 99371"/>
                <a:gd name="connsiteY1" fmla="*/ 62282 h 90031"/>
                <a:gd name="connsiteX2" fmla="*/ 78194 w 99371"/>
                <a:gd name="connsiteY2" fmla="*/ 88441 h 90031"/>
                <a:gd name="connsiteX3" fmla="*/ 302 w 99371"/>
                <a:gd name="connsiteY3" fmla="*/ 23495 h 90031"/>
                <a:gd name="connsiteX4" fmla="*/ 35572 w 99371"/>
                <a:gd name="connsiteY4" fmla="*/ 0 h 9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371" h="90031">
                  <a:moveTo>
                    <a:pt x="35572" y="0"/>
                  </a:moveTo>
                  <a:cubicBezTo>
                    <a:pt x="71801" y="6447"/>
                    <a:pt x="100358" y="31114"/>
                    <a:pt x="99345" y="62282"/>
                  </a:cubicBezTo>
                  <a:cubicBezTo>
                    <a:pt x="99026" y="71552"/>
                    <a:pt x="87358" y="85724"/>
                    <a:pt x="78194" y="88441"/>
                  </a:cubicBezTo>
                  <a:cubicBezTo>
                    <a:pt x="44256" y="98510"/>
                    <a:pt x="-4280" y="58872"/>
                    <a:pt x="302" y="23495"/>
                  </a:cubicBezTo>
                  <a:cubicBezTo>
                    <a:pt x="1474" y="14332"/>
                    <a:pt x="23265" y="7778"/>
                    <a:pt x="3557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1" name="任意多边形: 形状 160"/>
            <p:cNvSpPr/>
            <p:nvPr/>
          </p:nvSpPr>
          <p:spPr>
            <a:xfrm>
              <a:off x="9499930" y="5338885"/>
              <a:ext cx="103564" cy="92493"/>
            </a:xfrm>
            <a:custGeom>
              <a:avLst/>
              <a:gdLst>
                <a:gd name="connsiteX0" fmla="*/ 23127 w 103564"/>
                <a:gd name="connsiteY0" fmla="*/ 116 h 92493"/>
                <a:gd name="connsiteX1" fmla="*/ 101764 w 103564"/>
                <a:gd name="connsiteY1" fmla="*/ 57336 h 92493"/>
                <a:gd name="connsiteX2" fmla="*/ 99474 w 103564"/>
                <a:gd name="connsiteY2" fmla="*/ 86852 h 92493"/>
                <a:gd name="connsiteX3" fmla="*/ 73154 w 103564"/>
                <a:gd name="connsiteY3" fmla="*/ 91593 h 92493"/>
                <a:gd name="connsiteX4" fmla="*/ 3041 w 103564"/>
                <a:gd name="connsiteY4" fmla="*/ 31816 h 92493"/>
                <a:gd name="connsiteX5" fmla="*/ 23127 w 103564"/>
                <a:gd name="connsiteY5" fmla="*/ 116 h 9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564" h="92493">
                  <a:moveTo>
                    <a:pt x="23127" y="116"/>
                  </a:moveTo>
                  <a:cubicBezTo>
                    <a:pt x="57064" y="1927"/>
                    <a:pt x="92760" y="26808"/>
                    <a:pt x="101764" y="57336"/>
                  </a:cubicBezTo>
                  <a:cubicBezTo>
                    <a:pt x="104482" y="66499"/>
                    <a:pt x="104428" y="79765"/>
                    <a:pt x="99474" y="86852"/>
                  </a:cubicBezTo>
                  <a:cubicBezTo>
                    <a:pt x="95744" y="92179"/>
                    <a:pt x="81412" y="93671"/>
                    <a:pt x="73154" y="91593"/>
                  </a:cubicBezTo>
                  <a:cubicBezTo>
                    <a:pt x="40442" y="83229"/>
                    <a:pt x="14762" y="64262"/>
                    <a:pt x="3041" y="31816"/>
                  </a:cubicBezTo>
                  <a:cubicBezTo>
                    <a:pt x="-2660" y="15886"/>
                    <a:pt x="-2553" y="-1589"/>
                    <a:pt x="23127" y="1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2" name="任意多边形: 形状 161"/>
            <p:cNvSpPr/>
            <p:nvPr/>
          </p:nvSpPr>
          <p:spPr>
            <a:xfrm>
              <a:off x="10882823" y="5985022"/>
              <a:ext cx="116364" cy="107131"/>
            </a:xfrm>
            <a:custGeom>
              <a:avLst/>
              <a:gdLst>
                <a:gd name="connsiteX0" fmla="*/ 7177 w 116364"/>
                <a:gd name="connsiteY0" fmla="*/ 23 h 107131"/>
                <a:gd name="connsiteX1" fmla="*/ 116343 w 116364"/>
                <a:gd name="connsiteY1" fmla="*/ 92300 h 107131"/>
                <a:gd name="connsiteX2" fmla="*/ 95671 w 116364"/>
                <a:gd name="connsiteY2" fmla="*/ 107111 h 107131"/>
                <a:gd name="connsiteX3" fmla="*/ 91 w 116364"/>
                <a:gd name="connsiteY3" fmla="*/ 18670 h 107131"/>
                <a:gd name="connsiteX4" fmla="*/ 7177 w 116364"/>
                <a:gd name="connsiteY4" fmla="*/ 23 h 107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364" h="107131">
                  <a:moveTo>
                    <a:pt x="7177" y="23"/>
                  </a:moveTo>
                  <a:cubicBezTo>
                    <a:pt x="42020" y="-1416"/>
                    <a:pt x="117834" y="65021"/>
                    <a:pt x="116343" y="92300"/>
                  </a:cubicBezTo>
                  <a:cubicBezTo>
                    <a:pt x="116023" y="97894"/>
                    <a:pt x="102490" y="107644"/>
                    <a:pt x="95671" y="107111"/>
                  </a:cubicBezTo>
                  <a:cubicBezTo>
                    <a:pt x="66048" y="104873"/>
                    <a:pt x="4193" y="47014"/>
                    <a:pt x="91" y="18670"/>
                  </a:cubicBezTo>
                  <a:cubicBezTo>
                    <a:pt x="-815" y="12223"/>
                    <a:pt x="5312" y="4711"/>
                    <a:pt x="7177" y="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3" name="任意多边形: 形状 162"/>
            <p:cNvSpPr/>
            <p:nvPr/>
          </p:nvSpPr>
          <p:spPr>
            <a:xfrm>
              <a:off x="8814197" y="5443851"/>
              <a:ext cx="95773" cy="85723"/>
            </a:xfrm>
            <a:custGeom>
              <a:avLst/>
              <a:gdLst>
                <a:gd name="connsiteX0" fmla="*/ 73843 w 95773"/>
                <a:gd name="connsiteY0" fmla="*/ 85723 h 85723"/>
                <a:gd name="connsiteX1" fmla="*/ 107 w 95773"/>
                <a:gd name="connsiteY1" fmla="*/ 21897 h 85723"/>
                <a:gd name="connsiteX2" fmla="*/ 12095 w 95773"/>
                <a:gd name="connsiteY2" fmla="*/ 2877 h 85723"/>
                <a:gd name="connsiteX3" fmla="*/ 95634 w 95773"/>
                <a:gd name="connsiteY3" fmla="*/ 63187 h 85723"/>
                <a:gd name="connsiteX4" fmla="*/ 73843 w 95773"/>
                <a:gd name="connsiteY4" fmla="*/ 85723 h 8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773" h="85723">
                  <a:moveTo>
                    <a:pt x="73843" y="85723"/>
                  </a:moveTo>
                  <a:cubicBezTo>
                    <a:pt x="26213" y="85457"/>
                    <a:pt x="-1970" y="56634"/>
                    <a:pt x="107" y="21897"/>
                  </a:cubicBezTo>
                  <a:cubicBezTo>
                    <a:pt x="533" y="15131"/>
                    <a:pt x="6341" y="5008"/>
                    <a:pt x="12095" y="2877"/>
                  </a:cubicBezTo>
                  <a:cubicBezTo>
                    <a:pt x="48004" y="-10496"/>
                    <a:pt x="98777" y="24987"/>
                    <a:pt x="95634" y="63187"/>
                  </a:cubicBezTo>
                  <a:cubicBezTo>
                    <a:pt x="94782" y="73576"/>
                    <a:pt x="77040" y="82633"/>
                    <a:pt x="73843" y="857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4" name="任意多边形: 形状 163"/>
            <p:cNvSpPr/>
            <p:nvPr/>
          </p:nvSpPr>
          <p:spPr>
            <a:xfrm>
              <a:off x="11462362" y="6588586"/>
              <a:ext cx="123443" cy="97593"/>
            </a:xfrm>
            <a:custGeom>
              <a:avLst/>
              <a:gdLst>
                <a:gd name="connsiteX0" fmla="*/ 123444 w 123443"/>
                <a:gd name="connsiteY0" fmla="*/ 95088 h 97593"/>
                <a:gd name="connsiteX1" fmla="*/ 0 w 123443"/>
                <a:gd name="connsiteY1" fmla="*/ 1479 h 97593"/>
                <a:gd name="connsiteX2" fmla="*/ 123444 w 123443"/>
                <a:gd name="connsiteY2" fmla="*/ 95088 h 9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443" h="97593">
                  <a:moveTo>
                    <a:pt x="123444" y="95088"/>
                  </a:moveTo>
                  <a:cubicBezTo>
                    <a:pt x="75228" y="108087"/>
                    <a:pt x="24454" y="69568"/>
                    <a:pt x="0" y="1479"/>
                  </a:cubicBezTo>
                  <a:cubicBezTo>
                    <a:pt x="47630" y="-8644"/>
                    <a:pt x="104371" y="34351"/>
                    <a:pt x="123444" y="9508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5" name="任意多边形: 形状 164"/>
            <p:cNvSpPr/>
            <p:nvPr/>
          </p:nvSpPr>
          <p:spPr>
            <a:xfrm>
              <a:off x="9121826" y="5454201"/>
              <a:ext cx="107029" cy="87840"/>
            </a:xfrm>
            <a:custGeom>
              <a:avLst/>
              <a:gdLst>
                <a:gd name="connsiteX0" fmla="*/ 89557 w 107029"/>
                <a:gd name="connsiteY0" fmla="*/ 87841 h 87840"/>
                <a:gd name="connsiteX1" fmla="*/ 1915 w 107029"/>
                <a:gd name="connsiteY1" fmla="*/ 32858 h 87840"/>
                <a:gd name="connsiteX2" fmla="*/ 21201 w 107029"/>
                <a:gd name="connsiteY2" fmla="*/ 839 h 87840"/>
                <a:gd name="connsiteX3" fmla="*/ 106765 w 107029"/>
                <a:gd name="connsiteY3" fmla="*/ 73829 h 87840"/>
                <a:gd name="connsiteX4" fmla="*/ 89557 w 107029"/>
                <a:gd name="connsiteY4" fmla="*/ 87841 h 87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027" h="87840">
                  <a:moveTo>
                    <a:pt x="89557" y="87841"/>
                  </a:moveTo>
                  <a:cubicBezTo>
                    <a:pt x="40861" y="85230"/>
                    <a:pt x="11238" y="64132"/>
                    <a:pt x="1915" y="32858"/>
                  </a:cubicBezTo>
                  <a:cubicBezTo>
                    <a:pt x="-3626" y="14264"/>
                    <a:pt x="2874" y="4728"/>
                    <a:pt x="21201" y="839"/>
                  </a:cubicBezTo>
                  <a:cubicBezTo>
                    <a:pt x="56631" y="-6727"/>
                    <a:pt x="111294" y="38453"/>
                    <a:pt x="106765" y="73829"/>
                  </a:cubicBezTo>
                  <a:cubicBezTo>
                    <a:pt x="105806" y="80808"/>
                    <a:pt x="91847" y="86083"/>
                    <a:pt x="89557" y="878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6" name="任意多边形: 形状 165"/>
            <p:cNvSpPr/>
            <p:nvPr/>
          </p:nvSpPr>
          <p:spPr>
            <a:xfrm>
              <a:off x="11366302" y="6446269"/>
              <a:ext cx="125349" cy="114920"/>
            </a:xfrm>
            <a:custGeom>
              <a:avLst/>
              <a:gdLst>
                <a:gd name="connsiteX0" fmla="*/ 6233 w 125349"/>
                <a:gd name="connsiteY0" fmla="*/ 0 h 114920"/>
                <a:gd name="connsiteX1" fmla="*/ 78478 w 125349"/>
                <a:gd name="connsiteY1" fmla="*/ 37934 h 114920"/>
                <a:gd name="connsiteX2" fmla="*/ 122059 w 125349"/>
                <a:gd name="connsiteY2" fmla="*/ 92384 h 114920"/>
                <a:gd name="connsiteX3" fmla="*/ 124084 w 125349"/>
                <a:gd name="connsiteY3" fmla="*/ 109272 h 114920"/>
                <a:gd name="connsiteX4" fmla="*/ 105063 w 125349"/>
                <a:gd name="connsiteY4" fmla="*/ 114441 h 114920"/>
                <a:gd name="connsiteX5" fmla="*/ 0 w 125349"/>
                <a:gd name="connsiteY5" fmla="*/ 10922 h 114920"/>
                <a:gd name="connsiteX6" fmla="*/ 6233 w 125349"/>
                <a:gd name="connsiteY6" fmla="*/ 0 h 114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348" h="114920">
                  <a:moveTo>
                    <a:pt x="6233" y="0"/>
                  </a:moveTo>
                  <a:cubicBezTo>
                    <a:pt x="30528" y="12307"/>
                    <a:pt x="57220" y="21578"/>
                    <a:pt x="78478" y="37934"/>
                  </a:cubicBezTo>
                  <a:cubicBezTo>
                    <a:pt x="96379" y="51733"/>
                    <a:pt x="108420" y="73417"/>
                    <a:pt x="122059" y="92384"/>
                  </a:cubicBezTo>
                  <a:cubicBezTo>
                    <a:pt x="125096" y="96646"/>
                    <a:pt x="126588" y="106982"/>
                    <a:pt x="124084" y="109272"/>
                  </a:cubicBezTo>
                  <a:cubicBezTo>
                    <a:pt x="119608" y="113268"/>
                    <a:pt x="110658" y="116092"/>
                    <a:pt x="105063" y="114441"/>
                  </a:cubicBezTo>
                  <a:cubicBezTo>
                    <a:pt x="51306" y="98351"/>
                    <a:pt x="20618" y="59351"/>
                    <a:pt x="0" y="10922"/>
                  </a:cubicBezTo>
                  <a:cubicBezTo>
                    <a:pt x="2025" y="7246"/>
                    <a:pt x="4102" y="3623"/>
                    <a:pt x="623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7" name="任意多边形: 形状 166"/>
            <p:cNvSpPr/>
            <p:nvPr/>
          </p:nvSpPr>
          <p:spPr>
            <a:xfrm>
              <a:off x="9642083" y="5354478"/>
              <a:ext cx="105178" cy="90870"/>
            </a:xfrm>
            <a:custGeom>
              <a:avLst/>
              <a:gdLst>
                <a:gd name="connsiteX0" fmla="*/ 75650 w 105178"/>
                <a:gd name="connsiteY0" fmla="*/ 90811 h 90870"/>
                <a:gd name="connsiteX1" fmla="*/ 1754 w 105178"/>
                <a:gd name="connsiteY1" fmla="*/ 34816 h 90870"/>
                <a:gd name="connsiteX2" fmla="*/ 4205 w 105178"/>
                <a:gd name="connsiteY2" fmla="*/ 5194 h 90870"/>
                <a:gd name="connsiteX3" fmla="*/ 33028 w 105178"/>
                <a:gd name="connsiteY3" fmla="*/ 2637 h 90870"/>
                <a:gd name="connsiteX4" fmla="*/ 96748 w 105178"/>
                <a:gd name="connsiteY4" fmla="*/ 57619 h 90870"/>
                <a:gd name="connsiteX5" fmla="*/ 75650 w 105178"/>
                <a:gd name="connsiteY5" fmla="*/ 90811 h 90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178" h="90870">
                  <a:moveTo>
                    <a:pt x="75650" y="90811"/>
                  </a:moveTo>
                  <a:cubicBezTo>
                    <a:pt x="42671" y="89639"/>
                    <a:pt x="9479" y="65451"/>
                    <a:pt x="1754" y="34816"/>
                  </a:cubicBezTo>
                  <a:cubicBezTo>
                    <a:pt x="-643" y="25333"/>
                    <a:pt x="-1230" y="10895"/>
                    <a:pt x="4205" y="5194"/>
                  </a:cubicBezTo>
                  <a:cubicBezTo>
                    <a:pt x="9426" y="-294"/>
                    <a:pt x="26635" y="-1892"/>
                    <a:pt x="33028" y="2637"/>
                  </a:cubicBezTo>
                  <a:cubicBezTo>
                    <a:pt x="55884" y="18886"/>
                    <a:pt x="79966" y="35775"/>
                    <a:pt x="96748" y="57619"/>
                  </a:cubicBezTo>
                  <a:cubicBezTo>
                    <a:pt x="113744" y="79783"/>
                    <a:pt x="104207" y="91823"/>
                    <a:pt x="75650" y="9081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8" name="任意多边形: 形状 167"/>
            <p:cNvSpPr/>
            <p:nvPr/>
          </p:nvSpPr>
          <p:spPr>
            <a:xfrm>
              <a:off x="9210674" y="5311083"/>
              <a:ext cx="99894" cy="88431"/>
            </a:xfrm>
            <a:custGeom>
              <a:avLst/>
              <a:gdLst>
                <a:gd name="connsiteX0" fmla="*/ 75138 w 99894"/>
                <a:gd name="connsiteY0" fmla="*/ 87748 h 88431"/>
                <a:gd name="connsiteX1" fmla="*/ 1561 w 99894"/>
                <a:gd name="connsiteY1" fmla="*/ 32819 h 88431"/>
                <a:gd name="connsiteX2" fmla="*/ 29532 w 99894"/>
                <a:gd name="connsiteY2" fmla="*/ 213 h 88431"/>
                <a:gd name="connsiteX3" fmla="*/ 97567 w 99894"/>
                <a:gd name="connsiteY3" fmla="*/ 55036 h 88431"/>
                <a:gd name="connsiteX4" fmla="*/ 75138 w 99894"/>
                <a:gd name="connsiteY4" fmla="*/ 87748 h 8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94" h="88431">
                  <a:moveTo>
                    <a:pt x="75138" y="87748"/>
                  </a:moveTo>
                  <a:cubicBezTo>
                    <a:pt x="40188" y="86843"/>
                    <a:pt x="8221" y="62015"/>
                    <a:pt x="1561" y="32819"/>
                  </a:cubicBezTo>
                  <a:cubicBezTo>
                    <a:pt x="-3926" y="8684"/>
                    <a:pt x="4971" y="-1652"/>
                    <a:pt x="29532" y="213"/>
                  </a:cubicBezTo>
                  <a:cubicBezTo>
                    <a:pt x="59474" y="2451"/>
                    <a:pt x="90535" y="27385"/>
                    <a:pt x="97567" y="55036"/>
                  </a:cubicBezTo>
                  <a:cubicBezTo>
                    <a:pt x="103055" y="76613"/>
                    <a:pt x="100072" y="91904"/>
                    <a:pt x="75138" y="877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9" name="任意多边形: 形状 168"/>
            <p:cNvSpPr/>
            <p:nvPr/>
          </p:nvSpPr>
          <p:spPr>
            <a:xfrm>
              <a:off x="10169474" y="5449240"/>
              <a:ext cx="107354" cy="93134"/>
            </a:xfrm>
            <a:custGeom>
              <a:avLst/>
              <a:gdLst>
                <a:gd name="connsiteX0" fmla="*/ 107355 w 107354"/>
                <a:gd name="connsiteY0" fmla="*/ 90351 h 93134"/>
                <a:gd name="connsiteX1" fmla="*/ 0 w 107354"/>
                <a:gd name="connsiteY1" fmla="*/ 4148 h 93134"/>
                <a:gd name="connsiteX2" fmla="*/ 107355 w 107354"/>
                <a:gd name="connsiteY2" fmla="*/ 90351 h 9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354" h="93134">
                  <a:moveTo>
                    <a:pt x="107355" y="90351"/>
                  </a:moveTo>
                  <a:cubicBezTo>
                    <a:pt x="52745" y="101965"/>
                    <a:pt x="22856" y="77991"/>
                    <a:pt x="0" y="4148"/>
                  </a:cubicBezTo>
                  <a:cubicBezTo>
                    <a:pt x="43048" y="-15085"/>
                    <a:pt x="106395" y="35795"/>
                    <a:pt x="107355" y="903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0" name="任意多边形: 形状 169"/>
            <p:cNvSpPr/>
            <p:nvPr/>
          </p:nvSpPr>
          <p:spPr>
            <a:xfrm>
              <a:off x="11168425" y="6288301"/>
              <a:ext cx="119559" cy="107674"/>
            </a:xfrm>
            <a:custGeom>
              <a:avLst/>
              <a:gdLst>
                <a:gd name="connsiteX0" fmla="*/ 119559 w 119559"/>
                <a:gd name="connsiteY0" fmla="*/ 107674 h 107674"/>
                <a:gd name="connsiteX1" fmla="*/ 1176 w 119559"/>
                <a:gd name="connsiteY1" fmla="*/ 20352 h 107674"/>
                <a:gd name="connsiteX2" fmla="*/ 1390 w 119559"/>
                <a:gd name="connsiteY2" fmla="*/ 0 h 107674"/>
                <a:gd name="connsiteX3" fmla="*/ 21688 w 119559"/>
                <a:gd name="connsiteY3" fmla="*/ 1598 h 107674"/>
                <a:gd name="connsiteX4" fmla="*/ 119559 w 119559"/>
                <a:gd name="connsiteY4" fmla="*/ 107674 h 107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559" h="107674">
                  <a:moveTo>
                    <a:pt x="119559" y="107674"/>
                  </a:moveTo>
                  <a:cubicBezTo>
                    <a:pt x="58024" y="101920"/>
                    <a:pt x="24245" y="67876"/>
                    <a:pt x="1176" y="20352"/>
                  </a:cubicBezTo>
                  <a:cubicBezTo>
                    <a:pt x="-1488" y="14918"/>
                    <a:pt x="1176" y="6873"/>
                    <a:pt x="1390" y="0"/>
                  </a:cubicBezTo>
                  <a:cubicBezTo>
                    <a:pt x="8156" y="479"/>
                    <a:pt x="15188" y="-53"/>
                    <a:pt x="21688" y="1598"/>
                  </a:cubicBezTo>
                  <a:cubicBezTo>
                    <a:pt x="74966" y="15344"/>
                    <a:pt x="100805" y="54876"/>
                    <a:pt x="119559" y="1076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1" name="任意多边形: 形状 170"/>
            <p:cNvSpPr/>
            <p:nvPr/>
          </p:nvSpPr>
          <p:spPr>
            <a:xfrm>
              <a:off x="8616092" y="5764510"/>
              <a:ext cx="102928" cy="77439"/>
            </a:xfrm>
            <a:custGeom>
              <a:avLst/>
              <a:gdLst>
                <a:gd name="connsiteX0" fmla="*/ 64646 w 102928"/>
                <a:gd name="connsiteY0" fmla="*/ 76312 h 77439"/>
                <a:gd name="connsiteX1" fmla="*/ 73 w 102928"/>
                <a:gd name="connsiteY1" fmla="*/ 24792 h 77439"/>
                <a:gd name="connsiteX2" fmla="*/ 32999 w 102928"/>
                <a:gd name="connsiteY2" fmla="*/ 231 h 77439"/>
                <a:gd name="connsiteX3" fmla="*/ 102846 w 102928"/>
                <a:gd name="connsiteY3" fmla="*/ 56865 h 77439"/>
                <a:gd name="connsiteX4" fmla="*/ 64646 w 102928"/>
                <a:gd name="connsiteY4" fmla="*/ 76312 h 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928" h="77439">
                  <a:moveTo>
                    <a:pt x="64646" y="76312"/>
                  </a:moveTo>
                  <a:cubicBezTo>
                    <a:pt x="25913" y="77484"/>
                    <a:pt x="1938" y="58730"/>
                    <a:pt x="73" y="24792"/>
                  </a:cubicBezTo>
                  <a:cubicBezTo>
                    <a:pt x="-1365" y="-515"/>
                    <a:pt x="18720" y="1510"/>
                    <a:pt x="32999" y="231"/>
                  </a:cubicBezTo>
                  <a:cubicBezTo>
                    <a:pt x="67522" y="-2859"/>
                    <a:pt x="101247" y="25485"/>
                    <a:pt x="102846" y="56865"/>
                  </a:cubicBezTo>
                  <a:cubicBezTo>
                    <a:pt x="104497" y="88246"/>
                    <a:pt x="81002" y="73648"/>
                    <a:pt x="64646" y="7631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2" name="任意多边形: 形状 171"/>
            <p:cNvSpPr/>
            <p:nvPr/>
          </p:nvSpPr>
          <p:spPr>
            <a:xfrm>
              <a:off x="9256076" y="6080103"/>
              <a:ext cx="105380" cy="81664"/>
            </a:xfrm>
            <a:custGeom>
              <a:avLst/>
              <a:gdLst>
                <a:gd name="connsiteX0" fmla="*/ 46678 w 105380"/>
                <a:gd name="connsiteY0" fmla="*/ 81664 h 81664"/>
                <a:gd name="connsiteX1" fmla="*/ 10289 w 105380"/>
                <a:gd name="connsiteY1" fmla="*/ 54972 h 81664"/>
                <a:gd name="connsiteX2" fmla="*/ 24940 w 105380"/>
                <a:gd name="connsiteY2" fmla="*/ 11231 h 81664"/>
                <a:gd name="connsiteX3" fmla="*/ 95214 w 105380"/>
                <a:gd name="connsiteY3" fmla="*/ 27161 h 81664"/>
                <a:gd name="connsiteX4" fmla="*/ 71505 w 105380"/>
                <a:gd name="connsiteY4" fmla="*/ 75644 h 81664"/>
                <a:gd name="connsiteX5" fmla="*/ 46678 w 105380"/>
                <a:gd name="connsiteY5" fmla="*/ 81664 h 81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380" h="81664">
                  <a:moveTo>
                    <a:pt x="46678" y="81664"/>
                  </a:moveTo>
                  <a:cubicBezTo>
                    <a:pt x="36342" y="74365"/>
                    <a:pt x="20252" y="67173"/>
                    <a:pt x="10289" y="54972"/>
                  </a:cubicBezTo>
                  <a:cubicBezTo>
                    <a:pt x="-7506" y="33181"/>
                    <a:pt x="-1965" y="20395"/>
                    <a:pt x="24940" y="11231"/>
                  </a:cubicBezTo>
                  <a:cubicBezTo>
                    <a:pt x="75874" y="-6084"/>
                    <a:pt x="79337" y="-5285"/>
                    <a:pt x="95214" y="27161"/>
                  </a:cubicBezTo>
                  <a:cubicBezTo>
                    <a:pt x="112369" y="62218"/>
                    <a:pt x="109918" y="67226"/>
                    <a:pt x="71505" y="75644"/>
                  </a:cubicBezTo>
                  <a:cubicBezTo>
                    <a:pt x="65325" y="76976"/>
                    <a:pt x="59198" y="78627"/>
                    <a:pt x="46678" y="816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3" name="任意多边形: 形状 172"/>
            <p:cNvSpPr/>
            <p:nvPr/>
          </p:nvSpPr>
          <p:spPr>
            <a:xfrm>
              <a:off x="10766396" y="5961623"/>
              <a:ext cx="111190" cy="93416"/>
            </a:xfrm>
            <a:custGeom>
              <a:avLst/>
              <a:gdLst>
                <a:gd name="connsiteX0" fmla="*/ 111190 w 111190"/>
                <a:gd name="connsiteY0" fmla="*/ 92363 h 93416"/>
                <a:gd name="connsiteX1" fmla="*/ 0 w 111190"/>
                <a:gd name="connsiteY1" fmla="*/ 2057 h 93416"/>
                <a:gd name="connsiteX2" fmla="*/ 111190 w 111190"/>
                <a:gd name="connsiteY2" fmla="*/ 92363 h 93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89" h="93416">
                  <a:moveTo>
                    <a:pt x="111190" y="92363"/>
                  </a:moveTo>
                  <a:cubicBezTo>
                    <a:pt x="54450" y="99289"/>
                    <a:pt x="21364" y="72384"/>
                    <a:pt x="0" y="2057"/>
                  </a:cubicBezTo>
                  <a:cubicBezTo>
                    <a:pt x="55356" y="-8812"/>
                    <a:pt x="95367" y="23688"/>
                    <a:pt x="111190" y="9236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4" name="任意多边形: 形状 173"/>
            <p:cNvSpPr/>
            <p:nvPr/>
          </p:nvSpPr>
          <p:spPr>
            <a:xfrm>
              <a:off x="10369366" y="5618527"/>
              <a:ext cx="108691" cy="101570"/>
            </a:xfrm>
            <a:custGeom>
              <a:avLst/>
              <a:gdLst>
                <a:gd name="connsiteX0" fmla="*/ 108692 w 108691"/>
                <a:gd name="connsiteY0" fmla="*/ 90806 h 101570"/>
                <a:gd name="connsiteX1" fmla="*/ 88340 w 108691"/>
                <a:gd name="connsiteY1" fmla="*/ 101568 h 101570"/>
                <a:gd name="connsiteX2" fmla="*/ 6 w 108691"/>
                <a:gd name="connsiteY2" fmla="*/ 18029 h 101570"/>
                <a:gd name="connsiteX3" fmla="*/ 14551 w 108691"/>
                <a:gd name="connsiteY3" fmla="*/ 288 h 101570"/>
                <a:gd name="connsiteX4" fmla="*/ 108692 w 108691"/>
                <a:gd name="connsiteY4" fmla="*/ 90806 h 101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691" h="101570">
                  <a:moveTo>
                    <a:pt x="108692" y="90806"/>
                  </a:moveTo>
                  <a:cubicBezTo>
                    <a:pt x="103737" y="93577"/>
                    <a:pt x="95959" y="101728"/>
                    <a:pt x="88340" y="101568"/>
                  </a:cubicBezTo>
                  <a:cubicBezTo>
                    <a:pt x="58345" y="100876"/>
                    <a:pt x="1284" y="46906"/>
                    <a:pt x="6" y="18029"/>
                  </a:cubicBezTo>
                  <a:cubicBezTo>
                    <a:pt x="-261" y="12062"/>
                    <a:pt x="8637" y="1193"/>
                    <a:pt x="14551" y="288"/>
                  </a:cubicBezTo>
                  <a:cubicBezTo>
                    <a:pt x="44919" y="-4561"/>
                    <a:pt x="107946" y="52979"/>
                    <a:pt x="108692" y="9080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5" name="任意多边形: 形状 174"/>
            <p:cNvSpPr/>
            <p:nvPr/>
          </p:nvSpPr>
          <p:spPr>
            <a:xfrm>
              <a:off x="8258013" y="6624869"/>
              <a:ext cx="101527" cy="76860"/>
            </a:xfrm>
            <a:custGeom>
              <a:avLst/>
              <a:gdLst>
                <a:gd name="connsiteX0" fmla="*/ 60011 w 101527"/>
                <a:gd name="connsiteY0" fmla="*/ 76813 h 76860"/>
                <a:gd name="connsiteX1" fmla="*/ 20 w 101527"/>
                <a:gd name="connsiteY1" fmla="*/ 26572 h 76860"/>
                <a:gd name="connsiteX2" fmla="*/ 42323 w 101527"/>
                <a:gd name="connsiteY2" fmla="*/ 40 h 76860"/>
                <a:gd name="connsiteX3" fmla="*/ 101461 w 101527"/>
                <a:gd name="connsiteY3" fmla="*/ 48949 h 76860"/>
                <a:gd name="connsiteX4" fmla="*/ 60011 w 101527"/>
                <a:gd name="connsiteY4" fmla="*/ 76813 h 7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27" h="76860">
                  <a:moveTo>
                    <a:pt x="60011" y="76813"/>
                  </a:moveTo>
                  <a:cubicBezTo>
                    <a:pt x="32360" y="77079"/>
                    <a:pt x="-939" y="50174"/>
                    <a:pt x="20" y="26572"/>
                  </a:cubicBezTo>
                  <a:cubicBezTo>
                    <a:pt x="1139" y="-1345"/>
                    <a:pt x="23516" y="679"/>
                    <a:pt x="42323" y="40"/>
                  </a:cubicBezTo>
                  <a:cubicBezTo>
                    <a:pt x="75621" y="-1079"/>
                    <a:pt x="103059" y="21564"/>
                    <a:pt x="101461" y="48949"/>
                  </a:cubicBezTo>
                  <a:cubicBezTo>
                    <a:pt x="99969" y="75374"/>
                    <a:pt x="80469" y="77239"/>
                    <a:pt x="60011" y="768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6" name="任意多边形: 形状 175"/>
            <p:cNvSpPr/>
            <p:nvPr/>
          </p:nvSpPr>
          <p:spPr>
            <a:xfrm>
              <a:off x="8445081" y="5769004"/>
              <a:ext cx="99017" cy="80695"/>
            </a:xfrm>
            <a:custGeom>
              <a:avLst/>
              <a:gdLst>
                <a:gd name="connsiteX0" fmla="*/ 42419 w 99017"/>
                <a:gd name="connsiteY0" fmla="*/ 0 h 80695"/>
                <a:gd name="connsiteX1" fmla="*/ 98254 w 99017"/>
                <a:gd name="connsiteY1" fmla="*/ 62601 h 80695"/>
                <a:gd name="connsiteX2" fmla="*/ 82804 w 99017"/>
                <a:gd name="connsiteY2" fmla="*/ 78798 h 80695"/>
                <a:gd name="connsiteX3" fmla="*/ 756 w 99017"/>
                <a:gd name="connsiteY3" fmla="*/ 28610 h 80695"/>
                <a:gd name="connsiteX4" fmla="*/ 42419 w 99017"/>
                <a:gd name="connsiteY4" fmla="*/ 0 h 8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17" h="80695">
                  <a:moveTo>
                    <a:pt x="42419" y="0"/>
                  </a:moveTo>
                  <a:cubicBezTo>
                    <a:pt x="77529" y="-53"/>
                    <a:pt x="103901" y="28610"/>
                    <a:pt x="98254" y="62601"/>
                  </a:cubicBezTo>
                  <a:cubicBezTo>
                    <a:pt x="97242" y="68835"/>
                    <a:pt x="89197" y="76667"/>
                    <a:pt x="82804" y="78798"/>
                  </a:cubicBezTo>
                  <a:cubicBezTo>
                    <a:pt x="53394" y="88494"/>
                    <a:pt x="7043" y="59405"/>
                    <a:pt x="756" y="28610"/>
                  </a:cubicBezTo>
                  <a:cubicBezTo>
                    <a:pt x="-3346" y="8525"/>
                    <a:pt x="9067" y="53"/>
                    <a:pt x="424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7" name="任意多边形: 形状 176"/>
            <p:cNvSpPr/>
            <p:nvPr/>
          </p:nvSpPr>
          <p:spPr>
            <a:xfrm>
              <a:off x="11666841" y="6750473"/>
              <a:ext cx="126640" cy="98894"/>
            </a:xfrm>
            <a:custGeom>
              <a:avLst/>
              <a:gdLst>
                <a:gd name="connsiteX0" fmla="*/ 0 w 126640"/>
                <a:gd name="connsiteY0" fmla="*/ 1024 h 98894"/>
                <a:gd name="connsiteX1" fmla="*/ 126640 w 126640"/>
                <a:gd name="connsiteY1" fmla="*/ 98895 h 98894"/>
                <a:gd name="connsiteX2" fmla="*/ 0 w 126640"/>
                <a:gd name="connsiteY2" fmla="*/ 1024 h 9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640" h="98894">
                  <a:moveTo>
                    <a:pt x="0" y="1024"/>
                  </a:moveTo>
                  <a:cubicBezTo>
                    <a:pt x="53810" y="-7767"/>
                    <a:pt x="117211" y="41355"/>
                    <a:pt x="126640" y="98895"/>
                  </a:cubicBezTo>
                  <a:cubicBezTo>
                    <a:pt x="60257" y="96604"/>
                    <a:pt x="28663" y="51957"/>
                    <a:pt x="0" y="10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8" name="任意多边形: 形状 177"/>
            <p:cNvSpPr/>
            <p:nvPr/>
          </p:nvSpPr>
          <p:spPr>
            <a:xfrm>
              <a:off x="10687439" y="5823466"/>
              <a:ext cx="107441" cy="96100"/>
            </a:xfrm>
            <a:custGeom>
              <a:avLst/>
              <a:gdLst>
                <a:gd name="connsiteX0" fmla="*/ 106715 w 107441"/>
                <a:gd name="connsiteY0" fmla="*/ 96100 h 96100"/>
                <a:gd name="connsiteX1" fmla="*/ 0 w 107441"/>
                <a:gd name="connsiteY1" fmla="*/ 4037 h 96100"/>
                <a:gd name="connsiteX2" fmla="*/ 72458 w 107441"/>
                <a:gd name="connsiteY2" fmla="*/ 22098 h 96100"/>
                <a:gd name="connsiteX3" fmla="*/ 106715 w 107441"/>
                <a:gd name="connsiteY3" fmla="*/ 96100 h 9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41" h="96100">
                  <a:moveTo>
                    <a:pt x="106715" y="96100"/>
                  </a:moveTo>
                  <a:cubicBezTo>
                    <a:pt x="42462" y="94929"/>
                    <a:pt x="16836" y="54278"/>
                    <a:pt x="0" y="4037"/>
                  </a:cubicBezTo>
                  <a:cubicBezTo>
                    <a:pt x="20299" y="-4967"/>
                    <a:pt x="47204" y="1107"/>
                    <a:pt x="72458" y="22098"/>
                  </a:cubicBezTo>
                  <a:cubicBezTo>
                    <a:pt x="95260" y="41012"/>
                    <a:pt x="111084" y="63441"/>
                    <a:pt x="106715" y="961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9" name="任意多边形: 形状 178"/>
            <p:cNvSpPr/>
            <p:nvPr/>
          </p:nvSpPr>
          <p:spPr>
            <a:xfrm>
              <a:off x="9355765" y="5329523"/>
              <a:ext cx="102269" cy="85837"/>
            </a:xfrm>
            <a:custGeom>
              <a:avLst/>
              <a:gdLst>
                <a:gd name="connsiteX0" fmla="*/ 0 w 102269"/>
                <a:gd name="connsiteY0" fmla="*/ 4203 h 85837"/>
                <a:gd name="connsiteX1" fmla="*/ 100055 w 102269"/>
                <a:gd name="connsiteY1" fmla="*/ 54870 h 85837"/>
                <a:gd name="connsiteX2" fmla="*/ 75281 w 102269"/>
                <a:gd name="connsiteY2" fmla="*/ 85824 h 85837"/>
                <a:gd name="connsiteX3" fmla="*/ 0 w 102269"/>
                <a:gd name="connsiteY3" fmla="*/ 4203 h 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69" h="85837">
                  <a:moveTo>
                    <a:pt x="0" y="4203"/>
                  </a:moveTo>
                  <a:cubicBezTo>
                    <a:pt x="62015" y="-7784"/>
                    <a:pt x="85404" y="4896"/>
                    <a:pt x="100055" y="54870"/>
                  </a:cubicBezTo>
                  <a:cubicBezTo>
                    <a:pt x="107035" y="78632"/>
                    <a:pt x="97178" y="86197"/>
                    <a:pt x="75281" y="85824"/>
                  </a:cubicBezTo>
                  <a:cubicBezTo>
                    <a:pt x="40065" y="85185"/>
                    <a:pt x="15397" y="59132"/>
                    <a:pt x="0" y="42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0" name="任意多边形: 形状 179"/>
            <p:cNvSpPr/>
            <p:nvPr/>
          </p:nvSpPr>
          <p:spPr>
            <a:xfrm>
              <a:off x="8339920" y="5939807"/>
              <a:ext cx="98094" cy="78803"/>
            </a:xfrm>
            <a:custGeom>
              <a:avLst/>
              <a:gdLst>
                <a:gd name="connsiteX0" fmla="*/ 73737 w 98094"/>
                <a:gd name="connsiteY0" fmla="*/ 78803 h 78803"/>
                <a:gd name="connsiteX1" fmla="*/ 1 w 98094"/>
                <a:gd name="connsiteY1" fmla="*/ 26804 h 78803"/>
                <a:gd name="connsiteX2" fmla="*/ 47631 w 98094"/>
                <a:gd name="connsiteY2" fmla="*/ 219 h 78803"/>
                <a:gd name="connsiteX3" fmla="*/ 97445 w 98094"/>
                <a:gd name="connsiteY3" fmla="*/ 58930 h 78803"/>
                <a:gd name="connsiteX4" fmla="*/ 73737 w 98094"/>
                <a:gd name="connsiteY4" fmla="*/ 78803 h 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094" h="78803">
                  <a:moveTo>
                    <a:pt x="73737" y="78803"/>
                  </a:moveTo>
                  <a:cubicBezTo>
                    <a:pt x="27545" y="78590"/>
                    <a:pt x="-159" y="55734"/>
                    <a:pt x="1" y="26804"/>
                  </a:cubicBezTo>
                  <a:cubicBezTo>
                    <a:pt x="161" y="-8732"/>
                    <a:pt x="29889" y="2829"/>
                    <a:pt x="47631" y="219"/>
                  </a:cubicBezTo>
                  <a:cubicBezTo>
                    <a:pt x="70700" y="-3191"/>
                    <a:pt x="103093" y="34050"/>
                    <a:pt x="97445" y="58930"/>
                  </a:cubicBezTo>
                  <a:cubicBezTo>
                    <a:pt x="95048" y="69373"/>
                    <a:pt x="77040" y="76246"/>
                    <a:pt x="73737" y="788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1" name="任意多边形: 形状 180"/>
            <p:cNvSpPr/>
            <p:nvPr/>
          </p:nvSpPr>
          <p:spPr>
            <a:xfrm>
              <a:off x="9436649" y="5188551"/>
              <a:ext cx="97881" cy="93282"/>
            </a:xfrm>
            <a:custGeom>
              <a:avLst/>
              <a:gdLst>
                <a:gd name="connsiteX0" fmla="*/ 84596 w 97881"/>
                <a:gd name="connsiteY0" fmla="*/ 93282 h 93282"/>
                <a:gd name="connsiteX1" fmla="*/ 1323 w 97881"/>
                <a:gd name="connsiteY1" fmla="*/ 28550 h 93282"/>
                <a:gd name="connsiteX2" fmla="*/ 25938 w 97881"/>
                <a:gd name="connsiteY2" fmla="*/ 260 h 93282"/>
                <a:gd name="connsiteX3" fmla="*/ 97862 w 97881"/>
                <a:gd name="connsiteY3" fmla="*/ 68828 h 93282"/>
                <a:gd name="connsiteX4" fmla="*/ 84596 w 97881"/>
                <a:gd name="connsiteY4" fmla="*/ 93282 h 9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881" h="93282">
                  <a:moveTo>
                    <a:pt x="84596" y="93282"/>
                  </a:moveTo>
                  <a:cubicBezTo>
                    <a:pt x="45490" y="90139"/>
                    <a:pt x="7610" y="57266"/>
                    <a:pt x="1323" y="28550"/>
                  </a:cubicBezTo>
                  <a:cubicBezTo>
                    <a:pt x="-3152" y="8091"/>
                    <a:pt x="3401" y="-1765"/>
                    <a:pt x="25938" y="260"/>
                  </a:cubicBezTo>
                  <a:cubicBezTo>
                    <a:pt x="55507" y="2977"/>
                    <a:pt x="96104" y="38832"/>
                    <a:pt x="97862" y="68828"/>
                  </a:cubicBezTo>
                  <a:cubicBezTo>
                    <a:pt x="98395" y="77832"/>
                    <a:pt x="87953" y="87528"/>
                    <a:pt x="84596" y="9328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2" name="任意多边形: 形状 181"/>
            <p:cNvSpPr/>
            <p:nvPr/>
          </p:nvSpPr>
          <p:spPr>
            <a:xfrm>
              <a:off x="8372185" y="6441413"/>
              <a:ext cx="98298" cy="75608"/>
            </a:xfrm>
            <a:custGeom>
              <a:avLst/>
              <a:gdLst>
                <a:gd name="connsiteX0" fmla="*/ 74291 w 98298"/>
                <a:gd name="connsiteY0" fmla="*/ 75609 h 75608"/>
                <a:gd name="connsiteX1" fmla="*/ 22 w 98298"/>
                <a:gd name="connsiteY1" fmla="*/ 26487 h 75608"/>
                <a:gd name="connsiteX2" fmla="*/ 44136 w 98298"/>
                <a:gd name="connsiteY2" fmla="*/ 327 h 75608"/>
                <a:gd name="connsiteX3" fmla="*/ 97787 w 98298"/>
                <a:gd name="connsiteY3" fmla="*/ 53818 h 75608"/>
                <a:gd name="connsiteX4" fmla="*/ 74291 w 98298"/>
                <a:gd name="connsiteY4" fmla="*/ 75609 h 7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298" h="75608">
                  <a:moveTo>
                    <a:pt x="74291" y="75609"/>
                  </a:moveTo>
                  <a:cubicBezTo>
                    <a:pt x="22718" y="75449"/>
                    <a:pt x="-830" y="56695"/>
                    <a:pt x="22" y="26487"/>
                  </a:cubicBezTo>
                  <a:cubicBezTo>
                    <a:pt x="928" y="-5373"/>
                    <a:pt x="24743" y="487"/>
                    <a:pt x="44136" y="327"/>
                  </a:cubicBezTo>
                  <a:cubicBezTo>
                    <a:pt x="73545" y="114"/>
                    <a:pt x="102528" y="26487"/>
                    <a:pt x="97787" y="53818"/>
                  </a:cubicBezTo>
                  <a:cubicBezTo>
                    <a:pt x="95922" y="64634"/>
                    <a:pt x="77754" y="72572"/>
                    <a:pt x="74291" y="756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3" name="任意多边形: 形状 182"/>
            <p:cNvSpPr/>
            <p:nvPr/>
          </p:nvSpPr>
          <p:spPr>
            <a:xfrm>
              <a:off x="8188551" y="6453195"/>
              <a:ext cx="95016" cy="85902"/>
            </a:xfrm>
            <a:custGeom>
              <a:avLst/>
              <a:gdLst>
                <a:gd name="connsiteX0" fmla="*/ 32987 w 95016"/>
                <a:gd name="connsiteY0" fmla="*/ 0 h 85902"/>
                <a:gd name="connsiteX1" fmla="*/ 95002 w 95016"/>
                <a:gd name="connsiteY1" fmla="*/ 55515 h 85902"/>
                <a:gd name="connsiteX2" fmla="*/ 45774 w 95016"/>
                <a:gd name="connsiteY2" fmla="*/ 85457 h 85902"/>
                <a:gd name="connsiteX3" fmla="*/ 594 w 95016"/>
                <a:gd name="connsiteY3" fmla="*/ 30901 h 85902"/>
                <a:gd name="connsiteX4" fmla="*/ 32987 w 95016"/>
                <a:gd name="connsiteY4" fmla="*/ 0 h 85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016" h="85902">
                  <a:moveTo>
                    <a:pt x="32987" y="0"/>
                  </a:moveTo>
                  <a:cubicBezTo>
                    <a:pt x="71773" y="6713"/>
                    <a:pt x="94363" y="26266"/>
                    <a:pt x="95002" y="55515"/>
                  </a:cubicBezTo>
                  <a:cubicBezTo>
                    <a:pt x="95801" y="92756"/>
                    <a:pt x="63782" y="81728"/>
                    <a:pt x="45774" y="85457"/>
                  </a:cubicBezTo>
                  <a:cubicBezTo>
                    <a:pt x="23237" y="90092"/>
                    <a:pt x="-4414" y="57646"/>
                    <a:pt x="594" y="30901"/>
                  </a:cubicBezTo>
                  <a:cubicBezTo>
                    <a:pt x="2832" y="18967"/>
                    <a:pt x="21692" y="10176"/>
                    <a:pt x="3298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4" name="任意多边形: 形状 183"/>
            <p:cNvSpPr/>
            <p:nvPr/>
          </p:nvSpPr>
          <p:spPr>
            <a:xfrm>
              <a:off x="10494094" y="5651620"/>
              <a:ext cx="102772" cy="91094"/>
            </a:xfrm>
            <a:custGeom>
              <a:avLst/>
              <a:gdLst>
                <a:gd name="connsiteX0" fmla="*/ 0 w 102772"/>
                <a:gd name="connsiteY0" fmla="*/ 2251 h 91094"/>
                <a:gd name="connsiteX1" fmla="*/ 102772 w 102772"/>
                <a:gd name="connsiteY1" fmla="*/ 87921 h 91094"/>
                <a:gd name="connsiteX2" fmla="*/ 0 w 102772"/>
                <a:gd name="connsiteY2" fmla="*/ 2251 h 9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72" h="91094">
                  <a:moveTo>
                    <a:pt x="0" y="2251"/>
                  </a:moveTo>
                  <a:cubicBezTo>
                    <a:pt x="56527" y="-10589"/>
                    <a:pt x="87588" y="33312"/>
                    <a:pt x="102772" y="87921"/>
                  </a:cubicBezTo>
                  <a:cubicBezTo>
                    <a:pt x="51786" y="103212"/>
                    <a:pt x="586" y="61389"/>
                    <a:pt x="0" y="22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5" name="任意多边形: 形状 184"/>
            <p:cNvSpPr/>
            <p:nvPr/>
          </p:nvSpPr>
          <p:spPr>
            <a:xfrm>
              <a:off x="10047681" y="5425381"/>
              <a:ext cx="97231" cy="87561"/>
            </a:xfrm>
            <a:custGeom>
              <a:avLst/>
              <a:gdLst>
                <a:gd name="connsiteX0" fmla="*/ 97232 w 97231"/>
                <a:gd name="connsiteY0" fmla="*/ 84268 h 87561"/>
                <a:gd name="connsiteX1" fmla="*/ 0 w 97231"/>
                <a:gd name="connsiteY1" fmla="*/ 2860 h 87561"/>
                <a:gd name="connsiteX2" fmla="*/ 97232 w 97231"/>
                <a:gd name="connsiteY2" fmla="*/ 84268 h 8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231" h="87561">
                  <a:moveTo>
                    <a:pt x="97232" y="84268"/>
                  </a:moveTo>
                  <a:cubicBezTo>
                    <a:pt x="38040" y="97534"/>
                    <a:pt x="6979" y="70789"/>
                    <a:pt x="0" y="2860"/>
                  </a:cubicBezTo>
                  <a:cubicBezTo>
                    <a:pt x="54396" y="-9075"/>
                    <a:pt x="85084" y="16019"/>
                    <a:pt x="97232" y="842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6" name="任意多边形: 形状 185"/>
            <p:cNvSpPr/>
            <p:nvPr/>
          </p:nvSpPr>
          <p:spPr>
            <a:xfrm>
              <a:off x="8653402" y="5437884"/>
              <a:ext cx="91641" cy="84470"/>
            </a:xfrm>
            <a:custGeom>
              <a:avLst/>
              <a:gdLst>
                <a:gd name="connsiteX0" fmla="*/ 25791 w 91641"/>
                <a:gd name="connsiteY0" fmla="*/ 0 h 84470"/>
                <a:gd name="connsiteX1" fmla="*/ 75232 w 91641"/>
                <a:gd name="connsiteY1" fmla="*/ 25786 h 84470"/>
                <a:gd name="connsiteX2" fmla="*/ 91642 w 91641"/>
                <a:gd name="connsiteY2" fmla="*/ 79916 h 84470"/>
                <a:gd name="connsiteX3" fmla="*/ 32344 w 91641"/>
                <a:gd name="connsiteY3" fmla="*/ 80502 h 84470"/>
                <a:gd name="connsiteX4" fmla="*/ 111 w 91641"/>
                <a:gd name="connsiteY4" fmla="*/ 25520 h 84470"/>
                <a:gd name="connsiteX5" fmla="*/ 25791 w 91641"/>
                <a:gd name="connsiteY5" fmla="*/ 0 h 8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641" h="84470">
                  <a:moveTo>
                    <a:pt x="25791" y="0"/>
                  </a:moveTo>
                  <a:cubicBezTo>
                    <a:pt x="47155" y="10496"/>
                    <a:pt x="66868" y="14119"/>
                    <a:pt x="75232" y="25786"/>
                  </a:cubicBezTo>
                  <a:cubicBezTo>
                    <a:pt x="85622" y="40331"/>
                    <a:pt x="86581" y="61589"/>
                    <a:pt x="91642" y="79916"/>
                  </a:cubicBezTo>
                  <a:cubicBezTo>
                    <a:pt x="71450" y="80769"/>
                    <a:pt x="46516" y="89347"/>
                    <a:pt x="32344" y="80502"/>
                  </a:cubicBezTo>
                  <a:cubicBezTo>
                    <a:pt x="16094" y="70380"/>
                    <a:pt x="7570" y="45606"/>
                    <a:pt x="111" y="25520"/>
                  </a:cubicBezTo>
                  <a:cubicBezTo>
                    <a:pt x="-1541" y="21098"/>
                    <a:pt x="15615" y="9696"/>
                    <a:pt x="2579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7" name="任意多边形: 形状 186"/>
            <p:cNvSpPr/>
            <p:nvPr/>
          </p:nvSpPr>
          <p:spPr>
            <a:xfrm>
              <a:off x="9296054" y="5173714"/>
              <a:ext cx="94495" cy="83492"/>
            </a:xfrm>
            <a:custGeom>
              <a:avLst/>
              <a:gdLst>
                <a:gd name="connsiteX0" fmla="*/ 93702 w 94495"/>
                <a:gd name="connsiteY0" fmla="*/ 81960 h 83492"/>
                <a:gd name="connsiteX1" fmla="*/ 40 w 94495"/>
                <a:gd name="connsiteY1" fmla="*/ 26764 h 83492"/>
                <a:gd name="connsiteX2" fmla="*/ 16449 w 94495"/>
                <a:gd name="connsiteY2" fmla="*/ 871 h 83492"/>
                <a:gd name="connsiteX3" fmla="*/ 93702 w 94495"/>
                <a:gd name="connsiteY3" fmla="*/ 81960 h 8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495" h="83492">
                  <a:moveTo>
                    <a:pt x="93702" y="81960"/>
                  </a:moveTo>
                  <a:cubicBezTo>
                    <a:pt x="41436" y="89579"/>
                    <a:pt x="3875" y="68427"/>
                    <a:pt x="40" y="26764"/>
                  </a:cubicBezTo>
                  <a:cubicBezTo>
                    <a:pt x="-706" y="18346"/>
                    <a:pt x="9256" y="2257"/>
                    <a:pt x="16449" y="871"/>
                  </a:cubicBezTo>
                  <a:cubicBezTo>
                    <a:pt x="57952" y="-6960"/>
                    <a:pt x="100894" y="39444"/>
                    <a:pt x="93702" y="819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8" name="任意多边形: 形状 187"/>
            <p:cNvSpPr/>
            <p:nvPr/>
          </p:nvSpPr>
          <p:spPr>
            <a:xfrm>
              <a:off x="10612957" y="5680363"/>
              <a:ext cx="105010" cy="96255"/>
            </a:xfrm>
            <a:custGeom>
              <a:avLst/>
              <a:gdLst>
                <a:gd name="connsiteX0" fmla="*/ 105010 w 105010"/>
                <a:gd name="connsiteY0" fmla="*/ 94928 h 96255"/>
                <a:gd name="connsiteX1" fmla="*/ 22110 w 105010"/>
                <a:gd name="connsiteY1" fmla="*/ 60404 h 96255"/>
                <a:gd name="connsiteX2" fmla="*/ 3729 w 105010"/>
                <a:gd name="connsiteY2" fmla="*/ 26786 h 96255"/>
                <a:gd name="connsiteX3" fmla="*/ 0 w 105010"/>
                <a:gd name="connsiteY3" fmla="*/ 3770 h 96255"/>
                <a:gd name="connsiteX4" fmla="*/ 26532 w 105010"/>
                <a:gd name="connsiteY4" fmla="*/ 840 h 96255"/>
                <a:gd name="connsiteX5" fmla="*/ 105010 w 105010"/>
                <a:gd name="connsiteY5" fmla="*/ 94928 h 9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010" h="96255">
                  <a:moveTo>
                    <a:pt x="105010" y="94928"/>
                  </a:moveTo>
                  <a:cubicBezTo>
                    <a:pt x="70646" y="100948"/>
                    <a:pt x="35856" y="85977"/>
                    <a:pt x="22110" y="60404"/>
                  </a:cubicBezTo>
                  <a:cubicBezTo>
                    <a:pt x="16037" y="49163"/>
                    <a:pt x="8738" y="38507"/>
                    <a:pt x="3729" y="26786"/>
                  </a:cubicBezTo>
                  <a:cubicBezTo>
                    <a:pt x="746" y="19860"/>
                    <a:pt x="1119" y="11495"/>
                    <a:pt x="0" y="3770"/>
                  </a:cubicBezTo>
                  <a:cubicBezTo>
                    <a:pt x="8897" y="2598"/>
                    <a:pt x="18913" y="-1824"/>
                    <a:pt x="26532" y="840"/>
                  </a:cubicBezTo>
                  <a:cubicBezTo>
                    <a:pt x="71179" y="16344"/>
                    <a:pt x="92064" y="52146"/>
                    <a:pt x="105010" y="949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9" name="任意多边形: 形状 188"/>
            <p:cNvSpPr/>
            <p:nvPr/>
          </p:nvSpPr>
          <p:spPr>
            <a:xfrm>
              <a:off x="8750182" y="5285616"/>
              <a:ext cx="98759" cy="83821"/>
            </a:xfrm>
            <a:custGeom>
              <a:avLst/>
              <a:gdLst>
                <a:gd name="connsiteX0" fmla="*/ 33168 w 98759"/>
                <a:gd name="connsiteY0" fmla="*/ 0 h 83821"/>
                <a:gd name="connsiteX1" fmla="*/ 82343 w 98759"/>
                <a:gd name="connsiteY1" fmla="*/ 30315 h 83821"/>
                <a:gd name="connsiteX2" fmla="*/ 86659 w 98759"/>
                <a:gd name="connsiteY2" fmla="*/ 81568 h 83821"/>
                <a:gd name="connsiteX3" fmla="*/ 20808 w 98759"/>
                <a:gd name="connsiteY3" fmla="*/ 68302 h 83821"/>
                <a:gd name="connsiteX4" fmla="*/ 6955 w 98759"/>
                <a:gd name="connsiteY4" fmla="*/ 40544 h 83821"/>
                <a:gd name="connsiteX5" fmla="*/ 33168 w 98759"/>
                <a:gd name="connsiteY5" fmla="*/ 0 h 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59" h="83821">
                  <a:moveTo>
                    <a:pt x="33168" y="0"/>
                  </a:moveTo>
                  <a:cubicBezTo>
                    <a:pt x="49791" y="9910"/>
                    <a:pt x="68651" y="17369"/>
                    <a:pt x="82343" y="30315"/>
                  </a:cubicBezTo>
                  <a:cubicBezTo>
                    <a:pt x="97581" y="44647"/>
                    <a:pt x="108023" y="72191"/>
                    <a:pt x="86659" y="81568"/>
                  </a:cubicBezTo>
                  <a:cubicBezTo>
                    <a:pt x="69663" y="89027"/>
                    <a:pt x="42119" y="76240"/>
                    <a:pt x="20808" y="68302"/>
                  </a:cubicBezTo>
                  <a:cubicBezTo>
                    <a:pt x="13722" y="65638"/>
                    <a:pt x="11005" y="50347"/>
                    <a:pt x="6955" y="40544"/>
                  </a:cubicBezTo>
                  <a:cubicBezTo>
                    <a:pt x="-5884" y="9430"/>
                    <a:pt x="-3007" y="5168"/>
                    <a:pt x="3316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0" name="任意多边形: 形状 189"/>
            <p:cNvSpPr/>
            <p:nvPr/>
          </p:nvSpPr>
          <p:spPr>
            <a:xfrm>
              <a:off x="9149421" y="5164163"/>
              <a:ext cx="94354" cy="81672"/>
            </a:xfrm>
            <a:custGeom>
              <a:avLst/>
              <a:gdLst>
                <a:gd name="connsiteX0" fmla="*/ 0 w 94354"/>
                <a:gd name="connsiteY0" fmla="*/ 2218 h 81672"/>
                <a:gd name="connsiteX1" fmla="*/ 93289 w 94354"/>
                <a:gd name="connsiteY1" fmla="*/ 53045 h 81672"/>
                <a:gd name="connsiteX2" fmla="*/ 70593 w 94354"/>
                <a:gd name="connsiteY2" fmla="*/ 81602 h 81672"/>
                <a:gd name="connsiteX3" fmla="*/ 0 w 94354"/>
                <a:gd name="connsiteY3" fmla="*/ 2218 h 81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54" h="81672">
                  <a:moveTo>
                    <a:pt x="0" y="2218"/>
                  </a:moveTo>
                  <a:cubicBezTo>
                    <a:pt x="52159" y="-6786"/>
                    <a:pt x="85085" y="11914"/>
                    <a:pt x="93289" y="53045"/>
                  </a:cubicBezTo>
                  <a:cubicBezTo>
                    <a:pt x="97125" y="72171"/>
                    <a:pt x="90838" y="80802"/>
                    <a:pt x="70593" y="81602"/>
                  </a:cubicBezTo>
                  <a:cubicBezTo>
                    <a:pt x="28504" y="83147"/>
                    <a:pt x="6234" y="59385"/>
                    <a:pt x="0" y="22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1" name="任意多边形: 形状 190"/>
            <p:cNvSpPr/>
            <p:nvPr/>
          </p:nvSpPr>
          <p:spPr>
            <a:xfrm>
              <a:off x="9713197" y="5228328"/>
              <a:ext cx="100541" cy="91178"/>
            </a:xfrm>
            <a:custGeom>
              <a:avLst/>
              <a:gdLst>
                <a:gd name="connsiteX0" fmla="*/ 100542 w 100541"/>
                <a:gd name="connsiteY0" fmla="*/ 83821 h 91178"/>
                <a:gd name="connsiteX1" fmla="*/ 60 w 100541"/>
                <a:gd name="connsiteY1" fmla="*/ 18928 h 91178"/>
                <a:gd name="connsiteX2" fmla="*/ 24994 w 100541"/>
                <a:gd name="connsiteY2" fmla="*/ 1134 h 91178"/>
                <a:gd name="connsiteX3" fmla="*/ 100542 w 100541"/>
                <a:gd name="connsiteY3" fmla="*/ 83821 h 9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41" h="91178">
                  <a:moveTo>
                    <a:pt x="100542" y="83821"/>
                  </a:moveTo>
                  <a:cubicBezTo>
                    <a:pt x="60956" y="109074"/>
                    <a:pt x="2298" y="64854"/>
                    <a:pt x="60" y="18928"/>
                  </a:cubicBezTo>
                  <a:cubicBezTo>
                    <a:pt x="-899" y="-92"/>
                    <a:pt x="9703" y="-1797"/>
                    <a:pt x="24994" y="1134"/>
                  </a:cubicBezTo>
                  <a:cubicBezTo>
                    <a:pt x="68149" y="9445"/>
                    <a:pt x="86476" y="29211"/>
                    <a:pt x="100542" y="838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2" name="任意多边形: 形状 191"/>
            <p:cNvSpPr/>
            <p:nvPr/>
          </p:nvSpPr>
          <p:spPr>
            <a:xfrm>
              <a:off x="9063755" y="5306831"/>
              <a:ext cx="98048" cy="81259"/>
            </a:xfrm>
            <a:custGeom>
              <a:avLst/>
              <a:gdLst>
                <a:gd name="connsiteX0" fmla="*/ 1860 w 98048"/>
                <a:gd name="connsiteY0" fmla="*/ 1535 h 81259"/>
                <a:gd name="connsiteX1" fmla="*/ 93551 w 98048"/>
                <a:gd name="connsiteY1" fmla="*/ 46235 h 81259"/>
                <a:gd name="connsiteX2" fmla="*/ 74318 w 98048"/>
                <a:gd name="connsiteY2" fmla="*/ 80865 h 81259"/>
                <a:gd name="connsiteX3" fmla="*/ 1860 w 98048"/>
                <a:gd name="connsiteY3" fmla="*/ 1535 h 8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048" h="81259">
                  <a:moveTo>
                    <a:pt x="1860" y="1535"/>
                  </a:moveTo>
                  <a:cubicBezTo>
                    <a:pt x="42618" y="-5445"/>
                    <a:pt x="78420" y="11711"/>
                    <a:pt x="93551" y="46235"/>
                  </a:cubicBezTo>
                  <a:cubicBezTo>
                    <a:pt x="101969" y="65415"/>
                    <a:pt x="100157" y="78255"/>
                    <a:pt x="74318" y="80865"/>
                  </a:cubicBezTo>
                  <a:cubicBezTo>
                    <a:pt x="30204" y="85287"/>
                    <a:pt x="-9115" y="52149"/>
                    <a:pt x="1860" y="15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3" name="任意多边形: 形状 192"/>
            <p:cNvSpPr/>
            <p:nvPr/>
          </p:nvSpPr>
          <p:spPr>
            <a:xfrm>
              <a:off x="9846749" y="5252371"/>
              <a:ext cx="99027" cy="90840"/>
            </a:xfrm>
            <a:custGeom>
              <a:avLst/>
              <a:gdLst>
                <a:gd name="connsiteX0" fmla="*/ 10891 w 99027"/>
                <a:gd name="connsiteY0" fmla="*/ 0 h 90840"/>
                <a:gd name="connsiteX1" fmla="*/ 98427 w 99027"/>
                <a:gd name="connsiteY1" fmla="*/ 67076 h 90840"/>
                <a:gd name="connsiteX2" fmla="*/ 75251 w 99027"/>
                <a:gd name="connsiteY2" fmla="*/ 90572 h 90840"/>
                <a:gd name="connsiteX3" fmla="*/ 129 w 99027"/>
                <a:gd name="connsiteY3" fmla="*/ 25147 h 90840"/>
                <a:gd name="connsiteX4" fmla="*/ 10891 w 99027"/>
                <a:gd name="connsiteY4" fmla="*/ 0 h 90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27" h="90840">
                  <a:moveTo>
                    <a:pt x="10891" y="0"/>
                  </a:moveTo>
                  <a:cubicBezTo>
                    <a:pt x="50849" y="53"/>
                    <a:pt x="93738" y="37081"/>
                    <a:pt x="98427" y="67076"/>
                  </a:cubicBezTo>
                  <a:cubicBezTo>
                    <a:pt x="101304" y="85564"/>
                    <a:pt x="93898" y="92330"/>
                    <a:pt x="75251" y="90572"/>
                  </a:cubicBezTo>
                  <a:cubicBezTo>
                    <a:pt x="43604" y="87642"/>
                    <a:pt x="4765" y="56474"/>
                    <a:pt x="129" y="25147"/>
                  </a:cubicBezTo>
                  <a:cubicBezTo>
                    <a:pt x="-1203" y="16356"/>
                    <a:pt x="8121" y="5967"/>
                    <a:pt x="1089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4" name="任意多边形: 形状 193"/>
            <p:cNvSpPr/>
            <p:nvPr/>
          </p:nvSpPr>
          <p:spPr>
            <a:xfrm>
              <a:off x="8512843" y="5934644"/>
              <a:ext cx="99590" cy="73433"/>
            </a:xfrm>
            <a:custGeom>
              <a:avLst/>
              <a:gdLst>
                <a:gd name="connsiteX0" fmla="*/ 21914 w 99590"/>
                <a:gd name="connsiteY0" fmla="*/ 0 h 73433"/>
                <a:gd name="connsiteX1" fmla="*/ 99539 w 99590"/>
                <a:gd name="connsiteY1" fmla="*/ 49175 h 73433"/>
                <a:gd name="connsiteX2" fmla="*/ 81585 w 99590"/>
                <a:gd name="connsiteY2" fmla="*/ 70806 h 73433"/>
                <a:gd name="connsiteX3" fmla="*/ 7742 w 99590"/>
                <a:gd name="connsiteY3" fmla="*/ 41716 h 73433"/>
                <a:gd name="connsiteX4" fmla="*/ 1242 w 99590"/>
                <a:gd name="connsiteY4" fmla="*/ 9270 h 73433"/>
                <a:gd name="connsiteX5" fmla="*/ 21914 w 99590"/>
                <a:gd name="connsiteY5" fmla="*/ 0 h 7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90" h="73433">
                  <a:moveTo>
                    <a:pt x="21914" y="0"/>
                  </a:moveTo>
                  <a:cubicBezTo>
                    <a:pt x="76257" y="586"/>
                    <a:pt x="100871" y="17262"/>
                    <a:pt x="99539" y="49175"/>
                  </a:cubicBezTo>
                  <a:cubicBezTo>
                    <a:pt x="99219" y="56900"/>
                    <a:pt x="89150" y="69048"/>
                    <a:pt x="81585" y="70806"/>
                  </a:cubicBezTo>
                  <a:cubicBezTo>
                    <a:pt x="51323" y="77839"/>
                    <a:pt x="23672" y="71605"/>
                    <a:pt x="7742" y="41716"/>
                  </a:cubicBezTo>
                  <a:cubicBezTo>
                    <a:pt x="2574" y="32020"/>
                    <a:pt x="-2381" y="17795"/>
                    <a:pt x="1242" y="9270"/>
                  </a:cubicBezTo>
                  <a:cubicBezTo>
                    <a:pt x="4225" y="2344"/>
                    <a:pt x="19996" y="799"/>
                    <a:pt x="219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5" name="任意多边形: 形状 194"/>
            <p:cNvSpPr/>
            <p:nvPr/>
          </p:nvSpPr>
          <p:spPr>
            <a:xfrm>
              <a:off x="8382861" y="5607360"/>
              <a:ext cx="94244" cy="79185"/>
            </a:xfrm>
            <a:custGeom>
              <a:avLst/>
              <a:gdLst>
                <a:gd name="connsiteX0" fmla="*/ 41185 w 94244"/>
                <a:gd name="connsiteY0" fmla="*/ 0 h 79185"/>
                <a:gd name="connsiteX1" fmla="*/ 94196 w 94244"/>
                <a:gd name="connsiteY1" fmla="*/ 56687 h 79185"/>
                <a:gd name="connsiteX2" fmla="*/ 60791 w 94244"/>
                <a:gd name="connsiteY2" fmla="*/ 79117 h 79185"/>
                <a:gd name="connsiteX3" fmla="*/ 1 w 94244"/>
                <a:gd name="connsiteY3" fmla="*/ 26266 h 79185"/>
                <a:gd name="connsiteX4" fmla="*/ 41185 w 94244"/>
                <a:gd name="connsiteY4" fmla="*/ 0 h 7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44" h="79185">
                  <a:moveTo>
                    <a:pt x="41185" y="0"/>
                  </a:moveTo>
                  <a:cubicBezTo>
                    <a:pt x="69475" y="373"/>
                    <a:pt x="92864" y="26053"/>
                    <a:pt x="94196" y="56687"/>
                  </a:cubicBezTo>
                  <a:cubicBezTo>
                    <a:pt x="95368" y="83273"/>
                    <a:pt x="74910" y="78478"/>
                    <a:pt x="60791" y="79117"/>
                  </a:cubicBezTo>
                  <a:cubicBezTo>
                    <a:pt x="27653" y="80662"/>
                    <a:pt x="161" y="55941"/>
                    <a:pt x="1" y="26266"/>
                  </a:cubicBezTo>
                  <a:cubicBezTo>
                    <a:pt x="-212" y="-3836"/>
                    <a:pt x="22804" y="1492"/>
                    <a:pt x="4118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6" name="任意多边形: 形状 195"/>
            <p:cNvSpPr/>
            <p:nvPr/>
          </p:nvSpPr>
          <p:spPr>
            <a:xfrm>
              <a:off x="8717411" y="5606934"/>
              <a:ext cx="96576" cy="77019"/>
            </a:xfrm>
            <a:custGeom>
              <a:avLst/>
              <a:gdLst>
                <a:gd name="connsiteX0" fmla="*/ 18416 w 96576"/>
                <a:gd name="connsiteY0" fmla="*/ 0 h 77019"/>
                <a:gd name="connsiteX1" fmla="*/ 96574 w 96576"/>
                <a:gd name="connsiteY1" fmla="*/ 54823 h 77019"/>
                <a:gd name="connsiteX2" fmla="*/ 70148 w 96576"/>
                <a:gd name="connsiteY2" fmla="*/ 76986 h 77019"/>
                <a:gd name="connsiteX3" fmla="*/ 302 w 96576"/>
                <a:gd name="connsiteY3" fmla="*/ 19180 h 77019"/>
                <a:gd name="connsiteX4" fmla="*/ 18416 w 96576"/>
                <a:gd name="connsiteY4" fmla="*/ 0 h 7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76" h="77019">
                  <a:moveTo>
                    <a:pt x="18416" y="0"/>
                  </a:moveTo>
                  <a:cubicBezTo>
                    <a:pt x="70415" y="906"/>
                    <a:pt x="96255" y="22856"/>
                    <a:pt x="96574" y="54823"/>
                  </a:cubicBezTo>
                  <a:cubicBezTo>
                    <a:pt x="96734" y="73949"/>
                    <a:pt x="86771" y="77413"/>
                    <a:pt x="70148" y="76986"/>
                  </a:cubicBezTo>
                  <a:cubicBezTo>
                    <a:pt x="28805" y="75921"/>
                    <a:pt x="-3481" y="51573"/>
                    <a:pt x="302" y="19180"/>
                  </a:cubicBezTo>
                  <a:cubicBezTo>
                    <a:pt x="1367" y="9910"/>
                    <a:pt x="16125" y="2238"/>
                    <a:pt x="1841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7" name="任意多边形: 形状 196"/>
            <p:cNvSpPr/>
            <p:nvPr/>
          </p:nvSpPr>
          <p:spPr>
            <a:xfrm>
              <a:off x="8232429" y="6116662"/>
              <a:ext cx="92681" cy="75435"/>
            </a:xfrm>
            <a:custGeom>
              <a:avLst/>
              <a:gdLst>
                <a:gd name="connsiteX0" fmla="*/ 39829 w 92681"/>
                <a:gd name="connsiteY0" fmla="*/ 671 h 75435"/>
                <a:gd name="connsiteX1" fmla="*/ 92681 w 92681"/>
                <a:gd name="connsiteY1" fmla="*/ 53789 h 75435"/>
                <a:gd name="connsiteX2" fmla="*/ 58689 w 92681"/>
                <a:gd name="connsiteY2" fmla="*/ 74781 h 75435"/>
                <a:gd name="connsiteX3" fmla="*/ 84 w 92681"/>
                <a:gd name="connsiteY3" fmla="*/ 24487 h 75435"/>
                <a:gd name="connsiteX4" fmla="*/ 39829 w 92681"/>
                <a:gd name="connsiteY4" fmla="*/ 671 h 75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81" h="75435">
                  <a:moveTo>
                    <a:pt x="39829" y="671"/>
                  </a:moveTo>
                  <a:cubicBezTo>
                    <a:pt x="77443" y="2110"/>
                    <a:pt x="92467" y="17720"/>
                    <a:pt x="92681" y="53789"/>
                  </a:cubicBezTo>
                  <a:cubicBezTo>
                    <a:pt x="92840" y="80375"/>
                    <a:pt x="73820" y="75154"/>
                    <a:pt x="58689" y="74781"/>
                  </a:cubicBezTo>
                  <a:cubicBezTo>
                    <a:pt x="22780" y="73875"/>
                    <a:pt x="-1621" y="52297"/>
                    <a:pt x="84" y="24487"/>
                  </a:cubicBezTo>
                  <a:cubicBezTo>
                    <a:pt x="1789" y="-2898"/>
                    <a:pt x="21075" y="-607"/>
                    <a:pt x="39829" y="6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8" name="任意多边形: 形状 197"/>
            <p:cNvSpPr/>
            <p:nvPr/>
          </p:nvSpPr>
          <p:spPr>
            <a:xfrm>
              <a:off x="11284042" y="6326174"/>
              <a:ext cx="113641" cy="94380"/>
            </a:xfrm>
            <a:custGeom>
              <a:avLst/>
              <a:gdLst>
                <a:gd name="connsiteX0" fmla="*/ 0 w 113641"/>
                <a:gd name="connsiteY0" fmla="*/ 60 h 94380"/>
                <a:gd name="connsiteX1" fmla="*/ 113641 w 113641"/>
                <a:gd name="connsiteY1" fmla="*/ 93723 h 94380"/>
                <a:gd name="connsiteX2" fmla="*/ 0 w 113641"/>
                <a:gd name="connsiteY2" fmla="*/ 60 h 9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41" h="94380">
                  <a:moveTo>
                    <a:pt x="0" y="60"/>
                  </a:moveTo>
                  <a:cubicBezTo>
                    <a:pt x="50347" y="-1538"/>
                    <a:pt x="86842" y="28564"/>
                    <a:pt x="113641" y="93723"/>
                  </a:cubicBezTo>
                  <a:cubicBezTo>
                    <a:pt x="56740" y="99956"/>
                    <a:pt x="9963" y="61383"/>
                    <a:pt x="0" y="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9" name="任意多边形: 形状 198"/>
            <p:cNvSpPr/>
            <p:nvPr/>
          </p:nvSpPr>
          <p:spPr>
            <a:xfrm>
              <a:off x="8909865" y="5292556"/>
              <a:ext cx="93230" cy="82353"/>
            </a:xfrm>
            <a:custGeom>
              <a:avLst/>
              <a:gdLst>
                <a:gd name="connsiteX0" fmla="*/ 62301 w 93230"/>
                <a:gd name="connsiteY0" fmla="*/ 82354 h 82353"/>
                <a:gd name="connsiteX1" fmla="*/ 20 w 93230"/>
                <a:gd name="connsiteY1" fmla="*/ 30408 h 82353"/>
                <a:gd name="connsiteX2" fmla="*/ 16003 w 93230"/>
                <a:gd name="connsiteY2" fmla="*/ 2651 h 82353"/>
                <a:gd name="connsiteX3" fmla="*/ 85690 w 93230"/>
                <a:gd name="connsiteY3" fmla="*/ 39625 h 82353"/>
                <a:gd name="connsiteX4" fmla="*/ 62301 w 93230"/>
                <a:gd name="connsiteY4" fmla="*/ 82354 h 82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230" h="82353">
                  <a:moveTo>
                    <a:pt x="62301" y="82354"/>
                  </a:moveTo>
                  <a:cubicBezTo>
                    <a:pt x="31294" y="82354"/>
                    <a:pt x="1405" y="59231"/>
                    <a:pt x="20" y="30408"/>
                  </a:cubicBezTo>
                  <a:cubicBezTo>
                    <a:pt x="-460" y="21085"/>
                    <a:pt x="7905" y="6007"/>
                    <a:pt x="16003" y="2651"/>
                  </a:cubicBezTo>
                  <a:cubicBezTo>
                    <a:pt x="39711" y="-7206"/>
                    <a:pt x="71891" y="11601"/>
                    <a:pt x="85690" y="39625"/>
                  </a:cubicBezTo>
                  <a:cubicBezTo>
                    <a:pt x="100555" y="69940"/>
                    <a:pt x="93788" y="82354"/>
                    <a:pt x="62301" y="823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0" name="任意多边形: 形状 199"/>
            <p:cNvSpPr/>
            <p:nvPr/>
          </p:nvSpPr>
          <p:spPr>
            <a:xfrm>
              <a:off x="8999638" y="5147247"/>
              <a:ext cx="93371" cy="86264"/>
            </a:xfrm>
            <a:custGeom>
              <a:avLst/>
              <a:gdLst>
                <a:gd name="connsiteX0" fmla="*/ 76047 w 93371"/>
                <a:gd name="connsiteY0" fmla="*/ 86264 h 86264"/>
                <a:gd name="connsiteX1" fmla="*/ 393 w 93371"/>
                <a:gd name="connsiteY1" fmla="*/ 26327 h 86264"/>
                <a:gd name="connsiteX2" fmla="*/ 23302 w 93371"/>
                <a:gd name="connsiteY2" fmla="*/ 8 h 86264"/>
                <a:gd name="connsiteX3" fmla="*/ 93362 w 93371"/>
                <a:gd name="connsiteY3" fmla="*/ 66285 h 86264"/>
                <a:gd name="connsiteX4" fmla="*/ 76047 w 93371"/>
                <a:gd name="connsiteY4" fmla="*/ 86264 h 8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71" h="86264">
                  <a:moveTo>
                    <a:pt x="76047" y="86264"/>
                  </a:moveTo>
                  <a:cubicBezTo>
                    <a:pt x="31027" y="84346"/>
                    <a:pt x="4708" y="60638"/>
                    <a:pt x="393" y="26327"/>
                  </a:cubicBezTo>
                  <a:cubicBezTo>
                    <a:pt x="-1739" y="9385"/>
                    <a:pt x="4655" y="-312"/>
                    <a:pt x="23302" y="8"/>
                  </a:cubicBezTo>
                  <a:cubicBezTo>
                    <a:pt x="58145" y="540"/>
                    <a:pt x="94055" y="32294"/>
                    <a:pt x="93362" y="66285"/>
                  </a:cubicBezTo>
                  <a:cubicBezTo>
                    <a:pt x="93202" y="74703"/>
                    <a:pt x="79243" y="82801"/>
                    <a:pt x="76047" y="862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1" name="任意多边形: 形状 200"/>
            <p:cNvSpPr/>
            <p:nvPr/>
          </p:nvSpPr>
          <p:spPr>
            <a:xfrm>
              <a:off x="8553794" y="5605402"/>
              <a:ext cx="94198" cy="78304"/>
            </a:xfrm>
            <a:custGeom>
              <a:avLst/>
              <a:gdLst>
                <a:gd name="connsiteX0" fmla="*/ 72068 w 94198"/>
                <a:gd name="connsiteY0" fmla="*/ 78305 h 78304"/>
                <a:gd name="connsiteX1" fmla="*/ 197 w 94198"/>
                <a:gd name="connsiteY1" fmla="*/ 31154 h 78304"/>
                <a:gd name="connsiteX2" fmla="*/ 8242 w 94198"/>
                <a:gd name="connsiteY2" fmla="*/ 3929 h 78304"/>
                <a:gd name="connsiteX3" fmla="*/ 87039 w 94198"/>
                <a:gd name="connsiteY3" fmla="*/ 33125 h 78304"/>
                <a:gd name="connsiteX4" fmla="*/ 92793 w 94198"/>
                <a:gd name="connsiteY4" fmla="*/ 68342 h 78304"/>
                <a:gd name="connsiteX5" fmla="*/ 72068 w 94198"/>
                <a:gd name="connsiteY5" fmla="*/ 78305 h 7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98" h="78304">
                  <a:moveTo>
                    <a:pt x="72068" y="78305"/>
                  </a:moveTo>
                  <a:cubicBezTo>
                    <a:pt x="24385" y="76600"/>
                    <a:pt x="3606" y="61948"/>
                    <a:pt x="197" y="31154"/>
                  </a:cubicBezTo>
                  <a:cubicBezTo>
                    <a:pt x="-816" y="22150"/>
                    <a:pt x="2114" y="7658"/>
                    <a:pt x="8242" y="3929"/>
                  </a:cubicBezTo>
                  <a:cubicBezTo>
                    <a:pt x="27688" y="-8005"/>
                    <a:pt x="72974" y="8830"/>
                    <a:pt x="87039" y="33125"/>
                  </a:cubicBezTo>
                  <a:cubicBezTo>
                    <a:pt x="92793" y="43088"/>
                    <a:pt x="96309" y="58325"/>
                    <a:pt x="92793" y="68342"/>
                  </a:cubicBezTo>
                  <a:cubicBezTo>
                    <a:pt x="90289" y="75268"/>
                    <a:pt x="74093" y="77399"/>
                    <a:pt x="72068" y="783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2" name="任意多边形: 形状 201"/>
            <p:cNvSpPr/>
            <p:nvPr/>
          </p:nvSpPr>
          <p:spPr>
            <a:xfrm>
              <a:off x="11575630" y="6621139"/>
              <a:ext cx="123763" cy="102067"/>
            </a:xfrm>
            <a:custGeom>
              <a:avLst/>
              <a:gdLst>
                <a:gd name="connsiteX0" fmla="*/ 123764 w 123763"/>
                <a:gd name="connsiteY0" fmla="*/ 102067 h 102067"/>
                <a:gd name="connsiteX1" fmla="*/ 0 w 123763"/>
                <a:gd name="connsiteY1" fmla="*/ 946 h 102067"/>
                <a:gd name="connsiteX2" fmla="*/ 123764 w 123763"/>
                <a:gd name="connsiteY2" fmla="*/ 102067 h 10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761" h="102065">
                  <a:moveTo>
                    <a:pt x="123764" y="102067"/>
                  </a:moveTo>
                  <a:cubicBezTo>
                    <a:pt x="64998" y="96206"/>
                    <a:pt x="11295" y="52306"/>
                    <a:pt x="0" y="946"/>
                  </a:cubicBezTo>
                  <a:cubicBezTo>
                    <a:pt x="44859" y="-7152"/>
                    <a:pt x="99576" y="37601"/>
                    <a:pt x="123764" y="1020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3" name="任意多边形: 形状 202"/>
            <p:cNvSpPr/>
            <p:nvPr/>
          </p:nvSpPr>
          <p:spPr>
            <a:xfrm>
              <a:off x="11081000" y="6161513"/>
              <a:ext cx="113161" cy="94199"/>
            </a:xfrm>
            <a:custGeom>
              <a:avLst/>
              <a:gdLst>
                <a:gd name="connsiteX0" fmla="*/ 0 w 113161"/>
                <a:gd name="connsiteY0" fmla="*/ 1372 h 94199"/>
                <a:gd name="connsiteX1" fmla="*/ 113162 w 113161"/>
                <a:gd name="connsiteY1" fmla="*/ 92477 h 94199"/>
                <a:gd name="connsiteX2" fmla="*/ 0 w 113161"/>
                <a:gd name="connsiteY2" fmla="*/ 1372 h 9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161" h="94199">
                  <a:moveTo>
                    <a:pt x="0" y="1372"/>
                  </a:moveTo>
                  <a:cubicBezTo>
                    <a:pt x="54450" y="-6566"/>
                    <a:pt x="86683" y="19433"/>
                    <a:pt x="113162" y="92477"/>
                  </a:cubicBezTo>
                  <a:cubicBezTo>
                    <a:pt x="67609" y="102706"/>
                    <a:pt x="22963" y="66744"/>
                    <a:pt x="0" y="13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4" name="任意多边形: 形状 203"/>
            <p:cNvSpPr/>
            <p:nvPr/>
          </p:nvSpPr>
          <p:spPr>
            <a:xfrm>
              <a:off x="8301763" y="6279904"/>
              <a:ext cx="95223" cy="74218"/>
            </a:xfrm>
            <a:custGeom>
              <a:avLst/>
              <a:gdLst>
                <a:gd name="connsiteX0" fmla="*/ 39702 w 95223"/>
                <a:gd name="connsiteY0" fmla="*/ 619 h 74218"/>
                <a:gd name="connsiteX1" fmla="*/ 95218 w 95223"/>
                <a:gd name="connsiteY1" fmla="*/ 52458 h 74218"/>
                <a:gd name="connsiteX2" fmla="*/ 61386 w 95223"/>
                <a:gd name="connsiteY2" fmla="*/ 73982 h 74218"/>
                <a:gd name="connsiteX3" fmla="*/ 11 w 95223"/>
                <a:gd name="connsiteY3" fmla="*/ 27577 h 74218"/>
                <a:gd name="connsiteX4" fmla="*/ 39702 w 95223"/>
                <a:gd name="connsiteY4" fmla="*/ 619 h 7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23" h="74218">
                  <a:moveTo>
                    <a:pt x="39702" y="619"/>
                  </a:moveTo>
                  <a:cubicBezTo>
                    <a:pt x="73534" y="885"/>
                    <a:pt x="95644" y="21823"/>
                    <a:pt x="95218" y="52458"/>
                  </a:cubicBezTo>
                  <a:cubicBezTo>
                    <a:pt x="94845" y="77339"/>
                    <a:pt x="77476" y="74195"/>
                    <a:pt x="61386" y="73982"/>
                  </a:cubicBezTo>
                  <a:cubicBezTo>
                    <a:pt x="23719" y="73502"/>
                    <a:pt x="490" y="55974"/>
                    <a:pt x="11" y="27577"/>
                  </a:cubicBezTo>
                  <a:cubicBezTo>
                    <a:pt x="-522" y="-1672"/>
                    <a:pt x="19244" y="-980"/>
                    <a:pt x="39702" y="6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5" name="任意多边形: 形状 204"/>
            <p:cNvSpPr/>
            <p:nvPr/>
          </p:nvSpPr>
          <p:spPr>
            <a:xfrm>
              <a:off x="9978953" y="5284126"/>
              <a:ext cx="94445" cy="86594"/>
            </a:xfrm>
            <a:custGeom>
              <a:avLst/>
              <a:gdLst>
                <a:gd name="connsiteX0" fmla="*/ 0 w 94445"/>
                <a:gd name="connsiteY0" fmla="*/ 2876 h 86594"/>
                <a:gd name="connsiteX1" fmla="*/ 94301 w 94445"/>
                <a:gd name="connsiteY1" fmla="*/ 70379 h 86594"/>
                <a:gd name="connsiteX2" fmla="*/ 72564 w 94445"/>
                <a:gd name="connsiteY2" fmla="*/ 86575 h 86594"/>
                <a:gd name="connsiteX3" fmla="*/ 0 w 94445"/>
                <a:gd name="connsiteY3" fmla="*/ 2876 h 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445" h="86594">
                  <a:moveTo>
                    <a:pt x="0" y="2876"/>
                  </a:moveTo>
                  <a:cubicBezTo>
                    <a:pt x="45286" y="-10870"/>
                    <a:pt x="97551" y="26798"/>
                    <a:pt x="94301" y="70379"/>
                  </a:cubicBezTo>
                  <a:cubicBezTo>
                    <a:pt x="93822" y="76559"/>
                    <a:pt x="79703" y="87108"/>
                    <a:pt x="72564" y="86575"/>
                  </a:cubicBezTo>
                  <a:cubicBezTo>
                    <a:pt x="36282" y="83805"/>
                    <a:pt x="9004" y="51518"/>
                    <a:pt x="0" y="28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6" name="任意多边形: 形状 205"/>
            <p:cNvSpPr/>
            <p:nvPr/>
          </p:nvSpPr>
          <p:spPr>
            <a:xfrm>
              <a:off x="8592211" y="5285069"/>
              <a:ext cx="91263" cy="80836"/>
            </a:xfrm>
            <a:custGeom>
              <a:avLst/>
              <a:gdLst>
                <a:gd name="connsiteX0" fmla="*/ 71584 w 91263"/>
                <a:gd name="connsiteY0" fmla="*/ 80837 h 80836"/>
                <a:gd name="connsiteX1" fmla="*/ 32 w 91263"/>
                <a:gd name="connsiteY1" fmla="*/ 23350 h 80836"/>
                <a:gd name="connsiteX2" fmla="*/ 34183 w 91263"/>
                <a:gd name="connsiteY2" fmla="*/ 121 h 80836"/>
                <a:gd name="connsiteX3" fmla="*/ 90498 w 91263"/>
                <a:gd name="connsiteY3" fmla="*/ 60911 h 80836"/>
                <a:gd name="connsiteX4" fmla="*/ 71584 w 91263"/>
                <a:gd name="connsiteY4" fmla="*/ 80837 h 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263" h="80836">
                  <a:moveTo>
                    <a:pt x="71584" y="80837"/>
                  </a:moveTo>
                  <a:cubicBezTo>
                    <a:pt x="24327" y="77587"/>
                    <a:pt x="-1033" y="53825"/>
                    <a:pt x="32" y="23350"/>
                  </a:cubicBezTo>
                  <a:cubicBezTo>
                    <a:pt x="885" y="-572"/>
                    <a:pt x="17773" y="-358"/>
                    <a:pt x="34183" y="121"/>
                  </a:cubicBezTo>
                  <a:cubicBezTo>
                    <a:pt x="67162" y="1133"/>
                    <a:pt x="96411" y="31235"/>
                    <a:pt x="90498" y="60911"/>
                  </a:cubicBezTo>
                  <a:cubicBezTo>
                    <a:pt x="88686" y="70288"/>
                    <a:pt x="75100" y="77374"/>
                    <a:pt x="71584" y="808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7" name="任意多边形: 形状 206"/>
            <p:cNvSpPr/>
            <p:nvPr/>
          </p:nvSpPr>
          <p:spPr>
            <a:xfrm>
              <a:off x="10299683" y="5477735"/>
              <a:ext cx="98527" cy="97254"/>
            </a:xfrm>
            <a:custGeom>
              <a:avLst/>
              <a:gdLst>
                <a:gd name="connsiteX0" fmla="*/ 8419 w 98527"/>
                <a:gd name="connsiteY0" fmla="*/ 0 h 97254"/>
                <a:gd name="connsiteX1" fmla="*/ 97872 w 98527"/>
                <a:gd name="connsiteY1" fmla="*/ 73790 h 97254"/>
                <a:gd name="connsiteX2" fmla="*/ 75069 w 98527"/>
                <a:gd name="connsiteY2" fmla="*/ 95420 h 97254"/>
                <a:gd name="connsiteX3" fmla="*/ 374 w 98527"/>
                <a:gd name="connsiteY3" fmla="*/ 22856 h 97254"/>
                <a:gd name="connsiteX4" fmla="*/ 8419 w 98527"/>
                <a:gd name="connsiteY4" fmla="*/ 0 h 9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527" h="97254">
                  <a:moveTo>
                    <a:pt x="8419" y="0"/>
                  </a:moveTo>
                  <a:cubicBezTo>
                    <a:pt x="48804" y="1225"/>
                    <a:pt x="92811" y="42143"/>
                    <a:pt x="97872" y="73790"/>
                  </a:cubicBezTo>
                  <a:cubicBezTo>
                    <a:pt x="101016" y="93236"/>
                    <a:pt x="92758" y="101174"/>
                    <a:pt x="75069" y="95420"/>
                  </a:cubicBezTo>
                  <a:cubicBezTo>
                    <a:pt x="38787" y="83486"/>
                    <a:pt x="12096" y="59777"/>
                    <a:pt x="374" y="22856"/>
                  </a:cubicBezTo>
                  <a:cubicBezTo>
                    <a:pt x="-1810" y="15930"/>
                    <a:pt x="6182" y="5807"/>
                    <a:pt x="84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8" name="任意多边形: 形状 207"/>
            <p:cNvSpPr/>
            <p:nvPr/>
          </p:nvSpPr>
          <p:spPr>
            <a:xfrm>
              <a:off x="9580639" y="5211020"/>
              <a:ext cx="93096" cy="86544"/>
            </a:xfrm>
            <a:custGeom>
              <a:avLst/>
              <a:gdLst>
                <a:gd name="connsiteX0" fmla="*/ 863 w 93096"/>
                <a:gd name="connsiteY0" fmla="*/ 328 h 86544"/>
                <a:gd name="connsiteX1" fmla="*/ 89464 w 93096"/>
                <a:gd name="connsiteY1" fmla="*/ 52327 h 86544"/>
                <a:gd name="connsiteX2" fmla="*/ 90423 w 93096"/>
                <a:gd name="connsiteY2" fmla="*/ 81576 h 86544"/>
                <a:gd name="connsiteX3" fmla="*/ 64157 w 93096"/>
                <a:gd name="connsiteY3" fmla="*/ 86105 h 86544"/>
                <a:gd name="connsiteX4" fmla="*/ 863 w 93096"/>
                <a:gd name="connsiteY4" fmla="*/ 328 h 8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096" h="86544">
                  <a:moveTo>
                    <a:pt x="863" y="328"/>
                  </a:moveTo>
                  <a:cubicBezTo>
                    <a:pt x="44178" y="-2869"/>
                    <a:pt x="71669" y="17536"/>
                    <a:pt x="89464" y="52327"/>
                  </a:cubicBezTo>
                  <a:cubicBezTo>
                    <a:pt x="93672" y="60531"/>
                    <a:pt x="94525" y="74117"/>
                    <a:pt x="90423" y="81576"/>
                  </a:cubicBezTo>
                  <a:cubicBezTo>
                    <a:pt x="87652" y="86531"/>
                    <a:pt x="73054" y="87170"/>
                    <a:pt x="64157" y="86105"/>
                  </a:cubicBezTo>
                  <a:cubicBezTo>
                    <a:pt x="23346" y="81470"/>
                    <a:pt x="-5424" y="43269"/>
                    <a:pt x="863" y="3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9" name="任意多边形: 形状 208"/>
            <p:cNvSpPr/>
            <p:nvPr/>
          </p:nvSpPr>
          <p:spPr>
            <a:xfrm>
              <a:off x="10104756" y="5303446"/>
              <a:ext cx="100094" cy="89259"/>
            </a:xfrm>
            <a:custGeom>
              <a:avLst/>
              <a:gdLst>
                <a:gd name="connsiteX0" fmla="*/ 100095 w 100094"/>
                <a:gd name="connsiteY0" fmla="*/ 88566 h 89259"/>
                <a:gd name="connsiteX1" fmla="*/ 2064 w 100094"/>
                <a:gd name="connsiteY1" fmla="*/ 31932 h 89259"/>
                <a:gd name="connsiteX2" fmla="*/ 28329 w 100094"/>
                <a:gd name="connsiteY2" fmla="*/ 3748 h 89259"/>
                <a:gd name="connsiteX3" fmla="*/ 84324 w 100094"/>
                <a:gd name="connsiteY3" fmla="*/ 51058 h 89259"/>
                <a:gd name="connsiteX4" fmla="*/ 100095 w 100094"/>
                <a:gd name="connsiteY4" fmla="*/ 88566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94" h="89259">
                  <a:moveTo>
                    <a:pt x="100095" y="88566"/>
                  </a:moveTo>
                  <a:cubicBezTo>
                    <a:pt x="50067" y="93627"/>
                    <a:pt x="11973" y="70611"/>
                    <a:pt x="2064" y="31932"/>
                  </a:cubicBezTo>
                  <a:cubicBezTo>
                    <a:pt x="-4596" y="5986"/>
                    <a:pt x="5047" y="-6908"/>
                    <a:pt x="28329" y="3748"/>
                  </a:cubicBezTo>
                  <a:cubicBezTo>
                    <a:pt x="49800" y="13551"/>
                    <a:pt x="67595" y="33210"/>
                    <a:pt x="84324" y="51058"/>
                  </a:cubicBezTo>
                  <a:cubicBezTo>
                    <a:pt x="92369" y="59583"/>
                    <a:pt x="94287" y="73968"/>
                    <a:pt x="100095" y="885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0" name="任意多边形: 形状 209"/>
            <p:cNvSpPr/>
            <p:nvPr/>
          </p:nvSpPr>
          <p:spPr>
            <a:xfrm>
              <a:off x="8847453" y="5142625"/>
              <a:ext cx="91429" cy="77065"/>
            </a:xfrm>
            <a:custGeom>
              <a:avLst/>
              <a:gdLst>
                <a:gd name="connsiteX0" fmla="*/ 76657 w 91429"/>
                <a:gd name="connsiteY0" fmla="*/ 77033 h 77065"/>
                <a:gd name="connsiteX1" fmla="*/ 97 w 91429"/>
                <a:gd name="connsiteY1" fmla="*/ 19174 h 77065"/>
                <a:gd name="connsiteX2" fmla="*/ 20769 w 91429"/>
                <a:gd name="connsiteY2" fmla="*/ 207 h 77065"/>
                <a:gd name="connsiteX3" fmla="*/ 91415 w 91429"/>
                <a:gd name="connsiteY3" fmla="*/ 53378 h 77065"/>
                <a:gd name="connsiteX4" fmla="*/ 76657 w 91429"/>
                <a:gd name="connsiteY4" fmla="*/ 77033 h 7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29" h="77065">
                  <a:moveTo>
                    <a:pt x="76657" y="77033"/>
                  </a:moveTo>
                  <a:cubicBezTo>
                    <a:pt x="29453" y="78099"/>
                    <a:pt x="-1981" y="52100"/>
                    <a:pt x="97" y="19174"/>
                  </a:cubicBezTo>
                  <a:cubicBezTo>
                    <a:pt x="523" y="12141"/>
                    <a:pt x="13150" y="740"/>
                    <a:pt x="20769" y="207"/>
                  </a:cubicBezTo>
                  <a:cubicBezTo>
                    <a:pt x="59715" y="-2510"/>
                    <a:pt x="92214" y="21838"/>
                    <a:pt x="91415" y="53378"/>
                  </a:cubicBezTo>
                  <a:cubicBezTo>
                    <a:pt x="91202" y="62915"/>
                    <a:pt x="79854" y="72238"/>
                    <a:pt x="76657" y="770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1" name="任意多边形: 形状 210"/>
            <p:cNvSpPr/>
            <p:nvPr/>
          </p:nvSpPr>
          <p:spPr>
            <a:xfrm>
              <a:off x="8047624" y="6131254"/>
              <a:ext cx="93099" cy="74415"/>
            </a:xfrm>
            <a:custGeom>
              <a:avLst/>
              <a:gdLst>
                <a:gd name="connsiteX0" fmla="*/ 60858 w 93099"/>
                <a:gd name="connsiteY0" fmla="*/ 73987 h 74415"/>
                <a:gd name="connsiteX1" fmla="*/ 69 w 93099"/>
                <a:gd name="connsiteY1" fmla="*/ 25878 h 74415"/>
                <a:gd name="connsiteX2" fmla="*/ 49830 w 93099"/>
                <a:gd name="connsiteY2" fmla="*/ 251 h 74415"/>
                <a:gd name="connsiteX3" fmla="*/ 93091 w 93099"/>
                <a:gd name="connsiteY3" fmla="*/ 49639 h 74415"/>
                <a:gd name="connsiteX4" fmla="*/ 60858 w 93099"/>
                <a:gd name="connsiteY4" fmla="*/ 73987 h 74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099" h="74415">
                  <a:moveTo>
                    <a:pt x="60858" y="73987"/>
                  </a:moveTo>
                  <a:cubicBezTo>
                    <a:pt x="28679" y="72975"/>
                    <a:pt x="-1636" y="49213"/>
                    <a:pt x="69" y="25878"/>
                  </a:cubicBezTo>
                  <a:cubicBezTo>
                    <a:pt x="2519" y="-7048"/>
                    <a:pt x="31716" y="2542"/>
                    <a:pt x="49830" y="251"/>
                  </a:cubicBezTo>
                  <a:cubicBezTo>
                    <a:pt x="73645" y="-2786"/>
                    <a:pt x="92665" y="22201"/>
                    <a:pt x="93091" y="49639"/>
                  </a:cubicBezTo>
                  <a:cubicBezTo>
                    <a:pt x="93518" y="75319"/>
                    <a:pt x="76415" y="75266"/>
                    <a:pt x="60858" y="739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2" name="任意多边形: 形状 211"/>
            <p:cNvSpPr/>
            <p:nvPr/>
          </p:nvSpPr>
          <p:spPr>
            <a:xfrm>
              <a:off x="10807448" y="5853805"/>
              <a:ext cx="103224" cy="98756"/>
            </a:xfrm>
            <a:custGeom>
              <a:avLst/>
              <a:gdLst>
                <a:gd name="connsiteX0" fmla="*/ 103224 w 103224"/>
                <a:gd name="connsiteY0" fmla="*/ 98740 h 98756"/>
                <a:gd name="connsiteX1" fmla="*/ 25 w 103224"/>
                <a:gd name="connsiteY1" fmla="*/ 16639 h 98756"/>
                <a:gd name="connsiteX2" fmla="*/ 19205 w 103224"/>
                <a:gd name="connsiteY2" fmla="*/ 17 h 98756"/>
                <a:gd name="connsiteX3" fmla="*/ 103224 w 103224"/>
                <a:gd name="connsiteY3" fmla="*/ 98740 h 9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223" h="98756">
                  <a:moveTo>
                    <a:pt x="103224" y="98740"/>
                  </a:moveTo>
                  <a:cubicBezTo>
                    <a:pt x="62520" y="99752"/>
                    <a:pt x="5193" y="54360"/>
                    <a:pt x="25" y="16639"/>
                  </a:cubicBezTo>
                  <a:cubicBezTo>
                    <a:pt x="-667" y="11791"/>
                    <a:pt x="13025" y="-516"/>
                    <a:pt x="19205" y="17"/>
                  </a:cubicBezTo>
                  <a:cubicBezTo>
                    <a:pt x="55008" y="3267"/>
                    <a:pt x="100507" y="57184"/>
                    <a:pt x="103224" y="987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3" name="任意多边形: 形状 212"/>
            <p:cNvSpPr/>
            <p:nvPr/>
          </p:nvSpPr>
          <p:spPr>
            <a:xfrm>
              <a:off x="8489364" y="5445792"/>
              <a:ext cx="90592" cy="77336"/>
            </a:xfrm>
            <a:custGeom>
              <a:avLst/>
              <a:gdLst>
                <a:gd name="connsiteX0" fmla="*/ 70593 w 90592"/>
                <a:gd name="connsiteY0" fmla="*/ 77336 h 77336"/>
                <a:gd name="connsiteX1" fmla="*/ 0 w 90592"/>
                <a:gd name="connsiteY1" fmla="*/ 18304 h 77336"/>
                <a:gd name="connsiteX2" fmla="*/ 25946 w 90592"/>
                <a:gd name="connsiteY2" fmla="*/ 30 h 77336"/>
                <a:gd name="connsiteX3" fmla="*/ 90252 w 90592"/>
                <a:gd name="connsiteY3" fmla="*/ 54853 h 77336"/>
                <a:gd name="connsiteX4" fmla="*/ 70593 w 90592"/>
                <a:gd name="connsiteY4" fmla="*/ 77336 h 7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92" h="77336">
                  <a:moveTo>
                    <a:pt x="70593" y="77336"/>
                  </a:moveTo>
                  <a:cubicBezTo>
                    <a:pt x="25307" y="77442"/>
                    <a:pt x="53" y="50750"/>
                    <a:pt x="0" y="18304"/>
                  </a:cubicBezTo>
                  <a:cubicBezTo>
                    <a:pt x="0" y="-2154"/>
                    <a:pt x="12840" y="137"/>
                    <a:pt x="25946" y="30"/>
                  </a:cubicBezTo>
                  <a:cubicBezTo>
                    <a:pt x="64199" y="-290"/>
                    <a:pt x="94142" y="23206"/>
                    <a:pt x="90252" y="54853"/>
                  </a:cubicBezTo>
                  <a:cubicBezTo>
                    <a:pt x="88974" y="65295"/>
                    <a:pt x="73683" y="74033"/>
                    <a:pt x="70593" y="773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4" name="任意多边形: 形状 213"/>
            <p:cNvSpPr/>
            <p:nvPr/>
          </p:nvSpPr>
          <p:spPr>
            <a:xfrm>
              <a:off x="8695389" y="5137179"/>
              <a:ext cx="83889" cy="82159"/>
            </a:xfrm>
            <a:custGeom>
              <a:avLst/>
              <a:gdLst>
                <a:gd name="connsiteX0" fmla="*/ 63667 w 83889"/>
                <a:gd name="connsiteY0" fmla="*/ 82160 h 82159"/>
                <a:gd name="connsiteX1" fmla="*/ 14705 w 83889"/>
                <a:gd name="connsiteY1" fmla="*/ 55041 h 82159"/>
                <a:gd name="connsiteX2" fmla="*/ 0 w 83889"/>
                <a:gd name="connsiteY2" fmla="*/ 1657 h 82159"/>
                <a:gd name="connsiteX3" fmla="*/ 59085 w 83889"/>
                <a:gd name="connsiteY3" fmla="*/ 5333 h 82159"/>
                <a:gd name="connsiteX4" fmla="*/ 83806 w 83889"/>
                <a:gd name="connsiteY4" fmla="*/ 60529 h 82159"/>
                <a:gd name="connsiteX5" fmla="*/ 63667 w 83889"/>
                <a:gd name="connsiteY5" fmla="*/ 82160 h 8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889" h="82159">
                  <a:moveTo>
                    <a:pt x="63667" y="82160"/>
                  </a:moveTo>
                  <a:cubicBezTo>
                    <a:pt x="44380" y="72143"/>
                    <a:pt x="24028" y="67721"/>
                    <a:pt x="14705" y="55041"/>
                  </a:cubicBezTo>
                  <a:cubicBezTo>
                    <a:pt x="4475" y="41189"/>
                    <a:pt x="4475" y="19772"/>
                    <a:pt x="0" y="1657"/>
                  </a:cubicBezTo>
                  <a:cubicBezTo>
                    <a:pt x="20139" y="2243"/>
                    <a:pt x="45392" y="-4363"/>
                    <a:pt x="59085" y="5333"/>
                  </a:cubicBezTo>
                  <a:cubicBezTo>
                    <a:pt x="73416" y="15456"/>
                    <a:pt x="78105" y="40869"/>
                    <a:pt x="83806" y="60529"/>
                  </a:cubicBezTo>
                  <a:cubicBezTo>
                    <a:pt x="85031" y="64791"/>
                    <a:pt x="72511" y="73049"/>
                    <a:pt x="63667" y="821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5" name="任意多边形: 形状 214"/>
            <p:cNvSpPr/>
            <p:nvPr/>
          </p:nvSpPr>
          <p:spPr>
            <a:xfrm>
              <a:off x="8116685" y="6296666"/>
              <a:ext cx="93588" cy="73485"/>
            </a:xfrm>
            <a:custGeom>
              <a:avLst/>
              <a:gdLst>
                <a:gd name="connsiteX0" fmla="*/ 36711 w 93588"/>
                <a:gd name="connsiteY0" fmla="*/ 0 h 73485"/>
                <a:gd name="connsiteX1" fmla="*/ 93558 w 93588"/>
                <a:gd name="connsiteY1" fmla="*/ 48909 h 73485"/>
                <a:gd name="connsiteX2" fmla="*/ 54612 w 93588"/>
                <a:gd name="connsiteY2" fmla="*/ 73257 h 73485"/>
                <a:gd name="connsiteX3" fmla="*/ 2 w 93588"/>
                <a:gd name="connsiteY3" fmla="*/ 25413 h 73485"/>
                <a:gd name="connsiteX4" fmla="*/ 36711 w 93588"/>
                <a:gd name="connsiteY4" fmla="*/ 0 h 7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88" h="73485">
                  <a:moveTo>
                    <a:pt x="36711" y="0"/>
                  </a:moveTo>
                  <a:cubicBezTo>
                    <a:pt x="72407" y="53"/>
                    <a:pt x="92546" y="18221"/>
                    <a:pt x="93558" y="48909"/>
                  </a:cubicBezTo>
                  <a:cubicBezTo>
                    <a:pt x="94570" y="79437"/>
                    <a:pt x="69690" y="71552"/>
                    <a:pt x="54612" y="73257"/>
                  </a:cubicBezTo>
                  <a:cubicBezTo>
                    <a:pt x="28666" y="76240"/>
                    <a:pt x="269" y="49548"/>
                    <a:pt x="2" y="25413"/>
                  </a:cubicBezTo>
                  <a:cubicBezTo>
                    <a:pt x="-264" y="-2771"/>
                    <a:pt x="20887" y="1119"/>
                    <a:pt x="3671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6" name="任意多边形: 形状 215"/>
            <p:cNvSpPr/>
            <p:nvPr/>
          </p:nvSpPr>
          <p:spPr>
            <a:xfrm>
              <a:off x="11192244" y="6195278"/>
              <a:ext cx="111176" cy="98510"/>
            </a:xfrm>
            <a:custGeom>
              <a:avLst/>
              <a:gdLst>
                <a:gd name="connsiteX0" fmla="*/ 0 w 111176"/>
                <a:gd name="connsiteY0" fmla="*/ 0 h 98510"/>
                <a:gd name="connsiteX1" fmla="*/ 110924 w 111176"/>
                <a:gd name="connsiteY1" fmla="*/ 98510 h 98510"/>
                <a:gd name="connsiteX2" fmla="*/ 0 w 111176"/>
                <a:gd name="connsiteY2" fmla="*/ 0 h 9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75" h="98510">
                  <a:moveTo>
                    <a:pt x="0" y="0"/>
                  </a:moveTo>
                  <a:cubicBezTo>
                    <a:pt x="66171" y="4795"/>
                    <a:pt x="115133" y="49335"/>
                    <a:pt x="110924" y="98510"/>
                  </a:cubicBezTo>
                  <a:cubicBezTo>
                    <a:pt x="48909" y="95367"/>
                    <a:pt x="24828" y="4981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7" name="任意多边形: 形状 216"/>
            <p:cNvSpPr/>
            <p:nvPr/>
          </p:nvSpPr>
          <p:spPr>
            <a:xfrm>
              <a:off x="8277744" y="5779184"/>
              <a:ext cx="93193" cy="75452"/>
            </a:xfrm>
            <a:custGeom>
              <a:avLst/>
              <a:gdLst>
                <a:gd name="connsiteX0" fmla="*/ 31489 w 93193"/>
                <a:gd name="connsiteY0" fmla="*/ 849 h 75452"/>
                <a:gd name="connsiteX1" fmla="*/ 93184 w 93193"/>
                <a:gd name="connsiteY1" fmla="*/ 52368 h 75452"/>
                <a:gd name="connsiteX2" fmla="*/ 53066 w 93193"/>
                <a:gd name="connsiteY2" fmla="*/ 75171 h 75452"/>
                <a:gd name="connsiteX3" fmla="*/ 1 w 93193"/>
                <a:gd name="connsiteY3" fmla="*/ 23492 h 75452"/>
                <a:gd name="connsiteX4" fmla="*/ 31489 w 93193"/>
                <a:gd name="connsiteY4" fmla="*/ 849 h 75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93" h="75452">
                  <a:moveTo>
                    <a:pt x="31489" y="849"/>
                  </a:moveTo>
                  <a:cubicBezTo>
                    <a:pt x="68250" y="2394"/>
                    <a:pt x="93770" y="23864"/>
                    <a:pt x="93184" y="52368"/>
                  </a:cubicBezTo>
                  <a:cubicBezTo>
                    <a:pt x="92598" y="81777"/>
                    <a:pt x="68676" y="74372"/>
                    <a:pt x="53066" y="75171"/>
                  </a:cubicBezTo>
                  <a:cubicBezTo>
                    <a:pt x="23124" y="76663"/>
                    <a:pt x="-212" y="51729"/>
                    <a:pt x="1" y="23492"/>
                  </a:cubicBezTo>
                  <a:cubicBezTo>
                    <a:pt x="215" y="-57"/>
                    <a:pt x="14653" y="-1602"/>
                    <a:pt x="31489" y="8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8" name="任意多边形: 形状 217"/>
            <p:cNvSpPr/>
            <p:nvPr/>
          </p:nvSpPr>
          <p:spPr>
            <a:xfrm>
              <a:off x="8323422" y="5446098"/>
              <a:ext cx="91587" cy="78202"/>
            </a:xfrm>
            <a:custGeom>
              <a:avLst/>
              <a:gdLst>
                <a:gd name="connsiteX0" fmla="*/ 69510 w 91587"/>
                <a:gd name="connsiteY0" fmla="*/ 78202 h 78202"/>
                <a:gd name="connsiteX1" fmla="*/ 89 w 91587"/>
                <a:gd name="connsiteY1" fmla="*/ 22740 h 78202"/>
                <a:gd name="connsiteX2" fmla="*/ 31203 w 91587"/>
                <a:gd name="connsiteY2" fmla="*/ 150 h 78202"/>
                <a:gd name="connsiteX3" fmla="*/ 91141 w 91587"/>
                <a:gd name="connsiteY3" fmla="*/ 56252 h 78202"/>
                <a:gd name="connsiteX4" fmla="*/ 69510 w 91587"/>
                <a:gd name="connsiteY4" fmla="*/ 78202 h 78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587" h="78202">
                  <a:moveTo>
                    <a:pt x="69510" y="78202"/>
                  </a:moveTo>
                  <a:cubicBezTo>
                    <a:pt x="21081" y="76550"/>
                    <a:pt x="-1616" y="54387"/>
                    <a:pt x="89" y="22740"/>
                  </a:cubicBezTo>
                  <a:cubicBezTo>
                    <a:pt x="1208" y="1909"/>
                    <a:pt x="14634" y="-755"/>
                    <a:pt x="31203" y="150"/>
                  </a:cubicBezTo>
                  <a:cubicBezTo>
                    <a:pt x="59600" y="1695"/>
                    <a:pt x="96042" y="33183"/>
                    <a:pt x="91141" y="56252"/>
                  </a:cubicBezTo>
                  <a:cubicBezTo>
                    <a:pt x="88796" y="67067"/>
                    <a:pt x="72867" y="75005"/>
                    <a:pt x="69510" y="782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9" name="任意多边形: 形状 218"/>
            <p:cNvSpPr/>
            <p:nvPr/>
          </p:nvSpPr>
          <p:spPr>
            <a:xfrm>
              <a:off x="8073184" y="6641212"/>
              <a:ext cx="90838" cy="79868"/>
            </a:xfrm>
            <a:custGeom>
              <a:avLst/>
              <a:gdLst>
                <a:gd name="connsiteX0" fmla="*/ 35672 w 90838"/>
                <a:gd name="connsiteY0" fmla="*/ 0 h 79868"/>
                <a:gd name="connsiteX1" fmla="*/ 90761 w 90838"/>
                <a:gd name="connsiteY1" fmla="*/ 52745 h 79868"/>
                <a:gd name="connsiteX2" fmla="*/ 47339 w 90838"/>
                <a:gd name="connsiteY2" fmla="*/ 79490 h 79868"/>
                <a:gd name="connsiteX3" fmla="*/ 615 w 90838"/>
                <a:gd name="connsiteY3" fmla="*/ 32073 h 79868"/>
                <a:gd name="connsiteX4" fmla="*/ 35672 w 90838"/>
                <a:gd name="connsiteY4" fmla="*/ 0 h 7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838" h="79868">
                  <a:moveTo>
                    <a:pt x="35672" y="0"/>
                  </a:moveTo>
                  <a:cubicBezTo>
                    <a:pt x="72433" y="5914"/>
                    <a:pt x="89162" y="21577"/>
                    <a:pt x="90761" y="52745"/>
                  </a:cubicBezTo>
                  <a:cubicBezTo>
                    <a:pt x="92519" y="87642"/>
                    <a:pt x="64069" y="77040"/>
                    <a:pt x="47339" y="79490"/>
                  </a:cubicBezTo>
                  <a:cubicBezTo>
                    <a:pt x="21500" y="83220"/>
                    <a:pt x="-4340" y="58765"/>
                    <a:pt x="615" y="32073"/>
                  </a:cubicBezTo>
                  <a:cubicBezTo>
                    <a:pt x="2853" y="19606"/>
                    <a:pt x="23418" y="10602"/>
                    <a:pt x="3567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0" name="任意多边形: 形状 219"/>
            <p:cNvSpPr/>
            <p:nvPr/>
          </p:nvSpPr>
          <p:spPr>
            <a:xfrm>
              <a:off x="10998154" y="6026423"/>
              <a:ext cx="111190" cy="93527"/>
            </a:xfrm>
            <a:custGeom>
              <a:avLst/>
              <a:gdLst>
                <a:gd name="connsiteX0" fmla="*/ 0 w 111190"/>
                <a:gd name="connsiteY0" fmla="*/ 72 h 93527"/>
                <a:gd name="connsiteX1" fmla="*/ 111190 w 111190"/>
                <a:gd name="connsiteY1" fmla="*/ 89632 h 93527"/>
                <a:gd name="connsiteX2" fmla="*/ 0 w 111190"/>
                <a:gd name="connsiteY2" fmla="*/ 72 h 93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89" h="93527">
                  <a:moveTo>
                    <a:pt x="0" y="72"/>
                  </a:moveTo>
                  <a:cubicBezTo>
                    <a:pt x="54556" y="-1580"/>
                    <a:pt x="86896" y="25059"/>
                    <a:pt x="111190" y="89632"/>
                  </a:cubicBezTo>
                  <a:cubicBezTo>
                    <a:pt x="65531" y="104443"/>
                    <a:pt x="31541" y="77538"/>
                    <a:pt x="0" y="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1" name="任意多边形: 形状 220"/>
            <p:cNvSpPr/>
            <p:nvPr/>
          </p:nvSpPr>
          <p:spPr>
            <a:xfrm>
              <a:off x="10232337" y="5339038"/>
              <a:ext cx="93827" cy="90907"/>
            </a:xfrm>
            <a:custGeom>
              <a:avLst/>
              <a:gdLst>
                <a:gd name="connsiteX0" fmla="*/ 270 w 93827"/>
                <a:gd name="connsiteY0" fmla="*/ 495 h 90907"/>
                <a:gd name="connsiteX1" fmla="*/ 93826 w 93827"/>
                <a:gd name="connsiteY1" fmla="*/ 72686 h 90907"/>
                <a:gd name="connsiteX2" fmla="*/ 76671 w 93827"/>
                <a:gd name="connsiteY2" fmla="*/ 90907 h 90907"/>
                <a:gd name="connsiteX3" fmla="*/ 270 w 93827"/>
                <a:gd name="connsiteY3" fmla="*/ 495 h 90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827" h="90907">
                  <a:moveTo>
                    <a:pt x="270" y="495"/>
                  </a:moveTo>
                  <a:cubicBezTo>
                    <a:pt x="38151" y="-4993"/>
                    <a:pt x="92920" y="36191"/>
                    <a:pt x="93826" y="72686"/>
                  </a:cubicBezTo>
                  <a:cubicBezTo>
                    <a:pt x="93986" y="78920"/>
                    <a:pt x="82638" y="90960"/>
                    <a:pt x="76671" y="90907"/>
                  </a:cubicBezTo>
                  <a:cubicBezTo>
                    <a:pt x="39536" y="90641"/>
                    <a:pt x="-3832" y="37896"/>
                    <a:pt x="270" y="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2" name="任意多边形: 形状 221"/>
            <p:cNvSpPr/>
            <p:nvPr/>
          </p:nvSpPr>
          <p:spPr>
            <a:xfrm>
              <a:off x="8162674" y="5955009"/>
              <a:ext cx="93112" cy="72605"/>
            </a:xfrm>
            <a:custGeom>
              <a:avLst/>
              <a:gdLst>
                <a:gd name="connsiteX0" fmla="*/ 74741 w 93112"/>
                <a:gd name="connsiteY0" fmla="*/ 72605 h 72605"/>
                <a:gd name="connsiteX1" fmla="*/ 99 w 93112"/>
                <a:gd name="connsiteY1" fmla="*/ 20766 h 72605"/>
                <a:gd name="connsiteX2" fmla="*/ 35901 w 93112"/>
                <a:gd name="connsiteY2" fmla="*/ 307 h 72605"/>
                <a:gd name="connsiteX3" fmla="*/ 92855 w 93112"/>
                <a:gd name="connsiteY3" fmla="*/ 50974 h 72605"/>
                <a:gd name="connsiteX4" fmla="*/ 74741 w 93112"/>
                <a:gd name="connsiteY4" fmla="*/ 72605 h 7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12" h="72605">
                  <a:moveTo>
                    <a:pt x="74741" y="72605"/>
                  </a:moveTo>
                  <a:cubicBezTo>
                    <a:pt x="28869" y="72125"/>
                    <a:pt x="-1979" y="47032"/>
                    <a:pt x="99" y="20766"/>
                  </a:cubicBezTo>
                  <a:cubicBezTo>
                    <a:pt x="2017" y="-2996"/>
                    <a:pt x="19545" y="-66"/>
                    <a:pt x="35901" y="307"/>
                  </a:cubicBezTo>
                  <a:cubicBezTo>
                    <a:pt x="76765" y="1160"/>
                    <a:pt x="95572" y="15971"/>
                    <a:pt x="92855" y="50974"/>
                  </a:cubicBezTo>
                  <a:cubicBezTo>
                    <a:pt x="92163" y="60671"/>
                    <a:pt x="77724" y="69302"/>
                    <a:pt x="74741" y="726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3" name="任意多边形: 形状 222"/>
            <p:cNvSpPr/>
            <p:nvPr/>
          </p:nvSpPr>
          <p:spPr>
            <a:xfrm>
              <a:off x="9374932" y="5039242"/>
              <a:ext cx="91631" cy="82492"/>
            </a:xfrm>
            <a:custGeom>
              <a:avLst/>
              <a:gdLst>
                <a:gd name="connsiteX0" fmla="*/ 75454 w 91631"/>
                <a:gd name="connsiteY0" fmla="*/ 82492 h 82492"/>
                <a:gd name="connsiteX1" fmla="*/ 13 w 91631"/>
                <a:gd name="connsiteY1" fmla="*/ 17760 h 82492"/>
                <a:gd name="connsiteX2" fmla="*/ 13066 w 91631"/>
                <a:gd name="connsiteY2" fmla="*/ 1244 h 82492"/>
                <a:gd name="connsiteX3" fmla="*/ 91437 w 91631"/>
                <a:gd name="connsiteY3" fmla="*/ 66935 h 82492"/>
                <a:gd name="connsiteX4" fmla="*/ 75454 w 91631"/>
                <a:gd name="connsiteY4" fmla="*/ 82492 h 82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31" h="82492">
                  <a:moveTo>
                    <a:pt x="75454" y="82492"/>
                  </a:moveTo>
                  <a:cubicBezTo>
                    <a:pt x="30488" y="80521"/>
                    <a:pt x="2357" y="53616"/>
                    <a:pt x="13" y="17760"/>
                  </a:cubicBezTo>
                  <a:cubicBezTo>
                    <a:pt x="-360" y="12379"/>
                    <a:pt x="7419" y="2789"/>
                    <a:pt x="13066" y="1244"/>
                  </a:cubicBezTo>
                  <a:cubicBezTo>
                    <a:pt x="45938" y="-7654"/>
                    <a:pt x="95113" y="32944"/>
                    <a:pt x="91437" y="66935"/>
                  </a:cubicBezTo>
                  <a:cubicBezTo>
                    <a:pt x="90638" y="74447"/>
                    <a:pt x="77425" y="80681"/>
                    <a:pt x="75454" y="824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4" name="任意多边形: 形状 223"/>
            <p:cNvSpPr/>
            <p:nvPr/>
          </p:nvSpPr>
          <p:spPr>
            <a:xfrm>
              <a:off x="9088331" y="5003235"/>
              <a:ext cx="88934" cy="82186"/>
            </a:xfrm>
            <a:custGeom>
              <a:avLst/>
              <a:gdLst>
                <a:gd name="connsiteX0" fmla="*/ 88848 w 88934"/>
                <a:gd name="connsiteY0" fmla="*/ 78221 h 82186"/>
                <a:gd name="connsiteX1" fmla="*/ 247 w 88934"/>
                <a:gd name="connsiteY1" fmla="*/ 27554 h 82186"/>
                <a:gd name="connsiteX2" fmla="*/ 28324 w 88934"/>
                <a:gd name="connsiteY2" fmla="*/ 649 h 82186"/>
                <a:gd name="connsiteX3" fmla="*/ 88848 w 88934"/>
                <a:gd name="connsiteY3" fmla="*/ 78221 h 82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34" h="82186">
                  <a:moveTo>
                    <a:pt x="88848" y="78221"/>
                  </a:moveTo>
                  <a:cubicBezTo>
                    <a:pt x="45000" y="92074"/>
                    <a:pt x="3816" y="68312"/>
                    <a:pt x="247" y="27554"/>
                  </a:cubicBezTo>
                  <a:cubicBezTo>
                    <a:pt x="-1618" y="6350"/>
                    <a:pt x="7013" y="-2601"/>
                    <a:pt x="28324" y="649"/>
                  </a:cubicBezTo>
                  <a:cubicBezTo>
                    <a:pt x="65405" y="6297"/>
                    <a:pt x="90606" y="38423"/>
                    <a:pt x="88848" y="782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5" name="任意多边形: 形状 224"/>
            <p:cNvSpPr/>
            <p:nvPr/>
          </p:nvSpPr>
          <p:spPr>
            <a:xfrm>
              <a:off x="9651556" y="5080262"/>
              <a:ext cx="91588" cy="86598"/>
            </a:xfrm>
            <a:custGeom>
              <a:avLst/>
              <a:gdLst>
                <a:gd name="connsiteX0" fmla="*/ 82266 w 91588"/>
                <a:gd name="connsiteY0" fmla="*/ 86598 h 86598"/>
                <a:gd name="connsiteX1" fmla="*/ 1498 w 91588"/>
                <a:gd name="connsiteY1" fmla="*/ 27780 h 86598"/>
                <a:gd name="connsiteX2" fmla="*/ 26058 w 91588"/>
                <a:gd name="connsiteY2" fmla="*/ 1620 h 86598"/>
                <a:gd name="connsiteX3" fmla="*/ 91164 w 91588"/>
                <a:gd name="connsiteY3" fmla="*/ 61558 h 86598"/>
                <a:gd name="connsiteX4" fmla="*/ 82266 w 91588"/>
                <a:gd name="connsiteY4" fmla="*/ 86598 h 8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588" h="86598">
                  <a:moveTo>
                    <a:pt x="82266" y="86598"/>
                  </a:moveTo>
                  <a:cubicBezTo>
                    <a:pt x="38526" y="85106"/>
                    <a:pt x="9329" y="60759"/>
                    <a:pt x="1498" y="27780"/>
                  </a:cubicBezTo>
                  <a:cubicBezTo>
                    <a:pt x="-3617" y="6096"/>
                    <a:pt x="4321" y="-4240"/>
                    <a:pt x="26058" y="1620"/>
                  </a:cubicBezTo>
                  <a:cubicBezTo>
                    <a:pt x="57705" y="10092"/>
                    <a:pt x="80828" y="30390"/>
                    <a:pt x="91164" y="61558"/>
                  </a:cubicBezTo>
                  <a:cubicBezTo>
                    <a:pt x="93614" y="68963"/>
                    <a:pt x="84771" y="80152"/>
                    <a:pt x="82266" y="865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6" name="任意多边形: 形状 225"/>
            <p:cNvSpPr/>
            <p:nvPr/>
          </p:nvSpPr>
          <p:spPr>
            <a:xfrm>
              <a:off x="8000307" y="6482338"/>
              <a:ext cx="91304" cy="70822"/>
            </a:xfrm>
            <a:custGeom>
              <a:avLst/>
              <a:gdLst>
                <a:gd name="connsiteX0" fmla="*/ 36997 w 91304"/>
                <a:gd name="connsiteY0" fmla="*/ 0 h 70822"/>
                <a:gd name="connsiteX1" fmla="*/ 91181 w 91304"/>
                <a:gd name="connsiteY1" fmla="*/ 45499 h 70822"/>
                <a:gd name="connsiteX2" fmla="*/ 54579 w 91304"/>
                <a:gd name="connsiteY2" fmla="*/ 70699 h 70822"/>
                <a:gd name="connsiteX3" fmla="*/ 22 w 91304"/>
                <a:gd name="connsiteY3" fmla="*/ 24241 h 70822"/>
                <a:gd name="connsiteX4" fmla="*/ 36997 w 91304"/>
                <a:gd name="connsiteY4" fmla="*/ 0 h 7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304" h="70822">
                  <a:moveTo>
                    <a:pt x="36997" y="0"/>
                  </a:moveTo>
                  <a:cubicBezTo>
                    <a:pt x="74931" y="0"/>
                    <a:pt x="89103" y="13586"/>
                    <a:pt x="91181" y="45499"/>
                  </a:cubicBezTo>
                  <a:cubicBezTo>
                    <a:pt x="93152" y="76134"/>
                    <a:pt x="71148" y="70114"/>
                    <a:pt x="54579" y="70699"/>
                  </a:cubicBezTo>
                  <a:cubicBezTo>
                    <a:pt x="25756" y="71765"/>
                    <a:pt x="-883" y="48429"/>
                    <a:pt x="22" y="24241"/>
                  </a:cubicBezTo>
                  <a:cubicBezTo>
                    <a:pt x="1035" y="-3197"/>
                    <a:pt x="21760" y="586"/>
                    <a:pt x="3699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7" name="任意多边形: 形状 226"/>
            <p:cNvSpPr/>
            <p:nvPr/>
          </p:nvSpPr>
          <p:spPr>
            <a:xfrm>
              <a:off x="10724946" y="5720632"/>
              <a:ext cx="104477" cy="95522"/>
            </a:xfrm>
            <a:custGeom>
              <a:avLst/>
              <a:gdLst>
                <a:gd name="connsiteX0" fmla="*/ 104477 w 104477"/>
                <a:gd name="connsiteY0" fmla="*/ 95523 h 95522"/>
                <a:gd name="connsiteX1" fmla="*/ 0 w 104477"/>
                <a:gd name="connsiteY1" fmla="*/ 1701 h 95522"/>
                <a:gd name="connsiteX2" fmla="*/ 104477 w 104477"/>
                <a:gd name="connsiteY2" fmla="*/ 95523 h 9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477" h="95522">
                  <a:moveTo>
                    <a:pt x="104477" y="95523"/>
                  </a:moveTo>
                  <a:cubicBezTo>
                    <a:pt x="41556" y="92326"/>
                    <a:pt x="23442" y="45388"/>
                    <a:pt x="0" y="1701"/>
                  </a:cubicBezTo>
                  <a:cubicBezTo>
                    <a:pt x="47151" y="-10074"/>
                    <a:pt x="104371" y="41233"/>
                    <a:pt x="104477" y="955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8" name="任意多边形: 形状 227"/>
            <p:cNvSpPr/>
            <p:nvPr/>
          </p:nvSpPr>
          <p:spPr>
            <a:xfrm>
              <a:off x="9785375" y="5105590"/>
              <a:ext cx="87078" cy="85991"/>
            </a:xfrm>
            <a:custGeom>
              <a:avLst/>
              <a:gdLst>
                <a:gd name="connsiteX0" fmla="*/ 85584 w 87078"/>
                <a:gd name="connsiteY0" fmla="*/ 85991 h 85991"/>
                <a:gd name="connsiteX1" fmla="*/ 21 w 87078"/>
                <a:gd name="connsiteY1" fmla="*/ 22911 h 85991"/>
                <a:gd name="connsiteX2" fmla="*/ 15738 w 87078"/>
                <a:gd name="connsiteY2" fmla="*/ 268 h 85991"/>
                <a:gd name="connsiteX3" fmla="*/ 85584 w 87078"/>
                <a:gd name="connsiteY3" fmla="*/ 85991 h 8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78" h="85991">
                  <a:moveTo>
                    <a:pt x="85584" y="85991"/>
                  </a:moveTo>
                  <a:cubicBezTo>
                    <a:pt x="36782" y="85618"/>
                    <a:pt x="2844" y="61697"/>
                    <a:pt x="21" y="22911"/>
                  </a:cubicBezTo>
                  <a:cubicBezTo>
                    <a:pt x="-512" y="15452"/>
                    <a:pt x="9398" y="960"/>
                    <a:pt x="15738" y="268"/>
                  </a:cubicBezTo>
                  <a:cubicBezTo>
                    <a:pt x="54737" y="-4155"/>
                    <a:pt x="95441" y="47152"/>
                    <a:pt x="85584" y="859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9" name="任意多边形: 形状 228"/>
            <p:cNvSpPr/>
            <p:nvPr/>
          </p:nvSpPr>
          <p:spPr>
            <a:xfrm>
              <a:off x="7987429" y="5967727"/>
              <a:ext cx="87922" cy="70872"/>
            </a:xfrm>
            <a:custGeom>
              <a:avLst/>
              <a:gdLst>
                <a:gd name="connsiteX0" fmla="*/ 48756 w 87922"/>
                <a:gd name="connsiteY0" fmla="*/ 70862 h 70872"/>
                <a:gd name="connsiteX1" fmla="*/ 167 w 87922"/>
                <a:gd name="connsiteY1" fmla="*/ 24937 h 70872"/>
                <a:gd name="connsiteX2" fmla="*/ 30535 w 87922"/>
                <a:gd name="connsiteY2" fmla="*/ 3 h 70872"/>
                <a:gd name="connsiteX3" fmla="*/ 87915 w 87922"/>
                <a:gd name="connsiteY3" fmla="*/ 45715 h 70872"/>
                <a:gd name="connsiteX4" fmla="*/ 48756 w 87922"/>
                <a:gd name="connsiteY4" fmla="*/ 70862 h 70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22" h="70872">
                  <a:moveTo>
                    <a:pt x="48756" y="70862"/>
                  </a:moveTo>
                  <a:cubicBezTo>
                    <a:pt x="17429" y="71341"/>
                    <a:pt x="2618" y="56317"/>
                    <a:pt x="167" y="24937"/>
                  </a:cubicBezTo>
                  <a:cubicBezTo>
                    <a:pt x="-1751" y="429"/>
                    <a:pt x="13114" y="-51"/>
                    <a:pt x="30535" y="3"/>
                  </a:cubicBezTo>
                  <a:cubicBezTo>
                    <a:pt x="65805" y="56"/>
                    <a:pt x="88395" y="17744"/>
                    <a:pt x="87915" y="45715"/>
                  </a:cubicBezTo>
                  <a:cubicBezTo>
                    <a:pt x="87542" y="64895"/>
                    <a:pt x="78965" y="70382"/>
                    <a:pt x="48756" y="708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0" name="任意多边形: 形状 229"/>
            <p:cNvSpPr/>
            <p:nvPr/>
          </p:nvSpPr>
          <p:spPr>
            <a:xfrm>
              <a:off x="9315129" y="4885586"/>
              <a:ext cx="89576" cy="84580"/>
            </a:xfrm>
            <a:custGeom>
              <a:avLst/>
              <a:gdLst>
                <a:gd name="connsiteX0" fmla="*/ 68341 w 89576"/>
                <a:gd name="connsiteY0" fmla="*/ 83881 h 84580"/>
                <a:gd name="connsiteX1" fmla="*/ 625 w 89576"/>
                <a:gd name="connsiteY1" fmla="*/ 27033 h 84580"/>
                <a:gd name="connsiteX2" fmla="*/ 25239 w 89576"/>
                <a:gd name="connsiteY2" fmla="*/ 182 h 84580"/>
                <a:gd name="connsiteX3" fmla="*/ 88586 w 89576"/>
                <a:gd name="connsiteY3" fmla="*/ 57348 h 84580"/>
                <a:gd name="connsiteX4" fmla="*/ 68341 w 89576"/>
                <a:gd name="connsiteY4" fmla="*/ 83881 h 8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76" h="84580">
                  <a:moveTo>
                    <a:pt x="68341" y="83881"/>
                  </a:moveTo>
                  <a:cubicBezTo>
                    <a:pt x="32485" y="82975"/>
                    <a:pt x="5526" y="59053"/>
                    <a:pt x="625" y="27033"/>
                  </a:cubicBezTo>
                  <a:cubicBezTo>
                    <a:pt x="-2359" y="7534"/>
                    <a:pt x="5260" y="-1417"/>
                    <a:pt x="25239" y="182"/>
                  </a:cubicBezTo>
                  <a:cubicBezTo>
                    <a:pt x="50972" y="2259"/>
                    <a:pt x="83844" y="31456"/>
                    <a:pt x="88586" y="57348"/>
                  </a:cubicBezTo>
                  <a:cubicBezTo>
                    <a:pt x="91943" y="75729"/>
                    <a:pt x="87148" y="87663"/>
                    <a:pt x="68341" y="838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1" name="任意多边形: 形状 230"/>
            <p:cNvSpPr/>
            <p:nvPr/>
          </p:nvSpPr>
          <p:spPr>
            <a:xfrm>
              <a:off x="7930586" y="6315952"/>
              <a:ext cx="90464" cy="70523"/>
            </a:xfrm>
            <a:custGeom>
              <a:avLst/>
              <a:gdLst>
                <a:gd name="connsiteX0" fmla="*/ 41400 w 90464"/>
                <a:gd name="connsiteY0" fmla="*/ 0 h 70523"/>
                <a:gd name="connsiteX1" fmla="*/ 90361 w 90464"/>
                <a:gd name="connsiteY1" fmla="*/ 45073 h 70523"/>
                <a:gd name="connsiteX2" fmla="*/ 53813 w 90464"/>
                <a:gd name="connsiteY2" fmla="*/ 70433 h 70523"/>
                <a:gd name="connsiteX3" fmla="*/ 3 w 90464"/>
                <a:gd name="connsiteY3" fmla="*/ 26532 h 70523"/>
                <a:gd name="connsiteX4" fmla="*/ 41400 w 90464"/>
                <a:gd name="connsiteY4" fmla="*/ 0 h 7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64" h="70523">
                  <a:moveTo>
                    <a:pt x="41400" y="0"/>
                  </a:moveTo>
                  <a:cubicBezTo>
                    <a:pt x="74378" y="213"/>
                    <a:pt x="88603" y="14278"/>
                    <a:pt x="90361" y="45073"/>
                  </a:cubicBezTo>
                  <a:cubicBezTo>
                    <a:pt x="92120" y="75121"/>
                    <a:pt x="71075" y="70007"/>
                    <a:pt x="53813" y="70433"/>
                  </a:cubicBezTo>
                  <a:cubicBezTo>
                    <a:pt x="27760" y="71072"/>
                    <a:pt x="-317" y="48749"/>
                    <a:pt x="3" y="26532"/>
                  </a:cubicBezTo>
                  <a:cubicBezTo>
                    <a:pt x="322" y="-1865"/>
                    <a:pt x="22060" y="320"/>
                    <a:pt x="4140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2" name="任意多边形: 形状 231"/>
            <p:cNvSpPr/>
            <p:nvPr/>
          </p:nvSpPr>
          <p:spPr>
            <a:xfrm>
              <a:off x="8429014" y="5285055"/>
              <a:ext cx="88975" cy="77014"/>
            </a:xfrm>
            <a:custGeom>
              <a:avLst/>
              <a:gdLst>
                <a:gd name="connsiteX0" fmla="*/ 67436 w 88975"/>
                <a:gd name="connsiteY0" fmla="*/ 77015 h 77014"/>
                <a:gd name="connsiteX1" fmla="*/ 147 w 88975"/>
                <a:gd name="connsiteY1" fmla="*/ 21819 h 77014"/>
                <a:gd name="connsiteX2" fmla="*/ 35576 w 88975"/>
                <a:gd name="connsiteY2" fmla="*/ 455 h 77014"/>
                <a:gd name="connsiteX3" fmla="*/ 88108 w 88975"/>
                <a:gd name="connsiteY3" fmla="*/ 56716 h 77014"/>
                <a:gd name="connsiteX4" fmla="*/ 67436 w 88975"/>
                <a:gd name="connsiteY4" fmla="*/ 77015 h 7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975" h="77014">
                  <a:moveTo>
                    <a:pt x="67436" y="77015"/>
                  </a:moveTo>
                  <a:cubicBezTo>
                    <a:pt x="22523" y="74351"/>
                    <a:pt x="-2145" y="50216"/>
                    <a:pt x="147" y="21819"/>
                  </a:cubicBezTo>
                  <a:cubicBezTo>
                    <a:pt x="2064" y="-1783"/>
                    <a:pt x="19220" y="-611"/>
                    <a:pt x="35576" y="455"/>
                  </a:cubicBezTo>
                  <a:cubicBezTo>
                    <a:pt x="67969" y="2586"/>
                    <a:pt x="94128" y="28692"/>
                    <a:pt x="88108" y="56716"/>
                  </a:cubicBezTo>
                  <a:cubicBezTo>
                    <a:pt x="85977" y="66732"/>
                    <a:pt x="70739" y="73978"/>
                    <a:pt x="67436" y="770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3" name="任意多边形: 形状 232"/>
            <p:cNvSpPr/>
            <p:nvPr/>
          </p:nvSpPr>
          <p:spPr>
            <a:xfrm>
              <a:off x="9513904" y="5058796"/>
              <a:ext cx="89594" cy="82147"/>
            </a:xfrm>
            <a:custGeom>
              <a:avLst/>
              <a:gdLst>
                <a:gd name="connsiteX0" fmla="*/ 89335 w 89594"/>
                <a:gd name="connsiteY0" fmla="*/ 81639 h 82147"/>
                <a:gd name="connsiteX1" fmla="*/ 1534 w 89594"/>
                <a:gd name="connsiteY1" fmla="*/ 28575 h 82147"/>
                <a:gd name="connsiteX2" fmla="*/ 25402 w 89594"/>
                <a:gd name="connsiteY2" fmla="*/ 284 h 82147"/>
                <a:gd name="connsiteX3" fmla="*/ 89335 w 89594"/>
                <a:gd name="connsiteY3" fmla="*/ 81639 h 82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594" h="82147">
                  <a:moveTo>
                    <a:pt x="89335" y="81639"/>
                  </a:moveTo>
                  <a:cubicBezTo>
                    <a:pt x="44795" y="85795"/>
                    <a:pt x="9898" y="64164"/>
                    <a:pt x="1534" y="28575"/>
                  </a:cubicBezTo>
                  <a:cubicBezTo>
                    <a:pt x="-3155" y="8596"/>
                    <a:pt x="2386" y="-1900"/>
                    <a:pt x="25402" y="284"/>
                  </a:cubicBezTo>
                  <a:cubicBezTo>
                    <a:pt x="63975" y="3960"/>
                    <a:pt x="92638" y="38804"/>
                    <a:pt x="89335" y="8163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4" name="任意多边形: 形状 233"/>
            <p:cNvSpPr/>
            <p:nvPr/>
          </p:nvSpPr>
          <p:spPr>
            <a:xfrm>
              <a:off x="8212436" y="5617696"/>
              <a:ext cx="90290" cy="73241"/>
            </a:xfrm>
            <a:custGeom>
              <a:avLst/>
              <a:gdLst>
                <a:gd name="connsiteX0" fmla="*/ 21675 w 90290"/>
                <a:gd name="connsiteY0" fmla="*/ 0 h 73241"/>
                <a:gd name="connsiteX1" fmla="*/ 90243 w 90290"/>
                <a:gd name="connsiteY1" fmla="*/ 52478 h 73241"/>
                <a:gd name="connsiteX2" fmla="*/ 54920 w 90290"/>
                <a:gd name="connsiteY2" fmla="*/ 72617 h 73241"/>
                <a:gd name="connsiteX3" fmla="*/ 524 w 90290"/>
                <a:gd name="connsiteY3" fmla="*/ 21950 h 73241"/>
                <a:gd name="connsiteX4" fmla="*/ 21675 w 90290"/>
                <a:gd name="connsiteY4" fmla="*/ 0 h 7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290" h="73241">
                  <a:moveTo>
                    <a:pt x="21675" y="0"/>
                  </a:moveTo>
                  <a:cubicBezTo>
                    <a:pt x="68879" y="1279"/>
                    <a:pt x="91469" y="22643"/>
                    <a:pt x="90243" y="52478"/>
                  </a:cubicBezTo>
                  <a:cubicBezTo>
                    <a:pt x="89124" y="78531"/>
                    <a:pt x="69625" y="72724"/>
                    <a:pt x="54920" y="72617"/>
                  </a:cubicBezTo>
                  <a:cubicBezTo>
                    <a:pt x="24658" y="72404"/>
                    <a:pt x="-4271" y="46991"/>
                    <a:pt x="524" y="21950"/>
                  </a:cubicBezTo>
                  <a:cubicBezTo>
                    <a:pt x="2548" y="11295"/>
                    <a:pt x="18372" y="3250"/>
                    <a:pt x="2167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5" name="任意多边形: 形状 234"/>
            <p:cNvSpPr/>
            <p:nvPr/>
          </p:nvSpPr>
          <p:spPr>
            <a:xfrm>
              <a:off x="10425490" y="5512964"/>
              <a:ext cx="93132" cy="91481"/>
            </a:xfrm>
            <a:custGeom>
              <a:avLst/>
              <a:gdLst>
                <a:gd name="connsiteX0" fmla="*/ 93058 w 93132"/>
                <a:gd name="connsiteY0" fmla="*/ 90986 h 91481"/>
                <a:gd name="connsiteX1" fmla="*/ 462 w 93132"/>
                <a:gd name="connsiteY1" fmla="*/ 41 h 91481"/>
                <a:gd name="connsiteX2" fmla="*/ 93058 w 93132"/>
                <a:gd name="connsiteY2" fmla="*/ 90986 h 9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132" h="91481">
                  <a:moveTo>
                    <a:pt x="93058" y="90986"/>
                  </a:moveTo>
                  <a:cubicBezTo>
                    <a:pt x="44629" y="96953"/>
                    <a:pt x="-5346" y="47938"/>
                    <a:pt x="462" y="41"/>
                  </a:cubicBezTo>
                  <a:cubicBezTo>
                    <a:pt x="49104" y="-1557"/>
                    <a:pt x="95243" y="43782"/>
                    <a:pt x="93058" y="909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6" name="任意多边形: 形状 235"/>
            <p:cNvSpPr/>
            <p:nvPr/>
          </p:nvSpPr>
          <p:spPr>
            <a:xfrm>
              <a:off x="8790244" y="4978594"/>
              <a:ext cx="83195" cy="81394"/>
            </a:xfrm>
            <a:custGeom>
              <a:avLst/>
              <a:gdLst>
                <a:gd name="connsiteX0" fmla="*/ 83145 w 83195"/>
                <a:gd name="connsiteY0" fmla="*/ 77289 h 81394"/>
                <a:gd name="connsiteX1" fmla="*/ 1524 w 83195"/>
                <a:gd name="connsiteY1" fmla="*/ 33655 h 81394"/>
                <a:gd name="connsiteX2" fmla="*/ 32212 w 83195"/>
                <a:gd name="connsiteY2" fmla="*/ 516 h 81394"/>
                <a:gd name="connsiteX3" fmla="*/ 83145 w 83195"/>
                <a:gd name="connsiteY3" fmla="*/ 77289 h 8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195" h="81394">
                  <a:moveTo>
                    <a:pt x="83145" y="77289"/>
                  </a:moveTo>
                  <a:cubicBezTo>
                    <a:pt x="34556" y="88744"/>
                    <a:pt x="12340" y="76863"/>
                    <a:pt x="1524" y="33655"/>
                  </a:cubicBezTo>
                  <a:cubicBezTo>
                    <a:pt x="-4443" y="9946"/>
                    <a:pt x="7385" y="-2787"/>
                    <a:pt x="32212" y="516"/>
                  </a:cubicBezTo>
                  <a:cubicBezTo>
                    <a:pt x="63060" y="4618"/>
                    <a:pt x="84371" y="36798"/>
                    <a:pt x="83145" y="772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7" name="任意多边形: 形状 236"/>
            <p:cNvSpPr/>
            <p:nvPr/>
          </p:nvSpPr>
          <p:spPr>
            <a:xfrm>
              <a:off x="11487189" y="6497225"/>
              <a:ext cx="106661" cy="87794"/>
            </a:xfrm>
            <a:custGeom>
              <a:avLst/>
              <a:gdLst>
                <a:gd name="connsiteX0" fmla="*/ 106662 w 106661"/>
                <a:gd name="connsiteY0" fmla="*/ 87566 h 87794"/>
                <a:gd name="connsiteX1" fmla="*/ 0 w 106661"/>
                <a:gd name="connsiteY1" fmla="*/ 457 h 87794"/>
                <a:gd name="connsiteX2" fmla="*/ 106662 w 106661"/>
                <a:gd name="connsiteY2" fmla="*/ 87566 h 8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61" h="87794">
                  <a:moveTo>
                    <a:pt x="106662" y="87566"/>
                  </a:moveTo>
                  <a:cubicBezTo>
                    <a:pt x="53970" y="90763"/>
                    <a:pt x="16783" y="60394"/>
                    <a:pt x="0" y="457"/>
                  </a:cubicBezTo>
                  <a:cubicBezTo>
                    <a:pt x="51839" y="-4231"/>
                    <a:pt x="90413" y="27309"/>
                    <a:pt x="106662" y="875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8" name="任意多边形: 形状 237"/>
            <p:cNvSpPr/>
            <p:nvPr/>
          </p:nvSpPr>
          <p:spPr>
            <a:xfrm>
              <a:off x="8153341" y="5453855"/>
              <a:ext cx="86669" cy="74387"/>
            </a:xfrm>
            <a:custGeom>
              <a:avLst/>
              <a:gdLst>
                <a:gd name="connsiteX0" fmla="*/ 65640 w 86669"/>
                <a:gd name="connsiteY0" fmla="*/ 74388 h 74387"/>
                <a:gd name="connsiteX1" fmla="*/ 2 w 86669"/>
                <a:gd name="connsiteY1" fmla="*/ 23561 h 74387"/>
                <a:gd name="connsiteX2" fmla="*/ 29571 w 86669"/>
                <a:gd name="connsiteY2" fmla="*/ 66 h 74387"/>
                <a:gd name="connsiteX3" fmla="*/ 86045 w 86669"/>
                <a:gd name="connsiteY3" fmla="*/ 50413 h 74387"/>
                <a:gd name="connsiteX4" fmla="*/ 65640 w 86669"/>
                <a:gd name="connsiteY4" fmla="*/ 74388 h 7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69" h="74387">
                  <a:moveTo>
                    <a:pt x="65640" y="74388"/>
                  </a:moveTo>
                  <a:cubicBezTo>
                    <a:pt x="19768" y="73269"/>
                    <a:pt x="-211" y="53823"/>
                    <a:pt x="2" y="23561"/>
                  </a:cubicBezTo>
                  <a:cubicBezTo>
                    <a:pt x="162" y="2463"/>
                    <a:pt x="12575" y="-520"/>
                    <a:pt x="29571" y="66"/>
                  </a:cubicBezTo>
                  <a:cubicBezTo>
                    <a:pt x="65373" y="1291"/>
                    <a:pt x="91053" y="21909"/>
                    <a:pt x="86045" y="50413"/>
                  </a:cubicBezTo>
                  <a:cubicBezTo>
                    <a:pt x="84074" y="61495"/>
                    <a:pt x="69316" y="70339"/>
                    <a:pt x="65640" y="7438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9" name="任意多边形: 形状 238"/>
            <p:cNvSpPr/>
            <p:nvPr/>
          </p:nvSpPr>
          <p:spPr>
            <a:xfrm>
              <a:off x="10919303" y="5893491"/>
              <a:ext cx="107407" cy="91288"/>
            </a:xfrm>
            <a:custGeom>
              <a:avLst/>
              <a:gdLst>
                <a:gd name="connsiteX0" fmla="*/ 107408 w 107407"/>
                <a:gd name="connsiteY0" fmla="*/ 90755 h 91288"/>
                <a:gd name="connsiteX1" fmla="*/ 0 w 107407"/>
                <a:gd name="connsiteY1" fmla="*/ 23 h 91288"/>
                <a:gd name="connsiteX2" fmla="*/ 107408 w 107407"/>
                <a:gd name="connsiteY2" fmla="*/ 90755 h 91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407" h="91288">
                  <a:moveTo>
                    <a:pt x="107408" y="90755"/>
                  </a:moveTo>
                  <a:cubicBezTo>
                    <a:pt x="55622" y="95123"/>
                    <a:pt x="30422" y="73386"/>
                    <a:pt x="0" y="23"/>
                  </a:cubicBezTo>
                  <a:cubicBezTo>
                    <a:pt x="51466" y="-1096"/>
                    <a:pt x="100535" y="39395"/>
                    <a:pt x="107408" y="907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0" name="任意多边形: 形状 239"/>
            <p:cNvSpPr/>
            <p:nvPr/>
          </p:nvSpPr>
          <p:spPr>
            <a:xfrm>
              <a:off x="8940931" y="4993787"/>
              <a:ext cx="85684" cy="77517"/>
            </a:xfrm>
            <a:custGeom>
              <a:avLst/>
              <a:gdLst>
                <a:gd name="connsiteX0" fmla="*/ 85685 w 85684"/>
                <a:gd name="connsiteY0" fmla="*/ 73338 h 77517"/>
                <a:gd name="connsiteX1" fmla="*/ 654 w 85684"/>
                <a:gd name="connsiteY1" fmla="*/ 24855 h 77517"/>
                <a:gd name="connsiteX2" fmla="*/ 20100 w 85684"/>
                <a:gd name="connsiteY2" fmla="*/ 241 h 77517"/>
                <a:gd name="connsiteX3" fmla="*/ 85685 w 85684"/>
                <a:gd name="connsiteY3" fmla="*/ 73338 h 77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84" h="77517">
                  <a:moveTo>
                    <a:pt x="85685" y="73338"/>
                  </a:moveTo>
                  <a:cubicBezTo>
                    <a:pt x="30649" y="85379"/>
                    <a:pt x="8219" y="72059"/>
                    <a:pt x="654" y="24855"/>
                  </a:cubicBezTo>
                  <a:cubicBezTo>
                    <a:pt x="-1904" y="8925"/>
                    <a:pt x="2732" y="1360"/>
                    <a:pt x="20100" y="241"/>
                  </a:cubicBezTo>
                  <a:cubicBezTo>
                    <a:pt x="62136" y="-2370"/>
                    <a:pt x="79505" y="15851"/>
                    <a:pt x="85685" y="733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1" name="任意多边形: 形状 240"/>
            <p:cNvSpPr/>
            <p:nvPr/>
          </p:nvSpPr>
          <p:spPr>
            <a:xfrm>
              <a:off x="8101796" y="5793525"/>
              <a:ext cx="86789" cy="66346"/>
            </a:xfrm>
            <a:custGeom>
              <a:avLst/>
              <a:gdLst>
                <a:gd name="connsiteX0" fmla="*/ 2744 w 86789"/>
                <a:gd name="connsiteY0" fmla="*/ 1158 h 66346"/>
                <a:gd name="connsiteX1" fmla="*/ 84951 w 86789"/>
                <a:gd name="connsiteY1" fmla="*/ 29182 h 66346"/>
                <a:gd name="connsiteX2" fmla="*/ 83726 w 86789"/>
                <a:gd name="connsiteY2" fmla="*/ 63547 h 66346"/>
                <a:gd name="connsiteX3" fmla="*/ 26612 w 86789"/>
                <a:gd name="connsiteY3" fmla="*/ 62481 h 66346"/>
                <a:gd name="connsiteX4" fmla="*/ 2744 w 86789"/>
                <a:gd name="connsiteY4" fmla="*/ 1158 h 6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789" h="66346">
                  <a:moveTo>
                    <a:pt x="2744" y="1158"/>
                  </a:moveTo>
                  <a:cubicBezTo>
                    <a:pt x="35350" y="2224"/>
                    <a:pt x="70140" y="-10616"/>
                    <a:pt x="84951" y="29182"/>
                  </a:cubicBezTo>
                  <a:cubicBezTo>
                    <a:pt x="88840" y="39625"/>
                    <a:pt x="85644" y="63334"/>
                    <a:pt x="83726" y="63547"/>
                  </a:cubicBezTo>
                  <a:cubicBezTo>
                    <a:pt x="64759" y="65678"/>
                    <a:pt x="43501" y="69087"/>
                    <a:pt x="26612" y="62481"/>
                  </a:cubicBezTo>
                  <a:cubicBezTo>
                    <a:pt x="2318" y="52998"/>
                    <a:pt x="-4502" y="30088"/>
                    <a:pt x="2744" y="11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2" name="任意多边形: 形状 241"/>
            <p:cNvSpPr/>
            <p:nvPr/>
          </p:nvSpPr>
          <p:spPr>
            <a:xfrm>
              <a:off x="10041448" y="5166869"/>
              <a:ext cx="87920" cy="82952"/>
            </a:xfrm>
            <a:custGeom>
              <a:avLst/>
              <a:gdLst>
                <a:gd name="connsiteX0" fmla="*/ 87215 w 87920"/>
                <a:gd name="connsiteY0" fmla="*/ 82252 h 82952"/>
                <a:gd name="connsiteX1" fmla="*/ 0 w 87920"/>
                <a:gd name="connsiteY1" fmla="*/ 1963 h 82952"/>
                <a:gd name="connsiteX2" fmla="*/ 87215 w 87920"/>
                <a:gd name="connsiteY2" fmla="*/ 82252 h 8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0" h="82952">
                  <a:moveTo>
                    <a:pt x="87215" y="82252"/>
                  </a:moveTo>
                  <a:cubicBezTo>
                    <a:pt x="40172" y="88433"/>
                    <a:pt x="1705" y="53056"/>
                    <a:pt x="0" y="1963"/>
                  </a:cubicBezTo>
                  <a:cubicBezTo>
                    <a:pt x="48962" y="-9652"/>
                    <a:pt x="94142" y="31958"/>
                    <a:pt x="87215" y="822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3" name="任意多边形: 形状 242"/>
            <p:cNvSpPr/>
            <p:nvPr/>
          </p:nvSpPr>
          <p:spPr>
            <a:xfrm>
              <a:off x="9235304" y="5028063"/>
              <a:ext cx="91566" cy="77210"/>
            </a:xfrm>
            <a:custGeom>
              <a:avLst/>
              <a:gdLst>
                <a:gd name="connsiteX0" fmla="*/ 0 w 91566"/>
                <a:gd name="connsiteY0" fmla="*/ 3153 h 77210"/>
                <a:gd name="connsiteX1" fmla="*/ 89453 w 91566"/>
                <a:gd name="connsiteY1" fmla="*/ 48918 h 77210"/>
                <a:gd name="connsiteX2" fmla="*/ 68835 w 91566"/>
                <a:gd name="connsiteY2" fmla="*/ 77209 h 77210"/>
                <a:gd name="connsiteX3" fmla="*/ 0 w 91566"/>
                <a:gd name="connsiteY3" fmla="*/ 3153 h 7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566" h="77210">
                  <a:moveTo>
                    <a:pt x="0" y="3153"/>
                  </a:moveTo>
                  <a:cubicBezTo>
                    <a:pt x="42835" y="-7929"/>
                    <a:pt x="78371" y="10878"/>
                    <a:pt x="89453" y="48918"/>
                  </a:cubicBezTo>
                  <a:cubicBezTo>
                    <a:pt x="94834" y="67353"/>
                    <a:pt x="90625" y="77369"/>
                    <a:pt x="68835" y="77209"/>
                  </a:cubicBezTo>
                  <a:cubicBezTo>
                    <a:pt x="28504" y="76836"/>
                    <a:pt x="6020" y="53980"/>
                    <a:pt x="0" y="31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4" name="任意多边形: 形状 243"/>
            <p:cNvSpPr/>
            <p:nvPr/>
          </p:nvSpPr>
          <p:spPr>
            <a:xfrm>
              <a:off x="11397043" y="6363252"/>
              <a:ext cx="105649" cy="95423"/>
            </a:xfrm>
            <a:custGeom>
              <a:avLst/>
              <a:gdLst>
                <a:gd name="connsiteX0" fmla="*/ 105649 w 105649"/>
                <a:gd name="connsiteY0" fmla="*/ 95324 h 95423"/>
                <a:gd name="connsiteX1" fmla="*/ 0 w 105649"/>
                <a:gd name="connsiteY1" fmla="*/ 10 h 95423"/>
                <a:gd name="connsiteX2" fmla="*/ 105649 w 105649"/>
                <a:gd name="connsiteY2" fmla="*/ 95324 h 9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649" h="95423">
                  <a:moveTo>
                    <a:pt x="105649" y="95324"/>
                  </a:moveTo>
                  <a:cubicBezTo>
                    <a:pt x="58552" y="97721"/>
                    <a:pt x="13053" y="56644"/>
                    <a:pt x="0" y="10"/>
                  </a:cubicBezTo>
                  <a:cubicBezTo>
                    <a:pt x="46671" y="-789"/>
                    <a:pt x="97178" y="44817"/>
                    <a:pt x="105649" y="953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5" name="任意多边形: 形状 244"/>
            <p:cNvSpPr/>
            <p:nvPr/>
          </p:nvSpPr>
          <p:spPr>
            <a:xfrm>
              <a:off x="7744111" y="6337333"/>
              <a:ext cx="87658" cy="74944"/>
            </a:xfrm>
            <a:custGeom>
              <a:avLst/>
              <a:gdLst>
                <a:gd name="connsiteX0" fmla="*/ 57067 w 87658"/>
                <a:gd name="connsiteY0" fmla="*/ 74945 h 74944"/>
                <a:gd name="connsiteX1" fmla="*/ 6 w 87658"/>
                <a:gd name="connsiteY1" fmla="*/ 26569 h 74944"/>
                <a:gd name="connsiteX2" fmla="*/ 45505 w 87658"/>
                <a:gd name="connsiteY2" fmla="*/ 356 h 74944"/>
                <a:gd name="connsiteX3" fmla="*/ 86955 w 87658"/>
                <a:gd name="connsiteY3" fmla="*/ 46121 h 74944"/>
                <a:gd name="connsiteX4" fmla="*/ 57067 w 87658"/>
                <a:gd name="connsiteY4" fmla="*/ 74945 h 7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58" h="74944">
                  <a:moveTo>
                    <a:pt x="57067" y="74945"/>
                  </a:moveTo>
                  <a:cubicBezTo>
                    <a:pt x="15990" y="68232"/>
                    <a:pt x="-367" y="55019"/>
                    <a:pt x="6" y="26569"/>
                  </a:cubicBezTo>
                  <a:cubicBezTo>
                    <a:pt x="433" y="-6623"/>
                    <a:pt x="28776" y="3180"/>
                    <a:pt x="45505" y="356"/>
                  </a:cubicBezTo>
                  <a:cubicBezTo>
                    <a:pt x="67829" y="-3373"/>
                    <a:pt x="92123" y="22892"/>
                    <a:pt x="86955" y="46121"/>
                  </a:cubicBezTo>
                  <a:cubicBezTo>
                    <a:pt x="84451" y="57363"/>
                    <a:pt x="67509" y="65408"/>
                    <a:pt x="57067" y="749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6" name="任意多边形: 形状 245"/>
            <p:cNvSpPr/>
            <p:nvPr/>
          </p:nvSpPr>
          <p:spPr>
            <a:xfrm>
              <a:off x="8264321" y="5286521"/>
              <a:ext cx="83285" cy="74859"/>
            </a:xfrm>
            <a:custGeom>
              <a:avLst/>
              <a:gdLst>
                <a:gd name="connsiteX0" fmla="*/ 68035 w 83285"/>
                <a:gd name="connsiteY0" fmla="*/ 74856 h 74859"/>
                <a:gd name="connsiteX1" fmla="*/ 106 w 83285"/>
                <a:gd name="connsiteY1" fmla="*/ 26160 h 74859"/>
                <a:gd name="connsiteX2" fmla="*/ 31007 w 83285"/>
                <a:gd name="connsiteY2" fmla="*/ 1 h 74859"/>
                <a:gd name="connsiteX3" fmla="*/ 83059 w 83285"/>
                <a:gd name="connsiteY3" fmla="*/ 51627 h 74859"/>
                <a:gd name="connsiteX4" fmla="*/ 68035 w 83285"/>
                <a:gd name="connsiteY4" fmla="*/ 74856 h 7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285" h="74859">
                  <a:moveTo>
                    <a:pt x="68035" y="74856"/>
                  </a:moveTo>
                  <a:cubicBezTo>
                    <a:pt x="27597" y="75175"/>
                    <a:pt x="1811" y="53118"/>
                    <a:pt x="106" y="26160"/>
                  </a:cubicBezTo>
                  <a:cubicBezTo>
                    <a:pt x="-1386" y="2878"/>
                    <a:pt x="13105" y="-53"/>
                    <a:pt x="31007" y="1"/>
                  </a:cubicBezTo>
                  <a:cubicBezTo>
                    <a:pt x="62920" y="54"/>
                    <a:pt x="85829" y="20992"/>
                    <a:pt x="83059" y="51627"/>
                  </a:cubicBezTo>
                  <a:cubicBezTo>
                    <a:pt x="82207" y="61376"/>
                    <a:pt x="71231" y="70221"/>
                    <a:pt x="68035" y="748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7" name="任意多边形: 形状 246"/>
            <p:cNvSpPr/>
            <p:nvPr/>
          </p:nvSpPr>
          <p:spPr>
            <a:xfrm>
              <a:off x="10540925" y="5543054"/>
              <a:ext cx="93875" cy="90039"/>
            </a:xfrm>
            <a:custGeom>
              <a:avLst/>
              <a:gdLst>
                <a:gd name="connsiteX0" fmla="*/ 0 w 93875"/>
                <a:gd name="connsiteY0" fmla="*/ 0 h 90039"/>
                <a:gd name="connsiteX1" fmla="*/ 93875 w 93875"/>
                <a:gd name="connsiteY1" fmla="*/ 90039 h 90039"/>
                <a:gd name="connsiteX2" fmla="*/ 0 w 93875"/>
                <a:gd name="connsiteY2" fmla="*/ 0 h 9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875" h="90039">
                  <a:moveTo>
                    <a:pt x="0" y="0"/>
                  </a:moveTo>
                  <a:cubicBezTo>
                    <a:pt x="50720" y="106"/>
                    <a:pt x="88175" y="36921"/>
                    <a:pt x="93875" y="90039"/>
                  </a:cubicBezTo>
                  <a:cubicBezTo>
                    <a:pt x="36495" y="88814"/>
                    <a:pt x="1332" y="5583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8" name="任意多边形: 形状 247"/>
            <p:cNvSpPr/>
            <p:nvPr/>
          </p:nvSpPr>
          <p:spPr>
            <a:xfrm>
              <a:off x="9910204" y="5131891"/>
              <a:ext cx="93896" cy="89435"/>
            </a:xfrm>
            <a:custGeom>
              <a:avLst/>
              <a:gdLst>
                <a:gd name="connsiteX0" fmla="*/ 93896 w 93896"/>
                <a:gd name="connsiteY0" fmla="*/ 80948 h 89435"/>
                <a:gd name="connsiteX1" fmla="*/ 72798 w 93896"/>
                <a:gd name="connsiteY1" fmla="*/ 89153 h 89435"/>
                <a:gd name="connsiteX2" fmla="*/ 2472 w 93896"/>
                <a:gd name="connsiteY2" fmla="*/ 24208 h 89435"/>
                <a:gd name="connsiteX3" fmla="*/ 20267 w 93896"/>
                <a:gd name="connsiteY3" fmla="*/ 20 h 89435"/>
                <a:gd name="connsiteX4" fmla="*/ 93896 w 93896"/>
                <a:gd name="connsiteY4" fmla="*/ 80948 h 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896" h="89435">
                  <a:moveTo>
                    <a:pt x="93896" y="80948"/>
                  </a:moveTo>
                  <a:cubicBezTo>
                    <a:pt x="88728" y="83133"/>
                    <a:pt x="79351" y="91018"/>
                    <a:pt x="72798" y="89153"/>
                  </a:cubicBezTo>
                  <a:cubicBezTo>
                    <a:pt x="39020" y="79510"/>
                    <a:pt x="15738" y="56601"/>
                    <a:pt x="2472" y="24208"/>
                  </a:cubicBezTo>
                  <a:cubicBezTo>
                    <a:pt x="-4241" y="7851"/>
                    <a:pt x="3058" y="-460"/>
                    <a:pt x="20267" y="20"/>
                  </a:cubicBezTo>
                  <a:cubicBezTo>
                    <a:pt x="50209" y="925"/>
                    <a:pt x="92298" y="42375"/>
                    <a:pt x="93896" y="809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9" name="任意多边形: 形状 248"/>
            <p:cNvSpPr/>
            <p:nvPr/>
          </p:nvSpPr>
          <p:spPr>
            <a:xfrm>
              <a:off x="7923827" y="5801907"/>
              <a:ext cx="83977" cy="70511"/>
            </a:xfrm>
            <a:custGeom>
              <a:avLst/>
              <a:gdLst>
                <a:gd name="connsiteX0" fmla="*/ 38462 w 83977"/>
                <a:gd name="connsiteY0" fmla="*/ 22 h 70511"/>
                <a:gd name="connsiteX1" fmla="*/ 83748 w 83977"/>
                <a:gd name="connsiteY1" fmla="*/ 46107 h 70511"/>
                <a:gd name="connsiteX2" fmla="*/ 49384 w 83977"/>
                <a:gd name="connsiteY2" fmla="*/ 70349 h 70511"/>
                <a:gd name="connsiteX3" fmla="*/ 49 w 83977"/>
                <a:gd name="connsiteY3" fmla="*/ 24850 h 70511"/>
                <a:gd name="connsiteX4" fmla="*/ 38462 w 83977"/>
                <a:gd name="connsiteY4" fmla="*/ 22 h 7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977" h="70511">
                  <a:moveTo>
                    <a:pt x="38462" y="22"/>
                  </a:moveTo>
                  <a:cubicBezTo>
                    <a:pt x="66966" y="-670"/>
                    <a:pt x="80871" y="14674"/>
                    <a:pt x="83748" y="46107"/>
                  </a:cubicBezTo>
                  <a:cubicBezTo>
                    <a:pt x="86465" y="75730"/>
                    <a:pt x="64408" y="69336"/>
                    <a:pt x="49384" y="70349"/>
                  </a:cubicBezTo>
                  <a:cubicBezTo>
                    <a:pt x="18430" y="72373"/>
                    <a:pt x="1115" y="55431"/>
                    <a:pt x="49" y="24850"/>
                  </a:cubicBezTo>
                  <a:cubicBezTo>
                    <a:pt x="-644" y="4871"/>
                    <a:pt x="5696" y="768"/>
                    <a:pt x="38462" y="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0" name="任意多边形: 形状 249"/>
            <p:cNvSpPr/>
            <p:nvPr/>
          </p:nvSpPr>
          <p:spPr>
            <a:xfrm>
              <a:off x="9176033" y="4868822"/>
              <a:ext cx="83346" cy="81519"/>
            </a:xfrm>
            <a:custGeom>
              <a:avLst/>
              <a:gdLst>
                <a:gd name="connsiteX0" fmla="*/ 71258 w 83346"/>
                <a:gd name="connsiteY0" fmla="*/ 81519 h 81519"/>
                <a:gd name="connsiteX1" fmla="*/ 80 w 83346"/>
                <a:gd name="connsiteY1" fmla="*/ 19024 h 81519"/>
                <a:gd name="connsiteX2" fmla="*/ 21551 w 83346"/>
                <a:gd name="connsiteY2" fmla="*/ 57 h 81519"/>
                <a:gd name="connsiteX3" fmla="*/ 83246 w 83346"/>
                <a:gd name="connsiteY3" fmla="*/ 64310 h 81519"/>
                <a:gd name="connsiteX4" fmla="*/ 71258 w 83346"/>
                <a:gd name="connsiteY4" fmla="*/ 81519 h 8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6" h="81519">
                  <a:moveTo>
                    <a:pt x="71258" y="81519"/>
                  </a:moveTo>
                  <a:cubicBezTo>
                    <a:pt x="29329" y="81678"/>
                    <a:pt x="-1785" y="52695"/>
                    <a:pt x="80" y="19024"/>
                  </a:cubicBezTo>
                  <a:cubicBezTo>
                    <a:pt x="453" y="11991"/>
                    <a:pt x="13772" y="430"/>
                    <a:pt x="21551" y="57"/>
                  </a:cubicBezTo>
                  <a:cubicBezTo>
                    <a:pt x="54796" y="-1541"/>
                    <a:pt x="85324" y="30692"/>
                    <a:pt x="83246" y="64310"/>
                  </a:cubicBezTo>
                  <a:cubicBezTo>
                    <a:pt x="82767" y="71556"/>
                    <a:pt x="73656" y="78269"/>
                    <a:pt x="71258" y="815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1" name="任意多边形: 形状 250"/>
            <p:cNvSpPr/>
            <p:nvPr/>
          </p:nvSpPr>
          <p:spPr>
            <a:xfrm>
              <a:off x="9722377" y="4955075"/>
              <a:ext cx="87687" cy="92337"/>
            </a:xfrm>
            <a:custGeom>
              <a:avLst/>
              <a:gdLst>
                <a:gd name="connsiteX0" fmla="*/ 77510 w 87687"/>
                <a:gd name="connsiteY0" fmla="*/ 92337 h 92337"/>
                <a:gd name="connsiteX1" fmla="*/ 150 w 87687"/>
                <a:gd name="connsiteY1" fmla="*/ 23769 h 92337"/>
                <a:gd name="connsiteX2" fmla="*/ 24339 w 87687"/>
                <a:gd name="connsiteY2" fmla="*/ 3790 h 92337"/>
                <a:gd name="connsiteX3" fmla="*/ 87100 w 87687"/>
                <a:gd name="connsiteY3" fmla="*/ 67563 h 92337"/>
                <a:gd name="connsiteX4" fmla="*/ 77510 w 87687"/>
                <a:gd name="connsiteY4" fmla="*/ 92337 h 92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7" h="92337">
                  <a:moveTo>
                    <a:pt x="77510" y="92337"/>
                  </a:moveTo>
                  <a:cubicBezTo>
                    <a:pt x="38830" y="89887"/>
                    <a:pt x="2761" y="53605"/>
                    <a:pt x="150" y="23769"/>
                  </a:cubicBezTo>
                  <a:cubicBezTo>
                    <a:pt x="-1501" y="4855"/>
                    <a:pt x="10699" y="-6280"/>
                    <a:pt x="24339" y="3790"/>
                  </a:cubicBezTo>
                  <a:cubicBezTo>
                    <a:pt x="48100" y="21372"/>
                    <a:pt x="68079" y="44601"/>
                    <a:pt x="87100" y="67563"/>
                  </a:cubicBezTo>
                  <a:cubicBezTo>
                    <a:pt x="90190" y="71240"/>
                    <a:pt x="80227" y="85731"/>
                    <a:pt x="77510" y="923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2" name="任意多边形: 形状 251"/>
            <p:cNvSpPr/>
            <p:nvPr/>
          </p:nvSpPr>
          <p:spPr>
            <a:xfrm>
              <a:off x="7804295" y="5981388"/>
              <a:ext cx="82042" cy="74995"/>
            </a:xfrm>
            <a:custGeom>
              <a:avLst/>
              <a:gdLst>
                <a:gd name="connsiteX0" fmla="*/ 55648 w 82042"/>
                <a:gd name="connsiteY0" fmla="*/ 74996 h 74995"/>
                <a:gd name="connsiteX1" fmla="*/ 133 w 82042"/>
                <a:gd name="connsiteY1" fmla="*/ 26087 h 74995"/>
                <a:gd name="connsiteX2" fmla="*/ 34337 w 82042"/>
                <a:gd name="connsiteY2" fmla="*/ 87 h 74995"/>
                <a:gd name="connsiteX3" fmla="*/ 81861 w 82042"/>
                <a:gd name="connsiteY3" fmla="*/ 49103 h 74995"/>
                <a:gd name="connsiteX4" fmla="*/ 55648 w 82042"/>
                <a:gd name="connsiteY4" fmla="*/ 74996 h 74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042" h="74995">
                  <a:moveTo>
                    <a:pt x="55648" y="74996"/>
                  </a:moveTo>
                  <a:cubicBezTo>
                    <a:pt x="14678" y="69828"/>
                    <a:pt x="2477" y="58959"/>
                    <a:pt x="133" y="26087"/>
                  </a:cubicBezTo>
                  <a:cubicBezTo>
                    <a:pt x="-1785" y="-818"/>
                    <a:pt x="17448" y="833"/>
                    <a:pt x="34337" y="87"/>
                  </a:cubicBezTo>
                  <a:cubicBezTo>
                    <a:pt x="66410" y="-1351"/>
                    <a:pt x="84045" y="14952"/>
                    <a:pt x="81861" y="49103"/>
                  </a:cubicBezTo>
                  <a:cubicBezTo>
                    <a:pt x="81221" y="58267"/>
                    <a:pt x="64812" y="66418"/>
                    <a:pt x="55648" y="7499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3" name="任意多边形: 形状 252"/>
            <p:cNvSpPr/>
            <p:nvPr/>
          </p:nvSpPr>
          <p:spPr>
            <a:xfrm>
              <a:off x="7868019" y="6148765"/>
              <a:ext cx="85056" cy="70475"/>
            </a:xfrm>
            <a:custGeom>
              <a:avLst/>
              <a:gdLst>
                <a:gd name="connsiteX0" fmla="*/ 22026 w 85056"/>
                <a:gd name="connsiteY0" fmla="*/ 2 h 70475"/>
                <a:gd name="connsiteX1" fmla="*/ 85053 w 85056"/>
                <a:gd name="connsiteY1" fmla="*/ 44542 h 70475"/>
                <a:gd name="connsiteX2" fmla="*/ 43177 w 85056"/>
                <a:gd name="connsiteY2" fmla="*/ 70329 h 70475"/>
                <a:gd name="connsiteX3" fmla="*/ 449 w 85056"/>
                <a:gd name="connsiteY3" fmla="*/ 25788 h 70475"/>
                <a:gd name="connsiteX4" fmla="*/ 22026 w 85056"/>
                <a:gd name="connsiteY4" fmla="*/ 2 h 70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56" h="70475">
                  <a:moveTo>
                    <a:pt x="22026" y="2"/>
                  </a:moveTo>
                  <a:cubicBezTo>
                    <a:pt x="67312" y="-211"/>
                    <a:pt x="84787" y="15186"/>
                    <a:pt x="85053" y="44542"/>
                  </a:cubicBezTo>
                  <a:cubicBezTo>
                    <a:pt x="85373" y="75869"/>
                    <a:pt x="60173" y="68837"/>
                    <a:pt x="43177" y="70329"/>
                  </a:cubicBezTo>
                  <a:cubicBezTo>
                    <a:pt x="18563" y="72460"/>
                    <a:pt x="-3441" y="51095"/>
                    <a:pt x="449" y="25788"/>
                  </a:cubicBezTo>
                  <a:cubicBezTo>
                    <a:pt x="2260" y="13961"/>
                    <a:pt x="18190" y="4318"/>
                    <a:pt x="22026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4" name="任意多边形: 形状 253"/>
            <p:cNvSpPr/>
            <p:nvPr/>
          </p:nvSpPr>
          <p:spPr>
            <a:xfrm>
              <a:off x="8536742" y="5127089"/>
              <a:ext cx="81135" cy="75441"/>
            </a:xfrm>
            <a:custGeom>
              <a:avLst/>
              <a:gdLst>
                <a:gd name="connsiteX0" fmla="*/ 80648 w 81135"/>
                <a:gd name="connsiteY0" fmla="*/ 70779 h 75441"/>
                <a:gd name="connsiteX1" fmla="*/ 3129 w 81135"/>
                <a:gd name="connsiteY1" fmla="*/ 40677 h 75441"/>
                <a:gd name="connsiteX2" fmla="*/ 3342 w 81135"/>
                <a:gd name="connsiteY2" fmla="*/ 9137 h 75441"/>
                <a:gd name="connsiteX3" fmla="*/ 41436 w 81135"/>
                <a:gd name="connsiteY3" fmla="*/ 613 h 75441"/>
                <a:gd name="connsiteX4" fmla="*/ 80648 w 81135"/>
                <a:gd name="connsiteY4" fmla="*/ 70779 h 75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35" h="75441">
                  <a:moveTo>
                    <a:pt x="80648" y="70779"/>
                  </a:moveTo>
                  <a:cubicBezTo>
                    <a:pt x="31633" y="81168"/>
                    <a:pt x="15223" y="75468"/>
                    <a:pt x="3129" y="40677"/>
                  </a:cubicBezTo>
                  <a:cubicBezTo>
                    <a:pt x="-281" y="30874"/>
                    <a:pt x="-1826" y="12866"/>
                    <a:pt x="3342" y="9137"/>
                  </a:cubicBezTo>
                  <a:cubicBezTo>
                    <a:pt x="13199" y="2051"/>
                    <a:pt x="29235" y="-1519"/>
                    <a:pt x="41436" y="613"/>
                  </a:cubicBezTo>
                  <a:cubicBezTo>
                    <a:pt x="68394" y="5354"/>
                    <a:pt x="84164" y="36309"/>
                    <a:pt x="80648" y="707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5" name="任意多边形: 形状 254"/>
            <p:cNvSpPr/>
            <p:nvPr/>
          </p:nvSpPr>
          <p:spPr>
            <a:xfrm>
              <a:off x="9456777" y="4911607"/>
              <a:ext cx="85563" cy="81858"/>
            </a:xfrm>
            <a:custGeom>
              <a:avLst/>
              <a:gdLst>
                <a:gd name="connsiteX0" fmla="*/ 481 w 85563"/>
                <a:gd name="connsiteY0" fmla="*/ 374 h 81858"/>
                <a:gd name="connsiteX1" fmla="*/ 84340 w 85563"/>
                <a:gd name="connsiteY1" fmla="*/ 53491 h 81858"/>
                <a:gd name="connsiteX2" fmla="*/ 59406 w 85563"/>
                <a:gd name="connsiteY2" fmla="*/ 81409 h 81858"/>
                <a:gd name="connsiteX3" fmla="*/ 481 w 85563"/>
                <a:gd name="connsiteY3" fmla="*/ 374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563" h="81858">
                  <a:moveTo>
                    <a:pt x="481" y="374"/>
                  </a:moveTo>
                  <a:cubicBezTo>
                    <a:pt x="44062" y="-3143"/>
                    <a:pt x="76988" y="18435"/>
                    <a:pt x="84340" y="53491"/>
                  </a:cubicBezTo>
                  <a:cubicBezTo>
                    <a:pt x="88762" y="74483"/>
                    <a:pt x="81357" y="84126"/>
                    <a:pt x="59406" y="81409"/>
                  </a:cubicBezTo>
                  <a:cubicBezTo>
                    <a:pt x="20620" y="76561"/>
                    <a:pt x="-3781" y="44008"/>
                    <a:pt x="481" y="3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6" name="任意多边形: 形状 255"/>
            <p:cNvSpPr/>
            <p:nvPr/>
          </p:nvSpPr>
          <p:spPr>
            <a:xfrm>
              <a:off x="9586883" y="4936357"/>
              <a:ext cx="89457" cy="80471"/>
            </a:xfrm>
            <a:custGeom>
              <a:avLst/>
              <a:gdLst>
                <a:gd name="connsiteX0" fmla="*/ 0 w 89457"/>
                <a:gd name="connsiteY0" fmla="*/ 2742 h 80471"/>
                <a:gd name="connsiteX1" fmla="*/ 87375 w 89457"/>
                <a:gd name="connsiteY1" fmla="*/ 50425 h 80471"/>
                <a:gd name="connsiteX2" fmla="*/ 60363 w 89457"/>
                <a:gd name="connsiteY2" fmla="*/ 79249 h 80471"/>
                <a:gd name="connsiteX3" fmla="*/ 0 w 89457"/>
                <a:gd name="connsiteY3" fmla="*/ 2742 h 80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457" h="80471">
                  <a:moveTo>
                    <a:pt x="0" y="2742"/>
                  </a:moveTo>
                  <a:cubicBezTo>
                    <a:pt x="49654" y="-6901"/>
                    <a:pt x="77412" y="8869"/>
                    <a:pt x="87375" y="50425"/>
                  </a:cubicBezTo>
                  <a:cubicBezTo>
                    <a:pt x="93608" y="76318"/>
                    <a:pt x="86203" y="83724"/>
                    <a:pt x="60363" y="79249"/>
                  </a:cubicBezTo>
                  <a:cubicBezTo>
                    <a:pt x="18327" y="71950"/>
                    <a:pt x="10869" y="37958"/>
                    <a:pt x="0" y="27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7" name="任意多边形: 形状 256"/>
            <p:cNvSpPr/>
            <p:nvPr/>
          </p:nvSpPr>
          <p:spPr>
            <a:xfrm>
              <a:off x="11115205" y="6059847"/>
              <a:ext cx="103625" cy="97526"/>
            </a:xfrm>
            <a:custGeom>
              <a:avLst/>
              <a:gdLst>
                <a:gd name="connsiteX0" fmla="*/ 0 w 103625"/>
                <a:gd name="connsiteY0" fmla="*/ 0 h 97526"/>
                <a:gd name="connsiteX1" fmla="*/ 103625 w 103625"/>
                <a:gd name="connsiteY1" fmla="*/ 97285 h 97526"/>
                <a:gd name="connsiteX2" fmla="*/ 0 w 103625"/>
                <a:gd name="connsiteY2" fmla="*/ 0 h 9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623" h="97526">
                  <a:moveTo>
                    <a:pt x="0" y="0"/>
                  </a:moveTo>
                  <a:cubicBezTo>
                    <a:pt x="52532" y="11934"/>
                    <a:pt x="101334" y="58552"/>
                    <a:pt x="103625" y="97285"/>
                  </a:cubicBezTo>
                  <a:cubicBezTo>
                    <a:pt x="59564" y="101600"/>
                    <a:pt x="160" y="4725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8" name="任意多边形: 形状 257"/>
            <p:cNvSpPr/>
            <p:nvPr/>
          </p:nvSpPr>
          <p:spPr>
            <a:xfrm>
              <a:off x="9026234" y="4845543"/>
              <a:ext cx="87152" cy="84804"/>
            </a:xfrm>
            <a:custGeom>
              <a:avLst/>
              <a:gdLst>
                <a:gd name="connsiteX0" fmla="*/ 33201 w 87152"/>
                <a:gd name="connsiteY0" fmla="*/ 0 h 84804"/>
                <a:gd name="connsiteX1" fmla="*/ 83921 w 87152"/>
                <a:gd name="connsiteY1" fmla="*/ 47097 h 84804"/>
                <a:gd name="connsiteX2" fmla="*/ 85945 w 87152"/>
                <a:gd name="connsiteY2" fmla="*/ 82740 h 84804"/>
                <a:gd name="connsiteX3" fmla="*/ 49343 w 87152"/>
                <a:gd name="connsiteY3" fmla="*/ 82101 h 84804"/>
                <a:gd name="connsiteX4" fmla="*/ 6668 w 87152"/>
                <a:gd name="connsiteY4" fmla="*/ 40544 h 84804"/>
                <a:gd name="connsiteX5" fmla="*/ 33201 w 87152"/>
                <a:gd name="connsiteY5" fmla="*/ 0 h 8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152" h="84804">
                  <a:moveTo>
                    <a:pt x="33201" y="0"/>
                  </a:moveTo>
                  <a:cubicBezTo>
                    <a:pt x="50409" y="15451"/>
                    <a:pt x="69642" y="29250"/>
                    <a:pt x="83921" y="47097"/>
                  </a:cubicBezTo>
                  <a:cubicBezTo>
                    <a:pt x="89994" y="54663"/>
                    <a:pt x="85572" y="70593"/>
                    <a:pt x="85945" y="82740"/>
                  </a:cubicBezTo>
                  <a:cubicBezTo>
                    <a:pt x="73531" y="82900"/>
                    <a:pt x="58134" y="87695"/>
                    <a:pt x="49343" y="82101"/>
                  </a:cubicBezTo>
                  <a:cubicBezTo>
                    <a:pt x="32828" y="71552"/>
                    <a:pt x="17324" y="56901"/>
                    <a:pt x="6668" y="40544"/>
                  </a:cubicBezTo>
                  <a:cubicBezTo>
                    <a:pt x="-7664" y="18594"/>
                    <a:pt x="1074" y="6607"/>
                    <a:pt x="3320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9" name="任意多边形: 形状 258"/>
            <p:cNvSpPr/>
            <p:nvPr/>
          </p:nvSpPr>
          <p:spPr>
            <a:xfrm>
              <a:off x="8039414" y="5630046"/>
              <a:ext cx="85812" cy="70386"/>
            </a:xfrm>
            <a:custGeom>
              <a:avLst/>
              <a:gdLst>
                <a:gd name="connsiteX0" fmla="*/ 36356 w 85812"/>
                <a:gd name="connsiteY0" fmla="*/ 597 h 70386"/>
                <a:gd name="connsiteX1" fmla="*/ 85318 w 85812"/>
                <a:gd name="connsiteY1" fmla="*/ 42846 h 70386"/>
                <a:gd name="connsiteX2" fmla="*/ 59851 w 85812"/>
                <a:gd name="connsiteY2" fmla="*/ 70070 h 70386"/>
                <a:gd name="connsiteX3" fmla="*/ 394 w 85812"/>
                <a:gd name="connsiteY3" fmla="*/ 24678 h 70386"/>
                <a:gd name="connsiteX4" fmla="*/ 36356 w 85812"/>
                <a:gd name="connsiteY4" fmla="*/ 597 h 7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12" h="70386">
                  <a:moveTo>
                    <a:pt x="36356" y="597"/>
                  </a:moveTo>
                  <a:cubicBezTo>
                    <a:pt x="68855" y="-2866"/>
                    <a:pt x="80417" y="8428"/>
                    <a:pt x="85318" y="42846"/>
                  </a:cubicBezTo>
                  <a:cubicBezTo>
                    <a:pt x="88461" y="64903"/>
                    <a:pt x="76208" y="68419"/>
                    <a:pt x="59851" y="70070"/>
                  </a:cubicBezTo>
                  <a:cubicBezTo>
                    <a:pt x="29323" y="73161"/>
                    <a:pt x="3750" y="53288"/>
                    <a:pt x="394" y="24678"/>
                  </a:cubicBezTo>
                  <a:cubicBezTo>
                    <a:pt x="-3283" y="-6916"/>
                    <a:pt x="19574" y="1556"/>
                    <a:pt x="36356" y="5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0" name="任意多边形: 形状 259"/>
            <p:cNvSpPr/>
            <p:nvPr/>
          </p:nvSpPr>
          <p:spPr>
            <a:xfrm>
              <a:off x="11681279" y="6662880"/>
              <a:ext cx="119501" cy="90484"/>
            </a:xfrm>
            <a:custGeom>
              <a:avLst/>
              <a:gdLst>
                <a:gd name="connsiteX0" fmla="*/ 0 w 119501"/>
                <a:gd name="connsiteY0" fmla="*/ 495 h 90484"/>
                <a:gd name="connsiteX1" fmla="*/ 119501 w 119501"/>
                <a:gd name="connsiteY1" fmla="*/ 90481 h 90484"/>
                <a:gd name="connsiteX2" fmla="*/ 0 w 119501"/>
                <a:gd name="connsiteY2" fmla="*/ 495 h 9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499" h="90484">
                  <a:moveTo>
                    <a:pt x="0" y="495"/>
                  </a:moveTo>
                  <a:cubicBezTo>
                    <a:pt x="56101" y="-4353"/>
                    <a:pt x="95793" y="26442"/>
                    <a:pt x="119501" y="90481"/>
                  </a:cubicBezTo>
                  <a:cubicBezTo>
                    <a:pt x="56900" y="90908"/>
                    <a:pt x="33724" y="42745"/>
                    <a:pt x="0" y="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1" name="任意多边形: 形状 260"/>
            <p:cNvSpPr/>
            <p:nvPr/>
          </p:nvSpPr>
          <p:spPr>
            <a:xfrm>
              <a:off x="10355818" y="5370008"/>
              <a:ext cx="84363" cy="90571"/>
            </a:xfrm>
            <a:custGeom>
              <a:avLst/>
              <a:gdLst>
                <a:gd name="connsiteX0" fmla="*/ 447 w 84363"/>
                <a:gd name="connsiteY0" fmla="*/ 0 h 90571"/>
                <a:gd name="connsiteX1" fmla="*/ 84147 w 84363"/>
                <a:gd name="connsiteY1" fmla="*/ 90572 h 90571"/>
                <a:gd name="connsiteX2" fmla="*/ 447 w 84363"/>
                <a:gd name="connsiteY2" fmla="*/ 0 h 9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363" h="90571">
                  <a:moveTo>
                    <a:pt x="447" y="0"/>
                  </a:moveTo>
                  <a:cubicBezTo>
                    <a:pt x="62409" y="12201"/>
                    <a:pt x="86970" y="39372"/>
                    <a:pt x="84147" y="90572"/>
                  </a:cubicBezTo>
                  <a:cubicBezTo>
                    <a:pt x="34758" y="90519"/>
                    <a:pt x="-4667" y="49069"/>
                    <a:pt x="44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2" name="任意多边形: 形状 261"/>
            <p:cNvSpPr/>
            <p:nvPr/>
          </p:nvSpPr>
          <p:spPr>
            <a:xfrm>
              <a:off x="7884438" y="6675129"/>
              <a:ext cx="89565" cy="68799"/>
            </a:xfrm>
            <a:custGeom>
              <a:avLst/>
              <a:gdLst>
                <a:gd name="connsiteX0" fmla="*/ 39598 w 89565"/>
                <a:gd name="connsiteY0" fmla="*/ 21 h 68799"/>
                <a:gd name="connsiteX1" fmla="*/ 89519 w 89565"/>
                <a:gd name="connsiteY1" fmla="*/ 43016 h 68799"/>
                <a:gd name="connsiteX2" fmla="*/ 42368 w 89565"/>
                <a:gd name="connsiteY2" fmla="*/ 68110 h 68799"/>
                <a:gd name="connsiteX3" fmla="*/ 65 w 89565"/>
                <a:gd name="connsiteY3" fmla="*/ 26819 h 68799"/>
                <a:gd name="connsiteX4" fmla="*/ 39598 w 89565"/>
                <a:gd name="connsiteY4" fmla="*/ 21 h 6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65" h="68799">
                  <a:moveTo>
                    <a:pt x="39598" y="21"/>
                  </a:moveTo>
                  <a:cubicBezTo>
                    <a:pt x="63626" y="-778"/>
                    <a:pt x="90851" y="21758"/>
                    <a:pt x="89519" y="43016"/>
                  </a:cubicBezTo>
                  <a:cubicBezTo>
                    <a:pt x="87494" y="74982"/>
                    <a:pt x="59257" y="64540"/>
                    <a:pt x="42368" y="68110"/>
                  </a:cubicBezTo>
                  <a:cubicBezTo>
                    <a:pt x="19618" y="72904"/>
                    <a:pt x="971" y="52020"/>
                    <a:pt x="65" y="26819"/>
                  </a:cubicBezTo>
                  <a:cubicBezTo>
                    <a:pt x="-680" y="4762"/>
                    <a:pt x="4487" y="1246"/>
                    <a:pt x="39598" y="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3" name="任意多边形: 形状 262"/>
            <p:cNvSpPr/>
            <p:nvPr/>
          </p:nvSpPr>
          <p:spPr>
            <a:xfrm>
              <a:off x="7813686" y="6506325"/>
              <a:ext cx="87147" cy="67922"/>
            </a:xfrm>
            <a:custGeom>
              <a:avLst/>
              <a:gdLst>
                <a:gd name="connsiteX0" fmla="*/ 47908 w 87147"/>
                <a:gd name="connsiteY0" fmla="*/ 67864 h 67922"/>
                <a:gd name="connsiteX1" fmla="*/ 225 w 87147"/>
                <a:gd name="connsiteY1" fmla="*/ 27266 h 67922"/>
                <a:gd name="connsiteX2" fmla="*/ 38851 w 87147"/>
                <a:gd name="connsiteY2" fmla="*/ 148 h 67922"/>
                <a:gd name="connsiteX3" fmla="*/ 87014 w 87147"/>
                <a:gd name="connsiteY3" fmla="*/ 41705 h 67922"/>
                <a:gd name="connsiteX4" fmla="*/ 47908 w 87147"/>
                <a:gd name="connsiteY4" fmla="*/ 67864 h 6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147" h="67922">
                  <a:moveTo>
                    <a:pt x="47908" y="67864"/>
                  </a:moveTo>
                  <a:cubicBezTo>
                    <a:pt x="19032" y="68983"/>
                    <a:pt x="2515" y="54118"/>
                    <a:pt x="225" y="27266"/>
                  </a:cubicBezTo>
                  <a:cubicBezTo>
                    <a:pt x="-2546" y="-4540"/>
                    <a:pt x="20896" y="1213"/>
                    <a:pt x="38851" y="148"/>
                  </a:cubicBezTo>
                  <a:cubicBezTo>
                    <a:pt x="69006" y="-1610"/>
                    <a:pt x="84936" y="12295"/>
                    <a:pt x="87014" y="41705"/>
                  </a:cubicBezTo>
                  <a:cubicBezTo>
                    <a:pt x="89251" y="74257"/>
                    <a:pt x="62826" y="63389"/>
                    <a:pt x="47908" y="678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4" name="任意多边形: 形状 263"/>
            <p:cNvSpPr/>
            <p:nvPr/>
          </p:nvSpPr>
          <p:spPr>
            <a:xfrm>
              <a:off x="10655472" y="5583438"/>
              <a:ext cx="99202" cy="89553"/>
            </a:xfrm>
            <a:custGeom>
              <a:avLst/>
              <a:gdLst>
                <a:gd name="connsiteX0" fmla="*/ 0 w 99202"/>
                <a:gd name="connsiteY0" fmla="*/ 746 h 89553"/>
                <a:gd name="connsiteX1" fmla="*/ 99203 w 99202"/>
                <a:gd name="connsiteY1" fmla="*/ 89080 h 89553"/>
                <a:gd name="connsiteX2" fmla="*/ 0 w 99202"/>
                <a:gd name="connsiteY2" fmla="*/ 746 h 8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202" h="89553">
                  <a:moveTo>
                    <a:pt x="0" y="746"/>
                  </a:moveTo>
                  <a:cubicBezTo>
                    <a:pt x="50028" y="-4475"/>
                    <a:pt x="73470" y="16943"/>
                    <a:pt x="99203" y="89080"/>
                  </a:cubicBezTo>
                  <a:cubicBezTo>
                    <a:pt x="54237" y="93929"/>
                    <a:pt x="16836" y="61270"/>
                    <a:pt x="0" y="7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5" name="任意多边形: 形状 264"/>
            <p:cNvSpPr/>
            <p:nvPr/>
          </p:nvSpPr>
          <p:spPr>
            <a:xfrm>
              <a:off x="10166235" y="5195785"/>
              <a:ext cx="87897" cy="83998"/>
            </a:xfrm>
            <a:custGeom>
              <a:avLst/>
              <a:gdLst>
                <a:gd name="connsiteX0" fmla="*/ 1907 w 87897"/>
                <a:gd name="connsiteY0" fmla="*/ 378 h 83998"/>
                <a:gd name="connsiteX1" fmla="*/ 87897 w 87897"/>
                <a:gd name="connsiteY1" fmla="*/ 79442 h 83998"/>
                <a:gd name="connsiteX2" fmla="*/ 1907 w 87897"/>
                <a:gd name="connsiteY2" fmla="*/ 378 h 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897" h="83998">
                  <a:moveTo>
                    <a:pt x="1907" y="378"/>
                  </a:moveTo>
                  <a:cubicBezTo>
                    <a:pt x="45381" y="-3458"/>
                    <a:pt x="72926" y="21849"/>
                    <a:pt x="87897" y="79442"/>
                  </a:cubicBezTo>
                  <a:cubicBezTo>
                    <a:pt x="40853" y="99634"/>
                    <a:pt x="-10613" y="49020"/>
                    <a:pt x="1907" y="3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6" name="任意多边形: 形状 265"/>
            <p:cNvSpPr/>
            <p:nvPr/>
          </p:nvSpPr>
          <p:spPr>
            <a:xfrm>
              <a:off x="7680884" y="6168051"/>
              <a:ext cx="83258" cy="69082"/>
            </a:xfrm>
            <a:custGeom>
              <a:avLst/>
              <a:gdLst>
                <a:gd name="connsiteX0" fmla="*/ 49061 w 83258"/>
                <a:gd name="connsiteY0" fmla="*/ 69050 h 69082"/>
                <a:gd name="connsiteX1" fmla="*/ 46 w 83258"/>
                <a:gd name="connsiteY1" fmla="*/ 27280 h 69082"/>
                <a:gd name="connsiteX2" fmla="*/ 34410 w 83258"/>
                <a:gd name="connsiteY2" fmla="*/ 55 h 69082"/>
                <a:gd name="connsiteX3" fmla="*/ 82999 w 83258"/>
                <a:gd name="connsiteY3" fmla="*/ 46513 h 69082"/>
                <a:gd name="connsiteX4" fmla="*/ 49061 w 83258"/>
                <a:gd name="connsiteY4" fmla="*/ 69050 h 6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258" h="69082">
                  <a:moveTo>
                    <a:pt x="49061" y="69050"/>
                  </a:moveTo>
                  <a:cubicBezTo>
                    <a:pt x="17894" y="69849"/>
                    <a:pt x="1325" y="55784"/>
                    <a:pt x="46" y="27280"/>
                  </a:cubicBezTo>
                  <a:cubicBezTo>
                    <a:pt x="-1020" y="2719"/>
                    <a:pt x="16562" y="748"/>
                    <a:pt x="34410" y="55"/>
                  </a:cubicBezTo>
                  <a:cubicBezTo>
                    <a:pt x="64778" y="-1063"/>
                    <a:pt x="79909" y="14760"/>
                    <a:pt x="82999" y="46513"/>
                  </a:cubicBezTo>
                  <a:cubicBezTo>
                    <a:pt x="85983" y="77787"/>
                    <a:pt x="62541" y="65480"/>
                    <a:pt x="49061" y="690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7" name="任意多边形: 形状 266"/>
            <p:cNvSpPr/>
            <p:nvPr/>
          </p:nvSpPr>
          <p:spPr>
            <a:xfrm>
              <a:off x="10098152" y="5049898"/>
              <a:ext cx="90608" cy="90010"/>
            </a:xfrm>
            <a:custGeom>
              <a:avLst/>
              <a:gdLst>
                <a:gd name="connsiteX0" fmla="*/ 90608 w 90608"/>
                <a:gd name="connsiteY0" fmla="*/ 82386 h 90010"/>
                <a:gd name="connsiteX1" fmla="*/ 69883 w 90608"/>
                <a:gd name="connsiteY1" fmla="*/ 89472 h 90010"/>
                <a:gd name="connsiteX2" fmla="*/ 36 w 90608"/>
                <a:gd name="connsiteY2" fmla="*/ 17920 h 90010"/>
                <a:gd name="connsiteX3" fmla="*/ 16020 w 90608"/>
                <a:gd name="connsiteY3" fmla="*/ 19 h 90010"/>
                <a:gd name="connsiteX4" fmla="*/ 90608 w 90608"/>
                <a:gd name="connsiteY4" fmla="*/ 82386 h 9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8" h="90010">
                  <a:moveTo>
                    <a:pt x="90608" y="82386"/>
                  </a:moveTo>
                  <a:cubicBezTo>
                    <a:pt x="85014" y="84464"/>
                    <a:pt x="72707" y="92082"/>
                    <a:pt x="69883" y="89472"/>
                  </a:cubicBezTo>
                  <a:cubicBezTo>
                    <a:pt x="45376" y="66882"/>
                    <a:pt x="22360" y="42641"/>
                    <a:pt x="36" y="17920"/>
                  </a:cubicBezTo>
                  <a:cubicBezTo>
                    <a:pt x="-710" y="17121"/>
                    <a:pt x="10212" y="232"/>
                    <a:pt x="16020" y="19"/>
                  </a:cubicBezTo>
                  <a:cubicBezTo>
                    <a:pt x="43085" y="-1100"/>
                    <a:pt x="90448" y="48661"/>
                    <a:pt x="90608" y="823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8" name="任意多边形: 形状 267"/>
            <p:cNvSpPr/>
            <p:nvPr/>
          </p:nvSpPr>
          <p:spPr>
            <a:xfrm>
              <a:off x="11589589" y="6532842"/>
              <a:ext cx="112415" cy="96914"/>
            </a:xfrm>
            <a:custGeom>
              <a:avLst/>
              <a:gdLst>
                <a:gd name="connsiteX0" fmla="*/ 0 w 112415"/>
                <a:gd name="connsiteY0" fmla="*/ 109 h 96914"/>
                <a:gd name="connsiteX1" fmla="*/ 112416 w 112415"/>
                <a:gd name="connsiteY1" fmla="*/ 96915 h 96914"/>
                <a:gd name="connsiteX2" fmla="*/ 0 w 112415"/>
                <a:gd name="connsiteY2" fmla="*/ 109 h 9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15" h="96914">
                  <a:moveTo>
                    <a:pt x="0" y="109"/>
                  </a:moveTo>
                  <a:cubicBezTo>
                    <a:pt x="53278" y="-2288"/>
                    <a:pt x="96379" y="34900"/>
                    <a:pt x="112416" y="96915"/>
                  </a:cubicBezTo>
                  <a:cubicBezTo>
                    <a:pt x="54716" y="86153"/>
                    <a:pt x="26319" y="46141"/>
                    <a:pt x="0" y="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9" name="任意多边形: 形状 268"/>
            <p:cNvSpPr/>
            <p:nvPr/>
          </p:nvSpPr>
          <p:spPr>
            <a:xfrm>
              <a:off x="8886068" y="4837495"/>
              <a:ext cx="78073" cy="75559"/>
            </a:xfrm>
            <a:custGeom>
              <a:avLst/>
              <a:gdLst>
                <a:gd name="connsiteX0" fmla="*/ 78000 w 78073"/>
                <a:gd name="connsiteY0" fmla="*/ 72728 h 75559"/>
                <a:gd name="connsiteX1" fmla="*/ 2292 w 78073"/>
                <a:gd name="connsiteY1" fmla="*/ 36552 h 75559"/>
                <a:gd name="connsiteX2" fmla="*/ 3624 w 78073"/>
                <a:gd name="connsiteY2" fmla="*/ 7889 h 75559"/>
                <a:gd name="connsiteX3" fmla="*/ 35857 w 78073"/>
                <a:gd name="connsiteY3" fmla="*/ 483 h 75559"/>
                <a:gd name="connsiteX4" fmla="*/ 78000 w 78073"/>
                <a:gd name="connsiteY4" fmla="*/ 72728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073" h="75559">
                  <a:moveTo>
                    <a:pt x="78000" y="72728"/>
                  </a:moveTo>
                  <a:cubicBezTo>
                    <a:pt x="35005" y="81145"/>
                    <a:pt x="13001" y="71289"/>
                    <a:pt x="2292" y="36552"/>
                  </a:cubicBezTo>
                  <a:cubicBezTo>
                    <a:pt x="-478" y="27548"/>
                    <a:pt x="-1491" y="12257"/>
                    <a:pt x="3624" y="7889"/>
                  </a:cubicBezTo>
                  <a:cubicBezTo>
                    <a:pt x="11190" y="1442"/>
                    <a:pt x="25361" y="-1168"/>
                    <a:pt x="35857" y="483"/>
                  </a:cubicBezTo>
                  <a:cubicBezTo>
                    <a:pt x="65266" y="5065"/>
                    <a:pt x="79225" y="30745"/>
                    <a:pt x="78000" y="727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0" name="任意多边形: 形状 269"/>
            <p:cNvSpPr/>
            <p:nvPr/>
          </p:nvSpPr>
          <p:spPr>
            <a:xfrm>
              <a:off x="7982961" y="5464939"/>
              <a:ext cx="92116" cy="68435"/>
            </a:xfrm>
            <a:custGeom>
              <a:avLst/>
              <a:gdLst>
                <a:gd name="connsiteX0" fmla="*/ 92117 w 92116"/>
                <a:gd name="connsiteY0" fmla="*/ 60214 h 68435"/>
                <a:gd name="connsiteX1" fmla="*/ 5488 w 92116"/>
                <a:gd name="connsiteY1" fmla="*/ 46468 h 68435"/>
                <a:gd name="connsiteX2" fmla="*/ 0 w 92116"/>
                <a:gd name="connsiteY2" fmla="*/ 4325 h 68435"/>
                <a:gd name="connsiteX3" fmla="*/ 55196 w 92116"/>
                <a:gd name="connsiteY3" fmla="*/ 3633 h 68435"/>
                <a:gd name="connsiteX4" fmla="*/ 92117 w 92116"/>
                <a:gd name="connsiteY4" fmla="*/ 60214 h 68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16" h="68435">
                  <a:moveTo>
                    <a:pt x="92117" y="60214"/>
                  </a:moveTo>
                  <a:cubicBezTo>
                    <a:pt x="51573" y="67619"/>
                    <a:pt x="22536" y="79287"/>
                    <a:pt x="5488" y="46468"/>
                  </a:cubicBezTo>
                  <a:cubicBezTo>
                    <a:pt x="-639" y="34640"/>
                    <a:pt x="1598" y="18497"/>
                    <a:pt x="0" y="4325"/>
                  </a:cubicBezTo>
                  <a:cubicBezTo>
                    <a:pt x="18807" y="3473"/>
                    <a:pt x="41983" y="-4519"/>
                    <a:pt x="55196" y="3633"/>
                  </a:cubicBezTo>
                  <a:cubicBezTo>
                    <a:pt x="70806" y="13223"/>
                    <a:pt x="77785" y="36825"/>
                    <a:pt x="92117" y="602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1" name="任意多边形: 形状 270"/>
            <p:cNvSpPr/>
            <p:nvPr/>
          </p:nvSpPr>
          <p:spPr>
            <a:xfrm>
              <a:off x="8092218" y="5292211"/>
              <a:ext cx="87138" cy="69752"/>
            </a:xfrm>
            <a:custGeom>
              <a:avLst/>
              <a:gdLst>
                <a:gd name="connsiteX0" fmla="*/ 68424 w 87138"/>
                <a:gd name="connsiteY0" fmla="*/ 69752 h 69752"/>
                <a:gd name="connsiteX1" fmla="*/ 15 w 87138"/>
                <a:gd name="connsiteY1" fmla="*/ 21270 h 69752"/>
                <a:gd name="connsiteX2" fmla="*/ 32355 w 87138"/>
                <a:gd name="connsiteY2" fmla="*/ 12 h 69752"/>
                <a:gd name="connsiteX3" fmla="*/ 86858 w 87138"/>
                <a:gd name="connsiteY3" fmla="*/ 47216 h 69752"/>
                <a:gd name="connsiteX4" fmla="*/ 68424 w 87138"/>
                <a:gd name="connsiteY4" fmla="*/ 69752 h 6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138" h="69752">
                  <a:moveTo>
                    <a:pt x="68424" y="69752"/>
                  </a:moveTo>
                  <a:cubicBezTo>
                    <a:pt x="25855" y="69859"/>
                    <a:pt x="-731" y="47322"/>
                    <a:pt x="15" y="21270"/>
                  </a:cubicBezTo>
                  <a:cubicBezTo>
                    <a:pt x="655" y="-947"/>
                    <a:pt x="17863" y="332"/>
                    <a:pt x="32355" y="12"/>
                  </a:cubicBezTo>
                  <a:cubicBezTo>
                    <a:pt x="59207" y="-628"/>
                    <a:pt x="90427" y="24839"/>
                    <a:pt x="86858" y="47216"/>
                  </a:cubicBezTo>
                  <a:cubicBezTo>
                    <a:pt x="85259" y="57605"/>
                    <a:pt x="71674" y="66076"/>
                    <a:pt x="68424" y="697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2" name="任意多边形: 形状 271"/>
            <p:cNvSpPr/>
            <p:nvPr/>
          </p:nvSpPr>
          <p:spPr>
            <a:xfrm>
              <a:off x="7690502" y="6701679"/>
              <a:ext cx="81995" cy="67710"/>
            </a:xfrm>
            <a:custGeom>
              <a:avLst/>
              <a:gdLst>
                <a:gd name="connsiteX0" fmla="*/ 40616 w 81995"/>
                <a:gd name="connsiteY0" fmla="*/ 749 h 67710"/>
                <a:gd name="connsiteX1" fmla="*/ 81746 w 81995"/>
                <a:gd name="connsiteY1" fmla="*/ 39855 h 67710"/>
                <a:gd name="connsiteX2" fmla="*/ 44931 w 81995"/>
                <a:gd name="connsiteY2" fmla="*/ 67559 h 67710"/>
                <a:gd name="connsiteX3" fmla="*/ 18 w 81995"/>
                <a:gd name="connsiteY3" fmla="*/ 23232 h 67710"/>
                <a:gd name="connsiteX4" fmla="*/ 40616 w 81995"/>
                <a:gd name="connsiteY4" fmla="*/ 749 h 6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95" h="67710">
                  <a:moveTo>
                    <a:pt x="40616" y="749"/>
                  </a:moveTo>
                  <a:cubicBezTo>
                    <a:pt x="69545" y="-4099"/>
                    <a:pt x="79242" y="15241"/>
                    <a:pt x="81746" y="39855"/>
                  </a:cubicBezTo>
                  <a:cubicBezTo>
                    <a:pt x="84570" y="67453"/>
                    <a:pt x="62832" y="66494"/>
                    <a:pt x="44931" y="67559"/>
                  </a:cubicBezTo>
                  <a:cubicBezTo>
                    <a:pt x="14563" y="69371"/>
                    <a:pt x="391" y="54879"/>
                    <a:pt x="18" y="23232"/>
                  </a:cubicBezTo>
                  <a:cubicBezTo>
                    <a:pt x="-248" y="2987"/>
                    <a:pt x="1936" y="1761"/>
                    <a:pt x="40616" y="7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3" name="任意多边形: 形状 272"/>
            <p:cNvSpPr/>
            <p:nvPr/>
          </p:nvSpPr>
          <p:spPr>
            <a:xfrm>
              <a:off x="11311959" y="6235022"/>
              <a:ext cx="106129" cy="90179"/>
            </a:xfrm>
            <a:custGeom>
              <a:avLst/>
              <a:gdLst>
                <a:gd name="connsiteX0" fmla="*/ 0 w 106129"/>
                <a:gd name="connsiteY0" fmla="*/ 2 h 90179"/>
                <a:gd name="connsiteX1" fmla="*/ 106129 w 106129"/>
                <a:gd name="connsiteY1" fmla="*/ 89827 h 90179"/>
                <a:gd name="connsiteX2" fmla="*/ 0 w 106129"/>
                <a:gd name="connsiteY2" fmla="*/ 2 h 9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27" h="90179">
                  <a:moveTo>
                    <a:pt x="0" y="2"/>
                  </a:moveTo>
                  <a:cubicBezTo>
                    <a:pt x="63667" y="-318"/>
                    <a:pt x="78372" y="50402"/>
                    <a:pt x="106129" y="89827"/>
                  </a:cubicBezTo>
                  <a:cubicBezTo>
                    <a:pt x="52905" y="94196"/>
                    <a:pt x="10016" y="57595"/>
                    <a:pt x="0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4" name="任意多边形: 形状 273"/>
            <p:cNvSpPr/>
            <p:nvPr/>
          </p:nvSpPr>
          <p:spPr>
            <a:xfrm>
              <a:off x="9850247" y="4987935"/>
              <a:ext cx="84858" cy="80577"/>
            </a:xfrm>
            <a:custGeom>
              <a:avLst/>
              <a:gdLst>
                <a:gd name="connsiteX0" fmla="*/ 84859 w 84858"/>
                <a:gd name="connsiteY0" fmla="*/ 80149 h 80577"/>
                <a:gd name="connsiteX1" fmla="*/ 1426 w 84858"/>
                <a:gd name="connsiteY1" fmla="*/ 26392 h 80577"/>
                <a:gd name="connsiteX2" fmla="*/ 23749 w 84858"/>
                <a:gd name="connsiteY2" fmla="*/ 286 h 80577"/>
                <a:gd name="connsiteX3" fmla="*/ 84859 w 84858"/>
                <a:gd name="connsiteY3" fmla="*/ 80149 h 8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858" h="80577">
                  <a:moveTo>
                    <a:pt x="84859" y="80149"/>
                  </a:moveTo>
                  <a:cubicBezTo>
                    <a:pt x="38827" y="83772"/>
                    <a:pt x="10057" y="64325"/>
                    <a:pt x="1426" y="26392"/>
                  </a:cubicBezTo>
                  <a:cubicBezTo>
                    <a:pt x="-2996" y="6999"/>
                    <a:pt x="2438" y="-1739"/>
                    <a:pt x="23749" y="286"/>
                  </a:cubicBezTo>
                  <a:cubicBezTo>
                    <a:pt x="57208" y="3482"/>
                    <a:pt x="77293" y="28470"/>
                    <a:pt x="84859" y="801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5" name="任意多边形: 形状 274"/>
            <p:cNvSpPr/>
            <p:nvPr/>
          </p:nvSpPr>
          <p:spPr>
            <a:xfrm>
              <a:off x="10471597" y="5402987"/>
              <a:ext cx="88586" cy="89619"/>
            </a:xfrm>
            <a:custGeom>
              <a:avLst/>
              <a:gdLst>
                <a:gd name="connsiteX0" fmla="*/ 67 w 88586"/>
                <a:gd name="connsiteY0" fmla="*/ 0 h 89619"/>
                <a:gd name="connsiteX1" fmla="*/ 88561 w 88586"/>
                <a:gd name="connsiteY1" fmla="*/ 73097 h 89619"/>
                <a:gd name="connsiteX2" fmla="*/ 72311 w 88586"/>
                <a:gd name="connsiteY2" fmla="*/ 89613 h 89619"/>
                <a:gd name="connsiteX3" fmla="*/ 67 w 88586"/>
                <a:gd name="connsiteY3" fmla="*/ 0 h 8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6" h="89619">
                  <a:moveTo>
                    <a:pt x="67" y="0"/>
                  </a:moveTo>
                  <a:cubicBezTo>
                    <a:pt x="37415" y="1705"/>
                    <a:pt x="84352" y="40065"/>
                    <a:pt x="88561" y="73097"/>
                  </a:cubicBezTo>
                  <a:cubicBezTo>
                    <a:pt x="89201" y="78105"/>
                    <a:pt x="77692" y="89933"/>
                    <a:pt x="72311" y="89613"/>
                  </a:cubicBezTo>
                  <a:cubicBezTo>
                    <a:pt x="35657" y="87535"/>
                    <a:pt x="-1798" y="41077"/>
                    <a:pt x="6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6" name="任意多边形: 形状 275"/>
            <p:cNvSpPr/>
            <p:nvPr/>
          </p:nvSpPr>
          <p:spPr>
            <a:xfrm>
              <a:off x="11031293" y="5930598"/>
              <a:ext cx="105969" cy="92261"/>
            </a:xfrm>
            <a:custGeom>
              <a:avLst/>
              <a:gdLst>
                <a:gd name="connsiteX0" fmla="*/ 0 w 105969"/>
                <a:gd name="connsiteY0" fmla="*/ 210 h 92261"/>
                <a:gd name="connsiteX1" fmla="*/ 105969 w 105969"/>
                <a:gd name="connsiteY1" fmla="*/ 92167 h 92261"/>
                <a:gd name="connsiteX2" fmla="*/ 0 w 105969"/>
                <a:gd name="connsiteY2" fmla="*/ 210 h 9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969" h="92261">
                  <a:moveTo>
                    <a:pt x="0" y="210"/>
                  </a:moveTo>
                  <a:cubicBezTo>
                    <a:pt x="48589" y="-2667"/>
                    <a:pt x="79117" y="23812"/>
                    <a:pt x="105969" y="92167"/>
                  </a:cubicBezTo>
                  <a:cubicBezTo>
                    <a:pt x="59937" y="94298"/>
                    <a:pt x="20831" y="60361"/>
                    <a:pt x="0" y="21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7" name="任意多边形: 形状 276"/>
            <p:cNvSpPr/>
            <p:nvPr/>
          </p:nvSpPr>
          <p:spPr>
            <a:xfrm>
              <a:off x="8632746" y="4977821"/>
              <a:ext cx="87770" cy="70123"/>
            </a:xfrm>
            <a:custGeom>
              <a:avLst/>
              <a:gdLst>
                <a:gd name="connsiteX0" fmla="*/ 70794 w 87770"/>
                <a:gd name="connsiteY0" fmla="*/ 70124 h 70123"/>
                <a:gd name="connsiteX1" fmla="*/ 148 w 87770"/>
                <a:gd name="connsiteY1" fmla="*/ 17112 h 70123"/>
                <a:gd name="connsiteX2" fmla="*/ 21779 w 87770"/>
                <a:gd name="connsiteY2" fmla="*/ 10 h 70123"/>
                <a:gd name="connsiteX3" fmla="*/ 87416 w 87770"/>
                <a:gd name="connsiteY3" fmla="*/ 53554 h 70123"/>
                <a:gd name="connsiteX4" fmla="*/ 70794 w 87770"/>
                <a:gd name="connsiteY4" fmla="*/ 70124 h 7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770" h="70123">
                  <a:moveTo>
                    <a:pt x="70794" y="70124"/>
                  </a:moveTo>
                  <a:cubicBezTo>
                    <a:pt x="29877" y="69271"/>
                    <a:pt x="-2463" y="42792"/>
                    <a:pt x="148" y="17112"/>
                  </a:cubicBezTo>
                  <a:cubicBezTo>
                    <a:pt x="840" y="10453"/>
                    <a:pt x="14160" y="117"/>
                    <a:pt x="21779" y="10"/>
                  </a:cubicBezTo>
                  <a:cubicBezTo>
                    <a:pt x="61097" y="-576"/>
                    <a:pt x="91412" y="24145"/>
                    <a:pt x="87416" y="53554"/>
                  </a:cubicBezTo>
                  <a:cubicBezTo>
                    <a:pt x="86351" y="61493"/>
                    <a:pt x="73298" y="67779"/>
                    <a:pt x="70794" y="701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8" name="任意多边形: 形状 277"/>
            <p:cNvSpPr/>
            <p:nvPr/>
          </p:nvSpPr>
          <p:spPr>
            <a:xfrm>
              <a:off x="8373112" y="5126849"/>
              <a:ext cx="82306" cy="72048"/>
            </a:xfrm>
            <a:custGeom>
              <a:avLst/>
              <a:gdLst>
                <a:gd name="connsiteX0" fmla="*/ 20672 w 82306"/>
                <a:gd name="connsiteY0" fmla="*/ 0 h 72048"/>
                <a:gd name="connsiteX1" fmla="*/ 81835 w 82306"/>
                <a:gd name="connsiteY1" fmla="*/ 54929 h 72048"/>
                <a:gd name="connsiteX2" fmla="*/ 54876 w 82306"/>
                <a:gd name="connsiteY2" fmla="*/ 71978 h 72048"/>
                <a:gd name="connsiteX3" fmla="*/ 373 w 82306"/>
                <a:gd name="connsiteY3" fmla="*/ 22270 h 72048"/>
                <a:gd name="connsiteX4" fmla="*/ 20672 w 82306"/>
                <a:gd name="connsiteY4" fmla="*/ 0 h 72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306" h="72048">
                  <a:moveTo>
                    <a:pt x="20672" y="0"/>
                  </a:moveTo>
                  <a:cubicBezTo>
                    <a:pt x="61802" y="533"/>
                    <a:pt x="86044" y="25467"/>
                    <a:pt x="81835" y="54929"/>
                  </a:cubicBezTo>
                  <a:cubicBezTo>
                    <a:pt x="80823" y="62015"/>
                    <a:pt x="64520" y="71498"/>
                    <a:pt x="54876" y="71978"/>
                  </a:cubicBezTo>
                  <a:cubicBezTo>
                    <a:pt x="23549" y="73523"/>
                    <a:pt x="-3516" y="49442"/>
                    <a:pt x="373" y="22270"/>
                  </a:cubicBezTo>
                  <a:cubicBezTo>
                    <a:pt x="1812" y="11828"/>
                    <a:pt x="17369" y="3410"/>
                    <a:pt x="2067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9" name="任意多边形: 形状 278"/>
            <p:cNvSpPr/>
            <p:nvPr/>
          </p:nvSpPr>
          <p:spPr>
            <a:xfrm>
              <a:off x="10849888" y="5752008"/>
              <a:ext cx="94509" cy="93235"/>
            </a:xfrm>
            <a:custGeom>
              <a:avLst/>
              <a:gdLst>
                <a:gd name="connsiteX0" fmla="*/ 94509 w 94509"/>
                <a:gd name="connsiteY0" fmla="*/ 93236 h 93235"/>
                <a:gd name="connsiteX1" fmla="*/ 474 w 94509"/>
                <a:gd name="connsiteY1" fmla="*/ 0 h 93235"/>
                <a:gd name="connsiteX2" fmla="*/ 94509 w 94509"/>
                <a:gd name="connsiteY2" fmla="*/ 93236 h 9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09" h="93235">
                  <a:moveTo>
                    <a:pt x="94509" y="93236"/>
                  </a:moveTo>
                  <a:cubicBezTo>
                    <a:pt x="32760" y="90572"/>
                    <a:pt x="-4694" y="52265"/>
                    <a:pt x="474" y="0"/>
                  </a:cubicBezTo>
                  <a:cubicBezTo>
                    <a:pt x="52793" y="8951"/>
                    <a:pt x="77194" y="45339"/>
                    <a:pt x="94509" y="932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0" name="任意多边形: 形状 279"/>
            <p:cNvSpPr/>
            <p:nvPr/>
          </p:nvSpPr>
          <p:spPr>
            <a:xfrm>
              <a:off x="7861327" y="5635962"/>
              <a:ext cx="84024" cy="64626"/>
            </a:xfrm>
            <a:custGeom>
              <a:avLst/>
              <a:gdLst>
                <a:gd name="connsiteX0" fmla="*/ 83540 w 84024"/>
                <a:gd name="connsiteY0" fmla="*/ 64474 h 64626"/>
                <a:gd name="connsiteX1" fmla="*/ 0 w 84024"/>
                <a:gd name="connsiteY1" fmla="*/ 23077 h 64626"/>
                <a:gd name="connsiteX2" fmla="*/ 43155 w 84024"/>
                <a:gd name="connsiteY2" fmla="*/ 1820 h 64626"/>
                <a:gd name="connsiteX3" fmla="*/ 83540 w 84024"/>
                <a:gd name="connsiteY3" fmla="*/ 64474 h 6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024" h="64626">
                  <a:moveTo>
                    <a:pt x="83540" y="64474"/>
                  </a:moveTo>
                  <a:cubicBezTo>
                    <a:pt x="17529" y="65913"/>
                    <a:pt x="-106" y="57548"/>
                    <a:pt x="0" y="23077"/>
                  </a:cubicBezTo>
                  <a:cubicBezTo>
                    <a:pt x="54" y="-9902"/>
                    <a:pt x="27172" y="2299"/>
                    <a:pt x="43155" y="1820"/>
                  </a:cubicBezTo>
                  <a:cubicBezTo>
                    <a:pt x="73737" y="861"/>
                    <a:pt x="86790" y="22331"/>
                    <a:pt x="83540" y="644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1" name="任意多边形: 形状 280"/>
            <p:cNvSpPr/>
            <p:nvPr/>
          </p:nvSpPr>
          <p:spPr>
            <a:xfrm>
              <a:off x="8477280" y="4969201"/>
              <a:ext cx="81378" cy="72250"/>
            </a:xfrm>
            <a:custGeom>
              <a:avLst/>
              <a:gdLst>
                <a:gd name="connsiteX0" fmla="*/ 16719 w 81378"/>
                <a:gd name="connsiteY0" fmla="*/ 0 h 72250"/>
                <a:gd name="connsiteX1" fmla="*/ 80866 w 81378"/>
                <a:gd name="connsiteY1" fmla="*/ 53597 h 72250"/>
                <a:gd name="connsiteX2" fmla="*/ 56251 w 81378"/>
                <a:gd name="connsiteY2" fmla="*/ 72244 h 72250"/>
                <a:gd name="connsiteX3" fmla="*/ 310 w 81378"/>
                <a:gd name="connsiteY3" fmla="*/ 20778 h 72250"/>
                <a:gd name="connsiteX4" fmla="*/ 16719 w 81378"/>
                <a:gd name="connsiteY4" fmla="*/ 0 h 7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8" h="72250">
                  <a:moveTo>
                    <a:pt x="16719" y="0"/>
                  </a:moveTo>
                  <a:cubicBezTo>
                    <a:pt x="60247" y="1438"/>
                    <a:pt x="85341" y="24401"/>
                    <a:pt x="80866" y="53597"/>
                  </a:cubicBezTo>
                  <a:cubicBezTo>
                    <a:pt x="79694" y="61216"/>
                    <a:pt x="64882" y="72138"/>
                    <a:pt x="56251" y="72244"/>
                  </a:cubicBezTo>
                  <a:cubicBezTo>
                    <a:pt x="22846" y="72671"/>
                    <a:pt x="-3153" y="48589"/>
                    <a:pt x="310" y="20778"/>
                  </a:cubicBezTo>
                  <a:cubicBezTo>
                    <a:pt x="1535" y="11561"/>
                    <a:pt x="13629" y="3729"/>
                    <a:pt x="167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2" name="任意多边形: 形状 281"/>
            <p:cNvSpPr/>
            <p:nvPr/>
          </p:nvSpPr>
          <p:spPr>
            <a:xfrm>
              <a:off x="7743598" y="5818233"/>
              <a:ext cx="81701" cy="70145"/>
            </a:xfrm>
            <a:custGeom>
              <a:avLst/>
              <a:gdLst>
                <a:gd name="connsiteX0" fmla="*/ 17621 w 81701"/>
                <a:gd name="connsiteY0" fmla="*/ 0 h 70145"/>
                <a:gd name="connsiteX1" fmla="*/ 81555 w 81701"/>
                <a:gd name="connsiteY1" fmla="*/ 46085 h 70145"/>
                <a:gd name="connsiteX2" fmla="*/ 43248 w 81701"/>
                <a:gd name="connsiteY2" fmla="*/ 70060 h 70145"/>
                <a:gd name="connsiteX3" fmla="*/ 359 w 81701"/>
                <a:gd name="connsiteY3" fmla="*/ 21524 h 70145"/>
                <a:gd name="connsiteX4" fmla="*/ 17621 w 81701"/>
                <a:gd name="connsiteY4" fmla="*/ 0 h 7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01" h="70145">
                  <a:moveTo>
                    <a:pt x="17621" y="0"/>
                  </a:moveTo>
                  <a:cubicBezTo>
                    <a:pt x="59231" y="1385"/>
                    <a:pt x="83846" y="22590"/>
                    <a:pt x="81555" y="46085"/>
                  </a:cubicBezTo>
                  <a:cubicBezTo>
                    <a:pt x="79210" y="69794"/>
                    <a:pt x="60883" y="70540"/>
                    <a:pt x="43248" y="70060"/>
                  </a:cubicBezTo>
                  <a:cubicBezTo>
                    <a:pt x="15597" y="69261"/>
                    <a:pt x="-2837" y="50241"/>
                    <a:pt x="359" y="21524"/>
                  </a:cubicBezTo>
                  <a:cubicBezTo>
                    <a:pt x="1425" y="11721"/>
                    <a:pt x="14745" y="3303"/>
                    <a:pt x="1762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3" name="任意多边形: 形状 282"/>
            <p:cNvSpPr/>
            <p:nvPr/>
          </p:nvSpPr>
          <p:spPr>
            <a:xfrm>
              <a:off x="8731664" y="4826204"/>
              <a:ext cx="82076" cy="75216"/>
            </a:xfrm>
            <a:custGeom>
              <a:avLst/>
              <a:gdLst>
                <a:gd name="connsiteX0" fmla="*/ 17962 w 82076"/>
                <a:gd name="connsiteY0" fmla="*/ 0 h 75216"/>
                <a:gd name="connsiteX1" fmla="*/ 81948 w 82076"/>
                <a:gd name="connsiteY1" fmla="*/ 54769 h 75216"/>
                <a:gd name="connsiteX2" fmla="*/ 61916 w 82076"/>
                <a:gd name="connsiteY2" fmla="*/ 75121 h 75216"/>
                <a:gd name="connsiteX3" fmla="*/ 380 w 82076"/>
                <a:gd name="connsiteY3" fmla="*/ 18381 h 75216"/>
                <a:gd name="connsiteX4" fmla="*/ 17962 w 82076"/>
                <a:gd name="connsiteY4" fmla="*/ 0 h 7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076" h="75216">
                  <a:moveTo>
                    <a:pt x="17962" y="0"/>
                  </a:moveTo>
                  <a:cubicBezTo>
                    <a:pt x="58186" y="852"/>
                    <a:pt x="84132" y="25040"/>
                    <a:pt x="81948" y="54769"/>
                  </a:cubicBezTo>
                  <a:cubicBezTo>
                    <a:pt x="81415" y="62335"/>
                    <a:pt x="69321" y="74589"/>
                    <a:pt x="61916" y="75121"/>
                  </a:cubicBezTo>
                  <a:cubicBezTo>
                    <a:pt x="30961" y="77199"/>
                    <a:pt x="-4042" y="44860"/>
                    <a:pt x="380" y="18381"/>
                  </a:cubicBezTo>
                  <a:cubicBezTo>
                    <a:pt x="1872" y="9750"/>
                    <a:pt x="14818" y="3037"/>
                    <a:pt x="1796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4" name="任意多边形: 形状 283"/>
            <p:cNvSpPr/>
            <p:nvPr/>
          </p:nvSpPr>
          <p:spPr>
            <a:xfrm>
              <a:off x="8315959" y="4965522"/>
              <a:ext cx="78737" cy="69961"/>
            </a:xfrm>
            <a:custGeom>
              <a:avLst/>
              <a:gdLst>
                <a:gd name="connsiteX0" fmla="*/ 146 w 78737"/>
                <a:gd name="connsiteY0" fmla="*/ 10551 h 69961"/>
                <a:gd name="connsiteX1" fmla="*/ 27318 w 78737"/>
                <a:gd name="connsiteY1" fmla="*/ 2 h 69961"/>
                <a:gd name="connsiteX2" fmla="*/ 77985 w 78737"/>
                <a:gd name="connsiteY2" fmla="*/ 52214 h 69961"/>
                <a:gd name="connsiteX3" fmla="*/ 52518 w 78737"/>
                <a:gd name="connsiteY3" fmla="*/ 69956 h 69961"/>
                <a:gd name="connsiteX4" fmla="*/ 146 w 78737"/>
                <a:gd name="connsiteY4" fmla="*/ 10551 h 69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737" h="69961">
                  <a:moveTo>
                    <a:pt x="146" y="10551"/>
                  </a:moveTo>
                  <a:cubicBezTo>
                    <a:pt x="6753" y="7834"/>
                    <a:pt x="17088" y="-157"/>
                    <a:pt x="27318" y="2"/>
                  </a:cubicBezTo>
                  <a:cubicBezTo>
                    <a:pt x="60243" y="429"/>
                    <a:pt x="83259" y="23764"/>
                    <a:pt x="77985" y="52214"/>
                  </a:cubicBezTo>
                  <a:cubicBezTo>
                    <a:pt x="76599" y="59727"/>
                    <a:pt x="61469" y="69849"/>
                    <a:pt x="52518" y="69956"/>
                  </a:cubicBezTo>
                  <a:cubicBezTo>
                    <a:pt x="17195" y="70329"/>
                    <a:pt x="-1878" y="50723"/>
                    <a:pt x="146" y="105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5" name="任意多边形: 形状 284"/>
            <p:cNvSpPr/>
            <p:nvPr/>
          </p:nvSpPr>
          <p:spPr>
            <a:xfrm>
              <a:off x="7491682" y="6728001"/>
              <a:ext cx="80926" cy="68199"/>
            </a:xfrm>
            <a:custGeom>
              <a:avLst/>
              <a:gdLst>
                <a:gd name="connsiteX0" fmla="*/ 38898 w 80926"/>
                <a:gd name="connsiteY0" fmla="*/ 0 h 68199"/>
                <a:gd name="connsiteX1" fmla="*/ 80828 w 80926"/>
                <a:gd name="connsiteY1" fmla="*/ 44167 h 68199"/>
                <a:gd name="connsiteX2" fmla="*/ 39484 w 80926"/>
                <a:gd name="connsiteY2" fmla="*/ 68142 h 68199"/>
                <a:gd name="connsiteX3" fmla="*/ 6 w 80926"/>
                <a:gd name="connsiteY3" fmla="*/ 27491 h 68199"/>
                <a:gd name="connsiteX4" fmla="*/ 38898 w 80926"/>
                <a:gd name="connsiteY4" fmla="*/ 0 h 6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26" h="68199">
                  <a:moveTo>
                    <a:pt x="38898" y="0"/>
                  </a:moveTo>
                  <a:cubicBezTo>
                    <a:pt x="65644" y="533"/>
                    <a:pt x="82373" y="18647"/>
                    <a:pt x="80828" y="44167"/>
                  </a:cubicBezTo>
                  <a:cubicBezTo>
                    <a:pt x="79176" y="71605"/>
                    <a:pt x="54935" y="67396"/>
                    <a:pt x="39484" y="68142"/>
                  </a:cubicBezTo>
                  <a:cubicBezTo>
                    <a:pt x="14497" y="69314"/>
                    <a:pt x="432" y="52425"/>
                    <a:pt x="6" y="27491"/>
                  </a:cubicBezTo>
                  <a:cubicBezTo>
                    <a:pt x="-421" y="-1758"/>
                    <a:pt x="23448" y="2931"/>
                    <a:pt x="3889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6" name="任意多边形: 形状 285"/>
            <p:cNvSpPr/>
            <p:nvPr/>
          </p:nvSpPr>
          <p:spPr>
            <a:xfrm>
              <a:off x="10400219" y="5261499"/>
              <a:ext cx="91158" cy="90289"/>
            </a:xfrm>
            <a:custGeom>
              <a:avLst/>
              <a:gdLst>
                <a:gd name="connsiteX0" fmla="*/ 91158 w 91158"/>
                <a:gd name="connsiteY0" fmla="*/ 82137 h 90289"/>
                <a:gd name="connsiteX1" fmla="*/ 72138 w 91158"/>
                <a:gd name="connsiteY1" fmla="*/ 90288 h 90289"/>
                <a:gd name="connsiteX2" fmla="*/ 0 w 91158"/>
                <a:gd name="connsiteY2" fmla="*/ 15913 h 90289"/>
                <a:gd name="connsiteX3" fmla="*/ 13586 w 91158"/>
                <a:gd name="connsiteY3" fmla="*/ 36 h 90289"/>
                <a:gd name="connsiteX4" fmla="*/ 91158 w 91158"/>
                <a:gd name="connsiteY4" fmla="*/ 82137 h 9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58" h="90289">
                  <a:moveTo>
                    <a:pt x="91158" y="82137"/>
                  </a:moveTo>
                  <a:cubicBezTo>
                    <a:pt x="86257" y="84375"/>
                    <a:pt x="79117" y="90395"/>
                    <a:pt x="72138" y="90288"/>
                  </a:cubicBezTo>
                  <a:cubicBezTo>
                    <a:pt x="46511" y="89862"/>
                    <a:pt x="-106" y="42019"/>
                    <a:pt x="0" y="15913"/>
                  </a:cubicBezTo>
                  <a:cubicBezTo>
                    <a:pt x="0" y="10372"/>
                    <a:pt x="8418" y="462"/>
                    <a:pt x="13586" y="36"/>
                  </a:cubicBezTo>
                  <a:cubicBezTo>
                    <a:pt x="34950" y="-1615"/>
                    <a:pt x="89826" y="53740"/>
                    <a:pt x="91158" y="821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7" name="任意多边形: 形状 286"/>
            <p:cNvSpPr/>
            <p:nvPr/>
          </p:nvSpPr>
          <p:spPr>
            <a:xfrm>
              <a:off x="10583334" y="5448325"/>
              <a:ext cx="94694" cy="88500"/>
            </a:xfrm>
            <a:custGeom>
              <a:avLst/>
              <a:gdLst>
                <a:gd name="connsiteX0" fmla="*/ 0 w 94694"/>
                <a:gd name="connsiteY0" fmla="*/ 640 h 88500"/>
                <a:gd name="connsiteX1" fmla="*/ 94621 w 94694"/>
                <a:gd name="connsiteY1" fmla="*/ 71553 h 88500"/>
                <a:gd name="connsiteX2" fmla="*/ 71605 w 94694"/>
                <a:gd name="connsiteY2" fmla="*/ 84978 h 88500"/>
                <a:gd name="connsiteX3" fmla="*/ 0 w 94694"/>
                <a:gd name="connsiteY3" fmla="*/ 640 h 8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694" h="88500">
                  <a:moveTo>
                    <a:pt x="0" y="640"/>
                  </a:moveTo>
                  <a:cubicBezTo>
                    <a:pt x="42302" y="-5540"/>
                    <a:pt x="92330" y="34152"/>
                    <a:pt x="94621" y="71553"/>
                  </a:cubicBezTo>
                  <a:cubicBezTo>
                    <a:pt x="95793" y="90946"/>
                    <a:pt x="82740" y="90999"/>
                    <a:pt x="71605" y="84978"/>
                  </a:cubicBezTo>
                  <a:cubicBezTo>
                    <a:pt x="38040" y="66917"/>
                    <a:pt x="11188" y="42250"/>
                    <a:pt x="0" y="6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8" name="任意多边形: 形状 287"/>
            <p:cNvSpPr/>
            <p:nvPr/>
          </p:nvSpPr>
          <p:spPr>
            <a:xfrm>
              <a:off x="10960750" y="5796069"/>
              <a:ext cx="88053" cy="90844"/>
            </a:xfrm>
            <a:custGeom>
              <a:avLst/>
              <a:gdLst>
                <a:gd name="connsiteX0" fmla="*/ 3 w 88053"/>
                <a:gd name="connsiteY0" fmla="*/ 0 h 90844"/>
                <a:gd name="connsiteX1" fmla="*/ 88018 w 88053"/>
                <a:gd name="connsiteY1" fmla="*/ 73363 h 90844"/>
                <a:gd name="connsiteX2" fmla="*/ 72940 w 88053"/>
                <a:gd name="connsiteY2" fmla="*/ 90838 h 90844"/>
                <a:gd name="connsiteX3" fmla="*/ 3 w 88053"/>
                <a:gd name="connsiteY3" fmla="*/ 0 h 9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053" h="90844">
                  <a:moveTo>
                    <a:pt x="3" y="0"/>
                  </a:moveTo>
                  <a:cubicBezTo>
                    <a:pt x="36711" y="2185"/>
                    <a:pt x="83329" y="40704"/>
                    <a:pt x="88018" y="73363"/>
                  </a:cubicBezTo>
                  <a:cubicBezTo>
                    <a:pt x="88764" y="78638"/>
                    <a:pt x="77842" y="91158"/>
                    <a:pt x="72940" y="90838"/>
                  </a:cubicBezTo>
                  <a:cubicBezTo>
                    <a:pt x="41773" y="88654"/>
                    <a:pt x="-423" y="35962"/>
                    <a:pt x="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9" name="任意多边形: 形状 288"/>
            <p:cNvSpPr/>
            <p:nvPr/>
          </p:nvSpPr>
          <p:spPr>
            <a:xfrm>
              <a:off x="9397746" y="4759526"/>
              <a:ext cx="81488" cy="80849"/>
            </a:xfrm>
            <a:custGeom>
              <a:avLst/>
              <a:gdLst>
                <a:gd name="connsiteX0" fmla="*/ 68356 w 81488"/>
                <a:gd name="connsiteY0" fmla="*/ 80849 h 80849"/>
                <a:gd name="connsiteX1" fmla="*/ 53439 w 81488"/>
                <a:gd name="connsiteY1" fmla="*/ 79357 h 80849"/>
                <a:gd name="connsiteX2" fmla="*/ 481 w 81488"/>
                <a:gd name="connsiteY2" fmla="*/ 15584 h 80849"/>
                <a:gd name="connsiteX3" fmla="*/ 18276 w 81488"/>
                <a:gd name="connsiteY3" fmla="*/ 27 h 80849"/>
                <a:gd name="connsiteX4" fmla="*/ 81463 w 81488"/>
                <a:gd name="connsiteY4" fmla="*/ 61350 h 80849"/>
                <a:gd name="connsiteX5" fmla="*/ 68356 w 81488"/>
                <a:gd name="connsiteY5" fmla="*/ 80849 h 8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88" h="80849">
                  <a:moveTo>
                    <a:pt x="68356" y="80849"/>
                  </a:moveTo>
                  <a:cubicBezTo>
                    <a:pt x="57647" y="79784"/>
                    <a:pt x="55517" y="79784"/>
                    <a:pt x="53439" y="79357"/>
                  </a:cubicBezTo>
                  <a:cubicBezTo>
                    <a:pt x="25575" y="74083"/>
                    <a:pt x="-4154" y="39825"/>
                    <a:pt x="481" y="15584"/>
                  </a:cubicBezTo>
                  <a:cubicBezTo>
                    <a:pt x="1706" y="9244"/>
                    <a:pt x="11935" y="240"/>
                    <a:pt x="18276" y="27"/>
                  </a:cubicBezTo>
                  <a:cubicBezTo>
                    <a:pt x="47525" y="-1092"/>
                    <a:pt x="82582" y="32739"/>
                    <a:pt x="81463" y="61350"/>
                  </a:cubicBezTo>
                  <a:cubicBezTo>
                    <a:pt x="81143" y="69181"/>
                    <a:pt x="71286" y="76640"/>
                    <a:pt x="68356" y="808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0" name="任意多边形: 形状 289"/>
            <p:cNvSpPr/>
            <p:nvPr/>
          </p:nvSpPr>
          <p:spPr>
            <a:xfrm>
              <a:off x="8208835" y="5127702"/>
              <a:ext cx="81165" cy="70755"/>
            </a:xfrm>
            <a:custGeom>
              <a:avLst/>
              <a:gdLst>
                <a:gd name="connsiteX0" fmla="*/ 16859 w 81165"/>
                <a:gd name="connsiteY0" fmla="*/ 0 h 70755"/>
                <a:gd name="connsiteX1" fmla="*/ 81165 w 81165"/>
                <a:gd name="connsiteY1" fmla="*/ 47577 h 70755"/>
                <a:gd name="connsiteX2" fmla="*/ 50424 w 81165"/>
                <a:gd name="connsiteY2" fmla="*/ 70753 h 70755"/>
                <a:gd name="connsiteX3" fmla="*/ 130 w 81165"/>
                <a:gd name="connsiteY3" fmla="*/ 21684 h 70755"/>
                <a:gd name="connsiteX4" fmla="*/ 16859 w 81165"/>
                <a:gd name="connsiteY4" fmla="*/ 0 h 7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65" h="70755">
                  <a:moveTo>
                    <a:pt x="16859" y="0"/>
                  </a:moveTo>
                  <a:cubicBezTo>
                    <a:pt x="55698" y="746"/>
                    <a:pt x="81325" y="23122"/>
                    <a:pt x="81165" y="47577"/>
                  </a:cubicBezTo>
                  <a:cubicBezTo>
                    <a:pt x="81005" y="68941"/>
                    <a:pt x="66141" y="70646"/>
                    <a:pt x="50424" y="70753"/>
                  </a:cubicBezTo>
                  <a:cubicBezTo>
                    <a:pt x="20002" y="71019"/>
                    <a:pt x="-1895" y="51360"/>
                    <a:pt x="130" y="21684"/>
                  </a:cubicBezTo>
                  <a:cubicBezTo>
                    <a:pt x="822" y="12467"/>
                    <a:pt x="13502" y="4102"/>
                    <a:pt x="1685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1" name="任意多边形: 形状 290"/>
            <p:cNvSpPr/>
            <p:nvPr/>
          </p:nvSpPr>
          <p:spPr>
            <a:xfrm>
              <a:off x="8827434" y="4681338"/>
              <a:ext cx="80049" cy="75025"/>
            </a:xfrm>
            <a:custGeom>
              <a:avLst/>
              <a:gdLst>
                <a:gd name="connsiteX0" fmla="*/ 67160 w 80049"/>
                <a:gd name="connsiteY0" fmla="*/ 75019 h 75025"/>
                <a:gd name="connsiteX1" fmla="*/ 190 w 80049"/>
                <a:gd name="connsiteY1" fmla="*/ 20143 h 75025"/>
                <a:gd name="connsiteX2" fmla="*/ 21129 w 80049"/>
                <a:gd name="connsiteY2" fmla="*/ 110 h 75025"/>
                <a:gd name="connsiteX3" fmla="*/ 79894 w 80049"/>
                <a:gd name="connsiteY3" fmla="*/ 56158 h 75025"/>
                <a:gd name="connsiteX4" fmla="*/ 67160 w 80049"/>
                <a:gd name="connsiteY4" fmla="*/ 75019 h 7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49" h="75025">
                  <a:moveTo>
                    <a:pt x="67160" y="75019"/>
                  </a:moveTo>
                  <a:cubicBezTo>
                    <a:pt x="25124" y="75498"/>
                    <a:pt x="-2580" y="50724"/>
                    <a:pt x="190" y="20143"/>
                  </a:cubicBezTo>
                  <a:cubicBezTo>
                    <a:pt x="883" y="12577"/>
                    <a:pt x="13350" y="696"/>
                    <a:pt x="21129" y="110"/>
                  </a:cubicBezTo>
                  <a:cubicBezTo>
                    <a:pt x="49366" y="-2127"/>
                    <a:pt x="82611" y="30106"/>
                    <a:pt x="79894" y="56158"/>
                  </a:cubicBezTo>
                  <a:cubicBezTo>
                    <a:pt x="79041" y="64363"/>
                    <a:pt x="69558" y="71662"/>
                    <a:pt x="67160" y="750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2" name="任意多边形: 形状 291"/>
            <p:cNvSpPr/>
            <p:nvPr/>
          </p:nvSpPr>
          <p:spPr>
            <a:xfrm>
              <a:off x="11223145" y="6099751"/>
              <a:ext cx="107727" cy="91702"/>
            </a:xfrm>
            <a:custGeom>
              <a:avLst/>
              <a:gdLst>
                <a:gd name="connsiteX0" fmla="*/ 107727 w 107727"/>
                <a:gd name="connsiteY0" fmla="*/ 91425 h 91702"/>
                <a:gd name="connsiteX1" fmla="*/ 0 w 107727"/>
                <a:gd name="connsiteY1" fmla="*/ 0 h 91702"/>
                <a:gd name="connsiteX2" fmla="*/ 107727 w 107727"/>
                <a:gd name="connsiteY2" fmla="*/ 91425 h 9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727" h="91702">
                  <a:moveTo>
                    <a:pt x="107727" y="91425"/>
                  </a:moveTo>
                  <a:cubicBezTo>
                    <a:pt x="52905" y="94674"/>
                    <a:pt x="24241" y="69687"/>
                    <a:pt x="0" y="0"/>
                  </a:cubicBezTo>
                  <a:cubicBezTo>
                    <a:pt x="57646" y="4209"/>
                    <a:pt x="80556" y="46831"/>
                    <a:pt x="107727" y="914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3" name="任意多边形: 形状 292"/>
            <p:cNvSpPr/>
            <p:nvPr/>
          </p:nvSpPr>
          <p:spPr>
            <a:xfrm>
              <a:off x="7805738" y="5470280"/>
              <a:ext cx="77642" cy="69561"/>
            </a:xfrm>
            <a:custGeom>
              <a:avLst/>
              <a:gdLst>
                <a:gd name="connsiteX0" fmla="*/ 40352 w 77642"/>
                <a:gd name="connsiteY0" fmla="*/ 69523 h 69561"/>
                <a:gd name="connsiteX1" fmla="*/ 128 w 77642"/>
                <a:gd name="connsiteY1" fmla="*/ 24024 h 69561"/>
                <a:gd name="connsiteX2" fmla="*/ 28365 w 77642"/>
                <a:gd name="connsiteY2" fmla="*/ 103 h 69561"/>
                <a:gd name="connsiteX3" fmla="*/ 77593 w 77642"/>
                <a:gd name="connsiteY3" fmla="*/ 45122 h 69561"/>
                <a:gd name="connsiteX4" fmla="*/ 40352 w 77642"/>
                <a:gd name="connsiteY4" fmla="*/ 69523 h 6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642" h="69561">
                  <a:moveTo>
                    <a:pt x="40352" y="69523"/>
                  </a:moveTo>
                  <a:cubicBezTo>
                    <a:pt x="12754" y="70376"/>
                    <a:pt x="2472" y="56897"/>
                    <a:pt x="128" y="24024"/>
                  </a:cubicBezTo>
                  <a:cubicBezTo>
                    <a:pt x="-1524" y="849"/>
                    <a:pt x="13127" y="902"/>
                    <a:pt x="28365" y="103"/>
                  </a:cubicBezTo>
                  <a:cubicBezTo>
                    <a:pt x="58946" y="-1442"/>
                    <a:pt x="76261" y="14488"/>
                    <a:pt x="77593" y="45122"/>
                  </a:cubicBezTo>
                  <a:cubicBezTo>
                    <a:pt x="78872" y="75491"/>
                    <a:pt x="54950" y="66114"/>
                    <a:pt x="40352" y="695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4" name="任意多边形: 形状 293"/>
            <p:cNvSpPr/>
            <p:nvPr/>
          </p:nvSpPr>
          <p:spPr>
            <a:xfrm>
              <a:off x="8584405" y="4813176"/>
              <a:ext cx="76619" cy="77759"/>
            </a:xfrm>
            <a:custGeom>
              <a:avLst/>
              <a:gdLst>
                <a:gd name="connsiteX0" fmla="*/ 70440 w 76619"/>
                <a:gd name="connsiteY0" fmla="*/ 77760 h 77759"/>
                <a:gd name="connsiteX1" fmla="*/ 7252 w 76619"/>
                <a:gd name="connsiteY1" fmla="*/ 54104 h 77759"/>
                <a:gd name="connsiteX2" fmla="*/ 4269 w 76619"/>
                <a:gd name="connsiteY2" fmla="*/ 6900 h 77759"/>
                <a:gd name="connsiteX3" fmla="*/ 61808 w 76619"/>
                <a:gd name="connsiteY3" fmla="*/ 20380 h 77759"/>
                <a:gd name="connsiteX4" fmla="*/ 76620 w 76619"/>
                <a:gd name="connsiteY4" fmla="*/ 67957 h 77759"/>
                <a:gd name="connsiteX5" fmla="*/ 70440 w 76619"/>
                <a:gd name="connsiteY5" fmla="*/ 77760 h 7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619" h="77759">
                  <a:moveTo>
                    <a:pt x="70440" y="77760"/>
                  </a:moveTo>
                  <a:cubicBezTo>
                    <a:pt x="48915" y="70461"/>
                    <a:pt x="24194" y="67317"/>
                    <a:pt x="7252" y="54104"/>
                  </a:cubicBezTo>
                  <a:cubicBezTo>
                    <a:pt x="-1432" y="47338"/>
                    <a:pt x="-2178" y="19687"/>
                    <a:pt x="4269" y="6900"/>
                  </a:cubicBezTo>
                  <a:cubicBezTo>
                    <a:pt x="11568" y="-7538"/>
                    <a:pt x="53071" y="2478"/>
                    <a:pt x="61808" y="20380"/>
                  </a:cubicBezTo>
                  <a:cubicBezTo>
                    <a:pt x="69001" y="35138"/>
                    <a:pt x="71825" y="52027"/>
                    <a:pt x="76620" y="67957"/>
                  </a:cubicBezTo>
                  <a:cubicBezTo>
                    <a:pt x="74542" y="71260"/>
                    <a:pt x="72517" y="74510"/>
                    <a:pt x="70440" y="777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5" name="任意多边形: 形状 294"/>
            <p:cNvSpPr/>
            <p:nvPr/>
          </p:nvSpPr>
          <p:spPr>
            <a:xfrm>
              <a:off x="7491252" y="6192113"/>
              <a:ext cx="77489" cy="68406"/>
            </a:xfrm>
            <a:custGeom>
              <a:avLst/>
              <a:gdLst>
                <a:gd name="connsiteX0" fmla="*/ 23238 w 77489"/>
                <a:gd name="connsiteY0" fmla="*/ 22 h 68406"/>
                <a:gd name="connsiteX1" fmla="*/ 77422 w 77489"/>
                <a:gd name="connsiteY1" fmla="*/ 40992 h 68406"/>
                <a:gd name="connsiteX2" fmla="*/ 39488 w 77489"/>
                <a:gd name="connsiteY2" fmla="*/ 68217 h 68406"/>
                <a:gd name="connsiteX3" fmla="*/ 702 w 77489"/>
                <a:gd name="connsiteY3" fmla="*/ 24210 h 68406"/>
                <a:gd name="connsiteX4" fmla="*/ 23238 w 77489"/>
                <a:gd name="connsiteY4" fmla="*/ 22 h 6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89" h="68406">
                  <a:moveTo>
                    <a:pt x="23238" y="22"/>
                  </a:moveTo>
                  <a:cubicBezTo>
                    <a:pt x="63143" y="-618"/>
                    <a:pt x="76037" y="12861"/>
                    <a:pt x="77422" y="40992"/>
                  </a:cubicBezTo>
                  <a:cubicBezTo>
                    <a:pt x="78914" y="70348"/>
                    <a:pt x="55578" y="66512"/>
                    <a:pt x="39488" y="68217"/>
                  </a:cubicBezTo>
                  <a:cubicBezTo>
                    <a:pt x="16419" y="70668"/>
                    <a:pt x="-4093" y="48931"/>
                    <a:pt x="702" y="24210"/>
                  </a:cubicBezTo>
                  <a:cubicBezTo>
                    <a:pt x="2993" y="12542"/>
                    <a:pt x="19562" y="3698"/>
                    <a:pt x="23238" y="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6" name="任意多边形: 形状 295"/>
            <p:cNvSpPr/>
            <p:nvPr/>
          </p:nvSpPr>
          <p:spPr>
            <a:xfrm>
              <a:off x="9791682" y="4841150"/>
              <a:ext cx="81223" cy="81649"/>
            </a:xfrm>
            <a:custGeom>
              <a:avLst/>
              <a:gdLst>
                <a:gd name="connsiteX0" fmla="*/ 0 w 81223"/>
                <a:gd name="connsiteY0" fmla="*/ 8442 h 81649"/>
                <a:gd name="connsiteX1" fmla="*/ 22057 w 81223"/>
                <a:gd name="connsiteY1" fmla="*/ 24 h 81649"/>
                <a:gd name="connsiteX2" fmla="*/ 81195 w 81223"/>
                <a:gd name="connsiteY2" fmla="*/ 63425 h 81649"/>
                <a:gd name="connsiteX3" fmla="*/ 60683 w 81223"/>
                <a:gd name="connsiteY3" fmla="*/ 81646 h 81649"/>
                <a:gd name="connsiteX4" fmla="*/ 0 w 81223"/>
                <a:gd name="connsiteY4" fmla="*/ 8442 h 8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23" h="81649">
                  <a:moveTo>
                    <a:pt x="0" y="8442"/>
                  </a:moveTo>
                  <a:cubicBezTo>
                    <a:pt x="5328" y="6258"/>
                    <a:pt x="13906" y="-455"/>
                    <a:pt x="22057" y="24"/>
                  </a:cubicBezTo>
                  <a:cubicBezTo>
                    <a:pt x="46192" y="1463"/>
                    <a:pt x="82367" y="39503"/>
                    <a:pt x="81195" y="63425"/>
                  </a:cubicBezTo>
                  <a:cubicBezTo>
                    <a:pt x="80876" y="70138"/>
                    <a:pt x="67982" y="81539"/>
                    <a:pt x="60683" y="81646"/>
                  </a:cubicBezTo>
                  <a:cubicBezTo>
                    <a:pt x="33352" y="82072"/>
                    <a:pt x="-53" y="44724"/>
                    <a:pt x="0" y="84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7" name="任意多边形: 形状 296"/>
            <p:cNvSpPr/>
            <p:nvPr/>
          </p:nvSpPr>
          <p:spPr>
            <a:xfrm>
              <a:off x="9119138" y="4706116"/>
              <a:ext cx="76368" cy="83592"/>
            </a:xfrm>
            <a:custGeom>
              <a:avLst/>
              <a:gdLst>
                <a:gd name="connsiteX0" fmla="*/ 13714 w 76368"/>
                <a:gd name="connsiteY0" fmla="*/ 0 h 83592"/>
                <a:gd name="connsiteX1" fmla="*/ 66938 w 76368"/>
                <a:gd name="connsiteY1" fmla="*/ 37401 h 83592"/>
                <a:gd name="connsiteX2" fmla="*/ 76368 w 76368"/>
                <a:gd name="connsiteY2" fmla="*/ 83593 h 83592"/>
                <a:gd name="connsiteX3" fmla="*/ 29004 w 76368"/>
                <a:gd name="connsiteY3" fmla="*/ 75921 h 83592"/>
                <a:gd name="connsiteX4" fmla="*/ 501 w 76368"/>
                <a:gd name="connsiteY4" fmla="*/ 35962 h 83592"/>
                <a:gd name="connsiteX5" fmla="*/ 13714 w 76368"/>
                <a:gd name="connsiteY5" fmla="*/ 0 h 8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8" h="83592">
                  <a:moveTo>
                    <a:pt x="13714" y="0"/>
                  </a:moveTo>
                  <a:cubicBezTo>
                    <a:pt x="37635" y="16036"/>
                    <a:pt x="56602" y="23495"/>
                    <a:pt x="66938" y="37401"/>
                  </a:cubicBezTo>
                  <a:cubicBezTo>
                    <a:pt x="75409" y="48802"/>
                    <a:pt x="73598" y="67929"/>
                    <a:pt x="76368" y="83593"/>
                  </a:cubicBezTo>
                  <a:cubicBezTo>
                    <a:pt x="60332" y="81462"/>
                    <a:pt x="41525" y="83752"/>
                    <a:pt x="29004" y="75921"/>
                  </a:cubicBezTo>
                  <a:cubicBezTo>
                    <a:pt x="16005" y="67822"/>
                    <a:pt x="6361" y="51040"/>
                    <a:pt x="501" y="35962"/>
                  </a:cubicBezTo>
                  <a:cubicBezTo>
                    <a:pt x="-2270" y="28823"/>
                    <a:pt x="7054" y="16942"/>
                    <a:pt x="137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8" name="任意多边形: 形状 297"/>
            <p:cNvSpPr/>
            <p:nvPr/>
          </p:nvSpPr>
          <p:spPr>
            <a:xfrm>
              <a:off x="10283564" y="5227544"/>
              <a:ext cx="90583" cy="89400"/>
            </a:xfrm>
            <a:custGeom>
              <a:avLst/>
              <a:gdLst>
                <a:gd name="connsiteX0" fmla="*/ 8236 w 90583"/>
                <a:gd name="connsiteY0" fmla="*/ 0 h 89400"/>
                <a:gd name="connsiteX1" fmla="*/ 90549 w 90583"/>
                <a:gd name="connsiteY1" fmla="*/ 75707 h 89400"/>
                <a:gd name="connsiteX2" fmla="*/ 72222 w 90583"/>
                <a:gd name="connsiteY2" fmla="*/ 89400 h 89400"/>
                <a:gd name="connsiteX3" fmla="*/ 31 w 90583"/>
                <a:gd name="connsiteY3" fmla="*/ 18541 h 89400"/>
                <a:gd name="connsiteX4" fmla="*/ 8236 w 90583"/>
                <a:gd name="connsiteY4" fmla="*/ 0 h 8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83" h="89400">
                  <a:moveTo>
                    <a:pt x="8236" y="0"/>
                  </a:moveTo>
                  <a:cubicBezTo>
                    <a:pt x="38018" y="586"/>
                    <a:pt x="92148" y="52745"/>
                    <a:pt x="90549" y="75707"/>
                  </a:cubicBezTo>
                  <a:cubicBezTo>
                    <a:pt x="90176" y="80929"/>
                    <a:pt x="78509" y="89506"/>
                    <a:pt x="72222" y="89400"/>
                  </a:cubicBezTo>
                  <a:cubicBezTo>
                    <a:pt x="48673" y="88920"/>
                    <a:pt x="2002" y="42888"/>
                    <a:pt x="31" y="18541"/>
                  </a:cubicBezTo>
                  <a:cubicBezTo>
                    <a:pt x="-502" y="11881"/>
                    <a:pt x="6051" y="4635"/>
                    <a:pt x="823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9" name="任意多边形: 形状 298"/>
            <p:cNvSpPr/>
            <p:nvPr/>
          </p:nvSpPr>
          <p:spPr>
            <a:xfrm>
              <a:off x="8420342" y="4811973"/>
              <a:ext cx="81377" cy="71024"/>
            </a:xfrm>
            <a:custGeom>
              <a:avLst/>
              <a:gdLst>
                <a:gd name="connsiteX0" fmla="*/ 63375 w 81377"/>
                <a:gd name="connsiteY0" fmla="*/ 71024 h 71024"/>
                <a:gd name="connsiteX1" fmla="*/ 401 w 81377"/>
                <a:gd name="connsiteY1" fmla="*/ 17534 h 71024"/>
                <a:gd name="connsiteX2" fmla="*/ 26294 w 81377"/>
                <a:gd name="connsiteY2" fmla="*/ 5 h 71024"/>
                <a:gd name="connsiteX3" fmla="*/ 80850 w 81377"/>
                <a:gd name="connsiteY3" fmla="*/ 50140 h 71024"/>
                <a:gd name="connsiteX4" fmla="*/ 63375 w 81377"/>
                <a:gd name="connsiteY4" fmla="*/ 71024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7" h="71024">
                  <a:moveTo>
                    <a:pt x="63375" y="71024"/>
                  </a:moveTo>
                  <a:cubicBezTo>
                    <a:pt x="27253" y="69586"/>
                    <a:pt x="-3915" y="41189"/>
                    <a:pt x="401" y="17534"/>
                  </a:cubicBezTo>
                  <a:cubicBezTo>
                    <a:pt x="1786" y="10075"/>
                    <a:pt x="17183" y="165"/>
                    <a:pt x="26294" y="5"/>
                  </a:cubicBezTo>
                  <a:cubicBezTo>
                    <a:pt x="58314" y="-421"/>
                    <a:pt x="85538" y="24833"/>
                    <a:pt x="80850" y="50140"/>
                  </a:cubicBezTo>
                  <a:cubicBezTo>
                    <a:pt x="79092" y="59463"/>
                    <a:pt x="67051" y="66869"/>
                    <a:pt x="63375" y="710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0" name="任意多边形: 形状 299"/>
            <p:cNvSpPr/>
            <p:nvPr/>
          </p:nvSpPr>
          <p:spPr>
            <a:xfrm>
              <a:off x="7923905" y="5298291"/>
              <a:ext cx="76932" cy="68052"/>
            </a:xfrm>
            <a:custGeom>
              <a:avLst/>
              <a:gdLst>
                <a:gd name="connsiteX0" fmla="*/ 49785 w 76932"/>
                <a:gd name="connsiteY0" fmla="*/ 67935 h 68052"/>
                <a:gd name="connsiteX1" fmla="*/ 131 w 76932"/>
                <a:gd name="connsiteY1" fmla="*/ 24673 h 68052"/>
                <a:gd name="connsiteX2" fmla="*/ 27995 w 76932"/>
                <a:gd name="connsiteY2" fmla="*/ 6 h 68052"/>
                <a:gd name="connsiteX3" fmla="*/ 76691 w 76932"/>
                <a:gd name="connsiteY3" fmla="*/ 41775 h 68052"/>
                <a:gd name="connsiteX4" fmla="*/ 49785 w 76932"/>
                <a:gd name="connsiteY4" fmla="*/ 67935 h 6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32" h="68052">
                  <a:moveTo>
                    <a:pt x="49785" y="67935"/>
                  </a:moveTo>
                  <a:cubicBezTo>
                    <a:pt x="17819" y="68787"/>
                    <a:pt x="2315" y="54083"/>
                    <a:pt x="131" y="24673"/>
                  </a:cubicBezTo>
                  <a:cubicBezTo>
                    <a:pt x="-1414" y="3362"/>
                    <a:pt x="10893" y="166"/>
                    <a:pt x="27995" y="6"/>
                  </a:cubicBezTo>
                  <a:cubicBezTo>
                    <a:pt x="59535" y="-314"/>
                    <a:pt x="73974" y="12526"/>
                    <a:pt x="76691" y="41775"/>
                  </a:cubicBezTo>
                  <a:cubicBezTo>
                    <a:pt x="78875" y="64951"/>
                    <a:pt x="65982" y="68841"/>
                    <a:pt x="49785" y="679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1" name="任意多边形: 形状 300"/>
            <p:cNvSpPr/>
            <p:nvPr/>
          </p:nvSpPr>
          <p:spPr>
            <a:xfrm>
              <a:off x="7747364" y="5304583"/>
              <a:ext cx="76437" cy="69851"/>
            </a:xfrm>
            <a:custGeom>
              <a:avLst/>
              <a:gdLst>
                <a:gd name="connsiteX0" fmla="*/ 23445 w 76437"/>
                <a:gd name="connsiteY0" fmla="*/ 0 h 69851"/>
                <a:gd name="connsiteX1" fmla="*/ 76403 w 76437"/>
                <a:gd name="connsiteY1" fmla="*/ 45765 h 69851"/>
                <a:gd name="connsiteX2" fmla="*/ 43904 w 76437"/>
                <a:gd name="connsiteY2" fmla="*/ 69847 h 69851"/>
                <a:gd name="connsiteX3" fmla="*/ 642 w 76437"/>
                <a:gd name="connsiteY3" fmla="*/ 19659 h 69851"/>
                <a:gd name="connsiteX4" fmla="*/ 23445 w 76437"/>
                <a:gd name="connsiteY4" fmla="*/ 0 h 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37" h="69851">
                  <a:moveTo>
                    <a:pt x="23445" y="0"/>
                  </a:moveTo>
                  <a:cubicBezTo>
                    <a:pt x="61538" y="373"/>
                    <a:pt x="75231" y="15770"/>
                    <a:pt x="76403" y="45765"/>
                  </a:cubicBezTo>
                  <a:cubicBezTo>
                    <a:pt x="77309" y="69794"/>
                    <a:pt x="60206" y="69634"/>
                    <a:pt x="43904" y="69847"/>
                  </a:cubicBezTo>
                  <a:cubicBezTo>
                    <a:pt x="16572" y="70220"/>
                    <a:pt x="-3940" y="49229"/>
                    <a:pt x="642" y="19659"/>
                  </a:cubicBezTo>
                  <a:cubicBezTo>
                    <a:pt x="2134" y="9856"/>
                    <a:pt x="20195" y="2557"/>
                    <a:pt x="2344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2" name="任意多边形: 形状 301"/>
            <p:cNvSpPr/>
            <p:nvPr/>
          </p:nvSpPr>
          <p:spPr>
            <a:xfrm>
              <a:off x="10517910" y="5308473"/>
              <a:ext cx="86948" cy="82853"/>
            </a:xfrm>
            <a:custGeom>
              <a:avLst/>
              <a:gdLst>
                <a:gd name="connsiteX0" fmla="*/ 86949 w 86948"/>
                <a:gd name="connsiteY0" fmla="*/ 82367 h 82853"/>
                <a:gd name="connsiteX1" fmla="*/ 0 w 86948"/>
                <a:gd name="connsiteY1" fmla="*/ 2184 h 82853"/>
                <a:gd name="connsiteX2" fmla="*/ 86949 w 86948"/>
                <a:gd name="connsiteY2" fmla="*/ 82367 h 8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948" h="82853">
                  <a:moveTo>
                    <a:pt x="86949" y="82367"/>
                  </a:moveTo>
                  <a:cubicBezTo>
                    <a:pt x="49335" y="87748"/>
                    <a:pt x="5860" y="47683"/>
                    <a:pt x="0" y="2184"/>
                  </a:cubicBezTo>
                  <a:cubicBezTo>
                    <a:pt x="40065" y="-10230"/>
                    <a:pt x="85936" y="32126"/>
                    <a:pt x="86949" y="823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3" name="任意多边形: 形状 302"/>
            <p:cNvSpPr/>
            <p:nvPr/>
          </p:nvSpPr>
          <p:spPr>
            <a:xfrm>
              <a:off x="11794441" y="6698272"/>
              <a:ext cx="116358" cy="94887"/>
            </a:xfrm>
            <a:custGeom>
              <a:avLst/>
              <a:gdLst>
                <a:gd name="connsiteX0" fmla="*/ 116358 w 116358"/>
                <a:gd name="connsiteY0" fmla="*/ 94887 h 94887"/>
                <a:gd name="connsiteX1" fmla="*/ 0 w 116358"/>
                <a:gd name="connsiteY1" fmla="*/ 0 h 94887"/>
                <a:gd name="connsiteX2" fmla="*/ 116358 w 116358"/>
                <a:gd name="connsiteY2" fmla="*/ 94887 h 9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58" h="94887">
                  <a:moveTo>
                    <a:pt x="116358" y="94887"/>
                  </a:moveTo>
                  <a:cubicBezTo>
                    <a:pt x="64040" y="88228"/>
                    <a:pt x="21204" y="53278"/>
                    <a:pt x="0" y="0"/>
                  </a:cubicBezTo>
                  <a:cubicBezTo>
                    <a:pt x="46245" y="1438"/>
                    <a:pt x="83433" y="31807"/>
                    <a:pt x="116358" y="948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4" name="任意多边形: 形状 303"/>
            <p:cNvSpPr/>
            <p:nvPr/>
          </p:nvSpPr>
          <p:spPr>
            <a:xfrm>
              <a:off x="8152865" y="4964591"/>
              <a:ext cx="77808" cy="68544"/>
            </a:xfrm>
            <a:custGeom>
              <a:avLst/>
              <a:gdLst>
                <a:gd name="connsiteX0" fmla="*/ 60841 w 77808"/>
                <a:gd name="connsiteY0" fmla="*/ 68543 h 68544"/>
                <a:gd name="connsiteX1" fmla="*/ 105 w 77808"/>
                <a:gd name="connsiteY1" fmla="*/ 18249 h 68544"/>
                <a:gd name="connsiteX2" fmla="*/ 21949 w 77808"/>
                <a:gd name="connsiteY2" fmla="*/ 241 h 68544"/>
                <a:gd name="connsiteX3" fmla="*/ 77677 w 77808"/>
                <a:gd name="connsiteY3" fmla="*/ 45314 h 68544"/>
                <a:gd name="connsiteX4" fmla="*/ 60841 w 77808"/>
                <a:gd name="connsiteY4" fmla="*/ 68543 h 6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08" h="68544">
                  <a:moveTo>
                    <a:pt x="60841" y="68543"/>
                  </a:moveTo>
                  <a:cubicBezTo>
                    <a:pt x="18699" y="68703"/>
                    <a:pt x="-1653" y="49470"/>
                    <a:pt x="105" y="18249"/>
                  </a:cubicBezTo>
                  <a:cubicBezTo>
                    <a:pt x="478" y="11589"/>
                    <a:pt x="13797" y="1040"/>
                    <a:pt x="21949" y="241"/>
                  </a:cubicBezTo>
                  <a:cubicBezTo>
                    <a:pt x="50719" y="-2636"/>
                    <a:pt x="80021" y="20700"/>
                    <a:pt x="77677" y="45314"/>
                  </a:cubicBezTo>
                  <a:cubicBezTo>
                    <a:pt x="76718" y="55543"/>
                    <a:pt x="63878" y="64654"/>
                    <a:pt x="60841" y="685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5" name="任意多边形: 形状 304"/>
            <p:cNvSpPr/>
            <p:nvPr/>
          </p:nvSpPr>
          <p:spPr>
            <a:xfrm>
              <a:off x="9981327" y="5021382"/>
              <a:ext cx="81680" cy="83271"/>
            </a:xfrm>
            <a:custGeom>
              <a:avLst/>
              <a:gdLst>
                <a:gd name="connsiteX0" fmla="*/ 449 w 81680"/>
                <a:gd name="connsiteY0" fmla="*/ 243 h 83271"/>
                <a:gd name="connsiteX1" fmla="*/ 81218 w 81680"/>
                <a:gd name="connsiteY1" fmla="*/ 61939 h 83271"/>
                <a:gd name="connsiteX2" fmla="*/ 59108 w 81680"/>
                <a:gd name="connsiteY2" fmla="*/ 82717 h 83271"/>
                <a:gd name="connsiteX3" fmla="*/ 449 w 81680"/>
                <a:gd name="connsiteY3" fmla="*/ 243 h 8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680" h="83271">
                  <a:moveTo>
                    <a:pt x="449" y="243"/>
                  </a:moveTo>
                  <a:cubicBezTo>
                    <a:pt x="35240" y="-3113"/>
                    <a:pt x="76476" y="28800"/>
                    <a:pt x="81218" y="61939"/>
                  </a:cubicBezTo>
                  <a:cubicBezTo>
                    <a:pt x="83829" y="80320"/>
                    <a:pt x="75251" y="85061"/>
                    <a:pt x="59108" y="82717"/>
                  </a:cubicBezTo>
                  <a:cubicBezTo>
                    <a:pt x="25596" y="77869"/>
                    <a:pt x="-4026" y="36312"/>
                    <a:pt x="449" y="2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6" name="任意多边形: 形状 305"/>
            <p:cNvSpPr/>
            <p:nvPr/>
          </p:nvSpPr>
          <p:spPr>
            <a:xfrm>
              <a:off x="9257314" y="4736333"/>
              <a:ext cx="81509" cy="76966"/>
            </a:xfrm>
            <a:custGeom>
              <a:avLst/>
              <a:gdLst>
                <a:gd name="connsiteX0" fmla="*/ 81136 w 81509"/>
                <a:gd name="connsiteY0" fmla="*/ 76551 h 76966"/>
                <a:gd name="connsiteX1" fmla="*/ 2338 w 81509"/>
                <a:gd name="connsiteY1" fmla="*/ 29667 h 76966"/>
                <a:gd name="connsiteX2" fmla="*/ 27645 w 81509"/>
                <a:gd name="connsiteY2" fmla="*/ 684 h 76966"/>
                <a:gd name="connsiteX3" fmla="*/ 81136 w 81509"/>
                <a:gd name="connsiteY3" fmla="*/ 76551 h 7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509" h="76966">
                  <a:moveTo>
                    <a:pt x="81136" y="76551"/>
                  </a:moveTo>
                  <a:cubicBezTo>
                    <a:pt x="41177" y="79961"/>
                    <a:pt x="12301" y="62219"/>
                    <a:pt x="2338" y="29667"/>
                  </a:cubicBezTo>
                  <a:cubicBezTo>
                    <a:pt x="-4588" y="6917"/>
                    <a:pt x="3883" y="-2779"/>
                    <a:pt x="27645" y="684"/>
                  </a:cubicBezTo>
                  <a:cubicBezTo>
                    <a:pt x="60997" y="5639"/>
                    <a:pt x="84812" y="38404"/>
                    <a:pt x="81136" y="765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7" name="任意多边形: 形状 306"/>
            <p:cNvSpPr/>
            <p:nvPr/>
          </p:nvSpPr>
          <p:spPr>
            <a:xfrm>
              <a:off x="10219856" y="5085879"/>
              <a:ext cx="84708" cy="86111"/>
            </a:xfrm>
            <a:custGeom>
              <a:avLst/>
              <a:gdLst>
                <a:gd name="connsiteX0" fmla="*/ 8809 w 84708"/>
                <a:gd name="connsiteY0" fmla="*/ 0 h 86111"/>
                <a:gd name="connsiteX1" fmla="*/ 84677 w 84708"/>
                <a:gd name="connsiteY1" fmla="*/ 72351 h 86111"/>
                <a:gd name="connsiteX2" fmla="*/ 67361 w 84708"/>
                <a:gd name="connsiteY2" fmla="*/ 86097 h 86111"/>
                <a:gd name="connsiteX3" fmla="*/ 19 w 84708"/>
                <a:gd name="connsiteY3" fmla="*/ 17209 h 86111"/>
                <a:gd name="connsiteX4" fmla="*/ 8809 w 84708"/>
                <a:gd name="connsiteY4" fmla="*/ 0 h 8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08" h="86111">
                  <a:moveTo>
                    <a:pt x="8809" y="0"/>
                  </a:moveTo>
                  <a:cubicBezTo>
                    <a:pt x="39284" y="1811"/>
                    <a:pt x="86115" y="48642"/>
                    <a:pt x="84677" y="72351"/>
                  </a:cubicBezTo>
                  <a:cubicBezTo>
                    <a:pt x="84357" y="77519"/>
                    <a:pt x="73062" y="86523"/>
                    <a:pt x="67361" y="86097"/>
                  </a:cubicBezTo>
                  <a:cubicBezTo>
                    <a:pt x="39444" y="84072"/>
                    <a:pt x="2043" y="45552"/>
                    <a:pt x="19" y="17209"/>
                  </a:cubicBezTo>
                  <a:cubicBezTo>
                    <a:pt x="-408" y="10922"/>
                    <a:pt x="6572" y="4156"/>
                    <a:pt x="880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8" name="任意多边形: 形状 307"/>
            <p:cNvSpPr/>
            <p:nvPr/>
          </p:nvSpPr>
          <p:spPr>
            <a:xfrm>
              <a:off x="8981459" y="4701747"/>
              <a:ext cx="80533" cy="68890"/>
            </a:xfrm>
            <a:custGeom>
              <a:avLst/>
              <a:gdLst>
                <a:gd name="connsiteX0" fmla="*/ 80534 w 80533"/>
                <a:gd name="connsiteY0" fmla="*/ 66544 h 68890"/>
                <a:gd name="connsiteX1" fmla="*/ 1736 w 80533"/>
                <a:gd name="connsiteY1" fmla="*/ 40065 h 68890"/>
                <a:gd name="connsiteX2" fmla="*/ 2216 w 80533"/>
                <a:gd name="connsiteY2" fmla="*/ 0 h 68890"/>
                <a:gd name="connsiteX3" fmla="*/ 48993 w 80533"/>
                <a:gd name="connsiteY3" fmla="*/ 6926 h 68890"/>
                <a:gd name="connsiteX4" fmla="*/ 80534 w 80533"/>
                <a:gd name="connsiteY4" fmla="*/ 66544 h 6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533" h="68890">
                  <a:moveTo>
                    <a:pt x="80534" y="66544"/>
                  </a:moveTo>
                  <a:cubicBezTo>
                    <a:pt x="42920" y="69740"/>
                    <a:pt x="13510" y="75121"/>
                    <a:pt x="1736" y="40065"/>
                  </a:cubicBezTo>
                  <a:cubicBezTo>
                    <a:pt x="-2260" y="28131"/>
                    <a:pt x="1843" y="13426"/>
                    <a:pt x="2216" y="0"/>
                  </a:cubicBezTo>
                  <a:cubicBezTo>
                    <a:pt x="18252" y="1865"/>
                    <a:pt x="39670" y="-1918"/>
                    <a:pt x="48993" y="6926"/>
                  </a:cubicBezTo>
                  <a:cubicBezTo>
                    <a:pt x="63058" y="20245"/>
                    <a:pt x="68600" y="42462"/>
                    <a:pt x="80534" y="665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9" name="任意多边形: 形状 308"/>
            <p:cNvSpPr/>
            <p:nvPr/>
          </p:nvSpPr>
          <p:spPr>
            <a:xfrm>
              <a:off x="7621888" y="6532543"/>
              <a:ext cx="79637" cy="72067"/>
            </a:xfrm>
            <a:custGeom>
              <a:avLst/>
              <a:gdLst>
                <a:gd name="connsiteX0" fmla="*/ 45989 w 79637"/>
                <a:gd name="connsiteY0" fmla="*/ 72068 h 72067"/>
                <a:gd name="connsiteX1" fmla="*/ 117 w 79637"/>
                <a:gd name="connsiteY1" fmla="*/ 25982 h 72067"/>
                <a:gd name="connsiteX2" fmla="*/ 38370 w 79637"/>
                <a:gd name="connsiteY2" fmla="*/ 196 h 72067"/>
                <a:gd name="connsiteX3" fmla="*/ 78915 w 79637"/>
                <a:gd name="connsiteY3" fmla="*/ 39994 h 72067"/>
                <a:gd name="connsiteX4" fmla="*/ 45989 w 79637"/>
                <a:gd name="connsiteY4" fmla="*/ 72068 h 7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637" h="72067">
                  <a:moveTo>
                    <a:pt x="45989" y="72068"/>
                  </a:moveTo>
                  <a:cubicBezTo>
                    <a:pt x="12957" y="66580"/>
                    <a:pt x="1769" y="49904"/>
                    <a:pt x="117" y="25982"/>
                  </a:cubicBezTo>
                  <a:cubicBezTo>
                    <a:pt x="-1854" y="-2681"/>
                    <a:pt x="21481" y="1634"/>
                    <a:pt x="38370" y="196"/>
                  </a:cubicBezTo>
                  <a:cubicBezTo>
                    <a:pt x="64476" y="-1989"/>
                    <a:pt x="83656" y="14261"/>
                    <a:pt x="78915" y="39994"/>
                  </a:cubicBezTo>
                  <a:cubicBezTo>
                    <a:pt x="76624" y="52301"/>
                    <a:pt x="57497" y="61465"/>
                    <a:pt x="45989" y="720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0" name="任意多边形: 形状 309"/>
            <p:cNvSpPr/>
            <p:nvPr/>
          </p:nvSpPr>
          <p:spPr>
            <a:xfrm>
              <a:off x="11502479" y="6407231"/>
              <a:ext cx="104530" cy="87467"/>
            </a:xfrm>
            <a:custGeom>
              <a:avLst/>
              <a:gdLst>
                <a:gd name="connsiteX0" fmla="*/ 104531 w 104530"/>
                <a:gd name="connsiteY0" fmla="*/ 87468 h 87467"/>
                <a:gd name="connsiteX1" fmla="*/ 0 w 104530"/>
                <a:gd name="connsiteY1" fmla="*/ 146 h 87467"/>
                <a:gd name="connsiteX2" fmla="*/ 104531 w 104530"/>
                <a:gd name="connsiteY2" fmla="*/ 87468 h 8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530" h="87467">
                  <a:moveTo>
                    <a:pt x="104531" y="87468"/>
                  </a:moveTo>
                  <a:cubicBezTo>
                    <a:pt x="44061" y="85284"/>
                    <a:pt x="24295" y="42129"/>
                    <a:pt x="0" y="146"/>
                  </a:cubicBezTo>
                  <a:cubicBezTo>
                    <a:pt x="51253" y="-2411"/>
                    <a:pt x="88015" y="28756"/>
                    <a:pt x="104531" y="874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1" name="任意多边形: 形状 310"/>
            <p:cNvSpPr/>
            <p:nvPr/>
          </p:nvSpPr>
          <p:spPr>
            <a:xfrm>
              <a:off x="11413506" y="6275141"/>
              <a:ext cx="104051" cy="93182"/>
            </a:xfrm>
            <a:custGeom>
              <a:avLst/>
              <a:gdLst>
                <a:gd name="connsiteX0" fmla="*/ 104051 w 104051"/>
                <a:gd name="connsiteY0" fmla="*/ 93183 h 93182"/>
                <a:gd name="connsiteX1" fmla="*/ 0 w 104051"/>
                <a:gd name="connsiteY1" fmla="*/ 0 h 93182"/>
                <a:gd name="connsiteX2" fmla="*/ 104051 w 104051"/>
                <a:gd name="connsiteY2" fmla="*/ 93183 h 9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051" h="93182">
                  <a:moveTo>
                    <a:pt x="104051" y="93183"/>
                  </a:moveTo>
                  <a:cubicBezTo>
                    <a:pt x="45553" y="84339"/>
                    <a:pt x="22430" y="43954"/>
                    <a:pt x="0" y="0"/>
                  </a:cubicBezTo>
                  <a:cubicBezTo>
                    <a:pt x="47790" y="53"/>
                    <a:pt x="92757" y="39426"/>
                    <a:pt x="104051" y="9318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2" name="任意多边形: 形状 311"/>
            <p:cNvSpPr/>
            <p:nvPr/>
          </p:nvSpPr>
          <p:spPr>
            <a:xfrm>
              <a:off x="8676990" y="4671332"/>
              <a:ext cx="79799" cy="76180"/>
            </a:xfrm>
            <a:custGeom>
              <a:avLst/>
              <a:gdLst>
                <a:gd name="connsiteX0" fmla="*/ 63951 w 79799"/>
                <a:gd name="connsiteY0" fmla="*/ 76180 h 76180"/>
                <a:gd name="connsiteX1" fmla="*/ 35874 w 79799"/>
                <a:gd name="connsiteY1" fmla="*/ 66644 h 76180"/>
                <a:gd name="connsiteX2" fmla="*/ 870 w 79799"/>
                <a:gd name="connsiteY2" fmla="*/ 8784 h 76180"/>
                <a:gd name="connsiteX3" fmla="*/ 23513 w 79799"/>
                <a:gd name="connsiteY3" fmla="*/ 47 h 76180"/>
                <a:gd name="connsiteX4" fmla="*/ 79721 w 79799"/>
                <a:gd name="connsiteY4" fmla="*/ 50341 h 76180"/>
                <a:gd name="connsiteX5" fmla="*/ 63951 w 79799"/>
                <a:gd name="connsiteY5" fmla="*/ 76180 h 76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799" h="76180">
                  <a:moveTo>
                    <a:pt x="63951" y="76180"/>
                  </a:moveTo>
                  <a:cubicBezTo>
                    <a:pt x="49673" y="71439"/>
                    <a:pt x="42214" y="70107"/>
                    <a:pt x="35874" y="66644"/>
                  </a:cubicBezTo>
                  <a:cubicBezTo>
                    <a:pt x="13124" y="54230"/>
                    <a:pt x="-4138" y="37128"/>
                    <a:pt x="870" y="8784"/>
                  </a:cubicBezTo>
                  <a:cubicBezTo>
                    <a:pt x="1616" y="4522"/>
                    <a:pt x="15895" y="-539"/>
                    <a:pt x="23513" y="47"/>
                  </a:cubicBezTo>
                  <a:cubicBezTo>
                    <a:pt x="55000" y="2391"/>
                    <a:pt x="81426" y="25567"/>
                    <a:pt x="79721" y="50341"/>
                  </a:cubicBezTo>
                  <a:cubicBezTo>
                    <a:pt x="79029" y="59451"/>
                    <a:pt x="69225" y="67922"/>
                    <a:pt x="63951" y="761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3" name="任意多边形: 形状 312"/>
            <p:cNvSpPr/>
            <p:nvPr/>
          </p:nvSpPr>
          <p:spPr>
            <a:xfrm>
              <a:off x="10771990" y="5622537"/>
              <a:ext cx="91651" cy="87565"/>
            </a:xfrm>
            <a:custGeom>
              <a:avLst/>
              <a:gdLst>
                <a:gd name="connsiteX0" fmla="*/ 0 w 91651"/>
                <a:gd name="connsiteY0" fmla="*/ 113 h 87565"/>
                <a:gd name="connsiteX1" fmla="*/ 91638 w 91651"/>
                <a:gd name="connsiteY1" fmla="*/ 75927 h 87565"/>
                <a:gd name="connsiteX2" fmla="*/ 73257 w 91651"/>
                <a:gd name="connsiteY2" fmla="*/ 87489 h 87565"/>
                <a:gd name="connsiteX3" fmla="*/ 0 w 91651"/>
                <a:gd name="connsiteY3" fmla="*/ 113 h 8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51" h="87565">
                  <a:moveTo>
                    <a:pt x="0" y="113"/>
                  </a:moveTo>
                  <a:cubicBezTo>
                    <a:pt x="34204" y="-2657"/>
                    <a:pt x="92703" y="46039"/>
                    <a:pt x="91638" y="75927"/>
                  </a:cubicBezTo>
                  <a:cubicBezTo>
                    <a:pt x="91478" y="80243"/>
                    <a:pt x="78798" y="88448"/>
                    <a:pt x="73257" y="87489"/>
                  </a:cubicBezTo>
                  <a:cubicBezTo>
                    <a:pt x="44380" y="82267"/>
                    <a:pt x="4795" y="34531"/>
                    <a:pt x="0" y="1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4" name="任意多边形: 形状 313"/>
            <p:cNvSpPr/>
            <p:nvPr/>
          </p:nvSpPr>
          <p:spPr>
            <a:xfrm>
              <a:off x="7556142" y="6361688"/>
              <a:ext cx="78337" cy="63387"/>
            </a:xfrm>
            <a:custGeom>
              <a:avLst/>
              <a:gdLst>
                <a:gd name="connsiteX0" fmla="*/ 45724 w 78337"/>
                <a:gd name="connsiteY0" fmla="*/ 62525 h 63387"/>
                <a:gd name="connsiteX1" fmla="*/ 171 w 78337"/>
                <a:gd name="connsiteY1" fmla="*/ 28214 h 63387"/>
                <a:gd name="connsiteX2" fmla="*/ 36507 w 78337"/>
                <a:gd name="connsiteY2" fmla="*/ 243 h 63387"/>
                <a:gd name="connsiteX3" fmla="*/ 78063 w 78337"/>
                <a:gd name="connsiteY3" fmla="*/ 41213 h 63387"/>
                <a:gd name="connsiteX4" fmla="*/ 45724 w 78337"/>
                <a:gd name="connsiteY4" fmla="*/ 62525 h 6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37" h="63387">
                  <a:moveTo>
                    <a:pt x="45724" y="62525"/>
                  </a:moveTo>
                  <a:cubicBezTo>
                    <a:pt x="16208" y="66840"/>
                    <a:pt x="2302" y="54906"/>
                    <a:pt x="171" y="28214"/>
                  </a:cubicBezTo>
                  <a:cubicBezTo>
                    <a:pt x="-2066" y="30"/>
                    <a:pt x="18019" y="1788"/>
                    <a:pt x="36507" y="243"/>
                  </a:cubicBezTo>
                  <a:cubicBezTo>
                    <a:pt x="66768" y="-2315"/>
                    <a:pt x="75559" y="15587"/>
                    <a:pt x="78063" y="41213"/>
                  </a:cubicBezTo>
                  <a:cubicBezTo>
                    <a:pt x="81207" y="73127"/>
                    <a:pt x="56539" y="58848"/>
                    <a:pt x="45724" y="625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5" name="任意多边形: 形状 314"/>
            <p:cNvSpPr/>
            <p:nvPr/>
          </p:nvSpPr>
          <p:spPr>
            <a:xfrm>
              <a:off x="9534349" y="4786067"/>
              <a:ext cx="76881" cy="73701"/>
            </a:xfrm>
            <a:custGeom>
              <a:avLst/>
              <a:gdLst>
                <a:gd name="connsiteX0" fmla="*/ 76882 w 76881"/>
                <a:gd name="connsiteY0" fmla="*/ 71357 h 73701"/>
                <a:gd name="connsiteX1" fmla="*/ 109 w 76881"/>
                <a:gd name="connsiteY1" fmla="*/ 1457 h 73701"/>
                <a:gd name="connsiteX2" fmla="*/ 76882 w 76881"/>
                <a:gd name="connsiteY2" fmla="*/ 71357 h 7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81" h="73701">
                  <a:moveTo>
                    <a:pt x="76882" y="71357"/>
                  </a:moveTo>
                  <a:cubicBezTo>
                    <a:pt x="21473" y="81373"/>
                    <a:pt x="-1809" y="59529"/>
                    <a:pt x="109" y="1457"/>
                  </a:cubicBezTo>
                  <a:cubicBezTo>
                    <a:pt x="45502" y="-6269"/>
                    <a:pt x="71395" y="16694"/>
                    <a:pt x="76882" y="713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6" name="任意多边形: 形状 315"/>
            <p:cNvSpPr/>
            <p:nvPr/>
          </p:nvSpPr>
          <p:spPr>
            <a:xfrm>
              <a:off x="9914908" y="4874870"/>
              <a:ext cx="85249" cy="75211"/>
            </a:xfrm>
            <a:custGeom>
              <a:avLst/>
              <a:gdLst>
                <a:gd name="connsiteX0" fmla="*/ 85249 w 85249"/>
                <a:gd name="connsiteY0" fmla="*/ 73286 h 75211"/>
                <a:gd name="connsiteX1" fmla="*/ 5 w 85249"/>
                <a:gd name="connsiteY1" fmla="*/ 2800 h 75211"/>
                <a:gd name="connsiteX2" fmla="*/ 85249 w 85249"/>
                <a:gd name="connsiteY2" fmla="*/ 73286 h 7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249" h="75211">
                  <a:moveTo>
                    <a:pt x="85249" y="73286"/>
                  </a:moveTo>
                  <a:cubicBezTo>
                    <a:pt x="33037" y="83142"/>
                    <a:pt x="-474" y="54479"/>
                    <a:pt x="5" y="2800"/>
                  </a:cubicBezTo>
                  <a:cubicBezTo>
                    <a:pt x="40816" y="-7376"/>
                    <a:pt x="60902" y="8873"/>
                    <a:pt x="85249" y="732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7" name="任意多边形: 形状 316"/>
            <p:cNvSpPr/>
            <p:nvPr/>
          </p:nvSpPr>
          <p:spPr>
            <a:xfrm>
              <a:off x="7613267" y="6001348"/>
              <a:ext cx="81174" cy="69842"/>
            </a:xfrm>
            <a:custGeom>
              <a:avLst/>
              <a:gdLst>
                <a:gd name="connsiteX0" fmla="*/ 10283 w 81174"/>
                <a:gd name="connsiteY0" fmla="*/ 0 h 69842"/>
                <a:gd name="connsiteX1" fmla="*/ 75175 w 81174"/>
                <a:gd name="connsiteY1" fmla="*/ 18221 h 69842"/>
                <a:gd name="connsiteX2" fmla="*/ 76560 w 81174"/>
                <a:gd name="connsiteY2" fmla="*/ 60150 h 69842"/>
                <a:gd name="connsiteX3" fmla="*/ 30155 w 81174"/>
                <a:gd name="connsiteY3" fmla="*/ 66277 h 69842"/>
                <a:gd name="connsiteX4" fmla="*/ 0 w 81174"/>
                <a:gd name="connsiteY4" fmla="*/ 13426 h 69842"/>
                <a:gd name="connsiteX5" fmla="*/ 10283 w 81174"/>
                <a:gd name="connsiteY5" fmla="*/ 0 h 6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74" h="69842">
                  <a:moveTo>
                    <a:pt x="10283" y="0"/>
                  </a:moveTo>
                  <a:cubicBezTo>
                    <a:pt x="32233" y="5487"/>
                    <a:pt x="56155" y="7512"/>
                    <a:pt x="75175" y="18221"/>
                  </a:cubicBezTo>
                  <a:cubicBezTo>
                    <a:pt x="82154" y="22163"/>
                    <a:pt x="83593" y="54556"/>
                    <a:pt x="76560" y="60150"/>
                  </a:cubicBezTo>
                  <a:cubicBezTo>
                    <a:pt x="65532" y="68941"/>
                    <a:pt x="39053" y="73470"/>
                    <a:pt x="30155" y="66277"/>
                  </a:cubicBezTo>
                  <a:cubicBezTo>
                    <a:pt x="15450" y="54396"/>
                    <a:pt x="9590" y="31647"/>
                    <a:pt x="0" y="13426"/>
                  </a:cubicBezTo>
                  <a:cubicBezTo>
                    <a:pt x="3357" y="8951"/>
                    <a:pt x="6820" y="4475"/>
                    <a:pt x="1028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8" name="任意多边形: 形状 317"/>
            <p:cNvSpPr/>
            <p:nvPr/>
          </p:nvSpPr>
          <p:spPr>
            <a:xfrm>
              <a:off x="9665003" y="4815594"/>
              <a:ext cx="81110" cy="77944"/>
            </a:xfrm>
            <a:custGeom>
              <a:avLst/>
              <a:gdLst>
                <a:gd name="connsiteX0" fmla="*/ 465 w 81110"/>
                <a:gd name="connsiteY0" fmla="*/ 114 h 77944"/>
                <a:gd name="connsiteX1" fmla="*/ 78889 w 81110"/>
                <a:gd name="connsiteY1" fmla="*/ 50568 h 77944"/>
                <a:gd name="connsiteX2" fmla="*/ 55554 w 81110"/>
                <a:gd name="connsiteY2" fmla="*/ 76674 h 77944"/>
                <a:gd name="connsiteX3" fmla="*/ 465 w 81110"/>
                <a:gd name="connsiteY3" fmla="*/ 114 h 77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110" h="77944">
                  <a:moveTo>
                    <a:pt x="465" y="114"/>
                  </a:moveTo>
                  <a:cubicBezTo>
                    <a:pt x="38292" y="-1698"/>
                    <a:pt x="69566" y="18228"/>
                    <a:pt x="78889" y="50568"/>
                  </a:cubicBezTo>
                  <a:cubicBezTo>
                    <a:pt x="84803" y="71133"/>
                    <a:pt x="79529" y="81788"/>
                    <a:pt x="55554" y="76674"/>
                  </a:cubicBezTo>
                  <a:cubicBezTo>
                    <a:pt x="20444" y="69162"/>
                    <a:pt x="-3691" y="36129"/>
                    <a:pt x="465" y="1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9" name="任意多边形: 形状 318"/>
            <p:cNvSpPr/>
            <p:nvPr/>
          </p:nvSpPr>
          <p:spPr>
            <a:xfrm>
              <a:off x="9063973" y="4559176"/>
              <a:ext cx="75980" cy="78585"/>
            </a:xfrm>
            <a:custGeom>
              <a:avLst/>
              <a:gdLst>
                <a:gd name="connsiteX0" fmla="*/ 15015 w 75980"/>
                <a:gd name="connsiteY0" fmla="*/ 0 h 78585"/>
                <a:gd name="connsiteX1" fmla="*/ 75325 w 75980"/>
                <a:gd name="connsiteY1" fmla="*/ 59564 h 78585"/>
                <a:gd name="connsiteX2" fmla="*/ 56359 w 75980"/>
                <a:gd name="connsiteY2" fmla="*/ 78584 h 78585"/>
                <a:gd name="connsiteX3" fmla="*/ 310 w 75980"/>
                <a:gd name="connsiteY3" fmla="*/ 17315 h 78585"/>
                <a:gd name="connsiteX4" fmla="*/ 15015 w 75980"/>
                <a:gd name="connsiteY4" fmla="*/ 0 h 7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80" h="78585">
                  <a:moveTo>
                    <a:pt x="15015" y="0"/>
                  </a:moveTo>
                  <a:cubicBezTo>
                    <a:pt x="52256" y="4582"/>
                    <a:pt x="80707" y="35270"/>
                    <a:pt x="75325" y="59564"/>
                  </a:cubicBezTo>
                  <a:cubicBezTo>
                    <a:pt x="73621" y="67236"/>
                    <a:pt x="62965" y="78531"/>
                    <a:pt x="56359" y="78584"/>
                  </a:cubicBezTo>
                  <a:cubicBezTo>
                    <a:pt x="28015" y="78744"/>
                    <a:pt x="-3472" y="44114"/>
                    <a:pt x="310" y="17315"/>
                  </a:cubicBezTo>
                  <a:cubicBezTo>
                    <a:pt x="1376" y="9590"/>
                    <a:pt x="12085" y="3197"/>
                    <a:pt x="1501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0" name="任意多边形: 形状 319"/>
            <p:cNvSpPr/>
            <p:nvPr/>
          </p:nvSpPr>
          <p:spPr>
            <a:xfrm>
              <a:off x="10338044" y="5125547"/>
              <a:ext cx="82207" cy="82843"/>
            </a:xfrm>
            <a:custGeom>
              <a:avLst/>
              <a:gdLst>
                <a:gd name="connsiteX0" fmla="*/ 0 w 82207"/>
                <a:gd name="connsiteY0" fmla="*/ 450 h 82843"/>
                <a:gd name="connsiteX1" fmla="*/ 82207 w 82207"/>
                <a:gd name="connsiteY1" fmla="*/ 80686 h 82843"/>
                <a:gd name="connsiteX2" fmla="*/ 0 w 82207"/>
                <a:gd name="connsiteY2" fmla="*/ 450 h 8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207" h="82843">
                  <a:moveTo>
                    <a:pt x="0" y="450"/>
                  </a:moveTo>
                  <a:cubicBezTo>
                    <a:pt x="40278" y="-4079"/>
                    <a:pt x="70912" y="25810"/>
                    <a:pt x="82207" y="80686"/>
                  </a:cubicBezTo>
                  <a:cubicBezTo>
                    <a:pt x="41876" y="92780"/>
                    <a:pt x="479" y="52395"/>
                    <a:pt x="0" y="4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1" name="任意多边形: 形状 320"/>
            <p:cNvSpPr/>
            <p:nvPr/>
          </p:nvSpPr>
          <p:spPr>
            <a:xfrm>
              <a:off x="8040754" y="5129644"/>
              <a:ext cx="85097" cy="66585"/>
            </a:xfrm>
            <a:custGeom>
              <a:avLst/>
              <a:gdLst>
                <a:gd name="connsiteX0" fmla="*/ 85097 w 85097"/>
                <a:gd name="connsiteY0" fmla="*/ 61512 h 66585"/>
                <a:gd name="connsiteX1" fmla="*/ 4062 w 85097"/>
                <a:gd name="connsiteY1" fmla="*/ 44356 h 66585"/>
                <a:gd name="connsiteX2" fmla="*/ 2943 w 85097"/>
                <a:gd name="connsiteY2" fmla="*/ 6849 h 66585"/>
                <a:gd name="connsiteX3" fmla="*/ 50520 w 85097"/>
                <a:gd name="connsiteY3" fmla="*/ 3812 h 66585"/>
                <a:gd name="connsiteX4" fmla="*/ 85097 w 85097"/>
                <a:gd name="connsiteY4" fmla="*/ 61512 h 6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97" h="66585">
                  <a:moveTo>
                    <a:pt x="85097" y="61512"/>
                  </a:moveTo>
                  <a:cubicBezTo>
                    <a:pt x="45512" y="67905"/>
                    <a:pt x="18607" y="73339"/>
                    <a:pt x="4062" y="44356"/>
                  </a:cubicBezTo>
                  <a:cubicBezTo>
                    <a:pt x="-1319" y="33647"/>
                    <a:pt x="-999" y="8341"/>
                    <a:pt x="2943" y="6849"/>
                  </a:cubicBezTo>
                  <a:cubicBezTo>
                    <a:pt x="17808" y="1468"/>
                    <a:pt x="40717" y="-3807"/>
                    <a:pt x="50520" y="3812"/>
                  </a:cubicBezTo>
                  <a:cubicBezTo>
                    <a:pt x="65438" y="15480"/>
                    <a:pt x="71831" y="37910"/>
                    <a:pt x="85097" y="6151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2" name="任意多边形: 形状 321"/>
            <p:cNvSpPr/>
            <p:nvPr/>
          </p:nvSpPr>
          <p:spPr>
            <a:xfrm>
              <a:off x="9206672" y="4585399"/>
              <a:ext cx="72689" cy="73827"/>
            </a:xfrm>
            <a:custGeom>
              <a:avLst/>
              <a:gdLst>
                <a:gd name="connsiteX0" fmla="*/ 1087 w 72689"/>
                <a:gd name="connsiteY0" fmla="*/ 895 h 73827"/>
                <a:gd name="connsiteX1" fmla="*/ 71041 w 72689"/>
                <a:gd name="connsiteY1" fmla="*/ 39362 h 73827"/>
                <a:gd name="connsiteX2" fmla="*/ 67844 w 72689"/>
                <a:gd name="connsiteY2" fmla="*/ 68238 h 73827"/>
                <a:gd name="connsiteX3" fmla="*/ 40086 w 72689"/>
                <a:gd name="connsiteY3" fmla="*/ 72554 h 73827"/>
                <a:gd name="connsiteX4" fmla="*/ 1087 w 72689"/>
                <a:gd name="connsiteY4" fmla="*/ 895 h 7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89" h="73827">
                  <a:moveTo>
                    <a:pt x="1087" y="895"/>
                  </a:moveTo>
                  <a:cubicBezTo>
                    <a:pt x="33959" y="-3846"/>
                    <a:pt x="61771" y="10432"/>
                    <a:pt x="71041" y="39362"/>
                  </a:cubicBezTo>
                  <a:cubicBezTo>
                    <a:pt x="73865" y="48153"/>
                    <a:pt x="73225" y="62164"/>
                    <a:pt x="67844" y="68238"/>
                  </a:cubicBezTo>
                  <a:cubicBezTo>
                    <a:pt x="62942" y="73779"/>
                    <a:pt x="48504" y="75164"/>
                    <a:pt x="40086" y="72554"/>
                  </a:cubicBezTo>
                  <a:cubicBezTo>
                    <a:pt x="5829" y="62005"/>
                    <a:pt x="-3495" y="43411"/>
                    <a:pt x="1087" y="8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3" name="任意多边形: 形状 322"/>
            <p:cNvSpPr/>
            <p:nvPr/>
          </p:nvSpPr>
          <p:spPr>
            <a:xfrm>
              <a:off x="7683683" y="5652711"/>
              <a:ext cx="79849" cy="64081"/>
            </a:xfrm>
            <a:custGeom>
              <a:avLst/>
              <a:gdLst>
                <a:gd name="connsiteX0" fmla="*/ 55799 w 79849"/>
                <a:gd name="connsiteY0" fmla="*/ 64081 h 64081"/>
                <a:gd name="connsiteX1" fmla="*/ 17 w 79849"/>
                <a:gd name="connsiteY1" fmla="*/ 20607 h 64081"/>
                <a:gd name="connsiteX2" fmla="*/ 24152 w 79849"/>
                <a:gd name="connsiteY2" fmla="*/ 42 h 64081"/>
                <a:gd name="connsiteX3" fmla="*/ 79454 w 79849"/>
                <a:gd name="connsiteY3" fmla="*/ 40959 h 64081"/>
                <a:gd name="connsiteX4" fmla="*/ 55799 w 79849"/>
                <a:gd name="connsiteY4" fmla="*/ 64081 h 6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849" h="64081">
                  <a:moveTo>
                    <a:pt x="55799" y="64081"/>
                  </a:moveTo>
                  <a:cubicBezTo>
                    <a:pt x="14189" y="63762"/>
                    <a:pt x="763" y="49430"/>
                    <a:pt x="17" y="20607"/>
                  </a:cubicBezTo>
                  <a:cubicBezTo>
                    <a:pt x="-462" y="2173"/>
                    <a:pt x="8968" y="-384"/>
                    <a:pt x="24152" y="42"/>
                  </a:cubicBezTo>
                  <a:cubicBezTo>
                    <a:pt x="55053" y="894"/>
                    <a:pt x="83557" y="18955"/>
                    <a:pt x="79454" y="40959"/>
                  </a:cubicBezTo>
                  <a:cubicBezTo>
                    <a:pt x="77376" y="52201"/>
                    <a:pt x="59635" y="60619"/>
                    <a:pt x="55799" y="640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4" name="任意多边形: 形状 323"/>
            <p:cNvSpPr/>
            <p:nvPr/>
          </p:nvSpPr>
          <p:spPr>
            <a:xfrm>
              <a:off x="8256541" y="4803149"/>
              <a:ext cx="76972" cy="72329"/>
            </a:xfrm>
            <a:custGeom>
              <a:avLst/>
              <a:gdLst>
                <a:gd name="connsiteX0" fmla="*/ 0 w 76972"/>
                <a:gd name="connsiteY0" fmla="*/ 7870 h 72329"/>
                <a:gd name="connsiteX1" fmla="*/ 67982 w 76972"/>
                <a:gd name="connsiteY1" fmla="*/ 17514 h 72329"/>
                <a:gd name="connsiteX2" fmla="*/ 73949 w 76972"/>
                <a:gd name="connsiteY2" fmla="*/ 66209 h 72329"/>
                <a:gd name="connsiteX3" fmla="*/ 13959 w 76972"/>
                <a:gd name="connsiteY3" fmla="*/ 49480 h 72329"/>
                <a:gd name="connsiteX4" fmla="*/ 0 w 76972"/>
                <a:gd name="connsiteY4" fmla="*/ 7870 h 72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72" h="72329">
                  <a:moveTo>
                    <a:pt x="0" y="7870"/>
                  </a:moveTo>
                  <a:cubicBezTo>
                    <a:pt x="28397" y="-1720"/>
                    <a:pt x="53171" y="-6568"/>
                    <a:pt x="67982" y="17514"/>
                  </a:cubicBezTo>
                  <a:cubicBezTo>
                    <a:pt x="76080" y="30620"/>
                    <a:pt x="80183" y="53689"/>
                    <a:pt x="73949" y="66209"/>
                  </a:cubicBezTo>
                  <a:cubicBezTo>
                    <a:pt x="66757" y="80541"/>
                    <a:pt x="22643" y="67541"/>
                    <a:pt x="13959" y="49480"/>
                  </a:cubicBezTo>
                  <a:cubicBezTo>
                    <a:pt x="8151" y="37333"/>
                    <a:pt x="5221" y="23694"/>
                    <a:pt x="0" y="78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5" name="任意多边形: 形状 324"/>
            <p:cNvSpPr/>
            <p:nvPr/>
          </p:nvSpPr>
          <p:spPr>
            <a:xfrm>
              <a:off x="11699234" y="6567050"/>
              <a:ext cx="109005" cy="92636"/>
            </a:xfrm>
            <a:custGeom>
              <a:avLst/>
              <a:gdLst>
                <a:gd name="connsiteX0" fmla="*/ 0 w 109005"/>
                <a:gd name="connsiteY0" fmla="*/ 0 h 92636"/>
                <a:gd name="connsiteX1" fmla="*/ 109006 w 109005"/>
                <a:gd name="connsiteY1" fmla="*/ 92010 h 92636"/>
                <a:gd name="connsiteX2" fmla="*/ 0 w 109005"/>
                <a:gd name="connsiteY2" fmla="*/ 0 h 9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005" h="92636">
                  <a:moveTo>
                    <a:pt x="0" y="0"/>
                  </a:moveTo>
                  <a:cubicBezTo>
                    <a:pt x="55888" y="9270"/>
                    <a:pt x="83859" y="48056"/>
                    <a:pt x="109006" y="92010"/>
                  </a:cubicBezTo>
                  <a:cubicBezTo>
                    <a:pt x="66597" y="97924"/>
                    <a:pt x="23549" y="6153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6" name="任意多边形: 形状 325"/>
            <p:cNvSpPr/>
            <p:nvPr/>
          </p:nvSpPr>
          <p:spPr>
            <a:xfrm>
              <a:off x="11147761" y="5970926"/>
              <a:ext cx="89982" cy="91743"/>
            </a:xfrm>
            <a:custGeom>
              <a:avLst/>
              <a:gdLst>
                <a:gd name="connsiteX0" fmla="*/ 89983 w 89982"/>
                <a:gd name="connsiteY0" fmla="*/ 91744 h 91743"/>
                <a:gd name="connsiteX1" fmla="*/ 103 w 89982"/>
                <a:gd name="connsiteY1" fmla="*/ 0 h 91743"/>
                <a:gd name="connsiteX2" fmla="*/ 89983 w 89982"/>
                <a:gd name="connsiteY2" fmla="*/ 91744 h 9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82" h="91743">
                  <a:moveTo>
                    <a:pt x="89983" y="91744"/>
                  </a:moveTo>
                  <a:cubicBezTo>
                    <a:pt x="40967" y="83806"/>
                    <a:pt x="-2401" y="38466"/>
                    <a:pt x="103" y="0"/>
                  </a:cubicBezTo>
                  <a:cubicBezTo>
                    <a:pt x="39742" y="3037"/>
                    <a:pt x="89024" y="52052"/>
                    <a:pt x="89983" y="917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7" name="任意多边形: 形状 326"/>
            <p:cNvSpPr/>
            <p:nvPr/>
          </p:nvSpPr>
          <p:spPr>
            <a:xfrm>
              <a:off x="9471750" y="4632779"/>
              <a:ext cx="80716" cy="78504"/>
            </a:xfrm>
            <a:custGeom>
              <a:avLst/>
              <a:gdLst>
                <a:gd name="connsiteX0" fmla="*/ 80716 w 80716"/>
                <a:gd name="connsiteY0" fmla="*/ 69500 h 78504"/>
                <a:gd name="connsiteX1" fmla="*/ 59885 w 80716"/>
                <a:gd name="connsiteY1" fmla="*/ 78504 h 78504"/>
                <a:gd name="connsiteX2" fmla="*/ 1 w 80716"/>
                <a:gd name="connsiteY2" fmla="*/ 19473 h 78504"/>
                <a:gd name="connsiteX3" fmla="*/ 17103 w 80716"/>
                <a:gd name="connsiteY3" fmla="*/ 133 h 78504"/>
                <a:gd name="connsiteX4" fmla="*/ 80716 w 80716"/>
                <a:gd name="connsiteY4" fmla="*/ 69500 h 7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716" h="78504">
                  <a:moveTo>
                    <a:pt x="80716" y="69500"/>
                  </a:moveTo>
                  <a:cubicBezTo>
                    <a:pt x="75495" y="71898"/>
                    <a:pt x="67716" y="78504"/>
                    <a:pt x="59885" y="78504"/>
                  </a:cubicBezTo>
                  <a:cubicBezTo>
                    <a:pt x="36709" y="78504"/>
                    <a:pt x="-159" y="42755"/>
                    <a:pt x="1" y="19473"/>
                  </a:cubicBezTo>
                  <a:cubicBezTo>
                    <a:pt x="54" y="12707"/>
                    <a:pt x="10496" y="826"/>
                    <a:pt x="17103" y="133"/>
                  </a:cubicBezTo>
                  <a:cubicBezTo>
                    <a:pt x="42197" y="-2584"/>
                    <a:pt x="80610" y="36895"/>
                    <a:pt x="80716" y="695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8" name="任意多边形: 形状 327"/>
            <p:cNvSpPr/>
            <p:nvPr/>
          </p:nvSpPr>
          <p:spPr>
            <a:xfrm>
              <a:off x="9604763" y="4662318"/>
              <a:ext cx="77913" cy="80936"/>
            </a:xfrm>
            <a:custGeom>
              <a:avLst/>
              <a:gdLst>
                <a:gd name="connsiteX0" fmla="*/ 77913 w 77913"/>
                <a:gd name="connsiteY0" fmla="*/ 73154 h 80936"/>
                <a:gd name="connsiteX1" fmla="*/ 53299 w 77913"/>
                <a:gd name="connsiteY1" fmla="*/ 80506 h 80936"/>
                <a:gd name="connsiteX2" fmla="*/ 874 w 77913"/>
                <a:gd name="connsiteY2" fmla="*/ 21741 h 80936"/>
                <a:gd name="connsiteX3" fmla="*/ 22345 w 77913"/>
                <a:gd name="connsiteY3" fmla="*/ 750 h 80936"/>
                <a:gd name="connsiteX4" fmla="*/ 77913 w 77913"/>
                <a:gd name="connsiteY4" fmla="*/ 73154 h 80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913" h="80936">
                  <a:moveTo>
                    <a:pt x="77913" y="73154"/>
                  </a:moveTo>
                  <a:cubicBezTo>
                    <a:pt x="71413" y="75285"/>
                    <a:pt x="60864" y="82797"/>
                    <a:pt x="53299" y="80506"/>
                  </a:cubicBezTo>
                  <a:cubicBezTo>
                    <a:pt x="24849" y="71822"/>
                    <a:pt x="7374" y="50404"/>
                    <a:pt x="874" y="21741"/>
                  </a:cubicBezTo>
                  <a:cubicBezTo>
                    <a:pt x="-2589" y="6397"/>
                    <a:pt x="4177" y="-2767"/>
                    <a:pt x="22345" y="750"/>
                  </a:cubicBezTo>
                  <a:cubicBezTo>
                    <a:pt x="48504" y="5864"/>
                    <a:pt x="77594" y="38417"/>
                    <a:pt x="77913" y="731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9" name="任意多边形: 形状 328"/>
            <p:cNvSpPr/>
            <p:nvPr/>
          </p:nvSpPr>
          <p:spPr>
            <a:xfrm>
              <a:off x="7868442" y="5133261"/>
              <a:ext cx="73712" cy="65697"/>
            </a:xfrm>
            <a:custGeom>
              <a:avLst/>
              <a:gdLst>
                <a:gd name="connsiteX0" fmla="*/ 58630 w 73712"/>
                <a:gd name="connsiteY0" fmla="*/ 65673 h 65697"/>
                <a:gd name="connsiteX1" fmla="*/ 25 w 73712"/>
                <a:gd name="connsiteY1" fmla="*/ 21879 h 65697"/>
                <a:gd name="connsiteX2" fmla="*/ 27463 w 73712"/>
                <a:gd name="connsiteY2" fmla="*/ 88 h 65697"/>
                <a:gd name="connsiteX3" fmla="*/ 73655 w 73712"/>
                <a:gd name="connsiteY3" fmla="*/ 42551 h 65697"/>
                <a:gd name="connsiteX4" fmla="*/ 58630 w 73712"/>
                <a:gd name="connsiteY4" fmla="*/ 65673 h 6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12" h="65697">
                  <a:moveTo>
                    <a:pt x="58630" y="65673"/>
                  </a:moveTo>
                  <a:cubicBezTo>
                    <a:pt x="17553" y="66419"/>
                    <a:pt x="984" y="50276"/>
                    <a:pt x="25" y="21879"/>
                  </a:cubicBezTo>
                  <a:cubicBezTo>
                    <a:pt x="-668" y="1261"/>
                    <a:pt x="13238" y="728"/>
                    <a:pt x="27463" y="88"/>
                  </a:cubicBezTo>
                  <a:cubicBezTo>
                    <a:pt x="58044" y="-1244"/>
                    <a:pt x="74827" y="12449"/>
                    <a:pt x="73655" y="42551"/>
                  </a:cubicBezTo>
                  <a:cubicBezTo>
                    <a:pt x="73228" y="52407"/>
                    <a:pt x="61347" y="61731"/>
                    <a:pt x="58630" y="656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0" name="任意多边形: 形状 329"/>
            <p:cNvSpPr/>
            <p:nvPr/>
          </p:nvSpPr>
          <p:spPr>
            <a:xfrm>
              <a:off x="8921681" y="4543253"/>
              <a:ext cx="74953" cy="70322"/>
            </a:xfrm>
            <a:custGeom>
              <a:avLst/>
              <a:gdLst>
                <a:gd name="connsiteX0" fmla="*/ 74619 w 74953"/>
                <a:gd name="connsiteY0" fmla="*/ 69520 h 70322"/>
                <a:gd name="connsiteX1" fmla="*/ 1896 w 74953"/>
                <a:gd name="connsiteY1" fmla="*/ 36115 h 70322"/>
                <a:gd name="connsiteX2" fmla="*/ 4560 w 74953"/>
                <a:gd name="connsiteY2" fmla="*/ 3775 h 70322"/>
                <a:gd name="connsiteX3" fmla="*/ 33809 w 74953"/>
                <a:gd name="connsiteY3" fmla="*/ 1964 h 70322"/>
                <a:gd name="connsiteX4" fmla="*/ 74619 w 74953"/>
                <a:gd name="connsiteY4" fmla="*/ 69520 h 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53" h="70322">
                  <a:moveTo>
                    <a:pt x="74619" y="69520"/>
                  </a:moveTo>
                  <a:cubicBezTo>
                    <a:pt x="35300" y="73569"/>
                    <a:pt x="9514" y="62274"/>
                    <a:pt x="1896" y="36115"/>
                  </a:cubicBezTo>
                  <a:cubicBezTo>
                    <a:pt x="-1035" y="26046"/>
                    <a:pt x="-875" y="11554"/>
                    <a:pt x="4560" y="3775"/>
                  </a:cubicBezTo>
                  <a:cubicBezTo>
                    <a:pt x="8129" y="-1339"/>
                    <a:pt x="24379" y="-540"/>
                    <a:pt x="33809" y="1964"/>
                  </a:cubicBezTo>
                  <a:cubicBezTo>
                    <a:pt x="62259" y="9583"/>
                    <a:pt x="77443" y="35422"/>
                    <a:pt x="74619" y="695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1" name="任意多边形: 形状 330"/>
            <p:cNvSpPr/>
            <p:nvPr/>
          </p:nvSpPr>
          <p:spPr>
            <a:xfrm>
              <a:off x="9341390" y="4609599"/>
              <a:ext cx="76399" cy="74733"/>
            </a:xfrm>
            <a:custGeom>
              <a:avLst/>
              <a:gdLst>
                <a:gd name="connsiteX0" fmla="*/ 97 w 76399"/>
                <a:gd name="connsiteY0" fmla="*/ 564 h 74733"/>
                <a:gd name="connsiteX1" fmla="*/ 74259 w 76399"/>
                <a:gd name="connsiteY1" fmla="*/ 43932 h 74733"/>
                <a:gd name="connsiteX2" fmla="*/ 72981 w 76399"/>
                <a:gd name="connsiteY2" fmla="*/ 70518 h 74733"/>
                <a:gd name="connsiteX3" fmla="*/ 46608 w 76399"/>
                <a:gd name="connsiteY3" fmla="*/ 73341 h 74733"/>
                <a:gd name="connsiteX4" fmla="*/ 97 w 76399"/>
                <a:gd name="connsiteY4" fmla="*/ 564 h 7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99" h="74733">
                  <a:moveTo>
                    <a:pt x="97" y="564"/>
                  </a:moveTo>
                  <a:cubicBezTo>
                    <a:pt x="36166" y="-3325"/>
                    <a:pt x="64456" y="13084"/>
                    <a:pt x="74259" y="43932"/>
                  </a:cubicBezTo>
                  <a:cubicBezTo>
                    <a:pt x="76923" y="52244"/>
                    <a:pt x="77722" y="65456"/>
                    <a:pt x="72981" y="70518"/>
                  </a:cubicBezTo>
                  <a:cubicBezTo>
                    <a:pt x="68346" y="75526"/>
                    <a:pt x="54973" y="75526"/>
                    <a:pt x="46608" y="73341"/>
                  </a:cubicBezTo>
                  <a:cubicBezTo>
                    <a:pt x="16826" y="65510"/>
                    <a:pt x="-1502" y="36473"/>
                    <a:pt x="97" y="5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2" name="任意多边形: 形状 331"/>
            <p:cNvSpPr/>
            <p:nvPr/>
          </p:nvSpPr>
          <p:spPr>
            <a:xfrm>
              <a:off x="10702996" y="5486585"/>
              <a:ext cx="85030" cy="81484"/>
            </a:xfrm>
            <a:custGeom>
              <a:avLst/>
              <a:gdLst>
                <a:gd name="connsiteX0" fmla="*/ 0 w 85030"/>
                <a:gd name="connsiteY0" fmla="*/ 207 h 81484"/>
                <a:gd name="connsiteX1" fmla="*/ 85031 w 85030"/>
                <a:gd name="connsiteY1" fmla="*/ 78472 h 81484"/>
                <a:gd name="connsiteX2" fmla="*/ 0 w 85030"/>
                <a:gd name="connsiteY2" fmla="*/ 207 h 8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30" h="81484">
                  <a:moveTo>
                    <a:pt x="0" y="207"/>
                  </a:moveTo>
                  <a:cubicBezTo>
                    <a:pt x="40651" y="-2350"/>
                    <a:pt x="63294" y="18481"/>
                    <a:pt x="85031" y="78472"/>
                  </a:cubicBezTo>
                  <a:cubicBezTo>
                    <a:pt x="40012" y="93496"/>
                    <a:pt x="5914" y="49968"/>
                    <a:pt x="0" y="2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3" name="任意多边形: 形状 332"/>
            <p:cNvSpPr/>
            <p:nvPr/>
          </p:nvSpPr>
          <p:spPr>
            <a:xfrm>
              <a:off x="10448435" y="5170324"/>
              <a:ext cx="86290" cy="78168"/>
            </a:xfrm>
            <a:custGeom>
              <a:avLst/>
              <a:gdLst>
                <a:gd name="connsiteX0" fmla="*/ 0 w 86290"/>
                <a:gd name="connsiteY0" fmla="*/ 0 h 78168"/>
                <a:gd name="connsiteX1" fmla="*/ 84285 w 86290"/>
                <a:gd name="connsiteY1" fmla="*/ 51999 h 78168"/>
                <a:gd name="connsiteX2" fmla="*/ 83539 w 86290"/>
                <a:gd name="connsiteY2" fmla="*/ 75121 h 78168"/>
                <a:gd name="connsiteX3" fmla="*/ 61003 w 86290"/>
                <a:gd name="connsiteY3" fmla="*/ 76400 h 78168"/>
                <a:gd name="connsiteX4" fmla="*/ 0 w 86290"/>
                <a:gd name="connsiteY4" fmla="*/ 0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90" h="78168">
                  <a:moveTo>
                    <a:pt x="0" y="0"/>
                  </a:moveTo>
                  <a:cubicBezTo>
                    <a:pt x="42302" y="906"/>
                    <a:pt x="74322" y="21204"/>
                    <a:pt x="84285" y="51999"/>
                  </a:cubicBezTo>
                  <a:cubicBezTo>
                    <a:pt x="86629" y="59245"/>
                    <a:pt x="87535" y="70540"/>
                    <a:pt x="83539" y="75121"/>
                  </a:cubicBezTo>
                  <a:cubicBezTo>
                    <a:pt x="80023" y="79170"/>
                    <a:pt x="67982" y="78744"/>
                    <a:pt x="61003" y="76400"/>
                  </a:cubicBezTo>
                  <a:cubicBezTo>
                    <a:pt x="25254" y="64679"/>
                    <a:pt x="15397" y="3186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4" name="任意多边形: 形状 333"/>
            <p:cNvSpPr/>
            <p:nvPr/>
          </p:nvSpPr>
          <p:spPr>
            <a:xfrm>
              <a:off x="8772668" y="4524971"/>
              <a:ext cx="76608" cy="72138"/>
            </a:xfrm>
            <a:custGeom>
              <a:avLst/>
              <a:gdLst>
                <a:gd name="connsiteX0" fmla="*/ 61136 w 76608"/>
                <a:gd name="connsiteY0" fmla="*/ 72139 h 72138"/>
                <a:gd name="connsiteX1" fmla="*/ 613 w 76608"/>
                <a:gd name="connsiteY1" fmla="*/ 12894 h 72138"/>
                <a:gd name="connsiteX2" fmla="*/ 12493 w 76608"/>
                <a:gd name="connsiteY2" fmla="*/ 1066 h 72138"/>
                <a:gd name="connsiteX3" fmla="*/ 76586 w 76608"/>
                <a:gd name="connsiteY3" fmla="*/ 50029 h 72138"/>
                <a:gd name="connsiteX4" fmla="*/ 61136 w 76608"/>
                <a:gd name="connsiteY4" fmla="*/ 72139 h 7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08" h="72138">
                  <a:moveTo>
                    <a:pt x="61136" y="72139"/>
                  </a:moveTo>
                  <a:cubicBezTo>
                    <a:pt x="24854" y="71819"/>
                    <a:pt x="-4662" y="37881"/>
                    <a:pt x="613" y="12894"/>
                  </a:cubicBezTo>
                  <a:cubicBezTo>
                    <a:pt x="1625" y="8206"/>
                    <a:pt x="7699" y="2345"/>
                    <a:pt x="12493" y="1066"/>
                  </a:cubicBezTo>
                  <a:cubicBezTo>
                    <a:pt x="39345" y="-5860"/>
                    <a:pt x="77652" y="22164"/>
                    <a:pt x="76586" y="50029"/>
                  </a:cubicBezTo>
                  <a:cubicBezTo>
                    <a:pt x="76267" y="59192"/>
                    <a:pt x="64226" y="67983"/>
                    <a:pt x="61136" y="7213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5" name="任意多边形: 形状 334"/>
            <p:cNvSpPr/>
            <p:nvPr/>
          </p:nvSpPr>
          <p:spPr>
            <a:xfrm>
              <a:off x="11334815" y="6142800"/>
              <a:ext cx="95846" cy="87287"/>
            </a:xfrm>
            <a:custGeom>
              <a:avLst/>
              <a:gdLst>
                <a:gd name="connsiteX0" fmla="*/ 0 w 95846"/>
                <a:gd name="connsiteY0" fmla="*/ 0 h 87287"/>
                <a:gd name="connsiteX1" fmla="*/ 95846 w 95846"/>
                <a:gd name="connsiteY1" fmla="*/ 87269 h 87287"/>
                <a:gd name="connsiteX2" fmla="*/ 0 w 95846"/>
                <a:gd name="connsiteY2" fmla="*/ 0 h 8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846" h="87287">
                  <a:moveTo>
                    <a:pt x="0" y="0"/>
                  </a:moveTo>
                  <a:cubicBezTo>
                    <a:pt x="55409" y="6127"/>
                    <a:pt x="73789" y="46725"/>
                    <a:pt x="95846" y="87269"/>
                  </a:cubicBezTo>
                  <a:cubicBezTo>
                    <a:pt x="44913" y="88281"/>
                    <a:pt x="1066" y="4858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6" name="任意多边形: 形状 335"/>
            <p:cNvSpPr/>
            <p:nvPr/>
          </p:nvSpPr>
          <p:spPr>
            <a:xfrm>
              <a:off x="8525023" y="4655530"/>
              <a:ext cx="76544" cy="70240"/>
            </a:xfrm>
            <a:custGeom>
              <a:avLst/>
              <a:gdLst>
                <a:gd name="connsiteX0" fmla="*/ 76545 w 76544"/>
                <a:gd name="connsiteY0" fmla="*/ 64544 h 70240"/>
                <a:gd name="connsiteX1" fmla="*/ 2222 w 76544"/>
                <a:gd name="connsiteY1" fmla="*/ 29008 h 70240"/>
                <a:gd name="connsiteX2" fmla="*/ 28381 w 76544"/>
                <a:gd name="connsiteY2" fmla="*/ 504 h 70240"/>
                <a:gd name="connsiteX3" fmla="*/ 76545 w 76544"/>
                <a:gd name="connsiteY3" fmla="*/ 64544 h 7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544" h="70240">
                  <a:moveTo>
                    <a:pt x="76545" y="64544"/>
                  </a:moveTo>
                  <a:cubicBezTo>
                    <a:pt x="27476" y="77224"/>
                    <a:pt x="14370" y="70138"/>
                    <a:pt x="2222" y="29008"/>
                  </a:cubicBezTo>
                  <a:cubicBezTo>
                    <a:pt x="-5610" y="2422"/>
                    <a:pt x="8242" y="-1680"/>
                    <a:pt x="28381" y="504"/>
                  </a:cubicBezTo>
                  <a:cubicBezTo>
                    <a:pt x="58057" y="3701"/>
                    <a:pt x="74733" y="26717"/>
                    <a:pt x="76545" y="645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7" name="任意多边形: 形状 336"/>
            <p:cNvSpPr/>
            <p:nvPr/>
          </p:nvSpPr>
          <p:spPr>
            <a:xfrm>
              <a:off x="10879291" y="5661062"/>
              <a:ext cx="90198" cy="85254"/>
            </a:xfrm>
            <a:custGeom>
              <a:avLst/>
              <a:gdLst>
                <a:gd name="connsiteX0" fmla="*/ 90199 w 90198"/>
                <a:gd name="connsiteY0" fmla="*/ 84820 h 85254"/>
                <a:gd name="connsiteX1" fmla="*/ 0 w 90198"/>
                <a:gd name="connsiteY1" fmla="*/ 2 h 85254"/>
                <a:gd name="connsiteX2" fmla="*/ 90199 w 90198"/>
                <a:gd name="connsiteY2" fmla="*/ 84820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198" h="85254">
                  <a:moveTo>
                    <a:pt x="90199" y="84820"/>
                  </a:moveTo>
                  <a:cubicBezTo>
                    <a:pt x="47204" y="88869"/>
                    <a:pt x="21737" y="64894"/>
                    <a:pt x="0" y="2"/>
                  </a:cubicBezTo>
                  <a:cubicBezTo>
                    <a:pt x="44061" y="-318"/>
                    <a:pt x="83166" y="36497"/>
                    <a:pt x="90199" y="848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8" name="任意多边形: 形状 337"/>
            <p:cNvSpPr/>
            <p:nvPr/>
          </p:nvSpPr>
          <p:spPr>
            <a:xfrm>
              <a:off x="8626783" y="4512284"/>
              <a:ext cx="69954" cy="70175"/>
            </a:xfrm>
            <a:custGeom>
              <a:avLst/>
              <a:gdLst>
                <a:gd name="connsiteX0" fmla="*/ 57791 w 69954"/>
                <a:gd name="connsiteY0" fmla="*/ 70174 h 70175"/>
                <a:gd name="connsiteX1" fmla="*/ 38 w 69954"/>
                <a:gd name="connsiteY1" fmla="*/ 21159 h 70175"/>
                <a:gd name="connsiteX2" fmla="*/ 27582 w 69954"/>
                <a:gd name="connsiteY2" fmla="*/ 8 h 70175"/>
                <a:gd name="connsiteX3" fmla="*/ 69885 w 69954"/>
                <a:gd name="connsiteY3" fmla="*/ 47798 h 70175"/>
                <a:gd name="connsiteX4" fmla="*/ 57791 w 69954"/>
                <a:gd name="connsiteY4" fmla="*/ 70174 h 7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54" h="70175">
                  <a:moveTo>
                    <a:pt x="57791" y="70174"/>
                  </a:moveTo>
                  <a:cubicBezTo>
                    <a:pt x="21828" y="70334"/>
                    <a:pt x="1210" y="49236"/>
                    <a:pt x="38" y="21159"/>
                  </a:cubicBezTo>
                  <a:cubicBezTo>
                    <a:pt x="-815" y="647"/>
                    <a:pt x="12878" y="-99"/>
                    <a:pt x="27582" y="8"/>
                  </a:cubicBezTo>
                  <a:cubicBezTo>
                    <a:pt x="54754" y="221"/>
                    <a:pt x="71163" y="17216"/>
                    <a:pt x="69885" y="47798"/>
                  </a:cubicBezTo>
                  <a:cubicBezTo>
                    <a:pt x="69458" y="56748"/>
                    <a:pt x="60508" y="65379"/>
                    <a:pt x="57791" y="701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9" name="任意多边形: 形状 338"/>
            <p:cNvSpPr/>
            <p:nvPr/>
          </p:nvSpPr>
          <p:spPr>
            <a:xfrm>
              <a:off x="7300650" y="6214936"/>
              <a:ext cx="69760" cy="67304"/>
            </a:xfrm>
            <a:custGeom>
              <a:avLst/>
              <a:gdLst>
                <a:gd name="connsiteX0" fmla="*/ 22734 w 69760"/>
                <a:gd name="connsiteY0" fmla="*/ 2 h 67304"/>
                <a:gd name="connsiteX1" fmla="*/ 69618 w 69760"/>
                <a:gd name="connsiteY1" fmla="*/ 39428 h 67304"/>
                <a:gd name="connsiteX2" fmla="*/ 38824 w 69760"/>
                <a:gd name="connsiteY2" fmla="*/ 67025 h 67304"/>
                <a:gd name="connsiteX3" fmla="*/ 91 w 69760"/>
                <a:gd name="connsiteY3" fmla="*/ 27813 h 67304"/>
                <a:gd name="connsiteX4" fmla="*/ 22734 w 69760"/>
                <a:gd name="connsiteY4" fmla="*/ 2 h 67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60" h="67304">
                  <a:moveTo>
                    <a:pt x="22734" y="2"/>
                  </a:moveTo>
                  <a:cubicBezTo>
                    <a:pt x="60295" y="-211"/>
                    <a:pt x="67807" y="16785"/>
                    <a:pt x="69618" y="39428"/>
                  </a:cubicBezTo>
                  <a:cubicBezTo>
                    <a:pt x="71430" y="62337"/>
                    <a:pt x="55713" y="65374"/>
                    <a:pt x="38824" y="67025"/>
                  </a:cubicBezTo>
                  <a:cubicBezTo>
                    <a:pt x="9947" y="69902"/>
                    <a:pt x="-1134" y="50136"/>
                    <a:pt x="91" y="27813"/>
                  </a:cubicBezTo>
                  <a:cubicBezTo>
                    <a:pt x="730" y="16305"/>
                    <a:pt x="17779" y="5703"/>
                    <a:pt x="22734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0" name="任意多边形: 形状 339"/>
            <p:cNvSpPr/>
            <p:nvPr/>
          </p:nvSpPr>
          <p:spPr>
            <a:xfrm>
              <a:off x="7362118" y="6388164"/>
              <a:ext cx="76404" cy="61514"/>
            </a:xfrm>
            <a:custGeom>
              <a:avLst/>
              <a:gdLst>
                <a:gd name="connsiteX0" fmla="*/ 33404 w 76404"/>
                <a:gd name="connsiteY0" fmla="*/ 61515 h 61514"/>
                <a:gd name="connsiteX1" fmla="*/ 52 w 76404"/>
                <a:gd name="connsiteY1" fmla="*/ 24487 h 61514"/>
                <a:gd name="connsiteX2" fmla="*/ 35588 w 76404"/>
                <a:gd name="connsiteY2" fmla="*/ 32 h 61514"/>
                <a:gd name="connsiteX3" fmla="*/ 76239 w 76404"/>
                <a:gd name="connsiteY3" fmla="*/ 42388 h 61514"/>
                <a:gd name="connsiteX4" fmla="*/ 33404 w 76404"/>
                <a:gd name="connsiteY4" fmla="*/ 61515 h 6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04" h="61514">
                  <a:moveTo>
                    <a:pt x="33404" y="61515"/>
                  </a:moveTo>
                  <a:cubicBezTo>
                    <a:pt x="7937" y="59757"/>
                    <a:pt x="1011" y="44466"/>
                    <a:pt x="52" y="24487"/>
                  </a:cubicBezTo>
                  <a:cubicBezTo>
                    <a:pt x="-1173" y="-2205"/>
                    <a:pt x="19498" y="618"/>
                    <a:pt x="35588" y="32"/>
                  </a:cubicBezTo>
                  <a:cubicBezTo>
                    <a:pt x="60629" y="-873"/>
                    <a:pt x="78317" y="17348"/>
                    <a:pt x="76239" y="42388"/>
                  </a:cubicBezTo>
                  <a:cubicBezTo>
                    <a:pt x="73469" y="76113"/>
                    <a:pt x="42195" y="45052"/>
                    <a:pt x="33404" y="615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1" name="任意多边形: 形状 340"/>
            <p:cNvSpPr/>
            <p:nvPr/>
          </p:nvSpPr>
          <p:spPr>
            <a:xfrm>
              <a:off x="10040489" y="4913557"/>
              <a:ext cx="76537" cy="74328"/>
            </a:xfrm>
            <a:custGeom>
              <a:avLst/>
              <a:gdLst>
                <a:gd name="connsiteX0" fmla="*/ 0 w 76537"/>
                <a:gd name="connsiteY0" fmla="*/ 22 h 74328"/>
                <a:gd name="connsiteX1" fmla="*/ 76400 w 76537"/>
                <a:gd name="connsiteY1" fmla="*/ 72799 h 74328"/>
                <a:gd name="connsiteX2" fmla="*/ 0 w 76537"/>
                <a:gd name="connsiteY2" fmla="*/ 22 h 7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537" h="74328">
                  <a:moveTo>
                    <a:pt x="0" y="22"/>
                  </a:moveTo>
                  <a:cubicBezTo>
                    <a:pt x="50933" y="-884"/>
                    <a:pt x="78744" y="26607"/>
                    <a:pt x="76400" y="72799"/>
                  </a:cubicBezTo>
                  <a:cubicBezTo>
                    <a:pt x="32979" y="80258"/>
                    <a:pt x="12414" y="61131"/>
                    <a:pt x="0" y="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2" name="任意多边形: 形状 341"/>
            <p:cNvSpPr/>
            <p:nvPr/>
          </p:nvSpPr>
          <p:spPr>
            <a:xfrm>
              <a:off x="7431737" y="6020155"/>
              <a:ext cx="75056" cy="66498"/>
            </a:xfrm>
            <a:custGeom>
              <a:avLst/>
              <a:gdLst>
                <a:gd name="connsiteX0" fmla="*/ 30328 w 75056"/>
                <a:gd name="connsiteY0" fmla="*/ 6979 h 66498"/>
                <a:gd name="connsiteX1" fmla="*/ 74975 w 75056"/>
                <a:gd name="connsiteY1" fmla="*/ 42995 h 66498"/>
                <a:gd name="connsiteX2" fmla="*/ 35496 w 75056"/>
                <a:gd name="connsiteY2" fmla="*/ 66118 h 66498"/>
                <a:gd name="connsiteX3" fmla="*/ 120 w 75056"/>
                <a:gd name="connsiteY3" fmla="*/ 24668 h 66498"/>
                <a:gd name="connsiteX4" fmla="*/ 24574 w 75056"/>
                <a:gd name="connsiteY4" fmla="*/ 0 h 66498"/>
                <a:gd name="connsiteX5" fmla="*/ 30328 w 75056"/>
                <a:gd name="connsiteY5" fmla="*/ 6979 h 66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056" h="66498">
                  <a:moveTo>
                    <a:pt x="30328" y="6979"/>
                  </a:moveTo>
                  <a:cubicBezTo>
                    <a:pt x="59205" y="1971"/>
                    <a:pt x="73430" y="15877"/>
                    <a:pt x="74975" y="42995"/>
                  </a:cubicBezTo>
                  <a:cubicBezTo>
                    <a:pt x="76733" y="73949"/>
                    <a:pt x="49828" y="64306"/>
                    <a:pt x="35496" y="66118"/>
                  </a:cubicBezTo>
                  <a:cubicBezTo>
                    <a:pt x="6833" y="69741"/>
                    <a:pt x="-1106" y="46884"/>
                    <a:pt x="120" y="24668"/>
                  </a:cubicBezTo>
                  <a:cubicBezTo>
                    <a:pt x="599" y="16037"/>
                    <a:pt x="15996" y="8205"/>
                    <a:pt x="24574" y="0"/>
                  </a:cubicBezTo>
                  <a:cubicBezTo>
                    <a:pt x="26492" y="2344"/>
                    <a:pt x="28410" y="4635"/>
                    <a:pt x="30328" y="69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3" name="任意多边形: 形状 342"/>
            <p:cNvSpPr/>
            <p:nvPr/>
          </p:nvSpPr>
          <p:spPr>
            <a:xfrm>
              <a:off x="7499406" y="5666274"/>
              <a:ext cx="76648" cy="61593"/>
            </a:xfrm>
            <a:custGeom>
              <a:avLst/>
              <a:gdLst>
                <a:gd name="connsiteX0" fmla="*/ 42256 w 76648"/>
                <a:gd name="connsiteY0" fmla="*/ 60374 h 61593"/>
                <a:gd name="connsiteX1" fmla="*/ 593 w 76648"/>
                <a:gd name="connsiteY1" fmla="*/ 25317 h 61593"/>
                <a:gd name="connsiteX2" fmla="*/ 27605 w 76648"/>
                <a:gd name="connsiteY2" fmla="*/ 64 h 61593"/>
                <a:gd name="connsiteX3" fmla="*/ 76354 w 76648"/>
                <a:gd name="connsiteY3" fmla="*/ 37731 h 61593"/>
                <a:gd name="connsiteX4" fmla="*/ 42256 w 76648"/>
                <a:gd name="connsiteY4" fmla="*/ 60374 h 6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48" h="61593">
                  <a:moveTo>
                    <a:pt x="42256" y="60374"/>
                  </a:moveTo>
                  <a:cubicBezTo>
                    <a:pt x="13486" y="66554"/>
                    <a:pt x="4589" y="48387"/>
                    <a:pt x="593" y="25317"/>
                  </a:cubicBezTo>
                  <a:cubicBezTo>
                    <a:pt x="-3083" y="3900"/>
                    <a:pt x="10875" y="650"/>
                    <a:pt x="27605" y="64"/>
                  </a:cubicBezTo>
                  <a:cubicBezTo>
                    <a:pt x="58346" y="-1002"/>
                    <a:pt x="73636" y="11305"/>
                    <a:pt x="76354" y="37731"/>
                  </a:cubicBezTo>
                  <a:cubicBezTo>
                    <a:pt x="79497" y="68099"/>
                    <a:pt x="56801" y="57604"/>
                    <a:pt x="42256" y="603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4" name="任意多边形: 形状 343"/>
            <p:cNvSpPr/>
            <p:nvPr/>
          </p:nvSpPr>
          <p:spPr>
            <a:xfrm>
              <a:off x="11253983" y="6011684"/>
              <a:ext cx="91115" cy="90571"/>
            </a:xfrm>
            <a:custGeom>
              <a:avLst/>
              <a:gdLst>
                <a:gd name="connsiteX0" fmla="*/ 91115 w 91115"/>
                <a:gd name="connsiteY0" fmla="*/ 90572 h 90571"/>
                <a:gd name="connsiteX1" fmla="*/ 117 w 91115"/>
                <a:gd name="connsiteY1" fmla="*/ 0 h 90571"/>
                <a:gd name="connsiteX2" fmla="*/ 91115 w 91115"/>
                <a:gd name="connsiteY2" fmla="*/ 90572 h 9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115" h="90571">
                  <a:moveTo>
                    <a:pt x="91115" y="90572"/>
                  </a:moveTo>
                  <a:cubicBezTo>
                    <a:pt x="42526" y="87002"/>
                    <a:pt x="-2600" y="40491"/>
                    <a:pt x="117" y="0"/>
                  </a:cubicBezTo>
                  <a:cubicBezTo>
                    <a:pt x="45030" y="10016"/>
                    <a:pt x="72148" y="36602"/>
                    <a:pt x="91115" y="905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5" name="任意多边形: 形状 344"/>
            <p:cNvSpPr/>
            <p:nvPr/>
          </p:nvSpPr>
          <p:spPr>
            <a:xfrm>
              <a:off x="8371093" y="4652998"/>
              <a:ext cx="71517" cy="67315"/>
            </a:xfrm>
            <a:custGeom>
              <a:avLst/>
              <a:gdLst>
                <a:gd name="connsiteX0" fmla="*/ 15606 w 71517"/>
                <a:gd name="connsiteY0" fmla="*/ 0 h 67315"/>
                <a:gd name="connsiteX1" fmla="*/ 71068 w 71517"/>
                <a:gd name="connsiteY1" fmla="*/ 47683 h 67315"/>
                <a:gd name="connsiteX2" fmla="*/ 49650 w 71517"/>
                <a:gd name="connsiteY2" fmla="*/ 67183 h 67315"/>
                <a:gd name="connsiteX3" fmla="*/ 102 w 71517"/>
                <a:gd name="connsiteY3" fmla="*/ 20299 h 67315"/>
                <a:gd name="connsiteX4" fmla="*/ 15606 w 71517"/>
                <a:gd name="connsiteY4" fmla="*/ 0 h 6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517" h="67315">
                  <a:moveTo>
                    <a:pt x="15606" y="0"/>
                  </a:moveTo>
                  <a:cubicBezTo>
                    <a:pt x="57056" y="160"/>
                    <a:pt x="74637" y="17209"/>
                    <a:pt x="71068" y="47683"/>
                  </a:cubicBezTo>
                  <a:cubicBezTo>
                    <a:pt x="70162" y="55249"/>
                    <a:pt x="57535" y="66544"/>
                    <a:pt x="49650" y="67183"/>
                  </a:cubicBezTo>
                  <a:cubicBezTo>
                    <a:pt x="22265" y="69261"/>
                    <a:pt x="-1763" y="46671"/>
                    <a:pt x="102" y="20299"/>
                  </a:cubicBezTo>
                  <a:cubicBezTo>
                    <a:pt x="741" y="11401"/>
                    <a:pt x="12942" y="3303"/>
                    <a:pt x="1560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6" name="任意多边形: 形状 345"/>
            <p:cNvSpPr/>
            <p:nvPr/>
          </p:nvSpPr>
          <p:spPr>
            <a:xfrm>
              <a:off x="7558726" y="5831019"/>
              <a:ext cx="75927" cy="68297"/>
            </a:xfrm>
            <a:custGeom>
              <a:avLst/>
              <a:gdLst>
                <a:gd name="connsiteX0" fmla="*/ 26837 w 75927"/>
                <a:gd name="connsiteY0" fmla="*/ 0 h 68297"/>
                <a:gd name="connsiteX1" fmla="*/ 75746 w 75927"/>
                <a:gd name="connsiteY1" fmla="*/ 44061 h 68297"/>
                <a:gd name="connsiteX2" fmla="*/ 38079 w 75927"/>
                <a:gd name="connsiteY2" fmla="*/ 67876 h 68297"/>
                <a:gd name="connsiteX3" fmla="*/ 145 w 75927"/>
                <a:gd name="connsiteY3" fmla="*/ 27758 h 68297"/>
                <a:gd name="connsiteX4" fmla="*/ 26837 w 75927"/>
                <a:gd name="connsiteY4" fmla="*/ 0 h 6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27" h="68297">
                  <a:moveTo>
                    <a:pt x="26837" y="0"/>
                  </a:moveTo>
                  <a:cubicBezTo>
                    <a:pt x="62107" y="2131"/>
                    <a:pt x="73562" y="17156"/>
                    <a:pt x="75746" y="44061"/>
                  </a:cubicBezTo>
                  <a:cubicBezTo>
                    <a:pt x="78356" y="76187"/>
                    <a:pt x="52197" y="66650"/>
                    <a:pt x="38079" y="67876"/>
                  </a:cubicBezTo>
                  <a:cubicBezTo>
                    <a:pt x="11813" y="70273"/>
                    <a:pt x="-1560" y="51093"/>
                    <a:pt x="145" y="27758"/>
                  </a:cubicBezTo>
                  <a:cubicBezTo>
                    <a:pt x="838" y="17955"/>
                    <a:pt x="17460" y="9270"/>
                    <a:pt x="2683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7" name="任意多边形: 形状 346"/>
            <p:cNvSpPr/>
            <p:nvPr/>
          </p:nvSpPr>
          <p:spPr>
            <a:xfrm>
              <a:off x="9283994" y="4456254"/>
              <a:ext cx="78483" cy="74047"/>
            </a:xfrm>
            <a:custGeom>
              <a:avLst/>
              <a:gdLst>
                <a:gd name="connsiteX0" fmla="*/ 78483 w 78483"/>
                <a:gd name="connsiteY0" fmla="*/ 64189 h 74047"/>
                <a:gd name="connsiteX1" fmla="*/ 53496 w 78483"/>
                <a:gd name="connsiteY1" fmla="*/ 74046 h 74047"/>
                <a:gd name="connsiteX2" fmla="*/ 31120 w 78483"/>
                <a:gd name="connsiteY2" fmla="*/ 63390 h 74047"/>
                <a:gd name="connsiteX3" fmla="*/ 6 w 78483"/>
                <a:gd name="connsiteY3" fmla="*/ 10112 h 74047"/>
                <a:gd name="connsiteX4" fmla="*/ 15776 w 78483"/>
                <a:gd name="connsiteY4" fmla="*/ 150 h 74047"/>
                <a:gd name="connsiteX5" fmla="*/ 71451 w 78483"/>
                <a:gd name="connsiteY5" fmla="*/ 38403 h 74047"/>
                <a:gd name="connsiteX6" fmla="*/ 78483 w 78483"/>
                <a:gd name="connsiteY6" fmla="*/ 64189 h 7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483" h="74047">
                  <a:moveTo>
                    <a:pt x="78483" y="64189"/>
                  </a:moveTo>
                  <a:cubicBezTo>
                    <a:pt x="70385" y="67652"/>
                    <a:pt x="61967" y="73886"/>
                    <a:pt x="53496" y="74046"/>
                  </a:cubicBezTo>
                  <a:cubicBezTo>
                    <a:pt x="45931" y="74152"/>
                    <a:pt x="35489" y="69464"/>
                    <a:pt x="31120" y="63390"/>
                  </a:cubicBezTo>
                  <a:cubicBezTo>
                    <a:pt x="19132" y="46714"/>
                    <a:pt x="9542" y="28333"/>
                    <a:pt x="6" y="10112"/>
                  </a:cubicBezTo>
                  <a:cubicBezTo>
                    <a:pt x="-314" y="9526"/>
                    <a:pt x="13218" y="-1396"/>
                    <a:pt x="15776" y="150"/>
                  </a:cubicBezTo>
                  <a:cubicBezTo>
                    <a:pt x="35062" y="11658"/>
                    <a:pt x="53709" y="24497"/>
                    <a:pt x="71451" y="38403"/>
                  </a:cubicBezTo>
                  <a:cubicBezTo>
                    <a:pt x="75340" y="41440"/>
                    <a:pt x="74914" y="50177"/>
                    <a:pt x="78483" y="641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8" name="任意多边形: 形状 347"/>
            <p:cNvSpPr/>
            <p:nvPr/>
          </p:nvSpPr>
          <p:spPr>
            <a:xfrm>
              <a:off x="7626529" y="5484897"/>
              <a:ext cx="73695" cy="63537"/>
            </a:xfrm>
            <a:custGeom>
              <a:avLst/>
              <a:gdLst>
                <a:gd name="connsiteX0" fmla="*/ 54880 w 73695"/>
                <a:gd name="connsiteY0" fmla="*/ 63538 h 63537"/>
                <a:gd name="connsiteX1" fmla="*/ 4 w 73695"/>
                <a:gd name="connsiteY1" fmla="*/ 23420 h 63537"/>
                <a:gd name="connsiteX2" fmla="*/ 33675 w 73695"/>
                <a:gd name="connsiteY2" fmla="*/ 84 h 63537"/>
                <a:gd name="connsiteX3" fmla="*/ 73208 w 73695"/>
                <a:gd name="connsiteY3" fmla="*/ 42227 h 63537"/>
                <a:gd name="connsiteX4" fmla="*/ 54880 w 73695"/>
                <a:gd name="connsiteY4" fmla="*/ 63538 h 6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695" h="63537">
                  <a:moveTo>
                    <a:pt x="54880" y="63538"/>
                  </a:moveTo>
                  <a:cubicBezTo>
                    <a:pt x="15082" y="63271"/>
                    <a:pt x="324" y="48887"/>
                    <a:pt x="4" y="23420"/>
                  </a:cubicBezTo>
                  <a:cubicBezTo>
                    <a:pt x="-316" y="-1780"/>
                    <a:pt x="18598" y="883"/>
                    <a:pt x="33675" y="84"/>
                  </a:cubicBezTo>
                  <a:cubicBezTo>
                    <a:pt x="59409" y="-1354"/>
                    <a:pt x="76884" y="15748"/>
                    <a:pt x="73208" y="42227"/>
                  </a:cubicBezTo>
                  <a:cubicBezTo>
                    <a:pt x="71876" y="52190"/>
                    <a:pt x="57757" y="60448"/>
                    <a:pt x="54880" y="635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9" name="任意多边形: 形状 348"/>
            <p:cNvSpPr/>
            <p:nvPr/>
          </p:nvSpPr>
          <p:spPr>
            <a:xfrm>
              <a:off x="7428178" y="6564561"/>
              <a:ext cx="76030" cy="58686"/>
            </a:xfrm>
            <a:custGeom>
              <a:avLst/>
              <a:gdLst>
                <a:gd name="connsiteX0" fmla="*/ 376 w 76030"/>
                <a:gd name="connsiteY0" fmla="*/ 2967 h 58686"/>
                <a:gd name="connsiteX1" fmla="*/ 75764 w 76030"/>
                <a:gd name="connsiteY1" fmla="*/ 31311 h 58686"/>
                <a:gd name="connsiteX2" fmla="*/ 36019 w 76030"/>
                <a:gd name="connsiteY2" fmla="*/ 58483 h 58686"/>
                <a:gd name="connsiteX3" fmla="*/ 376 w 76030"/>
                <a:gd name="connsiteY3" fmla="*/ 2967 h 5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30" h="58686">
                  <a:moveTo>
                    <a:pt x="376" y="2967"/>
                  </a:moveTo>
                  <a:cubicBezTo>
                    <a:pt x="57649" y="-4545"/>
                    <a:pt x="72833" y="1262"/>
                    <a:pt x="75764" y="31311"/>
                  </a:cubicBezTo>
                  <a:cubicBezTo>
                    <a:pt x="78961" y="63704"/>
                    <a:pt x="52695" y="57044"/>
                    <a:pt x="36019" y="58483"/>
                  </a:cubicBezTo>
                  <a:cubicBezTo>
                    <a:pt x="8155" y="60774"/>
                    <a:pt x="-2181" y="43832"/>
                    <a:pt x="376" y="29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0" name="任意多边形: 形状 349"/>
            <p:cNvSpPr/>
            <p:nvPr/>
          </p:nvSpPr>
          <p:spPr>
            <a:xfrm>
              <a:off x="7441277" y="5497940"/>
              <a:ext cx="72737" cy="63654"/>
            </a:xfrm>
            <a:custGeom>
              <a:avLst/>
              <a:gdLst>
                <a:gd name="connsiteX0" fmla="*/ 54513 w 72737"/>
                <a:gd name="connsiteY0" fmla="*/ 63655 h 63654"/>
                <a:gd name="connsiteX1" fmla="*/ 117 w 72737"/>
                <a:gd name="connsiteY1" fmla="*/ 19221 h 63654"/>
                <a:gd name="connsiteX2" fmla="*/ 36825 w 72737"/>
                <a:gd name="connsiteY2" fmla="*/ 308 h 63654"/>
                <a:gd name="connsiteX3" fmla="*/ 72734 w 72737"/>
                <a:gd name="connsiteY3" fmla="*/ 41598 h 63654"/>
                <a:gd name="connsiteX4" fmla="*/ 54513 w 72737"/>
                <a:gd name="connsiteY4" fmla="*/ 63655 h 63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37" h="63653">
                  <a:moveTo>
                    <a:pt x="54513" y="63655"/>
                  </a:moveTo>
                  <a:cubicBezTo>
                    <a:pt x="17645" y="63388"/>
                    <a:pt x="-1695" y="44262"/>
                    <a:pt x="117" y="19221"/>
                  </a:cubicBezTo>
                  <a:cubicBezTo>
                    <a:pt x="1928" y="-5499"/>
                    <a:pt x="22600" y="1853"/>
                    <a:pt x="36825" y="308"/>
                  </a:cubicBezTo>
                  <a:cubicBezTo>
                    <a:pt x="67353" y="-2995"/>
                    <a:pt x="72255" y="20926"/>
                    <a:pt x="72734" y="41598"/>
                  </a:cubicBezTo>
                  <a:cubicBezTo>
                    <a:pt x="73001" y="50655"/>
                    <a:pt x="57763" y="60032"/>
                    <a:pt x="54513" y="636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1" name="任意多边形: 形状 350"/>
            <p:cNvSpPr/>
            <p:nvPr/>
          </p:nvSpPr>
          <p:spPr>
            <a:xfrm>
              <a:off x="11516758" y="6311317"/>
              <a:ext cx="102346" cy="91191"/>
            </a:xfrm>
            <a:custGeom>
              <a:avLst/>
              <a:gdLst>
                <a:gd name="connsiteX0" fmla="*/ 0 w 102346"/>
                <a:gd name="connsiteY0" fmla="*/ 0 h 91191"/>
                <a:gd name="connsiteX1" fmla="*/ 102346 w 102346"/>
                <a:gd name="connsiteY1" fmla="*/ 90625 h 91191"/>
                <a:gd name="connsiteX2" fmla="*/ 0 w 102346"/>
                <a:gd name="connsiteY2" fmla="*/ 0 h 91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346" h="91191">
                  <a:moveTo>
                    <a:pt x="0" y="0"/>
                  </a:moveTo>
                  <a:cubicBezTo>
                    <a:pt x="53650" y="14811"/>
                    <a:pt x="78744" y="37561"/>
                    <a:pt x="102346" y="90625"/>
                  </a:cubicBezTo>
                  <a:cubicBezTo>
                    <a:pt x="63773" y="95686"/>
                    <a:pt x="30528" y="6691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2" name="任意多边形: 形状 351"/>
            <p:cNvSpPr/>
            <p:nvPr/>
          </p:nvSpPr>
          <p:spPr>
            <a:xfrm>
              <a:off x="8472837" y="4499206"/>
              <a:ext cx="73096" cy="69034"/>
            </a:xfrm>
            <a:custGeom>
              <a:avLst/>
              <a:gdLst>
                <a:gd name="connsiteX0" fmla="*/ 12691 w 73096"/>
                <a:gd name="connsiteY0" fmla="*/ 33 h 69034"/>
                <a:gd name="connsiteX1" fmla="*/ 72895 w 73096"/>
                <a:gd name="connsiteY1" fmla="*/ 44786 h 69034"/>
                <a:gd name="connsiteX2" fmla="*/ 53768 w 73096"/>
                <a:gd name="connsiteY2" fmla="*/ 68601 h 69034"/>
                <a:gd name="connsiteX3" fmla="*/ 118 w 73096"/>
                <a:gd name="connsiteY3" fmla="*/ 16815 h 69034"/>
                <a:gd name="connsiteX4" fmla="*/ 12691 w 73096"/>
                <a:gd name="connsiteY4" fmla="*/ 33 h 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96" h="69034">
                  <a:moveTo>
                    <a:pt x="12691" y="33"/>
                  </a:moveTo>
                  <a:cubicBezTo>
                    <a:pt x="47481" y="-979"/>
                    <a:pt x="75772" y="21610"/>
                    <a:pt x="72895" y="44786"/>
                  </a:cubicBezTo>
                  <a:cubicBezTo>
                    <a:pt x="71776" y="53737"/>
                    <a:pt x="61653" y="67109"/>
                    <a:pt x="53768" y="68601"/>
                  </a:cubicBezTo>
                  <a:cubicBezTo>
                    <a:pt x="29473" y="73077"/>
                    <a:pt x="-2173" y="41962"/>
                    <a:pt x="118" y="16815"/>
                  </a:cubicBezTo>
                  <a:cubicBezTo>
                    <a:pt x="757" y="9516"/>
                    <a:pt x="10294" y="3016"/>
                    <a:pt x="12691" y="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3" name="任意多边形: 形状 352"/>
            <p:cNvSpPr/>
            <p:nvPr/>
          </p:nvSpPr>
          <p:spPr>
            <a:xfrm>
              <a:off x="11066243" y="5840609"/>
              <a:ext cx="89186" cy="86576"/>
            </a:xfrm>
            <a:custGeom>
              <a:avLst/>
              <a:gdLst>
                <a:gd name="connsiteX0" fmla="*/ 0 w 89186"/>
                <a:gd name="connsiteY0" fmla="*/ 0 h 86576"/>
                <a:gd name="connsiteX1" fmla="*/ 89187 w 89186"/>
                <a:gd name="connsiteY1" fmla="*/ 86576 h 86576"/>
                <a:gd name="connsiteX2" fmla="*/ 0 w 89186"/>
                <a:gd name="connsiteY2" fmla="*/ 0 h 8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86" h="86576">
                  <a:moveTo>
                    <a:pt x="0" y="0"/>
                  </a:moveTo>
                  <a:cubicBezTo>
                    <a:pt x="45552" y="426"/>
                    <a:pt x="83539" y="38307"/>
                    <a:pt x="89187" y="86576"/>
                  </a:cubicBezTo>
                  <a:cubicBezTo>
                    <a:pt x="47044" y="84499"/>
                    <a:pt x="19286" y="5807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4" name="任意多边形: 形状 353"/>
            <p:cNvSpPr/>
            <p:nvPr/>
          </p:nvSpPr>
          <p:spPr>
            <a:xfrm>
              <a:off x="7313458" y="5678113"/>
              <a:ext cx="70402" cy="69767"/>
            </a:xfrm>
            <a:custGeom>
              <a:avLst/>
              <a:gdLst>
                <a:gd name="connsiteX0" fmla="*/ 25856 w 70402"/>
                <a:gd name="connsiteY0" fmla="*/ 0 h 69767"/>
                <a:gd name="connsiteX1" fmla="*/ 70342 w 70402"/>
                <a:gd name="connsiteY1" fmla="*/ 45073 h 69767"/>
                <a:gd name="connsiteX2" fmla="*/ 37630 w 70402"/>
                <a:gd name="connsiteY2" fmla="*/ 69740 h 69767"/>
                <a:gd name="connsiteX3" fmla="*/ 762 w 70402"/>
                <a:gd name="connsiteY3" fmla="*/ 26159 h 69767"/>
                <a:gd name="connsiteX4" fmla="*/ 25856 w 70402"/>
                <a:gd name="connsiteY4" fmla="*/ 0 h 6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02" h="69767">
                  <a:moveTo>
                    <a:pt x="25856" y="0"/>
                  </a:moveTo>
                  <a:cubicBezTo>
                    <a:pt x="60966" y="2930"/>
                    <a:pt x="69064" y="21364"/>
                    <a:pt x="70342" y="45073"/>
                  </a:cubicBezTo>
                  <a:cubicBezTo>
                    <a:pt x="71568" y="68355"/>
                    <a:pt x="53986" y="69208"/>
                    <a:pt x="37630" y="69740"/>
                  </a:cubicBezTo>
                  <a:cubicBezTo>
                    <a:pt x="12323" y="70540"/>
                    <a:pt x="-3767" y="53757"/>
                    <a:pt x="762" y="26159"/>
                  </a:cubicBezTo>
                  <a:cubicBezTo>
                    <a:pt x="2360" y="16303"/>
                    <a:pt x="17118" y="8631"/>
                    <a:pt x="258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5" name="任意多边形: 形状 354"/>
            <p:cNvSpPr/>
            <p:nvPr/>
          </p:nvSpPr>
          <p:spPr>
            <a:xfrm>
              <a:off x="8097202" y="4802701"/>
              <a:ext cx="74937" cy="62981"/>
            </a:xfrm>
            <a:custGeom>
              <a:avLst/>
              <a:gdLst>
                <a:gd name="connsiteX0" fmla="*/ 61788 w 74937"/>
                <a:gd name="connsiteY0" fmla="*/ 62981 h 62981"/>
                <a:gd name="connsiteX1" fmla="*/ 412 w 74937"/>
                <a:gd name="connsiteY1" fmla="*/ 19400 h 62981"/>
                <a:gd name="connsiteX2" fmla="*/ 28436 w 74937"/>
                <a:gd name="connsiteY2" fmla="*/ 220 h 62981"/>
                <a:gd name="connsiteX3" fmla="*/ 74681 w 74937"/>
                <a:gd name="connsiteY3" fmla="*/ 47104 h 62981"/>
                <a:gd name="connsiteX4" fmla="*/ 61788 w 74937"/>
                <a:gd name="connsiteY4" fmla="*/ 62981 h 6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37" h="62981">
                  <a:moveTo>
                    <a:pt x="61788" y="62981"/>
                  </a:moveTo>
                  <a:cubicBezTo>
                    <a:pt x="26305" y="62821"/>
                    <a:pt x="-3903" y="40232"/>
                    <a:pt x="412" y="19400"/>
                  </a:cubicBezTo>
                  <a:cubicBezTo>
                    <a:pt x="2117" y="11089"/>
                    <a:pt x="18207" y="1073"/>
                    <a:pt x="28436" y="220"/>
                  </a:cubicBezTo>
                  <a:cubicBezTo>
                    <a:pt x="58271" y="-2337"/>
                    <a:pt x="77398" y="17642"/>
                    <a:pt x="74681" y="47104"/>
                  </a:cubicBezTo>
                  <a:cubicBezTo>
                    <a:pt x="74095" y="54084"/>
                    <a:pt x="64132" y="60264"/>
                    <a:pt x="61788" y="629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6" name="任意多边形: 形状 355"/>
            <p:cNvSpPr/>
            <p:nvPr/>
          </p:nvSpPr>
          <p:spPr>
            <a:xfrm>
              <a:off x="11613297" y="6444138"/>
              <a:ext cx="102399" cy="88285"/>
            </a:xfrm>
            <a:custGeom>
              <a:avLst/>
              <a:gdLst>
                <a:gd name="connsiteX0" fmla="*/ 0 w 102399"/>
                <a:gd name="connsiteY0" fmla="*/ 0 h 88285"/>
                <a:gd name="connsiteX1" fmla="*/ 102399 w 102399"/>
                <a:gd name="connsiteY1" fmla="*/ 88281 h 88285"/>
                <a:gd name="connsiteX2" fmla="*/ 0 w 102399"/>
                <a:gd name="connsiteY2" fmla="*/ 0 h 8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399" h="88285">
                  <a:moveTo>
                    <a:pt x="0" y="0"/>
                  </a:moveTo>
                  <a:cubicBezTo>
                    <a:pt x="56421" y="7779"/>
                    <a:pt x="77572" y="48855"/>
                    <a:pt x="102399" y="88281"/>
                  </a:cubicBezTo>
                  <a:cubicBezTo>
                    <a:pt x="55089" y="88707"/>
                    <a:pt x="17795" y="5727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7" name="任意多边形: 形状 356"/>
            <p:cNvSpPr/>
            <p:nvPr/>
          </p:nvSpPr>
          <p:spPr>
            <a:xfrm>
              <a:off x="9858343" y="4725935"/>
              <a:ext cx="74347" cy="81426"/>
            </a:xfrm>
            <a:custGeom>
              <a:avLst/>
              <a:gdLst>
                <a:gd name="connsiteX0" fmla="*/ 363 w 74347"/>
                <a:gd name="connsiteY0" fmla="*/ 0 h 81426"/>
                <a:gd name="connsiteX1" fmla="*/ 73992 w 74347"/>
                <a:gd name="connsiteY1" fmla="*/ 60683 h 81426"/>
                <a:gd name="connsiteX2" fmla="*/ 51456 w 74347"/>
                <a:gd name="connsiteY2" fmla="*/ 80129 h 81426"/>
                <a:gd name="connsiteX3" fmla="*/ 363 w 74347"/>
                <a:gd name="connsiteY3" fmla="*/ 0 h 81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347" h="81426">
                  <a:moveTo>
                    <a:pt x="363" y="0"/>
                  </a:moveTo>
                  <a:cubicBezTo>
                    <a:pt x="34301" y="1119"/>
                    <a:pt x="70423" y="31594"/>
                    <a:pt x="73992" y="60683"/>
                  </a:cubicBezTo>
                  <a:cubicBezTo>
                    <a:pt x="76177" y="78212"/>
                    <a:pt x="68238" y="84392"/>
                    <a:pt x="51456" y="80129"/>
                  </a:cubicBezTo>
                  <a:cubicBezTo>
                    <a:pt x="21461" y="72617"/>
                    <a:pt x="-3313" y="35110"/>
                    <a:pt x="3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8" name="任意多边形: 形状 357"/>
            <p:cNvSpPr/>
            <p:nvPr/>
          </p:nvSpPr>
          <p:spPr>
            <a:xfrm>
              <a:off x="8866476" y="4385349"/>
              <a:ext cx="73005" cy="71640"/>
            </a:xfrm>
            <a:custGeom>
              <a:avLst/>
              <a:gdLst>
                <a:gd name="connsiteX0" fmla="*/ 72978 w 73005"/>
                <a:gd name="connsiteY0" fmla="*/ 62317 h 71640"/>
                <a:gd name="connsiteX1" fmla="*/ 53531 w 73005"/>
                <a:gd name="connsiteY1" fmla="*/ 71641 h 71640"/>
                <a:gd name="connsiteX2" fmla="*/ 414 w 73005"/>
                <a:gd name="connsiteY2" fmla="*/ 21560 h 71640"/>
                <a:gd name="connsiteX3" fmla="*/ 22364 w 73005"/>
                <a:gd name="connsiteY3" fmla="*/ 142 h 71640"/>
                <a:gd name="connsiteX4" fmla="*/ 72978 w 73005"/>
                <a:gd name="connsiteY4" fmla="*/ 62317 h 7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05" h="71640">
                  <a:moveTo>
                    <a:pt x="72978" y="62317"/>
                  </a:moveTo>
                  <a:cubicBezTo>
                    <a:pt x="68556" y="64555"/>
                    <a:pt x="60990" y="71694"/>
                    <a:pt x="53531" y="71641"/>
                  </a:cubicBezTo>
                  <a:cubicBezTo>
                    <a:pt x="28704" y="71481"/>
                    <a:pt x="-4062" y="41166"/>
                    <a:pt x="414" y="21560"/>
                  </a:cubicBezTo>
                  <a:cubicBezTo>
                    <a:pt x="2385" y="12875"/>
                    <a:pt x="14106" y="995"/>
                    <a:pt x="22364" y="142"/>
                  </a:cubicBezTo>
                  <a:cubicBezTo>
                    <a:pt x="47298" y="-2362"/>
                    <a:pt x="73990" y="28592"/>
                    <a:pt x="72978" y="623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9" name="任意多边形: 形状 358"/>
            <p:cNvSpPr/>
            <p:nvPr/>
          </p:nvSpPr>
          <p:spPr>
            <a:xfrm>
              <a:off x="8573312" y="4349675"/>
              <a:ext cx="69168" cy="68547"/>
            </a:xfrm>
            <a:custGeom>
              <a:avLst/>
              <a:gdLst>
                <a:gd name="connsiteX0" fmla="*/ 68427 w 69168"/>
                <a:gd name="connsiteY0" fmla="*/ 67249 h 68547"/>
                <a:gd name="connsiteX1" fmla="*/ 1030 w 69168"/>
                <a:gd name="connsiteY1" fmla="*/ 32139 h 68547"/>
                <a:gd name="connsiteX2" fmla="*/ 33157 w 69168"/>
                <a:gd name="connsiteY2" fmla="*/ 2037 h 68547"/>
                <a:gd name="connsiteX3" fmla="*/ 68427 w 69168"/>
                <a:gd name="connsiteY3" fmla="*/ 67249 h 6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68" h="68547">
                  <a:moveTo>
                    <a:pt x="68427" y="67249"/>
                  </a:moveTo>
                  <a:cubicBezTo>
                    <a:pt x="31878" y="72950"/>
                    <a:pt x="6305" y="59631"/>
                    <a:pt x="1030" y="32139"/>
                  </a:cubicBezTo>
                  <a:cubicBezTo>
                    <a:pt x="-3818" y="6673"/>
                    <a:pt x="8702" y="-5048"/>
                    <a:pt x="33157" y="2037"/>
                  </a:cubicBezTo>
                  <a:cubicBezTo>
                    <a:pt x="60595" y="10029"/>
                    <a:pt x="72369" y="31766"/>
                    <a:pt x="68427" y="672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0" name="任意多边形: 形状 359"/>
            <p:cNvSpPr/>
            <p:nvPr/>
          </p:nvSpPr>
          <p:spPr>
            <a:xfrm>
              <a:off x="10159513" y="4944746"/>
              <a:ext cx="75837" cy="81503"/>
            </a:xfrm>
            <a:custGeom>
              <a:avLst/>
              <a:gdLst>
                <a:gd name="connsiteX0" fmla="*/ 265 w 75837"/>
                <a:gd name="connsiteY0" fmla="*/ 0 h 81503"/>
                <a:gd name="connsiteX1" fmla="*/ 74480 w 75837"/>
                <a:gd name="connsiteY1" fmla="*/ 58286 h 81503"/>
                <a:gd name="connsiteX2" fmla="*/ 52317 w 75837"/>
                <a:gd name="connsiteY2" fmla="*/ 80289 h 81503"/>
                <a:gd name="connsiteX3" fmla="*/ 265 w 75837"/>
                <a:gd name="connsiteY3" fmla="*/ 0 h 8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37" h="81503">
                  <a:moveTo>
                    <a:pt x="265" y="0"/>
                  </a:moveTo>
                  <a:cubicBezTo>
                    <a:pt x="33031" y="2238"/>
                    <a:pt x="67288" y="29622"/>
                    <a:pt x="74480" y="58286"/>
                  </a:cubicBezTo>
                  <a:cubicBezTo>
                    <a:pt x="79329" y="77679"/>
                    <a:pt x="71017" y="84552"/>
                    <a:pt x="52317" y="80289"/>
                  </a:cubicBezTo>
                  <a:cubicBezTo>
                    <a:pt x="22428" y="73523"/>
                    <a:pt x="-2879" y="35802"/>
                    <a:pt x="26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1" name="任意多边形: 形状 360"/>
            <p:cNvSpPr/>
            <p:nvPr/>
          </p:nvSpPr>
          <p:spPr>
            <a:xfrm>
              <a:off x="9150151" y="4430404"/>
              <a:ext cx="72368" cy="72868"/>
            </a:xfrm>
            <a:custGeom>
              <a:avLst/>
              <a:gdLst>
                <a:gd name="connsiteX0" fmla="*/ 11098 w 72368"/>
                <a:gd name="connsiteY0" fmla="*/ 0 h 72868"/>
                <a:gd name="connsiteX1" fmla="*/ 71941 w 72368"/>
                <a:gd name="connsiteY1" fmla="*/ 59777 h 72868"/>
                <a:gd name="connsiteX2" fmla="*/ 51908 w 72368"/>
                <a:gd name="connsiteY2" fmla="*/ 72777 h 72868"/>
                <a:gd name="connsiteX3" fmla="*/ 176 w 72368"/>
                <a:gd name="connsiteY3" fmla="*/ 22696 h 72868"/>
                <a:gd name="connsiteX4" fmla="*/ 11098 w 72368"/>
                <a:gd name="connsiteY4" fmla="*/ 0 h 7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68" h="72868">
                  <a:moveTo>
                    <a:pt x="11098" y="0"/>
                  </a:moveTo>
                  <a:cubicBezTo>
                    <a:pt x="47326" y="2770"/>
                    <a:pt x="76256" y="34471"/>
                    <a:pt x="71941" y="59777"/>
                  </a:cubicBezTo>
                  <a:cubicBezTo>
                    <a:pt x="70982" y="65372"/>
                    <a:pt x="57982" y="73843"/>
                    <a:pt x="51908" y="72777"/>
                  </a:cubicBezTo>
                  <a:cubicBezTo>
                    <a:pt x="24098" y="68089"/>
                    <a:pt x="6090" y="49655"/>
                    <a:pt x="176" y="22696"/>
                  </a:cubicBezTo>
                  <a:cubicBezTo>
                    <a:pt x="-1423" y="15291"/>
                    <a:pt x="8327" y="5381"/>
                    <a:pt x="1109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2" name="任意多边形: 形状 361"/>
            <p:cNvSpPr/>
            <p:nvPr/>
          </p:nvSpPr>
          <p:spPr>
            <a:xfrm>
              <a:off x="9734996" y="4696845"/>
              <a:ext cx="73634" cy="70954"/>
            </a:xfrm>
            <a:custGeom>
              <a:avLst/>
              <a:gdLst>
                <a:gd name="connsiteX0" fmla="*/ 73629 w 73634"/>
                <a:gd name="connsiteY0" fmla="*/ 70220 h 70954"/>
                <a:gd name="connsiteX1" fmla="*/ 2343 w 73634"/>
                <a:gd name="connsiteY1" fmla="*/ 0 h 70954"/>
                <a:gd name="connsiteX2" fmla="*/ 73629 w 73634"/>
                <a:gd name="connsiteY2" fmla="*/ 70220 h 7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34" h="70954">
                  <a:moveTo>
                    <a:pt x="73629" y="70220"/>
                  </a:moveTo>
                  <a:cubicBezTo>
                    <a:pt x="21843" y="76134"/>
                    <a:pt x="-9005" y="45766"/>
                    <a:pt x="2343" y="0"/>
                  </a:cubicBezTo>
                  <a:cubicBezTo>
                    <a:pt x="44806" y="1225"/>
                    <a:pt x="74108" y="30049"/>
                    <a:pt x="73629" y="702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3" name="任意多边形: 形状 362"/>
            <p:cNvSpPr/>
            <p:nvPr/>
          </p:nvSpPr>
          <p:spPr>
            <a:xfrm>
              <a:off x="8208594" y="4642396"/>
              <a:ext cx="71303" cy="65876"/>
            </a:xfrm>
            <a:custGeom>
              <a:avLst/>
              <a:gdLst>
                <a:gd name="connsiteX0" fmla="*/ 16140 w 71303"/>
                <a:gd name="connsiteY0" fmla="*/ 0 h 65876"/>
                <a:gd name="connsiteX1" fmla="*/ 71069 w 71303"/>
                <a:gd name="connsiteY1" fmla="*/ 45446 h 65876"/>
                <a:gd name="connsiteX2" fmla="*/ 48000 w 71303"/>
                <a:gd name="connsiteY2" fmla="*/ 65798 h 65876"/>
                <a:gd name="connsiteX3" fmla="*/ 263 w 71303"/>
                <a:gd name="connsiteY3" fmla="*/ 20672 h 65876"/>
                <a:gd name="connsiteX4" fmla="*/ 16140 w 71303"/>
                <a:gd name="connsiteY4" fmla="*/ 0 h 6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03" h="65876">
                  <a:moveTo>
                    <a:pt x="16140" y="0"/>
                  </a:moveTo>
                  <a:cubicBezTo>
                    <a:pt x="53541" y="533"/>
                    <a:pt x="73733" y="18487"/>
                    <a:pt x="71069" y="45446"/>
                  </a:cubicBezTo>
                  <a:cubicBezTo>
                    <a:pt x="70324" y="53278"/>
                    <a:pt x="56471" y="65265"/>
                    <a:pt x="48000" y="65798"/>
                  </a:cubicBezTo>
                  <a:cubicBezTo>
                    <a:pt x="22640" y="67449"/>
                    <a:pt x="-2880" y="42888"/>
                    <a:pt x="263" y="20672"/>
                  </a:cubicBezTo>
                  <a:cubicBezTo>
                    <a:pt x="1595" y="11614"/>
                    <a:pt x="12944" y="3942"/>
                    <a:pt x="1614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4" name="任意多边形: 形状 363"/>
            <p:cNvSpPr/>
            <p:nvPr/>
          </p:nvSpPr>
          <p:spPr>
            <a:xfrm>
              <a:off x="7293569" y="6762442"/>
              <a:ext cx="74579" cy="60499"/>
            </a:xfrm>
            <a:custGeom>
              <a:avLst/>
              <a:gdLst>
                <a:gd name="connsiteX0" fmla="*/ 33278 w 74579"/>
                <a:gd name="connsiteY0" fmla="*/ 60499 h 60499"/>
                <a:gd name="connsiteX1" fmla="*/ 33 w 74579"/>
                <a:gd name="connsiteY1" fmla="*/ 23898 h 60499"/>
                <a:gd name="connsiteX2" fmla="*/ 37167 w 74579"/>
                <a:gd name="connsiteY2" fmla="*/ 136 h 60499"/>
                <a:gd name="connsiteX3" fmla="*/ 74568 w 74579"/>
                <a:gd name="connsiteY3" fmla="*/ 38283 h 60499"/>
                <a:gd name="connsiteX4" fmla="*/ 33278 w 74579"/>
                <a:gd name="connsiteY4" fmla="*/ 60499 h 6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579" h="60499">
                  <a:moveTo>
                    <a:pt x="33278" y="60499"/>
                  </a:moveTo>
                  <a:cubicBezTo>
                    <a:pt x="6533" y="60393"/>
                    <a:pt x="779" y="42598"/>
                    <a:pt x="33" y="23898"/>
                  </a:cubicBezTo>
                  <a:cubicBezTo>
                    <a:pt x="-979" y="-2315"/>
                    <a:pt x="21610" y="1308"/>
                    <a:pt x="37167" y="136"/>
                  </a:cubicBezTo>
                  <a:cubicBezTo>
                    <a:pt x="62954" y="-1729"/>
                    <a:pt x="74036" y="15800"/>
                    <a:pt x="74568" y="38283"/>
                  </a:cubicBezTo>
                  <a:cubicBezTo>
                    <a:pt x="75261" y="72913"/>
                    <a:pt x="42975" y="47287"/>
                    <a:pt x="33278" y="604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5" name="任意多边形: 形状 364"/>
            <p:cNvSpPr/>
            <p:nvPr/>
          </p:nvSpPr>
          <p:spPr>
            <a:xfrm>
              <a:off x="9423151" y="4486346"/>
              <a:ext cx="66691" cy="73125"/>
            </a:xfrm>
            <a:custGeom>
              <a:avLst/>
              <a:gdLst>
                <a:gd name="connsiteX0" fmla="*/ 1289 w 66691"/>
                <a:gd name="connsiteY0" fmla="*/ 0 h 73125"/>
                <a:gd name="connsiteX1" fmla="*/ 66554 w 66691"/>
                <a:gd name="connsiteY1" fmla="*/ 50880 h 73125"/>
                <a:gd name="connsiteX2" fmla="*/ 41620 w 66691"/>
                <a:gd name="connsiteY2" fmla="*/ 71605 h 73125"/>
                <a:gd name="connsiteX3" fmla="*/ 1289 w 66691"/>
                <a:gd name="connsiteY3" fmla="*/ 0 h 7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91" h="73125">
                  <a:moveTo>
                    <a:pt x="1289" y="0"/>
                  </a:moveTo>
                  <a:cubicBezTo>
                    <a:pt x="41673" y="1012"/>
                    <a:pt x="64370" y="18913"/>
                    <a:pt x="66554" y="50880"/>
                  </a:cubicBezTo>
                  <a:cubicBezTo>
                    <a:pt x="67833" y="69954"/>
                    <a:pt x="60267" y="76400"/>
                    <a:pt x="41620" y="71605"/>
                  </a:cubicBezTo>
                  <a:cubicBezTo>
                    <a:pt x="10612" y="63667"/>
                    <a:pt x="-4732" y="36868"/>
                    <a:pt x="128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6" name="任意多边形: 形状 365"/>
            <p:cNvSpPr/>
            <p:nvPr/>
          </p:nvSpPr>
          <p:spPr>
            <a:xfrm>
              <a:off x="10981744" y="5702194"/>
              <a:ext cx="97764" cy="90465"/>
            </a:xfrm>
            <a:custGeom>
              <a:avLst/>
              <a:gdLst>
                <a:gd name="connsiteX0" fmla="*/ 0 w 97764"/>
                <a:gd name="connsiteY0" fmla="*/ 0 h 90465"/>
                <a:gd name="connsiteX1" fmla="*/ 97764 w 97764"/>
                <a:gd name="connsiteY1" fmla="*/ 90465 h 90465"/>
                <a:gd name="connsiteX2" fmla="*/ 0 w 97764"/>
                <a:gd name="connsiteY2" fmla="*/ 0 h 9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4" h="90465">
                  <a:moveTo>
                    <a:pt x="0" y="0"/>
                  </a:moveTo>
                  <a:cubicBezTo>
                    <a:pt x="59191" y="6340"/>
                    <a:pt x="80396" y="43954"/>
                    <a:pt x="97764" y="90465"/>
                  </a:cubicBezTo>
                  <a:cubicBezTo>
                    <a:pt x="39372" y="88654"/>
                    <a:pt x="26266" y="4198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7" name="任意多边形: 形状 366"/>
            <p:cNvSpPr/>
            <p:nvPr/>
          </p:nvSpPr>
          <p:spPr>
            <a:xfrm>
              <a:off x="8723375" y="4370893"/>
              <a:ext cx="68486" cy="68311"/>
            </a:xfrm>
            <a:custGeom>
              <a:avLst/>
              <a:gdLst>
                <a:gd name="connsiteX0" fmla="*/ 15222 w 68486"/>
                <a:gd name="connsiteY0" fmla="*/ 0 h 68311"/>
                <a:gd name="connsiteX1" fmla="*/ 68180 w 68486"/>
                <a:gd name="connsiteY1" fmla="*/ 49015 h 68311"/>
                <a:gd name="connsiteX2" fmla="*/ 51131 w 68486"/>
                <a:gd name="connsiteY2" fmla="*/ 68142 h 68311"/>
                <a:gd name="connsiteX3" fmla="*/ 91 w 68486"/>
                <a:gd name="connsiteY3" fmla="*/ 17742 h 68311"/>
                <a:gd name="connsiteX4" fmla="*/ 15222 w 68486"/>
                <a:gd name="connsiteY4" fmla="*/ 0 h 68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86" h="68311">
                  <a:moveTo>
                    <a:pt x="15222" y="0"/>
                  </a:moveTo>
                  <a:cubicBezTo>
                    <a:pt x="54381" y="160"/>
                    <a:pt x="71004" y="17582"/>
                    <a:pt x="68180" y="49015"/>
                  </a:cubicBezTo>
                  <a:cubicBezTo>
                    <a:pt x="67540" y="56155"/>
                    <a:pt x="57684" y="67449"/>
                    <a:pt x="51131" y="68142"/>
                  </a:cubicBezTo>
                  <a:cubicBezTo>
                    <a:pt x="26996" y="70753"/>
                    <a:pt x="-1827" y="42675"/>
                    <a:pt x="91" y="17742"/>
                  </a:cubicBezTo>
                  <a:cubicBezTo>
                    <a:pt x="730" y="9803"/>
                    <a:pt x="12718" y="2717"/>
                    <a:pt x="1522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8" name="任意多边形: 形状 367"/>
            <p:cNvSpPr/>
            <p:nvPr/>
          </p:nvSpPr>
          <p:spPr>
            <a:xfrm>
              <a:off x="7571122" y="5317774"/>
              <a:ext cx="72842" cy="57898"/>
            </a:xfrm>
            <a:custGeom>
              <a:avLst/>
              <a:gdLst>
                <a:gd name="connsiteX0" fmla="*/ 72779 w 72842"/>
                <a:gd name="connsiteY0" fmla="*/ 53992 h 57898"/>
                <a:gd name="connsiteX1" fmla="*/ 2 w 72842"/>
                <a:gd name="connsiteY1" fmla="*/ 21333 h 57898"/>
                <a:gd name="connsiteX2" fmla="*/ 22219 w 72842"/>
                <a:gd name="connsiteY2" fmla="*/ 501 h 57898"/>
                <a:gd name="connsiteX3" fmla="*/ 72779 w 72842"/>
                <a:gd name="connsiteY3" fmla="*/ 53992 h 5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42" h="57897">
                  <a:moveTo>
                    <a:pt x="72779" y="53992"/>
                  </a:moveTo>
                  <a:cubicBezTo>
                    <a:pt x="14600" y="63369"/>
                    <a:pt x="-211" y="57135"/>
                    <a:pt x="2" y="21333"/>
                  </a:cubicBezTo>
                  <a:cubicBezTo>
                    <a:pt x="56" y="14034"/>
                    <a:pt x="13695" y="1513"/>
                    <a:pt x="22219" y="501"/>
                  </a:cubicBezTo>
                  <a:cubicBezTo>
                    <a:pt x="55837" y="-3495"/>
                    <a:pt x="74058" y="16591"/>
                    <a:pt x="72779" y="539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9" name="任意多边形: 形状 368"/>
            <p:cNvSpPr/>
            <p:nvPr/>
          </p:nvSpPr>
          <p:spPr>
            <a:xfrm>
              <a:off x="7229523" y="6586975"/>
              <a:ext cx="69251" cy="63079"/>
            </a:xfrm>
            <a:custGeom>
              <a:avLst/>
              <a:gdLst>
                <a:gd name="connsiteX0" fmla="*/ 22256 w 69251"/>
                <a:gd name="connsiteY0" fmla="*/ 0 h 63079"/>
                <a:gd name="connsiteX1" fmla="*/ 69247 w 69251"/>
                <a:gd name="connsiteY1" fmla="*/ 39905 h 63079"/>
                <a:gd name="connsiteX2" fmla="*/ 35096 w 69251"/>
                <a:gd name="connsiteY2" fmla="*/ 62921 h 63079"/>
                <a:gd name="connsiteX3" fmla="*/ 305 w 69251"/>
                <a:gd name="connsiteY3" fmla="*/ 27491 h 63079"/>
                <a:gd name="connsiteX4" fmla="*/ 22256 w 69251"/>
                <a:gd name="connsiteY4" fmla="*/ 0 h 6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51" h="63079">
                  <a:moveTo>
                    <a:pt x="22256" y="0"/>
                  </a:moveTo>
                  <a:cubicBezTo>
                    <a:pt x="60296" y="426"/>
                    <a:pt x="68874" y="16569"/>
                    <a:pt x="69247" y="39905"/>
                  </a:cubicBezTo>
                  <a:cubicBezTo>
                    <a:pt x="69620" y="64892"/>
                    <a:pt x="50120" y="61749"/>
                    <a:pt x="35096" y="62921"/>
                  </a:cubicBezTo>
                  <a:cubicBezTo>
                    <a:pt x="10215" y="64892"/>
                    <a:pt x="-2145" y="48216"/>
                    <a:pt x="305" y="27491"/>
                  </a:cubicBezTo>
                  <a:cubicBezTo>
                    <a:pt x="1691" y="15557"/>
                    <a:pt x="17674" y="5328"/>
                    <a:pt x="222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0" name="任意多边形: 形状 369"/>
            <p:cNvSpPr/>
            <p:nvPr/>
          </p:nvSpPr>
          <p:spPr>
            <a:xfrm>
              <a:off x="10809391" y="5526911"/>
              <a:ext cx="84018" cy="82899"/>
            </a:xfrm>
            <a:custGeom>
              <a:avLst/>
              <a:gdLst>
                <a:gd name="connsiteX0" fmla="*/ 84019 w 84018"/>
                <a:gd name="connsiteY0" fmla="*/ 82900 h 82899"/>
                <a:gd name="connsiteX1" fmla="*/ 0 w 84018"/>
                <a:gd name="connsiteY1" fmla="*/ 0 h 82899"/>
                <a:gd name="connsiteX2" fmla="*/ 84019 w 84018"/>
                <a:gd name="connsiteY2" fmla="*/ 82900 h 82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018" h="82899">
                  <a:moveTo>
                    <a:pt x="84019" y="82900"/>
                  </a:moveTo>
                  <a:cubicBezTo>
                    <a:pt x="37880" y="80023"/>
                    <a:pt x="18381" y="60257"/>
                    <a:pt x="0" y="0"/>
                  </a:cubicBezTo>
                  <a:cubicBezTo>
                    <a:pt x="40704" y="1172"/>
                    <a:pt x="71072" y="30421"/>
                    <a:pt x="84019" y="829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1" name="任意多边形: 形状 370"/>
            <p:cNvSpPr/>
            <p:nvPr/>
          </p:nvSpPr>
          <p:spPr>
            <a:xfrm>
              <a:off x="11801420" y="6613454"/>
              <a:ext cx="106981" cy="85650"/>
            </a:xfrm>
            <a:custGeom>
              <a:avLst/>
              <a:gdLst>
                <a:gd name="connsiteX0" fmla="*/ 0 w 106981"/>
                <a:gd name="connsiteY0" fmla="*/ 0 h 85650"/>
                <a:gd name="connsiteX1" fmla="*/ 106982 w 106981"/>
                <a:gd name="connsiteY1" fmla="*/ 84658 h 85650"/>
                <a:gd name="connsiteX2" fmla="*/ 0 w 106981"/>
                <a:gd name="connsiteY2" fmla="*/ 0 h 8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981" h="85650">
                  <a:moveTo>
                    <a:pt x="0" y="0"/>
                  </a:moveTo>
                  <a:cubicBezTo>
                    <a:pt x="46725" y="6234"/>
                    <a:pt x="70114" y="25254"/>
                    <a:pt x="106982" y="84658"/>
                  </a:cubicBezTo>
                  <a:cubicBezTo>
                    <a:pt x="69474" y="90998"/>
                    <a:pt x="39266" y="6745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2" name="任意多边形: 形状 371"/>
            <p:cNvSpPr/>
            <p:nvPr/>
          </p:nvSpPr>
          <p:spPr>
            <a:xfrm>
              <a:off x="7986165" y="4966076"/>
              <a:ext cx="70929" cy="64606"/>
            </a:xfrm>
            <a:custGeom>
              <a:avLst/>
              <a:gdLst>
                <a:gd name="connsiteX0" fmla="*/ 50766 w 70929"/>
                <a:gd name="connsiteY0" fmla="*/ 64607 h 64606"/>
                <a:gd name="connsiteX1" fmla="*/ 685 w 70929"/>
                <a:gd name="connsiteY1" fmla="*/ 17243 h 64606"/>
                <a:gd name="connsiteX2" fmla="*/ 26898 w 70929"/>
                <a:gd name="connsiteY2" fmla="*/ 141 h 64606"/>
                <a:gd name="connsiteX3" fmla="*/ 70372 w 70929"/>
                <a:gd name="connsiteY3" fmla="*/ 41964 h 64606"/>
                <a:gd name="connsiteX4" fmla="*/ 50766 w 70929"/>
                <a:gd name="connsiteY4" fmla="*/ 64607 h 64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929" h="64604">
                  <a:moveTo>
                    <a:pt x="50766" y="64607"/>
                  </a:moveTo>
                  <a:cubicBezTo>
                    <a:pt x="15656" y="63595"/>
                    <a:pt x="-4003" y="42550"/>
                    <a:pt x="685" y="17243"/>
                  </a:cubicBezTo>
                  <a:cubicBezTo>
                    <a:pt x="2071" y="9891"/>
                    <a:pt x="17415" y="834"/>
                    <a:pt x="26898" y="141"/>
                  </a:cubicBezTo>
                  <a:cubicBezTo>
                    <a:pt x="54442" y="-1830"/>
                    <a:pt x="74581" y="17083"/>
                    <a:pt x="70372" y="41964"/>
                  </a:cubicBezTo>
                  <a:cubicBezTo>
                    <a:pt x="68614" y="52300"/>
                    <a:pt x="54496" y="60558"/>
                    <a:pt x="50766" y="646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3" name="任意多边形: 形状 372"/>
            <p:cNvSpPr/>
            <p:nvPr/>
          </p:nvSpPr>
          <p:spPr>
            <a:xfrm>
              <a:off x="9549589" y="4516671"/>
              <a:ext cx="71957" cy="69849"/>
            </a:xfrm>
            <a:custGeom>
              <a:avLst/>
              <a:gdLst>
                <a:gd name="connsiteX0" fmla="*/ 0 w 71957"/>
                <a:gd name="connsiteY0" fmla="*/ 789 h 69849"/>
                <a:gd name="connsiteX1" fmla="*/ 71925 w 71957"/>
                <a:gd name="connsiteY1" fmla="*/ 54972 h 69849"/>
                <a:gd name="connsiteX2" fmla="*/ 52372 w 71957"/>
                <a:gd name="connsiteY2" fmla="*/ 69837 h 69849"/>
                <a:gd name="connsiteX3" fmla="*/ 0 w 71957"/>
                <a:gd name="connsiteY3" fmla="*/ 789 h 6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957" h="69849">
                  <a:moveTo>
                    <a:pt x="0" y="789"/>
                  </a:moveTo>
                  <a:cubicBezTo>
                    <a:pt x="33299" y="-5285"/>
                    <a:pt x="73257" y="24764"/>
                    <a:pt x="71925" y="54972"/>
                  </a:cubicBezTo>
                  <a:cubicBezTo>
                    <a:pt x="71711" y="60460"/>
                    <a:pt x="58818" y="70263"/>
                    <a:pt x="52372" y="69837"/>
                  </a:cubicBezTo>
                  <a:cubicBezTo>
                    <a:pt x="18221" y="67279"/>
                    <a:pt x="7938" y="52841"/>
                    <a:pt x="0" y="7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4" name="任意多边形: 形状 373"/>
            <p:cNvSpPr/>
            <p:nvPr/>
          </p:nvSpPr>
          <p:spPr>
            <a:xfrm>
              <a:off x="10637413" y="5348697"/>
              <a:ext cx="74480" cy="82207"/>
            </a:xfrm>
            <a:custGeom>
              <a:avLst/>
              <a:gdLst>
                <a:gd name="connsiteX0" fmla="*/ 74481 w 74480"/>
                <a:gd name="connsiteY0" fmla="*/ 82207 h 82207"/>
                <a:gd name="connsiteX1" fmla="*/ 105 w 74480"/>
                <a:gd name="connsiteY1" fmla="*/ 0 h 82207"/>
                <a:gd name="connsiteX2" fmla="*/ 74481 w 74480"/>
                <a:gd name="connsiteY2" fmla="*/ 82207 h 8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0" h="82207">
                  <a:moveTo>
                    <a:pt x="74481" y="82207"/>
                  </a:moveTo>
                  <a:cubicBezTo>
                    <a:pt x="25412" y="77359"/>
                    <a:pt x="-1920" y="46085"/>
                    <a:pt x="105" y="0"/>
                  </a:cubicBezTo>
                  <a:cubicBezTo>
                    <a:pt x="41129" y="2771"/>
                    <a:pt x="65530" y="29036"/>
                    <a:pt x="74481" y="822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5" name="任意多边形: 形状 374"/>
            <p:cNvSpPr/>
            <p:nvPr/>
          </p:nvSpPr>
          <p:spPr>
            <a:xfrm>
              <a:off x="7930568" y="4800476"/>
              <a:ext cx="70627" cy="59954"/>
            </a:xfrm>
            <a:custGeom>
              <a:avLst/>
              <a:gdLst>
                <a:gd name="connsiteX0" fmla="*/ 69335 w 70627"/>
                <a:gd name="connsiteY0" fmla="*/ 59399 h 59954"/>
                <a:gd name="connsiteX1" fmla="*/ 21 w 70627"/>
                <a:gd name="connsiteY1" fmla="*/ 19228 h 59954"/>
                <a:gd name="connsiteX2" fmla="*/ 35930 w 70627"/>
                <a:gd name="connsiteY2" fmla="*/ 1806 h 59954"/>
                <a:gd name="connsiteX3" fmla="*/ 69335 w 70627"/>
                <a:gd name="connsiteY3" fmla="*/ 59399 h 5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27" h="59954">
                  <a:moveTo>
                    <a:pt x="69335" y="59399"/>
                  </a:moveTo>
                  <a:cubicBezTo>
                    <a:pt x="18295" y="62649"/>
                    <a:pt x="-725" y="51940"/>
                    <a:pt x="21" y="19228"/>
                  </a:cubicBezTo>
                  <a:cubicBezTo>
                    <a:pt x="660" y="-8210"/>
                    <a:pt x="22664" y="1753"/>
                    <a:pt x="35930" y="1806"/>
                  </a:cubicBezTo>
                  <a:cubicBezTo>
                    <a:pt x="64327" y="1913"/>
                    <a:pt x="74503" y="21040"/>
                    <a:pt x="69335" y="593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6" name="任意多边形: 形状 375"/>
            <p:cNvSpPr/>
            <p:nvPr/>
          </p:nvSpPr>
          <p:spPr>
            <a:xfrm>
              <a:off x="11899132" y="6741848"/>
              <a:ext cx="101706" cy="84556"/>
            </a:xfrm>
            <a:custGeom>
              <a:avLst/>
              <a:gdLst>
                <a:gd name="connsiteX0" fmla="*/ 0 w 101706"/>
                <a:gd name="connsiteY0" fmla="*/ 58 h 84556"/>
                <a:gd name="connsiteX1" fmla="*/ 101707 w 101706"/>
                <a:gd name="connsiteY1" fmla="*/ 84557 h 84556"/>
                <a:gd name="connsiteX2" fmla="*/ 0 w 101706"/>
                <a:gd name="connsiteY2" fmla="*/ 58 h 8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706" h="84556">
                  <a:moveTo>
                    <a:pt x="0" y="58"/>
                  </a:moveTo>
                  <a:cubicBezTo>
                    <a:pt x="42409" y="-1647"/>
                    <a:pt x="84178" y="34156"/>
                    <a:pt x="101707" y="84557"/>
                  </a:cubicBezTo>
                  <a:cubicBezTo>
                    <a:pt x="64040" y="82852"/>
                    <a:pt x="34896" y="59090"/>
                    <a:pt x="0" y="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7" name="任意多边形: 形状 376"/>
            <p:cNvSpPr/>
            <p:nvPr/>
          </p:nvSpPr>
          <p:spPr>
            <a:xfrm>
              <a:off x="8318494" y="4490235"/>
              <a:ext cx="70600" cy="65673"/>
            </a:xfrm>
            <a:custGeom>
              <a:avLst/>
              <a:gdLst>
                <a:gd name="connsiteX0" fmla="*/ 116 w 70600"/>
                <a:gd name="connsiteY0" fmla="*/ 3569 h 65673"/>
                <a:gd name="connsiteX1" fmla="*/ 66819 w 70600"/>
                <a:gd name="connsiteY1" fmla="*/ 28823 h 65673"/>
                <a:gd name="connsiteX2" fmla="*/ 67672 w 70600"/>
                <a:gd name="connsiteY2" fmla="*/ 57167 h 65673"/>
                <a:gd name="connsiteX3" fmla="*/ 39967 w 70600"/>
                <a:gd name="connsiteY3" fmla="*/ 65318 h 65673"/>
                <a:gd name="connsiteX4" fmla="*/ 116 w 70600"/>
                <a:gd name="connsiteY4" fmla="*/ 3569 h 6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00" h="65673">
                  <a:moveTo>
                    <a:pt x="116" y="3569"/>
                  </a:moveTo>
                  <a:cubicBezTo>
                    <a:pt x="31017" y="-5914"/>
                    <a:pt x="52807" y="3836"/>
                    <a:pt x="66819" y="28823"/>
                  </a:cubicBezTo>
                  <a:cubicBezTo>
                    <a:pt x="71135" y="36495"/>
                    <a:pt x="72200" y="51146"/>
                    <a:pt x="67672" y="57167"/>
                  </a:cubicBezTo>
                  <a:cubicBezTo>
                    <a:pt x="62877" y="63507"/>
                    <a:pt x="48918" y="66810"/>
                    <a:pt x="39967" y="65318"/>
                  </a:cubicBezTo>
                  <a:cubicBezTo>
                    <a:pt x="7095" y="59884"/>
                    <a:pt x="-1110" y="35909"/>
                    <a:pt x="116" y="35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8" name="任意多边形: 形状 377"/>
            <p:cNvSpPr/>
            <p:nvPr/>
          </p:nvSpPr>
          <p:spPr>
            <a:xfrm>
              <a:off x="9676058" y="4545901"/>
              <a:ext cx="66821" cy="74224"/>
            </a:xfrm>
            <a:custGeom>
              <a:avLst/>
              <a:gdLst>
                <a:gd name="connsiteX0" fmla="*/ 65543 w 66821"/>
                <a:gd name="connsiteY0" fmla="*/ 74225 h 74224"/>
                <a:gd name="connsiteX1" fmla="*/ 704 w 66821"/>
                <a:gd name="connsiteY1" fmla="*/ 22812 h 74224"/>
                <a:gd name="connsiteX2" fmla="*/ 23560 w 66821"/>
                <a:gd name="connsiteY2" fmla="*/ 1341 h 74224"/>
                <a:gd name="connsiteX3" fmla="*/ 65543 w 66821"/>
                <a:gd name="connsiteY3" fmla="*/ 74225 h 74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821" h="74224">
                  <a:moveTo>
                    <a:pt x="65543" y="74225"/>
                  </a:moveTo>
                  <a:cubicBezTo>
                    <a:pt x="30380" y="74065"/>
                    <a:pt x="5872" y="54725"/>
                    <a:pt x="704" y="22812"/>
                  </a:cubicBezTo>
                  <a:cubicBezTo>
                    <a:pt x="-2279" y="4591"/>
                    <a:pt x="4008" y="-3401"/>
                    <a:pt x="23560" y="1341"/>
                  </a:cubicBezTo>
                  <a:cubicBezTo>
                    <a:pt x="56113" y="9226"/>
                    <a:pt x="71563" y="35492"/>
                    <a:pt x="65543" y="742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9" name="任意多边形: 形状 378"/>
            <p:cNvSpPr/>
            <p:nvPr/>
          </p:nvSpPr>
          <p:spPr>
            <a:xfrm>
              <a:off x="10276189" y="4985419"/>
              <a:ext cx="75121" cy="82451"/>
            </a:xfrm>
            <a:custGeom>
              <a:avLst/>
              <a:gdLst>
                <a:gd name="connsiteX0" fmla="*/ 75122 w 75121"/>
                <a:gd name="connsiteY0" fmla="*/ 82451 h 82451"/>
                <a:gd name="connsiteX1" fmla="*/ 0 w 75121"/>
                <a:gd name="connsiteY1" fmla="*/ 297 h 82451"/>
                <a:gd name="connsiteX2" fmla="*/ 75122 w 75121"/>
                <a:gd name="connsiteY2" fmla="*/ 82451 h 8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121" h="82451">
                  <a:moveTo>
                    <a:pt x="75122" y="82451"/>
                  </a:moveTo>
                  <a:cubicBezTo>
                    <a:pt x="25360" y="72862"/>
                    <a:pt x="2238" y="46809"/>
                    <a:pt x="0" y="297"/>
                  </a:cubicBezTo>
                  <a:cubicBezTo>
                    <a:pt x="38520" y="-3379"/>
                    <a:pt x="67343" y="27203"/>
                    <a:pt x="75122" y="824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0" name="任意多边形: 形状 379"/>
            <p:cNvSpPr/>
            <p:nvPr/>
          </p:nvSpPr>
          <p:spPr>
            <a:xfrm>
              <a:off x="9013279" y="4410300"/>
              <a:ext cx="69705" cy="69110"/>
            </a:xfrm>
            <a:custGeom>
              <a:avLst/>
              <a:gdLst>
                <a:gd name="connsiteX0" fmla="*/ 337 w 69705"/>
                <a:gd name="connsiteY0" fmla="*/ 285 h 69110"/>
                <a:gd name="connsiteX1" fmla="*/ 69491 w 69705"/>
                <a:gd name="connsiteY1" fmla="*/ 46902 h 69110"/>
                <a:gd name="connsiteX2" fmla="*/ 47488 w 69705"/>
                <a:gd name="connsiteY2" fmla="*/ 68906 h 69110"/>
                <a:gd name="connsiteX3" fmla="*/ 337 w 69705"/>
                <a:gd name="connsiteY3" fmla="*/ 285 h 69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705" h="69110">
                  <a:moveTo>
                    <a:pt x="337" y="285"/>
                  </a:moveTo>
                  <a:cubicBezTo>
                    <a:pt x="39603" y="-2592"/>
                    <a:pt x="66668" y="16587"/>
                    <a:pt x="69491" y="46902"/>
                  </a:cubicBezTo>
                  <a:cubicBezTo>
                    <a:pt x="71037" y="63791"/>
                    <a:pt x="64270" y="70398"/>
                    <a:pt x="47488" y="68906"/>
                  </a:cubicBezTo>
                  <a:cubicBezTo>
                    <a:pt x="16960" y="66242"/>
                    <a:pt x="-2859" y="38804"/>
                    <a:pt x="337" y="28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1" name="任意多边形: 形状 380"/>
            <p:cNvSpPr/>
            <p:nvPr/>
          </p:nvSpPr>
          <p:spPr>
            <a:xfrm>
              <a:off x="7517844" y="5143631"/>
              <a:ext cx="67884" cy="68836"/>
            </a:xfrm>
            <a:custGeom>
              <a:avLst/>
              <a:gdLst>
                <a:gd name="connsiteX0" fmla="*/ 23019 w 67884"/>
                <a:gd name="connsiteY0" fmla="*/ 0 h 68836"/>
                <a:gd name="connsiteX1" fmla="*/ 67559 w 67884"/>
                <a:gd name="connsiteY1" fmla="*/ 46671 h 68836"/>
                <a:gd name="connsiteX2" fmla="*/ 37137 w 67884"/>
                <a:gd name="connsiteY2" fmla="*/ 68835 h 68836"/>
                <a:gd name="connsiteX3" fmla="*/ 216 w 67884"/>
                <a:gd name="connsiteY3" fmla="*/ 27118 h 68836"/>
                <a:gd name="connsiteX4" fmla="*/ 23019 w 67884"/>
                <a:gd name="connsiteY4" fmla="*/ 0 h 6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84" h="68836">
                  <a:moveTo>
                    <a:pt x="23019" y="0"/>
                  </a:moveTo>
                  <a:cubicBezTo>
                    <a:pt x="61006" y="2078"/>
                    <a:pt x="64682" y="25520"/>
                    <a:pt x="67559" y="46671"/>
                  </a:cubicBezTo>
                  <a:cubicBezTo>
                    <a:pt x="70596" y="69367"/>
                    <a:pt x="51789" y="68728"/>
                    <a:pt x="37137" y="68835"/>
                  </a:cubicBezTo>
                  <a:cubicBezTo>
                    <a:pt x="9699" y="69048"/>
                    <a:pt x="-1755" y="50827"/>
                    <a:pt x="216" y="27118"/>
                  </a:cubicBezTo>
                  <a:cubicBezTo>
                    <a:pt x="1069" y="17475"/>
                    <a:pt x="15081" y="9004"/>
                    <a:pt x="230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2" name="任意多边形: 形状 381"/>
            <p:cNvSpPr/>
            <p:nvPr/>
          </p:nvSpPr>
          <p:spPr>
            <a:xfrm>
              <a:off x="9980032" y="4765781"/>
              <a:ext cx="70259" cy="71957"/>
            </a:xfrm>
            <a:custGeom>
              <a:avLst/>
              <a:gdLst>
                <a:gd name="connsiteX0" fmla="*/ 70260 w 70259"/>
                <a:gd name="connsiteY0" fmla="*/ 71717 h 71957"/>
                <a:gd name="connsiteX1" fmla="*/ 40 w 70259"/>
                <a:gd name="connsiteY1" fmla="*/ 14177 h 71957"/>
                <a:gd name="connsiteX2" fmla="*/ 25986 w 70259"/>
                <a:gd name="connsiteY2" fmla="*/ 112 h 71957"/>
                <a:gd name="connsiteX3" fmla="*/ 70260 w 70259"/>
                <a:gd name="connsiteY3" fmla="*/ 71717 h 7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259" h="71957">
                  <a:moveTo>
                    <a:pt x="70260" y="71717"/>
                  </a:moveTo>
                  <a:cubicBezTo>
                    <a:pt x="33445" y="74861"/>
                    <a:pt x="-1345" y="46730"/>
                    <a:pt x="40" y="14177"/>
                  </a:cubicBezTo>
                  <a:cubicBezTo>
                    <a:pt x="253" y="8796"/>
                    <a:pt x="17781" y="-1167"/>
                    <a:pt x="25986" y="112"/>
                  </a:cubicBezTo>
                  <a:cubicBezTo>
                    <a:pt x="50121" y="3788"/>
                    <a:pt x="67436" y="33784"/>
                    <a:pt x="70260" y="717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3" name="任意多边形: 形状 382"/>
            <p:cNvSpPr/>
            <p:nvPr/>
          </p:nvSpPr>
          <p:spPr>
            <a:xfrm>
              <a:off x="10102232" y="4800630"/>
              <a:ext cx="65683" cy="82260"/>
            </a:xfrm>
            <a:custGeom>
              <a:avLst/>
              <a:gdLst>
                <a:gd name="connsiteX0" fmla="*/ 65430 w 65683"/>
                <a:gd name="connsiteY0" fmla="*/ 82261 h 82260"/>
                <a:gd name="connsiteX1" fmla="*/ 644 w 65683"/>
                <a:gd name="connsiteY1" fmla="*/ 0 h 82260"/>
                <a:gd name="connsiteX2" fmla="*/ 65430 w 65683"/>
                <a:gd name="connsiteY2" fmla="*/ 82261 h 8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683" h="82260">
                  <a:moveTo>
                    <a:pt x="65430" y="82261"/>
                  </a:moveTo>
                  <a:cubicBezTo>
                    <a:pt x="16255" y="71179"/>
                    <a:pt x="-3991" y="44753"/>
                    <a:pt x="644" y="0"/>
                  </a:cubicBezTo>
                  <a:cubicBezTo>
                    <a:pt x="45877" y="6766"/>
                    <a:pt x="68360" y="34364"/>
                    <a:pt x="65430" y="822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4" name="任意多边形: 形状 383"/>
            <p:cNvSpPr/>
            <p:nvPr/>
          </p:nvSpPr>
          <p:spPr>
            <a:xfrm>
              <a:off x="10561810" y="5209957"/>
              <a:ext cx="78211" cy="78060"/>
            </a:xfrm>
            <a:custGeom>
              <a:avLst/>
              <a:gdLst>
                <a:gd name="connsiteX0" fmla="*/ 0 w 78211"/>
                <a:gd name="connsiteY0" fmla="*/ 5 h 78060"/>
                <a:gd name="connsiteX1" fmla="*/ 78211 w 78211"/>
                <a:gd name="connsiteY1" fmla="*/ 77897 h 78060"/>
                <a:gd name="connsiteX2" fmla="*/ 0 w 78211"/>
                <a:gd name="connsiteY2" fmla="*/ 5 h 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211" h="78060">
                  <a:moveTo>
                    <a:pt x="0" y="5"/>
                  </a:moveTo>
                  <a:cubicBezTo>
                    <a:pt x="43474" y="-421"/>
                    <a:pt x="70486" y="26484"/>
                    <a:pt x="78211" y="77897"/>
                  </a:cubicBezTo>
                  <a:cubicBezTo>
                    <a:pt x="37880" y="80241"/>
                    <a:pt x="15077" y="57545"/>
                    <a:pt x="0" y="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5" name="任意多边形: 形状 384"/>
            <p:cNvSpPr/>
            <p:nvPr/>
          </p:nvSpPr>
          <p:spPr>
            <a:xfrm>
              <a:off x="11433432" y="6187074"/>
              <a:ext cx="106927" cy="96059"/>
            </a:xfrm>
            <a:custGeom>
              <a:avLst/>
              <a:gdLst>
                <a:gd name="connsiteX0" fmla="*/ 106928 w 106927"/>
                <a:gd name="connsiteY0" fmla="*/ 96059 h 96059"/>
                <a:gd name="connsiteX1" fmla="*/ 0 w 106927"/>
                <a:gd name="connsiteY1" fmla="*/ 0 h 96059"/>
                <a:gd name="connsiteX2" fmla="*/ 106928 w 106927"/>
                <a:gd name="connsiteY2" fmla="*/ 96059 h 9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927" h="96059">
                  <a:moveTo>
                    <a:pt x="106928" y="96059"/>
                  </a:moveTo>
                  <a:cubicBezTo>
                    <a:pt x="48642" y="83060"/>
                    <a:pt x="22324" y="46511"/>
                    <a:pt x="0" y="0"/>
                  </a:cubicBezTo>
                  <a:cubicBezTo>
                    <a:pt x="58233" y="6553"/>
                    <a:pt x="77839" y="50667"/>
                    <a:pt x="106928" y="960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6" name="任意多边形: 形状 385"/>
            <p:cNvSpPr/>
            <p:nvPr/>
          </p:nvSpPr>
          <p:spPr>
            <a:xfrm>
              <a:off x="7882650" y="4635849"/>
              <a:ext cx="67173" cy="63028"/>
            </a:xfrm>
            <a:custGeom>
              <a:avLst/>
              <a:gdLst>
                <a:gd name="connsiteX0" fmla="*/ 52893 w 67173"/>
                <a:gd name="connsiteY0" fmla="*/ 63021 h 63028"/>
                <a:gd name="connsiteX1" fmla="*/ 42 w 67173"/>
                <a:gd name="connsiteY1" fmla="*/ 23170 h 63028"/>
                <a:gd name="connsiteX2" fmla="*/ 26787 w 67173"/>
                <a:gd name="connsiteY2" fmla="*/ 47 h 63028"/>
                <a:gd name="connsiteX3" fmla="*/ 67172 w 67173"/>
                <a:gd name="connsiteY3" fmla="*/ 44481 h 63028"/>
                <a:gd name="connsiteX4" fmla="*/ 52893 w 67173"/>
                <a:gd name="connsiteY4" fmla="*/ 63021 h 6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73" h="63028">
                  <a:moveTo>
                    <a:pt x="52893" y="63021"/>
                  </a:moveTo>
                  <a:cubicBezTo>
                    <a:pt x="15332" y="63394"/>
                    <a:pt x="1214" y="49755"/>
                    <a:pt x="42" y="23170"/>
                  </a:cubicBezTo>
                  <a:cubicBezTo>
                    <a:pt x="-811" y="3244"/>
                    <a:pt x="11496" y="-485"/>
                    <a:pt x="26787" y="47"/>
                  </a:cubicBezTo>
                  <a:cubicBezTo>
                    <a:pt x="54971" y="1059"/>
                    <a:pt x="66745" y="19707"/>
                    <a:pt x="67172" y="44481"/>
                  </a:cubicBezTo>
                  <a:cubicBezTo>
                    <a:pt x="67331" y="52153"/>
                    <a:pt x="55344" y="60038"/>
                    <a:pt x="52893" y="630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7" name="任意多边形: 形状 386"/>
            <p:cNvSpPr/>
            <p:nvPr/>
          </p:nvSpPr>
          <p:spPr>
            <a:xfrm>
              <a:off x="8948404" y="4256972"/>
              <a:ext cx="77110" cy="65761"/>
            </a:xfrm>
            <a:custGeom>
              <a:avLst/>
              <a:gdLst>
                <a:gd name="connsiteX0" fmla="*/ 0 w 77110"/>
                <a:gd name="connsiteY0" fmla="*/ 4169 h 65761"/>
                <a:gd name="connsiteX1" fmla="*/ 76773 w 77110"/>
                <a:gd name="connsiteY1" fmla="*/ 38533 h 65761"/>
                <a:gd name="connsiteX2" fmla="*/ 70273 w 77110"/>
                <a:gd name="connsiteY2" fmla="*/ 63094 h 65761"/>
                <a:gd name="connsiteX3" fmla="*/ 44434 w 77110"/>
                <a:gd name="connsiteY3" fmla="*/ 61762 h 65761"/>
                <a:gd name="connsiteX4" fmla="*/ 0 w 77110"/>
                <a:gd name="connsiteY4" fmla="*/ 4169 h 6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10" h="65761">
                  <a:moveTo>
                    <a:pt x="0" y="4169"/>
                  </a:moveTo>
                  <a:cubicBezTo>
                    <a:pt x="52265" y="-6700"/>
                    <a:pt x="71179" y="3317"/>
                    <a:pt x="76773" y="38533"/>
                  </a:cubicBezTo>
                  <a:cubicBezTo>
                    <a:pt x="78052" y="46578"/>
                    <a:pt x="75654" y="59524"/>
                    <a:pt x="70273" y="63094"/>
                  </a:cubicBezTo>
                  <a:cubicBezTo>
                    <a:pt x="64253" y="67090"/>
                    <a:pt x="49015" y="66557"/>
                    <a:pt x="44434" y="61762"/>
                  </a:cubicBezTo>
                  <a:cubicBezTo>
                    <a:pt x="29196" y="45726"/>
                    <a:pt x="16996" y="26812"/>
                    <a:pt x="0" y="41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8" name="任意多边形: 形状 387"/>
            <p:cNvSpPr/>
            <p:nvPr/>
          </p:nvSpPr>
          <p:spPr>
            <a:xfrm>
              <a:off x="11710848" y="6488305"/>
              <a:ext cx="109645" cy="92383"/>
            </a:xfrm>
            <a:custGeom>
              <a:avLst/>
              <a:gdLst>
                <a:gd name="connsiteX0" fmla="*/ 0 w 109645"/>
                <a:gd name="connsiteY0" fmla="*/ 0 h 92383"/>
                <a:gd name="connsiteX1" fmla="*/ 109646 w 109645"/>
                <a:gd name="connsiteY1" fmla="*/ 92384 h 92383"/>
                <a:gd name="connsiteX2" fmla="*/ 0 w 109645"/>
                <a:gd name="connsiteY2" fmla="*/ 0 h 92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644" h="92383">
                  <a:moveTo>
                    <a:pt x="0" y="0"/>
                  </a:moveTo>
                  <a:cubicBezTo>
                    <a:pt x="58925" y="6766"/>
                    <a:pt x="78318" y="50827"/>
                    <a:pt x="109646" y="92384"/>
                  </a:cubicBezTo>
                  <a:cubicBezTo>
                    <a:pt x="50827" y="82207"/>
                    <a:pt x="25254" y="4523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9" name="任意多边形: 形状 388"/>
            <p:cNvSpPr/>
            <p:nvPr/>
          </p:nvSpPr>
          <p:spPr>
            <a:xfrm>
              <a:off x="8161344" y="4480112"/>
              <a:ext cx="68595" cy="64040"/>
            </a:xfrm>
            <a:custGeom>
              <a:avLst/>
              <a:gdLst>
                <a:gd name="connsiteX0" fmla="*/ 53694 w 68595"/>
                <a:gd name="connsiteY0" fmla="*/ 64040 h 64040"/>
                <a:gd name="connsiteX1" fmla="*/ 150 w 68595"/>
                <a:gd name="connsiteY1" fmla="*/ 26533 h 64040"/>
                <a:gd name="connsiteX2" fmla="*/ 23325 w 68595"/>
                <a:gd name="connsiteY2" fmla="*/ 0 h 64040"/>
                <a:gd name="connsiteX3" fmla="*/ 68345 w 68595"/>
                <a:gd name="connsiteY3" fmla="*/ 48696 h 64040"/>
                <a:gd name="connsiteX4" fmla="*/ 53694 w 68595"/>
                <a:gd name="connsiteY4" fmla="*/ 64040 h 64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95" h="64039">
                  <a:moveTo>
                    <a:pt x="53694" y="64040"/>
                  </a:moveTo>
                  <a:cubicBezTo>
                    <a:pt x="21248" y="63348"/>
                    <a:pt x="2227" y="55676"/>
                    <a:pt x="150" y="26533"/>
                  </a:cubicBezTo>
                  <a:cubicBezTo>
                    <a:pt x="-1076" y="9644"/>
                    <a:pt x="5104" y="54"/>
                    <a:pt x="23325" y="0"/>
                  </a:cubicBezTo>
                  <a:cubicBezTo>
                    <a:pt x="47140" y="-106"/>
                    <a:pt x="71328" y="24029"/>
                    <a:pt x="68345" y="48696"/>
                  </a:cubicBezTo>
                  <a:cubicBezTo>
                    <a:pt x="67493" y="55622"/>
                    <a:pt x="56464" y="61323"/>
                    <a:pt x="53694" y="640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0" name="任意多边形: 形状 389"/>
            <p:cNvSpPr/>
            <p:nvPr/>
          </p:nvSpPr>
          <p:spPr>
            <a:xfrm>
              <a:off x="10913868" y="5565217"/>
              <a:ext cx="86842" cy="83560"/>
            </a:xfrm>
            <a:custGeom>
              <a:avLst/>
              <a:gdLst>
                <a:gd name="connsiteX0" fmla="*/ 0 w 86842"/>
                <a:gd name="connsiteY0" fmla="*/ 0 h 83560"/>
                <a:gd name="connsiteX1" fmla="*/ 86843 w 86842"/>
                <a:gd name="connsiteY1" fmla="*/ 82207 h 83560"/>
                <a:gd name="connsiteX2" fmla="*/ 0 w 86842"/>
                <a:gd name="connsiteY2" fmla="*/ 0 h 83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842" h="83560">
                  <a:moveTo>
                    <a:pt x="0" y="0"/>
                  </a:moveTo>
                  <a:cubicBezTo>
                    <a:pt x="50188" y="9537"/>
                    <a:pt x="69314" y="44540"/>
                    <a:pt x="86843" y="82207"/>
                  </a:cubicBezTo>
                  <a:cubicBezTo>
                    <a:pt x="44434" y="89773"/>
                    <a:pt x="18700" y="6606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1" name="任意多边形: 形状 390"/>
            <p:cNvSpPr/>
            <p:nvPr/>
          </p:nvSpPr>
          <p:spPr>
            <a:xfrm>
              <a:off x="7696518" y="5136386"/>
              <a:ext cx="69504" cy="66674"/>
            </a:xfrm>
            <a:custGeom>
              <a:avLst/>
              <a:gdLst>
                <a:gd name="connsiteX0" fmla="*/ 24263 w 69504"/>
                <a:gd name="connsiteY0" fmla="*/ 0 h 66674"/>
                <a:gd name="connsiteX1" fmla="*/ 69390 w 69504"/>
                <a:gd name="connsiteY1" fmla="*/ 45819 h 66674"/>
                <a:gd name="connsiteX2" fmla="*/ 37849 w 69504"/>
                <a:gd name="connsiteY2" fmla="*/ 66650 h 66674"/>
                <a:gd name="connsiteX3" fmla="*/ 342 w 69504"/>
                <a:gd name="connsiteY3" fmla="*/ 26426 h 66674"/>
                <a:gd name="connsiteX4" fmla="*/ 24263 w 69504"/>
                <a:gd name="connsiteY4" fmla="*/ 0 h 6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504" h="66674">
                  <a:moveTo>
                    <a:pt x="24263" y="0"/>
                  </a:moveTo>
                  <a:cubicBezTo>
                    <a:pt x="60279" y="2984"/>
                    <a:pt x="67685" y="23069"/>
                    <a:pt x="69390" y="45819"/>
                  </a:cubicBezTo>
                  <a:cubicBezTo>
                    <a:pt x="71148" y="68781"/>
                    <a:pt x="52341" y="66277"/>
                    <a:pt x="37849" y="66650"/>
                  </a:cubicBezTo>
                  <a:cubicBezTo>
                    <a:pt x="10624" y="67396"/>
                    <a:pt x="-2322" y="50987"/>
                    <a:pt x="342" y="26426"/>
                  </a:cubicBezTo>
                  <a:cubicBezTo>
                    <a:pt x="1407" y="16836"/>
                    <a:pt x="15899" y="8738"/>
                    <a:pt x="242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2" name="任意多边形: 形状 391"/>
            <p:cNvSpPr/>
            <p:nvPr/>
          </p:nvSpPr>
          <p:spPr>
            <a:xfrm>
              <a:off x="7389124" y="5329025"/>
              <a:ext cx="69453" cy="65596"/>
            </a:xfrm>
            <a:custGeom>
              <a:avLst/>
              <a:gdLst>
                <a:gd name="connsiteX0" fmla="*/ 45184 w 69453"/>
                <a:gd name="connsiteY0" fmla="*/ 65597 h 65596"/>
                <a:gd name="connsiteX1" fmla="*/ 324 w 69453"/>
                <a:gd name="connsiteY1" fmla="*/ 23188 h 65596"/>
                <a:gd name="connsiteX2" fmla="*/ 25791 w 69453"/>
                <a:gd name="connsiteY2" fmla="*/ 12 h 65596"/>
                <a:gd name="connsiteX3" fmla="*/ 69106 w 69453"/>
                <a:gd name="connsiteY3" fmla="*/ 39065 h 65596"/>
                <a:gd name="connsiteX4" fmla="*/ 45184 w 69453"/>
                <a:gd name="connsiteY4" fmla="*/ 65597 h 6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3" h="65596">
                  <a:moveTo>
                    <a:pt x="45184" y="65597"/>
                  </a:moveTo>
                  <a:cubicBezTo>
                    <a:pt x="11459" y="62933"/>
                    <a:pt x="3148" y="45724"/>
                    <a:pt x="324" y="23188"/>
                  </a:cubicBezTo>
                  <a:cubicBezTo>
                    <a:pt x="-2073" y="3742"/>
                    <a:pt x="9062" y="-254"/>
                    <a:pt x="25791" y="12"/>
                  </a:cubicBezTo>
                  <a:cubicBezTo>
                    <a:pt x="53815" y="438"/>
                    <a:pt x="72249" y="14237"/>
                    <a:pt x="69106" y="39065"/>
                  </a:cubicBezTo>
                  <a:cubicBezTo>
                    <a:pt x="67934" y="48761"/>
                    <a:pt x="53549" y="56806"/>
                    <a:pt x="45184" y="655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3" name="任意多边形: 形状 392"/>
            <p:cNvSpPr/>
            <p:nvPr/>
          </p:nvSpPr>
          <p:spPr>
            <a:xfrm>
              <a:off x="8050144" y="4641259"/>
              <a:ext cx="65717" cy="59317"/>
            </a:xfrm>
            <a:custGeom>
              <a:avLst/>
              <a:gdLst>
                <a:gd name="connsiteX0" fmla="*/ 63613 w 65717"/>
                <a:gd name="connsiteY0" fmla="*/ 54361 h 59317"/>
                <a:gd name="connsiteX1" fmla="*/ 4209 w 65717"/>
                <a:gd name="connsiteY1" fmla="*/ 41308 h 59317"/>
                <a:gd name="connsiteX2" fmla="*/ 0 w 65717"/>
                <a:gd name="connsiteY2" fmla="*/ 2522 h 59317"/>
                <a:gd name="connsiteX3" fmla="*/ 43421 w 65717"/>
                <a:gd name="connsiteY3" fmla="*/ 2043 h 59317"/>
                <a:gd name="connsiteX4" fmla="*/ 63613 w 65717"/>
                <a:gd name="connsiteY4" fmla="*/ 54361 h 5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17" h="59317">
                  <a:moveTo>
                    <a:pt x="63613" y="54361"/>
                  </a:moveTo>
                  <a:cubicBezTo>
                    <a:pt x="41450" y="58624"/>
                    <a:pt x="17848" y="67521"/>
                    <a:pt x="4209" y="41308"/>
                  </a:cubicBezTo>
                  <a:cubicBezTo>
                    <a:pt x="-1385" y="30546"/>
                    <a:pt x="1172" y="15575"/>
                    <a:pt x="0" y="2522"/>
                  </a:cubicBezTo>
                  <a:cubicBezTo>
                    <a:pt x="14598" y="2043"/>
                    <a:pt x="30741" y="-2592"/>
                    <a:pt x="43421" y="2043"/>
                  </a:cubicBezTo>
                  <a:cubicBezTo>
                    <a:pt x="66171" y="10407"/>
                    <a:pt x="68462" y="31186"/>
                    <a:pt x="63613" y="543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4" name="任意多边形: 形状 393"/>
            <p:cNvSpPr/>
            <p:nvPr/>
          </p:nvSpPr>
          <p:spPr>
            <a:xfrm>
              <a:off x="11100660" y="5747214"/>
              <a:ext cx="82313" cy="87055"/>
            </a:xfrm>
            <a:custGeom>
              <a:avLst/>
              <a:gdLst>
                <a:gd name="connsiteX0" fmla="*/ 0 w 82313"/>
                <a:gd name="connsiteY0" fmla="*/ 0 h 87055"/>
                <a:gd name="connsiteX1" fmla="*/ 82314 w 82313"/>
                <a:gd name="connsiteY1" fmla="*/ 87055 h 87055"/>
                <a:gd name="connsiteX2" fmla="*/ 0 w 82313"/>
                <a:gd name="connsiteY2" fmla="*/ 0 h 87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313" h="87055">
                  <a:moveTo>
                    <a:pt x="0" y="0"/>
                  </a:moveTo>
                  <a:cubicBezTo>
                    <a:pt x="49335" y="11401"/>
                    <a:pt x="62974" y="51146"/>
                    <a:pt x="82314" y="87055"/>
                  </a:cubicBezTo>
                  <a:cubicBezTo>
                    <a:pt x="40545" y="87215"/>
                    <a:pt x="53" y="4587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5" name="任意多边形: 形状 394"/>
            <p:cNvSpPr/>
            <p:nvPr/>
          </p:nvSpPr>
          <p:spPr>
            <a:xfrm>
              <a:off x="7233718" y="6046740"/>
              <a:ext cx="73509" cy="59316"/>
            </a:xfrm>
            <a:custGeom>
              <a:avLst/>
              <a:gdLst>
                <a:gd name="connsiteX0" fmla="*/ 10442 w 73509"/>
                <a:gd name="connsiteY0" fmla="*/ 0 h 59316"/>
                <a:gd name="connsiteX1" fmla="*/ 70220 w 73509"/>
                <a:gd name="connsiteY1" fmla="*/ 20832 h 59316"/>
                <a:gd name="connsiteX2" fmla="*/ 70646 w 73509"/>
                <a:gd name="connsiteY2" fmla="*/ 51040 h 59316"/>
                <a:gd name="connsiteX3" fmla="*/ 26266 w 73509"/>
                <a:gd name="connsiteY3" fmla="*/ 56634 h 59316"/>
                <a:gd name="connsiteX4" fmla="*/ 0 w 73509"/>
                <a:gd name="connsiteY4" fmla="*/ 12680 h 59316"/>
                <a:gd name="connsiteX5" fmla="*/ 10442 w 73509"/>
                <a:gd name="connsiteY5" fmla="*/ 0 h 5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509" h="59316">
                  <a:moveTo>
                    <a:pt x="10442" y="0"/>
                  </a:moveTo>
                  <a:cubicBezTo>
                    <a:pt x="30581" y="6500"/>
                    <a:pt x="51679" y="11242"/>
                    <a:pt x="70220" y="20832"/>
                  </a:cubicBezTo>
                  <a:cubicBezTo>
                    <a:pt x="74802" y="23176"/>
                    <a:pt x="74269" y="49601"/>
                    <a:pt x="70646" y="51040"/>
                  </a:cubicBezTo>
                  <a:cubicBezTo>
                    <a:pt x="56741" y="56581"/>
                    <a:pt x="36176" y="63081"/>
                    <a:pt x="26266" y="56634"/>
                  </a:cubicBezTo>
                  <a:cubicBezTo>
                    <a:pt x="13426" y="48270"/>
                    <a:pt x="8365" y="27917"/>
                    <a:pt x="0" y="12680"/>
                  </a:cubicBezTo>
                  <a:cubicBezTo>
                    <a:pt x="3516" y="8471"/>
                    <a:pt x="6979" y="4262"/>
                    <a:pt x="1044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6" name="任意多边形: 形状 395"/>
            <p:cNvSpPr/>
            <p:nvPr/>
          </p:nvSpPr>
          <p:spPr>
            <a:xfrm>
              <a:off x="7182215" y="5876298"/>
              <a:ext cx="68391" cy="64206"/>
            </a:xfrm>
            <a:custGeom>
              <a:avLst/>
              <a:gdLst>
                <a:gd name="connsiteX0" fmla="*/ 46228 w 68391"/>
                <a:gd name="connsiteY0" fmla="*/ 64207 h 64206"/>
                <a:gd name="connsiteX1" fmla="*/ 89 w 68391"/>
                <a:gd name="connsiteY1" fmla="*/ 24355 h 64206"/>
                <a:gd name="connsiteX2" fmla="*/ 31363 w 68391"/>
                <a:gd name="connsiteY2" fmla="*/ 114 h 64206"/>
                <a:gd name="connsiteX3" fmla="*/ 68391 w 68391"/>
                <a:gd name="connsiteY3" fmla="*/ 37248 h 64206"/>
                <a:gd name="connsiteX4" fmla="*/ 46228 w 68391"/>
                <a:gd name="connsiteY4" fmla="*/ 64207 h 6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1" h="64206">
                  <a:moveTo>
                    <a:pt x="46228" y="64207"/>
                  </a:moveTo>
                  <a:cubicBezTo>
                    <a:pt x="14847" y="60264"/>
                    <a:pt x="1634" y="49875"/>
                    <a:pt x="89" y="24355"/>
                  </a:cubicBezTo>
                  <a:cubicBezTo>
                    <a:pt x="-1349" y="-152"/>
                    <a:pt x="14847" y="1180"/>
                    <a:pt x="31363" y="114"/>
                  </a:cubicBezTo>
                  <a:cubicBezTo>
                    <a:pt x="58428" y="-1591"/>
                    <a:pt x="68231" y="16044"/>
                    <a:pt x="68391" y="37248"/>
                  </a:cubicBezTo>
                  <a:cubicBezTo>
                    <a:pt x="68444" y="46146"/>
                    <a:pt x="54059" y="55203"/>
                    <a:pt x="46228" y="642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7" name="任意多边形: 形状 396"/>
            <p:cNvSpPr/>
            <p:nvPr/>
          </p:nvSpPr>
          <p:spPr>
            <a:xfrm>
              <a:off x="9797063" y="4585944"/>
              <a:ext cx="70668" cy="66491"/>
            </a:xfrm>
            <a:custGeom>
              <a:avLst/>
              <a:gdLst>
                <a:gd name="connsiteX0" fmla="*/ 0 w 70668"/>
                <a:gd name="connsiteY0" fmla="*/ 244 h 66491"/>
                <a:gd name="connsiteX1" fmla="*/ 70327 w 70668"/>
                <a:gd name="connsiteY1" fmla="*/ 64976 h 66491"/>
                <a:gd name="connsiteX2" fmla="*/ 0 w 70668"/>
                <a:gd name="connsiteY2" fmla="*/ 244 h 6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668" h="66491">
                  <a:moveTo>
                    <a:pt x="0" y="244"/>
                  </a:moveTo>
                  <a:cubicBezTo>
                    <a:pt x="50188" y="-2580"/>
                    <a:pt x="73843" y="19157"/>
                    <a:pt x="70327" y="64976"/>
                  </a:cubicBezTo>
                  <a:cubicBezTo>
                    <a:pt x="28557" y="71263"/>
                    <a:pt x="15824" y="59542"/>
                    <a:pt x="0" y="2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8" name="任意多边形: 形状 397"/>
            <p:cNvSpPr/>
            <p:nvPr/>
          </p:nvSpPr>
          <p:spPr>
            <a:xfrm>
              <a:off x="8421141" y="4339086"/>
              <a:ext cx="68596" cy="63338"/>
            </a:xfrm>
            <a:custGeom>
              <a:avLst/>
              <a:gdLst>
                <a:gd name="connsiteX0" fmla="*/ 68596 w 68596"/>
                <a:gd name="connsiteY0" fmla="*/ 49974 h 63338"/>
                <a:gd name="connsiteX1" fmla="*/ 46006 w 68596"/>
                <a:gd name="connsiteY1" fmla="*/ 63187 h 63338"/>
                <a:gd name="connsiteX2" fmla="*/ 134 w 68596"/>
                <a:gd name="connsiteY2" fmla="*/ 15930 h 63338"/>
                <a:gd name="connsiteX3" fmla="*/ 20540 w 68596"/>
                <a:gd name="connsiteY3" fmla="*/ 160 h 63338"/>
                <a:gd name="connsiteX4" fmla="*/ 68596 w 68596"/>
                <a:gd name="connsiteY4" fmla="*/ 49974 h 6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96" h="63338">
                  <a:moveTo>
                    <a:pt x="68596" y="49974"/>
                  </a:moveTo>
                  <a:cubicBezTo>
                    <a:pt x="63641" y="53065"/>
                    <a:pt x="55223" y="62281"/>
                    <a:pt x="46006" y="63187"/>
                  </a:cubicBezTo>
                  <a:cubicBezTo>
                    <a:pt x="22777" y="65531"/>
                    <a:pt x="-2050" y="40118"/>
                    <a:pt x="134" y="15930"/>
                  </a:cubicBezTo>
                  <a:cubicBezTo>
                    <a:pt x="667" y="9856"/>
                    <a:pt x="13028" y="746"/>
                    <a:pt x="20540" y="160"/>
                  </a:cubicBezTo>
                  <a:cubicBezTo>
                    <a:pt x="47498" y="-1918"/>
                    <a:pt x="67371" y="16356"/>
                    <a:pt x="68596" y="499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9" name="任意多边形: 形状 398"/>
            <p:cNvSpPr/>
            <p:nvPr/>
          </p:nvSpPr>
          <p:spPr>
            <a:xfrm>
              <a:off x="10742102" y="5390733"/>
              <a:ext cx="74695" cy="77945"/>
            </a:xfrm>
            <a:custGeom>
              <a:avLst/>
              <a:gdLst>
                <a:gd name="connsiteX0" fmla="*/ 74695 w 74695"/>
                <a:gd name="connsiteY0" fmla="*/ 77945 h 77945"/>
                <a:gd name="connsiteX1" fmla="*/ 0 w 74695"/>
                <a:gd name="connsiteY1" fmla="*/ 0 h 77945"/>
                <a:gd name="connsiteX2" fmla="*/ 74695 w 74695"/>
                <a:gd name="connsiteY2" fmla="*/ 77945 h 7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695" h="77945">
                  <a:moveTo>
                    <a:pt x="74695" y="77945"/>
                  </a:moveTo>
                  <a:cubicBezTo>
                    <a:pt x="27172" y="74748"/>
                    <a:pt x="12041" y="58392"/>
                    <a:pt x="0" y="0"/>
                  </a:cubicBezTo>
                  <a:cubicBezTo>
                    <a:pt x="43155" y="5488"/>
                    <a:pt x="65478" y="28131"/>
                    <a:pt x="74695" y="779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0" name="任意多边形: 形状 399"/>
            <p:cNvSpPr/>
            <p:nvPr/>
          </p:nvSpPr>
          <p:spPr>
            <a:xfrm>
              <a:off x="9087832" y="4283794"/>
              <a:ext cx="76603" cy="64504"/>
            </a:xfrm>
            <a:custGeom>
              <a:avLst/>
              <a:gdLst>
                <a:gd name="connsiteX0" fmla="*/ 0 w 76603"/>
                <a:gd name="connsiteY0" fmla="*/ 4572 h 64504"/>
                <a:gd name="connsiteX1" fmla="*/ 76454 w 76603"/>
                <a:gd name="connsiteY1" fmla="*/ 37072 h 64504"/>
                <a:gd name="connsiteX2" fmla="*/ 68941 w 76603"/>
                <a:gd name="connsiteY2" fmla="*/ 62379 h 64504"/>
                <a:gd name="connsiteX3" fmla="*/ 46245 w 76603"/>
                <a:gd name="connsiteY3" fmla="*/ 60354 h 64504"/>
                <a:gd name="connsiteX4" fmla="*/ 0 w 76603"/>
                <a:gd name="connsiteY4" fmla="*/ 4572 h 6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03" h="64504">
                  <a:moveTo>
                    <a:pt x="0" y="4572"/>
                  </a:moveTo>
                  <a:cubicBezTo>
                    <a:pt x="47950" y="-7628"/>
                    <a:pt x="73097" y="5052"/>
                    <a:pt x="76454" y="37072"/>
                  </a:cubicBezTo>
                  <a:cubicBezTo>
                    <a:pt x="77306" y="45436"/>
                    <a:pt x="74482" y="56784"/>
                    <a:pt x="68941" y="62379"/>
                  </a:cubicBezTo>
                  <a:cubicBezTo>
                    <a:pt x="65318" y="66001"/>
                    <a:pt x="50507" y="64776"/>
                    <a:pt x="46245" y="60354"/>
                  </a:cubicBezTo>
                  <a:cubicBezTo>
                    <a:pt x="30422" y="43998"/>
                    <a:pt x="16942" y="25457"/>
                    <a:pt x="0" y="45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1" name="任意多边形: 形状 400"/>
            <p:cNvSpPr/>
            <p:nvPr/>
          </p:nvSpPr>
          <p:spPr>
            <a:xfrm>
              <a:off x="10212919" y="4842045"/>
              <a:ext cx="71881" cy="78364"/>
            </a:xfrm>
            <a:custGeom>
              <a:avLst/>
              <a:gdLst>
                <a:gd name="connsiteX0" fmla="*/ 64388 w 71881"/>
                <a:gd name="connsiteY0" fmla="*/ 78354 h 78364"/>
                <a:gd name="connsiteX1" fmla="*/ 455 w 71881"/>
                <a:gd name="connsiteY1" fmla="*/ 10638 h 78364"/>
                <a:gd name="connsiteX2" fmla="*/ 20328 w 71881"/>
                <a:gd name="connsiteY2" fmla="*/ 249 h 78364"/>
                <a:gd name="connsiteX3" fmla="*/ 71528 w 71881"/>
                <a:gd name="connsiteY3" fmla="*/ 61944 h 78364"/>
                <a:gd name="connsiteX4" fmla="*/ 64388 w 71881"/>
                <a:gd name="connsiteY4" fmla="*/ 78354 h 7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1" h="78364">
                  <a:moveTo>
                    <a:pt x="64388" y="78354"/>
                  </a:moveTo>
                  <a:cubicBezTo>
                    <a:pt x="37803" y="79206"/>
                    <a:pt x="-4873" y="31203"/>
                    <a:pt x="455" y="10638"/>
                  </a:cubicBezTo>
                  <a:cubicBezTo>
                    <a:pt x="1787" y="5523"/>
                    <a:pt x="18836" y="-1403"/>
                    <a:pt x="20328" y="249"/>
                  </a:cubicBezTo>
                  <a:cubicBezTo>
                    <a:pt x="38549" y="19801"/>
                    <a:pt x="55704" y="40420"/>
                    <a:pt x="71528" y="61944"/>
                  </a:cubicBezTo>
                  <a:cubicBezTo>
                    <a:pt x="73552" y="64715"/>
                    <a:pt x="66306" y="74251"/>
                    <a:pt x="64388" y="783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7371012" y="5854979"/>
              <a:ext cx="70085" cy="71833"/>
            </a:xfrm>
            <a:custGeom>
              <a:avLst/>
              <a:gdLst>
                <a:gd name="connsiteX0" fmla="*/ 30584 w 70085"/>
                <a:gd name="connsiteY0" fmla="*/ 71833 h 71833"/>
                <a:gd name="connsiteX1" fmla="*/ 429 w 70085"/>
                <a:gd name="connsiteY1" fmla="*/ 23138 h 71833"/>
                <a:gd name="connsiteX2" fmla="*/ 36498 w 70085"/>
                <a:gd name="connsiteY2" fmla="*/ 68 h 71833"/>
                <a:gd name="connsiteX3" fmla="*/ 69210 w 70085"/>
                <a:gd name="connsiteY3" fmla="*/ 36723 h 71833"/>
                <a:gd name="connsiteX4" fmla="*/ 30584 w 70085"/>
                <a:gd name="connsiteY4" fmla="*/ 71833 h 7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085" h="71833">
                  <a:moveTo>
                    <a:pt x="30584" y="71833"/>
                  </a:moveTo>
                  <a:cubicBezTo>
                    <a:pt x="16732" y="50362"/>
                    <a:pt x="2613" y="37629"/>
                    <a:pt x="429" y="23138"/>
                  </a:cubicBezTo>
                  <a:cubicBezTo>
                    <a:pt x="-3514" y="-3448"/>
                    <a:pt x="20621" y="868"/>
                    <a:pt x="36498" y="68"/>
                  </a:cubicBezTo>
                  <a:cubicBezTo>
                    <a:pt x="61432" y="-1210"/>
                    <a:pt x="73579" y="15625"/>
                    <a:pt x="69210" y="36723"/>
                  </a:cubicBezTo>
                  <a:cubicBezTo>
                    <a:pt x="66972" y="47858"/>
                    <a:pt x="49178" y="55743"/>
                    <a:pt x="30584" y="718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3" name="任意多边形: 形状 402"/>
            <p:cNvSpPr/>
            <p:nvPr/>
          </p:nvSpPr>
          <p:spPr>
            <a:xfrm>
              <a:off x="7999228" y="4474268"/>
              <a:ext cx="64687" cy="61292"/>
            </a:xfrm>
            <a:custGeom>
              <a:avLst/>
              <a:gdLst>
                <a:gd name="connsiteX0" fmla="*/ 64555 w 64687"/>
                <a:gd name="connsiteY0" fmla="*/ 58003 h 61292"/>
                <a:gd name="connsiteX1" fmla="*/ 675 w 64687"/>
                <a:gd name="connsiteY1" fmla="*/ 29712 h 61292"/>
                <a:gd name="connsiteX2" fmla="*/ 23212 w 64687"/>
                <a:gd name="connsiteY2" fmla="*/ 37 h 61292"/>
                <a:gd name="connsiteX3" fmla="*/ 64555 w 64687"/>
                <a:gd name="connsiteY3" fmla="*/ 58003 h 6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687" h="61292">
                  <a:moveTo>
                    <a:pt x="64555" y="58003"/>
                  </a:moveTo>
                  <a:cubicBezTo>
                    <a:pt x="22146" y="66580"/>
                    <a:pt x="5204" y="58802"/>
                    <a:pt x="675" y="29712"/>
                  </a:cubicBezTo>
                  <a:cubicBezTo>
                    <a:pt x="-2148" y="11385"/>
                    <a:pt x="3605" y="836"/>
                    <a:pt x="23212" y="37"/>
                  </a:cubicBezTo>
                  <a:cubicBezTo>
                    <a:pt x="50437" y="-1029"/>
                    <a:pt x="66313" y="21135"/>
                    <a:pt x="64555" y="580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4" name="任意多边形: 形状 403"/>
            <p:cNvSpPr/>
            <p:nvPr/>
          </p:nvSpPr>
          <p:spPr>
            <a:xfrm>
              <a:off x="7813658" y="4969087"/>
              <a:ext cx="69599" cy="58371"/>
            </a:xfrm>
            <a:custGeom>
              <a:avLst/>
              <a:gdLst>
                <a:gd name="connsiteX0" fmla="*/ 69140 w 69599"/>
                <a:gd name="connsiteY0" fmla="*/ 56268 h 58371"/>
                <a:gd name="connsiteX1" fmla="*/ 93 w 69599"/>
                <a:gd name="connsiteY1" fmla="*/ 20839 h 58371"/>
                <a:gd name="connsiteX2" fmla="*/ 27371 w 69599"/>
                <a:gd name="connsiteY2" fmla="*/ 7 h 58371"/>
                <a:gd name="connsiteX3" fmla="*/ 69140 w 69599"/>
                <a:gd name="connsiteY3" fmla="*/ 56268 h 5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99" h="58371">
                  <a:moveTo>
                    <a:pt x="69140" y="56268"/>
                  </a:moveTo>
                  <a:cubicBezTo>
                    <a:pt x="22736" y="63514"/>
                    <a:pt x="2064" y="52113"/>
                    <a:pt x="93" y="20839"/>
                  </a:cubicBezTo>
                  <a:cubicBezTo>
                    <a:pt x="-1293" y="-952"/>
                    <a:pt x="13092" y="167"/>
                    <a:pt x="27371" y="7"/>
                  </a:cubicBezTo>
                  <a:cubicBezTo>
                    <a:pt x="61309" y="-366"/>
                    <a:pt x="72071" y="13540"/>
                    <a:pt x="69140" y="562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5" name="任意多边形: 形状 404"/>
            <p:cNvSpPr/>
            <p:nvPr/>
          </p:nvSpPr>
          <p:spPr>
            <a:xfrm>
              <a:off x="7165066" y="6420044"/>
              <a:ext cx="74032" cy="54912"/>
            </a:xfrm>
            <a:custGeom>
              <a:avLst/>
              <a:gdLst>
                <a:gd name="connsiteX0" fmla="*/ 74033 w 74032"/>
                <a:gd name="connsiteY0" fmla="*/ 47962 h 54912"/>
                <a:gd name="connsiteX1" fmla="*/ 3174 w 74032"/>
                <a:gd name="connsiteY1" fmla="*/ 38266 h 54912"/>
                <a:gd name="connsiteX2" fmla="*/ 2268 w 74032"/>
                <a:gd name="connsiteY2" fmla="*/ 6672 h 54912"/>
                <a:gd name="connsiteX3" fmla="*/ 54001 w 74032"/>
                <a:gd name="connsiteY3" fmla="*/ 2730 h 54912"/>
                <a:gd name="connsiteX4" fmla="*/ 74033 w 74032"/>
                <a:gd name="connsiteY4" fmla="*/ 47962 h 5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32" h="54912">
                  <a:moveTo>
                    <a:pt x="74033" y="47962"/>
                  </a:moveTo>
                  <a:cubicBezTo>
                    <a:pt x="43558" y="50733"/>
                    <a:pt x="19050" y="66663"/>
                    <a:pt x="3174" y="38266"/>
                  </a:cubicBezTo>
                  <a:cubicBezTo>
                    <a:pt x="-1621" y="29688"/>
                    <a:pt x="-183" y="7312"/>
                    <a:pt x="2268" y="6672"/>
                  </a:cubicBezTo>
                  <a:cubicBezTo>
                    <a:pt x="19210" y="2410"/>
                    <a:pt x="39775" y="-3557"/>
                    <a:pt x="54001" y="2730"/>
                  </a:cubicBezTo>
                  <a:cubicBezTo>
                    <a:pt x="64283" y="7258"/>
                    <a:pt x="66681" y="29795"/>
                    <a:pt x="74033" y="479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6" name="任意多边形: 形状 405"/>
            <p:cNvSpPr/>
            <p:nvPr/>
          </p:nvSpPr>
          <p:spPr>
            <a:xfrm>
              <a:off x="9486668" y="4367373"/>
              <a:ext cx="72533" cy="67506"/>
            </a:xfrm>
            <a:custGeom>
              <a:avLst/>
              <a:gdLst>
                <a:gd name="connsiteX0" fmla="*/ 0 w 72533"/>
                <a:gd name="connsiteY0" fmla="*/ 2774 h 67506"/>
                <a:gd name="connsiteX1" fmla="*/ 71445 w 72533"/>
                <a:gd name="connsiteY1" fmla="*/ 34954 h 67506"/>
                <a:gd name="connsiteX2" fmla="*/ 69794 w 72533"/>
                <a:gd name="connsiteY2" fmla="*/ 67507 h 67506"/>
                <a:gd name="connsiteX3" fmla="*/ 37561 w 72533"/>
                <a:gd name="connsiteY3" fmla="*/ 60581 h 67506"/>
                <a:gd name="connsiteX4" fmla="*/ 0 w 72533"/>
                <a:gd name="connsiteY4" fmla="*/ 2774 h 6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33" h="67506">
                  <a:moveTo>
                    <a:pt x="0" y="2774"/>
                  </a:moveTo>
                  <a:cubicBezTo>
                    <a:pt x="37401" y="-6016"/>
                    <a:pt x="62921" y="6451"/>
                    <a:pt x="71445" y="34954"/>
                  </a:cubicBezTo>
                  <a:cubicBezTo>
                    <a:pt x="74376" y="44757"/>
                    <a:pt x="70540" y="56585"/>
                    <a:pt x="69794" y="67507"/>
                  </a:cubicBezTo>
                  <a:cubicBezTo>
                    <a:pt x="58765" y="65429"/>
                    <a:pt x="43368" y="67240"/>
                    <a:pt x="37561" y="60581"/>
                  </a:cubicBezTo>
                  <a:cubicBezTo>
                    <a:pt x="23123" y="44011"/>
                    <a:pt x="13053" y="23553"/>
                    <a:pt x="0" y="27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7" name="任意多边形: 形状 406"/>
            <p:cNvSpPr/>
            <p:nvPr/>
          </p:nvSpPr>
          <p:spPr>
            <a:xfrm>
              <a:off x="7104165" y="6244839"/>
              <a:ext cx="66633" cy="60112"/>
            </a:xfrm>
            <a:custGeom>
              <a:avLst/>
              <a:gdLst>
                <a:gd name="connsiteX0" fmla="*/ 43989 w 66633"/>
                <a:gd name="connsiteY0" fmla="*/ 60085 h 60112"/>
                <a:gd name="connsiteX1" fmla="*/ 35 w 66633"/>
                <a:gd name="connsiteY1" fmla="*/ 21831 h 60112"/>
                <a:gd name="connsiteX2" fmla="*/ 34559 w 66633"/>
                <a:gd name="connsiteY2" fmla="*/ 201 h 60112"/>
                <a:gd name="connsiteX3" fmla="*/ 66152 w 66633"/>
                <a:gd name="connsiteY3" fmla="*/ 34352 h 60112"/>
                <a:gd name="connsiteX4" fmla="*/ 43989 w 66633"/>
                <a:gd name="connsiteY4" fmla="*/ 60085 h 6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3" h="60112">
                  <a:moveTo>
                    <a:pt x="43989" y="60085"/>
                  </a:moveTo>
                  <a:cubicBezTo>
                    <a:pt x="5203" y="60937"/>
                    <a:pt x="834" y="42130"/>
                    <a:pt x="35" y="21831"/>
                  </a:cubicBezTo>
                  <a:cubicBezTo>
                    <a:pt x="-977" y="-4008"/>
                    <a:pt x="20280" y="1533"/>
                    <a:pt x="34559" y="201"/>
                  </a:cubicBezTo>
                  <a:cubicBezTo>
                    <a:pt x="58640" y="-2090"/>
                    <a:pt x="69083" y="15598"/>
                    <a:pt x="66152" y="34352"/>
                  </a:cubicBezTo>
                  <a:cubicBezTo>
                    <a:pt x="64341" y="46126"/>
                    <a:pt x="48091" y="55609"/>
                    <a:pt x="43989" y="6008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8" name="任意多边形: 形状 407"/>
            <p:cNvSpPr/>
            <p:nvPr/>
          </p:nvSpPr>
          <p:spPr>
            <a:xfrm>
              <a:off x="7643043" y="4977273"/>
              <a:ext cx="67762" cy="57555"/>
            </a:xfrm>
            <a:custGeom>
              <a:avLst/>
              <a:gdLst>
                <a:gd name="connsiteX0" fmla="*/ 17641 w 67762"/>
                <a:gd name="connsiteY0" fmla="*/ 186 h 57555"/>
                <a:gd name="connsiteX1" fmla="*/ 67456 w 67762"/>
                <a:gd name="connsiteY1" fmla="*/ 35775 h 57555"/>
                <a:gd name="connsiteX2" fmla="*/ 37887 w 67762"/>
                <a:gd name="connsiteY2" fmla="*/ 57406 h 57555"/>
                <a:gd name="connsiteX3" fmla="*/ 6 w 67762"/>
                <a:gd name="connsiteY3" fmla="*/ 16968 h 57555"/>
                <a:gd name="connsiteX4" fmla="*/ 17641 w 67762"/>
                <a:gd name="connsiteY4" fmla="*/ 186 h 57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62" h="57554">
                  <a:moveTo>
                    <a:pt x="17641" y="186"/>
                  </a:moveTo>
                  <a:cubicBezTo>
                    <a:pt x="54083" y="-1839"/>
                    <a:pt x="64739" y="12866"/>
                    <a:pt x="67456" y="35775"/>
                  </a:cubicBezTo>
                  <a:cubicBezTo>
                    <a:pt x="70386" y="60070"/>
                    <a:pt x="51686" y="56394"/>
                    <a:pt x="37887" y="57406"/>
                  </a:cubicBezTo>
                  <a:cubicBezTo>
                    <a:pt x="9277" y="59537"/>
                    <a:pt x="1125" y="38599"/>
                    <a:pt x="6" y="16968"/>
                  </a:cubicBezTo>
                  <a:cubicBezTo>
                    <a:pt x="-367" y="9882"/>
                    <a:pt x="15564" y="2050"/>
                    <a:pt x="17641" y="1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9" name="任意多边形: 形状 408"/>
            <p:cNvSpPr/>
            <p:nvPr/>
          </p:nvSpPr>
          <p:spPr>
            <a:xfrm>
              <a:off x="9921015" y="4618682"/>
              <a:ext cx="66383" cy="78003"/>
            </a:xfrm>
            <a:custGeom>
              <a:avLst/>
              <a:gdLst>
                <a:gd name="connsiteX0" fmla="*/ 63905 w 66383"/>
                <a:gd name="connsiteY0" fmla="*/ 78003 h 78003"/>
                <a:gd name="connsiteX1" fmla="*/ 1677 w 66383"/>
                <a:gd name="connsiteY1" fmla="*/ 25525 h 78003"/>
                <a:gd name="connsiteX2" fmla="*/ 4021 w 66383"/>
                <a:gd name="connsiteY2" fmla="*/ 2349 h 78003"/>
                <a:gd name="connsiteX3" fmla="*/ 26877 w 66383"/>
                <a:gd name="connsiteY3" fmla="*/ 2775 h 78003"/>
                <a:gd name="connsiteX4" fmla="*/ 63905 w 66383"/>
                <a:gd name="connsiteY4" fmla="*/ 78003 h 7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383" h="78003">
                  <a:moveTo>
                    <a:pt x="63905" y="78003"/>
                  </a:moveTo>
                  <a:cubicBezTo>
                    <a:pt x="31672" y="74007"/>
                    <a:pt x="13771" y="52590"/>
                    <a:pt x="1677" y="25525"/>
                  </a:cubicBezTo>
                  <a:cubicBezTo>
                    <a:pt x="-1200" y="19025"/>
                    <a:pt x="-348" y="6718"/>
                    <a:pt x="4021" y="2349"/>
                  </a:cubicBezTo>
                  <a:cubicBezTo>
                    <a:pt x="7857" y="-1487"/>
                    <a:pt x="20004" y="-102"/>
                    <a:pt x="26877" y="2775"/>
                  </a:cubicBezTo>
                  <a:cubicBezTo>
                    <a:pt x="56659" y="15295"/>
                    <a:pt x="72909" y="48434"/>
                    <a:pt x="63905" y="780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0" name="任意多边形: 形状 409"/>
            <p:cNvSpPr/>
            <p:nvPr/>
          </p:nvSpPr>
          <p:spPr>
            <a:xfrm>
              <a:off x="7765669" y="4802954"/>
              <a:ext cx="66303" cy="57480"/>
            </a:xfrm>
            <a:custGeom>
              <a:avLst/>
              <a:gdLst>
                <a:gd name="connsiteX0" fmla="*/ 66303 w 66303"/>
                <a:gd name="connsiteY0" fmla="*/ 56334 h 57480"/>
                <a:gd name="connsiteX1" fmla="*/ 186 w 66303"/>
                <a:gd name="connsiteY1" fmla="*/ 24688 h 57480"/>
                <a:gd name="connsiteX2" fmla="*/ 24747 w 66303"/>
                <a:gd name="connsiteY2" fmla="*/ 659 h 57480"/>
                <a:gd name="connsiteX3" fmla="*/ 66303 w 66303"/>
                <a:gd name="connsiteY3" fmla="*/ 56334 h 5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03" h="57480">
                  <a:moveTo>
                    <a:pt x="66303" y="56334"/>
                  </a:moveTo>
                  <a:cubicBezTo>
                    <a:pt x="13026" y="60490"/>
                    <a:pt x="-1892" y="54097"/>
                    <a:pt x="186" y="24688"/>
                  </a:cubicBezTo>
                  <a:cubicBezTo>
                    <a:pt x="825" y="15790"/>
                    <a:pt x="15157" y="2098"/>
                    <a:pt x="24747" y="659"/>
                  </a:cubicBezTo>
                  <a:cubicBezTo>
                    <a:pt x="53464" y="-3763"/>
                    <a:pt x="65930" y="13979"/>
                    <a:pt x="66303" y="563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1" name="任意多边形: 形状 410"/>
            <p:cNvSpPr/>
            <p:nvPr/>
          </p:nvSpPr>
          <p:spPr>
            <a:xfrm>
              <a:off x="9233809" y="4305407"/>
              <a:ext cx="69405" cy="67990"/>
            </a:xfrm>
            <a:custGeom>
              <a:avLst/>
              <a:gdLst>
                <a:gd name="connsiteX0" fmla="*/ 51842 w 69405"/>
                <a:gd name="connsiteY0" fmla="*/ 67990 h 67990"/>
                <a:gd name="connsiteX1" fmla="*/ 483 w 69405"/>
                <a:gd name="connsiteY1" fmla="*/ 16098 h 67990"/>
                <a:gd name="connsiteX2" fmla="*/ 23978 w 69405"/>
                <a:gd name="connsiteY2" fmla="*/ 8 h 67990"/>
                <a:gd name="connsiteX3" fmla="*/ 68571 w 69405"/>
                <a:gd name="connsiteY3" fmla="*/ 53925 h 67990"/>
                <a:gd name="connsiteX4" fmla="*/ 51842 w 69405"/>
                <a:gd name="connsiteY4" fmla="*/ 67990 h 6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05" h="67990">
                  <a:moveTo>
                    <a:pt x="51842" y="67990"/>
                  </a:moveTo>
                  <a:cubicBezTo>
                    <a:pt x="22060" y="64261"/>
                    <a:pt x="-3886" y="36663"/>
                    <a:pt x="483" y="16098"/>
                  </a:cubicBezTo>
                  <a:cubicBezTo>
                    <a:pt x="1974" y="9065"/>
                    <a:pt x="16040" y="-312"/>
                    <a:pt x="23978" y="8"/>
                  </a:cubicBezTo>
                  <a:cubicBezTo>
                    <a:pt x="46834" y="1073"/>
                    <a:pt x="74592" y="35224"/>
                    <a:pt x="68571" y="53925"/>
                  </a:cubicBezTo>
                  <a:cubicBezTo>
                    <a:pt x="66174" y="61171"/>
                    <a:pt x="54932" y="65539"/>
                    <a:pt x="51842" y="679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2" name="任意多边形: 形状 411"/>
            <p:cNvSpPr/>
            <p:nvPr/>
          </p:nvSpPr>
          <p:spPr>
            <a:xfrm>
              <a:off x="8675140" y="4210769"/>
              <a:ext cx="67554" cy="69232"/>
            </a:xfrm>
            <a:custGeom>
              <a:avLst/>
              <a:gdLst>
                <a:gd name="connsiteX0" fmla="*/ 50937 w 67554"/>
                <a:gd name="connsiteY0" fmla="*/ 69232 h 69232"/>
                <a:gd name="connsiteX1" fmla="*/ 589 w 67554"/>
                <a:gd name="connsiteY1" fmla="*/ 17340 h 69232"/>
                <a:gd name="connsiteX2" fmla="*/ 20249 w 67554"/>
                <a:gd name="connsiteY2" fmla="*/ 25 h 69232"/>
                <a:gd name="connsiteX3" fmla="*/ 67080 w 67554"/>
                <a:gd name="connsiteY3" fmla="*/ 52077 h 69232"/>
                <a:gd name="connsiteX4" fmla="*/ 50937 w 67554"/>
                <a:gd name="connsiteY4" fmla="*/ 69232 h 6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54" h="69232">
                  <a:moveTo>
                    <a:pt x="50937" y="69232"/>
                  </a:moveTo>
                  <a:cubicBezTo>
                    <a:pt x="17532" y="65769"/>
                    <a:pt x="-3886" y="41421"/>
                    <a:pt x="589" y="17340"/>
                  </a:cubicBezTo>
                  <a:cubicBezTo>
                    <a:pt x="1921" y="10307"/>
                    <a:pt x="13163" y="344"/>
                    <a:pt x="20249" y="25"/>
                  </a:cubicBezTo>
                  <a:cubicBezTo>
                    <a:pt x="41400" y="-1041"/>
                    <a:pt x="71715" y="32737"/>
                    <a:pt x="67080" y="52077"/>
                  </a:cubicBezTo>
                  <a:cubicBezTo>
                    <a:pt x="65162" y="60175"/>
                    <a:pt x="54027" y="66142"/>
                    <a:pt x="50937" y="692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3" name="任意多边形: 形状 412"/>
            <p:cNvSpPr/>
            <p:nvPr/>
          </p:nvSpPr>
          <p:spPr>
            <a:xfrm>
              <a:off x="9369031" y="4334076"/>
              <a:ext cx="64638" cy="68361"/>
            </a:xfrm>
            <a:custGeom>
              <a:avLst/>
              <a:gdLst>
                <a:gd name="connsiteX0" fmla="*/ 0 w 64638"/>
                <a:gd name="connsiteY0" fmla="*/ 162 h 68361"/>
                <a:gd name="connsiteX1" fmla="*/ 64572 w 64638"/>
                <a:gd name="connsiteY1" fmla="*/ 50936 h 68361"/>
                <a:gd name="connsiteX2" fmla="*/ 40864 w 64638"/>
                <a:gd name="connsiteY2" fmla="*/ 68251 h 68361"/>
                <a:gd name="connsiteX3" fmla="*/ 0 w 64638"/>
                <a:gd name="connsiteY3" fmla="*/ 162 h 6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638" h="68361">
                  <a:moveTo>
                    <a:pt x="0" y="162"/>
                  </a:moveTo>
                  <a:cubicBezTo>
                    <a:pt x="28450" y="-2395"/>
                    <a:pt x="66437" y="25789"/>
                    <a:pt x="64572" y="50936"/>
                  </a:cubicBezTo>
                  <a:cubicBezTo>
                    <a:pt x="64093" y="57649"/>
                    <a:pt x="47684" y="69636"/>
                    <a:pt x="40864" y="68251"/>
                  </a:cubicBezTo>
                  <a:cubicBezTo>
                    <a:pt x="8311" y="61431"/>
                    <a:pt x="693" y="46567"/>
                    <a:pt x="0" y="1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4" name="任意多边形: 形状 413"/>
            <p:cNvSpPr/>
            <p:nvPr/>
          </p:nvSpPr>
          <p:spPr>
            <a:xfrm>
              <a:off x="11626191" y="6358255"/>
              <a:ext cx="98243" cy="92543"/>
            </a:xfrm>
            <a:custGeom>
              <a:avLst/>
              <a:gdLst>
                <a:gd name="connsiteX0" fmla="*/ 98244 w 98243"/>
                <a:gd name="connsiteY0" fmla="*/ 92543 h 92543"/>
                <a:gd name="connsiteX1" fmla="*/ 0 w 98243"/>
                <a:gd name="connsiteY1" fmla="*/ 0 h 92543"/>
                <a:gd name="connsiteX2" fmla="*/ 98244 w 98243"/>
                <a:gd name="connsiteY2" fmla="*/ 92543 h 9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243" h="92543">
                  <a:moveTo>
                    <a:pt x="98244" y="92543"/>
                  </a:moveTo>
                  <a:cubicBezTo>
                    <a:pt x="45659" y="82474"/>
                    <a:pt x="15344" y="54450"/>
                    <a:pt x="0" y="0"/>
                  </a:cubicBezTo>
                  <a:cubicBezTo>
                    <a:pt x="50240" y="15610"/>
                    <a:pt x="74801" y="50028"/>
                    <a:pt x="98244" y="925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5" name="任意多边形: 形状 414"/>
            <p:cNvSpPr/>
            <p:nvPr/>
          </p:nvSpPr>
          <p:spPr>
            <a:xfrm>
              <a:off x="8817283" y="4233484"/>
              <a:ext cx="67453" cy="69586"/>
            </a:xfrm>
            <a:custGeom>
              <a:avLst/>
              <a:gdLst>
                <a:gd name="connsiteX0" fmla="*/ 59622 w 67453"/>
                <a:gd name="connsiteY0" fmla="*/ 69587 h 69586"/>
                <a:gd name="connsiteX1" fmla="*/ 17906 w 67453"/>
                <a:gd name="connsiteY1" fmla="*/ 48489 h 69586"/>
                <a:gd name="connsiteX2" fmla="*/ 5 w 67453"/>
                <a:gd name="connsiteY2" fmla="*/ 7252 h 69586"/>
                <a:gd name="connsiteX3" fmla="*/ 14762 w 67453"/>
                <a:gd name="connsiteY3" fmla="*/ 166 h 69586"/>
                <a:gd name="connsiteX4" fmla="*/ 59516 w 67453"/>
                <a:gd name="connsiteY4" fmla="*/ 21797 h 69586"/>
                <a:gd name="connsiteX5" fmla="*/ 67454 w 67453"/>
                <a:gd name="connsiteY5" fmla="*/ 62714 h 69586"/>
                <a:gd name="connsiteX6" fmla="*/ 59622 w 67453"/>
                <a:gd name="connsiteY6" fmla="*/ 69587 h 69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53" h="69586">
                  <a:moveTo>
                    <a:pt x="59622" y="69587"/>
                  </a:moveTo>
                  <a:cubicBezTo>
                    <a:pt x="45450" y="62820"/>
                    <a:pt x="28295" y="59038"/>
                    <a:pt x="17906" y="48489"/>
                  </a:cubicBezTo>
                  <a:cubicBezTo>
                    <a:pt x="7996" y="38472"/>
                    <a:pt x="4959" y="21530"/>
                    <a:pt x="5" y="7252"/>
                  </a:cubicBezTo>
                  <a:cubicBezTo>
                    <a:pt x="-262" y="6506"/>
                    <a:pt x="10980" y="-1219"/>
                    <a:pt x="14762" y="166"/>
                  </a:cubicBezTo>
                  <a:cubicBezTo>
                    <a:pt x="30479" y="5813"/>
                    <a:pt x="48967" y="10395"/>
                    <a:pt x="59516" y="21797"/>
                  </a:cubicBezTo>
                  <a:cubicBezTo>
                    <a:pt x="67561" y="30428"/>
                    <a:pt x="65163" y="48702"/>
                    <a:pt x="67454" y="62714"/>
                  </a:cubicBezTo>
                  <a:cubicBezTo>
                    <a:pt x="64790" y="65005"/>
                    <a:pt x="62180" y="67296"/>
                    <a:pt x="59622" y="695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6" name="任意多边形: 形状 415"/>
            <p:cNvSpPr/>
            <p:nvPr/>
          </p:nvSpPr>
          <p:spPr>
            <a:xfrm>
              <a:off x="8767489" y="4073631"/>
              <a:ext cx="67777" cy="65450"/>
            </a:xfrm>
            <a:custGeom>
              <a:avLst/>
              <a:gdLst>
                <a:gd name="connsiteX0" fmla="*/ 53209 w 67777"/>
                <a:gd name="connsiteY0" fmla="*/ 65451 h 65450"/>
                <a:gd name="connsiteX1" fmla="*/ 464 w 67777"/>
                <a:gd name="connsiteY1" fmla="*/ 10415 h 65450"/>
                <a:gd name="connsiteX2" fmla="*/ 1849 w 67777"/>
                <a:gd name="connsiteY2" fmla="*/ 4448 h 65450"/>
                <a:gd name="connsiteX3" fmla="*/ 30033 w 67777"/>
                <a:gd name="connsiteY3" fmla="*/ 1571 h 65450"/>
                <a:gd name="connsiteX4" fmla="*/ 67754 w 67777"/>
                <a:gd name="connsiteY4" fmla="*/ 52984 h 65450"/>
                <a:gd name="connsiteX5" fmla="*/ 53209 w 67777"/>
                <a:gd name="connsiteY5" fmla="*/ 65451 h 6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77" h="65450">
                  <a:moveTo>
                    <a:pt x="53209" y="65451"/>
                  </a:moveTo>
                  <a:cubicBezTo>
                    <a:pt x="22574" y="65291"/>
                    <a:pt x="-3851" y="34017"/>
                    <a:pt x="464" y="10415"/>
                  </a:cubicBezTo>
                  <a:cubicBezTo>
                    <a:pt x="837" y="8337"/>
                    <a:pt x="1103" y="4608"/>
                    <a:pt x="1849" y="4448"/>
                  </a:cubicBezTo>
                  <a:cubicBezTo>
                    <a:pt x="11492" y="2903"/>
                    <a:pt x="25878" y="-2691"/>
                    <a:pt x="30033" y="1571"/>
                  </a:cubicBezTo>
                  <a:cubicBezTo>
                    <a:pt x="44791" y="16702"/>
                    <a:pt x="56405" y="34976"/>
                    <a:pt x="67754" y="52984"/>
                  </a:cubicBezTo>
                  <a:cubicBezTo>
                    <a:pt x="68393" y="53943"/>
                    <a:pt x="55873" y="63160"/>
                    <a:pt x="53209" y="654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7" name="任意多边形: 形状 416"/>
            <p:cNvSpPr/>
            <p:nvPr/>
          </p:nvSpPr>
          <p:spPr>
            <a:xfrm>
              <a:off x="8272951" y="4330242"/>
              <a:ext cx="64146" cy="63506"/>
            </a:xfrm>
            <a:custGeom>
              <a:avLst/>
              <a:gdLst>
                <a:gd name="connsiteX0" fmla="*/ 57167 w 64146"/>
                <a:gd name="connsiteY0" fmla="*/ 63507 h 63506"/>
                <a:gd name="connsiteX1" fmla="*/ 7459 w 64146"/>
                <a:gd name="connsiteY1" fmla="*/ 42569 h 63506"/>
                <a:gd name="connsiteX2" fmla="*/ 0 w 64146"/>
                <a:gd name="connsiteY2" fmla="*/ 0 h 63506"/>
                <a:gd name="connsiteX3" fmla="*/ 49921 w 64146"/>
                <a:gd name="connsiteY3" fmla="*/ 13799 h 63506"/>
                <a:gd name="connsiteX4" fmla="*/ 64146 w 64146"/>
                <a:gd name="connsiteY4" fmla="*/ 53491 h 63506"/>
                <a:gd name="connsiteX5" fmla="*/ 57167 w 64146"/>
                <a:gd name="connsiteY5" fmla="*/ 63507 h 6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46" h="63506">
                  <a:moveTo>
                    <a:pt x="57167" y="63507"/>
                  </a:moveTo>
                  <a:cubicBezTo>
                    <a:pt x="40225" y="56954"/>
                    <a:pt x="19713" y="54077"/>
                    <a:pt x="7459" y="42569"/>
                  </a:cubicBezTo>
                  <a:cubicBezTo>
                    <a:pt x="-959" y="34630"/>
                    <a:pt x="2078" y="14598"/>
                    <a:pt x="0" y="0"/>
                  </a:cubicBezTo>
                  <a:cubicBezTo>
                    <a:pt x="16996" y="4156"/>
                    <a:pt x="36815" y="4315"/>
                    <a:pt x="49921" y="13799"/>
                  </a:cubicBezTo>
                  <a:cubicBezTo>
                    <a:pt x="59298" y="20565"/>
                    <a:pt x="59724" y="39798"/>
                    <a:pt x="64146" y="53491"/>
                  </a:cubicBezTo>
                  <a:cubicBezTo>
                    <a:pt x="61802" y="56794"/>
                    <a:pt x="59458" y="60150"/>
                    <a:pt x="57167" y="635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8" name="任意多边形: 形状 417"/>
            <p:cNvSpPr/>
            <p:nvPr/>
          </p:nvSpPr>
          <p:spPr>
            <a:xfrm>
              <a:off x="7256675" y="5516310"/>
              <a:ext cx="66885" cy="57065"/>
            </a:xfrm>
            <a:custGeom>
              <a:avLst/>
              <a:gdLst>
                <a:gd name="connsiteX0" fmla="*/ 48754 w 66885"/>
                <a:gd name="connsiteY0" fmla="*/ 57006 h 57065"/>
                <a:gd name="connsiteX1" fmla="*/ 5 w 66885"/>
                <a:gd name="connsiteY1" fmla="*/ 15929 h 57065"/>
                <a:gd name="connsiteX2" fmla="*/ 29308 w 66885"/>
                <a:gd name="connsiteY2" fmla="*/ 798 h 57065"/>
                <a:gd name="connsiteX3" fmla="*/ 66496 w 66885"/>
                <a:gd name="connsiteY3" fmla="*/ 34309 h 57065"/>
                <a:gd name="connsiteX4" fmla="*/ 48754 w 66885"/>
                <a:gd name="connsiteY4" fmla="*/ 57006 h 5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85" h="57065">
                  <a:moveTo>
                    <a:pt x="48754" y="57006"/>
                  </a:moveTo>
                  <a:cubicBezTo>
                    <a:pt x="8850" y="58338"/>
                    <a:pt x="1870" y="37293"/>
                    <a:pt x="5" y="15929"/>
                  </a:cubicBezTo>
                  <a:cubicBezTo>
                    <a:pt x="-368" y="11560"/>
                    <a:pt x="18493" y="2609"/>
                    <a:pt x="29308" y="798"/>
                  </a:cubicBezTo>
                  <a:cubicBezTo>
                    <a:pt x="54029" y="-3411"/>
                    <a:pt x="69586" y="9216"/>
                    <a:pt x="66496" y="34309"/>
                  </a:cubicBezTo>
                  <a:cubicBezTo>
                    <a:pt x="65217" y="44539"/>
                    <a:pt x="51845" y="53330"/>
                    <a:pt x="48754" y="5700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9" name="任意多边形: 形状 418"/>
            <p:cNvSpPr/>
            <p:nvPr/>
          </p:nvSpPr>
          <p:spPr>
            <a:xfrm>
              <a:off x="11906004" y="6663391"/>
              <a:ext cx="103198" cy="84866"/>
            </a:xfrm>
            <a:custGeom>
              <a:avLst/>
              <a:gdLst>
                <a:gd name="connsiteX0" fmla="*/ 102187 w 103198"/>
                <a:gd name="connsiteY0" fmla="*/ 65143 h 84866"/>
                <a:gd name="connsiteX1" fmla="*/ 75281 w 103198"/>
                <a:gd name="connsiteY1" fmla="*/ 78462 h 84866"/>
                <a:gd name="connsiteX2" fmla="*/ 0 w 103198"/>
                <a:gd name="connsiteY2" fmla="*/ 37 h 84866"/>
                <a:gd name="connsiteX3" fmla="*/ 75015 w 103198"/>
                <a:gd name="connsiteY3" fmla="*/ 42393 h 84866"/>
                <a:gd name="connsiteX4" fmla="*/ 103199 w 103198"/>
                <a:gd name="connsiteY4" fmla="*/ 66208 h 84866"/>
                <a:gd name="connsiteX5" fmla="*/ 102187 w 103198"/>
                <a:gd name="connsiteY5" fmla="*/ 65143 h 84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198" h="84866">
                  <a:moveTo>
                    <a:pt x="102187" y="65143"/>
                  </a:moveTo>
                  <a:cubicBezTo>
                    <a:pt x="100375" y="84110"/>
                    <a:pt x="89986" y="91142"/>
                    <a:pt x="75281" y="78462"/>
                  </a:cubicBezTo>
                  <a:cubicBezTo>
                    <a:pt x="47897" y="54914"/>
                    <a:pt x="22590" y="28967"/>
                    <a:pt x="0" y="37"/>
                  </a:cubicBezTo>
                  <a:cubicBezTo>
                    <a:pt x="35430" y="-1028"/>
                    <a:pt x="54930" y="20869"/>
                    <a:pt x="75015" y="42393"/>
                  </a:cubicBezTo>
                  <a:cubicBezTo>
                    <a:pt x="83326" y="51344"/>
                    <a:pt x="93716" y="58323"/>
                    <a:pt x="103199" y="66208"/>
                  </a:cubicBezTo>
                  <a:lnTo>
                    <a:pt x="102187" y="65143"/>
                  </a:ln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0" name="任意多边形: 形状 419"/>
            <p:cNvSpPr/>
            <p:nvPr/>
          </p:nvSpPr>
          <p:spPr>
            <a:xfrm>
              <a:off x="10327122" y="4884036"/>
              <a:ext cx="76400" cy="68944"/>
            </a:xfrm>
            <a:custGeom>
              <a:avLst/>
              <a:gdLst>
                <a:gd name="connsiteX0" fmla="*/ 76401 w 76400"/>
                <a:gd name="connsiteY0" fmla="*/ 67529 h 68944"/>
                <a:gd name="connsiteX1" fmla="*/ 1 w 76400"/>
                <a:gd name="connsiteY1" fmla="*/ 16756 h 68944"/>
                <a:gd name="connsiteX2" fmla="*/ 26746 w 76400"/>
                <a:gd name="connsiteY2" fmla="*/ 5834 h 68944"/>
                <a:gd name="connsiteX3" fmla="*/ 76401 w 76400"/>
                <a:gd name="connsiteY3" fmla="*/ 67529 h 68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400" h="68944">
                  <a:moveTo>
                    <a:pt x="76401" y="67529"/>
                  </a:moveTo>
                  <a:cubicBezTo>
                    <a:pt x="34365" y="75787"/>
                    <a:pt x="-159" y="46485"/>
                    <a:pt x="1" y="16756"/>
                  </a:cubicBezTo>
                  <a:cubicBezTo>
                    <a:pt x="161" y="-4982"/>
                    <a:pt x="18861" y="-1998"/>
                    <a:pt x="26746" y="5834"/>
                  </a:cubicBezTo>
                  <a:cubicBezTo>
                    <a:pt x="45340" y="24321"/>
                    <a:pt x="60098" y="46751"/>
                    <a:pt x="76401" y="675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1" name="任意多边形: 形状 420"/>
            <p:cNvSpPr/>
            <p:nvPr/>
          </p:nvSpPr>
          <p:spPr>
            <a:xfrm flipH="1">
              <a:off x="9864263" y="4470260"/>
              <a:ext cx="69936" cy="74105"/>
            </a:xfrm>
            <a:custGeom>
              <a:avLst/>
              <a:gdLst>
                <a:gd name="connsiteX0" fmla="*/ 69937 w 69936"/>
                <a:gd name="connsiteY0" fmla="*/ 74105 h 74105"/>
                <a:gd name="connsiteX1" fmla="*/ 1528 w 69936"/>
                <a:gd name="connsiteY1" fmla="*/ 23438 h 74105"/>
                <a:gd name="connsiteX2" fmla="*/ 2487 w 69936"/>
                <a:gd name="connsiteY2" fmla="*/ 3566 h 74105"/>
                <a:gd name="connsiteX3" fmla="*/ 25397 w 69936"/>
                <a:gd name="connsiteY3" fmla="*/ 1701 h 74105"/>
                <a:gd name="connsiteX4" fmla="*/ 69937 w 69936"/>
                <a:gd name="connsiteY4" fmla="*/ 74105 h 7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36" h="74105">
                  <a:moveTo>
                    <a:pt x="69937" y="74105"/>
                  </a:moveTo>
                  <a:cubicBezTo>
                    <a:pt x="28167" y="74159"/>
                    <a:pt x="11331" y="52634"/>
                    <a:pt x="1528" y="23438"/>
                  </a:cubicBezTo>
                  <a:cubicBezTo>
                    <a:pt x="-550" y="17258"/>
                    <a:pt x="-763" y="5537"/>
                    <a:pt x="2487" y="3566"/>
                  </a:cubicBezTo>
                  <a:cubicBezTo>
                    <a:pt x="8508" y="-57"/>
                    <a:pt x="19163" y="-1336"/>
                    <a:pt x="25397" y="1701"/>
                  </a:cubicBezTo>
                  <a:cubicBezTo>
                    <a:pt x="53900" y="15500"/>
                    <a:pt x="63703" y="41180"/>
                    <a:pt x="69937" y="741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2" name="任意多边形: 形状 421"/>
            <p:cNvSpPr/>
            <p:nvPr/>
          </p:nvSpPr>
          <p:spPr>
            <a:xfrm>
              <a:off x="7125740" y="5702818"/>
              <a:ext cx="64228" cy="58486"/>
            </a:xfrm>
            <a:custGeom>
              <a:avLst/>
              <a:gdLst>
                <a:gd name="connsiteX0" fmla="*/ 18951 w 64228"/>
                <a:gd name="connsiteY0" fmla="*/ 175 h 58486"/>
                <a:gd name="connsiteX1" fmla="*/ 64077 w 64228"/>
                <a:gd name="connsiteY1" fmla="*/ 36457 h 58486"/>
                <a:gd name="connsiteX2" fmla="*/ 33868 w 64228"/>
                <a:gd name="connsiteY2" fmla="*/ 58407 h 58486"/>
                <a:gd name="connsiteX3" fmla="*/ 250 w 64228"/>
                <a:gd name="connsiteY3" fmla="*/ 22179 h 58486"/>
                <a:gd name="connsiteX4" fmla="*/ 18951 w 64228"/>
                <a:gd name="connsiteY4" fmla="*/ 175 h 5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28" h="58486">
                  <a:moveTo>
                    <a:pt x="18951" y="175"/>
                  </a:moveTo>
                  <a:cubicBezTo>
                    <a:pt x="56778" y="-1956"/>
                    <a:pt x="62372" y="15679"/>
                    <a:pt x="64077" y="36457"/>
                  </a:cubicBezTo>
                  <a:cubicBezTo>
                    <a:pt x="66048" y="60059"/>
                    <a:pt x="48413" y="57608"/>
                    <a:pt x="33868" y="58407"/>
                  </a:cubicBezTo>
                  <a:cubicBezTo>
                    <a:pt x="8402" y="59793"/>
                    <a:pt x="-1774" y="42903"/>
                    <a:pt x="250" y="22179"/>
                  </a:cubicBezTo>
                  <a:cubicBezTo>
                    <a:pt x="1263" y="12216"/>
                    <a:pt x="15967" y="3478"/>
                    <a:pt x="18951" y="1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3" name="任意多边形: 形状 422"/>
            <p:cNvSpPr/>
            <p:nvPr/>
          </p:nvSpPr>
          <p:spPr>
            <a:xfrm>
              <a:off x="7026193" y="6622720"/>
              <a:ext cx="65585" cy="72781"/>
            </a:xfrm>
            <a:custGeom>
              <a:avLst/>
              <a:gdLst>
                <a:gd name="connsiteX0" fmla="*/ 31336 w 65585"/>
                <a:gd name="connsiteY0" fmla="*/ 72781 h 72781"/>
                <a:gd name="connsiteX1" fmla="*/ 382 w 65585"/>
                <a:gd name="connsiteY1" fmla="*/ 22807 h 72781"/>
                <a:gd name="connsiteX2" fmla="*/ 36930 w 65585"/>
                <a:gd name="connsiteY2" fmla="*/ 164 h 72781"/>
                <a:gd name="connsiteX3" fmla="*/ 64688 w 65585"/>
                <a:gd name="connsiteY3" fmla="*/ 33462 h 72781"/>
                <a:gd name="connsiteX4" fmla="*/ 31336 w 65585"/>
                <a:gd name="connsiteY4" fmla="*/ 72781 h 7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85" h="72781">
                  <a:moveTo>
                    <a:pt x="31336" y="72781"/>
                  </a:moveTo>
                  <a:cubicBezTo>
                    <a:pt x="16631" y="49978"/>
                    <a:pt x="2460" y="37245"/>
                    <a:pt x="382" y="22807"/>
                  </a:cubicBezTo>
                  <a:cubicBezTo>
                    <a:pt x="-3454" y="-4045"/>
                    <a:pt x="22545" y="1496"/>
                    <a:pt x="36930" y="164"/>
                  </a:cubicBezTo>
                  <a:cubicBezTo>
                    <a:pt x="58721" y="-1861"/>
                    <a:pt x="68790" y="15188"/>
                    <a:pt x="64688" y="33462"/>
                  </a:cubicBezTo>
                  <a:cubicBezTo>
                    <a:pt x="62184" y="45024"/>
                    <a:pt x="47959" y="54028"/>
                    <a:pt x="31336" y="727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4" name="任意多边形: 形状 423"/>
            <p:cNvSpPr/>
            <p:nvPr/>
          </p:nvSpPr>
          <p:spPr>
            <a:xfrm>
              <a:off x="7464177" y="4979576"/>
              <a:ext cx="66221" cy="59560"/>
            </a:xfrm>
            <a:custGeom>
              <a:avLst/>
              <a:gdLst>
                <a:gd name="connsiteX0" fmla="*/ 50633 w 66221"/>
                <a:gd name="connsiteY0" fmla="*/ 59311 h 59560"/>
                <a:gd name="connsiteX1" fmla="*/ 179 w 66221"/>
                <a:gd name="connsiteY1" fmla="*/ 20845 h 59560"/>
                <a:gd name="connsiteX2" fmla="*/ 27457 w 66221"/>
                <a:gd name="connsiteY2" fmla="*/ 13 h 59560"/>
                <a:gd name="connsiteX3" fmla="*/ 66137 w 66221"/>
                <a:gd name="connsiteY3" fmla="*/ 39652 h 59560"/>
                <a:gd name="connsiteX4" fmla="*/ 50633 w 66221"/>
                <a:gd name="connsiteY4" fmla="*/ 59311 h 5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21" h="59560">
                  <a:moveTo>
                    <a:pt x="50633" y="59311"/>
                  </a:moveTo>
                  <a:cubicBezTo>
                    <a:pt x="11794" y="61815"/>
                    <a:pt x="2417" y="45193"/>
                    <a:pt x="179" y="20845"/>
                  </a:cubicBezTo>
                  <a:cubicBezTo>
                    <a:pt x="-1845" y="-1052"/>
                    <a:pt x="13659" y="280"/>
                    <a:pt x="27457" y="13"/>
                  </a:cubicBezTo>
                  <a:cubicBezTo>
                    <a:pt x="54203" y="-520"/>
                    <a:pt x="67416" y="15144"/>
                    <a:pt x="66137" y="39652"/>
                  </a:cubicBezTo>
                  <a:cubicBezTo>
                    <a:pt x="65657" y="48496"/>
                    <a:pt x="52871" y="56647"/>
                    <a:pt x="50633" y="5931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5" name="任意多边形: 形状 424"/>
            <p:cNvSpPr/>
            <p:nvPr/>
          </p:nvSpPr>
          <p:spPr>
            <a:xfrm>
              <a:off x="8375082" y="4178825"/>
              <a:ext cx="64190" cy="61538"/>
            </a:xfrm>
            <a:custGeom>
              <a:avLst/>
              <a:gdLst>
                <a:gd name="connsiteX0" fmla="*/ 49763 w 64190"/>
                <a:gd name="connsiteY0" fmla="*/ 61538 h 61538"/>
                <a:gd name="connsiteX1" fmla="*/ 1 w 64190"/>
                <a:gd name="connsiteY1" fmla="*/ 18277 h 61538"/>
                <a:gd name="connsiteX2" fmla="*/ 20140 w 64190"/>
                <a:gd name="connsiteY2" fmla="*/ 56 h 61538"/>
                <a:gd name="connsiteX3" fmla="*/ 63881 w 64190"/>
                <a:gd name="connsiteY3" fmla="*/ 44649 h 61538"/>
                <a:gd name="connsiteX4" fmla="*/ 49763 w 64190"/>
                <a:gd name="connsiteY4" fmla="*/ 61538 h 6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190" h="61537">
                  <a:moveTo>
                    <a:pt x="49763" y="61538"/>
                  </a:moveTo>
                  <a:cubicBezTo>
                    <a:pt x="11456" y="61645"/>
                    <a:pt x="588" y="42944"/>
                    <a:pt x="1" y="18277"/>
                  </a:cubicBezTo>
                  <a:cubicBezTo>
                    <a:pt x="-158" y="12043"/>
                    <a:pt x="12735" y="429"/>
                    <a:pt x="20140" y="56"/>
                  </a:cubicBezTo>
                  <a:cubicBezTo>
                    <a:pt x="44968" y="-1276"/>
                    <a:pt x="67078" y="21473"/>
                    <a:pt x="63881" y="44649"/>
                  </a:cubicBezTo>
                  <a:cubicBezTo>
                    <a:pt x="62762" y="52481"/>
                    <a:pt x="51947" y="59034"/>
                    <a:pt x="49763" y="615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6" name="任意多边形: 形状 425"/>
            <p:cNvSpPr/>
            <p:nvPr/>
          </p:nvSpPr>
          <p:spPr>
            <a:xfrm>
              <a:off x="11173597" y="5883551"/>
              <a:ext cx="80129" cy="79703"/>
            </a:xfrm>
            <a:custGeom>
              <a:avLst/>
              <a:gdLst>
                <a:gd name="connsiteX0" fmla="*/ 0 w 80129"/>
                <a:gd name="connsiteY0" fmla="*/ 0 h 79703"/>
                <a:gd name="connsiteX1" fmla="*/ 80130 w 80129"/>
                <a:gd name="connsiteY1" fmla="*/ 79703 h 79703"/>
                <a:gd name="connsiteX2" fmla="*/ 0 w 80129"/>
                <a:gd name="connsiteY2" fmla="*/ 0 h 7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129" h="79703">
                  <a:moveTo>
                    <a:pt x="0" y="0"/>
                  </a:moveTo>
                  <a:cubicBezTo>
                    <a:pt x="43954" y="4848"/>
                    <a:pt x="67236" y="28823"/>
                    <a:pt x="80130" y="79703"/>
                  </a:cubicBezTo>
                  <a:cubicBezTo>
                    <a:pt x="33299" y="70753"/>
                    <a:pt x="12787" y="5082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7" name="任意多边形: 形状 426"/>
            <p:cNvSpPr/>
            <p:nvPr/>
          </p:nvSpPr>
          <p:spPr>
            <a:xfrm>
              <a:off x="11359482" y="6059367"/>
              <a:ext cx="86629" cy="85350"/>
            </a:xfrm>
            <a:custGeom>
              <a:avLst/>
              <a:gdLst>
                <a:gd name="connsiteX0" fmla="*/ 86629 w 86629"/>
                <a:gd name="connsiteY0" fmla="*/ 85351 h 85350"/>
                <a:gd name="connsiteX1" fmla="*/ 0 w 86629"/>
                <a:gd name="connsiteY1" fmla="*/ 0 h 85350"/>
                <a:gd name="connsiteX2" fmla="*/ 86629 w 86629"/>
                <a:gd name="connsiteY2" fmla="*/ 85351 h 8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29" h="85350">
                  <a:moveTo>
                    <a:pt x="86629" y="85351"/>
                  </a:moveTo>
                  <a:cubicBezTo>
                    <a:pt x="33405" y="74163"/>
                    <a:pt x="8738" y="49175"/>
                    <a:pt x="0" y="0"/>
                  </a:cubicBezTo>
                  <a:cubicBezTo>
                    <a:pt x="46991" y="8898"/>
                    <a:pt x="67130" y="43688"/>
                    <a:pt x="86629" y="853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8" name="任意多边形: 形状 427"/>
            <p:cNvSpPr/>
            <p:nvPr/>
          </p:nvSpPr>
          <p:spPr>
            <a:xfrm>
              <a:off x="10389723" y="5028804"/>
              <a:ext cx="74269" cy="71962"/>
            </a:xfrm>
            <a:custGeom>
              <a:avLst/>
              <a:gdLst>
                <a:gd name="connsiteX0" fmla="*/ 0 w 74269"/>
                <a:gd name="connsiteY0" fmla="*/ 441 h 71962"/>
                <a:gd name="connsiteX1" fmla="*/ 74269 w 74269"/>
                <a:gd name="connsiteY1" fmla="*/ 69648 h 71962"/>
                <a:gd name="connsiteX2" fmla="*/ 0 w 74269"/>
                <a:gd name="connsiteY2" fmla="*/ 441 h 7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269" h="71962">
                  <a:moveTo>
                    <a:pt x="0" y="441"/>
                  </a:moveTo>
                  <a:cubicBezTo>
                    <a:pt x="38680" y="-2490"/>
                    <a:pt x="49921" y="7953"/>
                    <a:pt x="74269" y="69648"/>
                  </a:cubicBezTo>
                  <a:cubicBezTo>
                    <a:pt x="35590" y="79505"/>
                    <a:pt x="12680" y="58140"/>
                    <a:pt x="0" y="4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9" name="任意多边形: 形状 428"/>
            <p:cNvSpPr/>
            <p:nvPr/>
          </p:nvSpPr>
          <p:spPr>
            <a:xfrm>
              <a:off x="9047990" y="4120754"/>
              <a:ext cx="67439" cy="66490"/>
            </a:xfrm>
            <a:custGeom>
              <a:avLst/>
              <a:gdLst>
                <a:gd name="connsiteX0" fmla="*/ 67439 w 67439"/>
                <a:gd name="connsiteY0" fmla="*/ 62495 h 66490"/>
                <a:gd name="connsiteX1" fmla="*/ 54493 w 67439"/>
                <a:gd name="connsiteY1" fmla="*/ 66491 h 66490"/>
                <a:gd name="connsiteX2" fmla="*/ 43 w 67439"/>
                <a:gd name="connsiteY2" fmla="*/ 22537 h 66490"/>
                <a:gd name="connsiteX3" fmla="*/ 9793 w 67439"/>
                <a:gd name="connsiteY3" fmla="*/ 53 h 66490"/>
                <a:gd name="connsiteX4" fmla="*/ 62804 w 67439"/>
                <a:gd name="connsiteY4" fmla="*/ 42409 h 66490"/>
                <a:gd name="connsiteX5" fmla="*/ 67439 w 67439"/>
                <a:gd name="connsiteY5" fmla="*/ 62495 h 6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439" h="66490">
                  <a:moveTo>
                    <a:pt x="67439" y="62495"/>
                  </a:moveTo>
                  <a:cubicBezTo>
                    <a:pt x="60513" y="64679"/>
                    <a:pt x="57476" y="66491"/>
                    <a:pt x="54493" y="66491"/>
                  </a:cubicBezTo>
                  <a:cubicBezTo>
                    <a:pt x="25670" y="66278"/>
                    <a:pt x="2227" y="48323"/>
                    <a:pt x="43" y="22537"/>
                  </a:cubicBezTo>
                  <a:cubicBezTo>
                    <a:pt x="-596" y="15024"/>
                    <a:pt x="6010" y="213"/>
                    <a:pt x="9793" y="53"/>
                  </a:cubicBezTo>
                  <a:cubicBezTo>
                    <a:pt x="38616" y="-1119"/>
                    <a:pt x="54120" y="17102"/>
                    <a:pt x="62804" y="42409"/>
                  </a:cubicBezTo>
                  <a:cubicBezTo>
                    <a:pt x="64829" y="48270"/>
                    <a:pt x="65628" y="54503"/>
                    <a:pt x="67439" y="62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0" name="任意多边形: 形状 429"/>
            <p:cNvSpPr/>
            <p:nvPr/>
          </p:nvSpPr>
          <p:spPr>
            <a:xfrm>
              <a:off x="11544036" y="6234597"/>
              <a:ext cx="93928" cy="91157"/>
            </a:xfrm>
            <a:custGeom>
              <a:avLst/>
              <a:gdLst>
                <a:gd name="connsiteX0" fmla="*/ 0 w 93928"/>
                <a:gd name="connsiteY0" fmla="*/ 0 h 91157"/>
                <a:gd name="connsiteX1" fmla="*/ 93928 w 93928"/>
                <a:gd name="connsiteY1" fmla="*/ 91158 h 91157"/>
                <a:gd name="connsiteX2" fmla="*/ 0 w 93928"/>
                <a:gd name="connsiteY2" fmla="*/ 0 h 9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928" h="91157">
                  <a:moveTo>
                    <a:pt x="0" y="0"/>
                  </a:moveTo>
                  <a:cubicBezTo>
                    <a:pt x="51573" y="11295"/>
                    <a:pt x="68196" y="53278"/>
                    <a:pt x="93928" y="91158"/>
                  </a:cubicBezTo>
                  <a:cubicBezTo>
                    <a:pt x="43687" y="78957"/>
                    <a:pt x="5647" y="4267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1" name="任意多边形: 形状 430"/>
            <p:cNvSpPr/>
            <p:nvPr/>
          </p:nvSpPr>
          <p:spPr>
            <a:xfrm>
              <a:off x="9622756" y="4398167"/>
              <a:ext cx="64235" cy="65588"/>
            </a:xfrm>
            <a:custGeom>
              <a:avLst/>
              <a:gdLst>
                <a:gd name="connsiteX0" fmla="*/ 64236 w 64235"/>
                <a:gd name="connsiteY0" fmla="*/ 65589 h 65588"/>
                <a:gd name="connsiteX1" fmla="*/ 2433 w 64235"/>
                <a:gd name="connsiteY1" fmla="*/ 57 h 65588"/>
                <a:gd name="connsiteX2" fmla="*/ 64236 w 64235"/>
                <a:gd name="connsiteY2" fmla="*/ 65589 h 6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35" h="65588">
                  <a:moveTo>
                    <a:pt x="64236" y="65589"/>
                  </a:moveTo>
                  <a:cubicBezTo>
                    <a:pt x="12290" y="65482"/>
                    <a:pt x="-7369" y="43692"/>
                    <a:pt x="2433" y="57"/>
                  </a:cubicBezTo>
                  <a:cubicBezTo>
                    <a:pt x="42072" y="-1062"/>
                    <a:pt x="56670" y="14016"/>
                    <a:pt x="64236" y="655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2" name="任意多边形: 形状 431"/>
            <p:cNvSpPr/>
            <p:nvPr/>
          </p:nvSpPr>
          <p:spPr>
            <a:xfrm>
              <a:off x="8909238" y="4094417"/>
              <a:ext cx="67776" cy="68282"/>
            </a:xfrm>
            <a:custGeom>
              <a:avLst/>
              <a:gdLst>
                <a:gd name="connsiteX0" fmla="*/ 67776 w 67776"/>
                <a:gd name="connsiteY0" fmla="*/ 58677 h 68282"/>
                <a:gd name="connsiteX1" fmla="*/ 49555 w 67776"/>
                <a:gd name="connsiteY1" fmla="*/ 68214 h 68282"/>
                <a:gd name="connsiteX2" fmla="*/ 60 w 67776"/>
                <a:gd name="connsiteY2" fmla="*/ 18665 h 68282"/>
                <a:gd name="connsiteX3" fmla="*/ 14871 w 67776"/>
                <a:gd name="connsiteY3" fmla="*/ 231 h 68282"/>
                <a:gd name="connsiteX4" fmla="*/ 67776 w 67776"/>
                <a:gd name="connsiteY4" fmla="*/ 58677 h 68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76" h="68282">
                  <a:moveTo>
                    <a:pt x="67776" y="58677"/>
                  </a:moveTo>
                  <a:cubicBezTo>
                    <a:pt x="63461" y="61074"/>
                    <a:pt x="56748" y="67681"/>
                    <a:pt x="49555" y="68214"/>
                  </a:cubicBezTo>
                  <a:cubicBezTo>
                    <a:pt x="27072" y="69865"/>
                    <a:pt x="-1485" y="41681"/>
                    <a:pt x="60" y="18665"/>
                  </a:cubicBezTo>
                  <a:cubicBezTo>
                    <a:pt x="486" y="11952"/>
                    <a:pt x="8851" y="1297"/>
                    <a:pt x="14871" y="231"/>
                  </a:cubicBezTo>
                  <a:cubicBezTo>
                    <a:pt x="35010" y="-3125"/>
                    <a:pt x="67669" y="30706"/>
                    <a:pt x="67776" y="586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3" name="任意多边形: 形状 432"/>
            <p:cNvSpPr/>
            <p:nvPr/>
          </p:nvSpPr>
          <p:spPr>
            <a:xfrm>
              <a:off x="11193097" y="5799319"/>
              <a:ext cx="89559" cy="85510"/>
            </a:xfrm>
            <a:custGeom>
              <a:avLst/>
              <a:gdLst>
                <a:gd name="connsiteX0" fmla="*/ 89560 w 89559"/>
                <a:gd name="connsiteY0" fmla="*/ 85511 h 85510"/>
                <a:gd name="connsiteX1" fmla="*/ 0 w 89559"/>
                <a:gd name="connsiteY1" fmla="*/ 0 h 85510"/>
                <a:gd name="connsiteX2" fmla="*/ 89560 w 89559"/>
                <a:gd name="connsiteY2" fmla="*/ 85511 h 8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59" h="85510">
                  <a:moveTo>
                    <a:pt x="89560" y="85511"/>
                  </a:moveTo>
                  <a:cubicBezTo>
                    <a:pt x="38893" y="76827"/>
                    <a:pt x="20991" y="38040"/>
                    <a:pt x="0" y="0"/>
                  </a:cubicBezTo>
                  <a:cubicBezTo>
                    <a:pt x="40438" y="1971"/>
                    <a:pt x="66863" y="27278"/>
                    <a:pt x="89560" y="8551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4" name="任意多边形: 形状 433"/>
            <p:cNvSpPr/>
            <p:nvPr/>
          </p:nvSpPr>
          <p:spPr>
            <a:xfrm>
              <a:off x="8526536" y="4191480"/>
              <a:ext cx="67731" cy="70726"/>
            </a:xfrm>
            <a:custGeom>
              <a:avLst/>
              <a:gdLst>
                <a:gd name="connsiteX0" fmla="*/ 67732 w 67731"/>
                <a:gd name="connsiteY0" fmla="*/ 70727 h 70726"/>
                <a:gd name="connsiteX1" fmla="*/ 14081 w 67731"/>
                <a:gd name="connsiteY1" fmla="*/ 49895 h 70726"/>
                <a:gd name="connsiteX2" fmla="*/ 16 w 67731"/>
                <a:gd name="connsiteY2" fmla="*/ 11322 h 70726"/>
                <a:gd name="connsiteX3" fmla="*/ 15680 w 67731"/>
                <a:gd name="connsiteY3" fmla="*/ 134 h 70726"/>
                <a:gd name="connsiteX4" fmla="*/ 57236 w 67731"/>
                <a:gd name="connsiteY4" fmla="*/ 24588 h 70726"/>
                <a:gd name="connsiteX5" fmla="*/ 67732 w 67731"/>
                <a:gd name="connsiteY5" fmla="*/ 70727 h 7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31" h="70726">
                  <a:moveTo>
                    <a:pt x="67732" y="70727"/>
                  </a:moveTo>
                  <a:cubicBezTo>
                    <a:pt x="44290" y="62256"/>
                    <a:pt x="25909" y="59911"/>
                    <a:pt x="14081" y="49895"/>
                  </a:cubicBezTo>
                  <a:cubicBezTo>
                    <a:pt x="4864" y="42063"/>
                    <a:pt x="2680" y="24855"/>
                    <a:pt x="16" y="11322"/>
                  </a:cubicBezTo>
                  <a:cubicBezTo>
                    <a:pt x="-517" y="8499"/>
                    <a:pt x="12376" y="-1251"/>
                    <a:pt x="15680" y="134"/>
                  </a:cubicBezTo>
                  <a:cubicBezTo>
                    <a:pt x="30491" y="6421"/>
                    <a:pt x="46314" y="13400"/>
                    <a:pt x="57236" y="24588"/>
                  </a:cubicBezTo>
                  <a:cubicBezTo>
                    <a:pt x="64003" y="31621"/>
                    <a:pt x="62724" y="46485"/>
                    <a:pt x="67732" y="707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5" name="任意多边形: 形状 434"/>
            <p:cNvSpPr/>
            <p:nvPr/>
          </p:nvSpPr>
          <p:spPr>
            <a:xfrm>
              <a:off x="8627176" y="4050304"/>
              <a:ext cx="60043" cy="66849"/>
            </a:xfrm>
            <a:custGeom>
              <a:avLst/>
              <a:gdLst>
                <a:gd name="connsiteX0" fmla="*/ 9022 w 60043"/>
                <a:gd name="connsiteY0" fmla="*/ 18 h 66849"/>
                <a:gd name="connsiteX1" fmla="*/ 59955 w 60043"/>
                <a:gd name="connsiteY1" fmla="*/ 49513 h 66849"/>
                <a:gd name="connsiteX2" fmla="*/ 44078 w 60043"/>
                <a:gd name="connsiteY2" fmla="*/ 66668 h 66849"/>
                <a:gd name="connsiteX3" fmla="*/ 71 w 60043"/>
                <a:gd name="connsiteY3" fmla="*/ 22288 h 66849"/>
                <a:gd name="connsiteX4" fmla="*/ 9022 w 60043"/>
                <a:gd name="connsiteY4" fmla="*/ 18 h 6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42" h="66849">
                  <a:moveTo>
                    <a:pt x="9022" y="18"/>
                  </a:moveTo>
                  <a:cubicBezTo>
                    <a:pt x="36992" y="-781"/>
                    <a:pt x="61713" y="25112"/>
                    <a:pt x="59955" y="49513"/>
                  </a:cubicBezTo>
                  <a:cubicBezTo>
                    <a:pt x="59529" y="55853"/>
                    <a:pt x="50152" y="66029"/>
                    <a:pt x="44078" y="66668"/>
                  </a:cubicBezTo>
                  <a:cubicBezTo>
                    <a:pt x="20903" y="69119"/>
                    <a:pt x="-1421" y="46263"/>
                    <a:pt x="71" y="22288"/>
                  </a:cubicBezTo>
                  <a:cubicBezTo>
                    <a:pt x="550" y="13870"/>
                    <a:pt x="6571" y="5772"/>
                    <a:pt x="9022" y="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6" name="任意多边形: 形状 435"/>
            <p:cNvSpPr/>
            <p:nvPr/>
          </p:nvSpPr>
          <p:spPr>
            <a:xfrm>
              <a:off x="8220483" y="4164504"/>
              <a:ext cx="60473" cy="61580"/>
            </a:xfrm>
            <a:custGeom>
              <a:avLst/>
              <a:gdLst>
                <a:gd name="connsiteX0" fmla="*/ 46714 w 60473"/>
                <a:gd name="connsiteY0" fmla="*/ 61580 h 61580"/>
                <a:gd name="connsiteX1" fmla="*/ 682 w 60473"/>
                <a:gd name="connsiteY1" fmla="*/ 15335 h 61580"/>
                <a:gd name="connsiteX2" fmla="*/ 25190 w 60473"/>
                <a:gd name="connsiteY2" fmla="*/ 98 h 61580"/>
                <a:gd name="connsiteX3" fmla="*/ 60459 w 60473"/>
                <a:gd name="connsiteY3" fmla="*/ 43253 h 61580"/>
                <a:gd name="connsiteX4" fmla="*/ 46714 w 60473"/>
                <a:gd name="connsiteY4" fmla="*/ 61580 h 6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73" h="61579">
                  <a:moveTo>
                    <a:pt x="46714" y="61580"/>
                  </a:moveTo>
                  <a:cubicBezTo>
                    <a:pt x="15440" y="60568"/>
                    <a:pt x="-3953" y="38991"/>
                    <a:pt x="682" y="15335"/>
                  </a:cubicBezTo>
                  <a:cubicBezTo>
                    <a:pt x="2014" y="8676"/>
                    <a:pt x="16346" y="684"/>
                    <a:pt x="25190" y="98"/>
                  </a:cubicBezTo>
                  <a:cubicBezTo>
                    <a:pt x="54652" y="-1714"/>
                    <a:pt x="59021" y="21942"/>
                    <a:pt x="60459" y="43253"/>
                  </a:cubicBezTo>
                  <a:cubicBezTo>
                    <a:pt x="60939" y="50339"/>
                    <a:pt x="49431" y="58224"/>
                    <a:pt x="46714" y="615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7" name="任意多边形: 形状 436"/>
            <p:cNvSpPr/>
            <p:nvPr/>
          </p:nvSpPr>
          <p:spPr>
            <a:xfrm>
              <a:off x="7714281" y="4638291"/>
              <a:ext cx="63148" cy="59359"/>
            </a:xfrm>
            <a:custGeom>
              <a:avLst/>
              <a:gdLst>
                <a:gd name="connsiteX0" fmla="*/ 49336 w 63148"/>
                <a:gd name="connsiteY0" fmla="*/ 58821 h 59359"/>
                <a:gd name="connsiteX1" fmla="*/ 587 w 63148"/>
                <a:gd name="connsiteY1" fmla="*/ 20248 h 59359"/>
                <a:gd name="connsiteX2" fmla="*/ 24349 w 63148"/>
                <a:gd name="connsiteY2" fmla="*/ 269 h 59359"/>
                <a:gd name="connsiteX3" fmla="*/ 63135 w 63148"/>
                <a:gd name="connsiteY3" fmla="*/ 39587 h 59359"/>
                <a:gd name="connsiteX4" fmla="*/ 49336 w 63148"/>
                <a:gd name="connsiteY4" fmla="*/ 58821 h 5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48" h="59359">
                  <a:moveTo>
                    <a:pt x="49336" y="58821"/>
                  </a:moveTo>
                  <a:cubicBezTo>
                    <a:pt x="9644" y="62976"/>
                    <a:pt x="4636" y="42411"/>
                    <a:pt x="587" y="20248"/>
                  </a:cubicBezTo>
                  <a:cubicBezTo>
                    <a:pt x="-3249" y="-904"/>
                    <a:pt x="12521" y="1387"/>
                    <a:pt x="24349" y="269"/>
                  </a:cubicBezTo>
                  <a:cubicBezTo>
                    <a:pt x="52852" y="-2555"/>
                    <a:pt x="61856" y="17317"/>
                    <a:pt x="63135" y="39587"/>
                  </a:cubicBezTo>
                  <a:cubicBezTo>
                    <a:pt x="63614" y="47472"/>
                    <a:pt x="51361" y="56103"/>
                    <a:pt x="49336" y="588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8" name="任意多边形: 形状 437"/>
            <p:cNvSpPr/>
            <p:nvPr/>
          </p:nvSpPr>
          <p:spPr>
            <a:xfrm>
              <a:off x="7206585" y="5343974"/>
              <a:ext cx="63377" cy="55734"/>
            </a:xfrm>
            <a:custGeom>
              <a:avLst/>
              <a:gdLst>
                <a:gd name="connsiteX0" fmla="*/ 62669 w 63377"/>
                <a:gd name="connsiteY0" fmla="*/ 54698 h 55734"/>
                <a:gd name="connsiteX1" fmla="*/ 494 w 63377"/>
                <a:gd name="connsiteY1" fmla="*/ 28592 h 55734"/>
                <a:gd name="connsiteX2" fmla="*/ 32035 w 63377"/>
                <a:gd name="connsiteY2" fmla="*/ 35 h 55734"/>
                <a:gd name="connsiteX3" fmla="*/ 62669 w 63377"/>
                <a:gd name="connsiteY3" fmla="*/ 54698 h 5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77" h="55734">
                  <a:moveTo>
                    <a:pt x="62669" y="54698"/>
                  </a:moveTo>
                  <a:cubicBezTo>
                    <a:pt x="37789" y="51021"/>
                    <a:pt x="6621" y="69402"/>
                    <a:pt x="494" y="28592"/>
                  </a:cubicBezTo>
                  <a:cubicBezTo>
                    <a:pt x="-3075" y="4936"/>
                    <a:pt x="13228" y="-498"/>
                    <a:pt x="32035" y="35"/>
                  </a:cubicBezTo>
                  <a:cubicBezTo>
                    <a:pt x="56009" y="727"/>
                    <a:pt x="66292" y="18362"/>
                    <a:pt x="62669" y="546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9" name="任意多边形: 形状 438"/>
            <p:cNvSpPr/>
            <p:nvPr/>
          </p:nvSpPr>
          <p:spPr>
            <a:xfrm>
              <a:off x="9748949" y="4436636"/>
              <a:ext cx="65230" cy="69494"/>
            </a:xfrm>
            <a:custGeom>
              <a:avLst/>
              <a:gdLst>
                <a:gd name="connsiteX0" fmla="*/ 591 w 65230"/>
                <a:gd name="connsiteY0" fmla="*/ 1 h 69494"/>
                <a:gd name="connsiteX1" fmla="*/ 65163 w 65230"/>
                <a:gd name="connsiteY1" fmla="*/ 56475 h 69494"/>
                <a:gd name="connsiteX2" fmla="*/ 44172 w 65230"/>
                <a:gd name="connsiteY2" fmla="*/ 69422 h 69494"/>
                <a:gd name="connsiteX3" fmla="*/ 591 w 65230"/>
                <a:gd name="connsiteY3" fmla="*/ 1 h 69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230" h="69494">
                  <a:moveTo>
                    <a:pt x="591" y="1"/>
                  </a:moveTo>
                  <a:cubicBezTo>
                    <a:pt x="27816" y="-212"/>
                    <a:pt x="67081" y="32660"/>
                    <a:pt x="65163" y="56475"/>
                  </a:cubicBezTo>
                  <a:cubicBezTo>
                    <a:pt x="64737" y="61590"/>
                    <a:pt x="50725" y="70381"/>
                    <a:pt x="44172" y="69422"/>
                  </a:cubicBezTo>
                  <a:cubicBezTo>
                    <a:pt x="15562" y="65319"/>
                    <a:pt x="-3671" y="32873"/>
                    <a:pt x="591" y="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0" name="任意多边形: 形状 439"/>
            <p:cNvSpPr/>
            <p:nvPr/>
          </p:nvSpPr>
          <p:spPr>
            <a:xfrm>
              <a:off x="9444608" y="4212144"/>
              <a:ext cx="70989" cy="65278"/>
            </a:xfrm>
            <a:custGeom>
              <a:avLst/>
              <a:gdLst>
                <a:gd name="connsiteX0" fmla="*/ 70990 w 70989"/>
                <a:gd name="connsiteY0" fmla="*/ 63702 h 65278"/>
                <a:gd name="connsiteX1" fmla="*/ 503 w 70989"/>
                <a:gd name="connsiteY1" fmla="*/ 26620 h 65278"/>
                <a:gd name="connsiteX2" fmla="*/ 6684 w 70989"/>
                <a:gd name="connsiteY2" fmla="*/ 2006 h 65278"/>
                <a:gd name="connsiteX3" fmla="*/ 32097 w 70989"/>
                <a:gd name="connsiteY3" fmla="*/ 4990 h 65278"/>
                <a:gd name="connsiteX4" fmla="*/ 70990 w 70989"/>
                <a:gd name="connsiteY4" fmla="*/ 63702 h 6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989" h="65276">
                  <a:moveTo>
                    <a:pt x="70990" y="63702"/>
                  </a:moveTo>
                  <a:cubicBezTo>
                    <a:pt x="26023" y="69722"/>
                    <a:pt x="7216" y="58747"/>
                    <a:pt x="503" y="26620"/>
                  </a:cubicBezTo>
                  <a:cubicBezTo>
                    <a:pt x="-1148" y="18789"/>
                    <a:pt x="1356" y="5363"/>
                    <a:pt x="6684" y="2006"/>
                  </a:cubicBezTo>
                  <a:cubicBezTo>
                    <a:pt x="12544" y="-1670"/>
                    <a:pt x="27888" y="-72"/>
                    <a:pt x="32097" y="4990"/>
                  </a:cubicBezTo>
                  <a:cubicBezTo>
                    <a:pt x="45843" y="21666"/>
                    <a:pt x="56338" y="40899"/>
                    <a:pt x="70990" y="637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1" name="任意多边形: 形状 440"/>
            <p:cNvSpPr/>
            <p:nvPr/>
          </p:nvSpPr>
          <p:spPr>
            <a:xfrm>
              <a:off x="10038065" y="4655589"/>
              <a:ext cx="67906" cy="75300"/>
            </a:xfrm>
            <a:custGeom>
              <a:avLst/>
              <a:gdLst>
                <a:gd name="connsiteX0" fmla="*/ 67902 w 67906"/>
                <a:gd name="connsiteY0" fmla="*/ 75300 h 75300"/>
                <a:gd name="connsiteX1" fmla="*/ 505 w 67906"/>
                <a:gd name="connsiteY1" fmla="*/ 19679 h 75300"/>
                <a:gd name="connsiteX2" fmla="*/ 3435 w 67906"/>
                <a:gd name="connsiteY2" fmla="*/ 2523 h 75300"/>
                <a:gd name="connsiteX3" fmla="*/ 20591 w 67906"/>
                <a:gd name="connsiteY3" fmla="*/ 1138 h 75300"/>
                <a:gd name="connsiteX4" fmla="*/ 67902 w 67906"/>
                <a:gd name="connsiteY4" fmla="*/ 75300 h 7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06" h="75300">
                  <a:moveTo>
                    <a:pt x="67902" y="75300"/>
                  </a:moveTo>
                  <a:cubicBezTo>
                    <a:pt x="36574" y="72051"/>
                    <a:pt x="6046" y="46690"/>
                    <a:pt x="505" y="19679"/>
                  </a:cubicBezTo>
                  <a:cubicBezTo>
                    <a:pt x="-614" y="14138"/>
                    <a:pt x="26" y="5773"/>
                    <a:pt x="3435" y="2523"/>
                  </a:cubicBezTo>
                  <a:cubicBezTo>
                    <a:pt x="6739" y="-620"/>
                    <a:pt x="15263" y="-514"/>
                    <a:pt x="20591" y="1138"/>
                  </a:cubicBezTo>
                  <a:cubicBezTo>
                    <a:pt x="46111" y="9183"/>
                    <a:pt x="68275" y="43334"/>
                    <a:pt x="67902" y="753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2" name="任意多边形: 形状 441"/>
            <p:cNvSpPr/>
            <p:nvPr/>
          </p:nvSpPr>
          <p:spPr>
            <a:xfrm>
              <a:off x="10499262" y="5073625"/>
              <a:ext cx="69047" cy="67936"/>
            </a:xfrm>
            <a:custGeom>
              <a:avLst/>
              <a:gdLst>
                <a:gd name="connsiteX0" fmla="*/ 0 w 69047"/>
                <a:gd name="connsiteY0" fmla="*/ 0 h 67936"/>
                <a:gd name="connsiteX1" fmla="*/ 69048 w 69047"/>
                <a:gd name="connsiteY1" fmla="*/ 67822 h 67936"/>
                <a:gd name="connsiteX2" fmla="*/ 0 w 69047"/>
                <a:gd name="connsiteY2" fmla="*/ 0 h 67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47" h="67936">
                  <a:moveTo>
                    <a:pt x="0" y="0"/>
                  </a:moveTo>
                  <a:cubicBezTo>
                    <a:pt x="45126" y="107"/>
                    <a:pt x="56847" y="12094"/>
                    <a:pt x="69048" y="67822"/>
                  </a:cubicBezTo>
                  <a:cubicBezTo>
                    <a:pt x="26479" y="69368"/>
                    <a:pt x="12147" y="5567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3" name="任意多边形: 形状 442"/>
            <p:cNvSpPr/>
            <p:nvPr/>
          </p:nvSpPr>
          <p:spPr>
            <a:xfrm>
              <a:off x="10672681" y="5259273"/>
              <a:ext cx="70273" cy="75092"/>
            </a:xfrm>
            <a:custGeom>
              <a:avLst/>
              <a:gdLst>
                <a:gd name="connsiteX0" fmla="*/ 70273 w 70273"/>
                <a:gd name="connsiteY0" fmla="*/ 75092 h 75092"/>
                <a:gd name="connsiteX1" fmla="*/ 0 w 70273"/>
                <a:gd name="connsiteY1" fmla="*/ 24 h 75092"/>
                <a:gd name="connsiteX2" fmla="*/ 70273 w 70273"/>
                <a:gd name="connsiteY2" fmla="*/ 75092 h 7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73" h="75092">
                  <a:moveTo>
                    <a:pt x="70273" y="75092"/>
                  </a:moveTo>
                  <a:cubicBezTo>
                    <a:pt x="25946" y="67314"/>
                    <a:pt x="9856" y="37158"/>
                    <a:pt x="0" y="24"/>
                  </a:cubicBezTo>
                  <a:cubicBezTo>
                    <a:pt x="45499" y="-882"/>
                    <a:pt x="69048" y="23946"/>
                    <a:pt x="70273" y="750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4" name="任意多边形: 形状 443"/>
            <p:cNvSpPr/>
            <p:nvPr/>
          </p:nvSpPr>
          <p:spPr>
            <a:xfrm>
              <a:off x="7043485" y="6073408"/>
              <a:ext cx="67148" cy="60654"/>
            </a:xfrm>
            <a:custGeom>
              <a:avLst/>
              <a:gdLst>
                <a:gd name="connsiteX0" fmla="*/ 41428 w 67148"/>
                <a:gd name="connsiteY0" fmla="*/ 60655 h 60654"/>
                <a:gd name="connsiteX1" fmla="*/ 298 w 67148"/>
                <a:gd name="connsiteY1" fmla="*/ 22348 h 60654"/>
                <a:gd name="connsiteX2" fmla="*/ 30613 w 67148"/>
                <a:gd name="connsiteY2" fmla="*/ 25 h 60654"/>
                <a:gd name="connsiteX3" fmla="*/ 67054 w 67148"/>
                <a:gd name="connsiteY3" fmla="*/ 30766 h 60654"/>
                <a:gd name="connsiteX4" fmla="*/ 41428 w 67148"/>
                <a:gd name="connsiteY4" fmla="*/ 60655 h 6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48" h="60654">
                  <a:moveTo>
                    <a:pt x="41428" y="60655"/>
                  </a:moveTo>
                  <a:cubicBezTo>
                    <a:pt x="10740" y="57724"/>
                    <a:pt x="2748" y="41581"/>
                    <a:pt x="298" y="22348"/>
                  </a:cubicBezTo>
                  <a:cubicBezTo>
                    <a:pt x="-2633" y="-721"/>
                    <a:pt x="16707" y="398"/>
                    <a:pt x="30613" y="25"/>
                  </a:cubicBezTo>
                  <a:cubicBezTo>
                    <a:pt x="50858" y="-561"/>
                    <a:pt x="68600" y="9295"/>
                    <a:pt x="67054" y="30766"/>
                  </a:cubicBezTo>
                  <a:cubicBezTo>
                    <a:pt x="66309" y="41261"/>
                    <a:pt x="50432" y="50692"/>
                    <a:pt x="41428" y="606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5" name="任意多边形: 形状 444"/>
            <p:cNvSpPr/>
            <p:nvPr/>
          </p:nvSpPr>
          <p:spPr>
            <a:xfrm>
              <a:off x="7591472" y="4806924"/>
              <a:ext cx="64790" cy="53869"/>
            </a:xfrm>
            <a:custGeom>
              <a:avLst/>
              <a:gdLst>
                <a:gd name="connsiteX0" fmla="*/ 64790 w 64790"/>
                <a:gd name="connsiteY0" fmla="*/ 51193 h 53869"/>
                <a:gd name="connsiteX1" fmla="*/ 5 w 64790"/>
                <a:gd name="connsiteY1" fmla="*/ 22423 h 53869"/>
                <a:gd name="connsiteX2" fmla="*/ 18812 w 64790"/>
                <a:gd name="connsiteY2" fmla="*/ 1591 h 53869"/>
                <a:gd name="connsiteX3" fmla="*/ 64790 w 64790"/>
                <a:gd name="connsiteY3" fmla="*/ 51193 h 5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90" h="53869">
                  <a:moveTo>
                    <a:pt x="64790" y="51193"/>
                  </a:moveTo>
                  <a:cubicBezTo>
                    <a:pt x="16414" y="58332"/>
                    <a:pt x="1123" y="51992"/>
                    <a:pt x="5" y="22423"/>
                  </a:cubicBezTo>
                  <a:cubicBezTo>
                    <a:pt x="-262" y="15443"/>
                    <a:pt x="11086" y="3189"/>
                    <a:pt x="18812" y="1591"/>
                  </a:cubicBezTo>
                  <a:cubicBezTo>
                    <a:pt x="49233" y="-4749"/>
                    <a:pt x="59516" y="7079"/>
                    <a:pt x="64790" y="511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6" name="任意多边形: 形状 445"/>
            <p:cNvSpPr/>
            <p:nvPr/>
          </p:nvSpPr>
          <p:spPr>
            <a:xfrm>
              <a:off x="11272107" y="5927825"/>
              <a:ext cx="90145" cy="88334"/>
            </a:xfrm>
            <a:custGeom>
              <a:avLst/>
              <a:gdLst>
                <a:gd name="connsiteX0" fmla="*/ 0 w 90145"/>
                <a:gd name="connsiteY0" fmla="*/ 0 h 88334"/>
                <a:gd name="connsiteX1" fmla="*/ 90146 w 90145"/>
                <a:gd name="connsiteY1" fmla="*/ 88334 h 88334"/>
                <a:gd name="connsiteX2" fmla="*/ 0 w 90145"/>
                <a:gd name="connsiteY2" fmla="*/ 0 h 8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145" h="88334">
                  <a:moveTo>
                    <a:pt x="0" y="0"/>
                  </a:moveTo>
                  <a:cubicBezTo>
                    <a:pt x="52905" y="9910"/>
                    <a:pt x="72457" y="44167"/>
                    <a:pt x="90146" y="88334"/>
                  </a:cubicBezTo>
                  <a:cubicBezTo>
                    <a:pt x="38679" y="77839"/>
                    <a:pt x="19073" y="4288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7" name="任意多边形: 形状 446"/>
            <p:cNvSpPr/>
            <p:nvPr/>
          </p:nvSpPr>
          <p:spPr>
            <a:xfrm>
              <a:off x="6965744" y="6446618"/>
              <a:ext cx="62797" cy="54999"/>
            </a:xfrm>
            <a:custGeom>
              <a:avLst/>
              <a:gdLst>
                <a:gd name="connsiteX0" fmla="*/ 43515 w 62797"/>
                <a:gd name="connsiteY0" fmla="*/ 54580 h 54999"/>
                <a:gd name="connsiteX1" fmla="*/ 307 w 62797"/>
                <a:gd name="connsiteY1" fmla="*/ 21654 h 54999"/>
                <a:gd name="connsiteX2" fmla="*/ 31581 w 62797"/>
                <a:gd name="connsiteY2" fmla="*/ 503 h 54999"/>
                <a:gd name="connsiteX3" fmla="*/ 62322 w 62797"/>
                <a:gd name="connsiteY3" fmla="*/ 34228 h 54999"/>
                <a:gd name="connsiteX4" fmla="*/ 43515 w 62797"/>
                <a:gd name="connsiteY4" fmla="*/ 54580 h 54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797" h="54999">
                  <a:moveTo>
                    <a:pt x="43515" y="54580"/>
                  </a:moveTo>
                  <a:cubicBezTo>
                    <a:pt x="6061" y="58043"/>
                    <a:pt x="-1771" y="39449"/>
                    <a:pt x="307" y="21654"/>
                  </a:cubicBezTo>
                  <a:cubicBezTo>
                    <a:pt x="1266" y="13183"/>
                    <a:pt x="19753" y="2421"/>
                    <a:pt x="31581" y="503"/>
                  </a:cubicBezTo>
                  <a:cubicBezTo>
                    <a:pt x="55023" y="-3280"/>
                    <a:pt x="65199" y="14888"/>
                    <a:pt x="62322" y="34228"/>
                  </a:cubicBezTo>
                  <a:cubicBezTo>
                    <a:pt x="60777" y="44350"/>
                    <a:pt x="45700" y="52395"/>
                    <a:pt x="43515" y="545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8" name="任意多边形: 形状 447"/>
            <p:cNvSpPr/>
            <p:nvPr/>
          </p:nvSpPr>
          <p:spPr>
            <a:xfrm>
              <a:off x="7285658" y="4990651"/>
              <a:ext cx="61596" cy="57741"/>
            </a:xfrm>
            <a:custGeom>
              <a:avLst/>
              <a:gdLst>
                <a:gd name="connsiteX0" fmla="*/ 46784 w 61596"/>
                <a:gd name="connsiteY0" fmla="*/ 57720 h 57741"/>
                <a:gd name="connsiteX1" fmla="*/ 272 w 61596"/>
                <a:gd name="connsiteY1" fmla="*/ 22663 h 57741"/>
                <a:gd name="connsiteX2" fmla="*/ 27071 w 61596"/>
                <a:gd name="connsiteY2" fmla="*/ 73 h 57741"/>
                <a:gd name="connsiteX3" fmla="*/ 61488 w 61596"/>
                <a:gd name="connsiteY3" fmla="*/ 36142 h 57741"/>
                <a:gd name="connsiteX4" fmla="*/ 46784 w 61596"/>
                <a:gd name="connsiteY4" fmla="*/ 57720 h 5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96" h="57739">
                  <a:moveTo>
                    <a:pt x="46784" y="57720"/>
                  </a:moveTo>
                  <a:cubicBezTo>
                    <a:pt x="13538" y="58359"/>
                    <a:pt x="2883" y="44827"/>
                    <a:pt x="272" y="22663"/>
                  </a:cubicBezTo>
                  <a:cubicBezTo>
                    <a:pt x="-2232" y="1512"/>
                    <a:pt x="13006" y="766"/>
                    <a:pt x="27071" y="73"/>
                  </a:cubicBezTo>
                  <a:cubicBezTo>
                    <a:pt x="51951" y="-1205"/>
                    <a:pt x="62820" y="14352"/>
                    <a:pt x="61488" y="36142"/>
                  </a:cubicBezTo>
                  <a:cubicBezTo>
                    <a:pt x="60955" y="45253"/>
                    <a:pt x="49767" y="53671"/>
                    <a:pt x="46784" y="577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9" name="任意多边形: 形状 448"/>
            <p:cNvSpPr/>
            <p:nvPr/>
          </p:nvSpPr>
          <p:spPr>
            <a:xfrm>
              <a:off x="7835343" y="4470839"/>
              <a:ext cx="60795" cy="61005"/>
            </a:xfrm>
            <a:custGeom>
              <a:avLst/>
              <a:gdLst>
                <a:gd name="connsiteX0" fmla="*/ 46976 w 60795"/>
                <a:gd name="connsiteY0" fmla="*/ 61006 h 61005"/>
                <a:gd name="connsiteX1" fmla="*/ 38 w 60795"/>
                <a:gd name="connsiteY1" fmla="*/ 24936 h 61005"/>
                <a:gd name="connsiteX2" fmla="*/ 19538 w 60795"/>
                <a:gd name="connsiteY2" fmla="*/ 589 h 61005"/>
                <a:gd name="connsiteX3" fmla="*/ 60562 w 60795"/>
                <a:gd name="connsiteY3" fmla="*/ 41879 h 61005"/>
                <a:gd name="connsiteX4" fmla="*/ 46976 w 60795"/>
                <a:gd name="connsiteY4" fmla="*/ 61006 h 6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95" h="61005">
                  <a:moveTo>
                    <a:pt x="46976" y="61006"/>
                  </a:moveTo>
                  <a:cubicBezTo>
                    <a:pt x="14264" y="61006"/>
                    <a:pt x="-867" y="48911"/>
                    <a:pt x="38" y="24936"/>
                  </a:cubicBezTo>
                  <a:cubicBezTo>
                    <a:pt x="358" y="16252"/>
                    <a:pt x="11333" y="2293"/>
                    <a:pt x="19538" y="589"/>
                  </a:cubicBezTo>
                  <a:cubicBezTo>
                    <a:pt x="41009" y="-3993"/>
                    <a:pt x="63332" y="18969"/>
                    <a:pt x="60562" y="41879"/>
                  </a:cubicBezTo>
                  <a:cubicBezTo>
                    <a:pt x="59550" y="50190"/>
                    <a:pt x="49640" y="57436"/>
                    <a:pt x="46976" y="6100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0" name="任意多边形: 形状 449"/>
            <p:cNvSpPr/>
            <p:nvPr/>
          </p:nvSpPr>
          <p:spPr>
            <a:xfrm>
              <a:off x="7069184" y="5535418"/>
              <a:ext cx="65923" cy="55426"/>
            </a:xfrm>
            <a:custGeom>
              <a:avLst/>
              <a:gdLst>
                <a:gd name="connsiteX0" fmla="*/ 42155 w 65923"/>
                <a:gd name="connsiteY0" fmla="*/ 55426 h 55426"/>
                <a:gd name="connsiteX1" fmla="*/ 12 w 65923"/>
                <a:gd name="connsiteY1" fmla="*/ 18292 h 55426"/>
                <a:gd name="connsiteX2" fmla="*/ 25799 w 65923"/>
                <a:gd name="connsiteY2" fmla="*/ 1190 h 55426"/>
                <a:gd name="connsiteX3" fmla="*/ 65863 w 65923"/>
                <a:gd name="connsiteY3" fmla="*/ 32197 h 55426"/>
                <a:gd name="connsiteX4" fmla="*/ 42155 w 65923"/>
                <a:gd name="connsiteY4" fmla="*/ 55426 h 5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23" h="55426">
                  <a:moveTo>
                    <a:pt x="42155" y="55426"/>
                  </a:moveTo>
                  <a:cubicBezTo>
                    <a:pt x="13172" y="53082"/>
                    <a:pt x="-467" y="40881"/>
                    <a:pt x="12" y="18292"/>
                  </a:cubicBezTo>
                  <a:cubicBezTo>
                    <a:pt x="119" y="12218"/>
                    <a:pt x="15995" y="3214"/>
                    <a:pt x="25799" y="1190"/>
                  </a:cubicBezTo>
                  <a:cubicBezTo>
                    <a:pt x="49507" y="-3712"/>
                    <a:pt x="67089" y="6517"/>
                    <a:pt x="65863" y="32197"/>
                  </a:cubicBezTo>
                  <a:cubicBezTo>
                    <a:pt x="65490" y="40242"/>
                    <a:pt x="50466" y="47701"/>
                    <a:pt x="42155" y="554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1" name="任意多边形: 形状 450"/>
            <p:cNvSpPr/>
            <p:nvPr/>
          </p:nvSpPr>
          <p:spPr>
            <a:xfrm>
              <a:off x="6904969" y="6273813"/>
              <a:ext cx="64416" cy="56364"/>
            </a:xfrm>
            <a:custGeom>
              <a:avLst/>
              <a:gdLst>
                <a:gd name="connsiteX0" fmla="*/ 44299 w 64416"/>
                <a:gd name="connsiteY0" fmla="*/ 56364 h 56364"/>
                <a:gd name="connsiteX1" fmla="*/ 26 w 64416"/>
                <a:gd name="connsiteY1" fmla="*/ 22267 h 56364"/>
                <a:gd name="connsiteX2" fmla="*/ 31406 w 64416"/>
                <a:gd name="connsiteY2" fmla="*/ 210 h 56364"/>
                <a:gd name="connsiteX3" fmla="*/ 64012 w 64416"/>
                <a:gd name="connsiteY3" fmla="*/ 33029 h 56364"/>
                <a:gd name="connsiteX4" fmla="*/ 44299 w 64416"/>
                <a:gd name="connsiteY4" fmla="*/ 56364 h 5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16" h="56364">
                  <a:moveTo>
                    <a:pt x="44299" y="56364"/>
                  </a:moveTo>
                  <a:cubicBezTo>
                    <a:pt x="11587" y="55778"/>
                    <a:pt x="771" y="44217"/>
                    <a:pt x="26" y="22267"/>
                  </a:cubicBezTo>
                  <a:cubicBezTo>
                    <a:pt x="-774" y="-1175"/>
                    <a:pt x="17341" y="1488"/>
                    <a:pt x="31406" y="210"/>
                  </a:cubicBezTo>
                  <a:cubicBezTo>
                    <a:pt x="54742" y="-1921"/>
                    <a:pt x="66836" y="12410"/>
                    <a:pt x="64012" y="33029"/>
                  </a:cubicBezTo>
                  <a:cubicBezTo>
                    <a:pt x="62627" y="43418"/>
                    <a:pt x="48242" y="51995"/>
                    <a:pt x="44299" y="563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2" name="任意多边形: 形状 451"/>
            <p:cNvSpPr/>
            <p:nvPr/>
          </p:nvSpPr>
          <p:spPr>
            <a:xfrm>
              <a:off x="8112634" y="4319131"/>
              <a:ext cx="60315" cy="56338"/>
            </a:xfrm>
            <a:custGeom>
              <a:avLst/>
              <a:gdLst>
                <a:gd name="connsiteX0" fmla="*/ 60315 w 60315"/>
                <a:gd name="connsiteY0" fmla="*/ 53254 h 56338"/>
                <a:gd name="connsiteX1" fmla="*/ 4 w 60315"/>
                <a:gd name="connsiteY1" fmla="*/ 23205 h 56338"/>
                <a:gd name="connsiteX2" fmla="*/ 19930 w 60315"/>
                <a:gd name="connsiteY2" fmla="*/ 456 h 56338"/>
                <a:gd name="connsiteX3" fmla="*/ 60315 w 60315"/>
                <a:gd name="connsiteY3" fmla="*/ 53254 h 5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314" h="56338">
                  <a:moveTo>
                    <a:pt x="60315" y="53254"/>
                  </a:moveTo>
                  <a:cubicBezTo>
                    <a:pt x="18598" y="61619"/>
                    <a:pt x="963" y="53414"/>
                    <a:pt x="4" y="23205"/>
                  </a:cubicBezTo>
                  <a:cubicBezTo>
                    <a:pt x="-262" y="15480"/>
                    <a:pt x="12045" y="1521"/>
                    <a:pt x="19930" y="456"/>
                  </a:cubicBezTo>
                  <a:cubicBezTo>
                    <a:pt x="46942" y="-3220"/>
                    <a:pt x="60421" y="15427"/>
                    <a:pt x="60315" y="532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3" name="任意多边形: 形状 452"/>
            <p:cNvSpPr/>
            <p:nvPr/>
          </p:nvSpPr>
          <p:spPr>
            <a:xfrm>
              <a:off x="6932053" y="5712210"/>
              <a:ext cx="62953" cy="67807"/>
            </a:xfrm>
            <a:custGeom>
              <a:avLst/>
              <a:gdLst>
                <a:gd name="connsiteX0" fmla="*/ 28829 w 62953"/>
                <a:gd name="connsiteY0" fmla="*/ 0 h 67807"/>
                <a:gd name="connsiteX1" fmla="*/ 62021 w 62953"/>
                <a:gd name="connsiteY1" fmla="*/ 44806 h 67807"/>
                <a:gd name="connsiteX2" fmla="*/ 32879 w 62953"/>
                <a:gd name="connsiteY2" fmla="*/ 67716 h 67807"/>
                <a:gd name="connsiteX3" fmla="*/ 166 w 62953"/>
                <a:gd name="connsiteY3" fmla="*/ 34524 h 67807"/>
                <a:gd name="connsiteX4" fmla="*/ 28829 w 62953"/>
                <a:gd name="connsiteY4" fmla="*/ 0 h 6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52" h="67807">
                  <a:moveTo>
                    <a:pt x="28829" y="0"/>
                  </a:moveTo>
                  <a:cubicBezTo>
                    <a:pt x="43800" y="19340"/>
                    <a:pt x="58345" y="30635"/>
                    <a:pt x="62021" y="44806"/>
                  </a:cubicBezTo>
                  <a:cubicBezTo>
                    <a:pt x="67509" y="65851"/>
                    <a:pt x="47583" y="66810"/>
                    <a:pt x="32879" y="67716"/>
                  </a:cubicBezTo>
                  <a:cubicBezTo>
                    <a:pt x="9916" y="69101"/>
                    <a:pt x="-1539" y="54556"/>
                    <a:pt x="166" y="34524"/>
                  </a:cubicBezTo>
                  <a:cubicBezTo>
                    <a:pt x="912" y="25041"/>
                    <a:pt x="14338" y="16676"/>
                    <a:pt x="2882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4" name="任意多边形: 形状 453"/>
            <p:cNvSpPr/>
            <p:nvPr/>
          </p:nvSpPr>
          <p:spPr>
            <a:xfrm>
              <a:off x="11024313" y="5617163"/>
              <a:ext cx="74535" cy="77362"/>
            </a:xfrm>
            <a:custGeom>
              <a:avLst/>
              <a:gdLst>
                <a:gd name="connsiteX0" fmla="*/ 0 w 74535"/>
                <a:gd name="connsiteY0" fmla="*/ 0 h 77362"/>
                <a:gd name="connsiteX1" fmla="*/ 74535 w 74535"/>
                <a:gd name="connsiteY1" fmla="*/ 77359 h 77362"/>
                <a:gd name="connsiteX2" fmla="*/ 0 w 74535"/>
                <a:gd name="connsiteY2" fmla="*/ 0 h 7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535" h="77362">
                  <a:moveTo>
                    <a:pt x="0" y="0"/>
                  </a:moveTo>
                  <a:cubicBezTo>
                    <a:pt x="47524" y="6820"/>
                    <a:pt x="61056" y="41503"/>
                    <a:pt x="74535" y="77359"/>
                  </a:cubicBezTo>
                  <a:cubicBezTo>
                    <a:pt x="33671" y="77679"/>
                    <a:pt x="10069" y="5354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5" name="任意多边形: 形状 454"/>
            <p:cNvSpPr/>
            <p:nvPr/>
          </p:nvSpPr>
          <p:spPr>
            <a:xfrm>
              <a:off x="9687205" y="4282878"/>
              <a:ext cx="74056" cy="69047"/>
            </a:xfrm>
            <a:custGeom>
              <a:avLst/>
              <a:gdLst>
                <a:gd name="connsiteX0" fmla="*/ 74056 w 74056"/>
                <a:gd name="connsiteY0" fmla="*/ 69048 h 69047"/>
                <a:gd name="connsiteX1" fmla="*/ 0 w 74056"/>
                <a:gd name="connsiteY1" fmla="*/ 0 h 69047"/>
                <a:gd name="connsiteX2" fmla="*/ 37774 w 74056"/>
                <a:gd name="connsiteY2" fmla="*/ 8631 h 69047"/>
                <a:gd name="connsiteX3" fmla="*/ 74056 w 74056"/>
                <a:gd name="connsiteY3" fmla="*/ 69048 h 6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056" h="69047">
                  <a:moveTo>
                    <a:pt x="74056" y="69048"/>
                  </a:moveTo>
                  <a:cubicBezTo>
                    <a:pt x="20512" y="66437"/>
                    <a:pt x="20512" y="66437"/>
                    <a:pt x="0" y="0"/>
                  </a:cubicBezTo>
                  <a:cubicBezTo>
                    <a:pt x="15610" y="3143"/>
                    <a:pt x="31807" y="1545"/>
                    <a:pt x="37774" y="8631"/>
                  </a:cubicBezTo>
                  <a:cubicBezTo>
                    <a:pt x="51520" y="24827"/>
                    <a:pt x="60310" y="45233"/>
                    <a:pt x="74056" y="690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6" name="任意多边形: 形状 455"/>
            <p:cNvSpPr/>
            <p:nvPr/>
          </p:nvSpPr>
          <p:spPr>
            <a:xfrm>
              <a:off x="11820067" y="6535243"/>
              <a:ext cx="91317" cy="80769"/>
            </a:xfrm>
            <a:custGeom>
              <a:avLst/>
              <a:gdLst>
                <a:gd name="connsiteX0" fmla="*/ 0 w 91317"/>
                <a:gd name="connsiteY0" fmla="*/ 0 h 80769"/>
                <a:gd name="connsiteX1" fmla="*/ 91318 w 91317"/>
                <a:gd name="connsiteY1" fmla="*/ 80769 h 80769"/>
                <a:gd name="connsiteX2" fmla="*/ 0 w 91317"/>
                <a:gd name="connsiteY2" fmla="*/ 0 h 8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317" h="80769">
                  <a:moveTo>
                    <a:pt x="0" y="0"/>
                  </a:moveTo>
                  <a:cubicBezTo>
                    <a:pt x="48483" y="9697"/>
                    <a:pt x="65585" y="47844"/>
                    <a:pt x="91318" y="80769"/>
                  </a:cubicBezTo>
                  <a:cubicBezTo>
                    <a:pt x="47364" y="79810"/>
                    <a:pt x="14545" y="5045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7" name="任意多边形: 形状 456"/>
            <p:cNvSpPr/>
            <p:nvPr/>
          </p:nvSpPr>
          <p:spPr>
            <a:xfrm>
              <a:off x="10845727" y="5438203"/>
              <a:ext cx="75654" cy="72353"/>
            </a:xfrm>
            <a:custGeom>
              <a:avLst/>
              <a:gdLst>
                <a:gd name="connsiteX0" fmla="*/ 75654 w 75654"/>
                <a:gd name="connsiteY0" fmla="*/ 69954 h 72353"/>
                <a:gd name="connsiteX1" fmla="*/ 0 w 75654"/>
                <a:gd name="connsiteY1" fmla="*/ 0 h 72353"/>
                <a:gd name="connsiteX2" fmla="*/ 75654 w 75654"/>
                <a:gd name="connsiteY2" fmla="*/ 69954 h 72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54" h="72353">
                  <a:moveTo>
                    <a:pt x="75654" y="69954"/>
                  </a:moveTo>
                  <a:cubicBezTo>
                    <a:pt x="38413" y="78691"/>
                    <a:pt x="24082" y="65372"/>
                    <a:pt x="0" y="0"/>
                  </a:cubicBezTo>
                  <a:cubicBezTo>
                    <a:pt x="37987" y="106"/>
                    <a:pt x="59724" y="20245"/>
                    <a:pt x="75654" y="699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8" name="任意多边形: 形状 457"/>
            <p:cNvSpPr/>
            <p:nvPr/>
          </p:nvSpPr>
          <p:spPr>
            <a:xfrm>
              <a:off x="9981277" y="4515838"/>
              <a:ext cx="66351" cy="63697"/>
            </a:xfrm>
            <a:custGeom>
              <a:avLst/>
              <a:gdLst>
                <a:gd name="connsiteX0" fmla="*/ 66351 w 66351"/>
                <a:gd name="connsiteY0" fmla="*/ 63477 h 63697"/>
                <a:gd name="connsiteX1" fmla="*/ 21 w 66351"/>
                <a:gd name="connsiteY1" fmla="*/ 12650 h 63697"/>
                <a:gd name="connsiteX2" fmla="*/ 22930 w 66351"/>
                <a:gd name="connsiteY2" fmla="*/ 183 h 63697"/>
                <a:gd name="connsiteX3" fmla="*/ 66351 w 66351"/>
                <a:gd name="connsiteY3" fmla="*/ 63477 h 6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51" h="63696">
                  <a:moveTo>
                    <a:pt x="66351" y="63477"/>
                  </a:moveTo>
                  <a:cubicBezTo>
                    <a:pt x="35557" y="66460"/>
                    <a:pt x="-992" y="38703"/>
                    <a:pt x="21" y="12650"/>
                  </a:cubicBezTo>
                  <a:cubicBezTo>
                    <a:pt x="234" y="7855"/>
                    <a:pt x="16324" y="-1415"/>
                    <a:pt x="22930" y="183"/>
                  </a:cubicBezTo>
                  <a:cubicBezTo>
                    <a:pt x="44774" y="5511"/>
                    <a:pt x="62835" y="33694"/>
                    <a:pt x="66351" y="634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9" name="任意多边形: 形状 458"/>
            <p:cNvSpPr/>
            <p:nvPr/>
          </p:nvSpPr>
          <p:spPr>
            <a:xfrm>
              <a:off x="11375412" y="5984336"/>
              <a:ext cx="83912" cy="78068"/>
            </a:xfrm>
            <a:custGeom>
              <a:avLst/>
              <a:gdLst>
                <a:gd name="connsiteX0" fmla="*/ 83912 w 83912"/>
                <a:gd name="connsiteY0" fmla="*/ 78068 h 78068"/>
                <a:gd name="connsiteX1" fmla="*/ 0 w 83912"/>
                <a:gd name="connsiteY1" fmla="*/ 2094 h 78068"/>
                <a:gd name="connsiteX2" fmla="*/ 83912 w 83912"/>
                <a:gd name="connsiteY2" fmla="*/ 78068 h 7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912" h="78068">
                  <a:moveTo>
                    <a:pt x="83912" y="78068"/>
                  </a:moveTo>
                  <a:cubicBezTo>
                    <a:pt x="38466" y="67200"/>
                    <a:pt x="17848" y="37258"/>
                    <a:pt x="0" y="2094"/>
                  </a:cubicBezTo>
                  <a:cubicBezTo>
                    <a:pt x="33192" y="-7176"/>
                    <a:pt x="55995" y="13656"/>
                    <a:pt x="83912" y="780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0" name="任意多边形: 形状 459"/>
            <p:cNvSpPr/>
            <p:nvPr/>
          </p:nvSpPr>
          <p:spPr>
            <a:xfrm>
              <a:off x="9814461" y="4329120"/>
              <a:ext cx="56668" cy="64735"/>
            </a:xfrm>
            <a:custGeom>
              <a:avLst/>
              <a:gdLst>
                <a:gd name="connsiteX0" fmla="*/ 56498 w 56668"/>
                <a:gd name="connsiteY0" fmla="*/ 64736 h 64735"/>
                <a:gd name="connsiteX1" fmla="*/ 24 w 56668"/>
                <a:gd name="connsiteY1" fmla="*/ 643 h 64735"/>
                <a:gd name="connsiteX2" fmla="*/ 56498 w 56668"/>
                <a:gd name="connsiteY2" fmla="*/ 64736 h 6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67" h="64735">
                  <a:moveTo>
                    <a:pt x="56498" y="64736"/>
                  </a:moveTo>
                  <a:cubicBezTo>
                    <a:pt x="16114" y="63137"/>
                    <a:pt x="-722" y="43318"/>
                    <a:pt x="24" y="643"/>
                  </a:cubicBezTo>
                  <a:cubicBezTo>
                    <a:pt x="37904" y="-4206"/>
                    <a:pt x="58789" y="18491"/>
                    <a:pt x="56498" y="647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1" name="任意多边形: 形状 460"/>
            <p:cNvSpPr/>
            <p:nvPr/>
          </p:nvSpPr>
          <p:spPr>
            <a:xfrm>
              <a:off x="9314795" y="4184779"/>
              <a:ext cx="63005" cy="63710"/>
            </a:xfrm>
            <a:custGeom>
              <a:avLst/>
              <a:gdLst>
                <a:gd name="connsiteX0" fmla="*/ 0 w 63005"/>
                <a:gd name="connsiteY0" fmla="*/ 1720 h 63710"/>
                <a:gd name="connsiteX1" fmla="*/ 61962 w 63005"/>
                <a:gd name="connsiteY1" fmla="*/ 39441 h 63710"/>
                <a:gd name="connsiteX2" fmla="*/ 37294 w 63005"/>
                <a:gd name="connsiteY2" fmla="*/ 61604 h 63710"/>
                <a:gd name="connsiteX3" fmla="*/ 0 w 63005"/>
                <a:gd name="connsiteY3" fmla="*/ 1720 h 6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5" h="63710">
                  <a:moveTo>
                    <a:pt x="0" y="1720"/>
                  </a:moveTo>
                  <a:cubicBezTo>
                    <a:pt x="35163" y="-5046"/>
                    <a:pt x="55462" y="8273"/>
                    <a:pt x="61962" y="39441"/>
                  </a:cubicBezTo>
                  <a:cubicBezTo>
                    <a:pt x="66650" y="61924"/>
                    <a:pt x="55036" y="67305"/>
                    <a:pt x="37294" y="61604"/>
                  </a:cubicBezTo>
                  <a:cubicBezTo>
                    <a:pt x="8578" y="52387"/>
                    <a:pt x="4369" y="26974"/>
                    <a:pt x="0" y="17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2" name="任意多边形: 形状 461"/>
            <p:cNvSpPr/>
            <p:nvPr/>
          </p:nvSpPr>
          <p:spPr>
            <a:xfrm>
              <a:off x="9180801" y="4145795"/>
              <a:ext cx="61056" cy="68994"/>
            </a:xfrm>
            <a:custGeom>
              <a:avLst/>
              <a:gdLst>
                <a:gd name="connsiteX0" fmla="*/ 12254 w 61056"/>
                <a:gd name="connsiteY0" fmla="*/ 0 h 68994"/>
                <a:gd name="connsiteX1" fmla="*/ 55941 w 61056"/>
                <a:gd name="connsiteY1" fmla="*/ 32020 h 68994"/>
                <a:gd name="connsiteX2" fmla="*/ 61056 w 61056"/>
                <a:gd name="connsiteY2" fmla="*/ 68995 h 68994"/>
                <a:gd name="connsiteX3" fmla="*/ 21151 w 61056"/>
                <a:gd name="connsiteY3" fmla="*/ 58925 h 68994"/>
                <a:gd name="connsiteX4" fmla="*/ 0 w 61056"/>
                <a:gd name="connsiteY4" fmla="*/ 12201 h 68994"/>
                <a:gd name="connsiteX5" fmla="*/ 12254 w 61056"/>
                <a:gd name="connsiteY5" fmla="*/ 0 h 6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56" h="68994">
                  <a:moveTo>
                    <a:pt x="12254" y="0"/>
                  </a:moveTo>
                  <a:cubicBezTo>
                    <a:pt x="27118" y="10389"/>
                    <a:pt x="44700" y="18594"/>
                    <a:pt x="55941" y="32020"/>
                  </a:cubicBezTo>
                  <a:cubicBezTo>
                    <a:pt x="62708" y="40118"/>
                    <a:pt x="59671" y="56368"/>
                    <a:pt x="61056" y="68995"/>
                  </a:cubicBezTo>
                  <a:cubicBezTo>
                    <a:pt x="47364" y="66011"/>
                    <a:pt x="29090" y="67343"/>
                    <a:pt x="21151" y="58925"/>
                  </a:cubicBezTo>
                  <a:cubicBezTo>
                    <a:pt x="10070" y="47151"/>
                    <a:pt x="6713" y="28131"/>
                    <a:pt x="0" y="12201"/>
                  </a:cubicBezTo>
                  <a:cubicBezTo>
                    <a:pt x="4102" y="8152"/>
                    <a:pt x="8205" y="4049"/>
                    <a:pt x="1225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3" name="任意多边形: 形状 462"/>
            <p:cNvSpPr/>
            <p:nvPr/>
          </p:nvSpPr>
          <p:spPr>
            <a:xfrm>
              <a:off x="10610293" y="5119634"/>
              <a:ext cx="68461" cy="73386"/>
            </a:xfrm>
            <a:custGeom>
              <a:avLst/>
              <a:gdLst>
                <a:gd name="connsiteX0" fmla="*/ 68462 w 68461"/>
                <a:gd name="connsiteY0" fmla="*/ 73386 h 73386"/>
                <a:gd name="connsiteX1" fmla="*/ 0 w 68461"/>
                <a:gd name="connsiteY1" fmla="*/ 662 h 73386"/>
                <a:gd name="connsiteX2" fmla="*/ 68462 w 68461"/>
                <a:gd name="connsiteY2" fmla="*/ 73386 h 7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461" h="73386">
                  <a:moveTo>
                    <a:pt x="68462" y="73386"/>
                  </a:moveTo>
                  <a:cubicBezTo>
                    <a:pt x="23602" y="64915"/>
                    <a:pt x="2025" y="41153"/>
                    <a:pt x="0" y="662"/>
                  </a:cubicBezTo>
                  <a:cubicBezTo>
                    <a:pt x="33245" y="-4186"/>
                    <a:pt x="54077" y="17338"/>
                    <a:pt x="68462" y="733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4" name="任意多边形: 形状 463"/>
            <p:cNvSpPr/>
            <p:nvPr/>
          </p:nvSpPr>
          <p:spPr>
            <a:xfrm>
              <a:off x="10437886" y="4931853"/>
              <a:ext cx="64892" cy="68969"/>
            </a:xfrm>
            <a:custGeom>
              <a:avLst/>
              <a:gdLst>
                <a:gd name="connsiteX0" fmla="*/ 0 w 64892"/>
                <a:gd name="connsiteY0" fmla="*/ 0 h 68969"/>
                <a:gd name="connsiteX1" fmla="*/ 64892 w 64892"/>
                <a:gd name="connsiteY1" fmla="*/ 68355 h 68969"/>
                <a:gd name="connsiteX2" fmla="*/ 0 w 64892"/>
                <a:gd name="connsiteY2" fmla="*/ 0 h 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890" h="68969">
                  <a:moveTo>
                    <a:pt x="0" y="0"/>
                  </a:moveTo>
                  <a:cubicBezTo>
                    <a:pt x="48909" y="13852"/>
                    <a:pt x="63347" y="29622"/>
                    <a:pt x="64892" y="68355"/>
                  </a:cubicBezTo>
                  <a:cubicBezTo>
                    <a:pt x="26692" y="72831"/>
                    <a:pt x="7299" y="53118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5" name="任意多边形: 形状 464"/>
            <p:cNvSpPr/>
            <p:nvPr/>
          </p:nvSpPr>
          <p:spPr>
            <a:xfrm>
              <a:off x="10770499" y="5301864"/>
              <a:ext cx="81088" cy="73952"/>
            </a:xfrm>
            <a:custGeom>
              <a:avLst/>
              <a:gdLst>
                <a:gd name="connsiteX0" fmla="*/ 81088 w 81088"/>
                <a:gd name="connsiteY0" fmla="*/ 73951 h 73952"/>
                <a:gd name="connsiteX1" fmla="*/ 0 w 81088"/>
                <a:gd name="connsiteY1" fmla="*/ 322 h 73952"/>
                <a:gd name="connsiteX2" fmla="*/ 81088 w 81088"/>
                <a:gd name="connsiteY2" fmla="*/ 73951 h 7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088" h="73952">
                  <a:moveTo>
                    <a:pt x="81088" y="73951"/>
                  </a:moveTo>
                  <a:cubicBezTo>
                    <a:pt x="28130" y="74218"/>
                    <a:pt x="21631" y="29997"/>
                    <a:pt x="0" y="322"/>
                  </a:cubicBezTo>
                  <a:cubicBezTo>
                    <a:pt x="38360" y="-2875"/>
                    <a:pt x="61163" y="17477"/>
                    <a:pt x="81088" y="739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6" name="任意多边形: 形状 465"/>
            <p:cNvSpPr/>
            <p:nvPr/>
          </p:nvSpPr>
          <p:spPr>
            <a:xfrm>
              <a:off x="7952428" y="4312807"/>
              <a:ext cx="58797" cy="58938"/>
            </a:xfrm>
            <a:custGeom>
              <a:avLst/>
              <a:gdLst>
                <a:gd name="connsiteX0" fmla="*/ 46196 w 58797"/>
                <a:gd name="connsiteY0" fmla="*/ 58938 h 58938"/>
                <a:gd name="connsiteX1" fmla="*/ 4 w 58797"/>
                <a:gd name="connsiteY1" fmla="*/ 20632 h 58938"/>
                <a:gd name="connsiteX2" fmla="*/ 22967 w 58797"/>
                <a:gd name="connsiteY2" fmla="*/ 280 h 58938"/>
                <a:gd name="connsiteX3" fmla="*/ 58769 w 58797"/>
                <a:gd name="connsiteY3" fmla="*/ 39545 h 58938"/>
                <a:gd name="connsiteX4" fmla="*/ 46196 w 58797"/>
                <a:gd name="connsiteY4" fmla="*/ 58938 h 58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97" h="58938">
                  <a:moveTo>
                    <a:pt x="46196" y="58938"/>
                  </a:moveTo>
                  <a:cubicBezTo>
                    <a:pt x="11992" y="58885"/>
                    <a:pt x="-262" y="43221"/>
                    <a:pt x="4" y="20632"/>
                  </a:cubicBezTo>
                  <a:cubicBezTo>
                    <a:pt x="58" y="13439"/>
                    <a:pt x="14283" y="1239"/>
                    <a:pt x="22967" y="280"/>
                  </a:cubicBezTo>
                  <a:cubicBezTo>
                    <a:pt x="49925" y="-2704"/>
                    <a:pt x="57118" y="18714"/>
                    <a:pt x="58769" y="39545"/>
                  </a:cubicBezTo>
                  <a:cubicBezTo>
                    <a:pt x="59409" y="46951"/>
                    <a:pt x="48753" y="55262"/>
                    <a:pt x="46196" y="589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7" name="任意多边形: 形状 466"/>
            <p:cNvSpPr/>
            <p:nvPr/>
          </p:nvSpPr>
          <p:spPr>
            <a:xfrm>
              <a:off x="11458739" y="6109501"/>
              <a:ext cx="77476" cy="78850"/>
            </a:xfrm>
            <a:custGeom>
              <a:avLst/>
              <a:gdLst>
                <a:gd name="connsiteX0" fmla="*/ 0 w 77476"/>
                <a:gd name="connsiteY0" fmla="*/ 0 h 78850"/>
                <a:gd name="connsiteX1" fmla="*/ 77466 w 77476"/>
                <a:gd name="connsiteY1" fmla="*/ 78851 h 78850"/>
                <a:gd name="connsiteX2" fmla="*/ 0 w 77476"/>
                <a:gd name="connsiteY2" fmla="*/ 0 h 7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476" h="78850">
                  <a:moveTo>
                    <a:pt x="0" y="0"/>
                  </a:moveTo>
                  <a:cubicBezTo>
                    <a:pt x="38786" y="4209"/>
                    <a:pt x="78212" y="45552"/>
                    <a:pt x="77466" y="78851"/>
                  </a:cubicBezTo>
                  <a:cubicBezTo>
                    <a:pt x="44807" y="76294"/>
                    <a:pt x="8205" y="4001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8" name="任意多边形: 形状 467"/>
            <p:cNvSpPr/>
            <p:nvPr/>
          </p:nvSpPr>
          <p:spPr>
            <a:xfrm>
              <a:off x="7543427" y="4640326"/>
              <a:ext cx="58755" cy="57593"/>
            </a:xfrm>
            <a:custGeom>
              <a:avLst/>
              <a:gdLst>
                <a:gd name="connsiteX0" fmla="*/ 14272 w 58755"/>
                <a:gd name="connsiteY0" fmla="*/ 99 h 57593"/>
                <a:gd name="connsiteX1" fmla="*/ 58492 w 58755"/>
                <a:gd name="connsiteY1" fmla="*/ 35368 h 57593"/>
                <a:gd name="connsiteX2" fmla="*/ 36009 w 58755"/>
                <a:gd name="connsiteY2" fmla="*/ 57265 h 57593"/>
                <a:gd name="connsiteX3" fmla="*/ 47 w 58755"/>
                <a:gd name="connsiteY3" fmla="*/ 19119 h 57593"/>
                <a:gd name="connsiteX4" fmla="*/ 14272 w 58755"/>
                <a:gd name="connsiteY4" fmla="*/ 99 h 5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55" h="57593">
                  <a:moveTo>
                    <a:pt x="14272" y="99"/>
                  </a:moveTo>
                  <a:cubicBezTo>
                    <a:pt x="48956" y="-1340"/>
                    <a:pt x="60730" y="13098"/>
                    <a:pt x="58492" y="35368"/>
                  </a:cubicBezTo>
                  <a:cubicBezTo>
                    <a:pt x="57693" y="43680"/>
                    <a:pt x="44587" y="56253"/>
                    <a:pt x="36009" y="57265"/>
                  </a:cubicBezTo>
                  <a:cubicBezTo>
                    <a:pt x="10009" y="60302"/>
                    <a:pt x="-806" y="41868"/>
                    <a:pt x="47" y="19119"/>
                  </a:cubicBezTo>
                  <a:cubicBezTo>
                    <a:pt x="366" y="10861"/>
                    <a:pt x="11928" y="3029"/>
                    <a:pt x="14272" y="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9" name="任意多边形: 形状 468"/>
            <p:cNvSpPr/>
            <p:nvPr/>
          </p:nvSpPr>
          <p:spPr>
            <a:xfrm>
              <a:off x="7669069" y="4469182"/>
              <a:ext cx="62740" cy="59199"/>
            </a:xfrm>
            <a:custGeom>
              <a:avLst/>
              <a:gdLst>
                <a:gd name="connsiteX0" fmla="*/ 53151 w 62740"/>
                <a:gd name="connsiteY0" fmla="*/ 59200 h 59199"/>
                <a:gd name="connsiteX1" fmla="*/ 6426 w 62740"/>
                <a:gd name="connsiteY1" fmla="*/ 46733 h 59199"/>
                <a:gd name="connsiteX2" fmla="*/ 992 w 62740"/>
                <a:gd name="connsiteY2" fmla="*/ 5443 h 59199"/>
                <a:gd name="connsiteX3" fmla="*/ 31680 w 62740"/>
                <a:gd name="connsiteY3" fmla="*/ 1820 h 59199"/>
                <a:gd name="connsiteX4" fmla="*/ 62741 w 62740"/>
                <a:gd name="connsiteY4" fmla="*/ 46626 h 59199"/>
                <a:gd name="connsiteX5" fmla="*/ 53151 w 62740"/>
                <a:gd name="connsiteY5" fmla="*/ 59200 h 59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740" h="59198">
                  <a:moveTo>
                    <a:pt x="53151" y="59200"/>
                  </a:moveTo>
                  <a:cubicBezTo>
                    <a:pt x="37167" y="55524"/>
                    <a:pt x="17455" y="56163"/>
                    <a:pt x="6426" y="46733"/>
                  </a:cubicBezTo>
                  <a:cubicBezTo>
                    <a:pt x="-1725" y="39754"/>
                    <a:pt x="-287" y="19455"/>
                    <a:pt x="992" y="5443"/>
                  </a:cubicBezTo>
                  <a:cubicBezTo>
                    <a:pt x="1205" y="2939"/>
                    <a:pt x="26512" y="-2975"/>
                    <a:pt x="31680" y="1820"/>
                  </a:cubicBezTo>
                  <a:cubicBezTo>
                    <a:pt x="44626" y="13967"/>
                    <a:pt x="52724" y="31336"/>
                    <a:pt x="62741" y="46626"/>
                  </a:cubicBezTo>
                  <a:cubicBezTo>
                    <a:pt x="59544" y="50782"/>
                    <a:pt x="56347" y="54991"/>
                    <a:pt x="53151" y="592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0" name="任意多边形: 形状 469"/>
            <p:cNvSpPr/>
            <p:nvPr/>
          </p:nvSpPr>
          <p:spPr>
            <a:xfrm>
              <a:off x="7339032" y="5162329"/>
              <a:ext cx="67198" cy="56584"/>
            </a:xfrm>
            <a:custGeom>
              <a:avLst/>
              <a:gdLst>
                <a:gd name="connsiteX0" fmla="*/ 57076 w 67198"/>
                <a:gd name="connsiteY0" fmla="*/ 56584 h 56584"/>
                <a:gd name="connsiteX1" fmla="*/ 4118 w 67198"/>
                <a:gd name="connsiteY1" fmla="*/ 36712 h 56584"/>
                <a:gd name="connsiteX2" fmla="*/ 2520 w 67198"/>
                <a:gd name="connsiteY2" fmla="*/ 6343 h 56584"/>
                <a:gd name="connsiteX3" fmla="*/ 41519 w 67198"/>
                <a:gd name="connsiteY3" fmla="*/ 2880 h 56584"/>
                <a:gd name="connsiteX4" fmla="*/ 67199 w 67198"/>
                <a:gd name="connsiteY4" fmla="*/ 43318 h 56584"/>
                <a:gd name="connsiteX5" fmla="*/ 57076 w 67198"/>
                <a:gd name="connsiteY5" fmla="*/ 56584 h 5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198" h="56584">
                  <a:moveTo>
                    <a:pt x="57076" y="56584"/>
                  </a:moveTo>
                  <a:cubicBezTo>
                    <a:pt x="39175" y="50351"/>
                    <a:pt x="19941" y="46355"/>
                    <a:pt x="4118" y="36712"/>
                  </a:cubicBezTo>
                  <a:cubicBezTo>
                    <a:pt x="-1157" y="33515"/>
                    <a:pt x="-997" y="7835"/>
                    <a:pt x="2520" y="6343"/>
                  </a:cubicBezTo>
                  <a:cubicBezTo>
                    <a:pt x="14454" y="1388"/>
                    <a:pt x="33048" y="-3140"/>
                    <a:pt x="41519" y="2880"/>
                  </a:cubicBezTo>
                  <a:cubicBezTo>
                    <a:pt x="53560" y="11405"/>
                    <a:pt x="58941" y="29413"/>
                    <a:pt x="67199" y="43318"/>
                  </a:cubicBezTo>
                  <a:cubicBezTo>
                    <a:pt x="63842" y="47740"/>
                    <a:pt x="60486" y="52162"/>
                    <a:pt x="57076" y="565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1" name="任意多边形: 形状 470"/>
            <p:cNvSpPr/>
            <p:nvPr/>
          </p:nvSpPr>
          <p:spPr>
            <a:xfrm>
              <a:off x="8479224" y="4034027"/>
              <a:ext cx="57451" cy="56654"/>
            </a:xfrm>
            <a:custGeom>
              <a:avLst/>
              <a:gdLst>
                <a:gd name="connsiteX0" fmla="*/ 57451 w 57451"/>
                <a:gd name="connsiteY0" fmla="*/ 54548 h 56654"/>
                <a:gd name="connsiteX1" fmla="*/ 18 w 57451"/>
                <a:gd name="connsiteY1" fmla="*/ 23647 h 56654"/>
                <a:gd name="connsiteX2" fmla="*/ 15468 w 57451"/>
                <a:gd name="connsiteY2" fmla="*/ 791 h 56654"/>
                <a:gd name="connsiteX3" fmla="*/ 57451 w 57451"/>
                <a:gd name="connsiteY3" fmla="*/ 54548 h 56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51" h="56653">
                  <a:moveTo>
                    <a:pt x="57451" y="54548"/>
                  </a:moveTo>
                  <a:cubicBezTo>
                    <a:pt x="18345" y="61101"/>
                    <a:pt x="1936" y="52790"/>
                    <a:pt x="18" y="23647"/>
                  </a:cubicBezTo>
                  <a:cubicBezTo>
                    <a:pt x="-462" y="16081"/>
                    <a:pt x="8862" y="1963"/>
                    <a:pt x="15468" y="791"/>
                  </a:cubicBezTo>
                  <a:cubicBezTo>
                    <a:pt x="43013" y="-4164"/>
                    <a:pt x="56865" y="14217"/>
                    <a:pt x="57451" y="545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2" name="任意多边形: 形状 471"/>
            <p:cNvSpPr/>
            <p:nvPr/>
          </p:nvSpPr>
          <p:spPr>
            <a:xfrm>
              <a:off x="9570034" y="4249654"/>
              <a:ext cx="57052" cy="66096"/>
            </a:xfrm>
            <a:custGeom>
              <a:avLst/>
              <a:gdLst>
                <a:gd name="connsiteX0" fmla="*/ 54783 w 57052"/>
                <a:gd name="connsiteY0" fmla="*/ 66097 h 66096"/>
                <a:gd name="connsiteX1" fmla="*/ 67 w 57052"/>
                <a:gd name="connsiteY1" fmla="*/ 13139 h 66096"/>
                <a:gd name="connsiteX2" fmla="*/ 20632 w 57052"/>
                <a:gd name="connsiteY2" fmla="*/ 86 h 66096"/>
                <a:gd name="connsiteX3" fmla="*/ 54783 w 57052"/>
                <a:gd name="connsiteY3" fmla="*/ 66097 h 6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052" h="66096">
                  <a:moveTo>
                    <a:pt x="54783" y="66097"/>
                  </a:moveTo>
                  <a:cubicBezTo>
                    <a:pt x="24095" y="63806"/>
                    <a:pt x="-1478" y="40470"/>
                    <a:pt x="67" y="13139"/>
                  </a:cubicBezTo>
                  <a:cubicBezTo>
                    <a:pt x="333" y="8131"/>
                    <a:pt x="14292" y="-980"/>
                    <a:pt x="20632" y="86"/>
                  </a:cubicBezTo>
                  <a:cubicBezTo>
                    <a:pt x="47643" y="4508"/>
                    <a:pt x="63147" y="36421"/>
                    <a:pt x="54783" y="660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3" name="任意多边形: 形状 472"/>
            <p:cNvSpPr/>
            <p:nvPr/>
          </p:nvSpPr>
          <p:spPr>
            <a:xfrm>
              <a:off x="6848300" y="6097241"/>
              <a:ext cx="60360" cy="65857"/>
            </a:xfrm>
            <a:custGeom>
              <a:avLst/>
              <a:gdLst>
                <a:gd name="connsiteX0" fmla="*/ 25741 w 60360"/>
                <a:gd name="connsiteY0" fmla="*/ 65858 h 65857"/>
                <a:gd name="connsiteX1" fmla="*/ 487 w 60360"/>
                <a:gd name="connsiteY1" fmla="*/ 26912 h 65857"/>
                <a:gd name="connsiteX2" fmla="*/ 32134 w 60360"/>
                <a:gd name="connsiteY2" fmla="*/ 166 h 65857"/>
                <a:gd name="connsiteX3" fmla="*/ 59732 w 60360"/>
                <a:gd name="connsiteY3" fmla="*/ 33891 h 65857"/>
                <a:gd name="connsiteX4" fmla="*/ 25741 w 60360"/>
                <a:gd name="connsiteY4" fmla="*/ 65858 h 6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60" h="65857">
                  <a:moveTo>
                    <a:pt x="25741" y="65858"/>
                  </a:moveTo>
                  <a:cubicBezTo>
                    <a:pt x="14393" y="49022"/>
                    <a:pt x="2565" y="38793"/>
                    <a:pt x="487" y="26912"/>
                  </a:cubicBezTo>
                  <a:cubicBezTo>
                    <a:pt x="-3295" y="4855"/>
                    <a:pt x="15671" y="1605"/>
                    <a:pt x="32134" y="166"/>
                  </a:cubicBezTo>
                  <a:cubicBezTo>
                    <a:pt x="56908" y="-2018"/>
                    <a:pt x="62449" y="17748"/>
                    <a:pt x="59732" y="33891"/>
                  </a:cubicBezTo>
                  <a:cubicBezTo>
                    <a:pt x="58080" y="44120"/>
                    <a:pt x="41511" y="51846"/>
                    <a:pt x="25741" y="658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4" name="任意多边形: 形状 473"/>
            <p:cNvSpPr/>
            <p:nvPr/>
          </p:nvSpPr>
          <p:spPr>
            <a:xfrm>
              <a:off x="7415603" y="4815068"/>
              <a:ext cx="61222" cy="56900"/>
            </a:xfrm>
            <a:custGeom>
              <a:avLst/>
              <a:gdLst>
                <a:gd name="connsiteX0" fmla="*/ 37885 w 61222"/>
                <a:gd name="connsiteY0" fmla="*/ 56901 h 56900"/>
                <a:gd name="connsiteX1" fmla="*/ 4 w 61222"/>
                <a:gd name="connsiteY1" fmla="*/ 21098 h 56900"/>
                <a:gd name="connsiteX2" fmla="*/ 31758 w 61222"/>
                <a:gd name="connsiteY2" fmla="*/ 0 h 56900"/>
                <a:gd name="connsiteX3" fmla="*/ 61061 w 61222"/>
                <a:gd name="connsiteY3" fmla="*/ 33672 h 56900"/>
                <a:gd name="connsiteX4" fmla="*/ 37885 w 61222"/>
                <a:gd name="connsiteY4" fmla="*/ 56901 h 5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22" h="56900">
                  <a:moveTo>
                    <a:pt x="37885" y="56901"/>
                  </a:moveTo>
                  <a:cubicBezTo>
                    <a:pt x="11619" y="52372"/>
                    <a:pt x="324" y="41717"/>
                    <a:pt x="4" y="21098"/>
                  </a:cubicBezTo>
                  <a:cubicBezTo>
                    <a:pt x="-315" y="-1065"/>
                    <a:pt x="16467" y="53"/>
                    <a:pt x="31758" y="0"/>
                  </a:cubicBezTo>
                  <a:cubicBezTo>
                    <a:pt x="54454" y="-53"/>
                    <a:pt x="62499" y="15983"/>
                    <a:pt x="61061" y="33672"/>
                  </a:cubicBezTo>
                  <a:cubicBezTo>
                    <a:pt x="60368" y="41983"/>
                    <a:pt x="46036" y="49175"/>
                    <a:pt x="37885" y="569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5" name="任意多边形: 形状 474"/>
            <p:cNvSpPr/>
            <p:nvPr/>
          </p:nvSpPr>
          <p:spPr>
            <a:xfrm>
              <a:off x="11633809" y="6283133"/>
              <a:ext cx="90465" cy="79713"/>
            </a:xfrm>
            <a:custGeom>
              <a:avLst/>
              <a:gdLst>
                <a:gd name="connsiteX0" fmla="*/ 0 w 90465"/>
                <a:gd name="connsiteY0" fmla="*/ 0 h 79713"/>
                <a:gd name="connsiteX1" fmla="*/ 90465 w 90465"/>
                <a:gd name="connsiteY1" fmla="*/ 79703 h 79713"/>
                <a:gd name="connsiteX2" fmla="*/ 0 w 90465"/>
                <a:gd name="connsiteY2" fmla="*/ 0 h 7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65" h="79713">
                  <a:moveTo>
                    <a:pt x="0" y="0"/>
                  </a:moveTo>
                  <a:cubicBezTo>
                    <a:pt x="50188" y="8738"/>
                    <a:pt x="71499" y="42356"/>
                    <a:pt x="90465" y="79703"/>
                  </a:cubicBezTo>
                  <a:cubicBezTo>
                    <a:pt x="57753" y="80236"/>
                    <a:pt x="34630" y="6009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6" name="任意多边形: 形状 475"/>
            <p:cNvSpPr/>
            <p:nvPr/>
          </p:nvSpPr>
          <p:spPr>
            <a:xfrm>
              <a:off x="7153900" y="5174659"/>
              <a:ext cx="59298" cy="52396"/>
            </a:xfrm>
            <a:custGeom>
              <a:avLst/>
              <a:gdLst>
                <a:gd name="connsiteX0" fmla="*/ 58453 w 59298"/>
                <a:gd name="connsiteY0" fmla="*/ 49156 h 52396"/>
                <a:gd name="connsiteX1" fmla="*/ 221 w 59298"/>
                <a:gd name="connsiteY1" fmla="*/ 21398 h 52396"/>
                <a:gd name="connsiteX2" fmla="*/ 29843 w 59298"/>
                <a:gd name="connsiteY2" fmla="*/ 193 h 52396"/>
                <a:gd name="connsiteX3" fmla="*/ 58453 w 59298"/>
                <a:gd name="connsiteY3" fmla="*/ 49156 h 5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298" h="52396">
                  <a:moveTo>
                    <a:pt x="58453" y="49156"/>
                  </a:moveTo>
                  <a:cubicBezTo>
                    <a:pt x="12954" y="57041"/>
                    <a:pt x="3098" y="51553"/>
                    <a:pt x="221" y="21398"/>
                  </a:cubicBezTo>
                  <a:cubicBezTo>
                    <a:pt x="-2230" y="-4335"/>
                    <a:pt x="16257" y="460"/>
                    <a:pt x="29843" y="193"/>
                  </a:cubicBezTo>
                  <a:cubicBezTo>
                    <a:pt x="55469" y="-286"/>
                    <a:pt x="61863" y="11062"/>
                    <a:pt x="58453" y="491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7" name="任意多边形: 形状 476"/>
            <p:cNvSpPr/>
            <p:nvPr/>
          </p:nvSpPr>
          <p:spPr>
            <a:xfrm>
              <a:off x="8866783" y="3941582"/>
              <a:ext cx="57645" cy="64892"/>
            </a:xfrm>
            <a:custGeom>
              <a:avLst/>
              <a:gdLst>
                <a:gd name="connsiteX0" fmla="*/ 45765 w 57645"/>
                <a:gd name="connsiteY0" fmla="*/ 64892 h 64892"/>
                <a:gd name="connsiteX1" fmla="*/ 3516 w 57645"/>
                <a:gd name="connsiteY1" fmla="*/ 37401 h 64892"/>
                <a:gd name="connsiteX2" fmla="*/ 1118 w 57645"/>
                <a:gd name="connsiteY2" fmla="*/ 0 h 64892"/>
                <a:gd name="connsiteX3" fmla="*/ 40650 w 57645"/>
                <a:gd name="connsiteY3" fmla="*/ 12094 h 64892"/>
                <a:gd name="connsiteX4" fmla="*/ 57646 w 57645"/>
                <a:gd name="connsiteY4" fmla="*/ 53384 h 64892"/>
                <a:gd name="connsiteX5" fmla="*/ 45765 w 57645"/>
                <a:gd name="connsiteY5" fmla="*/ 64892 h 6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645" h="64890">
                  <a:moveTo>
                    <a:pt x="45765" y="64892"/>
                  </a:moveTo>
                  <a:cubicBezTo>
                    <a:pt x="31327" y="56048"/>
                    <a:pt x="13745" y="49761"/>
                    <a:pt x="3516" y="37401"/>
                  </a:cubicBezTo>
                  <a:cubicBezTo>
                    <a:pt x="-2931" y="29622"/>
                    <a:pt x="1544" y="12787"/>
                    <a:pt x="1118" y="0"/>
                  </a:cubicBezTo>
                  <a:cubicBezTo>
                    <a:pt x="14651" y="3676"/>
                    <a:pt x="31966" y="3516"/>
                    <a:pt x="40650" y="12094"/>
                  </a:cubicBezTo>
                  <a:cubicBezTo>
                    <a:pt x="50400" y="21737"/>
                    <a:pt x="52318" y="39266"/>
                    <a:pt x="57646" y="53384"/>
                  </a:cubicBezTo>
                  <a:cubicBezTo>
                    <a:pt x="53703" y="57220"/>
                    <a:pt x="49761" y="61056"/>
                    <a:pt x="45765" y="648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8" name="任意多边形: 形状 477"/>
            <p:cNvSpPr/>
            <p:nvPr/>
          </p:nvSpPr>
          <p:spPr>
            <a:xfrm>
              <a:off x="10258607" y="4747118"/>
              <a:ext cx="71984" cy="67104"/>
            </a:xfrm>
            <a:custGeom>
              <a:avLst/>
              <a:gdLst>
                <a:gd name="connsiteX0" fmla="*/ 0 w 71984"/>
                <a:gd name="connsiteY0" fmla="*/ 501 h 67104"/>
                <a:gd name="connsiteX1" fmla="*/ 71978 w 71984"/>
                <a:gd name="connsiteY1" fmla="*/ 52074 h 67104"/>
                <a:gd name="connsiteX2" fmla="*/ 64040 w 71984"/>
                <a:gd name="connsiteY2" fmla="*/ 66725 h 67104"/>
                <a:gd name="connsiteX3" fmla="*/ 41130 w 71984"/>
                <a:gd name="connsiteY3" fmla="*/ 62250 h 67104"/>
                <a:gd name="connsiteX4" fmla="*/ 0 w 71984"/>
                <a:gd name="connsiteY4" fmla="*/ 501 h 6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84" h="67104">
                  <a:moveTo>
                    <a:pt x="0" y="501"/>
                  </a:moveTo>
                  <a:cubicBezTo>
                    <a:pt x="37667" y="-3921"/>
                    <a:pt x="70646" y="21546"/>
                    <a:pt x="71978" y="52074"/>
                  </a:cubicBezTo>
                  <a:cubicBezTo>
                    <a:pt x="72191" y="57082"/>
                    <a:pt x="67396" y="66299"/>
                    <a:pt x="64040" y="66725"/>
                  </a:cubicBezTo>
                  <a:cubicBezTo>
                    <a:pt x="56474" y="67684"/>
                    <a:pt x="44860" y="67045"/>
                    <a:pt x="41130" y="62250"/>
                  </a:cubicBezTo>
                  <a:cubicBezTo>
                    <a:pt x="26532" y="43336"/>
                    <a:pt x="14385" y="22558"/>
                    <a:pt x="0" y="5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9" name="任意多边形: 形状 478"/>
            <p:cNvSpPr/>
            <p:nvPr/>
          </p:nvSpPr>
          <p:spPr>
            <a:xfrm>
              <a:off x="7237269" y="4821643"/>
              <a:ext cx="65336" cy="55919"/>
            </a:xfrm>
            <a:custGeom>
              <a:avLst/>
              <a:gdLst>
                <a:gd name="connsiteX0" fmla="*/ 55054 w 65336"/>
                <a:gd name="connsiteY0" fmla="*/ 55920 h 55919"/>
                <a:gd name="connsiteX1" fmla="*/ 4706 w 65336"/>
                <a:gd name="connsiteY1" fmla="*/ 36740 h 55919"/>
                <a:gd name="connsiteX2" fmla="*/ 2149 w 65336"/>
                <a:gd name="connsiteY2" fmla="*/ 6638 h 55919"/>
                <a:gd name="connsiteX3" fmla="*/ 39870 w 65336"/>
                <a:gd name="connsiteY3" fmla="*/ 2696 h 55919"/>
                <a:gd name="connsiteX4" fmla="*/ 65336 w 65336"/>
                <a:gd name="connsiteY4" fmla="*/ 42920 h 55919"/>
                <a:gd name="connsiteX5" fmla="*/ 55054 w 65336"/>
                <a:gd name="connsiteY5" fmla="*/ 55920 h 5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5919">
                  <a:moveTo>
                    <a:pt x="55054" y="55920"/>
                  </a:moveTo>
                  <a:cubicBezTo>
                    <a:pt x="38005" y="49900"/>
                    <a:pt x="19518" y="46223"/>
                    <a:pt x="4706" y="36740"/>
                  </a:cubicBezTo>
                  <a:cubicBezTo>
                    <a:pt x="-834" y="33170"/>
                    <a:pt x="-1207" y="8130"/>
                    <a:pt x="2149" y="6638"/>
                  </a:cubicBezTo>
                  <a:cubicBezTo>
                    <a:pt x="13551" y="1524"/>
                    <a:pt x="31878" y="-3112"/>
                    <a:pt x="39870" y="2696"/>
                  </a:cubicBezTo>
                  <a:cubicBezTo>
                    <a:pt x="51804" y="11380"/>
                    <a:pt x="57185" y="29068"/>
                    <a:pt x="65336" y="42920"/>
                  </a:cubicBezTo>
                  <a:cubicBezTo>
                    <a:pt x="61980" y="47236"/>
                    <a:pt x="58517" y="51551"/>
                    <a:pt x="55054" y="559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0" name="任意多边形: 形状 479"/>
            <p:cNvSpPr/>
            <p:nvPr/>
          </p:nvSpPr>
          <p:spPr>
            <a:xfrm>
              <a:off x="8723198" y="3915354"/>
              <a:ext cx="55511" cy="59251"/>
            </a:xfrm>
            <a:custGeom>
              <a:avLst/>
              <a:gdLst>
                <a:gd name="connsiteX0" fmla="*/ 55411 w 55511"/>
                <a:gd name="connsiteY0" fmla="*/ 58674 h 59251"/>
                <a:gd name="connsiteX1" fmla="*/ 2 w 55511"/>
                <a:gd name="connsiteY1" fmla="*/ 20847 h 59251"/>
                <a:gd name="connsiteX2" fmla="*/ 15719 w 55511"/>
                <a:gd name="connsiteY2" fmla="*/ 335 h 59251"/>
                <a:gd name="connsiteX3" fmla="*/ 55411 w 55511"/>
                <a:gd name="connsiteY3" fmla="*/ 58674 h 5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11" h="59251">
                  <a:moveTo>
                    <a:pt x="55411" y="58674"/>
                  </a:moveTo>
                  <a:cubicBezTo>
                    <a:pt x="19715" y="62190"/>
                    <a:pt x="695" y="49670"/>
                    <a:pt x="2" y="20847"/>
                  </a:cubicBezTo>
                  <a:cubicBezTo>
                    <a:pt x="-158" y="13814"/>
                    <a:pt x="9326" y="1240"/>
                    <a:pt x="15719" y="335"/>
                  </a:cubicBezTo>
                  <a:cubicBezTo>
                    <a:pt x="40653" y="-3182"/>
                    <a:pt x="56956" y="21326"/>
                    <a:pt x="55411" y="586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1" name="任意多边形: 形状 480"/>
            <p:cNvSpPr/>
            <p:nvPr/>
          </p:nvSpPr>
          <p:spPr>
            <a:xfrm>
              <a:off x="10944983" y="5484821"/>
              <a:ext cx="79863" cy="76773"/>
            </a:xfrm>
            <a:custGeom>
              <a:avLst/>
              <a:gdLst>
                <a:gd name="connsiteX0" fmla="*/ 0 w 79863"/>
                <a:gd name="connsiteY0" fmla="*/ 0 h 76773"/>
                <a:gd name="connsiteX1" fmla="*/ 79863 w 79863"/>
                <a:gd name="connsiteY1" fmla="*/ 76773 h 76773"/>
                <a:gd name="connsiteX2" fmla="*/ 0 w 79863"/>
                <a:gd name="connsiteY2" fmla="*/ 0 h 76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863" h="76773">
                  <a:moveTo>
                    <a:pt x="0" y="0"/>
                  </a:moveTo>
                  <a:cubicBezTo>
                    <a:pt x="51093" y="5541"/>
                    <a:pt x="68302" y="36335"/>
                    <a:pt x="79863" y="76773"/>
                  </a:cubicBezTo>
                  <a:cubicBezTo>
                    <a:pt x="29782" y="76027"/>
                    <a:pt x="20991" y="3633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2" name="任意多边形: 形状 481"/>
            <p:cNvSpPr/>
            <p:nvPr/>
          </p:nvSpPr>
          <p:spPr>
            <a:xfrm>
              <a:off x="9264857" y="4025707"/>
              <a:ext cx="61396" cy="66331"/>
            </a:xfrm>
            <a:custGeom>
              <a:avLst/>
              <a:gdLst>
                <a:gd name="connsiteX0" fmla="*/ 10831 w 61396"/>
                <a:gd name="connsiteY0" fmla="*/ 0 h 66331"/>
                <a:gd name="connsiteX1" fmla="*/ 60806 w 61396"/>
                <a:gd name="connsiteY1" fmla="*/ 54876 h 66331"/>
                <a:gd name="connsiteX2" fmla="*/ 39708 w 61396"/>
                <a:gd name="connsiteY2" fmla="*/ 66331 h 66331"/>
                <a:gd name="connsiteX3" fmla="*/ 549 w 61396"/>
                <a:gd name="connsiteY3" fmla="*/ 12574 h 66331"/>
                <a:gd name="connsiteX4" fmla="*/ 10831 w 61396"/>
                <a:gd name="connsiteY4" fmla="*/ 0 h 6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96" h="66331">
                  <a:moveTo>
                    <a:pt x="10831" y="0"/>
                  </a:moveTo>
                  <a:cubicBezTo>
                    <a:pt x="32942" y="799"/>
                    <a:pt x="66240" y="38999"/>
                    <a:pt x="60806" y="54876"/>
                  </a:cubicBezTo>
                  <a:cubicBezTo>
                    <a:pt x="58835" y="60630"/>
                    <a:pt x="47060" y="66277"/>
                    <a:pt x="39708" y="66331"/>
                  </a:cubicBezTo>
                  <a:cubicBezTo>
                    <a:pt x="21647" y="66490"/>
                    <a:pt x="-4086" y="30581"/>
                    <a:pt x="549" y="12574"/>
                  </a:cubicBezTo>
                  <a:cubicBezTo>
                    <a:pt x="1987" y="6979"/>
                    <a:pt x="8487" y="2717"/>
                    <a:pt x="1083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3" name="任意多边形: 形状 482"/>
            <p:cNvSpPr/>
            <p:nvPr/>
          </p:nvSpPr>
          <p:spPr>
            <a:xfrm>
              <a:off x="11732958" y="6412491"/>
              <a:ext cx="81355" cy="76346"/>
            </a:xfrm>
            <a:custGeom>
              <a:avLst/>
              <a:gdLst>
                <a:gd name="connsiteX0" fmla="*/ 81355 w 81355"/>
                <a:gd name="connsiteY0" fmla="*/ 76347 h 76346"/>
                <a:gd name="connsiteX1" fmla="*/ 0 w 81355"/>
                <a:gd name="connsiteY1" fmla="*/ 0 h 76346"/>
                <a:gd name="connsiteX2" fmla="*/ 81355 w 81355"/>
                <a:gd name="connsiteY2" fmla="*/ 76347 h 7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355" h="76346">
                  <a:moveTo>
                    <a:pt x="81355" y="76347"/>
                  </a:moveTo>
                  <a:cubicBezTo>
                    <a:pt x="36442" y="72351"/>
                    <a:pt x="9537" y="46245"/>
                    <a:pt x="0" y="0"/>
                  </a:cubicBezTo>
                  <a:cubicBezTo>
                    <a:pt x="34577" y="8471"/>
                    <a:pt x="54716" y="27065"/>
                    <a:pt x="81355" y="763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4" name="任意多边形: 形状 483"/>
            <p:cNvSpPr/>
            <p:nvPr/>
          </p:nvSpPr>
          <p:spPr>
            <a:xfrm>
              <a:off x="6789735" y="5925383"/>
              <a:ext cx="62627" cy="64989"/>
            </a:xfrm>
            <a:custGeom>
              <a:avLst/>
              <a:gdLst>
                <a:gd name="connsiteX0" fmla="*/ 29376 w 62627"/>
                <a:gd name="connsiteY0" fmla="*/ 64990 h 64989"/>
                <a:gd name="connsiteX1" fmla="*/ 979 w 62627"/>
                <a:gd name="connsiteY1" fmla="*/ 23753 h 64989"/>
                <a:gd name="connsiteX2" fmla="*/ 29909 w 62627"/>
                <a:gd name="connsiteY2" fmla="*/ 151 h 64989"/>
                <a:gd name="connsiteX3" fmla="*/ 62355 w 62627"/>
                <a:gd name="connsiteY3" fmla="*/ 30306 h 64989"/>
                <a:gd name="connsiteX4" fmla="*/ 29376 w 62627"/>
                <a:gd name="connsiteY4" fmla="*/ 64990 h 6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27" h="64989">
                  <a:moveTo>
                    <a:pt x="29376" y="64990"/>
                  </a:moveTo>
                  <a:cubicBezTo>
                    <a:pt x="16110" y="46449"/>
                    <a:pt x="4122" y="36220"/>
                    <a:pt x="979" y="23753"/>
                  </a:cubicBezTo>
                  <a:cubicBezTo>
                    <a:pt x="-4828" y="1003"/>
                    <a:pt x="16536" y="1270"/>
                    <a:pt x="29909" y="151"/>
                  </a:cubicBezTo>
                  <a:cubicBezTo>
                    <a:pt x="49835" y="-1501"/>
                    <a:pt x="64859" y="10540"/>
                    <a:pt x="62355" y="30306"/>
                  </a:cubicBezTo>
                  <a:cubicBezTo>
                    <a:pt x="61023" y="40376"/>
                    <a:pt x="45626" y="48634"/>
                    <a:pt x="29376" y="649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5" name="任意多边形: 形状 484"/>
            <p:cNvSpPr/>
            <p:nvPr/>
          </p:nvSpPr>
          <p:spPr>
            <a:xfrm>
              <a:off x="7494879" y="4470829"/>
              <a:ext cx="59144" cy="54806"/>
            </a:xfrm>
            <a:custGeom>
              <a:avLst/>
              <a:gdLst>
                <a:gd name="connsiteX0" fmla="*/ 43693 w 59144"/>
                <a:gd name="connsiteY0" fmla="*/ 54782 h 54806"/>
                <a:gd name="connsiteX1" fmla="*/ 5 w 59144"/>
                <a:gd name="connsiteY1" fmla="*/ 18234 h 54806"/>
                <a:gd name="connsiteX2" fmla="*/ 23181 w 59144"/>
                <a:gd name="connsiteY2" fmla="*/ 66 h 54806"/>
                <a:gd name="connsiteX3" fmla="*/ 59144 w 59144"/>
                <a:gd name="connsiteY3" fmla="*/ 36082 h 54806"/>
                <a:gd name="connsiteX4" fmla="*/ 43693 w 59144"/>
                <a:gd name="connsiteY4" fmla="*/ 54782 h 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44" h="54806">
                  <a:moveTo>
                    <a:pt x="43693" y="54782"/>
                  </a:moveTo>
                  <a:cubicBezTo>
                    <a:pt x="9382" y="55528"/>
                    <a:pt x="-261" y="39012"/>
                    <a:pt x="5" y="18234"/>
                  </a:cubicBezTo>
                  <a:cubicBezTo>
                    <a:pt x="112" y="11734"/>
                    <a:pt x="14763" y="493"/>
                    <a:pt x="23181" y="66"/>
                  </a:cubicBezTo>
                  <a:cubicBezTo>
                    <a:pt x="46090" y="-1159"/>
                    <a:pt x="58984" y="14718"/>
                    <a:pt x="59144" y="36082"/>
                  </a:cubicBezTo>
                  <a:cubicBezTo>
                    <a:pt x="59250" y="43807"/>
                    <a:pt x="46410" y="51692"/>
                    <a:pt x="43693" y="5478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6" name="任意多边形: 形状 485"/>
            <p:cNvSpPr/>
            <p:nvPr/>
          </p:nvSpPr>
          <p:spPr>
            <a:xfrm>
              <a:off x="7788665" y="4305438"/>
              <a:ext cx="55911" cy="58528"/>
            </a:xfrm>
            <a:custGeom>
              <a:avLst/>
              <a:gdLst>
                <a:gd name="connsiteX0" fmla="*/ 44266 w 55911"/>
                <a:gd name="connsiteY0" fmla="*/ 58529 h 58528"/>
                <a:gd name="connsiteX1" fmla="*/ 365 w 55911"/>
                <a:gd name="connsiteY1" fmla="*/ 23952 h 58528"/>
                <a:gd name="connsiteX2" fmla="*/ 20078 w 55911"/>
                <a:gd name="connsiteY2" fmla="*/ 350 h 58528"/>
                <a:gd name="connsiteX3" fmla="*/ 55881 w 55911"/>
                <a:gd name="connsiteY3" fmla="*/ 38603 h 58528"/>
                <a:gd name="connsiteX4" fmla="*/ 44266 w 55911"/>
                <a:gd name="connsiteY4" fmla="*/ 58529 h 5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11" h="58528">
                  <a:moveTo>
                    <a:pt x="44266" y="58529"/>
                  </a:moveTo>
                  <a:cubicBezTo>
                    <a:pt x="13951" y="56877"/>
                    <a:pt x="-2725" y="48299"/>
                    <a:pt x="365" y="23952"/>
                  </a:cubicBezTo>
                  <a:cubicBezTo>
                    <a:pt x="1484" y="15001"/>
                    <a:pt x="12353" y="1308"/>
                    <a:pt x="20078" y="350"/>
                  </a:cubicBezTo>
                  <a:cubicBezTo>
                    <a:pt x="46397" y="-2954"/>
                    <a:pt x="54176" y="17718"/>
                    <a:pt x="55881" y="38603"/>
                  </a:cubicBezTo>
                  <a:cubicBezTo>
                    <a:pt x="56520" y="45902"/>
                    <a:pt x="47037" y="54107"/>
                    <a:pt x="44266" y="585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7" name="任意多边形: 形状 486"/>
            <p:cNvSpPr/>
            <p:nvPr/>
          </p:nvSpPr>
          <p:spPr>
            <a:xfrm>
              <a:off x="9515647" y="4095417"/>
              <a:ext cx="62498" cy="62180"/>
            </a:xfrm>
            <a:custGeom>
              <a:avLst/>
              <a:gdLst>
                <a:gd name="connsiteX0" fmla="*/ 62499 w 62498"/>
                <a:gd name="connsiteY0" fmla="*/ 62099 h 62180"/>
                <a:gd name="connsiteX1" fmla="*/ 217 w 62498"/>
                <a:gd name="connsiteY1" fmla="*/ 21129 h 62180"/>
                <a:gd name="connsiteX2" fmla="*/ 5279 w 62498"/>
                <a:gd name="connsiteY2" fmla="*/ 1416 h 62180"/>
                <a:gd name="connsiteX3" fmla="*/ 22647 w 62498"/>
                <a:gd name="connsiteY3" fmla="*/ 2535 h 62180"/>
                <a:gd name="connsiteX4" fmla="*/ 62499 w 62498"/>
                <a:gd name="connsiteY4" fmla="*/ 62099 h 62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98" h="62180">
                  <a:moveTo>
                    <a:pt x="62499" y="62099"/>
                  </a:moveTo>
                  <a:cubicBezTo>
                    <a:pt x="27176" y="63431"/>
                    <a:pt x="4160" y="48407"/>
                    <a:pt x="217" y="21129"/>
                  </a:cubicBezTo>
                  <a:cubicBezTo>
                    <a:pt x="-688" y="14736"/>
                    <a:pt x="1283" y="6105"/>
                    <a:pt x="5279" y="1416"/>
                  </a:cubicBezTo>
                  <a:cubicBezTo>
                    <a:pt x="7623" y="-1301"/>
                    <a:pt x="17266" y="351"/>
                    <a:pt x="22647" y="2535"/>
                  </a:cubicBezTo>
                  <a:cubicBezTo>
                    <a:pt x="49286" y="13244"/>
                    <a:pt x="58769" y="35461"/>
                    <a:pt x="62499" y="620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8" name="任意多边形: 形状 487"/>
            <p:cNvSpPr/>
            <p:nvPr/>
          </p:nvSpPr>
          <p:spPr>
            <a:xfrm>
              <a:off x="6823274" y="6642277"/>
              <a:ext cx="61060" cy="64428"/>
            </a:xfrm>
            <a:custGeom>
              <a:avLst/>
              <a:gdLst>
                <a:gd name="connsiteX0" fmla="*/ 32119 w 61060"/>
                <a:gd name="connsiteY0" fmla="*/ 0 h 64428"/>
                <a:gd name="connsiteX1" fmla="*/ 60410 w 61060"/>
                <a:gd name="connsiteY1" fmla="*/ 42622 h 64428"/>
                <a:gd name="connsiteX2" fmla="*/ 29988 w 61060"/>
                <a:gd name="connsiteY2" fmla="*/ 64040 h 64428"/>
                <a:gd name="connsiteX3" fmla="*/ 206 w 61060"/>
                <a:gd name="connsiteY3" fmla="*/ 35696 h 64428"/>
                <a:gd name="connsiteX4" fmla="*/ 32119 w 61060"/>
                <a:gd name="connsiteY4" fmla="*/ 0 h 6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64428">
                  <a:moveTo>
                    <a:pt x="32119" y="0"/>
                  </a:moveTo>
                  <a:cubicBezTo>
                    <a:pt x="46078" y="20245"/>
                    <a:pt x="58065" y="30475"/>
                    <a:pt x="60410" y="42622"/>
                  </a:cubicBezTo>
                  <a:cubicBezTo>
                    <a:pt x="65098" y="66490"/>
                    <a:pt x="43361" y="62175"/>
                    <a:pt x="29988" y="64040"/>
                  </a:cubicBezTo>
                  <a:cubicBezTo>
                    <a:pt x="9210" y="66970"/>
                    <a:pt x="-1659" y="52905"/>
                    <a:pt x="206" y="35696"/>
                  </a:cubicBezTo>
                  <a:cubicBezTo>
                    <a:pt x="1271" y="25946"/>
                    <a:pt x="15656" y="17635"/>
                    <a:pt x="321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9" name="任意多边形: 形状 488"/>
            <p:cNvSpPr/>
            <p:nvPr/>
          </p:nvSpPr>
          <p:spPr>
            <a:xfrm>
              <a:off x="8328785" y="4018572"/>
              <a:ext cx="57231" cy="53452"/>
            </a:xfrm>
            <a:custGeom>
              <a:avLst/>
              <a:gdLst>
                <a:gd name="connsiteX0" fmla="*/ 57221 w 57231"/>
                <a:gd name="connsiteY0" fmla="*/ 52687 h 53452"/>
                <a:gd name="connsiteX1" fmla="*/ 0 w 57231"/>
                <a:gd name="connsiteY1" fmla="*/ 18590 h 53452"/>
                <a:gd name="connsiteX2" fmla="*/ 16676 w 57231"/>
                <a:gd name="connsiteY2" fmla="*/ 262 h 53452"/>
                <a:gd name="connsiteX3" fmla="*/ 57221 w 57231"/>
                <a:gd name="connsiteY3" fmla="*/ 52687 h 5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31" h="53452">
                  <a:moveTo>
                    <a:pt x="57221" y="52687"/>
                  </a:moveTo>
                  <a:cubicBezTo>
                    <a:pt x="17369" y="56470"/>
                    <a:pt x="-106" y="46401"/>
                    <a:pt x="0" y="18590"/>
                  </a:cubicBezTo>
                  <a:cubicBezTo>
                    <a:pt x="54" y="12143"/>
                    <a:pt x="10336" y="795"/>
                    <a:pt x="16676" y="262"/>
                  </a:cubicBezTo>
                  <a:cubicBezTo>
                    <a:pt x="45126" y="-2348"/>
                    <a:pt x="57647" y="14487"/>
                    <a:pt x="57221" y="526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0" name="任意多边形: 形状 489"/>
            <p:cNvSpPr/>
            <p:nvPr/>
          </p:nvSpPr>
          <p:spPr>
            <a:xfrm>
              <a:off x="8175967" y="4001979"/>
              <a:ext cx="57238" cy="57841"/>
            </a:xfrm>
            <a:custGeom>
              <a:avLst/>
              <a:gdLst>
                <a:gd name="connsiteX0" fmla="*/ 57239 w 57238"/>
                <a:gd name="connsiteY0" fmla="*/ 44454 h 57841"/>
                <a:gd name="connsiteX1" fmla="*/ 36461 w 57238"/>
                <a:gd name="connsiteY1" fmla="*/ 57720 h 57841"/>
                <a:gd name="connsiteX2" fmla="*/ 19 w 57238"/>
                <a:gd name="connsiteY2" fmla="*/ 18774 h 57841"/>
                <a:gd name="connsiteX3" fmla="*/ 16748 w 57238"/>
                <a:gd name="connsiteY3" fmla="*/ 127 h 57841"/>
                <a:gd name="connsiteX4" fmla="*/ 57239 w 57238"/>
                <a:gd name="connsiteY4" fmla="*/ 44454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238" h="57840">
                  <a:moveTo>
                    <a:pt x="57239" y="44454"/>
                  </a:moveTo>
                  <a:cubicBezTo>
                    <a:pt x="52231" y="47810"/>
                    <a:pt x="44665" y="57134"/>
                    <a:pt x="36461" y="57720"/>
                  </a:cubicBezTo>
                  <a:cubicBezTo>
                    <a:pt x="10248" y="59584"/>
                    <a:pt x="1990" y="39765"/>
                    <a:pt x="19" y="18774"/>
                  </a:cubicBezTo>
                  <a:cubicBezTo>
                    <a:pt x="-514" y="12807"/>
                    <a:pt x="10461" y="553"/>
                    <a:pt x="16748" y="127"/>
                  </a:cubicBezTo>
                  <a:cubicBezTo>
                    <a:pt x="40829" y="-1525"/>
                    <a:pt x="53403" y="12966"/>
                    <a:pt x="57239" y="444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1" name="任意多边形: 形状 490"/>
            <p:cNvSpPr/>
            <p:nvPr/>
          </p:nvSpPr>
          <p:spPr>
            <a:xfrm>
              <a:off x="10156634" y="4704256"/>
              <a:ext cx="62281" cy="63369"/>
            </a:xfrm>
            <a:custGeom>
              <a:avLst/>
              <a:gdLst>
                <a:gd name="connsiteX0" fmla="*/ 62282 w 62281"/>
                <a:gd name="connsiteY0" fmla="*/ 63289 h 63369"/>
                <a:gd name="connsiteX1" fmla="*/ 0 w 62281"/>
                <a:gd name="connsiteY1" fmla="*/ 2393 h 63369"/>
                <a:gd name="connsiteX2" fmla="*/ 62282 w 62281"/>
                <a:gd name="connsiteY2" fmla="*/ 63289 h 6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280" h="63369">
                  <a:moveTo>
                    <a:pt x="62282" y="63289"/>
                  </a:moveTo>
                  <a:cubicBezTo>
                    <a:pt x="20246" y="64355"/>
                    <a:pt x="11455" y="55404"/>
                    <a:pt x="0" y="2393"/>
                  </a:cubicBezTo>
                  <a:cubicBezTo>
                    <a:pt x="38254" y="-5918"/>
                    <a:pt x="50614" y="5803"/>
                    <a:pt x="62282" y="632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2" name="任意多边形: 形状 491"/>
            <p:cNvSpPr/>
            <p:nvPr/>
          </p:nvSpPr>
          <p:spPr>
            <a:xfrm>
              <a:off x="7905173" y="4147076"/>
              <a:ext cx="54303" cy="53459"/>
            </a:xfrm>
            <a:custGeom>
              <a:avLst/>
              <a:gdLst>
                <a:gd name="connsiteX0" fmla="*/ 53280 w 54303"/>
                <a:gd name="connsiteY0" fmla="*/ 52956 h 53459"/>
                <a:gd name="connsiteX1" fmla="*/ 322 w 54303"/>
                <a:gd name="connsiteY1" fmla="*/ 19657 h 53459"/>
                <a:gd name="connsiteX2" fmla="*/ 20834 w 54303"/>
                <a:gd name="connsiteY2" fmla="*/ 104 h 53459"/>
                <a:gd name="connsiteX3" fmla="*/ 53280 w 54303"/>
                <a:gd name="connsiteY3" fmla="*/ 52956 h 5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03" h="53459">
                  <a:moveTo>
                    <a:pt x="53280" y="52956"/>
                  </a:moveTo>
                  <a:cubicBezTo>
                    <a:pt x="15773" y="56046"/>
                    <a:pt x="-2715" y="44911"/>
                    <a:pt x="322" y="19657"/>
                  </a:cubicBezTo>
                  <a:cubicBezTo>
                    <a:pt x="1228" y="12092"/>
                    <a:pt x="13269" y="584"/>
                    <a:pt x="20834" y="104"/>
                  </a:cubicBezTo>
                  <a:cubicBezTo>
                    <a:pt x="47366" y="-1547"/>
                    <a:pt x="57809" y="16407"/>
                    <a:pt x="53280" y="529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3" name="任意多边形: 形状 492"/>
            <p:cNvSpPr/>
            <p:nvPr/>
          </p:nvSpPr>
          <p:spPr>
            <a:xfrm>
              <a:off x="9003469" y="3969659"/>
              <a:ext cx="62145" cy="58314"/>
            </a:xfrm>
            <a:custGeom>
              <a:avLst/>
              <a:gdLst>
                <a:gd name="connsiteX0" fmla="*/ 62146 w 62145"/>
                <a:gd name="connsiteY0" fmla="*/ 56794 h 58314"/>
                <a:gd name="connsiteX1" fmla="*/ 1622 w 62145"/>
                <a:gd name="connsiteY1" fmla="*/ 32553 h 58314"/>
                <a:gd name="connsiteX2" fmla="*/ 1942 w 62145"/>
                <a:gd name="connsiteY2" fmla="*/ 0 h 58314"/>
                <a:gd name="connsiteX3" fmla="*/ 33482 w 62145"/>
                <a:gd name="connsiteY3" fmla="*/ 6820 h 58314"/>
                <a:gd name="connsiteX4" fmla="*/ 62146 w 62145"/>
                <a:gd name="connsiteY4" fmla="*/ 56794 h 58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44" h="58314">
                  <a:moveTo>
                    <a:pt x="62146" y="56794"/>
                  </a:moveTo>
                  <a:cubicBezTo>
                    <a:pt x="29593" y="61642"/>
                    <a:pt x="10573" y="55249"/>
                    <a:pt x="1622" y="32553"/>
                  </a:cubicBezTo>
                  <a:cubicBezTo>
                    <a:pt x="-2054" y="23176"/>
                    <a:pt x="1622" y="10922"/>
                    <a:pt x="1942" y="0"/>
                  </a:cubicBezTo>
                  <a:cubicBezTo>
                    <a:pt x="12757" y="2025"/>
                    <a:pt x="27728" y="320"/>
                    <a:pt x="33482" y="6820"/>
                  </a:cubicBezTo>
                  <a:cubicBezTo>
                    <a:pt x="44937" y="19659"/>
                    <a:pt x="51330" y="37028"/>
                    <a:pt x="62146" y="567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4" name="任意多边形: 形状 493"/>
            <p:cNvSpPr/>
            <p:nvPr/>
          </p:nvSpPr>
          <p:spPr>
            <a:xfrm>
              <a:off x="10712852" y="5168183"/>
              <a:ext cx="66064" cy="70655"/>
            </a:xfrm>
            <a:custGeom>
              <a:avLst/>
              <a:gdLst>
                <a:gd name="connsiteX0" fmla="*/ 66064 w 66064"/>
                <a:gd name="connsiteY0" fmla="*/ 70655 h 70655"/>
                <a:gd name="connsiteX1" fmla="*/ 0 w 66064"/>
                <a:gd name="connsiteY1" fmla="*/ 4911 h 70655"/>
                <a:gd name="connsiteX2" fmla="*/ 66064 w 66064"/>
                <a:gd name="connsiteY2" fmla="*/ 70655 h 70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64" h="70655">
                  <a:moveTo>
                    <a:pt x="66064" y="70655"/>
                  </a:moveTo>
                  <a:cubicBezTo>
                    <a:pt x="22323" y="67086"/>
                    <a:pt x="11881" y="35386"/>
                    <a:pt x="0" y="4911"/>
                  </a:cubicBezTo>
                  <a:cubicBezTo>
                    <a:pt x="27012" y="-11605"/>
                    <a:pt x="54077" y="14341"/>
                    <a:pt x="66064" y="706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5" name="任意多边形: 形状 494"/>
            <p:cNvSpPr/>
            <p:nvPr/>
          </p:nvSpPr>
          <p:spPr>
            <a:xfrm>
              <a:off x="9213034" y="3874325"/>
              <a:ext cx="62085" cy="62545"/>
            </a:xfrm>
            <a:custGeom>
              <a:avLst/>
              <a:gdLst>
                <a:gd name="connsiteX0" fmla="*/ 62069 w 62085"/>
                <a:gd name="connsiteY0" fmla="*/ 54151 h 62545"/>
                <a:gd name="connsiteX1" fmla="*/ 46831 w 62085"/>
                <a:gd name="connsiteY1" fmla="*/ 62356 h 62545"/>
                <a:gd name="connsiteX2" fmla="*/ 0 w 62085"/>
                <a:gd name="connsiteY2" fmla="*/ 14779 h 62545"/>
                <a:gd name="connsiteX3" fmla="*/ 18541 w 62085"/>
                <a:gd name="connsiteY3" fmla="*/ 21 h 62545"/>
                <a:gd name="connsiteX4" fmla="*/ 62069 w 62085"/>
                <a:gd name="connsiteY4" fmla="*/ 54151 h 6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85" h="62545">
                  <a:moveTo>
                    <a:pt x="62069" y="54151"/>
                  </a:moveTo>
                  <a:cubicBezTo>
                    <a:pt x="58552" y="56122"/>
                    <a:pt x="48483" y="63848"/>
                    <a:pt x="46831" y="62356"/>
                  </a:cubicBezTo>
                  <a:cubicBezTo>
                    <a:pt x="30422" y="47385"/>
                    <a:pt x="15397" y="30869"/>
                    <a:pt x="0" y="14779"/>
                  </a:cubicBezTo>
                  <a:cubicBezTo>
                    <a:pt x="6180" y="9611"/>
                    <a:pt x="12147" y="341"/>
                    <a:pt x="18541" y="21"/>
                  </a:cubicBezTo>
                  <a:cubicBezTo>
                    <a:pt x="38467" y="-885"/>
                    <a:pt x="62815" y="27566"/>
                    <a:pt x="62069" y="541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6" name="任意多边形: 形状 495"/>
            <p:cNvSpPr/>
            <p:nvPr/>
          </p:nvSpPr>
          <p:spPr>
            <a:xfrm>
              <a:off x="10879505" y="5352902"/>
              <a:ext cx="74375" cy="74325"/>
            </a:xfrm>
            <a:custGeom>
              <a:avLst/>
              <a:gdLst>
                <a:gd name="connsiteX0" fmla="*/ 74375 w 74375"/>
                <a:gd name="connsiteY0" fmla="*/ 74326 h 74325"/>
                <a:gd name="connsiteX1" fmla="*/ 0 w 74375"/>
                <a:gd name="connsiteY1" fmla="*/ 4 h 74325"/>
                <a:gd name="connsiteX2" fmla="*/ 74375 w 74375"/>
                <a:gd name="connsiteY2" fmla="*/ 74326 h 7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375" h="74325">
                  <a:moveTo>
                    <a:pt x="74375" y="74326"/>
                  </a:moveTo>
                  <a:cubicBezTo>
                    <a:pt x="25680" y="68732"/>
                    <a:pt x="14012" y="33835"/>
                    <a:pt x="0" y="4"/>
                  </a:cubicBezTo>
                  <a:cubicBezTo>
                    <a:pt x="35749" y="-263"/>
                    <a:pt x="50560" y="14229"/>
                    <a:pt x="74375" y="743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7" name="任意多边形: 形状 496"/>
            <p:cNvSpPr/>
            <p:nvPr/>
          </p:nvSpPr>
          <p:spPr>
            <a:xfrm>
              <a:off x="6880979" y="5554496"/>
              <a:ext cx="56443" cy="52374"/>
            </a:xfrm>
            <a:custGeom>
              <a:avLst/>
              <a:gdLst>
                <a:gd name="connsiteX0" fmla="*/ 40372 w 56443"/>
                <a:gd name="connsiteY0" fmla="*/ 52278 h 52374"/>
                <a:gd name="connsiteX1" fmla="*/ 520 w 56443"/>
                <a:gd name="connsiteY1" fmla="*/ 21803 h 52374"/>
                <a:gd name="connsiteX2" fmla="*/ 27958 w 56443"/>
                <a:gd name="connsiteY2" fmla="*/ 546 h 52374"/>
                <a:gd name="connsiteX3" fmla="*/ 56142 w 56443"/>
                <a:gd name="connsiteY3" fmla="*/ 29422 h 52374"/>
                <a:gd name="connsiteX4" fmla="*/ 40372 w 56443"/>
                <a:gd name="connsiteY4" fmla="*/ 52278 h 5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43" h="52374">
                  <a:moveTo>
                    <a:pt x="40372" y="52278"/>
                  </a:moveTo>
                  <a:cubicBezTo>
                    <a:pt x="9098" y="53610"/>
                    <a:pt x="-2730" y="40983"/>
                    <a:pt x="520" y="21803"/>
                  </a:cubicBezTo>
                  <a:cubicBezTo>
                    <a:pt x="2012" y="13119"/>
                    <a:pt x="17409" y="2464"/>
                    <a:pt x="27958" y="546"/>
                  </a:cubicBezTo>
                  <a:cubicBezTo>
                    <a:pt x="47564" y="-3024"/>
                    <a:pt x="58433" y="11414"/>
                    <a:pt x="56142" y="29422"/>
                  </a:cubicBezTo>
                  <a:cubicBezTo>
                    <a:pt x="54863" y="39278"/>
                    <a:pt x="43622" y="47856"/>
                    <a:pt x="40372" y="522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8" name="任意多边形: 形状 497"/>
            <p:cNvSpPr/>
            <p:nvPr/>
          </p:nvSpPr>
          <p:spPr>
            <a:xfrm>
              <a:off x="8434808" y="3876291"/>
              <a:ext cx="52538" cy="54691"/>
            </a:xfrm>
            <a:custGeom>
              <a:avLst/>
              <a:gdLst>
                <a:gd name="connsiteX0" fmla="*/ 0 w 52538"/>
                <a:gd name="connsiteY0" fmla="*/ 2744 h 54691"/>
                <a:gd name="connsiteX1" fmla="*/ 52532 w 52538"/>
                <a:gd name="connsiteY1" fmla="*/ 27837 h 54691"/>
                <a:gd name="connsiteX2" fmla="*/ 34577 w 52538"/>
                <a:gd name="connsiteY2" fmla="*/ 53624 h 54691"/>
                <a:gd name="connsiteX3" fmla="*/ 0 w 52538"/>
                <a:gd name="connsiteY3" fmla="*/ 2744 h 5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38" h="54691">
                  <a:moveTo>
                    <a:pt x="0" y="2744"/>
                  </a:moveTo>
                  <a:cubicBezTo>
                    <a:pt x="29889" y="-5088"/>
                    <a:pt x="51626" y="4022"/>
                    <a:pt x="52532" y="27837"/>
                  </a:cubicBezTo>
                  <a:cubicBezTo>
                    <a:pt x="52851" y="36575"/>
                    <a:pt x="42622" y="51546"/>
                    <a:pt x="34577" y="53624"/>
                  </a:cubicBezTo>
                  <a:cubicBezTo>
                    <a:pt x="12520" y="59324"/>
                    <a:pt x="1865" y="42169"/>
                    <a:pt x="0" y="27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9" name="任意多边形: 形状 498"/>
            <p:cNvSpPr/>
            <p:nvPr/>
          </p:nvSpPr>
          <p:spPr>
            <a:xfrm>
              <a:off x="10100959" y="4559482"/>
              <a:ext cx="62920" cy="65331"/>
            </a:xfrm>
            <a:custGeom>
              <a:avLst/>
              <a:gdLst>
                <a:gd name="connsiteX0" fmla="*/ 62921 w 62920"/>
                <a:gd name="connsiteY0" fmla="*/ 65332 h 65331"/>
                <a:gd name="connsiteX1" fmla="*/ 0 w 62920"/>
                <a:gd name="connsiteY1" fmla="*/ 706 h 65331"/>
                <a:gd name="connsiteX2" fmla="*/ 62921 w 62920"/>
                <a:gd name="connsiteY2" fmla="*/ 65332 h 6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920" h="65331">
                  <a:moveTo>
                    <a:pt x="62921" y="65332"/>
                  </a:moveTo>
                  <a:cubicBezTo>
                    <a:pt x="15024" y="60110"/>
                    <a:pt x="1065" y="45139"/>
                    <a:pt x="0" y="706"/>
                  </a:cubicBezTo>
                  <a:cubicBezTo>
                    <a:pt x="32073" y="-3396"/>
                    <a:pt x="44806" y="9390"/>
                    <a:pt x="62921" y="653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0" name="任意多边形: 形状 499"/>
            <p:cNvSpPr/>
            <p:nvPr/>
          </p:nvSpPr>
          <p:spPr>
            <a:xfrm>
              <a:off x="7369818" y="4645133"/>
              <a:ext cx="55592" cy="53448"/>
            </a:xfrm>
            <a:custGeom>
              <a:avLst/>
              <a:gdLst>
                <a:gd name="connsiteX0" fmla="*/ 41900 w 55592"/>
                <a:gd name="connsiteY0" fmla="*/ 53257 h 53448"/>
                <a:gd name="connsiteX1" fmla="*/ 503 w 55592"/>
                <a:gd name="connsiteY1" fmla="*/ 21398 h 53448"/>
                <a:gd name="connsiteX2" fmla="*/ 24052 w 55592"/>
                <a:gd name="connsiteY2" fmla="*/ 406 h 53448"/>
                <a:gd name="connsiteX3" fmla="*/ 55592 w 55592"/>
                <a:gd name="connsiteY3" fmla="*/ 34397 h 53448"/>
                <a:gd name="connsiteX4" fmla="*/ 41900 w 55592"/>
                <a:gd name="connsiteY4" fmla="*/ 53257 h 5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92" h="53448">
                  <a:moveTo>
                    <a:pt x="41900" y="53257"/>
                  </a:moveTo>
                  <a:cubicBezTo>
                    <a:pt x="9134" y="55176"/>
                    <a:pt x="-2693" y="42549"/>
                    <a:pt x="503" y="21398"/>
                  </a:cubicBezTo>
                  <a:cubicBezTo>
                    <a:pt x="1729" y="13086"/>
                    <a:pt x="14995" y="1738"/>
                    <a:pt x="24052" y="406"/>
                  </a:cubicBezTo>
                  <a:cubicBezTo>
                    <a:pt x="47547" y="-3004"/>
                    <a:pt x="55486" y="15643"/>
                    <a:pt x="55592" y="34397"/>
                  </a:cubicBezTo>
                  <a:cubicBezTo>
                    <a:pt x="55592" y="42336"/>
                    <a:pt x="44138" y="50380"/>
                    <a:pt x="41900" y="532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1" name="任意多边形: 形状 500"/>
            <p:cNvSpPr/>
            <p:nvPr/>
          </p:nvSpPr>
          <p:spPr>
            <a:xfrm>
              <a:off x="11127299" y="5673477"/>
              <a:ext cx="68941" cy="67396"/>
            </a:xfrm>
            <a:custGeom>
              <a:avLst/>
              <a:gdLst>
                <a:gd name="connsiteX0" fmla="*/ 68941 w 68941"/>
                <a:gd name="connsiteY0" fmla="*/ 67396 h 67396"/>
                <a:gd name="connsiteX1" fmla="*/ 0 w 68941"/>
                <a:gd name="connsiteY1" fmla="*/ 0 h 67396"/>
                <a:gd name="connsiteX2" fmla="*/ 68941 w 68941"/>
                <a:gd name="connsiteY2" fmla="*/ 67396 h 6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941" h="67396">
                  <a:moveTo>
                    <a:pt x="68941" y="67396"/>
                  </a:moveTo>
                  <a:cubicBezTo>
                    <a:pt x="29676" y="64999"/>
                    <a:pt x="14971" y="50134"/>
                    <a:pt x="0" y="0"/>
                  </a:cubicBezTo>
                  <a:cubicBezTo>
                    <a:pt x="36176" y="692"/>
                    <a:pt x="51679" y="15450"/>
                    <a:pt x="68941" y="6739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2" name="任意多边形: 形状 501"/>
            <p:cNvSpPr/>
            <p:nvPr/>
          </p:nvSpPr>
          <p:spPr>
            <a:xfrm>
              <a:off x="9136900" y="4001002"/>
              <a:ext cx="53223" cy="57430"/>
            </a:xfrm>
            <a:custGeom>
              <a:avLst/>
              <a:gdLst>
                <a:gd name="connsiteX0" fmla="*/ 52851 w 53223"/>
                <a:gd name="connsiteY0" fmla="*/ 57417 h 57430"/>
                <a:gd name="connsiteX1" fmla="*/ 0 w 53223"/>
                <a:gd name="connsiteY1" fmla="*/ 2488 h 57430"/>
                <a:gd name="connsiteX2" fmla="*/ 52851 w 53223"/>
                <a:gd name="connsiteY2" fmla="*/ 57417 h 5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223" h="57430">
                  <a:moveTo>
                    <a:pt x="52851" y="57417"/>
                  </a:moveTo>
                  <a:cubicBezTo>
                    <a:pt x="13053" y="57897"/>
                    <a:pt x="1598" y="45483"/>
                    <a:pt x="0" y="2488"/>
                  </a:cubicBezTo>
                  <a:cubicBezTo>
                    <a:pt x="39319" y="-6835"/>
                    <a:pt x="55995" y="9734"/>
                    <a:pt x="52851" y="574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3" name="任意多边形: 形状 502"/>
            <p:cNvSpPr/>
            <p:nvPr/>
          </p:nvSpPr>
          <p:spPr>
            <a:xfrm>
              <a:off x="11551815" y="6151697"/>
              <a:ext cx="78270" cy="83485"/>
            </a:xfrm>
            <a:custGeom>
              <a:avLst/>
              <a:gdLst>
                <a:gd name="connsiteX0" fmla="*/ 15078 w 78270"/>
                <a:gd name="connsiteY0" fmla="*/ 0 h 83485"/>
                <a:gd name="connsiteX1" fmla="*/ 76667 w 78270"/>
                <a:gd name="connsiteY1" fmla="*/ 64093 h 83485"/>
                <a:gd name="connsiteX2" fmla="*/ 77146 w 78270"/>
                <a:gd name="connsiteY2" fmla="*/ 83486 h 83485"/>
                <a:gd name="connsiteX3" fmla="*/ 59937 w 78270"/>
                <a:gd name="connsiteY3" fmla="*/ 80769 h 83485"/>
                <a:gd name="connsiteX4" fmla="*/ 0 w 78270"/>
                <a:gd name="connsiteY4" fmla="*/ 14332 h 83485"/>
                <a:gd name="connsiteX5" fmla="*/ 15078 w 78270"/>
                <a:gd name="connsiteY5" fmla="*/ 0 h 8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270" h="83485">
                  <a:moveTo>
                    <a:pt x="15078" y="0"/>
                  </a:moveTo>
                  <a:cubicBezTo>
                    <a:pt x="35750" y="21204"/>
                    <a:pt x="56954" y="42036"/>
                    <a:pt x="76667" y="64093"/>
                  </a:cubicBezTo>
                  <a:cubicBezTo>
                    <a:pt x="79970" y="67769"/>
                    <a:pt x="77146" y="76880"/>
                    <a:pt x="77146" y="83486"/>
                  </a:cubicBezTo>
                  <a:cubicBezTo>
                    <a:pt x="71285" y="82687"/>
                    <a:pt x="63134" y="84072"/>
                    <a:pt x="59937" y="80769"/>
                  </a:cubicBezTo>
                  <a:cubicBezTo>
                    <a:pt x="39372" y="59191"/>
                    <a:pt x="19872" y="36602"/>
                    <a:pt x="0" y="14332"/>
                  </a:cubicBezTo>
                  <a:cubicBezTo>
                    <a:pt x="5008" y="9537"/>
                    <a:pt x="10016" y="4742"/>
                    <a:pt x="1507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4" name="任意多边形: 形状 503"/>
            <p:cNvSpPr/>
            <p:nvPr/>
          </p:nvSpPr>
          <p:spPr>
            <a:xfrm>
              <a:off x="10379494" y="4792958"/>
              <a:ext cx="63293" cy="63899"/>
            </a:xfrm>
            <a:custGeom>
              <a:avLst/>
              <a:gdLst>
                <a:gd name="connsiteX0" fmla="*/ 63294 w 63293"/>
                <a:gd name="connsiteY0" fmla="*/ 63880 h 63899"/>
                <a:gd name="connsiteX1" fmla="*/ 0 w 63293"/>
                <a:gd name="connsiteY1" fmla="*/ 320 h 63899"/>
                <a:gd name="connsiteX2" fmla="*/ 63294 w 63293"/>
                <a:gd name="connsiteY2" fmla="*/ 63880 h 63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293" h="63899">
                  <a:moveTo>
                    <a:pt x="63294" y="63880"/>
                  </a:moveTo>
                  <a:cubicBezTo>
                    <a:pt x="21098" y="64573"/>
                    <a:pt x="2611" y="46032"/>
                    <a:pt x="0" y="320"/>
                  </a:cubicBezTo>
                  <a:cubicBezTo>
                    <a:pt x="31540" y="-2024"/>
                    <a:pt x="40970" y="7459"/>
                    <a:pt x="63294" y="638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5" name="任意多边形: 形状 504"/>
            <p:cNvSpPr/>
            <p:nvPr/>
          </p:nvSpPr>
          <p:spPr>
            <a:xfrm>
              <a:off x="10035534" y="4416232"/>
              <a:ext cx="62515" cy="59600"/>
            </a:xfrm>
            <a:custGeom>
              <a:avLst/>
              <a:gdLst>
                <a:gd name="connsiteX0" fmla="*/ 0 w 62515"/>
                <a:gd name="connsiteY0" fmla="*/ 1333 h 59600"/>
                <a:gd name="connsiteX1" fmla="*/ 61376 w 62515"/>
                <a:gd name="connsiteY1" fmla="*/ 37188 h 59600"/>
                <a:gd name="connsiteX2" fmla="*/ 59618 w 62515"/>
                <a:gd name="connsiteY2" fmla="*/ 56848 h 59600"/>
                <a:gd name="connsiteX3" fmla="*/ 37135 w 62515"/>
                <a:gd name="connsiteY3" fmla="*/ 57114 h 59600"/>
                <a:gd name="connsiteX4" fmla="*/ 0 w 62515"/>
                <a:gd name="connsiteY4" fmla="*/ 1333 h 5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15" h="59599">
                  <a:moveTo>
                    <a:pt x="0" y="1333"/>
                  </a:moveTo>
                  <a:cubicBezTo>
                    <a:pt x="37241" y="-5007"/>
                    <a:pt x="53065" y="11988"/>
                    <a:pt x="61376" y="37188"/>
                  </a:cubicBezTo>
                  <a:cubicBezTo>
                    <a:pt x="63347" y="43262"/>
                    <a:pt x="62761" y="55303"/>
                    <a:pt x="59618" y="56848"/>
                  </a:cubicBezTo>
                  <a:cubicBezTo>
                    <a:pt x="53278" y="59938"/>
                    <a:pt x="40172" y="60950"/>
                    <a:pt x="37135" y="57114"/>
                  </a:cubicBezTo>
                  <a:cubicBezTo>
                    <a:pt x="23389" y="39586"/>
                    <a:pt x="12147" y="20086"/>
                    <a:pt x="0" y="13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6" name="任意多边形: 形状 505"/>
            <p:cNvSpPr/>
            <p:nvPr/>
          </p:nvSpPr>
          <p:spPr>
            <a:xfrm>
              <a:off x="9639521" y="4141251"/>
              <a:ext cx="58552" cy="58676"/>
            </a:xfrm>
            <a:custGeom>
              <a:avLst/>
              <a:gdLst>
                <a:gd name="connsiteX0" fmla="*/ 0 w 58552"/>
                <a:gd name="connsiteY0" fmla="*/ 3053 h 58676"/>
                <a:gd name="connsiteX1" fmla="*/ 58552 w 58552"/>
                <a:gd name="connsiteY1" fmla="*/ 58035 h 58676"/>
                <a:gd name="connsiteX2" fmla="*/ 0 w 58552"/>
                <a:gd name="connsiteY2" fmla="*/ 3053 h 58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552" h="58676">
                  <a:moveTo>
                    <a:pt x="0" y="3053"/>
                  </a:moveTo>
                  <a:cubicBezTo>
                    <a:pt x="36069" y="-7816"/>
                    <a:pt x="54343" y="10298"/>
                    <a:pt x="58552" y="58035"/>
                  </a:cubicBezTo>
                  <a:cubicBezTo>
                    <a:pt x="24508" y="61605"/>
                    <a:pt x="13160" y="51216"/>
                    <a:pt x="0" y="30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7" name="任意多边形: 形状 506"/>
            <p:cNvSpPr/>
            <p:nvPr/>
          </p:nvSpPr>
          <p:spPr>
            <a:xfrm>
              <a:off x="6829869" y="5363242"/>
              <a:ext cx="52709" cy="67642"/>
            </a:xfrm>
            <a:custGeom>
              <a:avLst/>
              <a:gdLst>
                <a:gd name="connsiteX0" fmla="*/ 27070 w 52709"/>
                <a:gd name="connsiteY0" fmla="*/ 0 h 67642"/>
                <a:gd name="connsiteX1" fmla="*/ 52696 w 52709"/>
                <a:gd name="connsiteY1" fmla="*/ 44434 h 67642"/>
                <a:gd name="connsiteX2" fmla="*/ 27549 w 52709"/>
                <a:gd name="connsiteY2" fmla="*/ 66810 h 67642"/>
                <a:gd name="connsiteX3" fmla="*/ 111 w 52709"/>
                <a:gd name="connsiteY3" fmla="*/ 37720 h 67642"/>
                <a:gd name="connsiteX4" fmla="*/ 27070 w 52709"/>
                <a:gd name="connsiteY4" fmla="*/ 0 h 6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09" h="67642">
                  <a:moveTo>
                    <a:pt x="27070" y="0"/>
                  </a:moveTo>
                  <a:cubicBezTo>
                    <a:pt x="40069" y="21045"/>
                    <a:pt x="51737" y="32340"/>
                    <a:pt x="52696" y="44434"/>
                  </a:cubicBezTo>
                  <a:cubicBezTo>
                    <a:pt x="53229" y="51519"/>
                    <a:pt x="37672" y="64413"/>
                    <a:pt x="27549" y="66810"/>
                  </a:cubicBezTo>
                  <a:cubicBezTo>
                    <a:pt x="6185" y="71765"/>
                    <a:pt x="-1008" y="53651"/>
                    <a:pt x="111" y="37720"/>
                  </a:cubicBezTo>
                  <a:cubicBezTo>
                    <a:pt x="804" y="27971"/>
                    <a:pt x="12845" y="19073"/>
                    <a:pt x="2707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8" name="任意多边形: 形状 507"/>
            <p:cNvSpPr/>
            <p:nvPr/>
          </p:nvSpPr>
          <p:spPr>
            <a:xfrm>
              <a:off x="7742935" y="4140665"/>
              <a:ext cx="57390" cy="53091"/>
            </a:xfrm>
            <a:custGeom>
              <a:avLst/>
              <a:gdLst>
                <a:gd name="connsiteX0" fmla="*/ 55739 w 57390"/>
                <a:gd name="connsiteY0" fmla="*/ 39494 h 53091"/>
                <a:gd name="connsiteX1" fmla="*/ 32030 w 57390"/>
                <a:gd name="connsiteY1" fmla="*/ 53079 h 53091"/>
                <a:gd name="connsiteX2" fmla="*/ 437 w 57390"/>
                <a:gd name="connsiteY2" fmla="*/ 23457 h 53091"/>
                <a:gd name="connsiteX3" fmla="*/ 19723 w 57390"/>
                <a:gd name="connsiteY3" fmla="*/ 68 h 53091"/>
                <a:gd name="connsiteX4" fmla="*/ 57390 w 57390"/>
                <a:gd name="connsiteY4" fmla="*/ 25215 h 53091"/>
                <a:gd name="connsiteX5" fmla="*/ 55739 w 57390"/>
                <a:gd name="connsiteY5" fmla="*/ 39494 h 5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389" h="53091">
                  <a:moveTo>
                    <a:pt x="55739" y="39494"/>
                  </a:moveTo>
                  <a:cubicBezTo>
                    <a:pt x="47854" y="44289"/>
                    <a:pt x="40022" y="52920"/>
                    <a:pt x="32030" y="53079"/>
                  </a:cubicBezTo>
                  <a:cubicBezTo>
                    <a:pt x="13596" y="53452"/>
                    <a:pt x="-2920" y="45301"/>
                    <a:pt x="437" y="23457"/>
                  </a:cubicBezTo>
                  <a:cubicBezTo>
                    <a:pt x="1822" y="14400"/>
                    <a:pt x="16740" y="-1157"/>
                    <a:pt x="19723" y="68"/>
                  </a:cubicBezTo>
                  <a:cubicBezTo>
                    <a:pt x="33416" y="5769"/>
                    <a:pt x="45030" y="16371"/>
                    <a:pt x="57390" y="25215"/>
                  </a:cubicBezTo>
                  <a:cubicBezTo>
                    <a:pt x="56804" y="29957"/>
                    <a:pt x="56272" y="34752"/>
                    <a:pt x="55739" y="394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9" name="任意多边形: 形状 508"/>
            <p:cNvSpPr/>
            <p:nvPr/>
          </p:nvSpPr>
          <p:spPr>
            <a:xfrm>
              <a:off x="7020202" y="5361527"/>
              <a:ext cx="57546" cy="65913"/>
            </a:xfrm>
            <a:custGeom>
              <a:avLst/>
              <a:gdLst>
                <a:gd name="connsiteX0" fmla="*/ 27790 w 57546"/>
                <a:gd name="connsiteY0" fmla="*/ 65914 h 65913"/>
                <a:gd name="connsiteX1" fmla="*/ 778 w 57546"/>
                <a:gd name="connsiteY1" fmla="*/ 23239 h 65913"/>
                <a:gd name="connsiteX2" fmla="*/ 26511 w 57546"/>
                <a:gd name="connsiteY2" fmla="*/ 10 h 65913"/>
                <a:gd name="connsiteX3" fmla="*/ 57412 w 57546"/>
                <a:gd name="connsiteY3" fmla="*/ 31923 h 65913"/>
                <a:gd name="connsiteX4" fmla="*/ 27790 w 57546"/>
                <a:gd name="connsiteY4" fmla="*/ 65914 h 6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46" h="65913">
                  <a:moveTo>
                    <a:pt x="27790" y="65914"/>
                  </a:moveTo>
                  <a:cubicBezTo>
                    <a:pt x="14790" y="46095"/>
                    <a:pt x="3655" y="35652"/>
                    <a:pt x="778" y="23239"/>
                  </a:cubicBezTo>
                  <a:cubicBezTo>
                    <a:pt x="-3484" y="5124"/>
                    <a:pt x="10421" y="329"/>
                    <a:pt x="26511" y="10"/>
                  </a:cubicBezTo>
                  <a:cubicBezTo>
                    <a:pt x="48781" y="-417"/>
                    <a:pt x="58851" y="13382"/>
                    <a:pt x="57412" y="31923"/>
                  </a:cubicBezTo>
                  <a:cubicBezTo>
                    <a:pt x="56773" y="40927"/>
                    <a:pt x="43347" y="48865"/>
                    <a:pt x="27790" y="659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0" name="任意多边形: 形状 509"/>
            <p:cNvSpPr/>
            <p:nvPr/>
          </p:nvSpPr>
          <p:spPr>
            <a:xfrm>
              <a:off x="11824383" y="6461080"/>
              <a:ext cx="85190" cy="77412"/>
            </a:xfrm>
            <a:custGeom>
              <a:avLst/>
              <a:gdLst>
                <a:gd name="connsiteX0" fmla="*/ 85191 w 85190"/>
                <a:gd name="connsiteY0" fmla="*/ 77413 h 77412"/>
                <a:gd name="connsiteX1" fmla="*/ 0 w 85190"/>
                <a:gd name="connsiteY1" fmla="*/ 0 h 77412"/>
                <a:gd name="connsiteX2" fmla="*/ 85191 w 85190"/>
                <a:gd name="connsiteY2" fmla="*/ 77413 h 7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190" h="77412">
                  <a:moveTo>
                    <a:pt x="85191" y="77413"/>
                  </a:moveTo>
                  <a:cubicBezTo>
                    <a:pt x="47897" y="73470"/>
                    <a:pt x="20352" y="48429"/>
                    <a:pt x="0" y="0"/>
                  </a:cubicBezTo>
                  <a:cubicBezTo>
                    <a:pt x="36815" y="9324"/>
                    <a:pt x="59777" y="30208"/>
                    <a:pt x="85191" y="774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1" name="任意多边形: 形状 510"/>
            <p:cNvSpPr/>
            <p:nvPr/>
          </p:nvSpPr>
          <p:spPr>
            <a:xfrm>
              <a:off x="8066551" y="4156942"/>
              <a:ext cx="55304" cy="51778"/>
            </a:xfrm>
            <a:custGeom>
              <a:avLst/>
              <a:gdLst>
                <a:gd name="connsiteX0" fmla="*/ 55304 w 55304"/>
                <a:gd name="connsiteY0" fmla="*/ 48684 h 51778"/>
                <a:gd name="connsiteX1" fmla="*/ 55 w 55304"/>
                <a:gd name="connsiteY1" fmla="*/ 5050 h 51778"/>
                <a:gd name="connsiteX2" fmla="*/ 55304 w 55304"/>
                <a:gd name="connsiteY2" fmla="*/ 48684 h 5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04" h="51778">
                  <a:moveTo>
                    <a:pt x="55304" y="48684"/>
                  </a:moveTo>
                  <a:cubicBezTo>
                    <a:pt x="6609" y="56836"/>
                    <a:pt x="-744" y="51028"/>
                    <a:pt x="55" y="5050"/>
                  </a:cubicBezTo>
                  <a:cubicBezTo>
                    <a:pt x="38469" y="-8376"/>
                    <a:pt x="54878" y="4570"/>
                    <a:pt x="55304" y="486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2" name="任意多边形: 形状 511"/>
            <p:cNvSpPr/>
            <p:nvPr/>
          </p:nvSpPr>
          <p:spPr>
            <a:xfrm>
              <a:off x="8021742" y="3992081"/>
              <a:ext cx="51809" cy="69109"/>
            </a:xfrm>
            <a:custGeom>
              <a:avLst/>
              <a:gdLst>
                <a:gd name="connsiteX0" fmla="*/ 31599 w 51809"/>
                <a:gd name="connsiteY0" fmla="*/ 69109 h 69109"/>
                <a:gd name="connsiteX1" fmla="*/ 165 w 51809"/>
                <a:gd name="connsiteY1" fmla="*/ 21426 h 69109"/>
                <a:gd name="connsiteX2" fmla="*/ 17853 w 51809"/>
                <a:gd name="connsiteY2" fmla="*/ 62 h 69109"/>
                <a:gd name="connsiteX3" fmla="*/ 51791 w 51809"/>
                <a:gd name="connsiteY3" fmla="*/ 37676 h 69109"/>
                <a:gd name="connsiteX4" fmla="*/ 31599 w 51809"/>
                <a:gd name="connsiteY4" fmla="*/ 69109 h 6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9" h="69109">
                  <a:moveTo>
                    <a:pt x="31599" y="69109"/>
                  </a:moveTo>
                  <a:cubicBezTo>
                    <a:pt x="16681" y="47639"/>
                    <a:pt x="5599" y="35598"/>
                    <a:pt x="165" y="21426"/>
                  </a:cubicBezTo>
                  <a:cubicBezTo>
                    <a:pt x="-1593" y="16897"/>
                    <a:pt x="11140" y="435"/>
                    <a:pt x="17853" y="62"/>
                  </a:cubicBezTo>
                  <a:cubicBezTo>
                    <a:pt x="41935" y="-1217"/>
                    <a:pt x="50192" y="17590"/>
                    <a:pt x="51791" y="37676"/>
                  </a:cubicBezTo>
                  <a:cubicBezTo>
                    <a:pt x="52270" y="44229"/>
                    <a:pt x="43320" y="51528"/>
                    <a:pt x="31599" y="69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3" name="任意多边形: 形状 512"/>
            <p:cNvSpPr/>
            <p:nvPr/>
          </p:nvSpPr>
          <p:spPr>
            <a:xfrm>
              <a:off x="7860258" y="3979247"/>
              <a:ext cx="52487" cy="68197"/>
            </a:xfrm>
            <a:custGeom>
              <a:avLst/>
              <a:gdLst>
                <a:gd name="connsiteX0" fmla="*/ 28561 w 52487"/>
                <a:gd name="connsiteY0" fmla="*/ 68197 h 68197"/>
                <a:gd name="connsiteX1" fmla="*/ 111 w 52487"/>
                <a:gd name="connsiteY1" fmla="*/ 20354 h 68197"/>
                <a:gd name="connsiteX2" fmla="*/ 19131 w 52487"/>
                <a:gd name="connsiteY2" fmla="*/ 2 h 68197"/>
                <a:gd name="connsiteX3" fmla="*/ 52483 w 52487"/>
                <a:gd name="connsiteY3" fmla="*/ 39587 h 68197"/>
                <a:gd name="connsiteX4" fmla="*/ 28561 w 52487"/>
                <a:gd name="connsiteY4" fmla="*/ 68197 h 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7" h="68197">
                  <a:moveTo>
                    <a:pt x="28561" y="68197"/>
                  </a:moveTo>
                  <a:cubicBezTo>
                    <a:pt x="15401" y="47259"/>
                    <a:pt x="4906" y="34739"/>
                    <a:pt x="111" y="20354"/>
                  </a:cubicBezTo>
                  <a:cubicBezTo>
                    <a:pt x="-1381" y="15826"/>
                    <a:pt x="12578" y="-211"/>
                    <a:pt x="19131" y="2"/>
                  </a:cubicBezTo>
                  <a:cubicBezTo>
                    <a:pt x="42413" y="695"/>
                    <a:pt x="51470" y="19235"/>
                    <a:pt x="52483" y="39587"/>
                  </a:cubicBezTo>
                  <a:cubicBezTo>
                    <a:pt x="52749" y="45874"/>
                    <a:pt x="41987" y="52694"/>
                    <a:pt x="28561" y="681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4" name="任意多边形: 形状 513"/>
            <p:cNvSpPr/>
            <p:nvPr/>
          </p:nvSpPr>
          <p:spPr>
            <a:xfrm>
              <a:off x="6763749" y="6481015"/>
              <a:ext cx="57810" cy="62219"/>
            </a:xfrm>
            <a:custGeom>
              <a:avLst/>
              <a:gdLst>
                <a:gd name="connsiteX0" fmla="*/ 27604 w 57810"/>
                <a:gd name="connsiteY0" fmla="*/ 62220 h 62219"/>
                <a:gd name="connsiteX1" fmla="*/ 912 w 57810"/>
                <a:gd name="connsiteY1" fmla="*/ 24180 h 62219"/>
                <a:gd name="connsiteX2" fmla="*/ 29043 w 57810"/>
                <a:gd name="connsiteY2" fmla="*/ 45 h 62219"/>
                <a:gd name="connsiteX3" fmla="*/ 57333 w 57810"/>
                <a:gd name="connsiteY3" fmla="*/ 29827 h 62219"/>
                <a:gd name="connsiteX4" fmla="*/ 27604 w 57810"/>
                <a:gd name="connsiteY4" fmla="*/ 62220 h 6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810" h="62219">
                  <a:moveTo>
                    <a:pt x="27604" y="62220"/>
                  </a:moveTo>
                  <a:cubicBezTo>
                    <a:pt x="15297" y="45331"/>
                    <a:pt x="3683" y="35794"/>
                    <a:pt x="912" y="24180"/>
                  </a:cubicBezTo>
                  <a:cubicBezTo>
                    <a:pt x="-4256" y="2762"/>
                    <a:pt x="13539" y="737"/>
                    <a:pt x="29043" y="45"/>
                  </a:cubicBezTo>
                  <a:cubicBezTo>
                    <a:pt x="49555" y="-861"/>
                    <a:pt x="60263" y="12086"/>
                    <a:pt x="57333" y="29827"/>
                  </a:cubicBezTo>
                  <a:cubicBezTo>
                    <a:pt x="55682" y="39470"/>
                    <a:pt x="41989" y="47195"/>
                    <a:pt x="27604" y="622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5" name="任意多边形: 形状 514"/>
            <p:cNvSpPr/>
            <p:nvPr/>
          </p:nvSpPr>
          <p:spPr>
            <a:xfrm>
              <a:off x="11052284" y="5537779"/>
              <a:ext cx="66810" cy="68248"/>
            </a:xfrm>
            <a:custGeom>
              <a:avLst/>
              <a:gdLst>
                <a:gd name="connsiteX0" fmla="*/ 66810 w 66810"/>
                <a:gd name="connsiteY0" fmla="*/ 68249 h 68248"/>
                <a:gd name="connsiteX1" fmla="*/ 0 w 66810"/>
                <a:gd name="connsiteY1" fmla="*/ 0 h 68248"/>
                <a:gd name="connsiteX2" fmla="*/ 66810 w 66810"/>
                <a:gd name="connsiteY2" fmla="*/ 68249 h 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810" h="68248">
                  <a:moveTo>
                    <a:pt x="66810" y="68249"/>
                  </a:moveTo>
                  <a:cubicBezTo>
                    <a:pt x="31753" y="66704"/>
                    <a:pt x="13159" y="46884"/>
                    <a:pt x="0" y="0"/>
                  </a:cubicBezTo>
                  <a:cubicBezTo>
                    <a:pt x="35163" y="1332"/>
                    <a:pt x="57167" y="23282"/>
                    <a:pt x="66810" y="682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6" name="任意多边形: 形状 515"/>
            <p:cNvSpPr/>
            <p:nvPr/>
          </p:nvSpPr>
          <p:spPr>
            <a:xfrm>
              <a:off x="9761448" y="4177655"/>
              <a:ext cx="52067" cy="61267"/>
            </a:xfrm>
            <a:custGeom>
              <a:avLst/>
              <a:gdLst>
                <a:gd name="connsiteX0" fmla="*/ 132 w 52067"/>
                <a:gd name="connsiteY0" fmla="*/ 0 h 61267"/>
                <a:gd name="connsiteX1" fmla="*/ 51865 w 52067"/>
                <a:gd name="connsiteY1" fmla="*/ 61163 h 61267"/>
                <a:gd name="connsiteX2" fmla="*/ 132 w 52067"/>
                <a:gd name="connsiteY2" fmla="*/ 0 h 6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67" h="61267">
                  <a:moveTo>
                    <a:pt x="132" y="0"/>
                  </a:moveTo>
                  <a:cubicBezTo>
                    <a:pt x="41049" y="6766"/>
                    <a:pt x="53889" y="22483"/>
                    <a:pt x="51865" y="61163"/>
                  </a:cubicBezTo>
                  <a:cubicBezTo>
                    <a:pt x="14091" y="62814"/>
                    <a:pt x="-1626" y="45073"/>
                    <a:pt x="13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7" name="任意多边形: 形状 516"/>
            <p:cNvSpPr/>
            <p:nvPr/>
          </p:nvSpPr>
          <p:spPr>
            <a:xfrm>
              <a:off x="6968116" y="5188532"/>
              <a:ext cx="56540" cy="50145"/>
            </a:xfrm>
            <a:custGeom>
              <a:avLst/>
              <a:gdLst>
                <a:gd name="connsiteX0" fmla="*/ 56540 w 56540"/>
                <a:gd name="connsiteY0" fmla="*/ 43967 h 50145"/>
                <a:gd name="connsiteX1" fmla="*/ 279 w 56540"/>
                <a:gd name="connsiteY1" fmla="*/ 21111 h 50145"/>
                <a:gd name="connsiteX2" fmla="*/ 27184 w 56540"/>
                <a:gd name="connsiteY2" fmla="*/ 13 h 50145"/>
                <a:gd name="connsiteX3" fmla="*/ 56540 w 56540"/>
                <a:gd name="connsiteY3" fmla="*/ 43967 h 5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540" h="50145">
                  <a:moveTo>
                    <a:pt x="56540" y="43967"/>
                  </a:moveTo>
                  <a:cubicBezTo>
                    <a:pt x="14344" y="59204"/>
                    <a:pt x="2996" y="44233"/>
                    <a:pt x="279" y="21111"/>
                  </a:cubicBezTo>
                  <a:cubicBezTo>
                    <a:pt x="-2278" y="-626"/>
                    <a:pt x="13225" y="279"/>
                    <a:pt x="27184" y="13"/>
                  </a:cubicBezTo>
                  <a:cubicBezTo>
                    <a:pt x="60323" y="-626"/>
                    <a:pt x="55688" y="22762"/>
                    <a:pt x="56540" y="439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8" name="任意多边形: 形状 517"/>
            <p:cNvSpPr/>
            <p:nvPr/>
          </p:nvSpPr>
          <p:spPr>
            <a:xfrm>
              <a:off x="7105412" y="5001831"/>
              <a:ext cx="54898" cy="50688"/>
            </a:xfrm>
            <a:custGeom>
              <a:avLst/>
              <a:gdLst>
                <a:gd name="connsiteX0" fmla="*/ 41090 w 54898"/>
                <a:gd name="connsiteY0" fmla="*/ 50429 h 50688"/>
                <a:gd name="connsiteX1" fmla="*/ 66 w 54898"/>
                <a:gd name="connsiteY1" fmla="*/ 20328 h 50688"/>
                <a:gd name="connsiteX2" fmla="*/ 21057 w 54898"/>
                <a:gd name="connsiteY2" fmla="*/ 934 h 50688"/>
                <a:gd name="connsiteX3" fmla="*/ 54889 w 54898"/>
                <a:gd name="connsiteY3" fmla="*/ 28532 h 50688"/>
                <a:gd name="connsiteX4" fmla="*/ 41090 w 54898"/>
                <a:gd name="connsiteY4" fmla="*/ 50429 h 5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98" h="50688">
                  <a:moveTo>
                    <a:pt x="41090" y="50429"/>
                  </a:moveTo>
                  <a:cubicBezTo>
                    <a:pt x="9549" y="52720"/>
                    <a:pt x="-946" y="39614"/>
                    <a:pt x="66" y="20328"/>
                  </a:cubicBezTo>
                  <a:cubicBezTo>
                    <a:pt x="439" y="13242"/>
                    <a:pt x="12693" y="2746"/>
                    <a:pt x="21057" y="934"/>
                  </a:cubicBezTo>
                  <a:cubicBezTo>
                    <a:pt x="41409" y="-3488"/>
                    <a:pt x="55315" y="8127"/>
                    <a:pt x="54889" y="28532"/>
                  </a:cubicBezTo>
                  <a:cubicBezTo>
                    <a:pt x="54782" y="37483"/>
                    <a:pt x="43860" y="46327"/>
                    <a:pt x="41090" y="504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9" name="任意多边形: 形状 518"/>
            <p:cNvSpPr/>
            <p:nvPr/>
          </p:nvSpPr>
          <p:spPr>
            <a:xfrm>
              <a:off x="11214834" y="5716419"/>
              <a:ext cx="81514" cy="77998"/>
            </a:xfrm>
            <a:custGeom>
              <a:avLst/>
              <a:gdLst>
                <a:gd name="connsiteX0" fmla="*/ 0 w 81514"/>
                <a:gd name="connsiteY0" fmla="*/ 0 h 77998"/>
                <a:gd name="connsiteX1" fmla="*/ 81515 w 81514"/>
                <a:gd name="connsiteY1" fmla="*/ 77999 h 77998"/>
                <a:gd name="connsiteX2" fmla="*/ 0 w 81514"/>
                <a:gd name="connsiteY2" fmla="*/ 0 h 7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514" h="77998">
                  <a:moveTo>
                    <a:pt x="0" y="0"/>
                  </a:moveTo>
                  <a:cubicBezTo>
                    <a:pt x="49335" y="7619"/>
                    <a:pt x="65371" y="38999"/>
                    <a:pt x="81515" y="77999"/>
                  </a:cubicBezTo>
                  <a:cubicBezTo>
                    <a:pt x="33991" y="72191"/>
                    <a:pt x="23229" y="3479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0" name="任意多边形: 形状 519"/>
            <p:cNvSpPr/>
            <p:nvPr/>
          </p:nvSpPr>
          <p:spPr>
            <a:xfrm>
              <a:off x="7056195" y="4833091"/>
              <a:ext cx="55492" cy="51312"/>
            </a:xfrm>
            <a:custGeom>
              <a:avLst/>
              <a:gdLst>
                <a:gd name="connsiteX0" fmla="*/ 41878 w 55492"/>
                <a:gd name="connsiteY0" fmla="*/ 50919 h 51312"/>
                <a:gd name="connsiteX1" fmla="*/ 1 w 55492"/>
                <a:gd name="connsiteY1" fmla="*/ 17727 h 51312"/>
                <a:gd name="connsiteX2" fmla="*/ 23177 w 55492"/>
                <a:gd name="connsiteY2" fmla="*/ 465 h 51312"/>
                <a:gd name="connsiteX3" fmla="*/ 55357 w 55492"/>
                <a:gd name="connsiteY3" fmla="*/ 29768 h 51312"/>
                <a:gd name="connsiteX4" fmla="*/ 41878 w 55492"/>
                <a:gd name="connsiteY4" fmla="*/ 50919 h 5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92" h="51311">
                  <a:moveTo>
                    <a:pt x="41878" y="50919"/>
                  </a:moveTo>
                  <a:cubicBezTo>
                    <a:pt x="7034" y="54222"/>
                    <a:pt x="534" y="36161"/>
                    <a:pt x="1" y="17727"/>
                  </a:cubicBezTo>
                  <a:cubicBezTo>
                    <a:pt x="-159" y="11920"/>
                    <a:pt x="14333" y="1744"/>
                    <a:pt x="23177" y="465"/>
                  </a:cubicBezTo>
                  <a:cubicBezTo>
                    <a:pt x="43423" y="-2519"/>
                    <a:pt x="57008" y="9043"/>
                    <a:pt x="55357" y="29768"/>
                  </a:cubicBezTo>
                  <a:cubicBezTo>
                    <a:pt x="54664" y="38878"/>
                    <a:pt x="44328" y="47296"/>
                    <a:pt x="41878" y="509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1" name="任意多边形: 形状 520"/>
            <p:cNvSpPr/>
            <p:nvPr/>
          </p:nvSpPr>
          <p:spPr>
            <a:xfrm>
              <a:off x="10212096" y="4602065"/>
              <a:ext cx="55621" cy="69154"/>
            </a:xfrm>
            <a:custGeom>
              <a:avLst/>
              <a:gdLst>
                <a:gd name="connsiteX0" fmla="*/ 0 w 55621"/>
                <a:gd name="connsiteY0" fmla="*/ 0 h 69154"/>
                <a:gd name="connsiteX1" fmla="*/ 55622 w 55621"/>
                <a:gd name="connsiteY1" fmla="*/ 69154 h 69154"/>
                <a:gd name="connsiteX2" fmla="*/ 0 w 55621"/>
                <a:gd name="connsiteY2" fmla="*/ 0 h 6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621" h="69154">
                  <a:moveTo>
                    <a:pt x="0" y="0"/>
                  </a:moveTo>
                  <a:cubicBezTo>
                    <a:pt x="38520" y="5754"/>
                    <a:pt x="51413" y="22430"/>
                    <a:pt x="55622" y="69154"/>
                  </a:cubicBezTo>
                  <a:cubicBezTo>
                    <a:pt x="16836" y="61536"/>
                    <a:pt x="426" y="4187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2" name="任意多边形: 形状 521"/>
            <p:cNvSpPr/>
            <p:nvPr/>
          </p:nvSpPr>
          <p:spPr>
            <a:xfrm>
              <a:off x="8582388" y="3893176"/>
              <a:ext cx="54501" cy="57630"/>
            </a:xfrm>
            <a:custGeom>
              <a:avLst/>
              <a:gdLst>
                <a:gd name="connsiteX0" fmla="*/ 54502 w 54501"/>
                <a:gd name="connsiteY0" fmla="*/ 54959 h 57630"/>
                <a:gd name="connsiteX1" fmla="*/ 105 w 54501"/>
                <a:gd name="connsiteY1" fmla="*/ 28214 h 57630"/>
                <a:gd name="connsiteX2" fmla="*/ 12146 w 54501"/>
                <a:gd name="connsiteY2" fmla="*/ 1628 h 57630"/>
                <a:gd name="connsiteX3" fmla="*/ 54502 w 54501"/>
                <a:gd name="connsiteY3" fmla="*/ 54959 h 5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00" h="57630">
                  <a:moveTo>
                    <a:pt x="54502" y="54959"/>
                  </a:moveTo>
                  <a:cubicBezTo>
                    <a:pt x="21097" y="62471"/>
                    <a:pt x="3249" y="54320"/>
                    <a:pt x="105" y="28214"/>
                  </a:cubicBezTo>
                  <a:cubicBezTo>
                    <a:pt x="-907" y="19583"/>
                    <a:pt x="5540" y="3973"/>
                    <a:pt x="12146" y="1628"/>
                  </a:cubicBezTo>
                  <a:cubicBezTo>
                    <a:pt x="33457" y="-5937"/>
                    <a:pt x="48055" y="13030"/>
                    <a:pt x="54502" y="549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3" name="任意多边形: 形状 522"/>
            <p:cNvSpPr/>
            <p:nvPr/>
          </p:nvSpPr>
          <p:spPr>
            <a:xfrm>
              <a:off x="12008242" y="6701149"/>
              <a:ext cx="88069" cy="89559"/>
            </a:xfrm>
            <a:custGeom>
              <a:avLst/>
              <a:gdLst>
                <a:gd name="connsiteX0" fmla="*/ 1014 w 88069"/>
                <a:gd name="connsiteY0" fmla="*/ 28503 h 89559"/>
                <a:gd name="connsiteX1" fmla="*/ 1014 w 88069"/>
                <a:gd name="connsiteY1" fmla="*/ 5967 h 89559"/>
                <a:gd name="connsiteX2" fmla="*/ 11563 w 88069"/>
                <a:gd name="connsiteY2" fmla="*/ 0 h 89559"/>
                <a:gd name="connsiteX3" fmla="*/ 88070 w 88069"/>
                <a:gd name="connsiteY3" fmla="*/ 76933 h 89559"/>
                <a:gd name="connsiteX4" fmla="*/ 77148 w 88069"/>
                <a:gd name="connsiteY4" fmla="*/ 89560 h 89559"/>
                <a:gd name="connsiteX5" fmla="*/ 23444 w 88069"/>
                <a:gd name="connsiteY5" fmla="*/ 45712 h 89559"/>
                <a:gd name="connsiteX6" fmla="*/ 2 w 88069"/>
                <a:gd name="connsiteY6" fmla="*/ 27331 h 89559"/>
                <a:gd name="connsiteX7" fmla="*/ 1014 w 88069"/>
                <a:gd name="connsiteY7" fmla="*/ 28503 h 8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069" h="89559">
                  <a:moveTo>
                    <a:pt x="1014" y="28503"/>
                  </a:moveTo>
                  <a:cubicBezTo>
                    <a:pt x="1014" y="20991"/>
                    <a:pt x="1014" y="13479"/>
                    <a:pt x="1014" y="5967"/>
                  </a:cubicBezTo>
                  <a:cubicBezTo>
                    <a:pt x="4530" y="3996"/>
                    <a:pt x="8047" y="1971"/>
                    <a:pt x="11563" y="0"/>
                  </a:cubicBezTo>
                  <a:cubicBezTo>
                    <a:pt x="37083" y="25627"/>
                    <a:pt x="62550" y="51306"/>
                    <a:pt x="88070" y="76933"/>
                  </a:cubicBezTo>
                  <a:cubicBezTo>
                    <a:pt x="84447" y="81142"/>
                    <a:pt x="80771" y="85351"/>
                    <a:pt x="77148" y="89560"/>
                  </a:cubicBezTo>
                  <a:cubicBezTo>
                    <a:pt x="59247" y="74908"/>
                    <a:pt x="41399" y="60257"/>
                    <a:pt x="23444" y="45712"/>
                  </a:cubicBezTo>
                  <a:cubicBezTo>
                    <a:pt x="15719" y="39426"/>
                    <a:pt x="7780" y="33405"/>
                    <a:pt x="2" y="27331"/>
                  </a:cubicBezTo>
                  <a:cubicBezTo>
                    <a:pt x="-51" y="27385"/>
                    <a:pt x="1014" y="28503"/>
                    <a:pt x="1014" y="285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4" name="任意多边形: 形状 523"/>
            <p:cNvSpPr/>
            <p:nvPr/>
          </p:nvSpPr>
          <p:spPr>
            <a:xfrm>
              <a:off x="7613534" y="4301845"/>
              <a:ext cx="58317" cy="55431"/>
            </a:xfrm>
            <a:custGeom>
              <a:avLst/>
              <a:gdLst>
                <a:gd name="connsiteX0" fmla="*/ 8578 w 58317"/>
                <a:gd name="connsiteY0" fmla="*/ 0 h 55431"/>
                <a:gd name="connsiteX1" fmla="*/ 52478 w 58317"/>
                <a:gd name="connsiteY1" fmla="*/ 11774 h 55431"/>
                <a:gd name="connsiteX2" fmla="*/ 57167 w 58317"/>
                <a:gd name="connsiteY2" fmla="*/ 49655 h 55431"/>
                <a:gd name="connsiteX3" fmla="*/ 29889 w 58317"/>
                <a:gd name="connsiteY3" fmla="*/ 53970 h 55431"/>
                <a:gd name="connsiteX4" fmla="*/ 0 w 58317"/>
                <a:gd name="connsiteY4" fmla="*/ 12094 h 55431"/>
                <a:gd name="connsiteX5" fmla="*/ 8578 w 58317"/>
                <a:gd name="connsiteY5" fmla="*/ 0 h 5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17" h="55430">
                  <a:moveTo>
                    <a:pt x="8578" y="0"/>
                  </a:moveTo>
                  <a:cubicBezTo>
                    <a:pt x="23602" y="3463"/>
                    <a:pt x="41823" y="3037"/>
                    <a:pt x="52478" y="11774"/>
                  </a:cubicBezTo>
                  <a:cubicBezTo>
                    <a:pt x="59884" y="17901"/>
                    <a:pt x="58712" y="36921"/>
                    <a:pt x="57167" y="49655"/>
                  </a:cubicBezTo>
                  <a:cubicBezTo>
                    <a:pt x="56794" y="52532"/>
                    <a:pt x="34204" y="58073"/>
                    <a:pt x="29889" y="53970"/>
                  </a:cubicBezTo>
                  <a:cubicBezTo>
                    <a:pt x="17688" y="42356"/>
                    <a:pt x="9696" y="26372"/>
                    <a:pt x="0" y="12094"/>
                  </a:cubicBezTo>
                  <a:cubicBezTo>
                    <a:pt x="2824" y="8045"/>
                    <a:pt x="5701" y="4049"/>
                    <a:pt x="857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5" name="任意多边形: 形状 524"/>
            <p:cNvSpPr/>
            <p:nvPr/>
          </p:nvSpPr>
          <p:spPr>
            <a:xfrm>
              <a:off x="9929991" y="4372761"/>
              <a:ext cx="53064" cy="61532"/>
            </a:xfrm>
            <a:custGeom>
              <a:avLst/>
              <a:gdLst>
                <a:gd name="connsiteX0" fmla="*/ 0 w 53064"/>
                <a:gd name="connsiteY0" fmla="*/ 476 h 61532"/>
                <a:gd name="connsiteX1" fmla="*/ 53065 w 53064"/>
                <a:gd name="connsiteY1" fmla="*/ 61533 h 61532"/>
                <a:gd name="connsiteX2" fmla="*/ 0 w 53064"/>
                <a:gd name="connsiteY2" fmla="*/ 476 h 6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063" h="61532">
                  <a:moveTo>
                    <a:pt x="0" y="476"/>
                  </a:moveTo>
                  <a:cubicBezTo>
                    <a:pt x="39479" y="-2987"/>
                    <a:pt x="52425" y="11931"/>
                    <a:pt x="53065" y="61533"/>
                  </a:cubicBezTo>
                  <a:cubicBezTo>
                    <a:pt x="15824" y="56098"/>
                    <a:pt x="3996" y="42459"/>
                    <a:pt x="0" y="4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6" name="任意多边形: 形状 525"/>
            <p:cNvSpPr/>
            <p:nvPr/>
          </p:nvSpPr>
          <p:spPr>
            <a:xfrm>
              <a:off x="11300824" y="5840822"/>
              <a:ext cx="80982" cy="81036"/>
            </a:xfrm>
            <a:custGeom>
              <a:avLst/>
              <a:gdLst>
                <a:gd name="connsiteX0" fmla="*/ 8791 w 80982"/>
                <a:gd name="connsiteY0" fmla="*/ 0 h 81036"/>
                <a:gd name="connsiteX1" fmla="*/ 80982 w 80982"/>
                <a:gd name="connsiteY1" fmla="*/ 81035 h 81036"/>
                <a:gd name="connsiteX2" fmla="*/ 0 w 80982"/>
                <a:gd name="connsiteY2" fmla="*/ 7992 h 81036"/>
                <a:gd name="connsiteX3" fmla="*/ 8791 w 80982"/>
                <a:gd name="connsiteY3" fmla="*/ 0 h 8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82" h="81036">
                  <a:moveTo>
                    <a:pt x="8791" y="0"/>
                  </a:moveTo>
                  <a:cubicBezTo>
                    <a:pt x="31114" y="25094"/>
                    <a:pt x="53491" y="50187"/>
                    <a:pt x="80982" y="81035"/>
                  </a:cubicBezTo>
                  <a:cubicBezTo>
                    <a:pt x="37081" y="81248"/>
                    <a:pt x="8365" y="50987"/>
                    <a:pt x="0" y="7992"/>
                  </a:cubicBezTo>
                  <a:cubicBezTo>
                    <a:pt x="2931" y="5328"/>
                    <a:pt x="5860" y="2664"/>
                    <a:pt x="879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7" name="任意多边形: 形状 526"/>
            <p:cNvSpPr/>
            <p:nvPr/>
          </p:nvSpPr>
          <p:spPr>
            <a:xfrm>
              <a:off x="6779589" y="5209877"/>
              <a:ext cx="52928" cy="53096"/>
            </a:xfrm>
            <a:custGeom>
              <a:avLst/>
              <a:gdLst>
                <a:gd name="connsiteX0" fmla="*/ 20662 w 52928"/>
                <a:gd name="connsiteY0" fmla="*/ 53097 h 53096"/>
                <a:gd name="connsiteX1" fmla="*/ 44 w 52928"/>
                <a:gd name="connsiteY1" fmla="*/ 17933 h 53096"/>
                <a:gd name="connsiteX2" fmla="*/ 23966 w 52928"/>
                <a:gd name="connsiteY2" fmla="*/ 139 h 53096"/>
                <a:gd name="connsiteX3" fmla="*/ 52682 w 52928"/>
                <a:gd name="connsiteY3" fmla="*/ 24433 h 53096"/>
                <a:gd name="connsiteX4" fmla="*/ 33822 w 52928"/>
                <a:gd name="connsiteY4" fmla="*/ 52617 h 53096"/>
                <a:gd name="connsiteX5" fmla="*/ 20662 w 52928"/>
                <a:gd name="connsiteY5" fmla="*/ 53097 h 5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927" h="53096">
                  <a:moveTo>
                    <a:pt x="20662" y="53097"/>
                  </a:moveTo>
                  <a:cubicBezTo>
                    <a:pt x="13310" y="41482"/>
                    <a:pt x="3294" y="30560"/>
                    <a:pt x="44" y="17933"/>
                  </a:cubicBezTo>
                  <a:cubicBezTo>
                    <a:pt x="-1022" y="13831"/>
                    <a:pt x="17625" y="-1619"/>
                    <a:pt x="23966" y="139"/>
                  </a:cubicBezTo>
                  <a:cubicBezTo>
                    <a:pt x="35420" y="3282"/>
                    <a:pt x="48686" y="13778"/>
                    <a:pt x="52682" y="24433"/>
                  </a:cubicBezTo>
                  <a:cubicBezTo>
                    <a:pt x="54973" y="30614"/>
                    <a:pt x="40695" y="43027"/>
                    <a:pt x="33822" y="52617"/>
                  </a:cubicBezTo>
                  <a:cubicBezTo>
                    <a:pt x="29506" y="52777"/>
                    <a:pt x="25084" y="52937"/>
                    <a:pt x="20662" y="530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8" name="任意多边形: 形状 527"/>
            <p:cNvSpPr/>
            <p:nvPr/>
          </p:nvSpPr>
          <p:spPr>
            <a:xfrm>
              <a:off x="10539700" y="4976713"/>
              <a:ext cx="65962" cy="69953"/>
            </a:xfrm>
            <a:custGeom>
              <a:avLst/>
              <a:gdLst>
                <a:gd name="connsiteX0" fmla="*/ 14385 w 65962"/>
                <a:gd name="connsiteY0" fmla="*/ 0 h 69953"/>
                <a:gd name="connsiteX1" fmla="*/ 64306 w 65962"/>
                <a:gd name="connsiteY1" fmla="*/ 46938 h 69953"/>
                <a:gd name="connsiteX2" fmla="*/ 63933 w 65962"/>
                <a:gd name="connsiteY2" fmla="*/ 69953 h 69953"/>
                <a:gd name="connsiteX3" fmla="*/ 40970 w 65962"/>
                <a:gd name="connsiteY3" fmla="*/ 67130 h 69953"/>
                <a:gd name="connsiteX4" fmla="*/ 0 w 65962"/>
                <a:gd name="connsiteY4" fmla="*/ 13319 h 69953"/>
                <a:gd name="connsiteX5" fmla="*/ 14385 w 65962"/>
                <a:gd name="connsiteY5" fmla="*/ 0 h 6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62" h="69953">
                  <a:moveTo>
                    <a:pt x="14385" y="0"/>
                  </a:moveTo>
                  <a:cubicBezTo>
                    <a:pt x="31221" y="15450"/>
                    <a:pt x="48909" y="30155"/>
                    <a:pt x="64306" y="46938"/>
                  </a:cubicBezTo>
                  <a:cubicBezTo>
                    <a:pt x="68089" y="51040"/>
                    <a:pt x="64253" y="62122"/>
                    <a:pt x="63933" y="69953"/>
                  </a:cubicBezTo>
                  <a:cubicBezTo>
                    <a:pt x="56101" y="69208"/>
                    <a:pt x="44807" y="71445"/>
                    <a:pt x="40970" y="67130"/>
                  </a:cubicBezTo>
                  <a:cubicBezTo>
                    <a:pt x="26053" y="50347"/>
                    <a:pt x="13426" y="31434"/>
                    <a:pt x="0" y="13319"/>
                  </a:cubicBezTo>
                  <a:cubicBezTo>
                    <a:pt x="4795" y="8897"/>
                    <a:pt x="9590" y="4422"/>
                    <a:pt x="1438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9" name="任意多边形: 形状 528"/>
            <p:cNvSpPr/>
            <p:nvPr/>
          </p:nvSpPr>
          <p:spPr>
            <a:xfrm>
              <a:off x="10812854" y="5213265"/>
              <a:ext cx="73203" cy="76719"/>
            </a:xfrm>
            <a:custGeom>
              <a:avLst/>
              <a:gdLst>
                <a:gd name="connsiteX0" fmla="*/ 73203 w 73203"/>
                <a:gd name="connsiteY0" fmla="*/ 76720 h 76719"/>
                <a:gd name="connsiteX1" fmla="*/ 0 w 73203"/>
                <a:gd name="connsiteY1" fmla="*/ 0 h 76719"/>
                <a:gd name="connsiteX2" fmla="*/ 73203 w 73203"/>
                <a:gd name="connsiteY2" fmla="*/ 76720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203" h="76719">
                  <a:moveTo>
                    <a:pt x="73203" y="76720"/>
                  </a:moveTo>
                  <a:cubicBezTo>
                    <a:pt x="26852" y="67449"/>
                    <a:pt x="9004" y="40171"/>
                    <a:pt x="0" y="0"/>
                  </a:cubicBezTo>
                  <a:cubicBezTo>
                    <a:pt x="46724" y="5061"/>
                    <a:pt x="54556" y="42143"/>
                    <a:pt x="73203" y="767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0" name="任意多边形: 形状 529"/>
            <p:cNvSpPr/>
            <p:nvPr/>
          </p:nvSpPr>
          <p:spPr>
            <a:xfrm>
              <a:off x="9089688" y="3843390"/>
              <a:ext cx="49432" cy="58436"/>
            </a:xfrm>
            <a:custGeom>
              <a:avLst/>
              <a:gdLst>
                <a:gd name="connsiteX0" fmla="*/ 115 w 49432"/>
                <a:gd name="connsiteY0" fmla="*/ 267 h 58436"/>
                <a:gd name="connsiteX1" fmla="*/ 48225 w 49432"/>
                <a:gd name="connsiteY1" fmla="*/ 58340 h 58436"/>
                <a:gd name="connsiteX2" fmla="*/ 115 w 49432"/>
                <a:gd name="connsiteY2" fmla="*/ 267 h 58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432" h="58436">
                  <a:moveTo>
                    <a:pt x="115" y="267"/>
                  </a:moveTo>
                  <a:cubicBezTo>
                    <a:pt x="40340" y="-2343"/>
                    <a:pt x="53819" y="13960"/>
                    <a:pt x="48225" y="58340"/>
                  </a:cubicBezTo>
                  <a:cubicBezTo>
                    <a:pt x="13541" y="59938"/>
                    <a:pt x="-1483" y="41771"/>
                    <a:pt x="115" y="2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1" name="任意多边形: 形状 530"/>
            <p:cNvSpPr/>
            <p:nvPr/>
          </p:nvSpPr>
          <p:spPr>
            <a:xfrm>
              <a:off x="8678780" y="3760761"/>
              <a:ext cx="50923" cy="53231"/>
            </a:xfrm>
            <a:custGeom>
              <a:avLst/>
              <a:gdLst>
                <a:gd name="connsiteX0" fmla="*/ 253 w 50923"/>
                <a:gd name="connsiteY0" fmla="*/ 1062 h 53231"/>
                <a:gd name="connsiteX1" fmla="*/ 50920 w 50923"/>
                <a:gd name="connsiteY1" fmla="*/ 34840 h 53231"/>
                <a:gd name="connsiteX2" fmla="*/ 34084 w 50923"/>
                <a:gd name="connsiteY2" fmla="*/ 53061 h 53231"/>
                <a:gd name="connsiteX3" fmla="*/ 253 w 50923"/>
                <a:gd name="connsiteY3" fmla="*/ 1062 h 5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23" h="53231">
                  <a:moveTo>
                    <a:pt x="253" y="1062"/>
                  </a:moveTo>
                  <a:cubicBezTo>
                    <a:pt x="29929" y="-3839"/>
                    <a:pt x="49908" y="8361"/>
                    <a:pt x="50920" y="34840"/>
                  </a:cubicBezTo>
                  <a:cubicBezTo>
                    <a:pt x="51133" y="40967"/>
                    <a:pt x="40584" y="52422"/>
                    <a:pt x="34084" y="53061"/>
                  </a:cubicBezTo>
                  <a:cubicBezTo>
                    <a:pt x="11388" y="55405"/>
                    <a:pt x="-2038" y="33295"/>
                    <a:pt x="253" y="10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2" name="任意多边形: 形状 531"/>
            <p:cNvSpPr/>
            <p:nvPr/>
          </p:nvSpPr>
          <p:spPr>
            <a:xfrm>
              <a:off x="11731733" y="6334120"/>
              <a:ext cx="89026" cy="85190"/>
            </a:xfrm>
            <a:custGeom>
              <a:avLst/>
              <a:gdLst>
                <a:gd name="connsiteX0" fmla="*/ 0 w 89026"/>
                <a:gd name="connsiteY0" fmla="*/ 0 h 85190"/>
                <a:gd name="connsiteX1" fmla="*/ 89027 w 89026"/>
                <a:gd name="connsiteY1" fmla="*/ 85191 h 85190"/>
                <a:gd name="connsiteX2" fmla="*/ 0 w 89026"/>
                <a:gd name="connsiteY2" fmla="*/ 0 h 8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026" h="85190">
                  <a:moveTo>
                    <a:pt x="0" y="0"/>
                  </a:moveTo>
                  <a:cubicBezTo>
                    <a:pt x="42303" y="11295"/>
                    <a:pt x="65052" y="33725"/>
                    <a:pt x="89027" y="85191"/>
                  </a:cubicBezTo>
                  <a:cubicBezTo>
                    <a:pt x="45659" y="70753"/>
                    <a:pt x="22856" y="3931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3" name="任意多边形: 形状 532"/>
            <p:cNvSpPr/>
            <p:nvPr/>
          </p:nvSpPr>
          <p:spPr>
            <a:xfrm>
              <a:off x="6705312" y="6302260"/>
              <a:ext cx="58239" cy="52127"/>
            </a:xfrm>
            <a:custGeom>
              <a:avLst/>
              <a:gdLst>
                <a:gd name="connsiteX0" fmla="*/ 22002 w 58239"/>
                <a:gd name="connsiteY0" fmla="*/ 0 h 52127"/>
                <a:gd name="connsiteX1" fmla="*/ 58231 w 58239"/>
                <a:gd name="connsiteY1" fmla="*/ 32340 h 52127"/>
                <a:gd name="connsiteX2" fmla="*/ 29567 w 58239"/>
                <a:gd name="connsiteY2" fmla="*/ 51999 h 52127"/>
                <a:gd name="connsiteX3" fmla="*/ 318 w 58239"/>
                <a:gd name="connsiteY3" fmla="*/ 24241 h 52127"/>
                <a:gd name="connsiteX4" fmla="*/ 22002 w 58239"/>
                <a:gd name="connsiteY4" fmla="*/ 0 h 52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39" h="52126">
                  <a:moveTo>
                    <a:pt x="22002" y="0"/>
                  </a:moveTo>
                  <a:cubicBezTo>
                    <a:pt x="46723" y="4102"/>
                    <a:pt x="57805" y="11987"/>
                    <a:pt x="58231" y="32340"/>
                  </a:cubicBezTo>
                  <a:cubicBezTo>
                    <a:pt x="58657" y="53704"/>
                    <a:pt x="43260" y="51040"/>
                    <a:pt x="29567" y="51999"/>
                  </a:cubicBezTo>
                  <a:cubicBezTo>
                    <a:pt x="9215" y="53437"/>
                    <a:pt x="-2079" y="42729"/>
                    <a:pt x="318" y="24241"/>
                  </a:cubicBezTo>
                  <a:cubicBezTo>
                    <a:pt x="1437" y="15344"/>
                    <a:pt x="14383" y="8045"/>
                    <a:pt x="2200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4" name="任意多边形: 形状 533"/>
            <p:cNvSpPr/>
            <p:nvPr/>
          </p:nvSpPr>
          <p:spPr>
            <a:xfrm>
              <a:off x="9397002" y="4066223"/>
              <a:ext cx="51773" cy="59433"/>
            </a:xfrm>
            <a:custGeom>
              <a:avLst/>
              <a:gdLst>
                <a:gd name="connsiteX0" fmla="*/ 51466 w 51773"/>
                <a:gd name="connsiteY0" fmla="*/ 59433 h 59433"/>
                <a:gd name="connsiteX1" fmla="*/ 0 w 51773"/>
                <a:gd name="connsiteY1" fmla="*/ 1734 h 59433"/>
                <a:gd name="connsiteX2" fmla="*/ 51466 w 51773"/>
                <a:gd name="connsiteY2" fmla="*/ 59433 h 5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773" h="59433">
                  <a:moveTo>
                    <a:pt x="51466" y="59433"/>
                  </a:moveTo>
                  <a:cubicBezTo>
                    <a:pt x="8418" y="55224"/>
                    <a:pt x="266" y="45741"/>
                    <a:pt x="0" y="1734"/>
                  </a:cubicBezTo>
                  <a:cubicBezTo>
                    <a:pt x="31008" y="-7057"/>
                    <a:pt x="54769" y="18409"/>
                    <a:pt x="51466" y="594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5" name="任意多边形: 形状 534"/>
            <p:cNvSpPr/>
            <p:nvPr/>
          </p:nvSpPr>
          <p:spPr>
            <a:xfrm>
              <a:off x="10318438" y="4649641"/>
              <a:ext cx="54534" cy="66437"/>
            </a:xfrm>
            <a:custGeom>
              <a:avLst/>
              <a:gdLst>
                <a:gd name="connsiteX0" fmla="*/ 0 w 54534"/>
                <a:gd name="connsiteY0" fmla="*/ 0 h 66437"/>
                <a:gd name="connsiteX1" fmla="*/ 54503 w 54534"/>
                <a:gd name="connsiteY1" fmla="*/ 66437 h 66437"/>
                <a:gd name="connsiteX2" fmla="*/ 0 w 54534"/>
                <a:gd name="connsiteY2" fmla="*/ 0 h 6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34" h="66437">
                  <a:moveTo>
                    <a:pt x="0" y="0"/>
                  </a:moveTo>
                  <a:cubicBezTo>
                    <a:pt x="36602" y="2238"/>
                    <a:pt x="55409" y="26106"/>
                    <a:pt x="54503" y="66437"/>
                  </a:cubicBezTo>
                  <a:cubicBezTo>
                    <a:pt x="20299" y="61589"/>
                    <a:pt x="4741" y="4326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6" name="任意多边形: 形状 535"/>
            <p:cNvSpPr/>
            <p:nvPr/>
          </p:nvSpPr>
          <p:spPr>
            <a:xfrm>
              <a:off x="8130425" y="3838043"/>
              <a:ext cx="67564" cy="55347"/>
            </a:xfrm>
            <a:custGeom>
              <a:avLst/>
              <a:gdLst>
                <a:gd name="connsiteX0" fmla="*/ 67564 w 67564"/>
                <a:gd name="connsiteY0" fmla="*/ 35130 h 55347"/>
                <a:gd name="connsiteX1" fmla="*/ 35491 w 67564"/>
                <a:gd name="connsiteY1" fmla="*/ 55163 h 55347"/>
                <a:gd name="connsiteX2" fmla="*/ 328 w 67564"/>
                <a:gd name="connsiteY2" fmla="*/ 15151 h 55347"/>
                <a:gd name="connsiteX3" fmla="*/ 17803 w 67564"/>
                <a:gd name="connsiteY3" fmla="*/ 127 h 55347"/>
                <a:gd name="connsiteX4" fmla="*/ 67564 w 67564"/>
                <a:gd name="connsiteY4" fmla="*/ 35130 h 5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64" h="55347">
                  <a:moveTo>
                    <a:pt x="67564" y="35130"/>
                  </a:moveTo>
                  <a:cubicBezTo>
                    <a:pt x="50516" y="46159"/>
                    <a:pt x="43483" y="54097"/>
                    <a:pt x="35491" y="55163"/>
                  </a:cubicBezTo>
                  <a:cubicBezTo>
                    <a:pt x="17217" y="57613"/>
                    <a:pt x="-2815" y="35184"/>
                    <a:pt x="328" y="15151"/>
                  </a:cubicBezTo>
                  <a:cubicBezTo>
                    <a:pt x="1287" y="9024"/>
                    <a:pt x="15192" y="-1258"/>
                    <a:pt x="17803" y="127"/>
                  </a:cubicBezTo>
                  <a:cubicBezTo>
                    <a:pt x="32827" y="8385"/>
                    <a:pt x="46200" y="19520"/>
                    <a:pt x="67564" y="351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7" name="任意多边形: 形状 536"/>
            <p:cNvSpPr/>
            <p:nvPr/>
          </p:nvSpPr>
          <p:spPr>
            <a:xfrm>
              <a:off x="10481148" y="4843936"/>
              <a:ext cx="59830" cy="62769"/>
            </a:xfrm>
            <a:custGeom>
              <a:avLst/>
              <a:gdLst>
                <a:gd name="connsiteX0" fmla="*/ 59831 w 59830"/>
                <a:gd name="connsiteY0" fmla="*/ 62769 h 62769"/>
                <a:gd name="connsiteX1" fmla="*/ 0 w 59830"/>
                <a:gd name="connsiteY1" fmla="*/ 1074 h 62769"/>
                <a:gd name="connsiteX2" fmla="*/ 59831 w 59830"/>
                <a:gd name="connsiteY2" fmla="*/ 62769 h 62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30" h="62769">
                  <a:moveTo>
                    <a:pt x="59831" y="62769"/>
                  </a:moveTo>
                  <a:cubicBezTo>
                    <a:pt x="16037" y="61864"/>
                    <a:pt x="11668" y="28565"/>
                    <a:pt x="0" y="1074"/>
                  </a:cubicBezTo>
                  <a:cubicBezTo>
                    <a:pt x="37348" y="-4201"/>
                    <a:pt x="50401" y="8959"/>
                    <a:pt x="59831" y="627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8" name="任意多边形: 形状 537"/>
            <p:cNvSpPr/>
            <p:nvPr/>
          </p:nvSpPr>
          <p:spPr>
            <a:xfrm>
              <a:off x="11908349" y="6586123"/>
              <a:ext cx="94727" cy="78851"/>
            </a:xfrm>
            <a:custGeom>
              <a:avLst/>
              <a:gdLst>
                <a:gd name="connsiteX0" fmla="*/ 0 w 94727"/>
                <a:gd name="connsiteY0" fmla="*/ 0 h 78851"/>
                <a:gd name="connsiteX1" fmla="*/ 94728 w 94727"/>
                <a:gd name="connsiteY1" fmla="*/ 78851 h 78851"/>
                <a:gd name="connsiteX2" fmla="*/ 0 w 94727"/>
                <a:gd name="connsiteY2" fmla="*/ 0 h 7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727" h="78851">
                  <a:moveTo>
                    <a:pt x="0" y="0"/>
                  </a:moveTo>
                  <a:cubicBezTo>
                    <a:pt x="52692" y="4902"/>
                    <a:pt x="68515" y="42249"/>
                    <a:pt x="94728" y="78851"/>
                  </a:cubicBezTo>
                  <a:cubicBezTo>
                    <a:pt x="45446" y="69528"/>
                    <a:pt x="27545" y="3383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9" name="任意多边形: 形状 538"/>
            <p:cNvSpPr/>
            <p:nvPr/>
          </p:nvSpPr>
          <p:spPr>
            <a:xfrm>
              <a:off x="9424063" y="3791770"/>
              <a:ext cx="50839" cy="64217"/>
            </a:xfrm>
            <a:custGeom>
              <a:avLst/>
              <a:gdLst>
                <a:gd name="connsiteX0" fmla="*/ 6131 w 50839"/>
                <a:gd name="connsiteY0" fmla="*/ 49 h 64217"/>
                <a:gd name="connsiteX1" fmla="*/ 50032 w 50839"/>
                <a:gd name="connsiteY1" fmla="*/ 57482 h 64217"/>
                <a:gd name="connsiteX2" fmla="*/ 44278 w 50839"/>
                <a:gd name="connsiteY2" fmla="*/ 64195 h 64217"/>
                <a:gd name="connsiteX3" fmla="*/ 8209 w 50839"/>
                <a:gd name="connsiteY3" fmla="*/ 44429 h 64217"/>
                <a:gd name="connsiteX4" fmla="*/ 4 w 50839"/>
                <a:gd name="connsiteY4" fmla="*/ 4045 h 64217"/>
                <a:gd name="connsiteX5" fmla="*/ 6131 w 50839"/>
                <a:gd name="connsiteY5" fmla="*/ 49 h 6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39" h="64217">
                  <a:moveTo>
                    <a:pt x="6131" y="49"/>
                  </a:moveTo>
                  <a:cubicBezTo>
                    <a:pt x="24405" y="-1656"/>
                    <a:pt x="56318" y="41659"/>
                    <a:pt x="50032" y="57482"/>
                  </a:cubicBezTo>
                  <a:cubicBezTo>
                    <a:pt x="48966" y="60199"/>
                    <a:pt x="45023" y="64568"/>
                    <a:pt x="44278" y="64195"/>
                  </a:cubicBezTo>
                  <a:cubicBezTo>
                    <a:pt x="31704" y="58228"/>
                    <a:pt x="15614" y="54499"/>
                    <a:pt x="8209" y="44429"/>
                  </a:cubicBezTo>
                  <a:cubicBezTo>
                    <a:pt x="803" y="34360"/>
                    <a:pt x="1922" y="17844"/>
                    <a:pt x="4" y="4045"/>
                  </a:cubicBezTo>
                  <a:cubicBezTo>
                    <a:pt x="-156" y="2819"/>
                    <a:pt x="4799" y="901"/>
                    <a:pt x="6131" y="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0" name="任意多边形: 形状 539"/>
            <p:cNvSpPr/>
            <p:nvPr/>
          </p:nvSpPr>
          <p:spPr>
            <a:xfrm>
              <a:off x="6740606" y="5749123"/>
              <a:ext cx="54104" cy="49680"/>
            </a:xfrm>
            <a:custGeom>
              <a:avLst/>
              <a:gdLst>
                <a:gd name="connsiteX0" fmla="*/ 54104 w 54104"/>
                <a:gd name="connsiteY0" fmla="*/ 43217 h 49680"/>
                <a:gd name="connsiteX1" fmla="*/ 134 w 54104"/>
                <a:gd name="connsiteY1" fmla="*/ 28246 h 49680"/>
                <a:gd name="connsiteX2" fmla="*/ 20166 w 54104"/>
                <a:gd name="connsiteY2" fmla="*/ 1021 h 49680"/>
                <a:gd name="connsiteX3" fmla="*/ 54104 w 54104"/>
                <a:gd name="connsiteY3" fmla="*/ 43217 h 4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04" h="49680">
                  <a:moveTo>
                    <a:pt x="54104" y="43217"/>
                  </a:moveTo>
                  <a:cubicBezTo>
                    <a:pt x="30875" y="47479"/>
                    <a:pt x="6740" y="61171"/>
                    <a:pt x="134" y="28246"/>
                  </a:cubicBezTo>
                  <a:cubicBezTo>
                    <a:pt x="-1464" y="20414"/>
                    <a:pt x="11589" y="2726"/>
                    <a:pt x="20166" y="1021"/>
                  </a:cubicBezTo>
                  <a:cubicBezTo>
                    <a:pt x="51227" y="-5159"/>
                    <a:pt x="53412" y="17697"/>
                    <a:pt x="54104" y="432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1" name="任意多边形: 形状 540"/>
            <p:cNvSpPr/>
            <p:nvPr/>
          </p:nvSpPr>
          <p:spPr>
            <a:xfrm>
              <a:off x="10985580" y="5396753"/>
              <a:ext cx="67023" cy="81568"/>
            </a:xfrm>
            <a:custGeom>
              <a:avLst/>
              <a:gdLst>
                <a:gd name="connsiteX0" fmla="*/ 67023 w 67023"/>
                <a:gd name="connsiteY0" fmla="*/ 81568 h 81568"/>
                <a:gd name="connsiteX1" fmla="*/ 0 w 67023"/>
                <a:gd name="connsiteY1" fmla="*/ 0 h 81568"/>
                <a:gd name="connsiteX2" fmla="*/ 67023 w 67023"/>
                <a:gd name="connsiteY2" fmla="*/ 81568 h 8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23" h="81568">
                  <a:moveTo>
                    <a:pt x="67023" y="81568"/>
                  </a:moveTo>
                  <a:cubicBezTo>
                    <a:pt x="21897" y="67130"/>
                    <a:pt x="-53" y="40438"/>
                    <a:pt x="0" y="0"/>
                  </a:cubicBezTo>
                  <a:cubicBezTo>
                    <a:pt x="37241" y="15557"/>
                    <a:pt x="52372" y="44487"/>
                    <a:pt x="67023" y="815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2" name="任意多边形: 形状 541"/>
            <p:cNvSpPr/>
            <p:nvPr/>
          </p:nvSpPr>
          <p:spPr>
            <a:xfrm>
              <a:off x="9877193" y="4223814"/>
              <a:ext cx="52478" cy="59224"/>
            </a:xfrm>
            <a:custGeom>
              <a:avLst/>
              <a:gdLst>
                <a:gd name="connsiteX0" fmla="*/ 52478 w 52478"/>
                <a:gd name="connsiteY0" fmla="*/ 59224 h 59224"/>
                <a:gd name="connsiteX1" fmla="*/ 0 w 52478"/>
                <a:gd name="connsiteY1" fmla="*/ 939 h 59224"/>
                <a:gd name="connsiteX2" fmla="*/ 52478 w 52478"/>
                <a:gd name="connsiteY2" fmla="*/ 59224 h 5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476" h="59224">
                  <a:moveTo>
                    <a:pt x="52478" y="59224"/>
                  </a:moveTo>
                  <a:cubicBezTo>
                    <a:pt x="13905" y="56987"/>
                    <a:pt x="4582" y="46651"/>
                    <a:pt x="0" y="939"/>
                  </a:cubicBezTo>
                  <a:cubicBezTo>
                    <a:pt x="32233" y="-4922"/>
                    <a:pt x="51892" y="16922"/>
                    <a:pt x="52478" y="592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3" name="任意多边形: 形状 542"/>
            <p:cNvSpPr/>
            <p:nvPr/>
          </p:nvSpPr>
          <p:spPr>
            <a:xfrm>
              <a:off x="9709527" y="4025334"/>
              <a:ext cx="54140" cy="67674"/>
            </a:xfrm>
            <a:custGeom>
              <a:avLst/>
              <a:gdLst>
                <a:gd name="connsiteX0" fmla="*/ 161 w 54140"/>
                <a:gd name="connsiteY0" fmla="*/ 0 h 67674"/>
                <a:gd name="connsiteX1" fmla="*/ 53332 w 54140"/>
                <a:gd name="connsiteY1" fmla="*/ 51413 h 67674"/>
                <a:gd name="connsiteX2" fmla="*/ 31115 w 54140"/>
                <a:gd name="connsiteY2" fmla="*/ 64306 h 67674"/>
                <a:gd name="connsiteX3" fmla="*/ 161 w 54140"/>
                <a:gd name="connsiteY3" fmla="*/ 0 h 67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40" h="67674">
                  <a:moveTo>
                    <a:pt x="161" y="0"/>
                  </a:moveTo>
                  <a:cubicBezTo>
                    <a:pt x="33992" y="5221"/>
                    <a:pt x="47205" y="26639"/>
                    <a:pt x="53332" y="51413"/>
                  </a:cubicBezTo>
                  <a:cubicBezTo>
                    <a:pt x="57860" y="69740"/>
                    <a:pt x="42410" y="70220"/>
                    <a:pt x="31115" y="64306"/>
                  </a:cubicBezTo>
                  <a:cubicBezTo>
                    <a:pt x="7460" y="51892"/>
                    <a:pt x="-1331" y="30688"/>
                    <a:pt x="16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4" name="任意多边形: 形状 543"/>
            <p:cNvSpPr/>
            <p:nvPr/>
          </p:nvSpPr>
          <p:spPr>
            <a:xfrm>
              <a:off x="9468119" y="3946537"/>
              <a:ext cx="57761" cy="61482"/>
            </a:xfrm>
            <a:custGeom>
              <a:avLst/>
              <a:gdLst>
                <a:gd name="connsiteX0" fmla="*/ 3311 w 57761"/>
                <a:gd name="connsiteY0" fmla="*/ 0 h 61482"/>
                <a:gd name="connsiteX1" fmla="*/ 57761 w 57761"/>
                <a:gd name="connsiteY1" fmla="*/ 61482 h 61482"/>
                <a:gd name="connsiteX2" fmla="*/ 24143 w 57761"/>
                <a:gd name="connsiteY2" fmla="*/ 55835 h 61482"/>
                <a:gd name="connsiteX3" fmla="*/ 3311 w 57761"/>
                <a:gd name="connsiteY3" fmla="*/ 0 h 6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761" h="61482">
                  <a:moveTo>
                    <a:pt x="3311" y="0"/>
                  </a:moveTo>
                  <a:cubicBezTo>
                    <a:pt x="40605" y="852"/>
                    <a:pt x="49609" y="25627"/>
                    <a:pt x="57761" y="61482"/>
                  </a:cubicBezTo>
                  <a:cubicBezTo>
                    <a:pt x="44548" y="59511"/>
                    <a:pt x="31974" y="61163"/>
                    <a:pt x="24143" y="55835"/>
                  </a:cubicBezTo>
                  <a:cubicBezTo>
                    <a:pt x="5602" y="43155"/>
                    <a:pt x="-6066" y="25413"/>
                    <a:pt x="331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5" name="任意多边形: 形状 544"/>
            <p:cNvSpPr/>
            <p:nvPr/>
          </p:nvSpPr>
          <p:spPr>
            <a:xfrm>
              <a:off x="10651690" y="5026794"/>
              <a:ext cx="61428" cy="68514"/>
            </a:xfrm>
            <a:custGeom>
              <a:avLst/>
              <a:gdLst>
                <a:gd name="connsiteX0" fmla="*/ 0 w 61428"/>
                <a:gd name="connsiteY0" fmla="*/ 0 h 68514"/>
                <a:gd name="connsiteX1" fmla="*/ 61429 w 61428"/>
                <a:gd name="connsiteY1" fmla="*/ 68515 h 68514"/>
                <a:gd name="connsiteX2" fmla="*/ 0 w 61428"/>
                <a:gd name="connsiteY2" fmla="*/ 0 h 6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428" h="68514">
                  <a:moveTo>
                    <a:pt x="0" y="0"/>
                  </a:moveTo>
                  <a:cubicBezTo>
                    <a:pt x="41343" y="7459"/>
                    <a:pt x="50347" y="38040"/>
                    <a:pt x="61429" y="68515"/>
                  </a:cubicBezTo>
                  <a:cubicBezTo>
                    <a:pt x="22430" y="68089"/>
                    <a:pt x="7832" y="5205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6" name="任意多边形: 形状 545"/>
            <p:cNvSpPr/>
            <p:nvPr/>
          </p:nvSpPr>
          <p:spPr>
            <a:xfrm>
              <a:off x="6551977" y="6513932"/>
              <a:ext cx="59174" cy="48449"/>
            </a:xfrm>
            <a:custGeom>
              <a:avLst/>
              <a:gdLst>
                <a:gd name="connsiteX0" fmla="*/ 9164 w 59174"/>
                <a:gd name="connsiteY0" fmla="*/ 0 h 48449"/>
                <a:gd name="connsiteX1" fmla="*/ 57273 w 59174"/>
                <a:gd name="connsiteY1" fmla="*/ 17262 h 48449"/>
                <a:gd name="connsiteX2" fmla="*/ 55569 w 59174"/>
                <a:gd name="connsiteY2" fmla="*/ 41716 h 48449"/>
                <a:gd name="connsiteX3" fmla="*/ 21045 w 59174"/>
                <a:gd name="connsiteY3" fmla="*/ 46245 h 48449"/>
                <a:gd name="connsiteX4" fmla="*/ 0 w 59174"/>
                <a:gd name="connsiteY4" fmla="*/ 10709 h 48449"/>
                <a:gd name="connsiteX5" fmla="*/ 9164 w 59174"/>
                <a:gd name="connsiteY5" fmla="*/ 0 h 48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174" h="48449">
                  <a:moveTo>
                    <a:pt x="9164" y="0"/>
                  </a:moveTo>
                  <a:cubicBezTo>
                    <a:pt x="25360" y="5381"/>
                    <a:pt x="42249" y="9484"/>
                    <a:pt x="57273" y="17262"/>
                  </a:cubicBezTo>
                  <a:cubicBezTo>
                    <a:pt x="60470" y="18913"/>
                    <a:pt x="59458" y="39852"/>
                    <a:pt x="55569" y="41716"/>
                  </a:cubicBezTo>
                  <a:cubicBezTo>
                    <a:pt x="45179" y="46618"/>
                    <a:pt x="28397" y="51360"/>
                    <a:pt x="21045" y="46245"/>
                  </a:cubicBezTo>
                  <a:cubicBezTo>
                    <a:pt x="10762" y="39106"/>
                    <a:pt x="6713" y="23016"/>
                    <a:pt x="0" y="10709"/>
                  </a:cubicBezTo>
                  <a:cubicBezTo>
                    <a:pt x="3037" y="7139"/>
                    <a:pt x="6127" y="3570"/>
                    <a:pt x="916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7" name="任意多边形: 形状 546"/>
            <p:cNvSpPr/>
            <p:nvPr/>
          </p:nvSpPr>
          <p:spPr>
            <a:xfrm>
              <a:off x="8537407" y="3734439"/>
              <a:ext cx="47902" cy="53375"/>
            </a:xfrm>
            <a:custGeom>
              <a:avLst/>
              <a:gdLst>
                <a:gd name="connsiteX0" fmla="*/ 1612 w 47902"/>
                <a:gd name="connsiteY0" fmla="*/ 0 h 53375"/>
                <a:gd name="connsiteX1" fmla="*/ 47697 w 47902"/>
                <a:gd name="connsiteY1" fmla="*/ 52212 h 53375"/>
                <a:gd name="connsiteX2" fmla="*/ 1612 w 47902"/>
                <a:gd name="connsiteY2" fmla="*/ 0 h 5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902" h="53375">
                  <a:moveTo>
                    <a:pt x="1612" y="0"/>
                  </a:moveTo>
                  <a:cubicBezTo>
                    <a:pt x="40451" y="1918"/>
                    <a:pt x="49455" y="12520"/>
                    <a:pt x="47697" y="52212"/>
                  </a:cubicBezTo>
                  <a:cubicBezTo>
                    <a:pt x="8112" y="57806"/>
                    <a:pt x="-4941" y="43688"/>
                    <a:pt x="161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8" name="任意多边形: 形状 547"/>
            <p:cNvSpPr/>
            <p:nvPr/>
          </p:nvSpPr>
          <p:spPr>
            <a:xfrm>
              <a:off x="11396244" y="5904010"/>
              <a:ext cx="68035" cy="74269"/>
            </a:xfrm>
            <a:custGeom>
              <a:avLst/>
              <a:gdLst>
                <a:gd name="connsiteX0" fmla="*/ 0 w 68035"/>
                <a:gd name="connsiteY0" fmla="*/ 0 h 74269"/>
                <a:gd name="connsiteX1" fmla="*/ 68036 w 68035"/>
                <a:gd name="connsiteY1" fmla="*/ 74269 h 74269"/>
                <a:gd name="connsiteX2" fmla="*/ 0 w 68035"/>
                <a:gd name="connsiteY2" fmla="*/ 0 h 7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035" h="74269">
                  <a:moveTo>
                    <a:pt x="0" y="0"/>
                  </a:moveTo>
                  <a:cubicBezTo>
                    <a:pt x="36016" y="5168"/>
                    <a:pt x="67396" y="40704"/>
                    <a:pt x="68036" y="74269"/>
                  </a:cubicBezTo>
                  <a:cubicBezTo>
                    <a:pt x="37720" y="66437"/>
                    <a:pt x="15930" y="43208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9" name="任意多边形: 形状 548"/>
            <p:cNvSpPr/>
            <p:nvPr/>
          </p:nvSpPr>
          <p:spPr>
            <a:xfrm>
              <a:off x="6594255" y="5945353"/>
              <a:ext cx="51892" cy="58392"/>
            </a:xfrm>
            <a:custGeom>
              <a:avLst/>
              <a:gdLst>
                <a:gd name="connsiteX0" fmla="*/ 28635 w 51892"/>
                <a:gd name="connsiteY0" fmla="*/ 0 h 58392"/>
                <a:gd name="connsiteX1" fmla="*/ 51651 w 51892"/>
                <a:gd name="connsiteY1" fmla="*/ 32340 h 58392"/>
                <a:gd name="connsiteX2" fmla="*/ 23467 w 51892"/>
                <a:gd name="connsiteY2" fmla="*/ 58392 h 58392"/>
                <a:gd name="connsiteX3" fmla="*/ 78 w 51892"/>
                <a:gd name="connsiteY3" fmla="*/ 26319 h 58392"/>
                <a:gd name="connsiteX4" fmla="*/ 28635 w 51892"/>
                <a:gd name="connsiteY4" fmla="*/ 0 h 58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2" h="58392">
                  <a:moveTo>
                    <a:pt x="28635" y="0"/>
                  </a:moveTo>
                  <a:cubicBezTo>
                    <a:pt x="39451" y="14491"/>
                    <a:pt x="53942" y="26958"/>
                    <a:pt x="51651" y="32340"/>
                  </a:cubicBezTo>
                  <a:cubicBezTo>
                    <a:pt x="47123" y="43048"/>
                    <a:pt x="33430" y="49921"/>
                    <a:pt x="23467" y="58392"/>
                  </a:cubicBezTo>
                  <a:cubicBezTo>
                    <a:pt x="15156" y="47897"/>
                    <a:pt x="4447" y="38253"/>
                    <a:pt x="78" y="26319"/>
                  </a:cubicBezTo>
                  <a:cubicBezTo>
                    <a:pt x="-1253" y="22590"/>
                    <a:pt x="14623" y="12520"/>
                    <a:pt x="2863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0" name="任意多边形: 形状 549"/>
            <p:cNvSpPr/>
            <p:nvPr/>
          </p:nvSpPr>
          <p:spPr>
            <a:xfrm>
              <a:off x="7188698" y="4652769"/>
              <a:ext cx="55664" cy="46485"/>
            </a:xfrm>
            <a:custGeom>
              <a:avLst/>
              <a:gdLst>
                <a:gd name="connsiteX0" fmla="*/ 55089 w 55664"/>
                <a:gd name="connsiteY0" fmla="*/ 43118 h 46485"/>
                <a:gd name="connsiteX1" fmla="*/ 0 w 55664"/>
                <a:gd name="connsiteY1" fmla="*/ 6463 h 46485"/>
                <a:gd name="connsiteX2" fmla="*/ 55089 w 55664"/>
                <a:gd name="connsiteY2" fmla="*/ 43118 h 4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664" h="46485">
                  <a:moveTo>
                    <a:pt x="55089" y="43118"/>
                  </a:moveTo>
                  <a:cubicBezTo>
                    <a:pt x="7779" y="51163"/>
                    <a:pt x="1385" y="46954"/>
                    <a:pt x="0" y="6463"/>
                  </a:cubicBezTo>
                  <a:cubicBezTo>
                    <a:pt x="44860" y="-8135"/>
                    <a:pt x="58819" y="1135"/>
                    <a:pt x="55089" y="431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1" name="任意多边形: 形状 550"/>
            <p:cNvSpPr/>
            <p:nvPr/>
          </p:nvSpPr>
          <p:spPr>
            <a:xfrm>
              <a:off x="11465292" y="6027667"/>
              <a:ext cx="85776" cy="86416"/>
            </a:xfrm>
            <a:custGeom>
              <a:avLst/>
              <a:gdLst>
                <a:gd name="connsiteX0" fmla="*/ 75175 w 85776"/>
                <a:gd name="connsiteY0" fmla="*/ 86416 h 86416"/>
                <a:gd name="connsiteX1" fmla="*/ 0 w 85776"/>
                <a:gd name="connsiteY1" fmla="*/ 6606 h 86416"/>
                <a:gd name="connsiteX2" fmla="*/ 6766 w 85776"/>
                <a:gd name="connsiteY2" fmla="*/ 0 h 86416"/>
                <a:gd name="connsiteX3" fmla="*/ 85777 w 85776"/>
                <a:gd name="connsiteY3" fmla="*/ 76400 h 86416"/>
                <a:gd name="connsiteX4" fmla="*/ 75175 w 85776"/>
                <a:gd name="connsiteY4" fmla="*/ 86416 h 8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76" h="86416">
                  <a:moveTo>
                    <a:pt x="75175" y="86416"/>
                  </a:moveTo>
                  <a:cubicBezTo>
                    <a:pt x="50134" y="59831"/>
                    <a:pt x="25041" y="33192"/>
                    <a:pt x="0" y="6606"/>
                  </a:cubicBezTo>
                  <a:cubicBezTo>
                    <a:pt x="2238" y="4422"/>
                    <a:pt x="4475" y="2184"/>
                    <a:pt x="6766" y="0"/>
                  </a:cubicBezTo>
                  <a:cubicBezTo>
                    <a:pt x="48217" y="9750"/>
                    <a:pt x="68196" y="41823"/>
                    <a:pt x="85777" y="76400"/>
                  </a:cubicBezTo>
                  <a:cubicBezTo>
                    <a:pt x="82261" y="79703"/>
                    <a:pt x="78744" y="83060"/>
                    <a:pt x="75175" y="864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2" name="任意多边形: 形状 551"/>
            <p:cNvSpPr/>
            <p:nvPr/>
          </p:nvSpPr>
          <p:spPr>
            <a:xfrm>
              <a:off x="8955474" y="3814552"/>
              <a:ext cx="54626" cy="54246"/>
            </a:xfrm>
            <a:custGeom>
              <a:avLst/>
              <a:gdLst>
                <a:gd name="connsiteX0" fmla="*/ 54626 w 54626"/>
                <a:gd name="connsiteY0" fmla="*/ 53401 h 54246"/>
                <a:gd name="connsiteX1" fmla="*/ 70 w 54626"/>
                <a:gd name="connsiteY1" fmla="*/ 20369 h 54246"/>
                <a:gd name="connsiteX2" fmla="*/ 15201 w 54626"/>
                <a:gd name="connsiteY2" fmla="*/ 230 h 54246"/>
                <a:gd name="connsiteX3" fmla="*/ 54626 w 54626"/>
                <a:gd name="connsiteY3" fmla="*/ 53401 h 5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26" h="54246">
                  <a:moveTo>
                    <a:pt x="54626" y="53401"/>
                  </a:moveTo>
                  <a:cubicBezTo>
                    <a:pt x="23458" y="57290"/>
                    <a:pt x="4545" y="48020"/>
                    <a:pt x="70" y="20369"/>
                  </a:cubicBezTo>
                  <a:cubicBezTo>
                    <a:pt x="-942" y="14295"/>
                    <a:pt x="9287" y="709"/>
                    <a:pt x="15201" y="230"/>
                  </a:cubicBezTo>
                  <a:cubicBezTo>
                    <a:pt x="52282" y="-2967"/>
                    <a:pt x="46847" y="27827"/>
                    <a:pt x="54626" y="534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3" name="任意多边形: 形状 552"/>
            <p:cNvSpPr/>
            <p:nvPr/>
          </p:nvSpPr>
          <p:spPr>
            <a:xfrm>
              <a:off x="8816755" y="3786162"/>
              <a:ext cx="51298" cy="51395"/>
            </a:xfrm>
            <a:custGeom>
              <a:avLst/>
              <a:gdLst>
                <a:gd name="connsiteX0" fmla="*/ 0 w 51298"/>
                <a:gd name="connsiteY0" fmla="*/ 329 h 51395"/>
                <a:gd name="connsiteX1" fmla="*/ 50241 w 51298"/>
                <a:gd name="connsiteY1" fmla="*/ 51315 h 51395"/>
                <a:gd name="connsiteX2" fmla="*/ 0 w 51298"/>
                <a:gd name="connsiteY2" fmla="*/ 329 h 5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96" h="51395">
                  <a:moveTo>
                    <a:pt x="0" y="329"/>
                  </a:moveTo>
                  <a:cubicBezTo>
                    <a:pt x="40704" y="-2548"/>
                    <a:pt x="55622" y="13382"/>
                    <a:pt x="50241" y="51315"/>
                  </a:cubicBezTo>
                  <a:cubicBezTo>
                    <a:pt x="9910" y="52221"/>
                    <a:pt x="3623" y="46094"/>
                    <a:pt x="0" y="3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4" name="任意多边形: 形状 553"/>
            <p:cNvSpPr/>
            <p:nvPr/>
          </p:nvSpPr>
          <p:spPr>
            <a:xfrm>
              <a:off x="9168654" y="3723839"/>
              <a:ext cx="54730" cy="53920"/>
            </a:xfrm>
            <a:custGeom>
              <a:avLst/>
              <a:gdLst>
                <a:gd name="connsiteX0" fmla="*/ 0 w 54730"/>
                <a:gd name="connsiteY0" fmla="*/ 1649 h 53920"/>
                <a:gd name="connsiteX1" fmla="*/ 54503 w 54730"/>
                <a:gd name="connsiteY1" fmla="*/ 41075 h 53920"/>
                <a:gd name="connsiteX2" fmla="*/ 36175 w 54730"/>
                <a:gd name="connsiteY2" fmla="*/ 53861 h 53920"/>
                <a:gd name="connsiteX3" fmla="*/ 0 w 54730"/>
                <a:gd name="connsiteY3" fmla="*/ 1649 h 5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29" h="53920">
                  <a:moveTo>
                    <a:pt x="0" y="1649"/>
                  </a:moveTo>
                  <a:cubicBezTo>
                    <a:pt x="31700" y="-5863"/>
                    <a:pt x="57433" y="13157"/>
                    <a:pt x="54503" y="41075"/>
                  </a:cubicBezTo>
                  <a:cubicBezTo>
                    <a:pt x="53970" y="46189"/>
                    <a:pt x="41769" y="54714"/>
                    <a:pt x="36175" y="53861"/>
                  </a:cubicBezTo>
                  <a:cubicBezTo>
                    <a:pt x="8364" y="49492"/>
                    <a:pt x="4155" y="26690"/>
                    <a:pt x="0" y="16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5" name="任意多边形: 形状 554"/>
            <p:cNvSpPr/>
            <p:nvPr/>
          </p:nvSpPr>
          <p:spPr>
            <a:xfrm>
              <a:off x="10152909" y="4457935"/>
              <a:ext cx="56422" cy="66290"/>
            </a:xfrm>
            <a:custGeom>
              <a:avLst/>
              <a:gdLst>
                <a:gd name="connsiteX0" fmla="*/ 56311 w 56422"/>
                <a:gd name="connsiteY0" fmla="*/ 66291 h 66290"/>
                <a:gd name="connsiteX1" fmla="*/ 475 w 56422"/>
                <a:gd name="connsiteY1" fmla="*/ 15517 h 66290"/>
                <a:gd name="connsiteX2" fmla="*/ 3885 w 56422"/>
                <a:gd name="connsiteY2" fmla="*/ 1718 h 66290"/>
                <a:gd name="connsiteX3" fmla="*/ 20881 w 56422"/>
                <a:gd name="connsiteY3" fmla="*/ 2038 h 66290"/>
                <a:gd name="connsiteX4" fmla="*/ 56311 w 56422"/>
                <a:gd name="connsiteY4" fmla="*/ 66291 h 6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22" h="66290">
                  <a:moveTo>
                    <a:pt x="56311" y="66291"/>
                  </a:moveTo>
                  <a:cubicBezTo>
                    <a:pt x="21413" y="65065"/>
                    <a:pt x="9906" y="41037"/>
                    <a:pt x="475" y="15517"/>
                  </a:cubicBezTo>
                  <a:cubicBezTo>
                    <a:pt x="-963" y="11628"/>
                    <a:pt x="1061" y="2997"/>
                    <a:pt x="3885" y="1718"/>
                  </a:cubicBezTo>
                  <a:cubicBezTo>
                    <a:pt x="8680" y="-466"/>
                    <a:pt x="16885" y="-786"/>
                    <a:pt x="20881" y="2038"/>
                  </a:cubicBezTo>
                  <a:cubicBezTo>
                    <a:pt x="42245" y="17329"/>
                    <a:pt x="57909" y="36402"/>
                    <a:pt x="56311" y="662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6" name="任意多边形: 形状 555"/>
            <p:cNvSpPr/>
            <p:nvPr/>
          </p:nvSpPr>
          <p:spPr>
            <a:xfrm>
              <a:off x="6617982" y="6693314"/>
              <a:ext cx="52422" cy="59460"/>
            </a:xfrm>
            <a:custGeom>
              <a:avLst/>
              <a:gdLst>
                <a:gd name="connsiteX0" fmla="*/ 24460 w 52422"/>
                <a:gd name="connsiteY0" fmla="*/ 59461 h 59460"/>
                <a:gd name="connsiteX1" fmla="*/ 6 w 52422"/>
                <a:gd name="connsiteY1" fmla="*/ 19130 h 59460"/>
                <a:gd name="connsiteX2" fmla="*/ 28403 w 52422"/>
                <a:gd name="connsiteY2" fmla="*/ 56 h 59460"/>
                <a:gd name="connsiteX3" fmla="*/ 52378 w 52422"/>
                <a:gd name="connsiteY3" fmla="*/ 25203 h 59460"/>
                <a:gd name="connsiteX4" fmla="*/ 24460 w 52422"/>
                <a:gd name="connsiteY4" fmla="*/ 59461 h 59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22" h="59460">
                  <a:moveTo>
                    <a:pt x="24460" y="59461"/>
                  </a:moveTo>
                  <a:cubicBezTo>
                    <a:pt x="12207" y="40707"/>
                    <a:pt x="-314" y="29732"/>
                    <a:pt x="6" y="19130"/>
                  </a:cubicBezTo>
                  <a:cubicBezTo>
                    <a:pt x="219" y="11937"/>
                    <a:pt x="19079" y="-956"/>
                    <a:pt x="28403" y="56"/>
                  </a:cubicBezTo>
                  <a:cubicBezTo>
                    <a:pt x="37780" y="1069"/>
                    <a:pt x="51206" y="15454"/>
                    <a:pt x="52378" y="25203"/>
                  </a:cubicBezTo>
                  <a:cubicBezTo>
                    <a:pt x="53337" y="33142"/>
                    <a:pt x="38686" y="42892"/>
                    <a:pt x="24460" y="594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7" name="任意多边形: 形状 556"/>
            <p:cNvSpPr/>
            <p:nvPr/>
          </p:nvSpPr>
          <p:spPr>
            <a:xfrm>
              <a:off x="8283870" y="3859229"/>
              <a:ext cx="51606" cy="47811"/>
            </a:xfrm>
            <a:custGeom>
              <a:avLst/>
              <a:gdLst>
                <a:gd name="connsiteX0" fmla="*/ 50510 w 51606"/>
                <a:gd name="connsiteY0" fmla="*/ 46177 h 47811"/>
                <a:gd name="connsiteX1" fmla="*/ 3 w 51606"/>
                <a:gd name="connsiteY1" fmla="*/ 2916 h 47811"/>
                <a:gd name="connsiteX2" fmla="*/ 50510 w 51606"/>
                <a:gd name="connsiteY2" fmla="*/ 46177 h 4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606" h="47811">
                  <a:moveTo>
                    <a:pt x="50510" y="46177"/>
                  </a:moveTo>
                  <a:cubicBezTo>
                    <a:pt x="6503" y="51452"/>
                    <a:pt x="-157" y="45698"/>
                    <a:pt x="3" y="2916"/>
                  </a:cubicBezTo>
                  <a:cubicBezTo>
                    <a:pt x="42518" y="-6142"/>
                    <a:pt x="55784" y="5260"/>
                    <a:pt x="50510" y="461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8" name="任意多边形: 形状 557"/>
            <p:cNvSpPr/>
            <p:nvPr/>
          </p:nvSpPr>
          <p:spPr>
            <a:xfrm>
              <a:off x="6687327" y="5563459"/>
              <a:ext cx="51580" cy="60101"/>
            </a:xfrm>
            <a:custGeom>
              <a:avLst/>
              <a:gdLst>
                <a:gd name="connsiteX0" fmla="*/ 22779 w 51580"/>
                <a:gd name="connsiteY0" fmla="*/ 0 h 60101"/>
                <a:gd name="connsiteX1" fmla="*/ 51549 w 51580"/>
                <a:gd name="connsiteY1" fmla="*/ 37614 h 60101"/>
                <a:gd name="connsiteX2" fmla="*/ 27520 w 51580"/>
                <a:gd name="connsiteY2" fmla="*/ 59991 h 60101"/>
                <a:gd name="connsiteX3" fmla="*/ 242 w 51580"/>
                <a:gd name="connsiteY3" fmla="*/ 33458 h 60101"/>
                <a:gd name="connsiteX4" fmla="*/ 22779 w 51580"/>
                <a:gd name="connsiteY4" fmla="*/ 0 h 6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80" h="60099">
                  <a:moveTo>
                    <a:pt x="22779" y="0"/>
                  </a:moveTo>
                  <a:cubicBezTo>
                    <a:pt x="36950" y="17369"/>
                    <a:pt x="50057" y="26692"/>
                    <a:pt x="51549" y="37614"/>
                  </a:cubicBezTo>
                  <a:cubicBezTo>
                    <a:pt x="52454" y="44434"/>
                    <a:pt x="33594" y="61642"/>
                    <a:pt x="27520" y="59991"/>
                  </a:cubicBezTo>
                  <a:cubicBezTo>
                    <a:pt x="16439" y="56901"/>
                    <a:pt x="5090" y="44647"/>
                    <a:pt x="242" y="33458"/>
                  </a:cubicBezTo>
                  <a:cubicBezTo>
                    <a:pt x="-1942" y="28397"/>
                    <a:pt x="11058" y="16729"/>
                    <a:pt x="2277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9" name="任意多边形: 形状 558"/>
            <p:cNvSpPr/>
            <p:nvPr/>
          </p:nvSpPr>
          <p:spPr>
            <a:xfrm>
              <a:off x="6919912" y="5004950"/>
              <a:ext cx="53185" cy="61746"/>
            </a:xfrm>
            <a:custGeom>
              <a:avLst/>
              <a:gdLst>
                <a:gd name="connsiteX0" fmla="*/ 24401 w 53185"/>
                <a:gd name="connsiteY0" fmla="*/ 0 h 61746"/>
                <a:gd name="connsiteX1" fmla="*/ 53118 w 53185"/>
                <a:gd name="connsiteY1" fmla="*/ 41663 h 61746"/>
                <a:gd name="connsiteX2" fmla="*/ 28983 w 53185"/>
                <a:gd name="connsiteY2" fmla="*/ 61003 h 61746"/>
                <a:gd name="connsiteX3" fmla="*/ 0 w 53185"/>
                <a:gd name="connsiteY3" fmla="*/ 31753 h 61746"/>
                <a:gd name="connsiteX4" fmla="*/ 24401 w 53185"/>
                <a:gd name="connsiteY4" fmla="*/ 0 h 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184" h="61746">
                  <a:moveTo>
                    <a:pt x="24401" y="0"/>
                  </a:moveTo>
                  <a:cubicBezTo>
                    <a:pt x="37987" y="18541"/>
                    <a:pt x="48430" y="29036"/>
                    <a:pt x="53118" y="41663"/>
                  </a:cubicBezTo>
                  <a:cubicBezTo>
                    <a:pt x="54343" y="44966"/>
                    <a:pt x="38520" y="58978"/>
                    <a:pt x="28983" y="61003"/>
                  </a:cubicBezTo>
                  <a:cubicBezTo>
                    <a:pt x="7566" y="65585"/>
                    <a:pt x="267" y="48163"/>
                    <a:pt x="0" y="31753"/>
                  </a:cubicBezTo>
                  <a:cubicBezTo>
                    <a:pt x="-53" y="24081"/>
                    <a:pt x="11455" y="16196"/>
                    <a:pt x="2440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0" name="任意多边形: 形状 559"/>
            <p:cNvSpPr/>
            <p:nvPr/>
          </p:nvSpPr>
          <p:spPr>
            <a:xfrm>
              <a:off x="9589973" y="3990603"/>
              <a:ext cx="51892" cy="54598"/>
            </a:xfrm>
            <a:custGeom>
              <a:avLst/>
              <a:gdLst>
                <a:gd name="connsiteX0" fmla="*/ 51892 w 51892"/>
                <a:gd name="connsiteY0" fmla="*/ 54338 h 54598"/>
                <a:gd name="connsiteX1" fmla="*/ 0 w 51892"/>
                <a:gd name="connsiteY1" fmla="*/ 1540 h 54598"/>
                <a:gd name="connsiteX2" fmla="*/ 51892 w 51892"/>
                <a:gd name="connsiteY2" fmla="*/ 54338 h 5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892" h="54598">
                  <a:moveTo>
                    <a:pt x="51892" y="54338"/>
                  </a:moveTo>
                  <a:cubicBezTo>
                    <a:pt x="15291" y="56096"/>
                    <a:pt x="9643" y="50076"/>
                    <a:pt x="0" y="1540"/>
                  </a:cubicBezTo>
                  <a:cubicBezTo>
                    <a:pt x="33299" y="-5333"/>
                    <a:pt x="49495" y="10544"/>
                    <a:pt x="51892" y="543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1" name="任意多边形: 形状 560"/>
            <p:cNvSpPr/>
            <p:nvPr/>
          </p:nvSpPr>
          <p:spPr>
            <a:xfrm>
              <a:off x="10422330" y="4701799"/>
              <a:ext cx="59404" cy="67557"/>
            </a:xfrm>
            <a:custGeom>
              <a:avLst/>
              <a:gdLst>
                <a:gd name="connsiteX0" fmla="*/ 59404 w 59404"/>
                <a:gd name="connsiteY0" fmla="*/ 67558 h 67557"/>
                <a:gd name="connsiteX1" fmla="*/ 0 w 59404"/>
                <a:gd name="connsiteY1" fmla="*/ 961 h 67557"/>
                <a:gd name="connsiteX2" fmla="*/ 59404 w 59404"/>
                <a:gd name="connsiteY2" fmla="*/ 67558 h 67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404" h="67557">
                  <a:moveTo>
                    <a:pt x="59404" y="67558"/>
                  </a:moveTo>
                  <a:cubicBezTo>
                    <a:pt x="22643" y="57062"/>
                    <a:pt x="5967" y="34099"/>
                    <a:pt x="0" y="961"/>
                  </a:cubicBezTo>
                  <a:cubicBezTo>
                    <a:pt x="32393" y="-4101"/>
                    <a:pt x="44966" y="9805"/>
                    <a:pt x="59404" y="675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2" name="任意多边形: 形状 561"/>
            <p:cNvSpPr/>
            <p:nvPr/>
          </p:nvSpPr>
          <p:spPr>
            <a:xfrm>
              <a:off x="7573735" y="4139063"/>
              <a:ext cx="51309" cy="47883"/>
            </a:xfrm>
            <a:custGeom>
              <a:avLst/>
              <a:gdLst>
                <a:gd name="connsiteX0" fmla="*/ 0 w 51309"/>
                <a:gd name="connsiteY0" fmla="*/ 1298 h 47883"/>
                <a:gd name="connsiteX1" fmla="*/ 51253 w 51309"/>
                <a:gd name="connsiteY1" fmla="*/ 21970 h 47883"/>
                <a:gd name="connsiteX2" fmla="*/ 29569 w 51309"/>
                <a:gd name="connsiteY2" fmla="*/ 47703 h 47883"/>
                <a:gd name="connsiteX3" fmla="*/ 0 w 51309"/>
                <a:gd name="connsiteY3" fmla="*/ 1298 h 4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309" h="47883">
                  <a:moveTo>
                    <a:pt x="0" y="1298"/>
                  </a:moveTo>
                  <a:cubicBezTo>
                    <a:pt x="23922" y="1138"/>
                    <a:pt x="47364" y="-7493"/>
                    <a:pt x="51253" y="21970"/>
                  </a:cubicBezTo>
                  <a:cubicBezTo>
                    <a:pt x="52318" y="29855"/>
                    <a:pt x="37934" y="46957"/>
                    <a:pt x="29569" y="47703"/>
                  </a:cubicBezTo>
                  <a:cubicBezTo>
                    <a:pt x="-1119" y="50260"/>
                    <a:pt x="3836" y="25220"/>
                    <a:pt x="0" y="12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3" name="任意多边形: 形状 562"/>
            <p:cNvSpPr/>
            <p:nvPr/>
          </p:nvSpPr>
          <p:spPr>
            <a:xfrm>
              <a:off x="7324582" y="4475630"/>
              <a:ext cx="50011" cy="62607"/>
            </a:xfrm>
            <a:custGeom>
              <a:avLst/>
              <a:gdLst>
                <a:gd name="connsiteX0" fmla="*/ 26560 w 50011"/>
                <a:gd name="connsiteY0" fmla="*/ 62608 h 62607"/>
                <a:gd name="connsiteX1" fmla="*/ 81 w 50011"/>
                <a:gd name="connsiteY1" fmla="*/ 22437 h 62607"/>
                <a:gd name="connsiteX2" fmla="*/ 21445 w 50011"/>
                <a:gd name="connsiteY2" fmla="*/ 273 h 62607"/>
                <a:gd name="connsiteX3" fmla="*/ 50002 w 50011"/>
                <a:gd name="connsiteY3" fmla="*/ 34051 h 62607"/>
                <a:gd name="connsiteX4" fmla="*/ 26560 w 50011"/>
                <a:gd name="connsiteY4" fmla="*/ 62608 h 6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11" h="62607">
                  <a:moveTo>
                    <a:pt x="26560" y="62608"/>
                  </a:moveTo>
                  <a:cubicBezTo>
                    <a:pt x="14039" y="44813"/>
                    <a:pt x="2638" y="34584"/>
                    <a:pt x="81" y="22437"/>
                  </a:cubicBezTo>
                  <a:cubicBezTo>
                    <a:pt x="-1198" y="16470"/>
                    <a:pt x="13027" y="1285"/>
                    <a:pt x="21445" y="273"/>
                  </a:cubicBezTo>
                  <a:cubicBezTo>
                    <a:pt x="44088" y="-2551"/>
                    <a:pt x="49149" y="17056"/>
                    <a:pt x="50002" y="34051"/>
                  </a:cubicBezTo>
                  <a:cubicBezTo>
                    <a:pt x="50375" y="40444"/>
                    <a:pt x="39559" y="47424"/>
                    <a:pt x="26560" y="626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4" name="任意多边形: 形状 563"/>
            <p:cNvSpPr/>
            <p:nvPr/>
          </p:nvSpPr>
          <p:spPr>
            <a:xfrm>
              <a:off x="9988168" y="4267801"/>
              <a:ext cx="61750" cy="56428"/>
            </a:xfrm>
            <a:custGeom>
              <a:avLst/>
              <a:gdLst>
                <a:gd name="connsiteX0" fmla="*/ 61751 w 61750"/>
                <a:gd name="connsiteY0" fmla="*/ 55675 h 56428"/>
                <a:gd name="connsiteX1" fmla="*/ 2 w 61750"/>
                <a:gd name="connsiteY1" fmla="*/ 12147 h 56428"/>
                <a:gd name="connsiteX2" fmla="*/ 6289 w 61750"/>
                <a:gd name="connsiteY2" fmla="*/ 0 h 56428"/>
                <a:gd name="connsiteX3" fmla="*/ 29038 w 61750"/>
                <a:gd name="connsiteY3" fmla="*/ 5168 h 56428"/>
                <a:gd name="connsiteX4" fmla="*/ 61751 w 61750"/>
                <a:gd name="connsiteY4" fmla="*/ 55675 h 5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50" h="56428">
                  <a:moveTo>
                    <a:pt x="61751" y="55675"/>
                  </a:moveTo>
                  <a:cubicBezTo>
                    <a:pt x="26001" y="60630"/>
                    <a:pt x="695" y="40598"/>
                    <a:pt x="2" y="12147"/>
                  </a:cubicBezTo>
                  <a:cubicBezTo>
                    <a:pt x="-104" y="7938"/>
                    <a:pt x="4158" y="0"/>
                    <a:pt x="6289" y="0"/>
                  </a:cubicBezTo>
                  <a:cubicBezTo>
                    <a:pt x="14121" y="107"/>
                    <a:pt x="25096" y="266"/>
                    <a:pt x="29038" y="5168"/>
                  </a:cubicBezTo>
                  <a:cubicBezTo>
                    <a:pt x="40706" y="19659"/>
                    <a:pt x="49550" y="36335"/>
                    <a:pt x="61751" y="556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5" name="任意多边形: 形状 564"/>
            <p:cNvSpPr/>
            <p:nvPr/>
          </p:nvSpPr>
          <p:spPr>
            <a:xfrm>
              <a:off x="10913922" y="5257592"/>
              <a:ext cx="75014" cy="81568"/>
            </a:xfrm>
            <a:custGeom>
              <a:avLst/>
              <a:gdLst>
                <a:gd name="connsiteX0" fmla="*/ 8684 w 75014"/>
                <a:gd name="connsiteY0" fmla="*/ 0 h 81568"/>
                <a:gd name="connsiteX1" fmla="*/ 75015 w 75014"/>
                <a:gd name="connsiteY1" fmla="*/ 81568 h 81568"/>
                <a:gd name="connsiteX2" fmla="*/ 0 w 75014"/>
                <a:gd name="connsiteY2" fmla="*/ 7832 h 81568"/>
                <a:gd name="connsiteX3" fmla="*/ 8684 w 75014"/>
                <a:gd name="connsiteY3" fmla="*/ 0 h 8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14" h="81568">
                  <a:moveTo>
                    <a:pt x="8684" y="0"/>
                  </a:moveTo>
                  <a:cubicBezTo>
                    <a:pt x="29143" y="25200"/>
                    <a:pt x="49655" y="50347"/>
                    <a:pt x="75015" y="81568"/>
                  </a:cubicBezTo>
                  <a:cubicBezTo>
                    <a:pt x="27758" y="73790"/>
                    <a:pt x="8951" y="52851"/>
                    <a:pt x="0" y="7832"/>
                  </a:cubicBezTo>
                  <a:cubicBezTo>
                    <a:pt x="2877" y="5221"/>
                    <a:pt x="5807" y="2611"/>
                    <a:pt x="868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6" name="任意多边形: 形状 565"/>
            <p:cNvSpPr/>
            <p:nvPr/>
          </p:nvSpPr>
          <p:spPr>
            <a:xfrm>
              <a:off x="7143625" y="4481863"/>
              <a:ext cx="56314" cy="46993"/>
            </a:xfrm>
            <a:custGeom>
              <a:avLst/>
              <a:gdLst>
                <a:gd name="connsiteX0" fmla="*/ 55462 w 56314"/>
                <a:gd name="connsiteY0" fmla="*/ 33253 h 46993"/>
                <a:gd name="connsiteX1" fmla="*/ 30635 w 56314"/>
                <a:gd name="connsiteY1" fmla="*/ 46679 h 46993"/>
                <a:gd name="connsiteX2" fmla="*/ 0 w 56314"/>
                <a:gd name="connsiteY2" fmla="*/ 20946 h 46993"/>
                <a:gd name="connsiteX3" fmla="*/ 19713 w 56314"/>
                <a:gd name="connsiteY3" fmla="*/ 61 h 46993"/>
                <a:gd name="connsiteX4" fmla="*/ 56314 w 56314"/>
                <a:gd name="connsiteY4" fmla="*/ 19880 h 46993"/>
                <a:gd name="connsiteX5" fmla="*/ 55462 w 56314"/>
                <a:gd name="connsiteY5" fmla="*/ 33253 h 46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314" h="46993">
                  <a:moveTo>
                    <a:pt x="55462" y="33253"/>
                  </a:moveTo>
                  <a:cubicBezTo>
                    <a:pt x="46991" y="38154"/>
                    <a:pt x="36016" y="48970"/>
                    <a:pt x="30635" y="46679"/>
                  </a:cubicBezTo>
                  <a:cubicBezTo>
                    <a:pt x="18914" y="41617"/>
                    <a:pt x="10016" y="29950"/>
                    <a:pt x="0" y="20946"/>
                  </a:cubicBezTo>
                  <a:cubicBezTo>
                    <a:pt x="6660" y="13540"/>
                    <a:pt x="15078" y="-1058"/>
                    <a:pt x="19713" y="61"/>
                  </a:cubicBezTo>
                  <a:cubicBezTo>
                    <a:pt x="32766" y="3204"/>
                    <a:pt x="44220" y="12794"/>
                    <a:pt x="56314" y="19880"/>
                  </a:cubicBezTo>
                  <a:cubicBezTo>
                    <a:pt x="55995" y="24355"/>
                    <a:pt x="55728" y="28831"/>
                    <a:pt x="55462" y="332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7" name="任意多边形: 形状 566"/>
            <p:cNvSpPr/>
            <p:nvPr/>
          </p:nvSpPr>
          <p:spPr>
            <a:xfrm>
              <a:off x="8908996" y="3655981"/>
              <a:ext cx="49795" cy="53532"/>
            </a:xfrm>
            <a:custGeom>
              <a:avLst/>
              <a:gdLst>
                <a:gd name="connsiteX0" fmla="*/ 1048 w 49795"/>
                <a:gd name="connsiteY0" fmla="*/ 193 h 53532"/>
                <a:gd name="connsiteX1" fmla="*/ 49584 w 49795"/>
                <a:gd name="connsiteY1" fmla="*/ 40737 h 53532"/>
                <a:gd name="connsiteX2" fmla="*/ 31363 w 49795"/>
                <a:gd name="connsiteY2" fmla="*/ 53418 h 53532"/>
                <a:gd name="connsiteX3" fmla="*/ 1048 w 49795"/>
                <a:gd name="connsiteY3" fmla="*/ 193 h 5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95" h="53532">
                  <a:moveTo>
                    <a:pt x="1048" y="193"/>
                  </a:moveTo>
                  <a:cubicBezTo>
                    <a:pt x="32162" y="-1991"/>
                    <a:pt x="52088" y="14525"/>
                    <a:pt x="49584" y="40737"/>
                  </a:cubicBezTo>
                  <a:cubicBezTo>
                    <a:pt x="49105" y="45799"/>
                    <a:pt x="36424" y="54643"/>
                    <a:pt x="31363" y="53418"/>
                  </a:cubicBezTo>
                  <a:cubicBezTo>
                    <a:pt x="5257" y="46971"/>
                    <a:pt x="-3214" y="28057"/>
                    <a:pt x="1048" y="1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8" name="任意多边形: 形状 567"/>
            <p:cNvSpPr/>
            <p:nvPr/>
          </p:nvSpPr>
          <p:spPr>
            <a:xfrm>
              <a:off x="8388510" y="3715733"/>
              <a:ext cx="51316" cy="50533"/>
            </a:xfrm>
            <a:custGeom>
              <a:avLst/>
              <a:gdLst>
                <a:gd name="connsiteX0" fmla="*/ 0 w 51316"/>
                <a:gd name="connsiteY0" fmla="*/ 2616 h 50533"/>
                <a:gd name="connsiteX1" fmla="*/ 51306 w 51316"/>
                <a:gd name="connsiteY1" fmla="*/ 27230 h 50533"/>
                <a:gd name="connsiteX2" fmla="*/ 35643 w 51316"/>
                <a:gd name="connsiteY2" fmla="*/ 50353 h 50533"/>
                <a:gd name="connsiteX3" fmla="*/ 0 w 51316"/>
                <a:gd name="connsiteY3" fmla="*/ 2616 h 5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316" h="50533">
                  <a:moveTo>
                    <a:pt x="0" y="2616"/>
                  </a:moveTo>
                  <a:cubicBezTo>
                    <a:pt x="31061" y="-4843"/>
                    <a:pt x="50187" y="3735"/>
                    <a:pt x="51306" y="27230"/>
                  </a:cubicBezTo>
                  <a:cubicBezTo>
                    <a:pt x="51679" y="35009"/>
                    <a:pt x="41716" y="49927"/>
                    <a:pt x="35643" y="50353"/>
                  </a:cubicBezTo>
                  <a:cubicBezTo>
                    <a:pt x="-213" y="53123"/>
                    <a:pt x="6180" y="23394"/>
                    <a:pt x="0" y="26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9" name="任意多边形: 形状 568"/>
            <p:cNvSpPr/>
            <p:nvPr/>
          </p:nvSpPr>
          <p:spPr>
            <a:xfrm>
              <a:off x="11914688" y="6513612"/>
              <a:ext cx="85084" cy="76453"/>
            </a:xfrm>
            <a:custGeom>
              <a:avLst/>
              <a:gdLst>
                <a:gd name="connsiteX0" fmla="*/ 0 w 85084"/>
                <a:gd name="connsiteY0" fmla="*/ 0 h 76453"/>
                <a:gd name="connsiteX1" fmla="*/ 85085 w 85084"/>
                <a:gd name="connsiteY1" fmla="*/ 76454 h 76453"/>
                <a:gd name="connsiteX2" fmla="*/ 0 w 85084"/>
                <a:gd name="connsiteY2" fmla="*/ 0 h 7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84" h="76453">
                  <a:moveTo>
                    <a:pt x="0" y="0"/>
                  </a:moveTo>
                  <a:cubicBezTo>
                    <a:pt x="39586" y="9270"/>
                    <a:pt x="58019" y="26426"/>
                    <a:pt x="85085" y="76454"/>
                  </a:cubicBezTo>
                  <a:cubicBezTo>
                    <a:pt x="42356" y="67183"/>
                    <a:pt x="24455" y="3431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0" name="任意多边形: 形状 569"/>
            <p:cNvSpPr/>
            <p:nvPr/>
          </p:nvSpPr>
          <p:spPr>
            <a:xfrm>
              <a:off x="7405381" y="4127254"/>
              <a:ext cx="51861" cy="58501"/>
            </a:xfrm>
            <a:custGeom>
              <a:avLst/>
              <a:gdLst>
                <a:gd name="connsiteX0" fmla="*/ 27702 w 51861"/>
                <a:gd name="connsiteY0" fmla="*/ 0 h 58501"/>
                <a:gd name="connsiteX1" fmla="*/ 51836 w 51861"/>
                <a:gd name="connsiteY1" fmla="*/ 42782 h 58501"/>
                <a:gd name="connsiteX2" fmla="*/ 28128 w 51861"/>
                <a:gd name="connsiteY2" fmla="*/ 58286 h 58501"/>
                <a:gd name="connsiteX3" fmla="*/ 51 w 51861"/>
                <a:gd name="connsiteY3" fmla="*/ 25360 h 58501"/>
                <a:gd name="connsiteX4" fmla="*/ 27702 w 51861"/>
                <a:gd name="connsiteY4" fmla="*/ 0 h 5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61" h="58501">
                  <a:moveTo>
                    <a:pt x="27702" y="0"/>
                  </a:moveTo>
                  <a:cubicBezTo>
                    <a:pt x="38890" y="18541"/>
                    <a:pt x="47734" y="29889"/>
                    <a:pt x="51836" y="42782"/>
                  </a:cubicBezTo>
                  <a:cubicBezTo>
                    <a:pt x="52689" y="45446"/>
                    <a:pt x="31165" y="60470"/>
                    <a:pt x="28128" y="58286"/>
                  </a:cubicBezTo>
                  <a:cubicBezTo>
                    <a:pt x="16567" y="50134"/>
                    <a:pt x="7403" y="37721"/>
                    <a:pt x="51" y="25360"/>
                  </a:cubicBezTo>
                  <a:cubicBezTo>
                    <a:pt x="-961" y="23762"/>
                    <a:pt x="13370" y="12947"/>
                    <a:pt x="2770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1" name="任意多边形: 形状 570"/>
            <p:cNvSpPr/>
            <p:nvPr/>
          </p:nvSpPr>
          <p:spPr>
            <a:xfrm>
              <a:off x="7449895" y="4304121"/>
              <a:ext cx="55484" cy="46837"/>
            </a:xfrm>
            <a:custGeom>
              <a:avLst/>
              <a:gdLst>
                <a:gd name="connsiteX0" fmla="*/ 55485 w 55484"/>
                <a:gd name="connsiteY0" fmla="*/ 44502 h 46837"/>
                <a:gd name="connsiteX1" fmla="*/ 23 w 55484"/>
                <a:gd name="connsiteY1" fmla="*/ 20474 h 46837"/>
                <a:gd name="connsiteX2" fmla="*/ 19895 w 55484"/>
                <a:gd name="connsiteY2" fmla="*/ 229 h 46837"/>
                <a:gd name="connsiteX3" fmla="*/ 55485 w 55484"/>
                <a:gd name="connsiteY3" fmla="*/ 44502 h 4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84" h="46837">
                  <a:moveTo>
                    <a:pt x="55485" y="44502"/>
                  </a:moveTo>
                  <a:cubicBezTo>
                    <a:pt x="29006" y="46740"/>
                    <a:pt x="3379" y="54412"/>
                    <a:pt x="23" y="20474"/>
                  </a:cubicBezTo>
                  <a:cubicBezTo>
                    <a:pt x="-616" y="14134"/>
                    <a:pt x="12330" y="921"/>
                    <a:pt x="19895" y="229"/>
                  </a:cubicBezTo>
                  <a:cubicBezTo>
                    <a:pt x="49837" y="-2489"/>
                    <a:pt x="53354" y="19409"/>
                    <a:pt x="55485" y="445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2" name="任意多边形: 形状 571"/>
            <p:cNvSpPr/>
            <p:nvPr/>
          </p:nvSpPr>
          <p:spPr>
            <a:xfrm>
              <a:off x="8490744" y="3573484"/>
              <a:ext cx="62606" cy="53474"/>
            </a:xfrm>
            <a:custGeom>
              <a:avLst/>
              <a:gdLst>
                <a:gd name="connsiteX0" fmla="*/ 62607 w 62606"/>
                <a:gd name="connsiteY0" fmla="*/ 37936 h 53474"/>
                <a:gd name="connsiteX1" fmla="*/ 34210 w 62606"/>
                <a:gd name="connsiteY1" fmla="*/ 53440 h 53474"/>
                <a:gd name="connsiteX2" fmla="*/ 6 w 62606"/>
                <a:gd name="connsiteY2" fmla="*/ 14068 h 53474"/>
                <a:gd name="connsiteX3" fmla="*/ 14710 w 62606"/>
                <a:gd name="connsiteY3" fmla="*/ 56 h 53474"/>
                <a:gd name="connsiteX4" fmla="*/ 62607 w 62606"/>
                <a:gd name="connsiteY4" fmla="*/ 37936 h 5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06" h="53474">
                  <a:moveTo>
                    <a:pt x="62607" y="37936"/>
                  </a:moveTo>
                  <a:cubicBezTo>
                    <a:pt x="46570" y="46993"/>
                    <a:pt x="40017" y="54026"/>
                    <a:pt x="34210" y="53440"/>
                  </a:cubicBezTo>
                  <a:cubicBezTo>
                    <a:pt x="11407" y="51309"/>
                    <a:pt x="1391" y="34846"/>
                    <a:pt x="6" y="14068"/>
                  </a:cubicBezTo>
                  <a:cubicBezTo>
                    <a:pt x="-314" y="9486"/>
                    <a:pt x="13378" y="-850"/>
                    <a:pt x="14710" y="56"/>
                  </a:cubicBezTo>
                  <a:cubicBezTo>
                    <a:pt x="29148" y="9859"/>
                    <a:pt x="42308" y="21367"/>
                    <a:pt x="62607" y="379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3" name="任意多边形: 形状 572"/>
            <p:cNvSpPr/>
            <p:nvPr/>
          </p:nvSpPr>
          <p:spPr>
            <a:xfrm>
              <a:off x="11660088" y="6217689"/>
              <a:ext cx="70739" cy="74447"/>
            </a:xfrm>
            <a:custGeom>
              <a:avLst/>
              <a:gdLst>
                <a:gd name="connsiteX0" fmla="*/ 58113 w 70739"/>
                <a:gd name="connsiteY0" fmla="*/ 74448 h 74447"/>
                <a:gd name="connsiteX1" fmla="*/ 1852 w 70739"/>
                <a:gd name="connsiteY1" fmla="*/ 17761 h 74447"/>
                <a:gd name="connsiteX2" fmla="*/ 146 w 70739"/>
                <a:gd name="connsiteY2" fmla="*/ 605 h 74447"/>
                <a:gd name="connsiteX3" fmla="*/ 19167 w 70739"/>
                <a:gd name="connsiteY3" fmla="*/ 1830 h 74447"/>
                <a:gd name="connsiteX4" fmla="*/ 70739 w 70739"/>
                <a:gd name="connsiteY4" fmla="*/ 63153 h 74447"/>
                <a:gd name="connsiteX5" fmla="*/ 58113 w 70739"/>
                <a:gd name="connsiteY5" fmla="*/ 74448 h 74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739" h="74447">
                  <a:moveTo>
                    <a:pt x="58113" y="74448"/>
                  </a:moveTo>
                  <a:cubicBezTo>
                    <a:pt x="39253" y="55694"/>
                    <a:pt x="19966" y="37260"/>
                    <a:pt x="1852" y="17761"/>
                  </a:cubicBezTo>
                  <a:cubicBezTo>
                    <a:pt x="-1238" y="14404"/>
                    <a:pt x="573" y="6466"/>
                    <a:pt x="146" y="605"/>
                  </a:cubicBezTo>
                  <a:cubicBezTo>
                    <a:pt x="6647" y="871"/>
                    <a:pt x="16077" y="-1579"/>
                    <a:pt x="19167" y="1830"/>
                  </a:cubicBezTo>
                  <a:cubicBezTo>
                    <a:pt x="37175" y="21543"/>
                    <a:pt x="53744" y="42588"/>
                    <a:pt x="70739" y="63153"/>
                  </a:cubicBezTo>
                  <a:cubicBezTo>
                    <a:pt x="66584" y="66936"/>
                    <a:pt x="62375" y="70665"/>
                    <a:pt x="58113" y="744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4" name="任意多边形: 形状 573"/>
            <p:cNvSpPr/>
            <p:nvPr/>
          </p:nvSpPr>
          <p:spPr>
            <a:xfrm>
              <a:off x="9044622" y="3687818"/>
              <a:ext cx="48454" cy="55342"/>
            </a:xfrm>
            <a:custGeom>
              <a:avLst/>
              <a:gdLst>
                <a:gd name="connsiteX0" fmla="*/ 2 w 48454"/>
                <a:gd name="connsiteY0" fmla="*/ 109 h 55342"/>
                <a:gd name="connsiteX1" fmla="*/ 48431 w 48454"/>
                <a:gd name="connsiteY1" fmla="*/ 39215 h 55342"/>
                <a:gd name="connsiteX2" fmla="*/ 31595 w 48454"/>
                <a:gd name="connsiteY2" fmla="*/ 55305 h 55342"/>
                <a:gd name="connsiteX3" fmla="*/ 2 w 48454"/>
                <a:gd name="connsiteY3" fmla="*/ 109 h 5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54" h="55342">
                  <a:moveTo>
                    <a:pt x="2" y="109"/>
                  </a:moveTo>
                  <a:cubicBezTo>
                    <a:pt x="31702" y="-1489"/>
                    <a:pt x="45075" y="14601"/>
                    <a:pt x="48431" y="39215"/>
                  </a:cubicBezTo>
                  <a:cubicBezTo>
                    <a:pt x="49070" y="44010"/>
                    <a:pt x="36550" y="56104"/>
                    <a:pt x="31595" y="55305"/>
                  </a:cubicBezTo>
                  <a:cubicBezTo>
                    <a:pt x="1067" y="50510"/>
                    <a:pt x="-52" y="26961"/>
                    <a:pt x="2" y="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5" name="任意多边形: 形状 574"/>
            <p:cNvSpPr/>
            <p:nvPr/>
          </p:nvSpPr>
          <p:spPr>
            <a:xfrm>
              <a:off x="6636783" y="5400025"/>
              <a:ext cx="56166" cy="45781"/>
            </a:xfrm>
            <a:custGeom>
              <a:avLst/>
              <a:gdLst>
                <a:gd name="connsiteX0" fmla="*/ 56167 w 56166"/>
                <a:gd name="connsiteY0" fmla="*/ 42760 h 45781"/>
                <a:gd name="connsiteX1" fmla="*/ 119 w 56166"/>
                <a:gd name="connsiteY1" fmla="*/ 24965 h 45781"/>
                <a:gd name="connsiteX2" fmla="*/ 19725 w 56166"/>
                <a:gd name="connsiteY2" fmla="*/ 884 h 45781"/>
                <a:gd name="connsiteX3" fmla="*/ 56167 w 56166"/>
                <a:gd name="connsiteY3" fmla="*/ 42760 h 4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66" h="45781">
                  <a:moveTo>
                    <a:pt x="56167" y="42760"/>
                  </a:moveTo>
                  <a:cubicBezTo>
                    <a:pt x="31872" y="42813"/>
                    <a:pt x="7311" y="56559"/>
                    <a:pt x="119" y="24965"/>
                  </a:cubicBezTo>
                  <a:cubicBezTo>
                    <a:pt x="-1373" y="18412"/>
                    <a:pt x="11520" y="2482"/>
                    <a:pt x="19725" y="884"/>
                  </a:cubicBezTo>
                  <a:cubicBezTo>
                    <a:pt x="48229" y="-4710"/>
                    <a:pt x="51478" y="17080"/>
                    <a:pt x="56167" y="427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6" name="任意多边形: 形状 575"/>
            <p:cNvSpPr/>
            <p:nvPr/>
          </p:nvSpPr>
          <p:spPr>
            <a:xfrm>
              <a:off x="11153192" y="5583332"/>
              <a:ext cx="74002" cy="73789"/>
            </a:xfrm>
            <a:custGeom>
              <a:avLst/>
              <a:gdLst>
                <a:gd name="connsiteX0" fmla="*/ 9537 w 74002"/>
                <a:gd name="connsiteY0" fmla="*/ 0 h 73789"/>
                <a:gd name="connsiteX1" fmla="*/ 74002 w 74002"/>
                <a:gd name="connsiteY1" fmla="*/ 73790 h 73789"/>
                <a:gd name="connsiteX2" fmla="*/ 0 w 74002"/>
                <a:gd name="connsiteY2" fmla="*/ 8524 h 73789"/>
                <a:gd name="connsiteX3" fmla="*/ 9537 w 74002"/>
                <a:gd name="connsiteY3" fmla="*/ 0 h 7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002" h="73789">
                  <a:moveTo>
                    <a:pt x="9537" y="0"/>
                  </a:moveTo>
                  <a:cubicBezTo>
                    <a:pt x="29462" y="22749"/>
                    <a:pt x="49335" y="45552"/>
                    <a:pt x="74002" y="73790"/>
                  </a:cubicBezTo>
                  <a:cubicBezTo>
                    <a:pt x="30901" y="72831"/>
                    <a:pt x="16889" y="58446"/>
                    <a:pt x="0" y="8524"/>
                  </a:cubicBezTo>
                  <a:cubicBezTo>
                    <a:pt x="3197" y="5647"/>
                    <a:pt x="6393" y="2824"/>
                    <a:pt x="953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7" name="任意多边形: 形状 576"/>
            <p:cNvSpPr/>
            <p:nvPr/>
          </p:nvSpPr>
          <p:spPr>
            <a:xfrm>
              <a:off x="6541415" y="5775992"/>
              <a:ext cx="53077" cy="53056"/>
            </a:xfrm>
            <a:custGeom>
              <a:avLst/>
              <a:gdLst>
                <a:gd name="connsiteX0" fmla="*/ 22497 w 53077"/>
                <a:gd name="connsiteY0" fmla="*/ 53056 h 53056"/>
                <a:gd name="connsiteX1" fmla="*/ 13 w 53077"/>
                <a:gd name="connsiteY1" fmla="*/ 19811 h 53056"/>
                <a:gd name="connsiteX2" fmla="*/ 24681 w 53077"/>
                <a:gd name="connsiteY2" fmla="*/ 205 h 53056"/>
                <a:gd name="connsiteX3" fmla="*/ 53078 w 53077"/>
                <a:gd name="connsiteY3" fmla="*/ 27323 h 53056"/>
                <a:gd name="connsiteX4" fmla="*/ 22497 w 53077"/>
                <a:gd name="connsiteY4" fmla="*/ 53056 h 5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077" h="53056">
                  <a:moveTo>
                    <a:pt x="22497" y="53056"/>
                  </a:moveTo>
                  <a:cubicBezTo>
                    <a:pt x="12054" y="38725"/>
                    <a:pt x="-466" y="28975"/>
                    <a:pt x="13" y="19811"/>
                  </a:cubicBezTo>
                  <a:cubicBezTo>
                    <a:pt x="386" y="12352"/>
                    <a:pt x="19140" y="-1873"/>
                    <a:pt x="24681" y="205"/>
                  </a:cubicBezTo>
                  <a:cubicBezTo>
                    <a:pt x="35976" y="4467"/>
                    <a:pt x="43808" y="17733"/>
                    <a:pt x="53078" y="27323"/>
                  </a:cubicBezTo>
                  <a:cubicBezTo>
                    <a:pt x="44820" y="34303"/>
                    <a:pt x="36615" y="41176"/>
                    <a:pt x="22497" y="530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8" name="任意多边形: 形状 577"/>
            <p:cNvSpPr/>
            <p:nvPr/>
          </p:nvSpPr>
          <p:spPr>
            <a:xfrm>
              <a:off x="10365216" y="4559123"/>
              <a:ext cx="54236" cy="65904"/>
            </a:xfrm>
            <a:custGeom>
              <a:avLst/>
              <a:gdLst>
                <a:gd name="connsiteX0" fmla="*/ 0 w 54236"/>
                <a:gd name="connsiteY0" fmla="*/ 0 h 65904"/>
                <a:gd name="connsiteX1" fmla="*/ 54237 w 54236"/>
                <a:gd name="connsiteY1" fmla="*/ 65904 h 65904"/>
                <a:gd name="connsiteX2" fmla="*/ 0 w 54236"/>
                <a:gd name="connsiteY2" fmla="*/ 0 h 6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36" h="65904">
                  <a:moveTo>
                    <a:pt x="0" y="0"/>
                  </a:moveTo>
                  <a:cubicBezTo>
                    <a:pt x="34257" y="746"/>
                    <a:pt x="51306" y="22590"/>
                    <a:pt x="54237" y="65904"/>
                  </a:cubicBezTo>
                  <a:cubicBezTo>
                    <a:pt x="20459" y="57913"/>
                    <a:pt x="5168" y="3479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9" name="任意多边形: 形状 578"/>
            <p:cNvSpPr/>
            <p:nvPr/>
          </p:nvSpPr>
          <p:spPr>
            <a:xfrm>
              <a:off x="7009950" y="4648895"/>
              <a:ext cx="53145" cy="58367"/>
            </a:xfrm>
            <a:custGeom>
              <a:avLst/>
              <a:gdLst>
                <a:gd name="connsiteX0" fmla="*/ 24616 w 53145"/>
                <a:gd name="connsiteY0" fmla="*/ 0 h 58367"/>
                <a:gd name="connsiteX1" fmla="*/ 53119 w 53145"/>
                <a:gd name="connsiteY1" fmla="*/ 41876 h 58367"/>
                <a:gd name="connsiteX2" fmla="*/ 30210 w 53145"/>
                <a:gd name="connsiteY2" fmla="*/ 58179 h 58367"/>
                <a:gd name="connsiteX3" fmla="*/ 108 w 53145"/>
                <a:gd name="connsiteY3" fmla="*/ 28983 h 58367"/>
                <a:gd name="connsiteX4" fmla="*/ 24616 w 53145"/>
                <a:gd name="connsiteY4" fmla="*/ 0 h 5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145" h="58367">
                  <a:moveTo>
                    <a:pt x="24616" y="0"/>
                  </a:moveTo>
                  <a:cubicBezTo>
                    <a:pt x="37882" y="18381"/>
                    <a:pt x="47258" y="29303"/>
                    <a:pt x="53119" y="41876"/>
                  </a:cubicBezTo>
                  <a:cubicBezTo>
                    <a:pt x="53971" y="43688"/>
                    <a:pt x="34152" y="60310"/>
                    <a:pt x="30210" y="58179"/>
                  </a:cubicBezTo>
                  <a:cubicBezTo>
                    <a:pt x="18169" y="51839"/>
                    <a:pt x="7886" y="40491"/>
                    <a:pt x="108" y="28983"/>
                  </a:cubicBezTo>
                  <a:cubicBezTo>
                    <a:pt x="-1331" y="26852"/>
                    <a:pt x="11882" y="14811"/>
                    <a:pt x="2461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0" name="任意多边形: 形状 579"/>
            <p:cNvSpPr/>
            <p:nvPr/>
          </p:nvSpPr>
          <p:spPr>
            <a:xfrm>
              <a:off x="11069492" y="5456158"/>
              <a:ext cx="73097" cy="77518"/>
            </a:xfrm>
            <a:custGeom>
              <a:avLst/>
              <a:gdLst>
                <a:gd name="connsiteX0" fmla="*/ 63826 w 73097"/>
                <a:gd name="connsiteY0" fmla="*/ 77519 h 77518"/>
                <a:gd name="connsiteX1" fmla="*/ 0 w 73097"/>
                <a:gd name="connsiteY1" fmla="*/ 0 h 77518"/>
                <a:gd name="connsiteX2" fmla="*/ 73097 w 73097"/>
                <a:gd name="connsiteY2" fmla="*/ 69581 h 77518"/>
                <a:gd name="connsiteX3" fmla="*/ 63826 w 73097"/>
                <a:gd name="connsiteY3" fmla="*/ 77519 h 7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097" h="77518">
                  <a:moveTo>
                    <a:pt x="63826" y="77519"/>
                  </a:moveTo>
                  <a:cubicBezTo>
                    <a:pt x="42569" y="51679"/>
                    <a:pt x="21258" y="25840"/>
                    <a:pt x="0" y="0"/>
                  </a:cubicBezTo>
                  <a:cubicBezTo>
                    <a:pt x="41716" y="6447"/>
                    <a:pt x="60683" y="27598"/>
                    <a:pt x="73097" y="69581"/>
                  </a:cubicBezTo>
                  <a:cubicBezTo>
                    <a:pt x="70007" y="72244"/>
                    <a:pt x="66917" y="74855"/>
                    <a:pt x="63826" y="775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1" name="任意多边形: 形状 580"/>
            <p:cNvSpPr/>
            <p:nvPr/>
          </p:nvSpPr>
          <p:spPr>
            <a:xfrm>
              <a:off x="7976010" y="3828032"/>
              <a:ext cx="48934" cy="51805"/>
            </a:xfrm>
            <a:custGeom>
              <a:avLst/>
              <a:gdLst>
                <a:gd name="connsiteX0" fmla="*/ 12172 w 48934"/>
                <a:gd name="connsiteY0" fmla="*/ 15 h 51805"/>
                <a:gd name="connsiteX1" fmla="*/ 48933 w 48934"/>
                <a:gd name="connsiteY1" fmla="*/ 33687 h 51805"/>
                <a:gd name="connsiteX2" fmla="*/ 34282 w 48934"/>
                <a:gd name="connsiteY2" fmla="*/ 51801 h 51805"/>
                <a:gd name="connsiteX3" fmla="*/ 25 w 48934"/>
                <a:gd name="connsiteY3" fmla="*/ 18396 h 51805"/>
                <a:gd name="connsiteX4" fmla="*/ 12172 w 48934"/>
                <a:gd name="connsiteY4" fmla="*/ 15 h 51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934" h="51804">
                  <a:moveTo>
                    <a:pt x="12172" y="15"/>
                  </a:moveTo>
                  <a:cubicBezTo>
                    <a:pt x="42540" y="-571"/>
                    <a:pt x="48614" y="15679"/>
                    <a:pt x="48933" y="33687"/>
                  </a:cubicBezTo>
                  <a:cubicBezTo>
                    <a:pt x="49040" y="39974"/>
                    <a:pt x="39557" y="51748"/>
                    <a:pt x="34282" y="51801"/>
                  </a:cubicBezTo>
                  <a:cubicBezTo>
                    <a:pt x="13344" y="52068"/>
                    <a:pt x="-668" y="40187"/>
                    <a:pt x="25" y="18396"/>
                  </a:cubicBezTo>
                  <a:cubicBezTo>
                    <a:pt x="291" y="10991"/>
                    <a:pt x="9508" y="3851"/>
                    <a:pt x="12172" y="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2" name="任意多边形: 形状 581"/>
            <p:cNvSpPr/>
            <p:nvPr/>
          </p:nvSpPr>
          <p:spPr>
            <a:xfrm>
              <a:off x="6442439" y="6149406"/>
              <a:ext cx="55408" cy="54475"/>
            </a:xfrm>
            <a:custGeom>
              <a:avLst/>
              <a:gdLst>
                <a:gd name="connsiteX0" fmla="*/ 25893 w 55408"/>
                <a:gd name="connsiteY0" fmla="*/ 0 h 54475"/>
                <a:gd name="connsiteX1" fmla="*/ 55409 w 55408"/>
                <a:gd name="connsiteY1" fmla="*/ 36069 h 54475"/>
                <a:gd name="connsiteX2" fmla="*/ 31540 w 55408"/>
                <a:gd name="connsiteY2" fmla="*/ 54343 h 54475"/>
                <a:gd name="connsiteX3" fmla="*/ 0 w 55408"/>
                <a:gd name="connsiteY3" fmla="*/ 31647 h 54475"/>
                <a:gd name="connsiteX4" fmla="*/ 25893 w 55408"/>
                <a:gd name="connsiteY4" fmla="*/ 0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08" h="54475">
                  <a:moveTo>
                    <a:pt x="25893" y="0"/>
                  </a:moveTo>
                  <a:cubicBezTo>
                    <a:pt x="39319" y="16410"/>
                    <a:pt x="47364" y="26212"/>
                    <a:pt x="55409" y="36069"/>
                  </a:cubicBezTo>
                  <a:cubicBezTo>
                    <a:pt x="47311" y="42622"/>
                    <a:pt x="37348" y="55941"/>
                    <a:pt x="31540" y="54343"/>
                  </a:cubicBezTo>
                  <a:cubicBezTo>
                    <a:pt x="19819" y="51093"/>
                    <a:pt x="10389" y="39692"/>
                    <a:pt x="0" y="31647"/>
                  </a:cubicBezTo>
                  <a:cubicBezTo>
                    <a:pt x="6713" y="23442"/>
                    <a:pt x="13426" y="15237"/>
                    <a:pt x="2589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3" name="任意多边形: 形状 582"/>
            <p:cNvSpPr/>
            <p:nvPr/>
          </p:nvSpPr>
          <p:spPr>
            <a:xfrm>
              <a:off x="11318725" y="5772414"/>
              <a:ext cx="68728" cy="68635"/>
            </a:xfrm>
            <a:custGeom>
              <a:avLst/>
              <a:gdLst>
                <a:gd name="connsiteX0" fmla="*/ 0 w 68728"/>
                <a:gd name="connsiteY0" fmla="*/ 0 h 68635"/>
                <a:gd name="connsiteX1" fmla="*/ 68728 w 68728"/>
                <a:gd name="connsiteY1" fmla="*/ 68622 h 68635"/>
                <a:gd name="connsiteX2" fmla="*/ 0 w 68728"/>
                <a:gd name="connsiteY2" fmla="*/ 0 h 6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728" h="68635">
                  <a:moveTo>
                    <a:pt x="0" y="0"/>
                  </a:moveTo>
                  <a:cubicBezTo>
                    <a:pt x="36548" y="10922"/>
                    <a:pt x="46459" y="21204"/>
                    <a:pt x="68728" y="68622"/>
                  </a:cubicBezTo>
                  <a:cubicBezTo>
                    <a:pt x="37721" y="69208"/>
                    <a:pt x="19926" y="5194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4" name="任意多边形: 形状 583"/>
            <p:cNvSpPr/>
            <p:nvPr/>
          </p:nvSpPr>
          <p:spPr>
            <a:xfrm>
              <a:off x="10263720" y="4505366"/>
              <a:ext cx="51361" cy="60423"/>
            </a:xfrm>
            <a:custGeom>
              <a:avLst/>
              <a:gdLst>
                <a:gd name="connsiteX0" fmla="*/ 428 w 51361"/>
                <a:gd name="connsiteY0" fmla="*/ 0 h 60423"/>
                <a:gd name="connsiteX1" fmla="*/ 51362 w 51361"/>
                <a:gd name="connsiteY1" fmla="*/ 60044 h 60423"/>
                <a:gd name="connsiteX2" fmla="*/ 428 w 51361"/>
                <a:gd name="connsiteY2" fmla="*/ 0 h 60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361" h="60423">
                  <a:moveTo>
                    <a:pt x="428" y="0"/>
                  </a:moveTo>
                  <a:cubicBezTo>
                    <a:pt x="36977" y="3729"/>
                    <a:pt x="45075" y="30794"/>
                    <a:pt x="51362" y="60044"/>
                  </a:cubicBezTo>
                  <a:cubicBezTo>
                    <a:pt x="16998" y="63773"/>
                    <a:pt x="-3248" y="39745"/>
                    <a:pt x="42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5" name="任意多边形: 形状 584"/>
            <p:cNvSpPr/>
            <p:nvPr/>
          </p:nvSpPr>
          <p:spPr>
            <a:xfrm>
              <a:off x="6872787" y="4842640"/>
              <a:ext cx="51770" cy="47124"/>
            </a:xfrm>
            <a:custGeom>
              <a:avLst/>
              <a:gdLst>
                <a:gd name="connsiteX0" fmla="*/ 51547 w 51770"/>
                <a:gd name="connsiteY0" fmla="*/ 40784 h 47124"/>
                <a:gd name="connsiteX1" fmla="*/ 81 w 51770"/>
                <a:gd name="connsiteY1" fmla="*/ 24108 h 47124"/>
                <a:gd name="connsiteX2" fmla="*/ 19314 w 51770"/>
                <a:gd name="connsiteY2" fmla="*/ 240 h 47124"/>
                <a:gd name="connsiteX3" fmla="*/ 51547 w 51770"/>
                <a:gd name="connsiteY3" fmla="*/ 40784 h 47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768" h="47124">
                  <a:moveTo>
                    <a:pt x="51547" y="40784"/>
                  </a:moveTo>
                  <a:cubicBezTo>
                    <a:pt x="28052" y="47976"/>
                    <a:pt x="5515" y="55489"/>
                    <a:pt x="81" y="24108"/>
                  </a:cubicBezTo>
                  <a:cubicBezTo>
                    <a:pt x="-1144" y="17075"/>
                    <a:pt x="11802" y="932"/>
                    <a:pt x="19314" y="240"/>
                  </a:cubicBezTo>
                  <a:cubicBezTo>
                    <a:pt x="45420" y="-2264"/>
                    <a:pt x="53252" y="15104"/>
                    <a:pt x="51547" y="407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6" name="任意多边形: 形状 585"/>
            <p:cNvSpPr/>
            <p:nvPr/>
          </p:nvSpPr>
          <p:spPr>
            <a:xfrm>
              <a:off x="10753769" y="5075916"/>
              <a:ext cx="59511" cy="70486"/>
            </a:xfrm>
            <a:custGeom>
              <a:avLst/>
              <a:gdLst>
                <a:gd name="connsiteX0" fmla="*/ 59511 w 59511"/>
                <a:gd name="connsiteY0" fmla="*/ 70486 h 70486"/>
                <a:gd name="connsiteX1" fmla="*/ 0 w 59511"/>
                <a:gd name="connsiteY1" fmla="*/ 0 h 70486"/>
                <a:gd name="connsiteX2" fmla="*/ 59511 w 59511"/>
                <a:gd name="connsiteY2" fmla="*/ 70486 h 7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511" h="70486">
                  <a:moveTo>
                    <a:pt x="59511" y="70486"/>
                  </a:moveTo>
                  <a:cubicBezTo>
                    <a:pt x="14758" y="59511"/>
                    <a:pt x="2291" y="44061"/>
                    <a:pt x="0" y="0"/>
                  </a:cubicBezTo>
                  <a:cubicBezTo>
                    <a:pt x="35856" y="9004"/>
                    <a:pt x="45659" y="38307"/>
                    <a:pt x="59511" y="704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7" name="任意多边形: 形状 586"/>
            <p:cNvSpPr/>
            <p:nvPr/>
          </p:nvSpPr>
          <p:spPr>
            <a:xfrm>
              <a:off x="8770404" y="3627004"/>
              <a:ext cx="50770" cy="51881"/>
            </a:xfrm>
            <a:custGeom>
              <a:avLst/>
              <a:gdLst>
                <a:gd name="connsiteX0" fmla="*/ 0 w 50770"/>
                <a:gd name="connsiteY0" fmla="*/ 4875 h 51881"/>
                <a:gd name="connsiteX1" fmla="*/ 50507 w 50770"/>
                <a:gd name="connsiteY1" fmla="*/ 30608 h 51881"/>
                <a:gd name="connsiteX2" fmla="*/ 43208 w 50770"/>
                <a:gd name="connsiteY2" fmla="*/ 51866 h 51881"/>
                <a:gd name="connsiteX3" fmla="*/ 0 w 50770"/>
                <a:gd name="connsiteY3" fmla="*/ 4875 h 51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70" h="51881">
                  <a:moveTo>
                    <a:pt x="0" y="4875"/>
                  </a:moveTo>
                  <a:cubicBezTo>
                    <a:pt x="29729" y="-7858"/>
                    <a:pt x="44220" y="5621"/>
                    <a:pt x="50507" y="30608"/>
                  </a:cubicBezTo>
                  <a:cubicBezTo>
                    <a:pt x="52105" y="37001"/>
                    <a:pt x="46032" y="51812"/>
                    <a:pt x="43208" y="51866"/>
                  </a:cubicBezTo>
                  <a:cubicBezTo>
                    <a:pt x="14012" y="52505"/>
                    <a:pt x="3516" y="33378"/>
                    <a:pt x="0" y="48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8" name="任意多边形: 形状 587"/>
            <p:cNvSpPr/>
            <p:nvPr/>
          </p:nvSpPr>
          <p:spPr>
            <a:xfrm>
              <a:off x="7931003" y="3662295"/>
              <a:ext cx="48346" cy="48446"/>
            </a:xfrm>
            <a:custGeom>
              <a:avLst/>
              <a:gdLst>
                <a:gd name="connsiteX0" fmla="*/ 11520 w 48346"/>
                <a:gd name="connsiteY0" fmla="*/ 645 h 48446"/>
                <a:gd name="connsiteX1" fmla="*/ 48335 w 48346"/>
                <a:gd name="connsiteY1" fmla="*/ 32185 h 48446"/>
                <a:gd name="connsiteX2" fmla="*/ 33098 w 48346"/>
                <a:gd name="connsiteY2" fmla="*/ 48435 h 48446"/>
                <a:gd name="connsiteX3" fmla="*/ 119 w 48346"/>
                <a:gd name="connsiteY3" fmla="*/ 15989 h 48446"/>
                <a:gd name="connsiteX4" fmla="*/ 11520 w 48346"/>
                <a:gd name="connsiteY4" fmla="*/ 645 h 4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46" h="48446">
                  <a:moveTo>
                    <a:pt x="11520" y="645"/>
                  </a:moveTo>
                  <a:cubicBezTo>
                    <a:pt x="45298" y="-3830"/>
                    <a:pt x="46790" y="15882"/>
                    <a:pt x="48335" y="32185"/>
                  </a:cubicBezTo>
                  <a:cubicBezTo>
                    <a:pt x="48815" y="37300"/>
                    <a:pt x="33684" y="48861"/>
                    <a:pt x="33098" y="48435"/>
                  </a:cubicBezTo>
                  <a:cubicBezTo>
                    <a:pt x="21164" y="38632"/>
                    <a:pt x="9389" y="28189"/>
                    <a:pt x="119" y="15989"/>
                  </a:cubicBezTo>
                  <a:cubicBezTo>
                    <a:pt x="-1266" y="14124"/>
                    <a:pt x="9869" y="2776"/>
                    <a:pt x="11520" y="6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9" name="任意多边形: 形状 588"/>
            <p:cNvSpPr/>
            <p:nvPr/>
          </p:nvSpPr>
          <p:spPr>
            <a:xfrm>
              <a:off x="9935852" y="4121667"/>
              <a:ext cx="50560" cy="58012"/>
            </a:xfrm>
            <a:custGeom>
              <a:avLst/>
              <a:gdLst>
                <a:gd name="connsiteX0" fmla="*/ 0 w 50560"/>
                <a:gd name="connsiteY0" fmla="*/ 579 h 58012"/>
                <a:gd name="connsiteX1" fmla="*/ 50560 w 50560"/>
                <a:gd name="connsiteY1" fmla="*/ 58012 h 58012"/>
                <a:gd name="connsiteX2" fmla="*/ 0 w 50560"/>
                <a:gd name="connsiteY2" fmla="*/ 579 h 58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60" h="58011">
                  <a:moveTo>
                    <a:pt x="0" y="579"/>
                  </a:moveTo>
                  <a:cubicBezTo>
                    <a:pt x="31700" y="-3097"/>
                    <a:pt x="43368" y="10116"/>
                    <a:pt x="50560" y="58012"/>
                  </a:cubicBezTo>
                  <a:cubicBezTo>
                    <a:pt x="18541" y="54230"/>
                    <a:pt x="3889" y="37607"/>
                    <a:pt x="0" y="5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0" name="任意多边形: 形状 589"/>
            <p:cNvSpPr/>
            <p:nvPr/>
          </p:nvSpPr>
          <p:spPr>
            <a:xfrm>
              <a:off x="7808849" y="3811052"/>
              <a:ext cx="55226" cy="51937"/>
            </a:xfrm>
            <a:custGeom>
              <a:avLst/>
              <a:gdLst>
                <a:gd name="connsiteX0" fmla="*/ 11029 w 55226"/>
                <a:gd name="connsiteY0" fmla="*/ 0 h 51937"/>
                <a:gd name="connsiteX1" fmla="*/ 51733 w 55226"/>
                <a:gd name="connsiteY1" fmla="*/ 19766 h 51937"/>
                <a:gd name="connsiteX2" fmla="*/ 51679 w 55226"/>
                <a:gd name="connsiteY2" fmla="*/ 47897 h 51937"/>
                <a:gd name="connsiteX3" fmla="*/ 25840 w 55226"/>
                <a:gd name="connsiteY3" fmla="*/ 49175 h 51937"/>
                <a:gd name="connsiteX4" fmla="*/ 0 w 55226"/>
                <a:gd name="connsiteY4" fmla="*/ 12946 h 51937"/>
                <a:gd name="connsiteX5" fmla="*/ 11029 w 55226"/>
                <a:gd name="connsiteY5" fmla="*/ 0 h 5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26" h="51937">
                  <a:moveTo>
                    <a:pt x="11029" y="0"/>
                  </a:moveTo>
                  <a:cubicBezTo>
                    <a:pt x="24881" y="6233"/>
                    <a:pt x="40491" y="10389"/>
                    <a:pt x="51733" y="19766"/>
                  </a:cubicBezTo>
                  <a:cubicBezTo>
                    <a:pt x="56687" y="23922"/>
                    <a:pt x="56101" y="40704"/>
                    <a:pt x="51679" y="47897"/>
                  </a:cubicBezTo>
                  <a:cubicBezTo>
                    <a:pt x="48962" y="52372"/>
                    <a:pt x="30741" y="53597"/>
                    <a:pt x="25840" y="49175"/>
                  </a:cubicBezTo>
                  <a:cubicBezTo>
                    <a:pt x="15078" y="39479"/>
                    <a:pt x="8365" y="25307"/>
                    <a:pt x="0" y="12946"/>
                  </a:cubicBezTo>
                  <a:cubicBezTo>
                    <a:pt x="3676" y="8631"/>
                    <a:pt x="7352" y="4315"/>
                    <a:pt x="1102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1" name="任意多边形: 形状 590"/>
            <p:cNvSpPr/>
            <p:nvPr/>
          </p:nvSpPr>
          <p:spPr>
            <a:xfrm>
              <a:off x="9534565" y="3840324"/>
              <a:ext cx="58463" cy="53051"/>
            </a:xfrm>
            <a:custGeom>
              <a:avLst/>
              <a:gdLst>
                <a:gd name="connsiteX0" fmla="*/ 0 w 58463"/>
                <a:gd name="connsiteY0" fmla="*/ 350 h 53051"/>
                <a:gd name="connsiteX1" fmla="*/ 58339 w 58463"/>
                <a:gd name="connsiteY1" fmla="*/ 41640 h 53051"/>
                <a:gd name="connsiteX2" fmla="*/ 50187 w 58463"/>
                <a:gd name="connsiteY2" fmla="*/ 52828 h 53051"/>
                <a:gd name="connsiteX3" fmla="*/ 29729 w 58463"/>
                <a:gd name="connsiteY3" fmla="*/ 48779 h 53051"/>
                <a:gd name="connsiteX4" fmla="*/ 0 w 58463"/>
                <a:gd name="connsiteY4" fmla="*/ 350 h 5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62" h="53051">
                  <a:moveTo>
                    <a:pt x="0" y="350"/>
                  </a:moveTo>
                  <a:cubicBezTo>
                    <a:pt x="35003" y="-3006"/>
                    <a:pt x="60470" y="18305"/>
                    <a:pt x="58339" y="41640"/>
                  </a:cubicBezTo>
                  <a:cubicBezTo>
                    <a:pt x="57966" y="45796"/>
                    <a:pt x="53331" y="52562"/>
                    <a:pt x="50187" y="52828"/>
                  </a:cubicBezTo>
                  <a:cubicBezTo>
                    <a:pt x="43315" y="53414"/>
                    <a:pt x="32979" y="53095"/>
                    <a:pt x="29729" y="48779"/>
                  </a:cubicBezTo>
                  <a:cubicBezTo>
                    <a:pt x="19233" y="35087"/>
                    <a:pt x="11348" y="19370"/>
                    <a:pt x="0" y="3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2" name="任意多边形: 形状 591"/>
            <p:cNvSpPr/>
            <p:nvPr/>
          </p:nvSpPr>
          <p:spPr>
            <a:xfrm>
              <a:off x="6437857" y="5422699"/>
              <a:ext cx="61375" cy="45570"/>
            </a:xfrm>
            <a:custGeom>
              <a:avLst/>
              <a:gdLst>
                <a:gd name="connsiteX0" fmla="*/ 61376 w 61375"/>
                <a:gd name="connsiteY0" fmla="*/ 25308 h 45570"/>
                <a:gd name="connsiteX1" fmla="*/ 28770 w 61375"/>
                <a:gd name="connsiteY1" fmla="*/ 45287 h 45570"/>
                <a:gd name="connsiteX2" fmla="*/ 0 w 61375"/>
                <a:gd name="connsiteY2" fmla="*/ 18648 h 45570"/>
                <a:gd name="connsiteX3" fmla="*/ 26905 w 61375"/>
                <a:gd name="connsiteY3" fmla="*/ 1 h 45570"/>
                <a:gd name="connsiteX4" fmla="*/ 61376 w 61375"/>
                <a:gd name="connsiteY4" fmla="*/ 25308 h 4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75" h="45570">
                  <a:moveTo>
                    <a:pt x="61376" y="25308"/>
                  </a:moveTo>
                  <a:cubicBezTo>
                    <a:pt x="44487" y="36123"/>
                    <a:pt x="33192" y="47524"/>
                    <a:pt x="28770" y="45287"/>
                  </a:cubicBezTo>
                  <a:cubicBezTo>
                    <a:pt x="17528" y="39692"/>
                    <a:pt x="9377" y="27918"/>
                    <a:pt x="0" y="18648"/>
                  </a:cubicBezTo>
                  <a:cubicBezTo>
                    <a:pt x="8951" y="11935"/>
                    <a:pt x="18008" y="-106"/>
                    <a:pt x="26905" y="1"/>
                  </a:cubicBezTo>
                  <a:cubicBezTo>
                    <a:pt x="35856" y="54"/>
                    <a:pt x="44647" y="12254"/>
                    <a:pt x="61376" y="253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3" name="任意多边形: 形状 592"/>
            <p:cNvSpPr/>
            <p:nvPr/>
          </p:nvSpPr>
          <p:spPr>
            <a:xfrm>
              <a:off x="11495234" y="5964480"/>
              <a:ext cx="72777" cy="67076"/>
            </a:xfrm>
            <a:custGeom>
              <a:avLst/>
              <a:gdLst>
                <a:gd name="connsiteX0" fmla="*/ 0 w 72777"/>
                <a:gd name="connsiteY0" fmla="*/ 0 h 67076"/>
                <a:gd name="connsiteX1" fmla="*/ 72777 w 72777"/>
                <a:gd name="connsiteY1" fmla="*/ 67077 h 67076"/>
                <a:gd name="connsiteX2" fmla="*/ 0 w 72777"/>
                <a:gd name="connsiteY2" fmla="*/ 0 h 6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777" h="67076">
                  <a:moveTo>
                    <a:pt x="0" y="0"/>
                  </a:moveTo>
                  <a:cubicBezTo>
                    <a:pt x="40172" y="746"/>
                    <a:pt x="47417" y="36708"/>
                    <a:pt x="72777" y="67077"/>
                  </a:cubicBezTo>
                  <a:cubicBezTo>
                    <a:pt x="26852" y="59724"/>
                    <a:pt x="14012" y="2951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4" name="任意多边形: 形状 593"/>
            <p:cNvSpPr/>
            <p:nvPr/>
          </p:nvSpPr>
          <p:spPr>
            <a:xfrm>
              <a:off x="12005740" y="6635404"/>
              <a:ext cx="87908" cy="82207"/>
            </a:xfrm>
            <a:custGeom>
              <a:avLst/>
              <a:gdLst>
                <a:gd name="connsiteX0" fmla="*/ 77999 w 87908"/>
                <a:gd name="connsiteY0" fmla="*/ 82208 h 82207"/>
                <a:gd name="connsiteX1" fmla="*/ 0 w 87908"/>
                <a:gd name="connsiteY1" fmla="*/ 9111 h 82207"/>
                <a:gd name="connsiteX2" fmla="*/ 7992 w 87908"/>
                <a:gd name="connsiteY2" fmla="*/ 0 h 82207"/>
                <a:gd name="connsiteX3" fmla="*/ 87908 w 87908"/>
                <a:gd name="connsiteY3" fmla="*/ 70966 h 82207"/>
                <a:gd name="connsiteX4" fmla="*/ 77999 w 87908"/>
                <a:gd name="connsiteY4" fmla="*/ 82208 h 8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08" h="82207">
                  <a:moveTo>
                    <a:pt x="77999" y="82208"/>
                  </a:moveTo>
                  <a:cubicBezTo>
                    <a:pt x="51999" y="57860"/>
                    <a:pt x="26000" y="33458"/>
                    <a:pt x="0" y="9111"/>
                  </a:cubicBezTo>
                  <a:cubicBezTo>
                    <a:pt x="2664" y="6074"/>
                    <a:pt x="5328" y="3037"/>
                    <a:pt x="7992" y="0"/>
                  </a:cubicBezTo>
                  <a:cubicBezTo>
                    <a:pt x="44753" y="11455"/>
                    <a:pt x="64092" y="43901"/>
                    <a:pt x="87908" y="70966"/>
                  </a:cubicBezTo>
                  <a:cubicBezTo>
                    <a:pt x="84605" y="74695"/>
                    <a:pt x="81302" y="78425"/>
                    <a:pt x="77999" y="822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5" name="任意多边形: 形状 594"/>
            <p:cNvSpPr/>
            <p:nvPr/>
          </p:nvSpPr>
          <p:spPr>
            <a:xfrm>
              <a:off x="6732071" y="5022478"/>
              <a:ext cx="52410" cy="54466"/>
            </a:xfrm>
            <a:custGeom>
              <a:avLst/>
              <a:gdLst>
                <a:gd name="connsiteX0" fmla="*/ 23214 w 52410"/>
                <a:gd name="connsiteY0" fmla="*/ 0 h 54466"/>
                <a:gd name="connsiteX1" fmla="*/ 52410 w 52410"/>
                <a:gd name="connsiteY1" fmla="*/ 38733 h 54466"/>
                <a:gd name="connsiteX2" fmla="*/ 23480 w 52410"/>
                <a:gd name="connsiteY2" fmla="*/ 54237 h 54466"/>
                <a:gd name="connsiteX3" fmla="*/ 145 w 52410"/>
                <a:gd name="connsiteY3" fmla="*/ 28290 h 54466"/>
                <a:gd name="connsiteX4" fmla="*/ 23214 w 52410"/>
                <a:gd name="connsiteY4" fmla="*/ 0 h 54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0" h="54464">
                  <a:moveTo>
                    <a:pt x="23214" y="0"/>
                  </a:moveTo>
                  <a:cubicBezTo>
                    <a:pt x="36427" y="17528"/>
                    <a:pt x="44418" y="28131"/>
                    <a:pt x="52410" y="38733"/>
                  </a:cubicBezTo>
                  <a:cubicBezTo>
                    <a:pt x="42660" y="44434"/>
                    <a:pt x="31259" y="56261"/>
                    <a:pt x="23480" y="54237"/>
                  </a:cubicBezTo>
                  <a:cubicBezTo>
                    <a:pt x="13731" y="51679"/>
                    <a:pt x="4247" y="38839"/>
                    <a:pt x="145" y="28290"/>
                  </a:cubicBezTo>
                  <a:cubicBezTo>
                    <a:pt x="-1507" y="24028"/>
                    <a:pt x="11280" y="14119"/>
                    <a:pt x="232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6" name="任意多边形: 形状 595"/>
            <p:cNvSpPr/>
            <p:nvPr/>
          </p:nvSpPr>
          <p:spPr>
            <a:xfrm>
              <a:off x="6391330" y="5967730"/>
              <a:ext cx="48125" cy="59319"/>
            </a:xfrm>
            <a:custGeom>
              <a:avLst/>
              <a:gdLst>
                <a:gd name="connsiteX0" fmla="*/ 27081 w 48125"/>
                <a:gd name="connsiteY0" fmla="*/ 0 h 59319"/>
                <a:gd name="connsiteX1" fmla="*/ 48125 w 48125"/>
                <a:gd name="connsiteY1" fmla="*/ 38093 h 59319"/>
                <a:gd name="connsiteX2" fmla="*/ 27987 w 48125"/>
                <a:gd name="connsiteY2" fmla="*/ 58605 h 59319"/>
                <a:gd name="connsiteX3" fmla="*/ 335 w 48125"/>
                <a:gd name="connsiteY3" fmla="*/ 33618 h 59319"/>
                <a:gd name="connsiteX4" fmla="*/ 27081 w 48125"/>
                <a:gd name="connsiteY4" fmla="*/ 0 h 59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25" h="59319">
                  <a:moveTo>
                    <a:pt x="27081" y="0"/>
                  </a:moveTo>
                  <a:cubicBezTo>
                    <a:pt x="38163" y="18753"/>
                    <a:pt x="48072" y="28397"/>
                    <a:pt x="48125" y="38093"/>
                  </a:cubicBezTo>
                  <a:cubicBezTo>
                    <a:pt x="48179" y="45179"/>
                    <a:pt x="36245" y="56847"/>
                    <a:pt x="27987" y="58605"/>
                  </a:cubicBezTo>
                  <a:cubicBezTo>
                    <a:pt x="10671" y="62228"/>
                    <a:pt x="-2275" y="51786"/>
                    <a:pt x="335" y="33618"/>
                  </a:cubicBezTo>
                  <a:cubicBezTo>
                    <a:pt x="1721" y="24561"/>
                    <a:pt x="13069" y="16996"/>
                    <a:pt x="2708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7" name="任意多边形: 形状 596"/>
            <p:cNvSpPr/>
            <p:nvPr/>
          </p:nvSpPr>
          <p:spPr>
            <a:xfrm>
              <a:off x="12105742" y="6754373"/>
              <a:ext cx="86469" cy="72900"/>
            </a:xfrm>
            <a:custGeom>
              <a:avLst/>
              <a:gdLst>
                <a:gd name="connsiteX0" fmla="*/ 8258 w 86469"/>
                <a:gd name="connsiteY0" fmla="*/ 0 h 72900"/>
                <a:gd name="connsiteX1" fmla="*/ 86469 w 86469"/>
                <a:gd name="connsiteY1" fmla="*/ 72617 h 72900"/>
                <a:gd name="connsiteX2" fmla="*/ 0 w 86469"/>
                <a:gd name="connsiteY2" fmla="*/ 8471 h 72900"/>
                <a:gd name="connsiteX3" fmla="*/ 8258 w 86469"/>
                <a:gd name="connsiteY3" fmla="*/ 0 h 7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69" h="72900">
                  <a:moveTo>
                    <a:pt x="8258" y="0"/>
                  </a:moveTo>
                  <a:cubicBezTo>
                    <a:pt x="34310" y="24188"/>
                    <a:pt x="60417" y="48429"/>
                    <a:pt x="86469" y="72617"/>
                  </a:cubicBezTo>
                  <a:cubicBezTo>
                    <a:pt x="53278" y="75921"/>
                    <a:pt x="23548" y="50028"/>
                    <a:pt x="0" y="8471"/>
                  </a:cubicBezTo>
                  <a:cubicBezTo>
                    <a:pt x="2770" y="5647"/>
                    <a:pt x="5540" y="2824"/>
                    <a:pt x="825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8" name="任意多边形: 形状 597"/>
            <p:cNvSpPr/>
            <p:nvPr/>
          </p:nvSpPr>
          <p:spPr>
            <a:xfrm>
              <a:off x="10585998" y="4891417"/>
              <a:ext cx="57539" cy="65369"/>
            </a:xfrm>
            <a:custGeom>
              <a:avLst/>
              <a:gdLst>
                <a:gd name="connsiteX0" fmla="*/ 57540 w 57539"/>
                <a:gd name="connsiteY0" fmla="*/ 65369 h 65369"/>
                <a:gd name="connsiteX1" fmla="*/ 0 w 57539"/>
                <a:gd name="connsiteY1" fmla="*/ 158 h 65369"/>
                <a:gd name="connsiteX2" fmla="*/ 57540 w 57539"/>
                <a:gd name="connsiteY2" fmla="*/ 65369 h 6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539" h="65369">
                  <a:moveTo>
                    <a:pt x="57540" y="65369"/>
                  </a:moveTo>
                  <a:cubicBezTo>
                    <a:pt x="14119" y="61160"/>
                    <a:pt x="12946" y="26530"/>
                    <a:pt x="0" y="158"/>
                  </a:cubicBezTo>
                  <a:cubicBezTo>
                    <a:pt x="29676" y="-2240"/>
                    <a:pt x="52585" y="22854"/>
                    <a:pt x="57540" y="653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9" name="任意多边形: 形状 598"/>
            <p:cNvSpPr/>
            <p:nvPr/>
          </p:nvSpPr>
          <p:spPr>
            <a:xfrm>
              <a:off x="6409509" y="6729507"/>
              <a:ext cx="49695" cy="55022"/>
            </a:xfrm>
            <a:custGeom>
              <a:avLst/>
              <a:gdLst>
                <a:gd name="connsiteX0" fmla="*/ 24565 w 49695"/>
                <a:gd name="connsiteY0" fmla="*/ 55022 h 55022"/>
                <a:gd name="connsiteX1" fmla="*/ 4 w 49695"/>
                <a:gd name="connsiteY1" fmla="*/ 20871 h 55022"/>
                <a:gd name="connsiteX2" fmla="*/ 22274 w 49695"/>
                <a:gd name="connsiteY2" fmla="*/ 146 h 55022"/>
                <a:gd name="connsiteX3" fmla="*/ 49605 w 49695"/>
                <a:gd name="connsiteY3" fmla="*/ 27744 h 55022"/>
                <a:gd name="connsiteX4" fmla="*/ 24565 w 49695"/>
                <a:gd name="connsiteY4" fmla="*/ 55022 h 5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95" h="55022">
                  <a:moveTo>
                    <a:pt x="24565" y="55022"/>
                  </a:moveTo>
                  <a:cubicBezTo>
                    <a:pt x="12631" y="39518"/>
                    <a:pt x="484" y="30461"/>
                    <a:pt x="4" y="20871"/>
                  </a:cubicBezTo>
                  <a:cubicBezTo>
                    <a:pt x="-316" y="13838"/>
                    <a:pt x="18438" y="-1665"/>
                    <a:pt x="22274" y="146"/>
                  </a:cubicBezTo>
                  <a:cubicBezTo>
                    <a:pt x="33516" y="5527"/>
                    <a:pt x="42946" y="16716"/>
                    <a:pt x="49605" y="27744"/>
                  </a:cubicBezTo>
                  <a:cubicBezTo>
                    <a:pt x="50937" y="30035"/>
                    <a:pt x="37298" y="41383"/>
                    <a:pt x="24565" y="550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0" name="任意多边形: 形状 599"/>
            <p:cNvSpPr/>
            <p:nvPr/>
          </p:nvSpPr>
          <p:spPr>
            <a:xfrm>
              <a:off x="7698061" y="3976899"/>
              <a:ext cx="50424" cy="45881"/>
            </a:xfrm>
            <a:custGeom>
              <a:avLst/>
              <a:gdLst>
                <a:gd name="connsiteX0" fmla="*/ 50425 w 50424"/>
                <a:gd name="connsiteY0" fmla="*/ 44013 h 45881"/>
                <a:gd name="connsiteX1" fmla="*/ 24 w 50424"/>
                <a:gd name="connsiteY1" fmla="*/ 20518 h 45881"/>
                <a:gd name="connsiteX2" fmla="*/ 16274 w 50424"/>
                <a:gd name="connsiteY2" fmla="*/ 1018 h 45881"/>
                <a:gd name="connsiteX3" fmla="*/ 50425 w 50424"/>
                <a:gd name="connsiteY3" fmla="*/ 44013 h 4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24" h="45881">
                  <a:moveTo>
                    <a:pt x="50425" y="44013"/>
                  </a:moveTo>
                  <a:cubicBezTo>
                    <a:pt x="26503" y="45931"/>
                    <a:pt x="3168" y="52484"/>
                    <a:pt x="24" y="20518"/>
                  </a:cubicBezTo>
                  <a:cubicBezTo>
                    <a:pt x="-562" y="14337"/>
                    <a:pt x="9561" y="2350"/>
                    <a:pt x="16274" y="1018"/>
                  </a:cubicBezTo>
                  <a:cubicBezTo>
                    <a:pt x="48400" y="-5215"/>
                    <a:pt x="48827" y="18173"/>
                    <a:pt x="50425" y="440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1" name="任意多边形: 形状 600"/>
            <p:cNvSpPr/>
            <p:nvPr/>
          </p:nvSpPr>
          <p:spPr>
            <a:xfrm>
              <a:off x="6964453" y="4491195"/>
              <a:ext cx="54236" cy="44423"/>
            </a:xfrm>
            <a:custGeom>
              <a:avLst/>
              <a:gdLst>
                <a:gd name="connsiteX0" fmla="*/ 54023 w 54236"/>
                <a:gd name="connsiteY0" fmla="*/ 30474 h 44423"/>
                <a:gd name="connsiteX1" fmla="*/ 29835 w 54236"/>
                <a:gd name="connsiteY1" fmla="*/ 44113 h 44423"/>
                <a:gd name="connsiteX2" fmla="*/ 0 w 54236"/>
                <a:gd name="connsiteY2" fmla="*/ 18113 h 44423"/>
                <a:gd name="connsiteX3" fmla="*/ 20778 w 54236"/>
                <a:gd name="connsiteY3" fmla="*/ 52 h 44423"/>
                <a:gd name="connsiteX4" fmla="*/ 54237 w 54236"/>
                <a:gd name="connsiteY4" fmla="*/ 17314 h 44423"/>
                <a:gd name="connsiteX5" fmla="*/ 54023 w 54236"/>
                <a:gd name="connsiteY5" fmla="*/ 30474 h 4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36" h="44423">
                  <a:moveTo>
                    <a:pt x="54023" y="30474"/>
                  </a:moveTo>
                  <a:cubicBezTo>
                    <a:pt x="45765" y="35428"/>
                    <a:pt x="34790" y="46403"/>
                    <a:pt x="29835" y="44113"/>
                  </a:cubicBezTo>
                  <a:cubicBezTo>
                    <a:pt x="18328" y="38838"/>
                    <a:pt x="9750" y="27170"/>
                    <a:pt x="0" y="18113"/>
                  </a:cubicBezTo>
                  <a:cubicBezTo>
                    <a:pt x="6979" y="11667"/>
                    <a:pt x="14971" y="-907"/>
                    <a:pt x="20778" y="52"/>
                  </a:cubicBezTo>
                  <a:cubicBezTo>
                    <a:pt x="32553" y="1917"/>
                    <a:pt x="43155" y="11134"/>
                    <a:pt x="54237" y="17314"/>
                  </a:cubicBezTo>
                  <a:cubicBezTo>
                    <a:pt x="54183" y="21683"/>
                    <a:pt x="54077" y="26051"/>
                    <a:pt x="54023" y="304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2" name="任意多边形: 形状 601"/>
            <p:cNvSpPr/>
            <p:nvPr/>
          </p:nvSpPr>
          <p:spPr>
            <a:xfrm>
              <a:off x="11567478" y="6083928"/>
              <a:ext cx="73096" cy="81514"/>
            </a:xfrm>
            <a:custGeom>
              <a:avLst/>
              <a:gdLst>
                <a:gd name="connsiteX0" fmla="*/ 8418 w 73096"/>
                <a:gd name="connsiteY0" fmla="*/ 0 h 81514"/>
                <a:gd name="connsiteX1" fmla="*/ 73097 w 73096"/>
                <a:gd name="connsiteY1" fmla="*/ 73470 h 81514"/>
                <a:gd name="connsiteX2" fmla="*/ 63826 w 73096"/>
                <a:gd name="connsiteY2" fmla="*/ 81515 h 81514"/>
                <a:gd name="connsiteX3" fmla="*/ 0 w 73096"/>
                <a:gd name="connsiteY3" fmla="*/ 7139 h 81514"/>
                <a:gd name="connsiteX4" fmla="*/ 8418 w 73096"/>
                <a:gd name="connsiteY4" fmla="*/ 0 h 8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96" h="81514">
                  <a:moveTo>
                    <a:pt x="8418" y="0"/>
                  </a:moveTo>
                  <a:cubicBezTo>
                    <a:pt x="40278" y="15717"/>
                    <a:pt x="64252" y="38147"/>
                    <a:pt x="73097" y="73470"/>
                  </a:cubicBezTo>
                  <a:cubicBezTo>
                    <a:pt x="70007" y="76134"/>
                    <a:pt x="66916" y="78851"/>
                    <a:pt x="63826" y="81515"/>
                  </a:cubicBezTo>
                  <a:cubicBezTo>
                    <a:pt x="42569" y="56740"/>
                    <a:pt x="21258" y="31967"/>
                    <a:pt x="0" y="7139"/>
                  </a:cubicBezTo>
                  <a:cubicBezTo>
                    <a:pt x="2771" y="4795"/>
                    <a:pt x="5594" y="2397"/>
                    <a:pt x="841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3" name="任意多边形: 形状 602"/>
            <p:cNvSpPr/>
            <p:nvPr/>
          </p:nvSpPr>
          <p:spPr>
            <a:xfrm>
              <a:off x="10527659" y="4746820"/>
              <a:ext cx="59031" cy="65957"/>
            </a:xfrm>
            <a:custGeom>
              <a:avLst/>
              <a:gdLst>
                <a:gd name="connsiteX0" fmla="*/ 59032 w 59031"/>
                <a:gd name="connsiteY0" fmla="*/ 65958 h 65957"/>
                <a:gd name="connsiteX1" fmla="*/ 0 w 59031"/>
                <a:gd name="connsiteY1" fmla="*/ 0 h 65957"/>
                <a:gd name="connsiteX2" fmla="*/ 59032 w 59031"/>
                <a:gd name="connsiteY2" fmla="*/ 65958 h 6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031" h="65957">
                  <a:moveTo>
                    <a:pt x="59032" y="65958"/>
                  </a:moveTo>
                  <a:cubicBezTo>
                    <a:pt x="21684" y="63613"/>
                    <a:pt x="1758" y="40544"/>
                    <a:pt x="0" y="0"/>
                  </a:cubicBezTo>
                  <a:cubicBezTo>
                    <a:pt x="32979" y="10709"/>
                    <a:pt x="46512" y="34524"/>
                    <a:pt x="59032" y="659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4" name="任意多边形: 形状 603"/>
            <p:cNvSpPr/>
            <p:nvPr/>
          </p:nvSpPr>
          <p:spPr>
            <a:xfrm>
              <a:off x="10837948" y="5130951"/>
              <a:ext cx="74109" cy="69314"/>
            </a:xfrm>
            <a:custGeom>
              <a:avLst/>
              <a:gdLst>
                <a:gd name="connsiteX0" fmla="*/ 0 w 74109"/>
                <a:gd name="connsiteY0" fmla="*/ 0 h 69314"/>
                <a:gd name="connsiteX1" fmla="*/ 74109 w 74109"/>
                <a:gd name="connsiteY1" fmla="*/ 69314 h 69314"/>
                <a:gd name="connsiteX2" fmla="*/ 0 w 74109"/>
                <a:gd name="connsiteY2" fmla="*/ 0 h 69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109" h="69314">
                  <a:moveTo>
                    <a:pt x="0" y="0"/>
                  </a:moveTo>
                  <a:cubicBezTo>
                    <a:pt x="47684" y="5168"/>
                    <a:pt x="58179" y="37774"/>
                    <a:pt x="74109" y="69314"/>
                  </a:cubicBezTo>
                  <a:cubicBezTo>
                    <a:pt x="31221" y="66437"/>
                    <a:pt x="23016" y="3111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5" name="任意多边形: 形状 604"/>
            <p:cNvSpPr/>
            <p:nvPr/>
          </p:nvSpPr>
          <p:spPr>
            <a:xfrm>
              <a:off x="7531806" y="3971570"/>
              <a:ext cx="61482" cy="47542"/>
            </a:xfrm>
            <a:custGeom>
              <a:avLst/>
              <a:gdLst>
                <a:gd name="connsiteX0" fmla="*/ 61482 w 61482"/>
                <a:gd name="connsiteY0" fmla="*/ 37835 h 47542"/>
                <a:gd name="connsiteX1" fmla="*/ 32659 w 61482"/>
                <a:gd name="connsiteY1" fmla="*/ 46892 h 47542"/>
                <a:gd name="connsiteX2" fmla="*/ 0 w 61482"/>
                <a:gd name="connsiteY2" fmla="*/ 18921 h 47542"/>
                <a:gd name="connsiteX3" fmla="*/ 18594 w 61482"/>
                <a:gd name="connsiteY3" fmla="*/ 61 h 47542"/>
                <a:gd name="connsiteX4" fmla="*/ 52638 w 61482"/>
                <a:gd name="connsiteY4" fmla="*/ 18388 h 47542"/>
                <a:gd name="connsiteX5" fmla="*/ 61482 w 61482"/>
                <a:gd name="connsiteY5" fmla="*/ 37835 h 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82" h="47542">
                  <a:moveTo>
                    <a:pt x="61482" y="37835"/>
                  </a:moveTo>
                  <a:cubicBezTo>
                    <a:pt x="51679" y="41244"/>
                    <a:pt x="39532" y="49982"/>
                    <a:pt x="32659" y="46892"/>
                  </a:cubicBezTo>
                  <a:cubicBezTo>
                    <a:pt x="20139" y="41244"/>
                    <a:pt x="10709" y="28671"/>
                    <a:pt x="0" y="18921"/>
                  </a:cubicBezTo>
                  <a:cubicBezTo>
                    <a:pt x="6287" y="12208"/>
                    <a:pt x="14119" y="-1005"/>
                    <a:pt x="18594" y="61"/>
                  </a:cubicBezTo>
                  <a:cubicBezTo>
                    <a:pt x="30688" y="2938"/>
                    <a:pt x="41397" y="11835"/>
                    <a:pt x="52638" y="18388"/>
                  </a:cubicBezTo>
                  <a:cubicBezTo>
                    <a:pt x="55569" y="24835"/>
                    <a:pt x="58499" y="31335"/>
                    <a:pt x="61482" y="378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6" name="任意多边形: 形状 605"/>
            <p:cNvSpPr/>
            <p:nvPr/>
          </p:nvSpPr>
          <p:spPr>
            <a:xfrm>
              <a:off x="8090707" y="3675583"/>
              <a:ext cx="46470" cy="49601"/>
            </a:xfrm>
            <a:custGeom>
              <a:avLst/>
              <a:gdLst>
                <a:gd name="connsiteX0" fmla="*/ 300 w 46470"/>
                <a:gd name="connsiteY0" fmla="*/ 11332 h 49601"/>
                <a:gd name="connsiteX1" fmla="*/ 15644 w 46470"/>
                <a:gd name="connsiteY1" fmla="*/ 90 h 49601"/>
                <a:gd name="connsiteX2" fmla="*/ 46439 w 46470"/>
                <a:gd name="connsiteY2" fmla="*/ 34188 h 49601"/>
                <a:gd name="connsiteX3" fmla="*/ 30402 w 46470"/>
                <a:gd name="connsiteY3" fmla="*/ 49532 h 49601"/>
                <a:gd name="connsiteX4" fmla="*/ 300 w 46470"/>
                <a:gd name="connsiteY4" fmla="*/ 11332 h 4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70" h="49601">
                  <a:moveTo>
                    <a:pt x="300" y="11332"/>
                  </a:moveTo>
                  <a:cubicBezTo>
                    <a:pt x="2751" y="9520"/>
                    <a:pt x="14206" y="-1082"/>
                    <a:pt x="15644" y="90"/>
                  </a:cubicBezTo>
                  <a:cubicBezTo>
                    <a:pt x="27259" y="10000"/>
                    <a:pt x="37435" y="21828"/>
                    <a:pt x="46439" y="34188"/>
                  </a:cubicBezTo>
                  <a:cubicBezTo>
                    <a:pt x="47131" y="35147"/>
                    <a:pt x="36263" y="49265"/>
                    <a:pt x="30402" y="49532"/>
                  </a:cubicBezTo>
                  <a:cubicBezTo>
                    <a:pt x="11222" y="50491"/>
                    <a:pt x="-2204" y="41807"/>
                    <a:pt x="300" y="113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7" name="任意多边形: 形状 606"/>
            <p:cNvSpPr/>
            <p:nvPr/>
          </p:nvSpPr>
          <p:spPr>
            <a:xfrm>
              <a:off x="11741696" y="6261769"/>
              <a:ext cx="79916" cy="78371"/>
            </a:xfrm>
            <a:custGeom>
              <a:avLst/>
              <a:gdLst>
                <a:gd name="connsiteX0" fmla="*/ 79916 w 79916"/>
                <a:gd name="connsiteY0" fmla="*/ 78371 h 78371"/>
                <a:gd name="connsiteX1" fmla="*/ 0 w 79916"/>
                <a:gd name="connsiteY1" fmla="*/ 0 h 78371"/>
                <a:gd name="connsiteX2" fmla="*/ 79916 w 79916"/>
                <a:gd name="connsiteY2" fmla="*/ 78371 h 7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916" h="78371">
                  <a:moveTo>
                    <a:pt x="79916" y="78371"/>
                  </a:moveTo>
                  <a:cubicBezTo>
                    <a:pt x="34524" y="66917"/>
                    <a:pt x="19286" y="35749"/>
                    <a:pt x="0" y="0"/>
                  </a:cubicBezTo>
                  <a:cubicBezTo>
                    <a:pt x="42249" y="12840"/>
                    <a:pt x="58979" y="43048"/>
                    <a:pt x="79916" y="783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8" name="任意多边形: 形状 607"/>
            <p:cNvSpPr/>
            <p:nvPr/>
          </p:nvSpPr>
          <p:spPr>
            <a:xfrm>
              <a:off x="8238320" y="3696997"/>
              <a:ext cx="51431" cy="46774"/>
            </a:xfrm>
            <a:custGeom>
              <a:avLst/>
              <a:gdLst>
                <a:gd name="connsiteX0" fmla="*/ 0 w 51431"/>
                <a:gd name="connsiteY0" fmla="*/ 2172 h 46774"/>
                <a:gd name="connsiteX1" fmla="*/ 51413 w 51431"/>
                <a:gd name="connsiteY1" fmla="*/ 30089 h 46774"/>
                <a:gd name="connsiteX2" fmla="*/ 35483 w 51431"/>
                <a:gd name="connsiteY2" fmla="*/ 46765 h 46774"/>
                <a:gd name="connsiteX3" fmla="*/ 0 w 51431"/>
                <a:gd name="connsiteY3" fmla="*/ 2172 h 46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1" h="46774">
                  <a:moveTo>
                    <a:pt x="0" y="2172"/>
                  </a:moveTo>
                  <a:cubicBezTo>
                    <a:pt x="30475" y="-4062"/>
                    <a:pt x="48696" y="2491"/>
                    <a:pt x="51413" y="30089"/>
                  </a:cubicBezTo>
                  <a:cubicBezTo>
                    <a:pt x="51946" y="35364"/>
                    <a:pt x="41184" y="46659"/>
                    <a:pt x="35483" y="46765"/>
                  </a:cubicBezTo>
                  <a:cubicBezTo>
                    <a:pt x="6287" y="47298"/>
                    <a:pt x="3463" y="25667"/>
                    <a:pt x="0" y="21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9" name="任意多边形: 形状 608"/>
            <p:cNvSpPr/>
            <p:nvPr/>
          </p:nvSpPr>
          <p:spPr>
            <a:xfrm>
              <a:off x="6539137" y="5050219"/>
              <a:ext cx="59457" cy="45368"/>
            </a:xfrm>
            <a:custGeom>
              <a:avLst/>
              <a:gdLst>
                <a:gd name="connsiteX0" fmla="*/ 59458 w 59457"/>
                <a:gd name="connsiteY0" fmla="*/ 31131 h 45368"/>
                <a:gd name="connsiteX1" fmla="*/ 23602 w 59457"/>
                <a:gd name="connsiteY1" fmla="*/ 44770 h 45368"/>
                <a:gd name="connsiteX2" fmla="*/ 0 w 59457"/>
                <a:gd name="connsiteY2" fmla="*/ 16586 h 45368"/>
                <a:gd name="connsiteX3" fmla="*/ 25307 w 59457"/>
                <a:gd name="connsiteY3" fmla="*/ 230 h 45368"/>
                <a:gd name="connsiteX4" fmla="*/ 59458 w 59457"/>
                <a:gd name="connsiteY4" fmla="*/ 31131 h 4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56" h="45368">
                  <a:moveTo>
                    <a:pt x="59458" y="31131"/>
                  </a:moveTo>
                  <a:cubicBezTo>
                    <a:pt x="41876" y="38324"/>
                    <a:pt x="29463" y="47860"/>
                    <a:pt x="23602" y="44770"/>
                  </a:cubicBezTo>
                  <a:cubicBezTo>
                    <a:pt x="13586" y="39496"/>
                    <a:pt x="7619" y="26389"/>
                    <a:pt x="0" y="16586"/>
                  </a:cubicBezTo>
                  <a:cubicBezTo>
                    <a:pt x="8578" y="10673"/>
                    <a:pt x="19446" y="-1848"/>
                    <a:pt x="25307" y="230"/>
                  </a:cubicBezTo>
                  <a:cubicBezTo>
                    <a:pt x="36122" y="4013"/>
                    <a:pt x="43954" y="16213"/>
                    <a:pt x="59458" y="3113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0" name="任意多边形: 形状 609"/>
            <p:cNvSpPr/>
            <p:nvPr/>
          </p:nvSpPr>
          <p:spPr>
            <a:xfrm>
              <a:off x="10681738" y="4931587"/>
              <a:ext cx="67928" cy="75707"/>
            </a:xfrm>
            <a:custGeom>
              <a:avLst/>
              <a:gdLst>
                <a:gd name="connsiteX0" fmla="*/ 11295 w 67928"/>
                <a:gd name="connsiteY0" fmla="*/ 0 h 75707"/>
                <a:gd name="connsiteX1" fmla="*/ 67929 w 67928"/>
                <a:gd name="connsiteY1" fmla="*/ 68621 h 75707"/>
                <a:gd name="connsiteX2" fmla="*/ 59564 w 67928"/>
                <a:gd name="connsiteY2" fmla="*/ 75707 h 75707"/>
                <a:gd name="connsiteX3" fmla="*/ 0 w 67928"/>
                <a:gd name="connsiteY3" fmla="*/ 9643 h 75707"/>
                <a:gd name="connsiteX4" fmla="*/ 11295 w 67928"/>
                <a:gd name="connsiteY4" fmla="*/ 0 h 7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28" h="75707">
                  <a:moveTo>
                    <a:pt x="11295" y="0"/>
                  </a:moveTo>
                  <a:cubicBezTo>
                    <a:pt x="30155" y="22856"/>
                    <a:pt x="49068" y="45712"/>
                    <a:pt x="67929" y="68621"/>
                  </a:cubicBezTo>
                  <a:cubicBezTo>
                    <a:pt x="65158" y="70966"/>
                    <a:pt x="62335" y="73363"/>
                    <a:pt x="59564" y="75707"/>
                  </a:cubicBezTo>
                  <a:cubicBezTo>
                    <a:pt x="19180" y="72351"/>
                    <a:pt x="14598" y="36442"/>
                    <a:pt x="0" y="9643"/>
                  </a:cubicBezTo>
                  <a:cubicBezTo>
                    <a:pt x="3729" y="6393"/>
                    <a:pt x="7512" y="3197"/>
                    <a:pt x="1129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1" name="任意多边形: 形状 610"/>
            <p:cNvSpPr/>
            <p:nvPr/>
          </p:nvSpPr>
          <p:spPr>
            <a:xfrm>
              <a:off x="8632255" y="3601924"/>
              <a:ext cx="50400" cy="47128"/>
            </a:xfrm>
            <a:custGeom>
              <a:avLst/>
              <a:gdLst>
                <a:gd name="connsiteX0" fmla="*/ 0 w 50400"/>
                <a:gd name="connsiteY0" fmla="*/ 3317 h 47128"/>
                <a:gd name="connsiteX1" fmla="*/ 50401 w 50400"/>
                <a:gd name="connsiteY1" fmla="*/ 42476 h 47128"/>
                <a:gd name="connsiteX2" fmla="*/ 0 w 50400"/>
                <a:gd name="connsiteY2" fmla="*/ 3317 h 4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00" h="47128">
                  <a:moveTo>
                    <a:pt x="0" y="3317"/>
                  </a:moveTo>
                  <a:cubicBezTo>
                    <a:pt x="34204" y="-5954"/>
                    <a:pt x="45553" y="3317"/>
                    <a:pt x="50401" y="42476"/>
                  </a:cubicBezTo>
                  <a:cubicBezTo>
                    <a:pt x="17209" y="53185"/>
                    <a:pt x="9430" y="47484"/>
                    <a:pt x="0" y="33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2" name="任意多边形: 形状 611"/>
            <p:cNvSpPr/>
            <p:nvPr/>
          </p:nvSpPr>
          <p:spPr>
            <a:xfrm>
              <a:off x="7230627" y="4140083"/>
              <a:ext cx="53330" cy="43881"/>
            </a:xfrm>
            <a:custGeom>
              <a:avLst/>
              <a:gdLst>
                <a:gd name="connsiteX0" fmla="*/ 51999 w 53330"/>
                <a:gd name="connsiteY0" fmla="*/ 30646 h 43881"/>
                <a:gd name="connsiteX1" fmla="*/ 30848 w 53330"/>
                <a:gd name="connsiteY1" fmla="*/ 43646 h 43881"/>
                <a:gd name="connsiteX2" fmla="*/ 0 w 53330"/>
                <a:gd name="connsiteY2" fmla="*/ 14077 h 43881"/>
                <a:gd name="connsiteX3" fmla="*/ 22004 w 53330"/>
                <a:gd name="connsiteY3" fmla="*/ 118 h 43881"/>
                <a:gd name="connsiteX4" fmla="*/ 53331 w 53330"/>
                <a:gd name="connsiteY4" fmla="*/ 18392 h 43881"/>
                <a:gd name="connsiteX5" fmla="*/ 51999 w 53330"/>
                <a:gd name="connsiteY5" fmla="*/ 30646 h 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30" h="43881">
                  <a:moveTo>
                    <a:pt x="51999" y="30646"/>
                  </a:moveTo>
                  <a:cubicBezTo>
                    <a:pt x="44700" y="35281"/>
                    <a:pt x="33671" y="45564"/>
                    <a:pt x="30848" y="43646"/>
                  </a:cubicBezTo>
                  <a:cubicBezTo>
                    <a:pt x="19180" y="35814"/>
                    <a:pt x="10070" y="24253"/>
                    <a:pt x="0" y="14077"/>
                  </a:cubicBezTo>
                  <a:cubicBezTo>
                    <a:pt x="7406" y="9069"/>
                    <a:pt x="16037" y="-1214"/>
                    <a:pt x="22004" y="118"/>
                  </a:cubicBezTo>
                  <a:cubicBezTo>
                    <a:pt x="33245" y="2675"/>
                    <a:pt x="42995" y="11946"/>
                    <a:pt x="53331" y="18392"/>
                  </a:cubicBezTo>
                  <a:cubicBezTo>
                    <a:pt x="52851" y="22495"/>
                    <a:pt x="52425" y="26597"/>
                    <a:pt x="51999" y="306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3" name="任意多边形: 形状 612"/>
            <p:cNvSpPr/>
            <p:nvPr/>
          </p:nvSpPr>
          <p:spPr>
            <a:xfrm>
              <a:off x="8730531" y="3466174"/>
              <a:ext cx="55216" cy="51652"/>
            </a:xfrm>
            <a:custGeom>
              <a:avLst/>
              <a:gdLst>
                <a:gd name="connsiteX0" fmla="*/ 55216 w 55216"/>
                <a:gd name="connsiteY0" fmla="*/ 36773 h 51652"/>
                <a:gd name="connsiteX1" fmla="*/ 33639 w 55216"/>
                <a:gd name="connsiteY1" fmla="*/ 51585 h 51652"/>
                <a:gd name="connsiteX2" fmla="*/ 21 w 55216"/>
                <a:gd name="connsiteY2" fmla="*/ 14610 h 51652"/>
                <a:gd name="connsiteX3" fmla="*/ 14193 w 55216"/>
                <a:gd name="connsiteY3" fmla="*/ 12 h 51652"/>
                <a:gd name="connsiteX4" fmla="*/ 55216 w 55216"/>
                <a:gd name="connsiteY4" fmla="*/ 36773 h 5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5" h="51652">
                  <a:moveTo>
                    <a:pt x="55216" y="36773"/>
                  </a:moveTo>
                  <a:cubicBezTo>
                    <a:pt x="43282" y="45085"/>
                    <a:pt x="34545" y="52437"/>
                    <a:pt x="33639" y="51585"/>
                  </a:cubicBezTo>
                  <a:cubicBezTo>
                    <a:pt x="21545" y="40130"/>
                    <a:pt x="10250" y="27769"/>
                    <a:pt x="21" y="14610"/>
                  </a:cubicBezTo>
                  <a:cubicBezTo>
                    <a:pt x="-618" y="13811"/>
                    <a:pt x="13660" y="-468"/>
                    <a:pt x="14193" y="12"/>
                  </a:cubicBezTo>
                  <a:cubicBezTo>
                    <a:pt x="27086" y="10241"/>
                    <a:pt x="38967" y="21643"/>
                    <a:pt x="55216" y="367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4" name="任意多边形: 形状 613"/>
            <p:cNvSpPr/>
            <p:nvPr/>
          </p:nvSpPr>
          <p:spPr>
            <a:xfrm>
              <a:off x="9823382" y="4077344"/>
              <a:ext cx="49921" cy="54090"/>
            </a:xfrm>
            <a:custGeom>
              <a:avLst/>
              <a:gdLst>
                <a:gd name="connsiteX0" fmla="*/ 49921 w 49921"/>
                <a:gd name="connsiteY0" fmla="*/ 54066 h 54090"/>
                <a:gd name="connsiteX1" fmla="*/ 0 w 49921"/>
                <a:gd name="connsiteY1" fmla="*/ 1694 h 54090"/>
                <a:gd name="connsiteX2" fmla="*/ 49921 w 49921"/>
                <a:gd name="connsiteY2" fmla="*/ 54066 h 5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921" h="54090">
                  <a:moveTo>
                    <a:pt x="49921" y="54066"/>
                  </a:moveTo>
                  <a:cubicBezTo>
                    <a:pt x="10762" y="55025"/>
                    <a:pt x="7299" y="27001"/>
                    <a:pt x="0" y="1694"/>
                  </a:cubicBezTo>
                  <a:cubicBezTo>
                    <a:pt x="34577" y="-4646"/>
                    <a:pt x="44700" y="5530"/>
                    <a:pt x="49921" y="540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5" name="任意多边形: 形状 614"/>
            <p:cNvSpPr/>
            <p:nvPr/>
          </p:nvSpPr>
          <p:spPr>
            <a:xfrm>
              <a:off x="10207247" y="4365246"/>
              <a:ext cx="46824" cy="57912"/>
            </a:xfrm>
            <a:custGeom>
              <a:avLst/>
              <a:gdLst>
                <a:gd name="connsiteX0" fmla="*/ 46778 w 46824"/>
                <a:gd name="connsiteY0" fmla="*/ 57913 h 57912"/>
                <a:gd name="connsiteX1" fmla="*/ 0 w 46824"/>
                <a:gd name="connsiteY1" fmla="*/ 0 h 57912"/>
                <a:gd name="connsiteX2" fmla="*/ 46778 w 46824"/>
                <a:gd name="connsiteY2" fmla="*/ 57913 h 5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824" h="57911">
                  <a:moveTo>
                    <a:pt x="46778" y="57913"/>
                  </a:moveTo>
                  <a:cubicBezTo>
                    <a:pt x="12840" y="52052"/>
                    <a:pt x="6607" y="44274"/>
                    <a:pt x="0" y="0"/>
                  </a:cubicBezTo>
                  <a:cubicBezTo>
                    <a:pt x="34044" y="4688"/>
                    <a:pt x="47737" y="21631"/>
                    <a:pt x="46778" y="579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6" name="任意多边形: 形状 615"/>
            <p:cNvSpPr/>
            <p:nvPr/>
          </p:nvSpPr>
          <p:spPr>
            <a:xfrm>
              <a:off x="11171945" y="5509436"/>
              <a:ext cx="69101" cy="71338"/>
            </a:xfrm>
            <a:custGeom>
              <a:avLst/>
              <a:gdLst>
                <a:gd name="connsiteX0" fmla="*/ 0 w 69101"/>
                <a:gd name="connsiteY0" fmla="*/ 0 h 71338"/>
                <a:gd name="connsiteX1" fmla="*/ 69101 w 69101"/>
                <a:gd name="connsiteY1" fmla="*/ 71339 h 71338"/>
                <a:gd name="connsiteX2" fmla="*/ 0 w 69101"/>
                <a:gd name="connsiteY2" fmla="*/ 0 h 7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01" h="71338">
                  <a:moveTo>
                    <a:pt x="0" y="0"/>
                  </a:moveTo>
                  <a:cubicBezTo>
                    <a:pt x="40172" y="8791"/>
                    <a:pt x="51520" y="41929"/>
                    <a:pt x="69101" y="71339"/>
                  </a:cubicBezTo>
                  <a:cubicBezTo>
                    <a:pt x="35749" y="65425"/>
                    <a:pt x="17049" y="4608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7" name="任意多边形: 形状 616"/>
            <p:cNvSpPr/>
            <p:nvPr/>
          </p:nvSpPr>
          <p:spPr>
            <a:xfrm>
              <a:off x="7277616" y="4304768"/>
              <a:ext cx="47113" cy="46517"/>
            </a:xfrm>
            <a:custGeom>
              <a:avLst/>
              <a:gdLst>
                <a:gd name="connsiteX0" fmla="*/ 46887 w 47113"/>
                <a:gd name="connsiteY0" fmla="*/ 45453 h 46517"/>
                <a:gd name="connsiteX1" fmla="*/ 56 w 47113"/>
                <a:gd name="connsiteY1" fmla="*/ 26060 h 46517"/>
                <a:gd name="connsiteX2" fmla="*/ 17691 w 47113"/>
                <a:gd name="connsiteY2" fmla="*/ 274 h 46517"/>
                <a:gd name="connsiteX3" fmla="*/ 46887 w 47113"/>
                <a:gd name="connsiteY3" fmla="*/ 45453 h 46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113" h="46517">
                  <a:moveTo>
                    <a:pt x="46887" y="45453"/>
                  </a:moveTo>
                  <a:cubicBezTo>
                    <a:pt x="26801" y="43908"/>
                    <a:pt x="3626" y="55736"/>
                    <a:pt x="56" y="26060"/>
                  </a:cubicBezTo>
                  <a:cubicBezTo>
                    <a:pt x="-903" y="17856"/>
                    <a:pt x="10658" y="1020"/>
                    <a:pt x="17691" y="274"/>
                  </a:cubicBezTo>
                  <a:cubicBezTo>
                    <a:pt x="47047" y="-2710"/>
                    <a:pt x="47846" y="19081"/>
                    <a:pt x="46887" y="454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8" name="任意多边形: 形状 617"/>
            <p:cNvSpPr/>
            <p:nvPr/>
          </p:nvSpPr>
          <p:spPr>
            <a:xfrm>
              <a:off x="6487085" y="5592176"/>
              <a:ext cx="50670" cy="51718"/>
            </a:xfrm>
            <a:custGeom>
              <a:avLst/>
              <a:gdLst>
                <a:gd name="connsiteX0" fmla="*/ 32126 w 50670"/>
                <a:gd name="connsiteY0" fmla="*/ 0 h 51718"/>
                <a:gd name="connsiteX1" fmla="*/ 50560 w 50670"/>
                <a:gd name="connsiteY1" fmla="*/ 33458 h 51718"/>
                <a:gd name="connsiteX2" fmla="*/ 26319 w 50670"/>
                <a:gd name="connsiteY2" fmla="*/ 51519 h 51718"/>
                <a:gd name="connsiteX3" fmla="*/ 0 w 50670"/>
                <a:gd name="connsiteY3" fmla="*/ 26585 h 51718"/>
                <a:gd name="connsiteX4" fmla="*/ 32126 w 50670"/>
                <a:gd name="connsiteY4" fmla="*/ 0 h 5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70" h="51718">
                  <a:moveTo>
                    <a:pt x="32126" y="0"/>
                  </a:moveTo>
                  <a:cubicBezTo>
                    <a:pt x="40811" y="14651"/>
                    <a:pt x="51892" y="25040"/>
                    <a:pt x="50560" y="33458"/>
                  </a:cubicBezTo>
                  <a:cubicBezTo>
                    <a:pt x="49335" y="41077"/>
                    <a:pt x="32499" y="53437"/>
                    <a:pt x="26319" y="51519"/>
                  </a:cubicBezTo>
                  <a:cubicBezTo>
                    <a:pt x="15930" y="48270"/>
                    <a:pt x="8578" y="35376"/>
                    <a:pt x="0" y="26585"/>
                  </a:cubicBezTo>
                  <a:cubicBezTo>
                    <a:pt x="8791" y="19340"/>
                    <a:pt x="17582" y="12041"/>
                    <a:pt x="3212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9" name="任意多边形: 形状 618"/>
            <p:cNvSpPr/>
            <p:nvPr/>
          </p:nvSpPr>
          <p:spPr>
            <a:xfrm>
              <a:off x="10101438" y="4315058"/>
              <a:ext cx="49495" cy="56101"/>
            </a:xfrm>
            <a:custGeom>
              <a:avLst/>
              <a:gdLst>
                <a:gd name="connsiteX0" fmla="*/ 49495 w 49495"/>
                <a:gd name="connsiteY0" fmla="*/ 56101 h 56101"/>
                <a:gd name="connsiteX1" fmla="*/ 0 w 49495"/>
                <a:gd name="connsiteY1" fmla="*/ 0 h 56101"/>
                <a:gd name="connsiteX2" fmla="*/ 49495 w 49495"/>
                <a:gd name="connsiteY2" fmla="*/ 56101 h 56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495" h="56101">
                  <a:moveTo>
                    <a:pt x="49495" y="56101"/>
                  </a:moveTo>
                  <a:cubicBezTo>
                    <a:pt x="10336" y="51413"/>
                    <a:pt x="1545" y="40971"/>
                    <a:pt x="0" y="0"/>
                  </a:cubicBezTo>
                  <a:cubicBezTo>
                    <a:pt x="30422" y="2451"/>
                    <a:pt x="38467" y="11188"/>
                    <a:pt x="49495" y="561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0" name="任意多边形: 形状 619"/>
            <p:cNvSpPr/>
            <p:nvPr/>
          </p:nvSpPr>
          <p:spPr>
            <a:xfrm>
              <a:off x="8199469" y="3533171"/>
              <a:ext cx="44459" cy="46660"/>
            </a:xfrm>
            <a:custGeom>
              <a:avLst/>
              <a:gdLst>
                <a:gd name="connsiteX0" fmla="*/ 12 w 44459"/>
                <a:gd name="connsiteY0" fmla="*/ 2116 h 46660"/>
                <a:gd name="connsiteX1" fmla="*/ 44445 w 44459"/>
                <a:gd name="connsiteY1" fmla="*/ 26944 h 46660"/>
                <a:gd name="connsiteX2" fmla="*/ 28249 w 44459"/>
                <a:gd name="connsiteY2" fmla="*/ 46656 h 46660"/>
                <a:gd name="connsiteX3" fmla="*/ 12 w 44459"/>
                <a:gd name="connsiteY3" fmla="*/ 2116 h 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59" h="46660">
                  <a:moveTo>
                    <a:pt x="12" y="2116"/>
                  </a:moveTo>
                  <a:cubicBezTo>
                    <a:pt x="23933" y="-2998"/>
                    <a:pt x="42367" y="-334"/>
                    <a:pt x="44445" y="26944"/>
                  </a:cubicBezTo>
                  <a:cubicBezTo>
                    <a:pt x="44925" y="33390"/>
                    <a:pt x="33630" y="46923"/>
                    <a:pt x="28249" y="46656"/>
                  </a:cubicBezTo>
                  <a:cubicBezTo>
                    <a:pt x="971" y="45378"/>
                    <a:pt x="-148" y="24919"/>
                    <a:pt x="12" y="21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1" name="任意多边形: 形状 620"/>
            <p:cNvSpPr/>
            <p:nvPr/>
          </p:nvSpPr>
          <p:spPr>
            <a:xfrm>
              <a:off x="9653320" y="3882121"/>
              <a:ext cx="58818" cy="60100"/>
            </a:xfrm>
            <a:custGeom>
              <a:avLst/>
              <a:gdLst>
                <a:gd name="connsiteX0" fmla="*/ 43421 w 58818"/>
                <a:gd name="connsiteY0" fmla="*/ 60100 h 60100"/>
                <a:gd name="connsiteX1" fmla="*/ 0 w 58818"/>
                <a:gd name="connsiteY1" fmla="*/ 11564 h 60100"/>
                <a:gd name="connsiteX2" fmla="*/ 4209 w 58818"/>
                <a:gd name="connsiteY2" fmla="*/ 1655 h 60100"/>
                <a:gd name="connsiteX3" fmla="*/ 34364 w 58818"/>
                <a:gd name="connsiteY3" fmla="*/ 2454 h 60100"/>
                <a:gd name="connsiteX4" fmla="*/ 58818 w 58818"/>
                <a:gd name="connsiteY4" fmla="*/ 50350 h 60100"/>
                <a:gd name="connsiteX5" fmla="*/ 43421 w 58818"/>
                <a:gd name="connsiteY5" fmla="*/ 60100 h 6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18" h="60099">
                  <a:moveTo>
                    <a:pt x="43421" y="60100"/>
                  </a:moveTo>
                  <a:cubicBezTo>
                    <a:pt x="28930" y="43904"/>
                    <a:pt x="14491" y="27761"/>
                    <a:pt x="0" y="11564"/>
                  </a:cubicBezTo>
                  <a:cubicBezTo>
                    <a:pt x="1385" y="8261"/>
                    <a:pt x="2824" y="4958"/>
                    <a:pt x="4209" y="1655"/>
                  </a:cubicBezTo>
                  <a:cubicBezTo>
                    <a:pt x="14598" y="1655"/>
                    <a:pt x="30422" y="-2554"/>
                    <a:pt x="34364" y="2454"/>
                  </a:cubicBezTo>
                  <a:cubicBezTo>
                    <a:pt x="45179" y="16359"/>
                    <a:pt x="50987" y="34101"/>
                    <a:pt x="58818" y="50350"/>
                  </a:cubicBezTo>
                  <a:cubicBezTo>
                    <a:pt x="53651" y="53600"/>
                    <a:pt x="48536" y="56850"/>
                    <a:pt x="43421" y="601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2" name="任意多边形: 形状 621"/>
            <p:cNvSpPr/>
            <p:nvPr/>
          </p:nvSpPr>
          <p:spPr>
            <a:xfrm>
              <a:off x="8861775" y="3499305"/>
              <a:ext cx="48129" cy="50101"/>
            </a:xfrm>
            <a:custGeom>
              <a:avLst/>
              <a:gdLst>
                <a:gd name="connsiteX0" fmla="*/ 0 w 48129"/>
                <a:gd name="connsiteY0" fmla="*/ 2204 h 50101"/>
                <a:gd name="connsiteX1" fmla="*/ 48057 w 48129"/>
                <a:gd name="connsiteY1" fmla="*/ 31880 h 50101"/>
                <a:gd name="connsiteX2" fmla="*/ 39159 w 48129"/>
                <a:gd name="connsiteY2" fmla="*/ 50101 h 50101"/>
                <a:gd name="connsiteX3" fmla="*/ 0 w 48129"/>
                <a:gd name="connsiteY3" fmla="*/ 2204 h 5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29" h="50101">
                  <a:moveTo>
                    <a:pt x="0" y="2204"/>
                  </a:moveTo>
                  <a:cubicBezTo>
                    <a:pt x="31168" y="-5468"/>
                    <a:pt x="44487" y="7479"/>
                    <a:pt x="48057" y="31880"/>
                  </a:cubicBezTo>
                  <a:cubicBezTo>
                    <a:pt x="48909" y="37687"/>
                    <a:pt x="42089" y="50207"/>
                    <a:pt x="39159" y="50101"/>
                  </a:cubicBezTo>
                  <a:cubicBezTo>
                    <a:pt x="10283" y="49195"/>
                    <a:pt x="6020" y="26925"/>
                    <a:pt x="0" y="22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3" name="任意多边形: 形状 622"/>
            <p:cNvSpPr/>
            <p:nvPr/>
          </p:nvSpPr>
          <p:spPr>
            <a:xfrm>
              <a:off x="8348579" y="3553018"/>
              <a:ext cx="44992" cy="48955"/>
            </a:xfrm>
            <a:custGeom>
              <a:avLst/>
              <a:gdLst>
                <a:gd name="connsiteX0" fmla="*/ 2050 w 44992"/>
                <a:gd name="connsiteY0" fmla="*/ 170 h 48955"/>
                <a:gd name="connsiteX1" fmla="*/ 44992 w 44992"/>
                <a:gd name="connsiteY1" fmla="*/ 30805 h 48955"/>
                <a:gd name="connsiteX2" fmla="*/ 27676 w 44992"/>
                <a:gd name="connsiteY2" fmla="*/ 48919 h 48955"/>
                <a:gd name="connsiteX3" fmla="*/ 2050 w 44992"/>
                <a:gd name="connsiteY3" fmla="*/ 170 h 4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92" h="48955">
                  <a:moveTo>
                    <a:pt x="2050" y="170"/>
                  </a:moveTo>
                  <a:cubicBezTo>
                    <a:pt x="26558" y="-1055"/>
                    <a:pt x="45152" y="3847"/>
                    <a:pt x="44992" y="30805"/>
                  </a:cubicBezTo>
                  <a:cubicBezTo>
                    <a:pt x="44939" y="37198"/>
                    <a:pt x="32685" y="49719"/>
                    <a:pt x="27676" y="48919"/>
                  </a:cubicBezTo>
                  <a:cubicBezTo>
                    <a:pt x="-347" y="44604"/>
                    <a:pt x="-2958" y="24891"/>
                    <a:pt x="2050" y="1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4" name="任意多边形: 形状 623"/>
            <p:cNvSpPr/>
            <p:nvPr/>
          </p:nvSpPr>
          <p:spPr>
            <a:xfrm>
              <a:off x="6587087" y="5228243"/>
              <a:ext cx="53064" cy="42312"/>
            </a:xfrm>
            <a:custGeom>
              <a:avLst/>
              <a:gdLst>
                <a:gd name="connsiteX0" fmla="*/ 52319 w 53064"/>
                <a:gd name="connsiteY0" fmla="*/ 29723 h 42312"/>
                <a:gd name="connsiteX1" fmla="*/ 26426 w 53064"/>
                <a:gd name="connsiteY1" fmla="*/ 41977 h 42312"/>
                <a:gd name="connsiteX2" fmla="*/ 0 w 53064"/>
                <a:gd name="connsiteY2" fmla="*/ 17948 h 42312"/>
                <a:gd name="connsiteX3" fmla="*/ 22963 w 53064"/>
                <a:gd name="connsiteY3" fmla="*/ 47 h 42312"/>
                <a:gd name="connsiteX4" fmla="*/ 53065 w 53064"/>
                <a:gd name="connsiteY4" fmla="*/ 18321 h 42312"/>
                <a:gd name="connsiteX5" fmla="*/ 52319 w 53064"/>
                <a:gd name="connsiteY5" fmla="*/ 29723 h 4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63" h="42312">
                  <a:moveTo>
                    <a:pt x="52319" y="29723"/>
                  </a:moveTo>
                  <a:cubicBezTo>
                    <a:pt x="43528" y="34251"/>
                    <a:pt x="32712" y="44267"/>
                    <a:pt x="26426" y="41977"/>
                  </a:cubicBezTo>
                  <a:cubicBezTo>
                    <a:pt x="16090" y="38194"/>
                    <a:pt x="8631" y="26366"/>
                    <a:pt x="0" y="17948"/>
                  </a:cubicBezTo>
                  <a:cubicBezTo>
                    <a:pt x="7725" y="11555"/>
                    <a:pt x="16250" y="-859"/>
                    <a:pt x="22963" y="47"/>
                  </a:cubicBezTo>
                  <a:cubicBezTo>
                    <a:pt x="33618" y="1432"/>
                    <a:pt x="43102" y="11768"/>
                    <a:pt x="53065" y="18321"/>
                  </a:cubicBezTo>
                  <a:cubicBezTo>
                    <a:pt x="52851" y="22157"/>
                    <a:pt x="52585" y="25940"/>
                    <a:pt x="52319" y="297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5" name="任意多边形: 形状 624"/>
            <p:cNvSpPr/>
            <p:nvPr/>
          </p:nvSpPr>
          <p:spPr>
            <a:xfrm>
              <a:off x="11653042" y="6141628"/>
              <a:ext cx="68994" cy="74428"/>
            </a:xfrm>
            <a:custGeom>
              <a:avLst/>
              <a:gdLst>
                <a:gd name="connsiteX0" fmla="*/ 68995 w 68994"/>
                <a:gd name="connsiteY0" fmla="*/ 74429 h 74428"/>
                <a:gd name="connsiteX1" fmla="*/ 0 w 68994"/>
                <a:gd name="connsiteY1" fmla="*/ 0 h 74428"/>
                <a:gd name="connsiteX2" fmla="*/ 68995 w 68994"/>
                <a:gd name="connsiteY2" fmla="*/ 74429 h 7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994" h="74428">
                  <a:moveTo>
                    <a:pt x="68995" y="74429"/>
                  </a:moveTo>
                  <a:cubicBezTo>
                    <a:pt x="47577" y="51306"/>
                    <a:pt x="26106" y="28184"/>
                    <a:pt x="0" y="0"/>
                  </a:cubicBezTo>
                  <a:cubicBezTo>
                    <a:pt x="40864" y="4955"/>
                    <a:pt x="61855" y="26426"/>
                    <a:pt x="68995" y="744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6" name="任意多边形: 形状 625"/>
            <p:cNvSpPr/>
            <p:nvPr/>
          </p:nvSpPr>
          <p:spPr>
            <a:xfrm>
              <a:off x="7364970" y="3967489"/>
              <a:ext cx="48026" cy="44875"/>
            </a:xfrm>
            <a:custGeom>
              <a:avLst/>
              <a:gdLst>
                <a:gd name="connsiteX0" fmla="*/ 48027 w 48026"/>
                <a:gd name="connsiteY0" fmla="*/ 38452 h 44875"/>
                <a:gd name="connsiteX1" fmla="*/ 397 w 48026"/>
                <a:gd name="connsiteY1" fmla="*/ 26092 h 44875"/>
                <a:gd name="connsiteX2" fmla="*/ 11532 w 48026"/>
                <a:gd name="connsiteY2" fmla="*/ 625 h 44875"/>
                <a:gd name="connsiteX3" fmla="*/ 48027 w 48026"/>
                <a:gd name="connsiteY3" fmla="*/ 38452 h 4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26" h="44875">
                  <a:moveTo>
                    <a:pt x="48027" y="38452"/>
                  </a:moveTo>
                  <a:cubicBezTo>
                    <a:pt x="27675" y="46550"/>
                    <a:pt x="8815" y="51132"/>
                    <a:pt x="397" y="26092"/>
                  </a:cubicBezTo>
                  <a:cubicBezTo>
                    <a:pt x="-1894" y="19219"/>
                    <a:pt x="6257" y="1478"/>
                    <a:pt x="11532" y="625"/>
                  </a:cubicBezTo>
                  <a:cubicBezTo>
                    <a:pt x="38490" y="-3797"/>
                    <a:pt x="44138" y="15916"/>
                    <a:pt x="48027" y="384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7" name="任意多边形: 形状 626"/>
            <p:cNvSpPr/>
            <p:nvPr/>
          </p:nvSpPr>
          <p:spPr>
            <a:xfrm>
              <a:off x="9374146" y="3644293"/>
              <a:ext cx="47582" cy="52786"/>
            </a:xfrm>
            <a:custGeom>
              <a:avLst/>
              <a:gdLst>
                <a:gd name="connsiteX0" fmla="*/ 0 w 47582"/>
                <a:gd name="connsiteY0" fmla="*/ 0 h 52786"/>
                <a:gd name="connsiteX1" fmla="*/ 47577 w 47582"/>
                <a:gd name="connsiteY1" fmla="*/ 39585 h 52786"/>
                <a:gd name="connsiteX2" fmla="*/ 34311 w 47582"/>
                <a:gd name="connsiteY2" fmla="*/ 52745 h 52786"/>
                <a:gd name="connsiteX3" fmla="*/ 0 w 47582"/>
                <a:gd name="connsiteY3" fmla="*/ 0 h 5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82" h="52786">
                  <a:moveTo>
                    <a:pt x="0" y="0"/>
                  </a:moveTo>
                  <a:cubicBezTo>
                    <a:pt x="30422" y="160"/>
                    <a:pt x="46032" y="13160"/>
                    <a:pt x="47577" y="39585"/>
                  </a:cubicBezTo>
                  <a:cubicBezTo>
                    <a:pt x="47844" y="43954"/>
                    <a:pt x="37934" y="53491"/>
                    <a:pt x="34311" y="52745"/>
                  </a:cubicBezTo>
                  <a:cubicBezTo>
                    <a:pt x="7352" y="47151"/>
                    <a:pt x="2451" y="2584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8" name="任意多边形: 形状 627"/>
            <p:cNvSpPr/>
            <p:nvPr/>
          </p:nvSpPr>
          <p:spPr>
            <a:xfrm>
              <a:off x="9257285" y="3606093"/>
              <a:ext cx="42222" cy="50986"/>
            </a:xfrm>
            <a:custGeom>
              <a:avLst/>
              <a:gdLst>
                <a:gd name="connsiteX0" fmla="*/ 42219 w 42222"/>
                <a:gd name="connsiteY0" fmla="*/ 50987 h 50986"/>
                <a:gd name="connsiteX1" fmla="*/ 2527 w 42222"/>
                <a:gd name="connsiteY1" fmla="*/ 0 h 50986"/>
                <a:gd name="connsiteX2" fmla="*/ 42219 w 42222"/>
                <a:gd name="connsiteY2" fmla="*/ 50987 h 5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222" h="50986">
                  <a:moveTo>
                    <a:pt x="42219" y="50987"/>
                  </a:moveTo>
                  <a:cubicBezTo>
                    <a:pt x="-137" y="44487"/>
                    <a:pt x="-4027" y="39212"/>
                    <a:pt x="2527" y="0"/>
                  </a:cubicBezTo>
                  <a:cubicBezTo>
                    <a:pt x="34120" y="2184"/>
                    <a:pt x="42432" y="12360"/>
                    <a:pt x="42219" y="509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9" name="任意多边形: 形状 628"/>
            <p:cNvSpPr/>
            <p:nvPr/>
          </p:nvSpPr>
          <p:spPr>
            <a:xfrm>
              <a:off x="6996099" y="5903162"/>
              <a:ext cx="50572" cy="49809"/>
            </a:xfrm>
            <a:custGeom>
              <a:avLst/>
              <a:gdLst>
                <a:gd name="connsiteX0" fmla="*/ 0 w 50572"/>
                <a:gd name="connsiteY0" fmla="*/ 3458 h 49809"/>
                <a:gd name="connsiteX1" fmla="*/ 50401 w 50572"/>
                <a:gd name="connsiteY1" fmla="*/ 31002 h 49809"/>
                <a:gd name="connsiteX2" fmla="*/ 41130 w 50572"/>
                <a:gd name="connsiteY2" fmla="*/ 49810 h 49809"/>
                <a:gd name="connsiteX3" fmla="*/ 0 w 50572"/>
                <a:gd name="connsiteY3" fmla="*/ 3458 h 4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72" h="49809">
                  <a:moveTo>
                    <a:pt x="0" y="3458"/>
                  </a:moveTo>
                  <a:cubicBezTo>
                    <a:pt x="31647" y="-7144"/>
                    <a:pt x="44593" y="7933"/>
                    <a:pt x="50401" y="31002"/>
                  </a:cubicBezTo>
                  <a:cubicBezTo>
                    <a:pt x="51786" y="36437"/>
                    <a:pt x="44434" y="49810"/>
                    <a:pt x="41130" y="49810"/>
                  </a:cubicBezTo>
                  <a:cubicBezTo>
                    <a:pt x="11987" y="49863"/>
                    <a:pt x="7459" y="26900"/>
                    <a:pt x="0" y="34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0" name="任意多边形: 形状 629"/>
            <p:cNvSpPr/>
            <p:nvPr/>
          </p:nvSpPr>
          <p:spPr>
            <a:xfrm>
              <a:off x="11832695" y="6385586"/>
              <a:ext cx="75067" cy="78051"/>
            </a:xfrm>
            <a:custGeom>
              <a:avLst/>
              <a:gdLst>
                <a:gd name="connsiteX0" fmla="*/ 9164 w 75067"/>
                <a:gd name="connsiteY0" fmla="*/ 0 h 78051"/>
                <a:gd name="connsiteX1" fmla="*/ 75068 w 75067"/>
                <a:gd name="connsiteY1" fmla="*/ 70273 h 78051"/>
                <a:gd name="connsiteX2" fmla="*/ 67130 w 75067"/>
                <a:gd name="connsiteY2" fmla="*/ 78052 h 78051"/>
                <a:gd name="connsiteX3" fmla="*/ 0 w 75067"/>
                <a:gd name="connsiteY3" fmla="*/ 8311 h 78051"/>
                <a:gd name="connsiteX4" fmla="*/ 9164 w 75067"/>
                <a:gd name="connsiteY4" fmla="*/ 0 h 7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067" h="78051">
                  <a:moveTo>
                    <a:pt x="9164" y="0"/>
                  </a:moveTo>
                  <a:cubicBezTo>
                    <a:pt x="31114" y="23442"/>
                    <a:pt x="53118" y="46831"/>
                    <a:pt x="75068" y="70273"/>
                  </a:cubicBezTo>
                  <a:cubicBezTo>
                    <a:pt x="72404" y="72884"/>
                    <a:pt x="69740" y="75441"/>
                    <a:pt x="67130" y="78052"/>
                  </a:cubicBezTo>
                  <a:cubicBezTo>
                    <a:pt x="34790" y="64999"/>
                    <a:pt x="15184" y="38946"/>
                    <a:pt x="0" y="8311"/>
                  </a:cubicBezTo>
                  <a:cubicBezTo>
                    <a:pt x="3037" y="5594"/>
                    <a:pt x="6126" y="2824"/>
                    <a:pt x="916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1" name="任意多边形: 形状 630"/>
            <p:cNvSpPr/>
            <p:nvPr/>
          </p:nvSpPr>
          <p:spPr>
            <a:xfrm>
              <a:off x="10471940" y="4606327"/>
              <a:ext cx="46608" cy="67076"/>
            </a:xfrm>
            <a:custGeom>
              <a:avLst/>
              <a:gdLst>
                <a:gd name="connsiteX0" fmla="*/ 46609 w 46608"/>
                <a:gd name="connsiteY0" fmla="*/ 67076 h 67076"/>
                <a:gd name="connsiteX1" fmla="*/ 311 w 46608"/>
                <a:gd name="connsiteY1" fmla="*/ 0 h 67076"/>
                <a:gd name="connsiteX2" fmla="*/ 46609 w 46608"/>
                <a:gd name="connsiteY2" fmla="*/ 67076 h 6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608" h="67076">
                  <a:moveTo>
                    <a:pt x="46609" y="67076"/>
                  </a:moveTo>
                  <a:cubicBezTo>
                    <a:pt x="8462" y="53651"/>
                    <a:pt x="-2034" y="38520"/>
                    <a:pt x="311" y="0"/>
                  </a:cubicBezTo>
                  <a:cubicBezTo>
                    <a:pt x="31424" y="11614"/>
                    <a:pt x="44691" y="32713"/>
                    <a:pt x="46609" y="670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2" name="任意多边形: 形状 631"/>
            <p:cNvSpPr/>
            <p:nvPr/>
          </p:nvSpPr>
          <p:spPr>
            <a:xfrm>
              <a:off x="7652209" y="3809315"/>
              <a:ext cx="48953" cy="46278"/>
            </a:xfrm>
            <a:custGeom>
              <a:avLst/>
              <a:gdLst>
                <a:gd name="connsiteX0" fmla="*/ 4 w 48953"/>
                <a:gd name="connsiteY0" fmla="*/ 3921 h 46278"/>
                <a:gd name="connsiteX1" fmla="*/ 48913 w 48953"/>
                <a:gd name="connsiteY1" fmla="*/ 29707 h 46278"/>
                <a:gd name="connsiteX2" fmla="*/ 32930 w 48953"/>
                <a:gd name="connsiteY2" fmla="*/ 46277 h 46278"/>
                <a:gd name="connsiteX3" fmla="*/ 4 w 48953"/>
                <a:gd name="connsiteY3" fmla="*/ 3921 h 4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53" h="46278">
                  <a:moveTo>
                    <a:pt x="4" y="3921"/>
                  </a:moveTo>
                  <a:cubicBezTo>
                    <a:pt x="29520" y="-6521"/>
                    <a:pt x="44598" y="4507"/>
                    <a:pt x="48913" y="29707"/>
                  </a:cubicBezTo>
                  <a:cubicBezTo>
                    <a:pt x="49712" y="34502"/>
                    <a:pt x="38417" y="46437"/>
                    <a:pt x="32930" y="46277"/>
                  </a:cubicBezTo>
                  <a:cubicBezTo>
                    <a:pt x="7463" y="45637"/>
                    <a:pt x="-209" y="28482"/>
                    <a:pt x="4" y="39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3" name="任意多边形: 形状 632"/>
            <p:cNvSpPr/>
            <p:nvPr/>
          </p:nvSpPr>
          <p:spPr>
            <a:xfrm>
              <a:off x="6827369" y="4675045"/>
              <a:ext cx="52212" cy="41344"/>
            </a:xfrm>
            <a:custGeom>
              <a:avLst/>
              <a:gdLst>
                <a:gd name="connsiteX0" fmla="*/ 51519 w 52212"/>
                <a:gd name="connsiteY0" fmla="*/ 29579 h 41344"/>
                <a:gd name="connsiteX1" fmla="*/ 28503 w 52212"/>
                <a:gd name="connsiteY1" fmla="*/ 41033 h 41344"/>
                <a:gd name="connsiteX2" fmla="*/ 0 w 52212"/>
                <a:gd name="connsiteY2" fmla="*/ 18177 h 41344"/>
                <a:gd name="connsiteX3" fmla="*/ 17582 w 52212"/>
                <a:gd name="connsiteY3" fmla="*/ 63 h 41344"/>
                <a:gd name="connsiteX4" fmla="*/ 52212 w 52212"/>
                <a:gd name="connsiteY4" fmla="*/ 18231 h 41344"/>
                <a:gd name="connsiteX5" fmla="*/ 51519 w 52212"/>
                <a:gd name="connsiteY5" fmla="*/ 29579 h 4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12" h="41344">
                  <a:moveTo>
                    <a:pt x="51519" y="29579"/>
                  </a:moveTo>
                  <a:cubicBezTo>
                    <a:pt x="43688" y="33788"/>
                    <a:pt x="33778" y="43164"/>
                    <a:pt x="28503" y="41033"/>
                  </a:cubicBezTo>
                  <a:cubicBezTo>
                    <a:pt x="17688" y="36665"/>
                    <a:pt x="9324" y="26169"/>
                    <a:pt x="0" y="18177"/>
                  </a:cubicBezTo>
                  <a:cubicBezTo>
                    <a:pt x="5967" y="11731"/>
                    <a:pt x="13586" y="-1003"/>
                    <a:pt x="17582" y="63"/>
                  </a:cubicBezTo>
                  <a:cubicBezTo>
                    <a:pt x="29889" y="3260"/>
                    <a:pt x="40811" y="11784"/>
                    <a:pt x="52212" y="18231"/>
                  </a:cubicBezTo>
                  <a:cubicBezTo>
                    <a:pt x="51999" y="22013"/>
                    <a:pt x="51733" y="25796"/>
                    <a:pt x="51519" y="295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4" name="任意多边形: 形状 633"/>
            <p:cNvSpPr/>
            <p:nvPr/>
          </p:nvSpPr>
          <p:spPr>
            <a:xfrm>
              <a:off x="9000804" y="3534273"/>
              <a:ext cx="45844" cy="47059"/>
            </a:xfrm>
            <a:custGeom>
              <a:avLst/>
              <a:gdLst>
                <a:gd name="connsiteX0" fmla="*/ 45844 w 45844"/>
                <a:gd name="connsiteY0" fmla="*/ 45714 h 47059"/>
                <a:gd name="connsiteX1" fmla="*/ 26 w 45844"/>
                <a:gd name="connsiteY1" fmla="*/ 19394 h 47059"/>
                <a:gd name="connsiteX2" fmla="*/ 13558 w 45844"/>
                <a:gd name="connsiteY2" fmla="*/ 1 h 47059"/>
                <a:gd name="connsiteX3" fmla="*/ 45844 w 45844"/>
                <a:gd name="connsiteY3" fmla="*/ 45714 h 4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44" h="47059">
                  <a:moveTo>
                    <a:pt x="45844" y="45714"/>
                  </a:moveTo>
                  <a:cubicBezTo>
                    <a:pt x="18513" y="50242"/>
                    <a:pt x="2157" y="43796"/>
                    <a:pt x="26" y="19394"/>
                  </a:cubicBezTo>
                  <a:cubicBezTo>
                    <a:pt x="-561" y="13054"/>
                    <a:pt x="9029" y="-158"/>
                    <a:pt x="13558" y="1"/>
                  </a:cubicBezTo>
                  <a:cubicBezTo>
                    <a:pt x="40836" y="1067"/>
                    <a:pt x="43074" y="21739"/>
                    <a:pt x="45844" y="457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5" name="任意多边形: 形状 634"/>
            <p:cNvSpPr/>
            <p:nvPr/>
          </p:nvSpPr>
          <p:spPr>
            <a:xfrm>
              <a:off x="7775577" y="3639498"/>
              <a:ext cx="43488" cy="58285"/>
            </a:xfrm>
            <a:custGeom>
              <a:avLst/>
              <a:gdLst>
                <a:gd name="connsiteX0" fmla="*/ 19740 w 43488"/>
                <a:gd name="connsiteY0" fmla="*/ 0 h 58285"/>
                <a:gd name="connsiteX1" fmla="*/ 43395 w 43488"/>
                <a:gd name="connsiteY1" fmla="*/ 40704 h 58285"/>
                <a:gd name="connsiteX2" fmla="*/ 27998 w 43488"/>
                <a:gd name="connsiteY2" fmla="*/ 58286 h 58285"/>
                <a:gd name="connsiteX3" fmla="*/ 134 w 43488"/>
                <a:gd name="connsiteY3" fmla="*/ 26159 h 58285"/>
                <a:gd name="connsiteX4" fmla="*/ 19740 w 43488"/>
                <a:gd name="connsiteY4" fmla="*/ 0 h 5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88" h="58285">
                  <a:moveTo>
                    <a:pt x="19740" y="0"/>
                  </a:moveTo>
                  <a:cubicBezTo>
                    <a:pt x="30662" y="17848"/>
                    <a:pt x="39293" y="28504"/>
                    <a:pt x="43395" y="40704"/>
                  </a:cubicBezTo>
                  <a:cubicBezTo>
                    <a:pt x="44621" y="44380"/>
                    <a:pt x="33486" y="52319"/>
                    <a:pt x="27998" y="58286"/>
                  </a:cubicBezTo>
                  <a:cubicBezTo>
                    <a:pt x="18408" y="47790"/>
                    <a:pt x="7753" y="37934"/>
                    <a:pt x="134" y="26159"/>
                  </a:cubicBezTo>
                  <a:cubicBezTo>
                    <a:pt x="-1305" y="23868"/>
                    <a:pt x="9085" y="13959"/>
                    <a:pt x="1974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6" name="任意多边形: 形状 635"/>
            <p:cNvSpPr/>
            <p:nvPr/>
          </p:nvSpPr>
          <p:spPr>
            <a:xfrm>
              <a:off x="7056889" y="4140116"/>
              <a:ext cx="56527" cy="43660"/>
            </a:xfrm>
            <a:custGeom>
              <a:avLst/>
              <a:gdLst>
                <a:gd name="connsiteX0" fmla="*/ 56528 w 56527"/>
                <a:gd name="connsiteY0" fmla="*/ 22035 h 43660"/>
                <a:gd name="connsiteX1" fmla="*/ 28503 w 56527"/>
                <a:gd name="connsiteY1" fmla="*/ 43506 h 43660"/>
                <a:gd name="connsiteX2" fmla="*/ 0 w 56527"/>
                <a:gd name="connsiteY2" fmla="*/ 15749 h 43660"/>
                <a:gd name="connsiteX3" fmla="*/ 18061 w 56527"/>
                <a:gd name="connsiteY3" fmla="*/ 85 h 43660"/>
                <a:gd name="connsiteX4" fmla="*/ 56528 w 56527"/>
                <a:gd name="connsiteY4" fmla="*/ 22035 h 4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27" h="43660">
                  <a:moveTo>
                    <a:pt x="56528" y="22035"/>
                  </a:moveTo>
                  <a:cubicBezTo>
                    <a:pt x="42302" y="33224"/>
                    <a:pt x="31008" y="45158"/>
                    <a:pt x="28503" y="43506"/>
                  </a:cubicBezTo>
                  <a:cubicBezTo>
                    <a:pt x="17582" y="36367"/>
                    <a:pt x="9270" y="25392"/>
                    <a:pt x="0" y="15749"/>
                  </a:cubicBezTo>
                  <a:cubicBezTo>
                    <a:pt x="6127" y="10154"/>
                    <a:pt x="13799" y="-1087"/>
                    <a:pt x="18061" y="85"/>
                  </a:cubicBezTo>
                  <a:cubicBezTo>
                    <a:pt x="29409" y="3175"/>
                    <a:pt x="39319" y="11646"/>
                    <a:pt x="56528" y="220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7" name="任意多边形: 形状 636"/>
            <p:cNvSpPr/>
            <p:nvPr/>
          </p:nvSpPr>
          <p:spPr>
            <a:xfrm>
              <a:off x="6683839" y="4861135"/>
              <a:ext cx="47478" cy="42638"/>
            </a:xfrm>
            <a:custGeom>
              <a:avLst/>
              <a:gdLst>
                <a:gd name="connsiteX0" fmla="*/ 0 w 47478"/>
                <a:gd name="connsiteY0" fmla="*/ 5346 h 42638"/>
                <a:gd name="connsiteX1" fmla="*/ 47311 w 47478"/>
                <a:gd name="connsiteY1" fmla="*/ 18399 h 42638"/>
                <a:gd name="connsiteX2" fmla="*/ 31061 w 47478"/>
                <a:gd name="connsiteY2" fmla="*/ 41894 h 42638"/>
                <a:gd name="connsiteX3" fmla="*/ 0 w 47478"/>
                <a:gd name="connsiteY3" fmla="*/ 5346 h 4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78" h="42638">
                  <a:moveTo>
                    <a:pt x="0" y="5346"/>
                  </a:moveTo>
                  <a:cubicBezTo>
                    <a:pt x="19393" y="1936"/>
                    <a:pt x="40011" y="-9838"/>
                    <a:pt x="47311" y="18399"/>
                  </a:cubicBezTo>
                  <a:cubicBezTo>
                    <a:pt x="48962" y="24792"/>
                    <a:pt x="38040" y="40669"/>
                    <a:pt x="31061" y="41894"/>
                  </a:cubicBezTo>
                  <a:cubicBezTo>
                    <a:pt x="4369" y="46636"/>
                    <a:pt x="426" y="28042"/>
                    <a:pt x="0" y="53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8" name="任意多边形: 形状 637"/>
            <p:cNvSpPr/>
            <p:nvPr/>
          </p:nvSpPr>
          <p:spPr>
            <a:xfrm>
              <a:off x="10153210" y="4220364"/>
              <a:ext cx="54357" cy="56982"/>
            </a:xfrm>
            <a:custGeom>
              <a:avLst/>
              <a:gdLst>
                <a:gd name="connsiteX0" fmla="*/ 54357 w 54357"/>
                <a:gd name="connsiteY0" fmla="*/ 56814 h 56982"/>
                <a:gd name="connsiteX1" fmla="*/ 280 w 54357"/>
                <a:gd name="connsiteY1" fmla="*/ 13179 h 56982"/>
                <a:gd name="connsiteX2" fmla="*/ 5821 w 54357"/>
                <a:gd name="connsiteY2" fmla="*/ 552 h 56982"/>
                <a:gd name="connsiteX3" fmla="*/ 22497 w 54357"/>
                <a:gd name="connsiteY3" fmla="*/ 3642 h 56982"/>
                <a:gd name="connsiteX4" fmla="*/ 54357 w 54357"/>
                <a:gd name="connsiteY4" fmla="*/ 56814 h 56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57" h="56981">
                  <a:moveTo>
                    <a:pt x="54357" y="56814"/>
                  </a:moveTo>
                  <a:cubicBezTo>
                    <a:pt x="14825" y="59318"/>
                    <a:pt x="9657" y="33531"/>
                    <a:pt x="280" y="13179"/>
                  </a:cubicBezTo>
                  <a:cubicBezTo>
                    <a:pt x="-1105" y="10196"/>
                    <a:pt x="2944" y="1245"/>
                    <a:pt x="5821" y="552"/>
                  </a:cubicBezTo>
                  <a:cubicBezTo>
                    <a:pt x="10989" y="-726"/>
                    <a:pt x="20100" y="179"/>
                    <a:pt x="22497" y="3642"/>
                  </a:cubicBezTo>
                  <a:cubicBezTo>
                    <a:pt x="33153" y="19093"/>
                    <a:pt x="41997" y="35769"/>
                    <a:pt x="54357" y="568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9" name="任意多边形: 形状 638"/>
            <p:cNvSpPr/>
            <p:nvPr/>
          </p:nvSpPr>
          <p:spPr>
            <a:xfrm>
              <a:off x="7099458" y="4312290"/>
              <a:ext cx="48895" cy="51464"/>
            </a:xfrm>
            <a:custGeom>
              <a:avLst/>
              <a:gdLst>
                <a:gd name="connsiteX0" fmla="*/ 28397 w 48895"/>
                <a:gd name="connsiteY0" fmla="*/ 51464 h 51464"/>
                <a:gd name="connsiteX1" fmla="*/ 0 w 48895"/>
                <a:gd name="connsiteY1" fmla="*/ 18219 h 51464"/>
                <a:gd name="connsiteX2" fmla="*/ 22164 w 48895"/>
                <a:gd name="connsiteY2" fmla="*/ 158 h 51464"/>
                <a:gd name="connsiteX3" fmla="*/ 48749 w 48895"/>
                <a:gd name="connsiteY3" fmla="*/ 25411 h 51464"/>
                <a:gd name="connsiteX4" fmla="*/ 28397 w 48895"/>
                <a:gd name="connsiteY4" fmla="*/ 51464 h 5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895" h="51464">
                  <a:moveTo>
                    <a:pt x="28397" y="51464"/>
                  </a:moveTo>
                  <a:cubicBezTo>
                    <a:pt x="16090" y="37079"/>
                    <a:pt x="8045" y="27649"/>
                    <a:pt x="0" y="18219"/>
                  </a:cubicBezTo>
                  <a:cubicBezTo>
                    <a:pt x="7565" y="11772"/>
                    <a:pt x="18221" y="-1600"/>
                    <a:pt x="22164" y="158"/>
                  </a:cubicBezTo>
                  <a:cubicBezTo>
                    <a:pt x="32926" y="4953"/>
                    <a:pt x="42302" y="15129"/>
                    <a:pt x="48749" y="25411"/>
                  </a:cubicBezTo>
                  <a:cubicBezTo>
                    <a:pt x="50347" y="27916"/>
                    <a:pt x="38520" y="38837"/>
                    <a:pt x="28397" y="514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0" name="任意多边形: 形状 639"/>
            <p:cNvSpPr/>
            <p:nvPr/>
          </p:nvSpPr>
          <p:spPr>
            <a:xfrm>
              <a:off x="9130492" y="3567680"/>
              <a:ext cx="45727" cy="57486"/>
            </a:xfrm>
            <a:custGeom>
              <a:avLst/>
              <a:gdLst>
                <a:gd name="connsiteX0" fmla="*/ 32195 w 45727"/>
                <a:gd name="connsiteY0" fmla="*/ 57487 h 57486"/>
                <a:gd name="connsiteX1" fmla="*/ 1347 w 45727"/>
                <a:gd name="connsiteY1" fmla="*/ 25680 h 57486"/>
                <a:gd name="connsiteX2" fmla="*/ 3585 w 45727"/>
                <a:gd name="connsiteY2" fmla="*/ 0 h 57486"/>
                <a:gd name="connsiteX3" fmla="*/ 28786 w 45727"/>
                <a:gd name="connsiteY3" fmla="*/ 7885 h 57486"/>
                <a:gd name="connsiteX4" fmla="*/ 45728 w 45727"/>
                <a:gd name="connsiteY4" fmla="*/ 49069 h 57486"/>
                <a:gd name="connsiteX5" fmla="*/ 32195 w 45727"/>
                <a:gd name="connsiteY5" fmla="*/ 57487 h 5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27" h="57486">
                  <a:moveTo>
                    <a:pt x="32195" y="57487"/>
                  </a:moveTo>
                  <a:cubicBezTo>
                    <a:pt x="21646" y="47044"/>
                    <a:pt x="9286" y="37827"/>
                    <a:pt x="1347" y="25680"/>
                  </a:cubicBezTo>
                  <a:cubicBezTo>
                    <a:pt x="-2329" y="20032"/>
                    <a:pt x="2573" y="8738"/>
                    <a:pt x="3585" y="0"/>
                  </a:cubicBezTo>
                  <a:cubicBezTo>
                    <a:pt x="12269" y="2451"/>
                    <a:pt x="24949" y="2184"/>
                    <a:pt x="28786" y="7885"/>
                  </a:cubicBezTo>
                  <a:cubicBezTo>
                    <a:pt x="36884" y="19979"/>
                    <a:pt x="40347" y="35163"/>
                    <a:pt x="45728" y="49069"/>
                  </a:cubicBezTo>
                  <a:cubicBezTo>
                    <a:pt x="41199" y="51892"/>
                    <a:pt x="36724" y="54716"/>
                    <a:pt x="32195" y="574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1" name="任意多边形: 形状 640"/>
            <p:cNvSpPr/>
            <p:nvPr/>
          </p:nvSpPr>
          <p:spPr>
            <a:xfrm>
              <a:off x="11008383" y="5320566"/>
              <a:ext cx="61748" cy="71978"/>
            </a:xfrm>
            <a:custGeom>
              <a:avLst/>
              <a:gdLst>
                <a:gd name="connsiteX0" fmla="*/ 0 w 61748"/>
                <a:gd name="connsiteY0" fmla="*/ 0 h 71978"/>
                <a:gd name="connsiteX1" fmla="*/ 61749 w 61748"/>
                <a:gd name="connsiteY1" fmla="*/ 71978 h 71978"/>
                <a:gd name="connsiteX2" fmla="*/ 0 w 61748"/>
                <a:gd name="connsiteY2" fmla="*/ 0 h 7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748" h="71978">
                  <a:moveTo>
                    <a:pt x="0" y="0"/>
                  </a:moveTo>
                  <a:cubicBezTo>
                    <a:pt x="40011" y="7512"/>
                    <a:pt x="49388" y="35803"/>
                    <a:pt x="61749" y="71978"/>
                  </a:cubicBezTo>
                  <a:cubicBezTo>
                    <a:pt x="24881" y="56847"/>
                    <a:pt x="11454" y="3207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2" name="任意多边形: 形状 641"/>
            <p:cNvSpPr/>
            <p:nvPr/>
          </p:nvSpPr>
          <p:spPr>
            <a:xfrm>
              <a:off x="9615136" y="3732734"/>
              <a:ext cx="46708" cy="57326"/>
            </a:xfrm>
            <a:custGeom>
              <a:avLst/>
              <a:gdLst>
                <a:gd name="connsiteX0" fmla="*/ 34934 w 46708"/>
                <a:gd name="connsiteY0" fmla="*/ 57327 h 57326"/>
                <a:gd name="connsiteX1" fmla="*/ 1476 w 46708"/>
                <a:gd name="connsiteY1" fmla="*/ 21791 h 57326"/>
                <a:gd name="connsiteX2" fmla="*/ 1955 w 46708"/>
                <a:gd name="connsiteY2" fmla="*/ 0 h 57326"/>
                <a:gd name="connsiteX3" fmla="*/ 24652 w 46708"/>
                <a:gd name="connsiteY3" fmla="*/ 3143 h 57326"/>
                <a:gd name="connsiteX4" fmla="*/ 46708 w 46708"/>
                <a:gd name="connsiteY4" fmla="*/ 48749 h 57326"/>
                <a:gd name="connsiteX5" fmla="*/ 34934 w 46708"/>
                <a:gd name="connsiteY5" fmla="*/ 57327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708" h="57325">
                  <a:moveTo>
                    <a:pt x="34934" y="57327"/>
                  </a:moveTo>
                  <a:cubicBezTo>
                    <a:pt x="23586" y="45659"/>
                    <a:pt x="11119" y="34790"/>
                    <a:pt x="1476" y="21791"/>
                  </a:cubicBezTo>
                  <a:cubicBezTo>
                    <a:pt x="-1934" y="17155"/>
                    <a:pt x="1582" y="7406"/>
                    <a:pt x="1955" y="0"/>
                  </a:cubicBezTo>
                  <a:cubicBezTo>
                    <a:pt x="9787" y="852"/>
                    <a:pt x="21881" y="-1066"/>
                    <a:pt x="24652" y="3143"/>
                  </a:cubicBezTo>
                  <a:cubicBezTo>
                    <a:pt x="33815" y="17155"/>
                    <a:pt x="39623" y="33405"/>
                    <a:pt x="46708" y="48749"/>
                  </a:cubicBezTo>
                  <a:cubicBezTo>
                    <a:pt x="42766" y="51626"/>
                    <a:pt x="38877" y="54450"/>
                    <a:pt x="34934" y="573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3" name="任意多边形: 形状 642"/>
            <p:cNvSpPr/>
            <p:nvPr/>
          </p:nvSpPr>
          <p:spPr>
            <a:xfrm>
              <a:off x="10876947" y="5049330"/>
              <a:ext cx="53064" cy="64945"/>
            </a:xfrm>
            <a:custGeom>
              <a:avLst/>
              <a:gdLst>
                <a:gd name="connsiteX0" fmla="*/ 0 w 53064"/>
                <a:gd name="connsiteY0" fmla="*/ 0 h 64945"/>
                <a:gd name="connsiteX1" fmla="*/ 53065 w 53064"/>
                <a:gd name="connsiteY1" fmla="*/ 64945 h 64945"/>
                <a:gd name="connsiteX2" fmla="*/ 0 w 53064"/>
                <a:gd name="connsiteY2" fmla="*/ 0 h 6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063" h="64945">
                  <a:moveTo>
                    <a:pt x="0" y="0"/>
                  </a:moveTo>
                  <a:cubicBezTo>
                    <a:pt x="37454" y="12094"/>
                    <a:pt x="47098" y="37028"/>
                    <a:pt x="53065" y="64945"/>
                  </a:cubicBezTo>
                  <a:cubicBezTo>
                    <a:pt x="20405" y="59511"/>
                    <a:pt x="11614" y="33778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4" name="任意多边形: 形状 643"/>
            <p:cNvSpPr/>
            <p:nvPr/>
          </p:nvSpPr>
          <p:spPr>
            <a:xfrm>
              <a:off x="9771490" y="3928457"/>
              <a:ext cx="48535" cy="53296"/>
            </a:xfrm>
            <a:custGeom>
              <a:avLst/>
              <a:gdLst>
                <a:gd name="connsiteX0" fmla="*/ 0 w 48535"/>
                <a:gd name="connsiteY0" fmla="*/ 178 h 53296"/>
                <a:gd name="connsiteX1" fmla="*/ 48536 w 48535"/>
                <a:gd name="connsiteY1" fmla="*/ 53296 h 53296"/>
                <a:gd name="connsiteX2" fmla="*/ 0 w 48535"/>
                <a:gd name="connsiteY2" fmla="*/ 178 h 53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535" h="53296">
                  <a:moveTo>
                    <a:pt x="0" y="178"/>
                  </a:moveTo>
                  <a:cubicBezTo>
                    <a:pt x="35696" y="-1686"/>
                    <a:pt x="47204" y="10727"/>
                    <a:pt x="48536" y="53296"/>
                  </a:cubicBezTo>
                  <a:cubicBezTo>
                    <a:pt x="15344" y="50313"/>
                    <a:pt x="7139" y="26231"/>
                    <a:pt x="0" y="1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5" name="任意多边形: 形状 644"/>
            <p:cNvSpPr/>
            <p:nvPr/>
          </p:nvSpPr>
          <p:spPr>
            <a:xfrm>
              <a:off x="6295657" y="6374737"/>
              <a:ext cx="48431" cy="48622"/>
            </a:xfrm>
            <a:custGeom>
              <a:avLst/>
              <a:gdLst>
                <a:gd name="connsiteX0" fmla="*/ 19342 w 48431"/>
                <a:gd name="connsiteY0" fmla="*/ 48623 h 48622"/>
                <a:gd name="connsiteX1" fmla="*/ 2 w 48431"/>
                <a:gd name="connsiteY1" fmla="*/ 15804 h 48622"/>
                <a:gd name="connsiteX2" fmla="*/ 22219 w 48431"/>
                <a:gd name="connsiteY2" fmla="*/ 194 h 48622"/>
                <a:gd name="connsiteX3" fmla="*/ 48431 w 48431"/>
                <a:gd name="connsiteY3" fmla="*/ 23422 h 48622"/>
                <a:gd name="connsiteX4" fmla="*/ 19342 w 48431"/>
                <a:gd name="connsiteY4" fmla="*/ 48623 h 4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31" h="48622">
                  <a:moveTo>
                    <a:pt x="19342" y="48623"/>
                  </a:moveTo>
                  <a:cubicBezTo>
                    <a:pt x="10018" y="33971"/>
                    <a:pt x="322" y="25021"/>
                    <a:pt x="2" y="15804"/>
                  </a:cubicBezTo>
                  <a:cubicBezTo>
                    <a:pt x="-211" y="10423"/>
                    <a:pt x="16784" y="-1671"/>
                    <a:pt x="22219" y="194"/>
                  </a:cubicBezTo>
                  <a:cubicBezTo>
                    <a:pt x="32395" y="3763"/>
                    <a:pt x="39854" y="15271"/>
                    <a:pt x="48431" y="23422"/>
                  </a:cubicBezTo>
                  <a:cubicBezTo>
                    <a:pt x="40866" y="30029"/>
                    <a:pt x="33300" y="36582"/>
                    <a:pt x="19342" y="486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6" name="任意多边形: 形状 645"/>
            <p:cNvSpPr/>
            <p:nvPr/>
          </p:nvSpPr>
          <p:spPr>
            <a:xfrm>
              <a:off x="10050450" y="4164336"/>
              <a:ext cx="43543" cy="64146"/>
            </a:xfrm>
            <a:custGeom>
              <a:avLst/>
              <a:gdLst>
                <a:gd name="connsiteX0" fmla="*/ 748 w 43543"/>
                <a:gd name="connsiteY0" fmla="*/ 0 h 64146"/>
                <a:gd name="connsiteX1" fmla="*/ 43316 w 43543"/>
                <a:gd name="connsiteY1" fmla="*/ 64146 h 64146"/>
                <a:gd name="connsiteX2" fmla="*/ 748 w 43543"/>
                <a:gd name="connsiteY2" fmla="*/ 0 h 6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43" h="64146">
                  <a:moveTo>
                    <a:pt x="748" y="0"/>
                  </a:moveTo>
                  <a:cubicBezTo>
                    <a:pt x="31275" y="13586"/>
                    <a:pt x="45554" y="33032"/>
                    <a:pt x="43316" y="64146"/>
                  </a:cubicBezTo>
                  <a:cubicBezTo>
                    <a:pt x="6288" y="54876"/>
                    <a:pt x="-2929" y="41237"/>
                    <a:pt x="74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7" name="任意多边形: 形状 646"/>
            <p:cNvSpPr/>
            <p:nvPr/>
          </p:nvSpPr>
          <p:spPr>
            <a:xfrm>
              <a:off x="6238918" y="6192878"/>
              <a:ext cx="59670" cy="42671"/>
            </a:xfrm>
            <a:custGeom>
              <a:avLst/>
              <a:gdLst>
                <a:gd name="connsiteX0" fmla="*/ 59671 w 59670"/>
                <a:gd name="connsiteY0" fmla="*/ 21261 h 42671"/>
                <a:gd name="connsiteX1" fmla="*/ 25573 w 59670"/>
                <a:gd name="connsiteY1" fmla="*/ 42412 h 42671"/>
                <a:gd name="connsiteX2" fmla="*/ 0 w 59670"/>
                <a:gd name="connsiteY2" fmla="*/ 16999 h 42671"/>
                <a:gd name="connsiteX3" fmla="*/ 23975 w 59670"/>
                <a:gd name="connsiteY3" fmla="*/ 3 h 42671"/>
                <a:gd name="connsiteX4" fmla="*/ 59671 w 59670"/>
                <a:gd name="connsiteY4" fmla="*/ 21261 h 4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70" h="42671">
                  <a:moveTo>
                    <a:pt x="59671" y="21261"/>
                  </a:moveTo>
                  <a:cubicBezTo>
                    <a:pt x="42196" y="32609"/>
                    <a:pt x="31008" y="44597"/>
                    <a:pt x="25573" y="42412"/>
                  </a:cubicBezTo>
                  <a:cubicBezTo>
                    <a:pt x="15291" y="38257"/>
                    <a:pt x="8365" y="25950"/>
                    <a:pt x="0" y="16999"/>
                  </a:cubicBezTo>
                  <a:cubicBezTo>
                    <a:pt x="7992" y="10925"/>
                    <a:pt x="16143" y="-210"/>
                    <a:pt x="23975" y="3"/>
                  </a:cubicBezTo>
                  <a:cubicBezTo>
                    <a:pt x="33299" y="270"/>
                    <a:pt x="42302" y="10286"/>
                    <a:pt x="59671" y="212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8" name="任意多边形: 形状 647"/>
            <p:cNvSpPr/>
            <p:nvPr/>
          </p:nvSpPr>
          <p:spPr>
            <a:xfrm>
              <a:off x="6346379" y="6553314"/>
              <a:ext cx="51680" cy="50070"/>
            </a:xfrm>
            <a:custGeom>
              <a:avLst/>
              <a:gdLst>
                <a:gd name="connsiteX0" fmla="*/ 28930 w 51680"/>
                <a:gd name="connsiteY0" fmla="*/ 50071 h 50070"/>
                <a:gd name="connsiteX1" fmla="*/ 0 w 51680"/>
                <a:gd name="connsiteY1" fmla="*/ 17518 h 50070"/>
                <a:gd name="connsiteX2" fmla="*/ 27385 w 51680"/>
                <a:gd name="connsiteY2" fmla="*/ 43 h 50070"/>
                <a:gd name="connsiteX3" fmla="*/ 51519 w 51680"/>
                <a:gd name="connsiteY3" fmla="*/ 22100 h 50070"/>
                <a:gd name="connsiteX4" fmla="*/ 28930 w 51680"/>
                <a:gd name="connsiteY4" fmla="*/ 50071 h 5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80" h="50070">
                  <a:moveTo>
                    <a:pt x="28930" y="50071"/>
                  </a:moveTo>
                  <a:cubicBezTo>
                    <a:pt x="15877" y="35366"/>
                    <a:pt x="7938" y="26469"/>
                    <a:pt x="0" y="17518"/>
                  </a:cubicBezTo>
                  <a:cubicBezTo>
                    <a:pt x="9164" y="11178"/>
                    <a:pt x="18860" y="-809"/>
                    <a:pt x="27385" y="43"/>
                  </a:cubicBezTo>
                  <a:cubicBezTo>
                    <a:pt x="36442" y="895"/>
                    <a:pt x="46938" y="12563"/>
                    <a:pt x="51519" y="22100"/>
                  </a:cubicBezTo>
                  <a:cubicBezTo>
                    <a:pt x="53278" y="25670"/>
                    <a:pt x="40331" y="36379"/>
                    <a:pt x="28930" y="500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9" name="任意多边形: 形状 648"/>
            <p:cNvSpPr/>
            <p:nvPr/>
          </p:nvSpPr>
          <p:spPr>
            <a:xfrm>
              <a:off x="10782806" y="4994774"/>
              <a:ext cx="57753" cy="66490"/>
            </a:xfrm>
            <a:custGeom>
              <a:avLst/>
              <a:gdLst>
                <a:gd name="connsiteX0" fmla="*/ 57753 w 57753"/>
                <a:gd name="connsiteY0" fmla="*/ 66491 h 66490"/>
                <a:gd name="connsiteX1" fmla="*/ 0 w 57753"/>
                <a:gd name="connsiteY1" fmla="*/ 0 h 66490"/>
                <a:gd name="connsiteX2" fmla="*/ 57753 w 57753"/>
                <a:gd name="connsiteY2" fmla="*/ 66491 h 6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753" h="66490">
                  <a:moveTo>
                    <a:pt x="57753" y="66491"/>
                  </a:moveTo>
                  <a:cubicBezTo>
                    <a:pt x="19446" y="59298"/>
                    <a:pt x="10283" y="32340"/>
                    <a:pt x="0" y="0"/>
                  </a:cubicBezTo>
                  <a:cubicBezTo>
                    <a:pt x="37987" y="8844"/>
                    <a:pt x="48696" y="34524"/>
                    <a:pt x="57753" y="664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0" name="任意多边形: 形状 649"/>
            <p:cNvSpPr/>
            <p:nvPr/>
          </p:nvSpPr>
          <p:spPr>
            <a:xfrm>
              <a:off x="11098369" y="5379758"/>
              <a:ext cx="65265" cy="66916"/>
            </a:xfrm>
            <a:custGeom>
              <a:avLst/>
              <a:gdLst>
                <a:gd name="connsiteX0" fmla="*/ 65265 w 65265"/>
                <a:gd name="connsiteY0" fmla="*/ 66917 h 66916"/>
                <a:gd name="connsiteX1" fmla="*/ 0 w 65265"/>
                <a:gd name="connsiteY1" fmla="*/ 0 h 66916"/>
                <a:gd name="connsiteX2" fmla="*/ 65265 w 65265"/>
                <a:gd name="connsiteY2" fmla="*/ 66917 h 6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265" h="66916">
                  <a:moveTo>
                    <a:pt x="65265" y="66917"/>
                  </a:moveTo>
                  <a:cubicBezTo>
                    <a:pt x="25946" y="59191"/>
                    <a:pt x="18807" y="24881"/>
                    <a:pt x="0" y="0"/>
                  </a:cubicBezTo>
                  <a:cubicBezTo>
                    <a:pt x="31327" y="2717"/>
                    <a:pt x="49069" y="20778"/>
                    <a:pt x="65265" y="669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1" name="任意多边形: 形状 650"/>
            <p:cNvSpPr/>
            <p:nvPr/>
          </p:nvSpPr>
          <p:spPr>
            <a:xfrm>
              <a:off x="11578400" y="6018769"/>
              <a:ext cx="58978" cy="67236"/>
            </a:xfrm>
            <a:custGeom>
              <a:avLst/>
              <a:gdLst>
                <a:gd name="connsiteX0" fmla="*/ 58979 w 58978"/>
                <a:gd name="connsiteY0" fmla="*/ 67236 h 67236"/>
                <a:gd name="connsiteX1" fmla="*/ 0 w 58978"/>
                <a:gd name="connsiteY1" fmla="*/ 0 h 67236"/>
                <a:gd name="connsiteX2" fmla="*/ 58979 w 58978"/>
                <a:gd name="connsiteY2" fmla="*/ 67236 h 6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977" h="67236">
                  <a:moveTo>
                    <a:pt x="58979" y="67236"/>
                  </a:moveTo>
                  <a:cubicBezTo>
                    <a:pt x="39319" y="44807"/>
                    <a:pt x="19660" y="22430"/>
                    <a:pt x="0" y="0"/>
                  </a:cubicBezTo>
                  <a:cubicBezTo>
                    <a:pt x="36229" y="3729"/>
                    <a:pt x="53544" y="22856"/>
                    <a:pt x="58979" y="672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2" name="任意多边形: 形状 651"/>
            <p:cNvSpPr/>
            <p:nvPr/>
          </p:nvSpPr>
          <p:spPr>
            <a:xfrm>
              <a:off x="11247173" y="5647744"/>
              <a:ext cx="59884" cy="64465"/>
            </a:xfrm>
            <a:custGeom>
              <a:avLst/>
              <a:gdLst>
                <a:gd name="connsiteX0" fmla="*/ 59884 w 59884"/>
                <a:gd name="connsiteY0" fmla="*/ 64466 h 64465"/>
                <a:gd name="connsiteX1" fmla="*/ 0 w 59884"/>
                <a:gd name="connsiteY1" fmla="*/ 0 h 64465"/>
                <a:gd name="connsiteX2" fmla="*/ 59884 w 59884"/>
                <a:gd name="connsiteY2" fmla="*/ 64466 h 64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84" h="64465">
                  <a:moveTo>
                    <a:pt x="59884" y="64466"/>
                  </a:moveTo>
                  <a:cubicBezTo>
                    <a:pt x="21684" y="56528"/>
                    <a:pt x="13746" y="26745"/>
                    <a:pt x="0" y="0"/>
                  </a:cubicBezTo>
                  <a:cubicBezTo>
                    <a:pt x="33246" y="4902"/>
                    <a:pt x="49069" y="21578"/>
                    <a:pt x="59884" y="644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3" name="任意多边形: 形状 652"/>
            <p:cNvSpPr/>
            <p:nvPr/>
          </p:nvSpPr>
          <p:spPr>
            <a:xfrm>
              <a:off x="9492902" y="3688087"/>
              <a:ext cx="46027" cy="53916"/>
            </a:xfrm>
            <a:custGeom>
              <a:avLst/>
              <a:gdLst>
                <a:gd name="connsiteX0" fmla="*/ 0 w 46027"/>
                <a:gd name="connsiteY0" fmla="*/ 0 h 53916"/>
                <a:gd name="connsiteX1" fmla="*/ 45446 w 46027"/>
                <a:gd name="connsiteY1" fmla="*/ 53917 h 53916"/>
                <a:gd name="connsiteX2" fmla="*/ 0 w 46027"/>
                <a:gd name="connsiteY2" fmla="*/ 0 h 5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27" h="53916">
                  <a:moveTo>
                    <a:pt x="0" y="0"/>
                  </a:moveTo>
                  <a:cubicBezTo>
                    <a:pt x="38573" y="213"/>
                    <a:pt x="48749" y="13160"/>
                    <a:pt x="45446" y="53917"/>
                  </a:cubicBezTo>
                  <a:cubicBezTo>
                    <a:pt x="13159" y="51040"/>
                    <a:pt x="7725" y="2663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4" name="任意多边形: 形状 653"/>
            <p:cNvSpPr/>
            <p:nvPr/>
          </p:nvSpPr>
          <p:spPr>
            <a:xfrm>
              <a:off x="10942639" y="5187745"/>
              <a:ext cx="67023" cy="71232"/>
            </a:xfrm>
            <a:custGeom>
              <a:avLst/>
              <a:gdLst>
                <a:gd name="connsiteX0" fmla="*/ 67023 w 67023"/>
                <a:gd name="connsiteY0" fmla="*/ 71232 h 71232"/>
                <a:gd name="connsiteX1" fmla="*/ 0 w 67023"/>
                <a:gd name="connsiteY1" fmla="*/ 0 h 71232"/>
                <a:gd name="connsiteX2" fmla="*/ 67023 w 67023"/>
                <a:gd name="connsiteY2" fmla="*/ 71232 h 7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23" h="71232">
                  <a:moveTo>
                    <a:pt x="67023" y="71232"/>
                  </a:moveTo>
                  <a:cubicBezTo>
                    <a:pt x="27012" y="61376"/>
                    <a:pt x="12680" y="34897"/>
                    <a:pt x="0" y="0"/>
                  </a:cubicBezTo>
                  <a:cubicBezTo>
                    <a:pt x="40385" y="9217"/>
                    <a:pt x="49495" y="40491"/>
                    <a:pt x="67023" y="712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5" name="任意多边形: 形状 654"/>
            <p:cNvSpPr/>
            <p:nvPr/>
          </p:nvSpPr>
          <p:spPr>
            <a:xfrm>
              <a:off x="10627501" y="4805692"/>
              <a:ext cx="48749" cy="62068"/>
            </a:xfrm>
            <a:custGeom>
              <a:avLst/>
              <a:gdLst>
                <a:gd name="connsiteX0" fmla="*/ 0 w 48749"/>
                <a:gd name="connsiteY0" fmla="*/ 0 h 62068"/>
                <a:gd name="connsiteX1" fmla="*/ 48749 w 48749"/>
                <a:gd name="connsiteY1" fmla="*/ 62068 h 62068"/>
                <a:gd name="connsiteX2" fmla="*/ 0 w 48749"/>
                <a:gd name="connsiteY2" fmla="*/ 0 h 6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749" h="62068">
                  <a:moveTo>
                    <a:pt x="0" y="0"/>
                  </a:moveTo>
                  <a:cubicBezTo>
                    <a:pt x="35962" y="5647"/>
                    <a:pt x="46405" y="27598"/>
                    <a:pt x="48749" y="62068"/>
                  </a:cubicBezTo>
                  <a:cubicBezTo>
                    <a:pt x="16143" y="51892"/>
                    <a:pt x="4315" y="3106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6" name="任意多边形: 形状 655"/>
            <p:cNvSpPr/>
            <p:nvPr/>
          </p:nvSpPr>
          <p:spPr>
            <a:xfrm>
              <a:off x="6500991" y="6340408"/>
              <a:ext cx="50921" cy="39965"/>
            </a:xfrm>
            <a:custGeom>
              <a:avLst/>
              <a:gdLst>
                <a:gd name="connsiteX0" fmla="*/ 0 w 50921"/>
                <a:gd name="connsiteY0" fmla="*/ 4847 h 39965"/>
                <a:gd name="connsiteX1" fmla="*/ 50720 w 50921"/>
                <a:gd name="connsiteY1" fmla="*/ 19711 h 39965"/>
                <a:gd name="connsiteX2" fmla="*/ 37721 w 50921"/>
                <a:gd name="connsiteY2" fmla="*/ 38731 h 39965"/>
                <a:gd name="connsiteX3" fmla="*/ 0 w 50921"/>
                <a:gd name="connsiteY3" fmla="*/ 4847 h 3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21" h="39965">
                  <a:moveTo>
                    <a:pt x="0" y="4847"/>
                  </a:moveTo>
                  <a:cubicBezTo>
                    <a:pt x="21258" y="-1387"/>
                    <a:pt x="41184" y="-5915"/>
                    <a:pt x="50720" y="19711"/>
                  </a:cubicBezTo>
                  <a:cubicBezTo>
                    <a:pt x="52372" y="24133"/>
                    <a:pt x="43475" y="37506"/>
                    <a:pt x="37721" y="38731"/>
                  </a:cubicBezTo>
                  <a:cubicBezTo>
                    <a:pt x="12467" y="44166"/>
                    <a:pt x="480" y="31432"/>
                    <a:pt x="0" y="48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7" name="任意多边形: 形状 656"/>
            <p:cNvSpPr/>
            <p:nvPr/>
          </p:nvSpPr>
          <p:spPr>
            <a:xfrm>
              <a:off x="6648982" y="6132943"/>
              <a:ext cx="49455" cy="42630"/>
            </a:xfrm>
            <a:custGeom>
              <a:avLst/>
              <a:gdLst>
                <a:gd name="connsiteX0" fmla="*/ 49456 w 49455"/>
                <a:gd name="connsiteY0" fmla="*/ 38467 h 42630"/>
                <a:gd name="connsiteX1" fmla="*/ 440 w 49455"/>
                <a:gd name="connsiteY1" fmla="*/ 25041 h 42630"/>
                <a:gd name="connsiteX2" fmla="*/ 10190 w 49455"/>
                <a:gd name="connsiteY2" fmla="*/ 0 h 42630"/>
                <a:gd name="connsiteX3" fmla="*/ 49456 w 49455"/>
                <a:gd name="connsiteY3" fmla="*/ 38467 h 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55" h="42630">
                  <a:moveTo>
                    <a:pt x="49456" y="38467"/>
                  </a:moveTo>
                  <a:cubicBezTo>
                    <a:pt x="29690" y="42622"/>
                    <a:pt x="9604" y="49495"/>
                    <a:pt x="440" y="25041"/>
                  </a:cubicBezTo>
                  <a:cubicBezTo>
                    <a:pt x="-2064" y="18434"/>
                    <a:pt x="6780" y="-53"/>
                    <a:pt x="10190" y="0"/>
                  </a:cubicBezTo>
                  <a:cubicBezTo>
                    <a:pt x="32940" y="426"/>
                    <a:pt x="47431" y="12467"/>
                    <a:pt x="49456" y="384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8" name="任意多边形: 形状 657"/>
            <p:cNvSpPr/>
            <p:nvPr/>
          </p:nvSpPr>
          <p:spPr>
            <a:xfrm>
              <a:off x="8956921" y="3374229"/>
              <a:ext cx="40105" cy="45392"/>
            </a:xfrm>
            <a:custGeom>
              <a:avLst/>
              <a:gdLst>
                <a:gd name="connsiteX0" fmla="*/ 1819 w 40105"/>
                <a:gd name="connsiteY0" fmla="*/ 0 h 45392"/>
                <a:gd name="connsiteX1" fmla="*/ 39433 w 40105"/>
                <a:gd name="connsiteY1" fmla="*/ 45393 h 45392"/>
                <a:gd name="connsiteX2" fmla="*/ 1819 w 40105"/>
                <a:gd name="connsiteY2" fmla="*/ 0 h 4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05" h="45392">
                  <a:moveTo>
                    <a:pt x="1819" y="0"/>
                  </a:moveTo>
                  <a:cubicBezTo>
                    <a:pt x="34105" y="2397"/>
                    <a:pt x="42789" y="12840"/>
                    <a:pt x="39433" y="45393"/>
                  </a:cubicBezTo>
                  <a:cubicBezTo>
                    <a:pt x="5175" y="45446"/>
                    <a:pt x="-4521" y="33725"/>
                    <a:pt x="18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9" name="任意多边形: 形状 658"/>
            <p:cNvSpPr/>
            <p:nvPr/>
          </p:nvSpPr>
          <p:spPr>
            <a:xfrm>
              <a:off x="8046773" y="3512641"/>
              <a:ext cx="57074" cy="44387"/>
            </a:xfrm>
            <a:custGeom>
              <a:avLst/>
              <a:gdLst>
                <a:gd name="connsiteX0" fmla="*/ 57075 w 57074"/>
                <a:gd name="connsiteY0" fmla="*/ 28667 h 44387"/>
                <a:gd name="connsiteX1" fmla="*/ 24415 w 57074"/>
                <a:gd name="connsiteY1" fmla="*/ 44011 h 44387"/>
                <a:gd name="connsiteX2" fmla="*/ 14 w 57074"/>
                <a:gd name="connsiteY2" fmla="*/ 13642 h 44387"/>
                <a:gd name="connsiteX3" fmla="*/ 17436 w 57074"/>
                <a:gd name="connsiteY3" fmla="*/ 110 h 44387"/>
                <a:gd name="connsiteX4" fmla="*/ 57075 w 57074"/>
                <a:gd name="connsiteY4" fmla="*/ 28667 h 4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074" h="44387">
                  <a:moveTo>
                    <a:pt x="57075" y="28667"/>
                  </a:moveTo>
                  <a:cubicBezTo>
                    <a:pt x="39280" y="37351"/>
                    <a:pt x="27559" y="46355"/>
                    <a:pt x="24415" y="44011"/>
                  </a:cubicBezTo>
                  <a:cubicBezTo>
                    <a:pt x="14293" y="36339"/>
                    <a:pt x="6887" y="24724"/>
                    <a:pt x="14" y="13642"/>
                  </a:cubicBezTo>
                  <a:cubicBezTo>
                    <a:pt x="-519" y="12790"/>
                    <a:pt x="14133" y="-1382"/>
                    <a:pt x="17436" y="110"/>
                  </a:cubicBezTo>
                  <a:cubicBezTo>
                    <a:pt x="28997" y="5331"/>
                    <a:pt x="38587" y="14708"/>
                    <a:pt x="57075" y="286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0" name="任意多边形: 形状 659"/>
            <p:cNvSpPr/>
            <p:nvPr/>
          </p:nvSpPr>
          <p:spPr>
            <a:xfrm>
              <a:off x="8594841" y="3441719"/>
              <a:ext cx="42688" cy="43835"/>
            </a:xfrm>
            <a:custGeom>
              <a:avLst/>
              <a:gdLst>
                <a:gd name="connsiteX0" fmla="*/ 67 w 42688"/>
                <a:gd name="connsiteY0" fmla="*/ 1451 h 43835"/>
                <a:gd name="connsiteX1" fmla="*/ 42689 w 42688"/>
                <a:gd name="connsiteY1" fmla="*/ 40716 h 43835"/>
                <a:gd name="connsiteX2" fmla="*/ 67 w 42688"/>
                <a:gd name="connsiteY2" fmla="*/ 1451 h 43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88" h="43835">
                  <a:moveTo>
                    <a:pt x="67" y="1451"/>
                  </a:moveTo>
                  <a:cubicBezTo>
                    <a:pt x="35762" y="-5742"/>
                    <a:pt x="41570" y="14823"/>
                    <a:pt x="42689" y="40716"/>
                  </a:cubicBezTo>
                  <a:cubicBezTo>
                    <a:pt x="7206" y="49134"/>
                    <a:pt x="-839" y="41942"/>
                    <a:pt x="67" y="14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1" name="任意多边形: 形状 660"/>
            <p:cNvSpPr/>
            <p:nvPr/>
          </p:nvSpPr>
          <p:spPr>
            <a:xfrm>
              <a:off x="11263423" y="5561701"/>
              <a:ext cx="68567" cy="68408"/>
            </a:xfrm>
            <a:custGeom>
              <a:avLst/>
              <a:gdLst>
                <a:gd name="connsiteX0" fmla="*/ 7992 w 68567"/>
                <a:gd name="connsiteY0" fmla="*/ 0 h 68408"/>
                <a:gd name="connsiteX1" fmla="*/ 68568 w 68567"/>
                <a:gd name="connsiteY1" fmla="*/ 68408 h 68408"/>
                <a:gd name="connsiteX2" fmla="*/ 0 w 68567"/>
                <a:gd name="connsiteY2" fmla="*/ 6979 h 68408"/>
                <a:gd name="connsiteX3" fmla="*/ 7992 w 68567"/>
                <a:gd name="connsiteY3" fmla="*/ 0 h 6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67" h="68408">
                  <a:moveTo>
                    <a:pt x="7992" y="0"/>
                  </a:moveTo>
                  <a:cubicBezTo>
                    <a:pt x="26905" y="21364"/>
                    <a:pt x="45872" y="42729"/>
                    <a:pt x="68568" y="68408"/>
                  </a:cubicBezTo>
                  <a:cubicBezTo>
                    <a:pt x="32606" y="66704"/>
                    <a:pt x="21151" y="55089"/>
                    <a:pt x="0" y="6979"/>
                  </a:cubicBezTo>
                  <a:cubicBezTo>
                    <a:pt x="2664" y="4582"/>
                    <a:pt x="5328" y="2291"/>
                    <a:pt x="799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2" name="任意多边形: 形状 661"/>
            <p:cNvSpPr/>
            <p:nvPr/>
          </p:nvSpPr>
          <p:spPr>
            <a:xfrm>
              <a:off x="9889298" y="3971524"/>
              <a:ext cx="42745" cy="54449"/>
            </a:xfrm>
            <a:custGeom>
              <a:avLst/>
              <a:gdLst>
                <a:gd name="connsiteX0" fmla="*/ 681 w 42745"/>
                <a:gd name="connsiteY0" fmla="*/ 0 h 54449"/>
                <a:gd name="connsiteX1" fmla="*/ 42078 w 42745"/>
                <a:gd name="connsiteY1" fmla="*/ 54450 h 54449"/>
                <a:gd name="connsiteX2" fmla="*/ 681 w 42745"/>
                <a:gd name="connsiteY2" fmla="*/ 0 h 54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745" h="54449">
                  <a:moveTo>
                    <a:pt x="681" y="0"/>
                  </a:moveTo>
                  <a:cubicBezTo>
                    <a:pt x="31263" y="8311"/>
                    <a:pt x="46181" y="23389"/>
                    <a:pt x="42078" y="54450"/>
                  </a:cubicBezTo>
                  <a:cubicBezTo>
                    <a:pt x="9419" y="51306"/>
                    <a:pt x="-3208" y="34524"/>
                    <a:pt x="68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3" name="任意多边形: 形状 662"/>
            <p:cNvSpPr/>
            <p:nvPr/>
          </p:nvSpPr>
          <p:spPr>
            <a:xfrm>
              <a:off x="6921220" y="4307173"/>
              <a:ext cx="46467" cy="51758"/>
            </a:xfrm>
            <a:custGeom>
              <a:avLst/>
              <a:gdLst>
                <a:gd name="connsiteX0" fmla="*/ 20856 w 46467"/>
                <a:gd name="connsiteY0" fmla="*/ 0 h 51758"/>
                <a:gd name="connsiteX1" fmla="*/ 46429 w 46467"/>
                <a:gd name="connsiteY1" fmla="*/ 35962 h 51758"/>
                <a:gd name="connsiteX2" fmla="*/ 26503 w 46467"/>
                <a:gd name="connsiteY2" fmla="*/ 51626 h 51758"/>
                <a:gd name="connsiteX3" fmla="*/ 131 w 46467"/>
                <a:gd name="connsiteY3" fmla="*/ 26532 h 51758"/>
                <a:gd name="connsiteX4" fmla="*/ 20856 w 46467"/>
                <a:gd name="connsiteY4" fmla="*/ 0 h 5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67" h="51758">
                  <a:moveTo>
                    <a:pt x="20856" y="0"/>
                  </a:moveTo>
                  <a:cubicBezTo>
                    <a:pt x="32683" y="15664"/>
                    <a:pt x="41474" y="24934"/>
                    <a:pt x="46429" y="35962"/>
                  </a:cubicBezTo>
                  <a:cubicBezTo>
                    <a:pt x="47388" y="38093"/>
                    <a:pt x="30019" y="53331"/>
                    <a:pt x="26503" y="51626"/>
                  </a:cubicBezTo>
                  <a:cubicBezTo>
                    <a:pt x="15954" y="46352"/>
                    <a:pt x="6577" y="36655"/>
                    <a:pt x="131" y="26532"/>
                  </a:cubicBezTo>
                  <a:cubicBezTo>
                    <a:pt x="-1361" y="24081"/>
                    <a:pt x="10200" y="13319"/>
                    <a:pt x="208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4" name="任意多边形: 形状 663"/>
            <p:cNvSpPr/>
            <p:nvPr/>
          </p:nvSpPr>
          <p:spPr>
            <a:xfrm>
              <a:off x="9843716" y="3815367"/>
              <a:ext cx="49513" cy="63080"/>
            </a:xfrm>
            <a:custGeom>
              <a:avLst/>
              <a:gdLst>
                <a:gd name="connsiteX0" fmla="*/ 49514 w 49513"/>
                <a:gd name="connsiteY0" fmla="*/ 63081 h 63080"/>
                <a:gd name="connsiteX1" fmla="*/ 4388 w 49513"/>
                <a:gd name="connsiteY1" fmla="*/ 0 h 63080"/>
                <a:gd name="connsiteX2" fmla="*/ 49514 w 49513"/>
                <a:gd name="connsiteY2" fmla="*/ 63081 h 6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13" h="63080">
                  <a:moveTo>
                    <a:pt x="49514" y="63081"/>
                  </a:moveTo>
                  <a:cubicBezTo>
                    <a:pt x="4867" y="60683"/>
                    <a:pt x="-7813" y="43261"/>
                    <a:pt x="4388" y="0"/>
                  </a:cubicBezTo>
                  <a:cubicBezTo>
                    <a:pt x="20851" y="23016"/>
                    <a:pt x="33264" y="40438"/>
                    <a:pt x="49514" y="630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5" name="任意多边形: 形状 664"/>
            <p:cNvSpPr/>
            <p:nvPr/>
          </p:nvSpPr>
          <p:spPr>
            <a:xfrm>
              <a:off x="10725372" y="4862699"/>
              <a:ext cx="44167" cy="57326"/>
            </a:xfrm>
            <a:custGeom>
              <a:avLst/>
              <a:gdLst>
                <a:gd name="connsiteX0" fmla="*/ 44167 w 44167"/>
                <a:gd name="connsiteY0" fmla="*/ 57327 h 57326"/>
                <a:gd name="connsiteX1" fmla="*/ 0 w 44167"/>
                <a:gd name="connsiteY1" fmla="*/ 0 h 57326"/>
                <a:gd name="connsiteX2" fmla="*/ 44167 w 44167"/>
                <a:gd name="connsiteY2" fmla="*/ 57327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67" h="57325">
                  <a:moveTo>
                    <a:pt x="44167" y="57327"/>
                  </a:moveTo>
                  <a:cubicBezTo>
                    <a:pt x="14225" y="49175"/>
                    <a:pt x="2771" y="28610"/>
                    <a:pt x="0" y="0"/>
                  </a:cubicBezTo>
                  <a:cubicBezTo>
                    <a:pt x="32446" y="6447"/>
                    <a:pt x="42675" y="19766"/>
                    <a:pt x="44167" y="573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6" name="任意多边形: 形状 665"/>
            <p:cNvSpPr/>
            <p:nvPr/>
          </p:nvSpPr>
          <p:spPr>
            <a:xfrm>
              <a:off x="10298992" y="4418044"/>
              <a:ext cx="50579" cy="60203"/>
            </a:xfrm>
            <a:custGeom>
              <a:avLst/>
              <a:gdLst>
                <a:gd name="connsiteX0" fmla="*/ 49548 w 50579"/>
                <a:gd name="connsiteY0" fmla="*/ 60204 h 60203"/>
                <a:gd name="connsiteX1" fmla="*/ 0 w 50579"/>
                <a:gd name="connsiteY1" fmla="*/ 0 h 60203"/>
                <a:gd name="connsiteX2" fmla="*/ 49548 w 50579"/>
                <a:gd name="connsiteY2" fmla="*/ 60204 h 60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79" h="60203">
                  <a:moveTo>
                    <a:pt x="49548" y="60204"/>
                  </a:moveTo>
                  <a:cubicBezTo>
                    <a:pt x="34257" y="41610"/>
                    <a:pt x="18967" y="23069"/>
                    <a:pt x="0" y="0"/>
                  </a:cubicBezTo>
                  <a:cubicBezTo>
                    <a:pt x="42515" y="0"/>
                    <a:pt x="54450" y="13479"/>
                    <a:pt x="49548" y="602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7" name="任意多边形: 形状 666"/>
            <p:cNvSpPr/>
            <p:nvPr/>
          </p:nvSpPr>
          <p:spPr>
            <a:xfrm>
              <a:off x="7892648" y="3485632"/>
              <a:ext cx="42404" cy="56953"/>
            </a:xfrm>
            <a:custGeom>
              <a:avLst/>
              <a:gdLst>
                <a:gd name="connsiteX0" fmla="*/ 19187 w 42404"/>
                <a:gd name="connsiteY0" fmla="*/ 0 h 56953"/>
                <a:gd name="connsiteX1" fmla="*/ 42310 w 42404"/>
                <a:gd name="connsiteY1" fmla="*/ 41237 h 56953"/>
                <a:gd name="connsiteX2" fmla="*/ 28617 w 42404"/>
                <a:gd name="connsiteY2" fmla="*/ 56954 h 56953"/>
                <a:gd name="connsiteX3" fmla="*/ 167 w 42404"/>
                <a:gd name="connsiteY3" fmla="*/ 27704 h 56953"/>
                <a:gd name="connsiteX4" fmla="*/ 19187 w 42404"/>
                <a:gd name="connsiteY4" fmla="*/ 0 h 5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404" h="56953">
                  <a:moveTo>
                    <a:pt x="19187" y="0"/>
                  </a:moveTo>
                  <a:cubicBezTo>
                    <a:pt x="29949" y="18381"/>
                    <a:pt x="37941" y="29143"/>
                    <a:pt x="42310" y="41237"/>
                  </a:cubicBezTo>
                  <a:cubicBezTo>
                    <a:pt x="43482" y="44434"/>
                    <a:pt x="33466" y="51626"/>
                    <a:pt x="28617" y="56954"/>
                  </a:cubicBezTo>
                  <a:cubicBezTo>
                    <a:pt x="18814" y="47417"/>
                    <a:pt x="7946" y="38680"/>
                    <a:pt x="167" y="27704"/>
                  </a:cubicBezTo>
                  <a:cubicBezTo>
                    <a:pt x="-1431" y="25520"/>
                    <a:pt x="8692" y="14971"/>
                    <a:pt x="1918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8" name="任意多边形: 形状 667"/>
            <p:cNvSpPr/>
            <p:nvPr/>
          </p:nvSpPr>
          <p:spPr>
            <a:xfrm>
              <a:off x="9325024" y="3491013"/>
              <a:ext cx="46087" cy="47909"/>
            </a:xfrm>
            <a:custGeom>
              <a:avLst/>
              <a:gdLst>
                <a:gd name="connsiteX0" fmla="*/ 0 w 46087"/>
                <a:gd name="connsiteY0" fmla="*/ 0 h 47909"/>
                <a:gd name="connsiteX1" fmla="*/ 44860 w 46087"/>
                <a:gd name="connsiteY1" fmla="*/ 47790 h 47909"/>
                <a:gd name="connsiteX2" fmla="*/ 0 w 46087"/>
                <a:gd name="connsiteY2" fmla="*/ 0 h 4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7" h="47909">
                  <a:moveTo>
                    <a:pt x="0" y="0"/>
                  </a:moveTo>
                  <a:cubicBezTo>
                    <a:pt x="41556" y="426"/>
                    <a:pt x="49655" y="10442"/>
                    <a:pt x="44860" y="47790"/>
                  </a:cubicBezTo>
                  <a:cubicBezTo>
                    <a:pt x="11668" y="49921"/>
                    <a:pt x="11668" y="2322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9" name="任意多边形: 形状 668"/>
            <p:cNvSpPr/>
            <p:nvPr/>
          </p:nvSpPr>
          <p:spPr>
            <a:xfrm>
              <a:off x="7189231" y="3966480"/>
              <a:ext cx="55621" cy="41642"/>
            </a:xfrm>
            <a:custGeom>
              <a:avLst/>
              <a:gdLst>
                <a:gd name="connsiteX0" fmla="*/ 55622 w 55621"/>
                <a:gd name="connsiteY0" fmla="*/ 23691 h 41642"/>
                <a:gd name="connsiteX1" fmla="*/ 28024 w 55621"/>
                <a:gd name="connsiteY1" fmla="*/ 41433 h 41642"/>
                <a:gd name="connsiteX2" fmla="*/ 0 w 55621"/>
                <a:gd name="connsiteY2" fmla="*/ 16392 h 41642"/>
                <a:gd name="connsiteX3" fmla="*/ 17795 w 55621"/>
                <a:gd name="connsiteY3" fmla="*/ 89 h 41642"/>
                <a:gd name="connsiteX4" fmla="*/ 55622 w 55621"/>
                <a:gd name="connsiteY4" fmla="*/ 23691 h 4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1" h="41642">
                  <a:moveTo>
                    <a:pt x="55622" y="23691"/>
                  </a:moveTo>
                  <a:cubicBezTo>
                    <a:pt x="40704" y="33601"/>
                    <a:pt x="31008" y="43191"/>
                    <a:pt x="28024" y="41433"/>
                  </a:cubicBezTo>
                  <a:cubicBezTo>
                    <a:pt x="17475" y="35199"/>
                    <a:pt x="9164" y="25076"/>
                    <a:pt x="0" y="16392"/>
                  </a:cubicBezTo>
                  <a:cubicBezTo>
                    <a:pt x="6074" y="10585"/>
                    <a:pt x="13959" y="-1136"/>
                    <a:pt x="17795" y="89"/>
                  </a:cubicBezTo>
                  <a:cubicBezTo>
                    <a:pt x="28930" y="3552"/>
                    <a:pt x="38307" y="12236"/>
                    <a:pt x="55622" y="236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0" name="任意多边形: 形状 669"/>
            <p:cNvSpPr/>
            <p:nvPr/>
          </p:nvSpPr>
          <p:spPr>
            <a:xfrm>
              <a:off x="6137371" y="6588043"/>
              <a:ext cx="56953" cy="40407"/>
            </a:xfrm>
            <a:custGeom>
              <a:avLst/>
              <a:gdLst>
                <a:gd name="connsiteX0" fmla="*/ 56954 w 56953"/>
                <a:gd name="connsiteY0" fmla="*/ 19178 h 40407"/>
                <a:gd name="connsiteX1" fmla="*/ 22270 w 56953"/>
                <a:gd name="connsiteY1" fmla="*/ 40329 h 40407"/>
                <a:gd name="connsiteX2" fmla="*/ 0 w 56953"/>
                <a:gd name="connsiteY2" fmla="*/ 18752 h 40407"/>
                <a:gd name="connsiteX3" fmla="*/ 23389 w 56953"/>
                <a:gd name="connsiteY3" fmla="*/ 52 h 40407"/>
                <a:gd name="connsiteX4" fmla="*/ 56954 w 56953"/>
                <a:gd name="connsiteY4" fmla="*/ 19178 h 4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53" h="40407">
                  <a:moveTo>
                    <a:pt x="56954" y="19178"/>
                  </a:moveTo>
                  <a:cubicBezTo>
                    <a:pt x="39585" y="30420"/>
                    <a:pt x="30049" y="41448"/>
                    <a:pt x="22270" y="40329"/>
                  </a:cubicBezTo>
                  <a:cubicBezTo>
                    <a:pt x="14012" y="39157"/>
                    <a:pt x="7352" y="26424"/>
                    <a:pt x="0" y="18752"/>
                  </a:cubicBezTo>
                  <a:cubicBezTo>
                    <a:pt x="7725" y="12092"/>
                    <a:pt x="14971" y="1011"/>
                    <a:pt x="23389" y="52"/>
                  </a:cubicBezTo>
                  <a:cubicBezTo>
                    <a:pt x="31221" y="-801"/>
                    <a:pt x="40225" y="9056"/>
                    <a:pt x="56954" y="191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1" name="任意多边形: 形状 670"/>
            <p:cNvSpPr/>
            <p:nvPr/>
          </p:nvSpPr>
          <p:spPr>
            <a:xfrm>
              <a:off x="6341555" y="5806171"/>
              <a:ext cx="48031" cy="49834"/>
            </a:xfrm>
            <a:custGeom>
              <a:avLst/>
              <a:gdLst>
                <a:gd name="connsiteX0" fmla="*/ 21872 w 48031"/>
                <a:gd name="connsiteY0" fmla="*/ 49835 h 49834"/>
                <a:gd name="connsiteX1" fmla="*/ 29 w 48031"/>
                <a:gd name="connsiteY1" fmla="*/ 15524 h 49834"/>
                <a:gd name="connsiteX2" fmla="*/ 20967 w 48031"/>
                <a:gd name="connsiteY2" fmla="*/ 127 h 49834"/>
                <a:gd name="connsiteX3" fmla="*/ 48032 w 48031"/>
                <a:gd name="connsiteY3" fmla="*/ 20852 h 49834"/>
                <a:gd name="connsiteX4" fmla="*/ 21872 w 48031"/>
                <a:gd name="connsiteY4" fmla="*/ 49835 h 4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31" h="49834">
                  <a:moveTo>
                    <a:pt x="21872" y="49835"/>
                  </a:moveTo>
                  <a:cubicBezTo>
                    <a:pt x="11004" y="33905"/>
                    <a:pt x="2053" y="25434"/>
                    <a:pt x="29" y="15524"/>
                  </a:cubicBezTo>
                  <a:cubicBezTo>
                    <a:pt x="-771" y="11582"/>
                    <a:pt x="15426" y="-1418"/>
                    <a:pt x="20967" y="127"/>
                  </a:cubicBezTo>
                  <a:cubicBezTo>
                    <a:pt x="31143" y="2951"/>
                    <a:pt x="39134" y="13553"/>
                    <a:pt x="48032" y="20852"/>
                  </a:cubicBezTo>
                  <a:cubicBezTo>
                    <a:pt x="41319" y="28311"/>
                    <a:pt x="34659" y="35717"/>
                    <a:pt x="21872" y="498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2" name="任意多边形: 形状 671"/>
            <p:cNvSpPr/>
            <p:nvPr/>
          </p:nvSpPr>
          <p:spPr>
            <a:xfrm>
              <a:off x="6243182" y="5447935"/>
              <a:ext cx="53276" cy="41530"/>
            </a:xfrm>
            <a:custGeom>
              <a:avLst/>
              <a:gdLst>
                <a:gd name="connsiteX0" fmla="*/ 53276 w 53276"/>
                <a:gd name="connsiteY0" fmla="*/ 20583 h 41530"/>
                <a:gd name="connsiteX1" fmla="*/ 24027 w 53276"/>
                <a:gd name="connsiteY1" fmla="*/ 41361 h 41530"/>
                <a:gd name="connsiteX2" fmla="*/ 105 w 53276"/>
                <a:gd name="connsiteY2" fmla="*/ 18825 h 41530"/>
                <a:gd name="connsiteX3" fmla="*/ 17900 w 53276"/>
                <a:gd name="connsiteY3" fmla="*/ 18 h 41530"/>
                <a:gd name="connsiteX4" fmla="*/ 53276 w 53276"/>
                <a:gd name="connsiteY4" fmla="*/ 20583 h 4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76" h="41530">
                  <a:moveTo>
                    <a:pt x="53276" y="20583"/>
                  </a:moveTo>
                  <a:cubicBezTo>
                    <a:pt x="38518" y="31558"/>
                    <a:pt x="28928" y="43066"/>
                    <a:pt x="24027" y="41361"/>
                  </a:cubicBezTo>
                  <a:cubicBezTo>
                    <a:pt x="14277" y="37951"/>
                    <a:pt x="5273" y="28255"/>
                    <a:pt x="105" y="18825"/>
                  </a:cubicBezTo>
                  <a:cubicBezTo>
                    <a:pt x="-1333" y="16214"/>
                    <a:pt x="12359" y="-622"/>
                    <a:pt x="17900" y="18"/>
                  </a:cubicBezTo>
                  <a:cubicBezTo>
                    <a:pt x="27916" y="1083"/>
                    <a:pt x="37027" y="10460"/>
                    <a:pt x="53276" y="2058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3" name="任意多边形: 形状 672"/>
            <p:cNvSpPr/>
            <p:nvPr/>
          </p:nvSpPr>
          <p:spPr>
            <a:xfrm>
              <a:off x="8452177" y="3415931"/>
              <a:ext cx="43474" cy="44455"/>
            </a:xfrm>
            <a:custGeom>
              <a:avLst/>
              <a:gdLst>
                <a:gd name="connsiteX0" fmla="*/ 0 w 43474"/>
                <a:gd name="connsiteY0" fmla="*/ 1773 h 44455"/>
                <a:gd name="connsiteX1" fmla="*/ 43475 w 43474"/>
                <a:gd name="connsiteY1" fmla="*/ 40665 h 44455"/>
                <a:gd name="connsiteX2" fmla="*/ 0 w 43474"/>
                <a:gd name="connsiteY2" fmla="*/ 1773 h 4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74" h="44455">
                  <a:moveTo>
                    <a:pt x="0" y="1773"/>
                  </a:moveTo>
                  <a:cubicBezTo>
                    <a:pt x="36602" y="-6432"/>
                    <a:pt x="41663" y="15092"/>
                    <a:pt x="43475" y="40665"/>
                  </a:cubicBezTo>
                  <a:cubicBezTo>
                    <a:pt x="11508" y="50362"/>
                    <a:pt x="2664" y="42850"/>
                    <a:pt x="0" y="17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4" name="任意多边形: 形状 673"/>
            <p:cNvSpPr/>
            <p:nvPr/>
          </p:nvSpPr>
          <p:spPr>
            <a:xfrm>
              <a:off x="11410096" y="5822868"/>
              <a:ext cx="71818" cy="80449"/>
            </a:xfrm>
            <a:custGeom>
              <a:avLst/>
              <a:gdLst>
                <a:gd name="connsiteX0" fmla="*/ 57806 w 71818"/>
                <a:gd name="connsiteY0" fmla="*/ 80449 h 80449"/>
                <a:gd name="connsiteX1" fmla="*/ 0 w 71818"/>
                <a:gd name="connsiteY1" fmla="*/ 10869 h 80449"/>
                <a:gd name="connsiteX2" fmla="*/ 12840 w 71818"/>
                <a:gd name="connsiteY2" fmla="*/ 0 h 80449"/>
                <a:gd name="connsiteX3" fmla="*/ 71818 w 71818"/>
                <a:gd name="connsiteY3" fmla="*/ 68035 h 80449"/>
                <a:gd name="connsiteX4" fmla="*/ 57806 w 71818"/>
                <a:gd name="connsiteY4" fmla="*/ 80449 h 8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18" h="80449">
                  <a:moveTo>
                    <a:pt x="57806" y="80449"/>
                  </a:moveTo>
                  <a:cubicBezTo>
                    <a:pt x="38520" y="57273"/>
                    <a:pt x="19286" y="34097"/>
                    <a:pt x="0" y="10869"/>
                  </a:cubicBezTo>
                  <a:cubicBezTo>
                    <a:pt x="4262" y="7246"/>
                    <a:pt x="8578" y="3623"/>
                    <a:pt x="12840" y="0"/>
                  </a:cubicBezTo>
                  <a:cubicBezTo>
                    <a:pt x="32499" y="22696"/>
                    <a:pt x="52159" y="45392"/>
                    <a:pt x="71818" y="68035"/>
                  </a:cubicBezTo>
                  <a:cubicBezTo>
                    <a:pt x="67130" y="72191"/>
                    <a:pt x="62495" y="76294"/>
                    <a:pt x="57806" y="804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5" name="任意多边形: 形状 674"/>
            <p:cNvSpPr/>
            <p:nvPr/>
          </p:nvSpPr>
          <p:spPr>
            <a:xfrm>
              <a:off x="6392511" y="5248797"/>
              <a:ext cx="43412" cy="49552"/>
            </a:xfrm>
            <a:custGeom>
              <a:avLst/>
              <a:gdLst>
                <a:gd name="connsiteX0" fmla="*/ 22756 w 43412"/>
                <a:gd name="connsiteY0" fmla="*/ 49553 h 49552"/>
                <a:gd name="connsiteX1" fmla="*/ 7 w 43412"/>
                <a:gd name="connsiteY1" fmla="*/ 18172 h 49552"/>
                <a:gd name="connsiteX2" fmla="*/ 21744 w 43412"/>
                <a:gd name="connsiteY2" fmla="*/ 4 h 49552"/>
                <a:gd name="connsiteX3" fmla="*/ 43321 w 43412"/>
                <a:gd name="connsiteY3" fmla="*/ 19344 h 49552"/>
                <a:gd name="connsiteX4" fmla="*/ 22756 w 43412"/>
                <a:gd name="connsiteY4" fmla="*/ 49553 h 4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12" h="49552">
                  <a:moveTo>
                    <a:pt x="22756" y="49553"/>
                  </a:moveTo>
                  <a:cubicBezTo>
                    <a:pt x="11142" y="34582"/>
                    <a:pt x="-313" y="26164"/>
                    <a:pt x="7" y="18172"/>
                  </a:cubicBezTo>
                  <a:cubicBezTo>
                    <a:pt x="220" y="11406"/>
                    <a:pt x="14232" y="-262"/>
                    <a:pt x="21744" y="4"/>
                  </a:cubicBezTo>
                  <a:cubicBezTo>
                    <a:pt x="29629" y="271"/>
                    <a:pt x="41829" y="11353"/>
                    <a:pt x="43321" y="19344"/>
                  </a:cubicBezTo>
                  <a:cubicBezTo>
                    <a:pt x="44547" y="26110"/>
                    <a:pt x="33145" y="35168"/>
                    <a:pt x="22756" y="495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6" name="任意多边形: 形状 675"/>
            <p:cNvSpPr/>
            <p:nvPr/>
          </p:nvSpPr>
          <p:spPr>
            <a:xfrm>
              <a:off x="7448587" y="3629695"/>
              <a:ext cx="48002" cy="41602"/>
            </a:xfrm>
            <a:custGeom>
              <a:avLst/>
              <a:gdLst>
                <a:gd name="connsiteX0" fmla="*/ 48003 w 48002"/>
                <a:gd name="connsiteY0" fmla="*/ 31327 h 41602"/>
                <a:gd name="connsiteX1" fmla="*/ 53 w 48002"/>
                <a:gd name="connsiteY1" fmla="*/ 20618 h 41602"/>
                <a:gd name="connsiteX2" fmla="*/ 13745 w 48002"/>
                <a:gd name="connsiteY2" fmla="*/ 0 h 41602"/>
                <a:gd name="connsiteX3" fmla="*/ 48003 w 48002"/>
                <a:gd name="connsiteY3" fmla="*/ 31327 h 4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02" h="41602">
                  <a:moveTo>
                    <a:pt x="48003" y="31327"/>
                  </a:moveTo>
                  <a:cubicBezTo>
                    <a:pt x="19179" y="48163"/>
                    <a:pt x="3249" y="44114"/>
                    <a:pt x="53" y="20618"/>
                  </a:cubicBezTo>
                  <a:cubicBezTo>
                    <a:pt x="-800" y="14492"/>
                    <a:pt x="8897" y="6926"/>
                    <a:pt x="13745" y="0"/>
                  </a:cubicBezTo>
                  <a:cubicBezTo>
                    <a:pt x="25146" y="10442"/>
                    <a:pt x="36601" y="20885"/>
                    <a:pt x="48003" y="313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7" name="任意多边形: 形状 676"/>
            <p:cNvSpPr/>
            <p:nvPr/>
          </p:nvSpPr>
          <p:spPr>
            <a:xfrm>
              <a:off x="9721835" y="3776475"/>
              <a:ext cx="44269" cy="57273"/>
            </a:xfrm>
            <a:custGeom>
              <a:avLst/>
              <a:gdLst>
                <a:gd name="connsiteX0" fmla="*/ 9430 w 44269"/>
                <a:gd name="connsiteY0" fmla="*/ 0 h 57273"/>
                <a:gd name="connsiteX1" fmla="*/ 36708 w 44269"/>
                <a:gd name="connsiteY1" fmla="*/ 57273 h 57273"/>
                <a:gd name="connsiteX2" fmla="*/ 0 w 44269"/>
                <a:gd name="connsiteY2" fmla="*/ 7033 h 57273"/>
                <a:gd name="connsiteX3" fmla="*/ 9430 w 44269"/>
                <a:gd name="connsiteY3" fmla="*/ 0 h 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69" h="57273">
                  <a:moveTo>
                    <a:pt x="9430" y="0"/>
                  </a:moveTo>
                  <a:cubicBezTo>
                    <a:pt x="45552" y="9270"/>
                    <a:pt x="51573" y="18168"/>
                    <a:pt x="36708" y="57273"/>
                  </a:cubicBezTo>
                  <a:cubicBezTo>
                    <a:pt x="24455" y="40544"/>
                    <a:pt x="12254" y="23762"/>
                    <a:pt x="0" y="7033"/>
                  </a:cubicBezTo>
                  <a:cubicBezTo>
                    <a:pt x="3144" y="4742"/>
                    <a:pt x="6287" y="2397"/>
                    <a:pt x="943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8" name="任意多边形: 形状 677"/>
            <p:cNvSpPr/>
            <p:nvPr/>
          </p:nvSpPr>
          <p:spPr>
            <a:xfrm>
              <a:off x="10407572" y="4476155"/>
              <a:ext cx="43670" cy="54996"/>
            </a:xfrm>
            <a:custGeom>
              <a:avLst/>
              <a:gdLst>
                <a:gd name="connsiteX0" fmla="*/ 0 w 43670"/>
                <a:gd name="connsiteY0" fmla="*/ 14 h 54996"/>
                <a:gd name="connsiteX1" fmla="*/ 39532 w 43670"/>
                <a:gd name="connsiteY1" fmla="*/ 54997 h 54996"/>
                <a:gd name="connsiteX2" fmla="*/ 0 w 43670"/>
                <a:gd name="connsiteY2" fmla="*/ 14 h 5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70" h="54996">
                  <a:moveTo>
                    <a:pt x="0" y="14"/>
                  </a:moveTo>
                  <a:cubicBezTo>
                    <a:pt x="37028" y="-625"/>
                    <a:pt x="51573" y="20047"/>
                    <a:pt x="39532" y="54997"/>
                  </a:cubicBezTo>
                  <a:cubicBezTo>
                    <a:pt x="26319" y="36669"/>
                    <a:pt x="13159" y="18342"/>
                    <a:pt x="0" y="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9" name="任意多边形: 形状 678"/>
            <p:cNvSpPr/>
            <p:nvPr/>
          </p:nvSpPr>
          <p:spPr>
            <a:xfrm>
              <a:off x="9212971" y="3444289"/>
              <a:ext cx="50517" cy="51981"/>
            </a:xfrm>
            <a:custGeom>
              <a:avLst/>
              <a:gdLst>
                <a:gd name="connsiteX0" fmla="*/ 10080 w 50517"/>
                <a:gd name="connsiteY0" fmla="*/ 0 h 51981"/>
                <a:gd name="connsiteX1" fmla="*/ 50517 w 50517"/>
                <a:gd name="connsiteY1" fmla="*/ 51626 h 51981"/>
                <a:gd name="connsiteX2" fmla="*/ 703 w 50517"/>
                <a:gd name="connsiteY2" fmla="*/ 7779 h 51981"/>
                <a:gd name="connsiteX3" fmla="*/ 10080 w 50517"/>
                <a:gd name="connsiteY3" fmla="*/ 0 h 5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17" h="51981">
                  <a:moveTo>
                    <a:pt x="10080" y="0"/>
                  </a:moveTo>
                  <a:cubicBezTo>
                    <a:pt x="22280" y="15557"/>
                    <a:pt x="34427" y="31114"/>
                    <a:pt x="50517" y="51626"/>
                  </a:cubicBezTo>
                  <a:cubicBezTo>
                    <a:pt x="6190" y="54130"/>
                    <a:pt x="-2867" y="43794"/>
                    <a:pt x="703" y="7779"/>
                  </a:cubicBezTo>
                  <a:cubicBezTo>
                    <a:pt x="3846" y="5168"/>
                    <a:pt x="6936" y="2557"/>
                    <a:pt x="1008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0" name="任意多边形: 形状 679"/>
            <p:cNvSpPr/>
            <p:nvPr/>
          </p:nvSpPr>
          <p:spPr>
            <a:xfrm>
              <a:off x="11421178" y="5754779"/>
              <a:ext cx="68888" cy="73949"/>
            </a:xfrm>
            <a:custGeom>
              <a:avLst/>
              <a:gdLst>
                <a:gd name="connsiteX0" fmla="*/ 60257 w 68888"/>
                <a:gd name="connsiteY0" fmla="*/ 73949 h 73949"/>
                <a:gd name="connsiteX1" fmla="*/ 0 w 68888"/>
                <a:gd name="connsiteY1" fmla="*/ 7406 h 73949"/>
                <a:gd name="connsiteX2" fmla="*/ 7779 w 68888"/>
                <a:gd name="connsiteY2" fmla="*/ 0 h 73949"/>
                <a:gd name="connsiteX3" fmla="*/ 68888 w 68888"/>
                <a:gd name="connsiteY3" fmla="*/ 65851 h 73949"/>
                <a:gd name="connsiteX4" fmla="*/ 60257 w 68888"/>
                <a:gd name="connsiteY4" fmla="*/ 73949 h 7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88" h="73949">
                  <a:moveTo>
                    <a:pt x="60257" y="73949"/>
                  </a:moveTo>
                  <a:cubicBezTo>
                    <a:pt x="40172" y="51786"/>
                    <a:pt x="20086" y="29569"/>
                    <a:pt x="0" y="7406"/>
                  </a:cubicBezTo>
                  <a:cubicBezTo>
                    <a:pt x="2611" y="4955"/>
                    <a:pt x="5168" y="2451"/>
                    <a:pt x="7779" y="0"/>
                  </a:cubicBezTo>
                  <a:cubicBezTo>
                    <a:pt x="39000" y="11295"/>
                    <a:pt x="53225" y="39319"/>
                    <a:pt x="68888" y="65851"/>
                  </a:cubicBezTo>
                  <a:cubicBezTo>
                    <a:pt x="66011" y="68515"/>
                    <a:pt x="63134" y="71232"/>
                    <a:pt x="60257" y="739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1" name="任意多边形: 形状 680"/>
            <p:cNvSpPr/>
            <p:nvPr/>
          </p:nvSpPr>
          <p:spPr>
            <a:xfrm>
              <a:off x="11336467" y="5709012"/>
              <a:ext cx="58924" cy="60045"/>
            </a:xfrm>
            <a:custGeom>
              <a:avLst/>
              <a:gdLst>
                <a:gd name="connsiteX0" fmla="*/ 50560 w 58924"/>
                <a:gd name="connsiteY0" fmla="*/ 60046 h 60045"/>
                <a:gd name="connsiteX1" fmla="*/ 0 w 58924"/>
                <a:gd name="connsiteY1" fmla="*/ 2 h 60045"/>
                <a:gd name="connsiteX2" fmla="*/ 58925 w 58924"/>
                <a:gd name="connsiteY2" fmla="*/ 52907 h 60045"/>
                <a:gd name="connsiteX3" fmla="*/ 50560 w 58924"/>
                <a:gd name="connsiteY3" fmla="*/ 60046 h 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24" h="60045">
                  <a:moveTo>
                    <a:pt x="50560" y="60046"/>
                  </a:moveTo>
                  <a:cubicBezTo>
                    <a:pt x="33724" y="40013"/>
                    <a:pt x="16889" y="20034"/>
                    <a:pt x="0" y="2"/>
                  </a:cubicBezTo>
                  <a:cubicBezTo>
                    <a:pt x="40438" y="-265"/>
                    <a:pt x="49761" y="26268"/>
                    <a:pt x="58925" y="52907"/>
                  </a:cubicBezTo>
                  <a:cubicBezTo>
                    <a:pt x="56154" y="55304"/>
                    <a:pt x="53384" y="57648"/>
                    <a:pt x="50560" y="600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2" name="任意多边形: 形状 681"/>
            <p:cNvSpPr/>
            <p:nvPr/>
          </p:nvSpPr>
          <p:spPr>
            <a:xfrm>
              <a:off x="8690146" y="3307028"/>
              <a:ext cx="41691" cy="46573"/>
            </a:xfrm>
            <a:custGeom>
              <a:avLst/>
              <a:gdLst>
                <a:gd name="connsiteX0" fmla="*/ 502 w 41691"/>
                <a:gd name="connsiteY0" fmla="*/ 71 h 46573"/>
                <a:gd name="connsiteX1" fmla="*/ 41685 w 41691"/>
                <a:gd name="connsiteY1" fmla="*/ 36885 h 46573"/>
                <a:gd name="connsiteX2" fmla="*/ 26394 w 41691"/>
                <a:gd name="connsiteY2" fmla="*/ 46475 h 46573"/>
                <a:gd name="connsiteX3" fmla="*/ 502 w 41691"/>
                <a:gd name="connsiteY3" fmla="*/ 71 h 4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91" h="46573">
                  <a:moveTo>
                    <a:pt x="502" y="71"/>
                  </a:moveTo>
                  <a:cubicBezTo>
                    <a:pt x="29751" y="-1208"/>
                    <a:pt x="39235" y="15042"/>
                    <a:pt x="41685" y="36885"/>
                  </a:cubicBezTo>
                  <a:cubicBezTo>
                    <a:pt x="42005" y="39656"/>
                    <a:pt x="30657" y="47541"/>
                    <a:pt x="26394" y="46475"/>
                  </a:cubicBezTo>
                  <a:cubicBezTo>
                    <a:pt x="3911" y="40828"/>
                    <a:pt x="-1896" y="24099"/>
                    <a:pt x="502" y="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3" name="任意多边形: 形状 682"/>
            <p:cNvSpPr/>
            <p:nvPr/>
          </p:nvSpPr>
          <p:spPr>
            <a:xfrm>
              <a:off x="8305663" y="3392176"/>
              <a:ext cx="40848" cy="41669"/>
            </a:xfrm>
            <a:custGeom>
              <a:avLst/>
              <a:gdLst>
                <a:gd name="connsiteX0" fmla="*/ 0 w 40848"/>
                <a:gd name="connsiteY0" fmla="*/ 1712 h 41669"/>
                <a:gd name="connsiteX1" fmla="*/ 40651 w 40848"/>
                <a:gd name="connsiteY1" fmla="*/ 39593 h 41669"/>
                <a:gd name="connsiteX2" fmla="*/ 0 w 40848"/>
                <a:gd name="connsiteY2" fmla="*/ 1712 h 4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848" h="41669">
                  <a:moveTo>
                    <a:pt x="0" y="1712"/>
                  </a:moveTo>
                  <a:cubicBezTo>
                    <a:pt x="35803" y="-3669"/>
                    <a:pt x="42143" y="2245"/>
                    <a:pt x="40651" y="39593"/>
                  </a:cubicBezTo>
                  <a:cubicBezTo>
                    <a:pt x="11561" y="46625"/>
                    <a:pt x="480" y="36236"/>
                    <a:pt x="0" y="171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4" name="任意多边形: 形状 683"/>
            <p:cNvSpPr/>
            <p:nvPr/>
          </p:nvSpPr>
          <p:spPr>
            <a:xfrm>
              <a:off x="7487285" y="3790700"/>
              <a:ext cx="45092" cy="55675"/>
            </a:xfrm>
            <a:custGeom>
              <a:avLst/>
              <a:gdLst>
                <a:gd name="connsiteX0" fmla="*/ 22145 w 45092"/>
                <a:gd name="connsiteY0" fmla="*/ 0 h 55675"/>
                <a:gd name="connsiteX1" fmla="*/ 45001 w 45092"/>
                <a:gd name="connsiteY1" fmla="*/ 37188 h 55675"/>
                <a:gd name="connsiteX2" fmla="*/ 29177 w 45092"/>
                <a:gd name="connsiteY2" fmla="*/ 55675 h 55675"/>
                <a:gd name="connsiteX3" fmla="*/ 88 w 45092"/>
                <a:gd name="connsiteY3" fmla="*/ 26745 h 55675"/>
                <a:gd name="connsiteX4" fmla="*/ 22145 w 45092"/>
                <a:gd name="connsiteY4" fmla="*/ 0 h 5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92" h="55675">
                  <a:moveTo>
                    <a:pt x="22145" y="0"/>
                  </a:moveTo>
                  <a:cubicBezTo>
                    <a:pt x="33013" y="16676"/>
                    <a:pt x="41804" y="26106"/>
                    <a:pt x="45001" y="37188"/>
                  </a:cubicBezTo>
                  <a:cubicBezTo>
                    <a:pt x="46226" y="41450"/>
                    <a:pt x="34825" y="49388"/>
                    <a:pt x="29177" y="55675"/>
                  </a:cubicBezTo>
                  <a:cubicBezTo>
                    <a:pt x="19161" y="46298"/>
                    <a:pt x="8239" y="37561"/>
                    <a:pt x="88" y="26745"/>
                  </a:cubicBezTo>
                  <a:cubicBezTo>
                    <a:pt x="-1138" y="25094"/>
                    <a:pt x="10690" y="13639"/>
                    <a:pt x="2214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5" name="任意多边形: 形状 684"/>
            <p:cNvSpPr/>
            <p:nvPr/>
          </p:nvSpPr>
          <p:spPr>
            <a:xfrm>
              <a:off x="6881168" y="4141639"/>
              <a:ext cx="41565" cy="54982"/>
            </a:xfrm>
            <a:custGeom>
              <a:avLst/>
              <a:gdLst>
                <a:gd name="connsiteX0" fmla="*/ 17700 w 41565"/>
                <a:gd name="connsiteY0" fmla="*/ 54983 h 54982"/>
                <a:gd name="connsiteX1" fmla="*/ 12 w 41565"/>
                <a:gd name="connsiteY1" fmla="*/ 19606 h 54982"/>
                <a:gd name="connsiteX2" fmla="*/ 16954 w 41565"/>
                <a:gd name="connsiteY2" fmla="*/ 0 h 54982"/>
                <a:gd name="connsiteX3" fmla="*/ 41462 w 41565"/>
                <a:gd name="connsiteY3" fmla="*/ 28823 h 54982"/>
                <a:gd name="connsiteX4" fmla="*/ 17700 w 41565"/>
                <a:gd name="connsiteY4" fmla="*/ 54983 h 5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565" h="54982">
                  <a:moveTo>
                    <a:pt x="17700" y="54983"/>
                  </a:moveTo>
                  <a:cubicBezTo>
                    <a:pt x="9069" y="38839"/>
                    <a:pt x="651" y="29463"/>
                    <a:pt x="12" y="19606"/>
                  </a:cubicBezTo>
                  <a:cubicBezTo>
                    <a:pt x="-414" y="13479"/>
                    <a:pt x="10934" y="6553"/>
                    <a:pt x="16954" y="0"/>
                  </a:cubicBezTo>
                  <a:cubicBezTo>
                    <a:pt x="25478" y="9377"/>
                    <a:pt x="35601" y="17955"/>
                    <a:pt x="41462" y="28823"/>
                  </a:cubicBezTo>
                  <a:cubicBezTo>
                    <a:pt x="42847" y="31381"/>
                    <a:pt x="30060" y="41610"/>
                    <a:pt x="17700" y="5498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6" name="任意多边形: 形状 685"/>
            <p:cNvSpPr/>
            <p:nvPr/>
          </p:nvSpPr>
          <p:spPr>
            <a:xfrm>
              <a:off x="7614476" y="3641498"/>
              <a:ext cx="42755" cy="52822"/>
            </a:xfrm>
            <a:custGeom>
              <a:avLst/>
              <a:gdLst>
                <a:gd name="connsiteX0" fmla="*/ 25963 w 42755"/>
                <a:gd name="connsiteY0" fmla="*/ 52823 h 52822"/>
                <a:gd name="connsiteX1" fmla="*/ 70 w 42755"/>
                <a:gd name="connsiteY1" fmla="*/ 16115 h 52822"/>
                <a:gd name="connsiteX2" fmla="*/ 15094 w 42755"/>
                <a:gd name="connsiteY2" fmla="*/ 25 h 52822"/>
                <a:gd name="connsiteX3" fmla="*/ 42532 w 42755"/>
                <a:gd name="connsiteY3" fmla="*/ 25705 h 52822"/>
                <a:gd name="connsiteX4" fmla="*/ 25963 w 42755"/>
                <a:gd name="connsiteY4" fmla="*/ 52823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755" h="52822">
                  <a:moveTo>
                    <a:pt x="25963" y="52823"/>
                  </a:moveTo>
                  <a:cubicBezTo>
                    <a:pt x="13869" y="36520"/>
                    <a:pt x="5025" y="27196"/>
                    <a:pt x="70" y="16115"/>
                  </a:cubicBezTo>
                  <a:cubicBezTo>
                    <a:pt x="-1155" y="13344"/>
                    <a:pt x="14135" y="-668"/>
                    <a:pt x="15094" y="25"/>
                  </a:cubicBezTo>
                  <a:cubicBezTo>
                    <a:pt x="25324" y="7271"/>
                    <a:pt x="35553" y="15475"/>
                    <a:pt x="42532" y="25705"/>
                  </a:cubicBezTo>
                  <a:cubicBezTo>
                    <a:pt x="44344" y="28369"/>
                    <a:pt x="34807" y="38811"/>
                    <a:pt x="25963" y="528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7" name="任意多边形: 形状 686"/>
            <p:cNvSpPr/>
            <p:nvPr/>
          </p:nvSpPr>
          <p:spPr>
            <a:xfrm>
              <a:off x="9997920" y="4022937"/>
              <a:ext cx="54076" cy="55302"/>
            </a:xfrm>
            <a:custGeom>
              <a:avLst/>
              <a:gdLst>
                <a:gd name="connsiteX0" fmla="*/ 0 w 54076"/>
                <a:gd name="connsiteY0" fmla="*/ 0 h 55302"/>
                <a:gd name="connsiteX1" fmla="*/ 54077 w 54076"/>
                <a:gd name="connsiteY1" fmla="*/ 55302 h 55302"/>
                <a:gd name="connsiteX2" fmla="*/ 0 w 54076"/>
                <a:gd name="connsiteY2" fmla="*/ 0 h 5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076" h="55301">
                  <a:moveTo>
                    <a:pt x="0" y="0"/>
                  </a:moveTo>
                  <a:cubicBezTo>
                    <a:pt x="39319" y="320"/>
                    <a:pt x="31967" y="36389"/>
                    <a:pt x="54077" y="55302"/>
                  </a:cubicBezTo>
                  <a:cubicBezTo>
                    <a:pt x="13319" y="54450"/>
                    <a:pt x="693" y="3590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8" name="任意多边形: 形状 687"/>
            <p:cNvSpPr/>
            <p:nvPr/>
          </p:nvSpPr>
          <p:spPr>
            <a:xfrm>
              <a:off x="6783782" y="4499271"/>
              <a:ext cx="46144" cy="38732"/>
            </a:xfrm>
            <a:custGeom>
              <a:avLst/>
              <a:gdLst>
                <a:gd name="connsiteX0" fmla="*/ 46145 w 46144"/>
                <a:gd name="connsiteY0" fmla="*/ 36890 h 38732"/>
                <a:gd name="connsiteX1" fmla="*/ 113 w 46144"/>
                <a:gd name="connsiteY1" fmla="*/ 20267 h 38732"/>
                <a:gd name="connsiteX2" fmla="*/ 12580 w 46144"/>
                <a:gd name="connsiteY2" fmla="*/ 767 h 38732"/>
                <a:gd name="connsiteX3" fmla="*/ 46145 w 46144"/>
                <a:gd name="connsiteY3" fmla="*/ 36890 h 38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144" h="38732">
                  <a:moveTo>
                    <a:pt x="46145" y="36890"/>
                  </a:moveTo>
                  <a:cubicBezTo>
                    <a:pt x="26059" y="36517"/>
                    <a:pt x="5707" y="47385"/>
                    <a:pt x="113" y="20267"/>
                  </a:cubicBezTo>
                  <a:cubicBezTo>
                    <a:pt x="-1059" y="14566"/>
                    <a:pt x="7146" y="1780"/>
                    <a:pt x="12580" y="767"/>
                  </a:cubicBezTo>
                  <a:cubicBezTo>
                    <a:pt x="35649" y="-3495"/>
                    <a:pt x="44706" y="10197"/>
                    <a:pt x="46145" y="368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9" name="任意多边形: 形状 688"/>
            <p:cNvSpPr/>
            <p:nvPr/>
          </p:nvSpPr>
          <p:spPr>
            <a:xfrm>
              <a:off x="10099307" y="4073604"/>
              <a:ext cx="42302" cy="55621"/>
            </a:xfrm>
            <a:custGeom>
              <a:avLst/>
              <a:gdLst>
                <a:gd name="connsiteX0" fmla="*/ 0 w 42302"/>
                <a:gd name="connsiteY0" fmla="*/ 0 h 55621"/>
                <a:gd name="connsiteX1" fmla="*/ 41183 w 42302"/>
                <a:gd name="connsiteY1" fmla="*/ 55622 h 55621"/>
                <a:gd name="connsiteX2" fmla="*/ 0 w 42302"/>
                <a:gd name="connsiteY2" fmla="*/ 0 h 5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02" h="55621">
                  <a:moveTo>
                    <a:pt x="0" y="0"/>
                  </a:moveTo>
                  <a:cubicBezTo>
                    <a:pt x="35643" y="6287"/>
                    <a:pt x="46032" y="20405"/>
                    <a:pt x="41183" y="55622"/>
                  </a:cubicBezTo>
                  <a:cubicBezTo>
                    <a:pt x="9643" y="49601"/>
                    <a:pt x="4475" y="2615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0" name="任意多边形: 形状 689"/>
            <p:cNvSpPr/>
            <p:nvPr/>
          </p:nvSpPr>
          <p:spPr>
            <a:xfrm>
              <a:off x="9081172" y="3410457"/>
              <a:ext cx="45978" cy="50035"/>
            </a:xfrm>
            <a:custGeom>
              <a:avLst/>
              <a:gdLst>
                <a:gd name="connsiteX0" fmla="*/ 0 w 45978"/>
                <a:gd name="connsiteY0" fmla="*/ 0 h 50035"/>
                <a:gd name="connsiteX1" fmla="*/ 45979 w 45978"/>
                <a:gd name="connsiteY1" fmla="*/ 49921 h 50035"/>
                <a:gd name="connsiteX2" fmla="*/ 0 w 45978"/>
                <a:gd name="connsiteY2" fmla="*/ 0 h 5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978" h="50035">
                  <a:moveTo>
                    <a:pt x="0" y="0"/>
                  </a:moveTo>
                  <a:cubicBezTo>
                    <a:pt x="38733" y="3570"/>
                    <a:pt x="44487" y="23229"/>
                    <a:pt x="45979" y="49921"/>
                  </a:cubicBezTo>
                  <a:cubicBezTo>
                    <a:pt x="8578" y="51946"/>
                    <a:pt x="9111" y="2669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1" name="任意多边形: 形状 690"/>
            <p:cNvSpPr/>
            <p:nvPr/>
          </p:nvSpPr>
          <p:spPr>
            <a:xfrm>
              <a:off x="11190166" y="5431917"/>
              <a:ext cx="64838" cy="73203"/>
            </a:xfrm>
            <a:custGeom>
              <a:avLst/>
              <a:gdLst>
                <a:gd name="connsiteX0" fmla="*/ 51200 w 64838"/>
                <a:gd name="connsiteY0" fmla="*/ 73204 h 73203"/>
                <a:gd name="connsiteX1" fmla="*/ 0 w 64838"/>
                <a:gd name="connsiteY1" fmla="*/ 10070 h 73203"/>
                <a:gd name="connsiteX2" fmla="*/ 11614 w 64838"/>
                <a:gd name="connsiteY2" fmla="*/ 0 h 73203"/>
                <a:gd name="connsiteX3" fmla="*/ 64839 w 64838"/>
                <a:gd name="connsiteY3" fmla="*/ 61482 h 73203"/>
                <a:gd name="connsiteX4" fmla="*/ 51200 w 64838"/>
                <a:gd name="connsiteY4" fmla="*/ 73204 h 7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838" h="73203">
                  <a:moveTo>
                    <a:pt x="51200" y="73204"/>
                  </a:moveTo>
                  <a:cubicBezTo>
                    <a:pt x="34151" y="52159"/>
                    <a:pt x="17102" y="31114"/>
                    <a:pt x="0" y="10070"/>
                  </a:cubicBezTo>
                  <a:cubicBezTo>
                    <a:pt x="3889" y="6713"/>
                    <a:pt x="7725" y="3357"/>
                    <a:pt x="11614" y="0"/>
                  </a:cubicBezTo>
                  <a:cubicBezTo>
                    <a:pt x="29356" y="20512"/>
                    <a:pt x="47097" y="40970"/>
                    <a:pt x="64839" y="61482"/>
                  </a:cubicBezTo>
                  <a:cubicBezTo>
                    <a:pt x="60310" y="65372"/>
                    <a:pt x="55728" y="69314"/>
                    <a:pt x="51200" y="732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2" name="任意多边形: 形状 691"/>
            <p:cNvSpPr/>
            <p:nvPr/>
          </p:nvSpPr>
          <p:spPr>
            <a:xfrm>
              <a:off x="10563142" y="4665838"/>
              <a:ext cx="53916" cy="60736"/>
            </a:xfrm>
            <a:custGeom>
              <a:avLst/>
              <a:gdLst>
                <a:gd name="connsiteX0" fmla="*/ 0 w 53916"/>
                <a:gd name="connsiteY0" fmla="*/ 0 h 60736"/>
                <a:gd name="connsiteX1" fmla="*/ 53917 w 53916"/>
                <a:gd name="connsiteY1" fmla="*/ 60736 h 60736"/>
                <a:gd name="connsiteX2" fmla="*/ 0 w 53916"/>
                <a:gd name="connsiteY2" fmla="*/ 0 h 6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916" h="60736">
                  <a:moveTo>
                    <a:pt x="0" y="0"/>
                  </a:moveTo>
                  <a:cubicBezTo>
                    <a:pt x="40278" y="2344"/>
                    <a:pt x="44220" y="29835"/>
                    <a:pt x="53917" y="60736"/>
                  </a:cubicBezTo>
                  <a:cubicBezTo>
                    <a:pt x="18967" y="52425"/>
                    <a:pt x="11881" y="2690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3" name="任意多边形: 形状 692"/>
            <p:cNvSpPr/>
            <p:nvPr/>
          </p:nvSpPr>
          <p:spPr>
            <a:xfrm>
              <a:off x="6184628" y="6014505"/>
              <a:ext cx="46715" cy="44542"/>
            </a:xfrm>
            <a:custGeom>
              <a:avLst/>
              <a:gdLst>
                <a:gd name="connsiteX0" fmla="*/ 25094 w 46715"/>
                <a:gd name="connsiteY0" fmla="*/ 44542 h 44542"/>
                <a:gd name="connsiteX1" fmla="*/ 0 w 46715"/>
                <a:gd name="connsiteY1" fmla="*/ 16519 h 44542"/>
                <a:gd name="connsiteX2" fmla="*/ 24454 w 46715"/>
                <a:gd name="connsiteY2" fmla="*/ 162 h 44542"/>
                <a:gd name="connsiteX3" fmla="*/ 46671 w 46715"/>
                <a:gd name="connsiteY3" fmla="*/ 23764 h 44542"/>
                <a:gd name="connsiteX4" fmla="*/ 25094 w 46715"/>
                <a:gd name="connsiteY4" fmla="*/ 44542 h 4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15" h="44542">
                  <a:moveTo>
                    <a:pt x="25094" y="44542"/>
                  </a:moveTo>
                  <a:cubicBezTo>
                    <a:pt x="14758" y="32981"/>
                    <a:pt x="7406" y="24777"/>
                    <a:pt x="0" y="16519"/>
                  </a:cubicBezTo>
                  <a:cubicBezTo>
                    <a:pt x="8311" y="10605"/>
                    <a:pt x="18274" y="-1543"/>
                    <a:pt x="24454" y="162"/>
                  </a:cubicBezTo>
                  <a:cubicBezTo>
                    <a:pt x="33565" y="2666"/>
                    <a:pt x="40864" y="14494"/>
                    <a:pt x="46671" y="23764"/>
                  </a:cubicBezTo>
                  <a:cubicBezTo>
                    <a:pt x="47524" y="25096"/>
                    <a:pt x="35909" y="34260"/>
                    <a:pt x="25094" y="445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4" name="任意多边形: 形状 693"/>
            <p:cNvSpPr/>
            <p:nvPr/>
          </p:nvSpPr>
          <p:spPr>
            <a:xfrm>
              <a:off x="8827681" y="3339385"/>
              <a:ext cx="36841" cy="47630"/>
            </a:xfrm>
            <a:custGeom>
              <a:avLst/>
              <a:gdLst>
                <a:gd name="connsiteX0" fmla="*/ 1435 w 36841"/>
                <a:gd name="connsiteY0" fmla="*/ 0 h 47630"/>
                <a:gd name="connsiteX1" fmla="*/ 35479 w 36841"/>
                <a:gd name="connsiteY1" fmla="*/ 47630 h 47630"/>
                <a:gd name="connsiteX2" fmla="*/ 1435 w 36841"/>
                <a:gd name="connsiteY2" fmla="*/ 0 h 4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841" h="47630">
                  <a:moveTo>
                    <a:pt x="1435" y="0"/>
                  </a:moveTo>
                  <a:cubicBezTo>
                    <a:pt x="32975" y="4156"/>
                    <a:pt x="40327" y="21364"/>
                    <a:pt x="35479" y="47630"/>
                  </a:cubicBezTo>
                  <a:cubicBezTo>
                    <a:pt x="3086" y="44434"/>
                    <a:pt x="-3413" y="35749"/>
                    <a:pt x="143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5" name="任意多边形: 形状 694"/>
            <p:cNvSpPr/>
            <p:nvPr/>
          </p:nvSpPr>
          <p:spPr>
            <a:xfrm>
              <a:off x="8549302" y="3279195"/>
              <a:ext cx="42638" cy="44854"/>
            </a:xfrm>
            <a:custGeom>
              <a:avLst/>
              <a:gdLst>
                <a:gd name="connsiteX0" fmla="*/ 0 w 42638"/>
                <a:gd name="connsiteY0" fmla="*/ 3130 h 44854"/>
                <a:gd name="connsiteX1" fmla="*/ 42516 w 42638"/>
                <a:gd name="connsiteY1" fmla="*/ 26519 h 44854"/>
                <a:gd name="connsiteX2" fmla="*/ 31913 w 42638"/>
                <a:gd name="connsiteY2" fmla="*/ 44686 h 44854"/>
                <a:gd name="connsiteX3" fmla="*/ 0 w 42638"/>
                <a:gd name="connsiteY3" fmla="*/ 3130 h 4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38" h="44854">
                  <a:moveTo>
                    <a:pt x="0" y="3130"/>
                  </a:moveTo>
                  <a:cubicBezTo>
                    <a:pt x="27864" y="-6407"/>
                    <a:pt x="38306" y="7126"/>
                    <a:pt x="42516" y="26519"/>
                  </a:cubicBezTo>
                  <a:cubicBezTo>
                    <a:pt x="43688" y="31846"/>
                    <a:pt x="36176" y="44313"/>
                    <a:pt x="31913" y="44686"/>
                  </a:cubicBezTo>
                  <a:cubicBezTo>
                    <a:pt x="2770" y="47137"/>
                    <a:pt x="7672" y="22310"/>
                    <a:pt x="0" y="31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6" name="任意多边形: 形状 695"/>
            <p:cNvSpPr/>
            <p:nvPr/>
          </p:nvSpPr>
          <p:spPr>
            <a:xfrm>
              <a:off x="8007735" y="3348574"/>
              <a:ext cx="37126" cy="40880"/>
            </a:xfrm>
            <a:custGeom>
              <a:avLst/>
              <a:gdLst>
                <a:gd name="connsiteX0" fmla="*/ 0 w 37126"/>
                <a:gd name="connsiteY0" fmla="*/ 2319 h 40880"/>
                <a:gd name="connsiteX1" fmla="*/ 36548 w 37126"/>
                <a:gd name="connsiteY1" fmla="*/ 39240 h 40880"/>
                <a:gd name="connsiteX2" fmla="*/ 0 w 37126"/>
                <a:gd name="connsiteY2" fmla="*/ 2319 h 4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26" h="40880">
                  <a:moveTo>
                    <a:pt x="0" y="2319"/>
                  </a:moveTo>
                  <a:cubicBezTo>
                    <a:pt x="36069" y="-3542"/>
                    <a:pt x="38786" y="-665"/>
                    <a:pt x="36548" y="39240"/>
                  </a:cubicBezTo>
                  <a:cubicBezTo>
                    <a:pt x="6393" y="44195"/>
                    <a:pt x="1545" y="39560"/>
                    <a:pt x="0" y="23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7" name="任意多边形: 形状 696"/>
            <p:cNvSpPr/>
            <p:nvPr/>
          </p:nvSpPr>
          <p:spPr>
            <a:xfrm>
              <a:off x="7150824" y="3791499"/>
              <a:ext cx="39506" cy="55035"/>
            </a:xfrm>
            <a:custGeom>
              <a:avLst/>
              <a:gdLst>
                <a:gd name="connsiteX0" fmla="*/ 19281 w 39506"/>
                <a:gd name="connsiteY0" fmla="*/ 55036 h 55035"/>
                <a:gd name="connsiteX1" fmla="*/ 47 w 39506"/>
                <a:gd name="connsiteY1" fmla="*/ 18594 h 55035"/>
                <a:gd name="connsiteX2" fmla="*/ 15604 w 39506"/>
                <a:gd name="connsiteY2" fmla="*/ 0 h 55035"/>
                <a:gd name="connsiteX3" fmla="*/ 39366 w 39506"/>
                <a:gd name="connsiteY3" fmla="*/ 29569 h 55035"/>
                <a:gd name="connsiteX4" fmla="*/ 19281 w 39506"/>
                <a:gd name="connsiteY4" fmla="*/ 55036 h 5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" h="55035">
                  <a:moveTo>
                    <a:pt x="19281" y="55036"/>
                  </a:moveTo>
                  <a:cubicBezTo>
                    <a:pt x="9957" y="38413"/>
                    <a:pt x="1806" y="29036"/>
                    <a:pt x="47" y="18594"/>
                  </a:cubicBezTo>
                  <a:cubicBezTo>
                    <a:pt x="-805" y="13426"/>
                    <a:pt x="10063" y="6287"/>
                    <a:pt x="15604" y="0"/>
                  </a:cubicBezTo>
                  <a:cubicBezTo>
                    <a:pt x="23862" y="9697"/>
                    <a:pt x="33506" y="18594"/>
                    <a:pt x="39366" y="29569"/>
                  </a:cubicBezTo>
                  <a:cubicBezTo>
                    <a:pt x="40858" y="32286"/>
                    <a:pt x="30203" y="41557"/>
                    <a:pt x="19281" y="550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8" name="任意多边形: 形状 697"/>
            <p:cNvSpPr/>
            <p:nvPr/>
          </p:nvSpPr>
          <p:spPr>
            <a:xfrm>
              <a:off x="7280280" y="3618773"/>
              <a:ext cx="42677" cy="47044"/>
            </a:xfrm>
            <a:custGeom>
              <a:avLst/>
              <a:gdLst>
                <a:gd name="connsiteX0" fmla="*/ 1228 w 42677"/>
                <a:gd name="connsiteY0" fmla="*/ 0 h 47044"/>
                <a:gd name="connsiteX1" fmla="*/ 42678 w 42677"/>
                <a:gd name="connsiteY1" fmla="*/ 28184 h 47044"/>
                <a:gd name="connsiteX2" fmla="*/ 26961 w 42677"/>
                <a:gd name="connsiteY2" fmla="*/ 47044 h 47044"/>
                <a:gd name="connsiteX3" fmla="*/ 1228 w 42677"/>
                <a:gd name="connsiteY3" fmla="*/ 0 h 4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7" h="47044">
                  <a:moveTo>
                    <a:pt x="1228" y="0"/>
                  </a:moveTo>
                  <a:cubicBezTo>
                    <a:pt x="18916" y="12041"/>
                    <a:pt x="30797" y="20139"/>
                    <a:pt x="42678" y="28184"/>
                  </a:cubicBezTo>
                  <a:cubicBezTo>
                    <a:pt x="37456" y="34790"/>
                    <a:pt x="32235" y="47044"/>
                    <a:pt x="26961" y="47044"/>
                  </a:cubicBezTo>
                  <a:cubicBezTo>
                    <a:pt x="6342" y="47097"/>
                    <a:pt x="-3674" y="34844"/>
                    <a:pt x="122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9" name="任意多边形: 形状 698"/>
            <p:cNvSpPr/>
            <p:nvPr/>
          </p:nvSpPr>
          <p:spPr>
            <a:xfrm>
              <a:off x="10052346" y="3930294"/>
              <a:ext cx="45735" cy="54442"/>
            </a:xfrm>
            <a:custGeom>
              <a:avLst/>
              <a:gdLst>
                <a:gd name="connsiteX0" fmla="*/ 33269 w 45735"/>
                <a:gd name="connsiteY0" fmla="*/ 54443 h 54442"/>
                <a:gd name="connsiteX1" fmla="*/ 1143 w 45735"/>
                <a:gd name="connsiteY1" fmla="*/ 16722 h 54442"/>
                <a:gd name="connsiteX2" fmla="*/ 3220 w 45735"/>
                <a:gd name="connsiteY2" fmla="*/ 1325 h 54442"/>
                <a:gd name="connsiteX3" fmla="*/ 19843 w 45735"/>
                <a:gd name="connsiteY3" fmla="*/ 2923 h 54442"/>
                <a:gd name="connsiteX4" fmla="*/ 45736 w 45735"/>
                <a:gd name="connsiteY4" fmla="*/ 45652 h 54442"/>
                <a:gd name="connsiteX5" fmla="*/ 33269 w 45735"/>
                <a:gd name="connsiteY5" fmla="*/ 54443 h 5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35" h="54442">
                  <a:moveTo>
                    <a:pt x="33269" y="54443"/>
                  </a:moveTo>
                  <a:cubicBezTo>
                    <a:pt x="22400" y="41976"/>
                    <a:pt x="10892" y="29988"/>
                    <a:pt x="1143" y="16722"/>
                  </a:cubicBezTo>
                  <a:cubicBezTo>
                    <a:pt x="-1255" y="13472"/>
                    <a:pt x="450" y="2710"/>
                    <a:pt x="3220" y="1325"/>
                  </a:cubicBezTo>
                  <a:cubicBezTo>
                    <a:pt x="7643" y="-913"/>
                    <a:pt x="17552" y="-274"/>
                    <a:pt x="19843" y="2923"/>
                  </a:cubicBezTo>
                  <a:cubicBezTo>
                    <a:pt x="29540" y="16402"/>
                    <a:pt x="37265" y="31267"/>
                    <a:pt x="45736" y="45652"/>
                  </a:cubicBezTo>
                  <a:cubicBezTo>
                    <a:pt x="41580" y="48529"/>
                    <a:pt x="37425" y="51459"/>
                    <a:pt x="33269" y="544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0" name="任意多边形: 形状 699"/>
            <p:cNvSpPr/>
            <p:nvPr/>
          </p:nvSpPr>
          <p:spPr>
            <a:xfrm>
              <a:off x="6135506" y="5835506"/>
              <a:ext cx="45978" cy="44687"/>
            </a:xfrm>
            <a:custGeom>
              <a:avLst/>
              <a:gdLst>
                <a:gd name="connsiteX0" fmla="*/ 20991 w 45978"/>
                <a:gd name="connsiteY0" fmla="*/ 44688 h 44687"/>
                <a:gd name="connsiteX1" fmla="*/ 0 w 45978"/>
                <a:gd name="connsiteY1" fmla="*/ 15385 h 44687"/>
                <a:gd name="connsiteX2" fmla="*/ 23389 w 45978"/>
                <a:gd name="connsiteY2" fmla="*/ 95 h 44687"/>
                <a:gd name="connsiteX3" fmla="*/ 45979 w 45978"/>
                <a:gd name="connsiteY3" fmla="*/ 20287 h 44687"/>
                <a:gd name="connsiteX4" fmla="*/ 20991 w 45978"/>
                <a:gd name="connsiteY4" fmla="*/ 44688 h 4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78" h="44687">
                  <a:moveTo>
                    <a:pt x="20991" y="44688"/>
                  </a:moveTo>
                  <a:cubicBezTo>
                    <a:pt x="11721" y="31742"/>
                    <a:pt x="5861" y="23537"/>
                    <a:pt x="0" y="15385"/>
                  </a:cubicBezTo>
                  <a:cubicBezTo>
                    <a:pt x="7885" y="9845"/>
                    <a:pt x="16782" y="-1131"/>
                    <a:pt x="23389" y="95"/>
                  </a:cubicBezTo>
                  <a:cubicBezTo>
                    <a:pt x="31860" y="1693"/>
                    <a:pt x="38520" y="13094"/>
                    <a:pt x="45979" y="20287"/>
                  </a:cubicBezTo>
                  <a:cubicBezTo>
                    <a:pt x="39372" y="26733"/>
                    <a:pt x="32712" y="33234"/>
                    <a:pt x="20991" y="4468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1" name="任意多边形: 形状 700"/>
            <p:cNvSpPr/>
            <p:nvPr/>
          </p:nvSpPr>
          <p:spPr>
            <a:xfrm>
              <a:off x="6197435" y="6765402"/>
              <a:ext cx="43667" cy="43940"/>
            </a:xfrm>
            <a:custGeom>
              <a:avLst/>
              <a:gdLst>
                <a:gd name="connsiteX0" fmla="*/ 2963 w 43667"/>
                <a:gd name="connsiteY0" fmla="*/ 0 h 43940"/>
                <a:gd name="connsiteX1" fmla="*/ 43667 w 43667"/>
                <a:gd name="connsiteY1" fmla="*/ 25414 h 43940"/>
                <a:gd name="connsiteX2" fmla="*/ 22463 w 43667"/>
                <a:gd name="connsiteY2" fmla="*/ 43794 h 43940"/>
                <a:gd name="connsiteX3" fmla="*/ 2963 w 43667"/>
                <a:gd name="connsiteY3" fmla="*/ 0 h 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67" h="43940">
                  <a:moveTo>
                    <a:pt x="2963" y="0"/>
                  </a:moveTo>
                  <a:cubicBezTo>
                    <a:pt x="19692" y="10443"/>
                    <a:pt x="31680" y="17901"/>
                    <a:pt x="43667" y="25414"/>
                  </a:cubicBezTo>
                  <a:cubicBezTo>
                    <a:pt x="36635" y="31860"/>
                    <a:pt x="29975" y="43155"/>
                    <a:pt x="22463" y="43794"/>
                  </a:cubicBezTo>
                  <a:cubicBezTo>
                    <a:pt x="885" y="45552"/>
                    <a:pt x="-4016" y="31434"/>
                    <a:pt x="29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2" name="任意多边形: 形状 701"/>
            <p:cNvSpPr/>
            <p:nvPr/>
          </p:nvSpPr>
          <p:spPr>
            <a:xfrm>
              <a:off x="6345100" y="5073411"/>
              <a:ext cx="48216" cy="35927"/>
            </a:xfrm>
            <a:custGeom>
              <a:avLst/>
              <a:gdLst>
                <a:gd name="connsiteX0" fmla="*/ 47950 w 48216"/>
                <a:gd name="connsiteY0" fmla="*/ 23070 h 35927"/>
                <a:gd name="connsiteX1" fmla="*/ 25307 w 48216"/>
                <a:gd name="connsiteY1" fmla="*/ 35697 h 35927"/>
                <a:gd name="connsiteX2" fmla="*/ 0 w 48216"/>
                <a:gd name="connsiteY2" fmla="*/ 14439 h 35927"/>
                <a:gd name="connsiteX3" fmla="*/ 22164 w 48216"/>
                <a:gd name="connsiteY3" fmla="*/ 1 h 35927"/>
                <a:gd name="connsiteX4" fmla="*/ 48216 w 48216"/>
                <a:gd name="connsiteY4" fmla="*/ 12095 h 35927"/>
                <a:gd name="connsiteX5" fmla="*/ 47950 w 48216"/>
                <a:gd name="connsiteY5" fmla="*/ 23070 h 3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216" h="35927">
                  <a:moveTo>
                    <a:pt x="47950" y="23070"/>
                  </a:moveTo>
                  <a:cubicBezTo>
                    <a:pt x="40278" y="27652"/>
                    <a:pt x="30794" y="37562"/>
                    <a:pt x="25307" y="35697"/>
                  </a:cubicBezTo>
                  <a:cubicBezTo>
                    <a:pt x="15557" y="32340"/>
                    <a:pt x="8311" y="21898"/>
                    <a:pt x="0" y="14439"/>
                  </a:cubicBezTo>
                  <a:cubicBezTo>
                    <a:pt x="7406" y="9271"/>
                    <a:pt x="14705" y="108"/>
                    <a:pt x="22164" y="1"/>
                  </a:cubicBezTo>
                  <a:cubicBezTo>
                    <a:pt x="30794" y="-106"/>
                    <a:pt x="39532" y="7726"/>
                    <a:pt x="48216" y="12095"/>
                  </a:cubicBezTo>
                  <a:cubicBezTo>
                    <a:pt x="48163" y="15771"/>
                    <a:pt x="48056" y="19394"/>
                    <a:pt x="47950" y="230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3" name="任意多边形: 形状 702"/>
            <p:cNvSpPr/>
            <p:nvPr/>
          </p:nvSpPr>
          <p:spPr>
            <a:xfrm>
              <a:off x="7325314" y="3787929"/>
              <a:ext cx="52572" cy="47033"/>
            </a:xfrm>
            <a:custGeom>
              <a:avLst/>
              <a:gdLst>
                <a:gd name="connsiteX0" fmla="*/ 4943 w 52572"/>
                <a:gd name="connsiteY0" fmla="*/ 0 h 47033"/>
                <a:gd name="connsiteX1" fmla="*/ 52573 w 52572"/>
                <a:gd name="connsiteY1" fmla="*/ 42356 h 47033"/>
                <a:gd name="connsiteX2" fmla="*/ 4943 w 52572"/>
                <a:gd name="connsiteY2" fmla="*/ 0 h 47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572" h="47033">
                  <a:moveTo>
                    <a:pt x="4943" y="0"/>
                  </a:moveTo>
                  <a:cubicBezTo>
                    <a:pt x="21618" y="14811"/>
                    <a:pt x="34405" y="26213"/>
                    <a:pt x="52573" y="42356"/>
                  </a:cubicBezTo>
                  <a:cubicBezTo>
                    <a:pt x="-918" y="53011"/>
                    <a:pt x="-6512" y="48056"/>
                    <a:pt x="494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4" name="任意多边形: 形状 703"/>
            <p:cNvSpPr/>
            <p:nvPr/>
          </p:nvSpPr>
          <p:spPr>
            <a:xfrm>
              <a:off x="10969544" y="5108895"/>
              <a:ext cx="59351" cy="70006"/>
            </a:xfrm>
            <a:custGeom>
              <a:avLst/>
              <a:gdLst>
                <a:gd name="connsiteX0" fmla="*/ 46884 w 59351"/>
                <a:gd name="connsiteY0" fmla="*/ 70007 h 70006"/>
                <a:gd name="connsiteX1" fmla="*/ 0 w 59351"/>
                <a:gd name="connsiteY1" fmla="*/ 10496 h 70006"/>
                <a:gd name="connsiteX2" fmla="*/ 13479 w 59351"/>
                <a:gd name="connsiteY2" fmla="*/ 0 h 70006"/>
                <a:gd name="connsiteX3" fmla="*/ 59351 w 59351"/>
                <a:gd name="connsiteY3" fmla="*/ 60257 h 70006"/>
                <a:gd name="connsiteX4" fmla="*/ 46884 w 59351"/>
                <a:gd name="connsiteY4" fmla="*/ 70007 h 7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" h="70006">
                  <a:moveTo>
                    <a:pt x="46884" y="70007"/>
                  </a:moveTo>
                  <a:cubicBezTo>
                    <a:pt x="31274" y="50187"/>
                    <a:pt x="15664" y="30315"/>
                    <a:pt x="0" y="10496"/>
                  </a:cubicBezTo>
                  <a:cubicBezTo>
                    <a:pt x="4475" y="6979"/>
                    <a:pt x="9004" y="3463"/>
                    <a:pt x="13479" y="0"/>
                  </a:cubicBezTo>
                  <a:cubicBezTo>
                    <a:pt x="28770" y="20086"/>
                    <a:pt x="44061" y="40171"/>
                    <a:pt x="59351" y="60257"/>
                  </a:cubicBezTo>
                  <a:cubicBezTo>
                    <a:pt x="55196" y="63453"/>
                    <a:pt x="51040" y="66704"/>
                    <a:pt x="46884" y="700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5" name="任意多边形: 形状 704"/>
            <p:cNvSpPr/>
            <p:nvPr/>
          </p:nvSpPr>
          <p:spPr>
            <a:xfrm>
              <a:off x="10260152" y="4269346"/>
              <a:ext cx="52957" cy="57326"/>
            </a:xfrm>
            <a:custGeom>
              <a:avLst/>
              <a:gdLst>
                <a:gd name="connsiteX0" fmla="*/ 8631 w 52957"/>
                <a:gd name="connsiteY0" fmla="*/ 0 h 57326"/>
                <a:gd name="connsiteX1" fmla="*/ 52958 w 52957"/>
                <a:gd name="connsiteY1" fmla="*/ 57327 h 57326"/>
                <a:gd name="connsiteX2" fmla="*/ 0 w 52957"/>
                <a:gd name="connsiteY2" fmla="*/ 7406 h 57326"/>
                <a:gd name="connsiteX3" fmla="*/ 8631 w 52957"/>
                <a:gd name="connsiteY3" fmla="*/ 0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955" h="57325">
                  <a:moveTo>
                    <a:pt x="8631" y="0"/>
                  </a:moveTo>
                  <a:cubicBezTo>
                    <a:pt x="22217" y="17528"/>
                    <a:pt x="35802" y="35110"/>
                    <a:pt x="52958" y="57327"/>
                  </a:cubicBezTo>
                  <a:cubicBezTo>
                    <a:pt x="10869" y="54130"/>
                    <a:pt x="3303" y="45712"/>
                    <a:pt x="0" y="7406"/>
                  </a:cubicBezTo>
                  <a:cubicBezTo>
                    <a:pt x="2877" y="4955"/>
                    <a:pt x="5754" y="2504"/>
                    <a:pt x="863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6" name="任意多边形: 形状 705"/>
            <p:cNvSpPr/>
            <p:nvPr/>
          </p:nvSpPr>
          <p:spPr>
            <a:xfrm>
              <a:off x="6640525" y="4686846"/>
              <a:ext cx="47630" cy="35664"/>
            </a:xfrm>
            <a:custGeom>
              <a:avLst/>
              <a:gdLst>
                <a:gd name="connsiteX0" fmla="*/ 47257 w 47630"/>
                <a:gd name="connsiteY0" fmla="*/ 25024 h 35664"/>
                <a:gd name="connsiteX1" fmla="*/ 26852 w 47630"/>
                <a:gd name="connsiteY1" fmla="*/ 35413 h 35664"/>
                <a:gd name="connsiteX2" fmla="*/ 0 w 47630"/>
                <a:gd name="connsiteY2" fmla="*/ 15753 h 35664"/>
                <a:gd name="connsiteX3" fmla="*/ 17741 w 47630"/>
                <a:gd name="connsiteY3" fmla="*/ 36 h 35664"/>
                <a:gd name="connsiteX4" fmla="*/ 47630 w 47630"/>
                <a:gd name="connsiteY4" fmla="*/ 14528 h 35664"/>
                <a:gd name="connsiteX5" fmla="*/ 47257 w 47630"/>
                <a:gd name="connsiteY5" fmla="*/ 25024 h 3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30" h="35664">
                  <a:moveTo>
                    <a:pt x="47257" y="25024"/>
                  </a:moveTo>
                  <a:cubicBezTo>
                    <a:pt x="40331" y="28807"/>
                    <a:pt x="31753" y="37224"/>
                    <a:pt x="26852" y="35413"/>
                  </a:cubicBezTo>
                  <a:cubicBezTo>
                    <a:pt x="16836" y="31737"/>
                    <a:pt x="8844" y="22626"/>
                    <a:pt x="0" y="15753"/>
                  </a:cubicBezTo>
                  <a:cubicBezTo>
                    <a:pt x="5967" y="10159"/>
                    <a:pt x="12733" y="-709"/>
                    <a:pt x="17741" y="36"/>
                  </a:cubicBezTo>
                  <a:cubicBezTo>
                    <a:pt x="28184" y="1635"/>
                    <a:pt x="37721" y="9307"/>
                    <a:pt x="47630" y="14528"/>
                  </a:cubicBezTo>
                  <a:cubicBezTo>
                    <a:pt x="47524" y="18044"/>
                    <a:pt x="47364" y="21561"/>
                    <a:pt x="47257" y="250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7" name="任意多边形: 形状 706"/>
            <p:cNvSpPr/>
            <p:nvPr/>
          </p:nvSpPr>
          <p:spPr>
            <a:xfrm>
              <a:off x="6088153" y="6398106"/>
              <a:ext cx="42185" cy="48114"/>
            </a:xfrm>
            <a:custGeom>
              <a:avLst/>
              <a:gdLst>
                <a:gd name="connsiteX0" fmla="*/ 17092 w 42185"/>
                <a:gd name="connsiteY0" fmla="*/ 0 h 48114"/>
                <a:gd name="connsiteX1" fmla="*/ 42185 w 42185"/>
                <a:gd name="connsiteY1" fmla="*/ 29995 h 48114"/>
                <a:gd name="connsiteX2" fmla="*/ 17305 w 42185"/>
                <a:gd name="connsiteY2" fmla="*/ 48057 h 48114"/>
                <a:gd name="connsiteX3" fmla="*/ 43 w 42185"/>
                <a:gd name="connsiteY3" fmla="*/ 29249 h 48114"/>
                <a:gd name="connsiteX4" fmla="*/ 17092 w 42185"/>
                <a:gd name="connsiteY4" fmla="*/ 0 h 4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85" h="48114">
                  <a:moveTo>
                    <a:pt x="17092" y="0"/>
                  </a:moveTo>
                  <a:cubicBezTo>
                    <a:pt x="28653" y="13799"/>
                    <a:pt x="35419" y="21897"/>
                    <a:pt x="42185" y="29995"/>
                  </a:cubicBezTo>
                  <a:cubicBezTo>
                    <a:pt x="33981" y="36442"/>
                    <a:pt x="26469" y="46139"/>
                    <a:pt x="17305" y="48057"/>
                  </a:cubicBezTo>
                  <a:cubicBezTo>
                    <a:pt x="12670" y="49069"/>
                    <a:pt x="842" y="36548"/>
                    <a:pt x="43" y="29249"/>
                  </a:cubicBezTo>
                  <a:cubicBezTo>
                    <a:pt x="-703" y="22217"/>
                    <a:pt x="8407" y="14012"/>
                    <a:pt x="1709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8" name="任意多边形: 形状 707"/>
            <p:cNvSpPr/>
            <p:nvPr/>
          </p:nvSpPr>
          <p:spPr>
            <a:xfrm>
              <a:off x="7018077" y="3957032"/>
              <a:ext cx="39007" cy="49843"/>
            </a:xfrm>
            <a:custGeom>
              <a:avLst/>
              <a:gdLst>
                <a:gd name="connsiteX0" fmla="*/ 17501 w 39007"/>
                <a:gd name="connsiteY0" fmla="*/ 0 h 49843"/>
                <a:gd name="connsiteX1" fmla="*/ 38972 w 39007"/>
                <a:gd name="connsiteY1" fmla="*/ 35323 h 49843"/>
                <a:gd name="connsiteX2" fmla="*/ 20645 w 39007"/>
                <a:gd name="connsiteY2" fmla="*/ 49708 h 49843"/>
                <a:gd name="connsiteX3" fmla="*/ 186 w 39007"/>
                <a:gd name="connsiteY3" fmla="*/ 26639 h 49843"/>
                <a:gd name="connsiteX4" fmla="*/ 17501 w 39007"/>
                <a:gd name="connsiteY4" fmla="*/ 0 h 4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07" h="49843">
                  <a:moveTo>
                    <a:pt x="17501" y="0"/>
                  </a:moveTo>
                  <a:cubicBezTo>
                    <a:pt x="27837" y="15983"/>
                    <a:pt x="35829" y="24934"/>
                    <a:pt x="38972" y="35323"/>
                  </a:cubicBezTo>
                  <a:cubicBezTo>
                    <a:pt x="39878" y="38307"/>
                    <a:pt x="23362" y="51306"/>
                    <a:pt x="20645" y="49708"/>
                  </a:cubicBezTo>
                  <a:cubicBezTo>
                    <a:pt x="12014" y="44700"/>
                    <a:pt x="3702" y="35856"/>
                    <a:pt x="186" y="26639"/>
                  </a:cubicBezTo>
                  <a:cubicBezTo>
                    <a:pt x="-1466" y="22377"/>
                    <a:pt x="8178" y="13746"/>
                    <a:pt x="1750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9" name="任意多边形: 形状 708"/>
            <p:cNvSpPr/>
            <p:nvPr/>
          </p:nvSpPr>
          <p:spPr>
            <a:xfrm>
              <a:off x="10515704" y="4514796"/>
              <a:ext cx="50581" cy="64945"/>
            </a:xfrm>
            <a:custGeom>
              <a:avLst/>
              <a:gdLst>
                <a:gd name="connsiteX0" fmla="*/ 21 w 50581"/>
                <a:gd name="connsiteY0" fmla="*/ 0 h 64945"/>
                <a:gd name="connsiteX1" fmla="*/ 50582 w 50581"/>
                <a:gd name="connsiteY1" fmla="*/ 64945 h 64945"/>
                <a:gd name="connsiteX2" fmla="*/ 21 w 50581"/>
                <a:gd name="connsiteY2" fmla="*/ 0 h 6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81" h="64945">
                  <a:moveTo>
                    <a:pt x="21" y="0"/>
                  </a:moveTo>
                  <a:cubicBezTo>
                    <a:pt x="19627" y="25147"/>
                    <a:pt x="33746" y="43315"/>
                    <a:pt x="50582" y="64945"/>
                  </a:cubicBezTo>
                  <a:cubicBezTo>
                    <a:pt x="10784" y="61376"/>
                    <a:pt x="-565" y="47790"/>
                    <a:pt x="2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0" name="任意多边形: 形状 709"/>
            <p:cNvSpPr/>
            <p:nvPr/>
          </p:nvSpPr>
          <p:spPr>
            <a:xfrm>
              <a:off x="9563334" y="3584911"/>
              <a:ext cx="42811" cy="42333"/>
            </a:xfrm>
            <a:custGeom>
              <a:avLst/>
              <a:gdLst>
                <a:gd name="connsiteX0" fmla="*/ 0 w 42811"/>
                <a:gd name="connsiteY0" fmla="*/ 6904 h 42333"/>
                <a:gd name="connsiteX1" fmla="*/ 42782 w 42811"/>
                <a:gd name="connsiteY1" fmla="*/ 22567 h 42333"/>
                <a:gd name="connsiteX2" fmla="*/ 32873 w 42811"/>
                <a:gd name="connsiteY2" fmla="*/ 42333 h 42333"/>
                <a:gd name="connsiteX3" fmla="*/ 0 w 42811"/>
                <a:gd name="connsiteY3" fmla="*/ 6904 h 42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11" h="42333">
                  <a:moveTo>
                    <a:pt x="0" y="6904"/>
                  </a:moveTo>
                  <a:cubicBezTo>
                    <a:pt x="29782" y="-7588"/>
                    <a:pt x="41077" y="2215"/>
                    <a:pt x="42782" y="22567"/>
                  </a:cubicBezTo>
                  <a:cubicBezTo>
                    <a:pt x="43315" y="28854"/>
                    <a:pt x="36389" y="35727"/>
                    <a:pt x="32873" y="42333"/>
                  </a:cubicBezTo>
                  <a:cubicBezTo>
                    <a:pt x="21897" y="30506"/>
                    <a:pt x="10975" y="18731"/>
                    <a:pt x="0" y="69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1" name="任意多边形: 形状 710"/>
            <p:cNvSpPr/>
            <p:nvPr/>
          </p:nvSpPr>
          <p:spPr>
            <a:xfrm>
              <a:off x="6975419" y="3792582"/>
              <a:ext cx="49503" cy="41538"/>
            </a:xfrm>
            <a:custGeom>
              <a:avLst/>
              <a:gdLst>
                <a:gd name="connsiteX0" fmla="*/ 49504 w 49503"/>
                <a:gd name="connsiteY0" fmla="*/ 22732 h 41538"/>
                <a:gd name="connsiteX1" fmla="*/ 24676 w 49503"/>
                <a:gd name="connsiteY1" fmla="*/ 41379 h 41538"/>
                <a:gd name="connsiteX2" fmla="*/ 115 w 49503"/>
                <a:gd name="connsiteY2" fmla="*/ 17990 h 41538"/>
                <a:gd name="connsiteX3" fmla="*/ 14340 w 49503"/>
                <a:gd name="connsiteY3" fmla="*/ 36 h 41538"/>
                <a:gd name="connsiteX4" fmla="*/ 49504 w 49503"/>
                <a:gd name="connsiteY4" fmla="*/ 22732 h 4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03" h="41538">
                  <a:moveTo>
                    <a:pt x="49504" y="22732"/>
                  </a:moveTo>
                  <a:cubicBezTo>
                    <a:pt x="37197" y="32269"/>
                    <a:pt x="27660" y="42978"/>
                    <a:pt x="24676" y="41379"/>
                  </a:cubicBezTo>
                  <a:cubicBezTo>
                    <a:pt x="14873" y="36211"/>
                    <a:pt x="6029" y="27421"/>
                    <a:pt x="115" y="17990"/>
                  </a:cubicBezTo>
                  <a:cubicBezTo>
                    <a:pt x="-1376" y="15646"/>
                    <a:pt x="12050" y="-870"/>
                    <a:pt x="14340" y="36"/>
                  </a:cubicBezTo>
                  <a:cubicBezTo>
                    <a:pt x="25049" y="4245"/>
                    <a:pt x="34213" y="12236"/>
                    <a:pt x="49504" y="227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2" name="任意多边形: 形状 711"/>
            <p:cNvSpPr/>
            <p:nvPr/>
          </p:nvSpPr>
          <p:spPr>
            <a:xfrm>
              <a:off x="8160938" y="3370684"/>
              <a:ext cx="38227" cy="42451"/>
            </a:xfrm>
            <a:custGeom>
              <a:avLst/>
              <a:gdLst>
                <a:gd name="connsiteX0" fmla="*/ 875 w 38227"/>
                <a:gd name="connsiteY0" fmla="*/ 1413 h 42451"/>
                <a:gd name="connsiteX1" fmla="*/ 38223 w 38227"/>
                <a:gd name="connsiteY1" fmla="*/ 21765 h 42451"/>
                <a:gd name="connsiteX2" fmla="*/ 23838 w 38227"/>
                <a:gd name="connsiteY2" fmla="*/ 42437 h 42451"/>
                <a:gd name="connsiteX3" fmla="*/ 875 w 38227"/>
                <a:gd name="connsiteY3" fmla="*/ 1413 h 4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27" h="42451">
                  <a:moveTo>
                    <a:pt x="875" y="1413"/>
                  </a:moveTo>
                  <a:cubicBezTo>
                    <a:pt x="19842" y="-1304"/>
                    <a:pt x="37264" y="-2583"/>
                    <a:pt x="38223" y="21765"/>
                  </a:cubicBezTo>
                  <a:cubicBezTo>
                    <a:pt x="38489" y="28851"/>
                    <a:pt x="28047" y="42970"/>
                    <a:pt x="23838" y="42437"/>
                  </a:cubicBezTo>
                  <a:cubicBezTo>
                    <a:pt x="502" y="39720"/>
                    <a:pt x="-1789" y="22458"/>
                    <a:pt x="875" y="14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3" name="任意多边形: 形状 712"/>
            <p:cNvSpPr/>
            <p:nvPr/>
          </p:nvSpPr>
          <p:spPr>
            <a:xfrm>
              <a:off x="9452832" y="3535263"/>
              <a:ext cx="37621" cy="45950"/>
            </a:xfrm>
            <a:custGeom>
              <a:avLst/>
              <a:gdLst>
                <a:gd name="connsiteX0" fmla="*/ 34475 w 37621"/>
                <a:gd name="connsiteY0" fmla="*/ 45949 h 45950"/>
                <a:gd name="connsiteX1" fmla="*/ 4 w 37621"/>
                <a:gd name="connsiteY1" fmla="*/ 8229 h 45950"/>
                <a:gd name="connsiteX2" fmla="*/ 16414 w 37621"/>
                <a:gd name="connsiteY2" fmla="*/ 184 h 45950"/>
                <a:gd name="connsiteX3" fmla="*/ 34475 w 37621"/>
                <a:gd name="connsiteY3" fmla="*/ 45949 h 4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21" h="45950">
                  <a:moveTo>
                    <a:pt x="34475" y="45949"/>
                  </a:moveTo>
                  <a:cubicBezTo>
                    <a:pt x="7303" y="46109"/>
                    <a:pt x="2721" y="27302"/>
                    <a:pt x="4" y="8229"/>
                  </a:cubicBezTo>
                  <a:cubicBezTo>
                    <a:pt x="-262" y="6151"/>
                    <a:pt x="11992" y="-1255"/>
                    <a:pt x="16414" y="184"/>
                  </a:cubicBezTo>
                  <a:cubicBezTo>
                    <a:pt x="39803" y="7749"/>
                    <a:pt x="40389" y="25278"/>
                    <a:pt x="34475" y="459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4" name="任意多边形: 形状 713"/>
            <p:cNvSpPr/>
            <p:nvPr/>
          </p:nvSpPr>
          <p:spPr>
            <a:xfrm>
              <a:off x="9168281" y="3289411"/>
              <a:ext cx="50400" cy="48142"/>
            </a:xfrm>
            <a:custGeom>
              <a:avLst/>
              <a:gdLst>
                <a:gd name="connsiteX0" fmla="*/ 8951 w 50400"/>
                <a:gd name="connsiteY0" fmla="*/ 0 h 48142"/>
                <a:gd name="connsiteX1" fmla="*/ 50400 w 50400"/>
                <a:gd name="connsiteY1" fmla="*/ 46138 h 48142"/>
                <a:gd name="connsiteX2" fmla="*/ 0 w 50400"/>
                <a:gd name="connsiteY2" fmla="*/ 8418 h 48142"/>
                <a:gd name="connsiteX3" fmla="*/ 8951 w 50400"/>
                <a:gd name="connsiteY3" fmla="*/ 0 h 4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00" h="48142">
                  <a:moveTo>
                    <a:pt x="8951" y="0"/>
                  </a:moveTo>
                  <a:cubicBezTo>
                    <a:pt x="21631" y="14119"/>
                    <a:pt x="34311" y="28184"/>
                    <a:pt x="50400" y="46138"/>
                  </a:cubicBezTo>
                  <a:cubicBezTo>
                    <a:pt x="13213" y="53065"/>
                    <a:pt x="2238" y="42409"/>
                    <a:pt x="0" y="8418"/>
                  </a:cubicBezTo>
                  <a:cubicBezTo>
                    <a:pt x="2984" y="5594"/>
                    <a:pt x="5967" y="2770"/>
                    <a:pt x="895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5" name="任意多边形: 形状 714"/>
            <p:cNvSpPr/>
            <p:nvPr/>
          </p:nvSpPr>
          <p:spPr>
            <a:xfrm>
              <a:off x="9355232" y="3933058"/>
              <a:ext cx="46191" cy="46244"/>
            </a:xfrm>
            <a:custGeom>
              <a:avLst/>
              <a:gdLst>
                <a:gd name="connsiteX0" fmla="*/ 33884 w 46191"/>
                <a:gd name="connsiteY0" fmla="*/ 46245 h 46244"/>
                <a:gd name="connsiteX1" fmla="*/ 0 w 46191"/>
                <a:gd name="connsiteY1" fmla="*/ 17102 h 46244"/>
                <a:gd name="connsiteX2" fmla="*/ 30635 w 46191"/>
                <a:gd name="connsiteY2" fmla="*/ 0 h 46244"/>
                <a:gd name="connsiteX3" fmla="*/ 46192 w 46191"/>
                <a:gd name="connsiteY3" fmla="*/ 37241 h 46244"/>
                <a:gd name="connsiteX4" fmla="*/ 33884 w 46191"/>
                <a:gd name="connsiteY4" fmla="*/ 46245 h 4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91" h="46244">
                  <a:moveTo>
                    <a:pt x="33884" y="46245"/>
                  </a:moveTo>
                  <a:cubicBezTo>
                    <a:pt x="22590" y="36548"/>
                    <a:pt x="11295" y="26799"/>
                    <a:pt x="0" y="17102"/>
                  </a:cubicBezTo>
                  <a:cubicBezTo>
                    <a:pt x="10229" y="11401"/>
                    <a:pt x="20459" y="5701"/>
                    <a:pt x="30635" y="0"/>
                  </a:cubicBezTo>
                  <a:cubicBezTo>
                    <a:pt x="35803" y="12414"/>
                    <a:pt x="40970" y="24827"/>
                    <a:pt x="46192" y="37241"/>
                  </a:cubicBezTo>
                  <a:cubicBezTo>
                    <a:pt x="42089" y="40278"/>
                    <a:pt x="37987" y="43261"/>
                    <a:pt x="33884" y="462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6" name="任意多边形: 形状 715"/>
            <p:cNvSpPr/>
            <p:nvPr/>
          </p:nvSpPr>
          <p:spPr>
            <a:xfrm>
              <a:off x="6835201" y="3972091"/>
              <a:ext cx="56207" cy="36370"/>
            </a:xfrm>
            <a:custGeom>
              <a:avLst/>
              <a:gdLst>
                <a:gd name="connsiteX0" fmla="*/ 56208 w 56207"/>
                <a:gd name="connsiteY0" fmla="*/ 17813 h 36370"/>
                <a:gd name="connsiteX1" fmla="*/ 27545 w 56207"/>
                <a:gd name="connsiteY1" fmla="*/ 36194 h 36370"/>
                <a:gd name="connsiteX2" fmla="*/ 0 w 56207"/>
                <a:gd name="connsiteY2" fmla="*/ 16322 h 36370"/>
                <a:gd name="connsiteX3" fmla="*/ 17582 w 56207"/>
                <a:gd name="connsiteY3" fmla="*/ 19 h 36370"/>
                <a:gd name="connsiteX4" fmla="*/ 56208 w 56207"/>
                <a:gd name="connsiteY4" fmla="*/ 17813 h 3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07" h="36370">
                  <a:moveTo>
                    <a:pt x="56208" y="17813"/>
                  </a:moveTo>
                  <a:cubicBezTo>
                    <a:pt x="40438" y="28309"/>
                    <a:pt x="31913" y="37792"/>
                    <a:pt x="27545" y="36194"/>
                  </a:cubicBezTo>
                  <a:cubicBezTo>
                    <a:pt x="17315" y="32411"/>
                    <a:pt x="9057" y="23301"/>
                    <a:pt x="0" y="16322"/>
                  </a:cubicBezTo>
                  <a:cubicBezTo>
                    <a:pt x="5914" y="10514"/>
                    <a:pt x="12360" y="-514"/>
                    <a:pt x="17582" y="19"/>
                  </a:cubicBezTo>
                  <a:cubicBezTo>
                    <a:pt x="27917" y="1137"/>
                    <a:pt x="37561" y="8650"/>
                    <a:pt x="56208" y="178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7" name="任意多边形: 形状 716"/>
            <p:cNvSpPr/>
            <p:nvPr/>
          </p:nvSpPr>
          <p:spPr>
            <a:xfrm>
              <a:off x="6495607" y="4877978"/>
              <a:ext cx="41600" cy="46309"/>
            </a:xfrm>
            <a:custGeom>
              <a:avLst/>
              <a:gdLst>
                <a:gd name="connsiteX0" fmla="*/ 22486 w 41600"/>
                <a:gd name="connsiteY0" fmla="*/ 46309 h 46309"/>
                <a:gd name="connsiteX1" fmla="*/ 56 w 41600"/>
                <a:gd name="connsiteY1" fmla="*/ 17060 h 46309"/>
                <a:gd name="connsiteX2" fmla="*/ 18383 w 41600"/>
                <a:gd name="connsiteY2" fmla="*/ 64 h 46309"/>
                <a:gd name="connsiteX3" fmla="*/ 41399 w 41600"/>
                <a:gd name="connsiteY3" fmla="*/ 19404 h 46309"/>
                <a:gd name="connsiteX4" fmla="*/ 22486 w 41600"/>
                <a:gd name="connsiteY4" fmla="*/ 46309 h 4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00" h="46309">
                  <a:moveTo>
                    <a:pt x="22486" y="46309"/>
                  </a:moveTo>
                  <a:cubicBezTo>
                    <a:pt x="11884" y="33416"/>
                    <a:pt x="2240" y="26170"/>
                    <a:pt x="56" y="17060"/>
                  </a:cubicBezTo>
                  <a:cubicBezTo>
                    <a:pt x="-1010" y="12744"/>
                    <a:pt x="13429" y="-1055"/>
                    <a:pt x="18383" y="64"/>
                  </a:cubicBezTo>
                  <a:cubicBezTo>
                    <a:pt x="27441" y="2089"/>
                    <a:pt x="37510" y="10826"/>
                    <a:pt x="41399" y="19404"/>
                  </a:cubicBezTo>
                  <a:cubicBezTo>
                    <a:pt x="43264" y="23506"/>
                    <a:pt x="31809" y="33576"/>
                    <a:pt x="22486" y="463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8" name="任意多边形: 形状 717"/>
            <p:cNvSpPr/>
            <p:nvPr/>
          </p:nvSpPr>
          <p:spPr>
            <a:xfrm>
              <a:off x="11042800" y="5254822"/>
              <a:ext cx="45925" cy="51679"/>
            </a:xfrm>
            <a:custGeom>
              <a:avLst/>
              <a:gdLst>
                <a:gd name="connsiteX0" fmla="*/ 45925 w 45925"/>
                <a:gd name="connsiteY0" fmla="*/ 51679 h 51679"/>
                <a:gd name="connsiteX1" fmla="*/ 0 w 45925"/>
                <a:gd name="connsiteY1" fmla="*/ 0 h 51679"/>
                <a:gd name="connsiteX2" fmla="*/ 45925 w 45925"/>
                <a:gd name="connsiteY2" fmla="*/ 51679 h 5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925" h="51679">
                  <a:moveTo>
                    <a:pt x="45925" y="51679"/>
                  </a:moveTo>
                  <a:cubicBezTo>
                    <a:pt x="13959" y="48589"/>
                    <a:pt x="5754" y="25573"/>
                    <a:pt x="0" y="0"/>
                  </a:cubicBezTo>
                  <a:cubicBezTo>
                    <a:pt x="27917" y="2131"/>
                    <a:pt x="34471" y="9483"/>
                    <a:pt x="45925" y="516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9" name="任意多边形: 形状 718"/>
            <p:cNvSpPr/>
            <p:nvPr/>
          </p:nvSpPr>
          <p:spPr>
            <a:xfrm>
              <a:off x="10346302" y="4329390"/>
              <a:ext cx="46163" cy="55675"/>
            </a:xfrm>
            <a:custGeom>
              <a:avLst/>
              <a:gdLst>
                <a:gd name="connsiteX0" fmla="*/ 0 w 46163"/>
                <a:gd name="connsiteY0" fmla="*/ 0 h 55675"/>
                <a:gd name="connsiteX1" fmla="*/ 45925 w 46163"/>
                <a:gd name="connsiteY1" fmla="*/ 55675 h 55675"/>
                <a:gd name="connsiteX2" fmla="*/ 0 w 46163"/>
                <a:gd name="connsiteY2" fmla="*/ 0 h 5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63" h="55675">
                  <a:moveTo>
                    <a:pt x="0" y="0"/>
                  </a:moveTo>
                  <a:cubicBezTo>
                    <a:pt x="42515" y="5541"/>
                    <a:pt x="47470" y="11135"/>
                    <a:pt x="45925" y="55675"/>
                  </a:cubicBezTo>
                  <a:cubicBezTo>
                    <a:pt x="32073" y="38893"/>
                    <a:pt x="18221" y="2211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0" name="任意多边形: 形状 719"/>
            <p:cNvSpPr/>
            <p:nvPr/>
          </p:nvSpPr>
          <p:spPr>
            <a:xfrm>
              <a:off x="11501361" y="5895432"/>
              <a:ext cx="59351" cy="68621"/>
            </a:xfrm>
            <a:custGeom>
              <a:avLst/>
              <a:gdLst>
                <a:gd name="connsiteX0" fmla="*/ 59351 w 59351"/>
                <a:gd name="connsiteY0" fmla="*/ 68622 h 68621"/>
                <a:gd name="connsiteX1" fmla="*/ 0 w 59351"/>
                <a:gd name="connsiteY1" fmla="*/ 0 h 68621"/>
                <a:gd name="connsiteX2" fmla="*/ 59351 w 59351"/>
                <a:gd name="connsiteY2" fmla="*/ 68622 h 6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51" h="68621">
                  <a:moveTo>
                    <a:pt x="59351" y="68622"/>
                  </a:moveTo>
                  <a:cubicBezTo>
                    <a:pt x="36815" y="42569"/>
                    <a:pt x="20299" y="23442"/>
                    <a:pt x="0" y="0"/>
                  </a:cubicBezTo>
                  <a:cubicBezTo>
                    <a:pt x="39052" y="3463"/>
                    <a:pt x="52852" y="19233"/>
                    <a:pt x="59351" y="686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1" name="任意多边形: 形状 720"/>
            <p:cNvSpPr/>
            <p:nvPr/>
          </p:nvSpPr>
          <p:spPr>
            <a:xfrm>
              <a:off x="6694495" y="4152289"/>
              <a:ext cx="56527" cy="34414"/>
            </a:xfrm>
            <a:custGeom>
              <a:avLst/>
              <a:gdLst>
                <a:gd name="connsiteX0" fmla="*/ 56528 w 56527"/>
                <a:gd name="connsiteY0" fmla="*/ 20998 h 34414"/>
                <a:gd name="connsiteX1" fmla="*/ 24295 w 56527"/>
                <a:gd name="connsiteY1" fmla="*/ 34051 h 34414"/>
                <a:gd name="connsiteX2" fmla="*/ 0 w 56527"/>
                <a:gd name="connsiteY2" fmla="*/ 13699 h 34414"/>
                <a:gd name="connsiteX3" fmla="*/ 20885 w 56527"/>
                <a:gd name="connsiteY3" fmla="*/ 60 h 34414"/>
                <a:gd name="connsiteX4" fmla="*/ 56528 w 56527"/>
                <a:gd name="connsiteY4" fmla="*/ 20998 h 3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27" h="34414">
                  <a:moveTo>
                    <a:pt x="56528" y="20998"/>
                  </a:moveTo>
                  <a:cubicBezTo>
                    <a:pt x="38999" y="28563"/>
                    <a:pt x="29782" y="36182"/>
                    <a:pt x="24295" y="34051"/>
                  </a:cubicBezTo>
                  <a:cubicBezTo>
                    <a:pt x="14971" y="30481"/>
                    <a:pt x="7992" y="20838"/>
                    <a:pt x="0" y="13699"/>
                  </a:cubicBezTo>
                  <a:cubicBezTo>
                    <a:pt x="7033" y="8797"/>
                    <a:pt x="14651" y="-846"/>
                    <a:pt x="20885" y="60"/>
                  </a:cubicBezTo>
                  <a:cubicBezTo>
                    <a:pt x="30262" y="1392"/>
                    <a:pt x="38680" y="9969"/>
                    <a:pt x="56528" y="209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2" name="任意多边形: 形状 721"/>
            <p:cNvSpPr/>
            <p:nvPr/>
          </p:nvSpPr>
          <p:spPr>
            <a:xfrm>
              <a:off x="6741094" y="4326830"/>
              <a:ext cx="41948" cy="44435"/>
            </a:xfrm>
            <a:custGeom>
              <a:avLst/>
              <a:gdLst>
                <a:gd name="connsiteX0" fmla="*/ 17973 w 41948"/>
                <a:gd name="connsiteY0" fmla="*/ 44435 h 44435"/>
                <a:gd name="connsiteX1" fmla="*/ 19 w 41948"/>
                <a:gd name="connsiteY1" fmla="*/ 15506 h 44435"/>
                <a:gd name="connsiteX2" fmla="*/ 17653 w 41948"/>
                <a:gd name="connsiteY2" fmla="*/ 108 h 44435"/>
                <a:gd name="connsiteX3" fmla="*/ 41948 w 41948"/>
                <a:gd name="connsiteY3" fmla="*/ 23710 h 44435"/>
                <a:gd name="connsiteX4" fmla="*/ 17973 w 41948"/>
                <a:gd name="connsiteY4" fmla="*/ 44435 h 4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48" h="44435">
                  <a:moveTo>
                    <a:pt x="17973" y="44435"/>
                  </a:moveTo>
                  <a:cubicBezTo>
                    <a:pt x="9768" y="32128"/>
                    <a:pt x="1191" y="24297"/>
                    <a:pt x="19" y="15506"/>
                  </a:cubicBezTo>
                  <a:cubicBezTo>
                    <a:pt x="-621" y="10977"/>
                    <a:pt x="15416" y="-1277"/>
                    <a:pt x="17653" y="108"/>
                  </a:cubicBezTo>
                  <a:cubicBezTo>
                    <a:pt x="27030" y="5863"/>
                    <a:pt x="34063" y="15506"/>
                    <a:pt x="41948" y="23710"/>
                  </a:cubicBezTo>
                  <a:cubicBezTo>
                    <a:pt x="35715" y="29092"/>
                    <a:pt x="29481" y="34473"/>
                    <a:pt x="17973" y="444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3" name="任意多边形: 形状 722"/>
            <p:cNvSpPr/>
            <p:nvPr/>
          </p:nvSpPr>
          <p:spPr>
            <a:xfrm>
              <a:off x="6300778" y="4886301"/>
              <a:ext cx="42543" cy="44627"/>
            </a:xfrm>
            <a:custGeom>
              <a:avLst/>
              <a:gdLst>
                <a:gd name="connsiteX0" fmla="*/ 18056 w 42543"/>
                <a:gd name="connsiteY0" fmla="*/ 0 h 44627"/>
                <a:gd name="connsiteX1" fmla="*/ 42511 w 42543"/>
                <a:gd name="connsiteY1" fmla="*/ 30208 h 44627"/>
                <a:gd name="connsiteX2" fmla="*/ 25622 w 42543"/>
                <a:gd name="connsiteY2" fmla="*/ 44540 h 44627"/>
                <a:gd name="connsiteX3" fmla="*/ 102 w 42543"/>
                <a:gd name="connsiteY3" fmla="*/ 24561 h 44627"/>
                <a:gd name="connsiteX4" fmla="*/ 18056 w 42543"/>
                <a:gd name="connsiteY4" fmla="*/ 0 h 4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43" h="44627">
                  <a:moveTo>
                    <a:pt x="18056" y="0"/>
                  </a:moveTo>
                  <a:cubicBezTo>
                    <a:pt x="29085" y="12840"/>
                    <a:pt x="37183" y="20778"/>
                    <a:pt x="42511" y="30208"/>
                  </a:cubicBezTo>
                  <a:cubicBezTo>
                    <a:pt x="43310" y="31647"/>
                    <a:pt x="29191" y="45872"/>
                    <a:pt x="25622" y="44540"/>
                  </a:cubicBezTo>
                  <a:cubicBezTo>
                    <a:pt x="15765" y="40864"/>
                    <a:pt x="6975" y="32819"/>
                    <a:pt x="102" y="24561"/>
                  </a:cubicBezTo>
                  <a:cubicBezTo>
                    <a:pt x="-1124" y="23069"/>
                    <a:pt x="8946" y="12200"/>
                    <a:pt x="180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4" name="任意多边形: 形状 723"/>
            <p:cNvSpPr/>
            <p:nvPr/>
          </p:nvSpPr>
          <p:spPr>
            <a:xfrm>
              <a:off x="10660054" y="4728919"/>
              <a:ext cx="43101" cy="56686"/>
            </a:xfrm>
            <a:custGeom>
              <a:avLst/>
              <a:gdLst>
                <a:gd name="connsiteX0" fmla="*/ 43101 w 43101"/>
                <a:gd name="connsiteY0" fmla="*/ 56687 h 56686"/>
                <a:gd name="connsiteX1" fmla="*/ 0 w 43101"/>
                <a:gd name="connsiteY1" fmla="*/ 2024 h 56686"/>
                <a:gd name="connsiteX2" fmla="*/ 43101 w 43101"/>
                <a:gd name="connsiteY2" fmla="*/ 56687 h 5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01" h="56686">
                  <a:moveTo>
                    <a:pt x="43101" y="56687"/>
                  </a:moveTo>
                  <a:cubicBezTo>
                    <a:pt x="29356" y="39265"/>
                    <a:pt x="15664" y="21896"/>
                    <a:pt x="0" y="2024"/>
                  </a:cubicBezTo>
                  <a:cubicBezTo>
                    <a:pt x="32180" y="-5328"/>
                    <a:pt x="41716" y="6126"/>
                    <a:pt x="43101" y="566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5" name="任意多边形: 形状 724"/>
            <p:cNvSpPr/>
            <p:nvPr/>
          </p:nvSpPr>
          <p:spPr>
            <a:xfrm>
              <a:off x="9944909" y="3877063"/>
              <a:ext cx="47896" cy="51466"/>
            </a:xfrm>
            <a:custGeom>
              <a:avLst/>
              <a:gdLst>
                <a:gd name="connsiteX0" fmla="*/ 47897 w 47896"/>
                <a:gd name="connsiteY0" fmla="*/ 51466 h 51466"/>
                <a:gd name="connsiteX1" fmla="*/ 0 w 47896"/>
                <a:gd name="connsiteY1" fmla="*/ 0 h 51466"/>
                <a:gd name="connsiteX2" fmla="*/ 47897 w 47896"/>
                <a:gd name="connsiteY2" fmla="*/ 51466 h 5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96" h="51466">
                  <a:moveTo>
                    <a:pt x="47897" y="51466"/>
                  </a:moveTo>
                  <a:cubicBezTo>
                    <a:pt x="11188" y="49282"/>
                    <a:pt x="8898" y="24454"/>
                    <a:pt x="0" y="0"/>
                  </a:cubicBezTo>
                  <a:cubicBezTo>
                    <a:pt x="35803" y="2131"/>
                    <a:pt x="38094" y="26958"/>
                    <a:pt x="47897" y="514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6" name="任意多边形: 形状 725"/>
            <p:cNvSpPr/>
            <p:nvPr/>
          </p:nvSpPr>
          <p:spPr>
            <a:xfrm>
              <a:off x="9036472" y="3257811"/>
              <a:ext cx="45096" cy="42415"/>
            </a:xfrm>
            <a:custGeom>
              <a:avLst/>
              <a:gdLst>
                <a:gd name="connsiteX0" fmla="*/ 0 w 45096"/>
                <a:gd name="connsiteY0" fmla="*/ 1924 h 42415"/>
                <a:gd name="connsiteX1" fmla="*/ 45073 w 45096"/>
                <a:gd name="connsiteY1" fmla="*/ 29309 h 42415"/>
                <a:gd name="connsiteX2" fmla="*/ 32393 w 45096"/>
                <a:gd name="connsiteY2" fmla="*/ 42415 h 42415"/>
                <a:gd name="connsiteX3" fmla="*/ 0 w 45096"/>
                <a:gd name="connsiteY3" fmla="*/ 1924 h 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96" h="42415">
                  <a:moveTo>
                    <a:pt x="0" y="1924"/>
                  </a:moveTo>
                  <a:cubicBezTo>
                    <a:pt x="36495" y="-5801"/>
                    <a:pt x="42462" y="11035"/>
                    <a:pt x="45073" y="29309"/>
                  </a:cubicBezTo>
                  <a:cubicBezTo>
                    <a:pt x="45606" y="32985"/>
                    <a:pt x="36868" y="37993"/>
                    <a:pt x="32393" y="42415"/>
                  </a:cubicBezTo>
                  <a:cubicBezTo>
                    <a:pt x="22856" y="30534"/>
                    <a:pt x="13373" y="18653"/>
                    <a:pt x="0" y="19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7" name="任意多边形: 形状 726"/>
            <p:cNvSpPr/>
            <p:nvPr/>
          </p:nvSpPr>
          <p:spPr>
            <a:xfrm>
              <a:off x="8906794" y="3221526"/>
              <a:ext cx="44099" cy="50409"/>
            </a:xfrm>
            <a:custGeom>
              <a:avLst/>
              <a:gdLst>
                <a:gd name="connsiteX0" fmla="*/ 40758 w 44099"/>
                <a:gd name="connsiteY0" fmla="*/ 50409 h 50409"/>
                <a:gd name="connsiteX1" fmla="*/ 0 w 44099"/>
                <a:gd name="connsiteY1" fmla="*/ 2086 h 50409"/>
                <a:gd name="connsiteX2" fmla="*/ 40758 w 44099"/>
                <a:gd name="connsiteY2" fmla="*/ 50409 h 5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99" h="50409">
                  <a:moveTo>
                    <a:pt x="40758" y="50409"/>
                  </a:moveTo>
                  <a:cubicBezTo>
                    <a:pt x="24987" y="31709"/>
                    <a:pt x="14172" y="18922"/>
                    <a:pt x="0" y="2086"/>
                  </a:cubicBezTo>
                  <a:cubicBezTo>
                    <a:pt x="41983" y="-4840"/>
                    <a:pt x="49761" y="4058"/>
                    <a:pt x="40758" y="504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8" name="任意多边形: 形状 727"/>
            <p:cNvSpPr/>
            <p:nvPr/>
          </p:nvSpPr>
          <p:spPr>
            <a:xfrm>
              <a:off x="8117981" y="3205208"/>
              <a:ext cx="41913" cy="38356"/>
            </a:xfrm>
            <a:custGeom>
              <a:avLst/>
              <a:gdLst>
                <a:gd name="connsiteX0" fmla="*/ 41809 w 41913"/>
                <a:gd name="connsiteY0" fmla="*/ 34069 h 38356"/>
                <a:gd name="connsiteX1" fmla="*/ 145 w 41913"/>
                <a:gd name="connsiteY1" fmla="*/ 16594 h 38356"/>
                <a:gd name="connsiteX2" fmla="*/ 11014 w 41913"/>
                <a:gd name="connsiteY2" fmla="*/ 24 h 38356"/>
                <a:gd name="connsiteX3" fmla="*/ 41809 w 41913"/>
                <a:gd name="connsiteY3" fmla="*/ 34069 h 3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13" h="38356">
                  <a:moveTo>
                    <a:pt x="41809" y="34069"/>
                  </a:moveTo>
                  <a:cubicBezTo>
                    <a:pt x="20924" y="43605"/>
                    <a:pt x="6645" y="36999"/>
                    <a:pt x="145" y="16594"/>
                  </a:cubicBezTo>
                  <a:cubicBezTo>
                    <a:pt x="-1187" y="12385"/>
                    <a:pt x="6965" y="184"/>
                    <a:pt x="11014" y="24"/>
                  </a:cubicBezTo>
                  <a:cubicBezTo>
                    <a:pt x="32698" y="-615"/>
                    <a:pt x="43087" y="11426"/>
                    <a:pt x="41809" y="340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9" name="任意多边形: 形状 728"/>
            <p:cNvSpPr/>
            <p:nvPr/>
          </p:nvSpPr>
          <p:spPr>
            <a:xfrm>
              <a:off x="9796794" y="3666989"/>
              <a:ext cx="42358" cy="56474"/>
            </a:xfrm>
            <a:custGeom>
              <a:avLst/>
              <a:gdLst>
                <a:gd name="connsiteX0" fmla="*/ 9007 w 42358"/>
                <a:gd name="connsiteY0" fmla="*/ 0 h 56474"/>
                <a:gd name="connsiteX1" fmla="*/ 42359 w 42358"/>
                <a:gd name="connsiteY1" fmla="*/ 56474 h 56474"/>
                <a:gd name="connsiteX2" fmla="*/ 9007 w 42358"/>
                <a:gd name="connsiteY2" fmla="*/ 0 h 5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58" h="56474">
                  <a:moveTo>
                    <a:pt x="9007" y="0"/>
                  </a:moveTo>
                  <a:cubicBezTo>
                    <a:pt x="21900" y="21791"/>
                    <a:pt x="31277" y="37721"/>
                    <a:pt x="42359" y="56474"/>
                  </a:cubicBezTo>
                  <a:cubicBezTo>
                    <a:pt x="1548" y="53224"/>
                    <a:pt x="-10226" y="35803"/>
                    <a:pt x="900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0" name="任意多边形: 形状 729"/>
            <p:cNvSpPr/>
            <p:nvPr/>
          </p:nvSpPr>
          <p:spPr>
            <a:xfrm>
              <a:off x="8511886" y="3115086"/>
              <a:ext cx="43063" cy="40385"/>
            </a:xfrm>
            <a:custGeom>
              <a:avLst/>
              <a:gdLst>
                <a:gd name="connsiteX0" fmla="*/ 43063 w 43063"/>
                <a:gd name="connsiteY0" fmla="*/ 34524 h 40385"/>
                <a:gd name="connsiteX1" fmla="*/ 15 w 43063"/>
                <a:gd name="connsiteY1" fmla="*/ 17155 h 40385"/>
                <a:gd name="connsiteX2" fmla="*/ 12748 w 43063"/>
                <a:gd name="connsiteY2" fmla="*/ 0 h 40385"/>
                <a:gd name="connsiteX3" fmla="*/ 43063 w 43063"/>
                <a:gd name="connsiteY3" fmla="*/ 34524 h 4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063" h="40385">
                  <a:moveTo>
                    <a:pt x="43063" y="34524"/>
                  </a:moveTo>
                  <a:cubicBezTo>
                    <a:pt x="11789" y="48056"/>
                    <a:pt x="1613" y="36442"/>
                    <a:pt x="15" y="17155"/>
                  </a:cubicBezTo>
                  <a:cubicBezTo>
                    <a:pt x="-411" y="11828"/>
                    <a:pt x="8273" y="5754"/>
                    <a:pt x="12748" y="0"/>
                  </a:cubicBezTo>
                  <a:cubicBezTo>
                    <a:pt x="22871" y="11508"/>
                    <a:pt x="32994" y="23016"/>
                    <a:pt x="43063" y="345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1" name="任意多边形: 形状 730"/>
            <p:cNvSpPr/>
            <p:nvPr/>
          </p:nvSpPr>
          <p:spPr>
            <a:xfrm>
              <a:off x="6597530" y="4513443"/>
              <a:ext cx="52425" cy="35076"/>
            </a:xfrm>
            <a:custGeom>
              <a:avLst/>
              <a:gdLst>
                <a:gd name="connsiteX0" fmla="*/ 52425 w 52425"/>
                <a:gd name="connsiteY0" fmla="*/ 17336 h 35076"/>
                <a:gd name="connsiteX1" fmla="*/ 23495 w 52425"/>
                <a:gd name="connsiteY1" fmla="*/ 34864 h 35076"/>
                <a:gd name="connsiteX2" fmla="*/ 0 w 52425"/>
                <a:gd name="connsiteY2" fmla="*/ 14566 h 35076"/>
                <a:gd name="connsiteX3" fmla="*/ 17582 w 52425"/>
                <a:gd name="connsiteY3" fmla="*/ 21 h 35076"/>
                <a:gd name="connsiteX4" fmla="*/ 52425 w 52425"/>
                <a:gd name="connsiteY4" fmla="*/ 17336 h 3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25" h="35076">
                  <a:moveTo>
                    <a:pt x="52425" y="17336"/>
                  </a:moveTo>
                  <a:cubicBezTo>
                    <a:pt x="36921" y="27139"/>
                    <a:pt x="28024" y="36622"/>
                    <a:pt x="23495" y="34864"/>
                  </a:cubicBezTo>
                  <a:cubicBezTo>
                    <a:pt x="14385" y="31348"/>
                    <a:pt x="7672" y="21651"/>
                    <a:pt x="0" y="14566"/>
                  </a:cubicBezTo>
                  <a:cubicBezTo>
                    <a:pt x="5914" y="9344"/>
                    <a:pt x="12307" y="-512"/>
                    <a:pt x="17582" y="21"/>
                  </a:cubicBezTo>
                  <a:cubicBezTo>
                    <a:pt x="26799" y="926"/>
                    <a:pt x="35376" y="8332"/>
                    <a:pt x="52425" y="173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2" name="任意多边形: 形状 731"/>
            <p:cNvSpPr/>
            <p:nvPr/>
          </p:nvSpPr>
          <p:spPr>
            <a:xfrm>
              <a:off x="10616546" y="4581446"/>
              <a:ext cx="42016" cy="56261"/>
            </a:xfrm>
            <a:custGeom>
              <a:avLst/>
              <a:gdLst>
                <a:gd name="connsiteX0" fmla="*/ 4722 w 42016"/>
                <a:gd name="connsiteY0" fmla="*/ 0 h 56261"/>
                <a:gd name="connsiteX1" fmla="*/ 42016 w 42016"/>
                <a:gd name="connsiteY1" fmla="*/ 56261 h 56261"/>
                <a:gd name="connsiteX2" fmla="*/ 4722 w 42016"/>
                <a:gd name="connsiteY2" fmla="*/ 0 h 5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016" h="56261">
                  <a:moveTo>
                    <a:pt x="4722" y="0"/>
                  </a:moveTo>
                  <a:cubicBezTo>
                    <a:pt x="16496" y="17741"/>
                    <a:pt x="28218" y="35483"/>
                    <a:pt x="42016" y="56261"/>
                  </a:cubicBezTo>
                  <a:cubicBezTo>
                    <a:pt x="4402" y="52106"/>
                    <a:pt x="-7745" y="36122"/>
                    <a:pt x="472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3" name="任意多边形: 形状 732"/>
            <p:cNvSpPr/>
            <p:nvPr/>
          </p:nvSpPr>
          <p:spPr>
            <a:xfrm>
              <a:off x="6088089" y="5655558"/>
              <a:ext cx="54982" cy="34606"/>
            </a:xfrm>
            <a:custGeom>
              <a:avLst/>
              <a:gdLst>
                <a:gd name="connsiteX0" fmla="*/ 54982 w 54982"/>
                <a:gd name="connsiteY0" fmla="*/ 21276 h 34606"/>
                <a:gd name="connsiteX1" fmla="*/ 20938 w 54982"/>
                <a:gd name="connsiteY1" fmla="*/ 34436 h 34606"/>
                <a:gd name="connsiteX2" fmla="*/ 0 w 54982"/>
                <a:gd name="connsiteY2" fmla="*/ 16907 h 34606"/>
                <a:gd name="connsiteX3" fmla="*/ 20618 w 54982"/>
                <a:gd name="connsiteY3" fmla="*/ 18 h 34606"/>
                <a:gd name="connsiteX4" fmla="*/ 54982 w 54982"/>
                <a:gd name="connsiteY4" fmla="*/ 21276 h 34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82" h="34606">
                  <a:moveTo>
                    <a:pt x="54982" y="21276"/>
                  </a:moveTo>
                  <a:cubicBezTo>
                    <a:pt x="37507" y="28522"/>
                    <a:pt x="28397" y="35821"/>
                    <a:pt x="20938" y="34436"/>
                  </a:cubicBezTo>
                  <a:cubicBezTo>
                    <a:pt x="13160" y="32944"/>
                    <a:pt x="6926" y="23087"/>
                    <a:pt x="0" y="16907"/>
                  </a:cubicBezTo>
                  <a:cubicBezTo>
                    <a:pt x="6926" y="10833"/>
                    <a:pt x="14225" y="-515"/>
                    <a:pt x="20618" y="18"/>
                  </a:cubicBezTo>
                  <a:cubicBezTo>
                    <a:pt x="29676" y="711"/>
                    <a:pt x="38094" y="10141"/>
                    <a:pt x="54982" y="212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4" name="任意多边形: 形状 733"/>
            <p:cNvSpPr/>
            <p:nvPr/>
          </p:nvSpPr>
          <p:spPr>
            <a:xfrm>
              <a:off x="6450616" y="4691091"/>
              <a:ext cx="40307" cy="45382"/>
            </a:xfrm>
            <a:custGeom>
              <a:avLst/>
              <a:gdLst>
                <a:gd name="connsiteX0" fmla="*/ 17289 w 40307"/>
                <a:gd name="connsiteY0" fmla="*/ 0 h 45382"/>
                <a:gd name="connsiteX1" fmla="*/ 40252 w 40307"/>
                <a:gd name="connsiteY1" fmla="*/ 30315 h 45382"/>
                <a:gd name="connsiteX2" fmla="*/ 23310 w 40307"/>
                <a:gd name="connsiteY2" fmla="*/ 45286 h 45382"/>
                <a:gd name="connsiteX3" fmla="*/ 187 w 40307"/>
                <a:gd name="connsiteY3" fmla="*/ 24987 h 45382"/>
                <a:gd name="connsiteX4" fmla="*/ 17289 w 40307"/>
                <a:gd name="connsiteY4" fmla="*/ 0 h 45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07" h="45382">
                  <a:moveTo>
                    <a:pt x="17289" y="0"/>
                  </a:moveTo>
                  <a:cubicBezTo>
                    <a:pt x="27945" y="13213"/>
                    <a:pt x="36256" y="20832"/>
                    <a:pt x="40252" y="30315"/>
                  </a:cubicBezTo>
                  <a:cubicBezTo>
                    <a:pt x="41317" y="32766"/>
                    <a:pt x="26719" y="46671"/>
                    <a:pt x="23310" y="45286"/>
                  </a:cubicBezTo>
                  <a:cubicBezTo>
                    <a:pt x="14093" y="41610"/>
                    <a:pt x="5142" y="33618"/>
                    <a:pt x="187" y="24987"/>
                  </a:cubicBezTo>
                  <a:cubicBezTo>
                    <a:pt x="-1518" y="22004"/>
                    <a:pt x="8765" y="12094"/>
                    <a:pt x="1728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5" name="任意多边形: 形状 734"/>
            <p:cNvSpPr/>
            <p:nvPr/>
          </p:nvSpPr>
          <p:spPr>
            <a:xfrm>
              <a:off x="6289052" y="5624675"/>
              <a:ext cx="46458" cy="42660"/>
            </a:xfrm>
            <a:custGeom>
              <a:avLst/>
              <a:gdLst>
                <a:gd name="connsiteX0" fmla="*/ 0 w 46458"/>
                <a:gd name="connsiteY0" fmla="*/ 0 h 42660"/>
                <a:gd name="connsiteX1" fmla="*/ 46458 w 46458"/>
                <a:gd name="connsiteY1" fmla="*/ 20086 h 42660"/>
                <a:gd name="connsiteX2" fmla="*/ 33085 w 46458"/>
                <a:gd name="connsiteY2" fmla="*/ 40598 h 42660"/>
                <a:gd name="connsiteX3" fmla="*/ 0 w 46458"/>
                <a:gd name="connsiteY3" fmla="*/ 0 h 4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458" h="42660">
                  <a:moveTo>
                    <a:pt x="0" y="0"/>
                  </a:moveTo>
                  <a:cubicBezTo>
                    <a:pt x="19873" y="8631"/>
                    <a:pt x="33192" y="14332"/>
                    <a:pt x="46458" y="20086"/>
                  </a:cubicBezTo>
                  <a:cubicBezTo>
                    <a:pt x="42089" y="27171"/>
                    <a:pt x="39159" y="38573"/>
                    <a:pt x="33085" y="40598"/>
                  </a:cubicBezTo>
                  <a:cubicBezTo>
                    <a:pt x="10336" y="48323"/>
                    <a:pt x="2664" y="3425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6" name="任意多边形: 形状 735"/>
            <p:cNvSpPr/>
            <p:nvPr/>
          </p:nvSpPr>
          <p:spPr>
            <a:xfrm>
              <a:off x="7855216" y="3331021"/>
              <a:ext cx="49000" cy="39650"/>
            </a:xfrm>
            <a:custGeom>
              <a:avLst/>
              <a:gdLst>
                <a:gd name="connsiteX0" fmla="*/ 49001 w 49000"/>
                <a:gd name="connsiteY0" fmla="*/ 32180 h 39650"/>
                <a:gd name="connsiteX1" fmla="*/ 145 w 49000"/>
                <a:gd name="connsiteY1" fmla="*/ 19926 h 39650"/>
                <a:gd name="connsiteX2" fmla="*/ 7977 w 49000"/>
                <a:gd name="connsiteY2" fmla="*/ 0 h 39650"/>
                <a:gd name="connsiteX3" fmla="*/ 49001 w 49000"/>
                <a:gd name="connsiteY3" fmla="*/ 32180 h 3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000" h="39650">
                  <a:moveTo>
                    <a:pt x="49001" y="32180"/>
                  </a:moveTo>
                  <a:cubicBezTo>
                    <a:pt x="19805" y="44327"/>
                    <a:pt x="4567" y="42622"/>
                    <a:pt x="145" y="19926"/>
                  </a:cubicBezTo>
                  <a:cubicBezTo>
                    <a:pt x="-1027" y="14012"/>
                    <a:pt x="5206" y="6660"/>
                    <a:pt x="7977" y="0"/>
                  </a:cubicBezTo>
                  <a:cubicBezTo>
                    <a:pt x="20124" y="9537"/>
                    <a:pt x="32271" y="19073"/>
                    <a:pt x="49001" y="321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7" name="任意多边形: 形状 736"/>
            <p:cNvSpPr/>
            <p:nvPr/>
          </p:nvSpPr>
          <p:spPr>
            <a:xfrm>
              <a:off x="8265758" y="3228449"/>
              <a:ext cx="47363" cy="39265"/>
            </a:xfrm>
            <a:custGeom>
              <a:avLst/>
              <a:gdLst>
                <a:gd name="connsiteX0" fmla="*/ 47364 w 47363"/>
                <a:gd name="connsiteY0" fmla="*/ 28675 h 39265"/>
                <a:gd name="connsiteX1" fmla="*/ 24135 w 47363"/>
                <a:gd name="connsiteY1" fmla="*/ 39011 h 39265"/>
                <a:gd name="connsiteX2" fmla="*/ 0 w 47363"/>
                <a:gd name="connsiteY2" fmla="*/ 9868 h 39265"/>
                <a:gd name="connsiteX3" fmla="*/ 18381 w 47363"/>
                <a:gd name="connsiteY3" fmla="*/ 278 h 39265"/>
                <a:gd name="connsiteX4" fmla="*/ 47364 w 47363"/>
                <a:gd name="connsiteY4" fmla="*/ 28675 h 3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63" h="39265">
                  <a:moveTo>
                    <a:pt x="47364" y="28675"/>
                  </a:moveTo>
                  <a:cubicBezTo>
                    <a:pt x="34950" y="34376"/>
                    <a:pt x="25786" y="40609"/>
                    <a:pt x="24135" y="39011"/>
                  </a:cubicBezTo>
                  <a:cubicBezTo>
                    <a:pt x="15078" y="30380"/>
                    <a:pt x="7885" y="19778"/>
                    <a:pt x="0" y="9868"/>
                  </a:cubicBezTo>
                  <a:cubicBezTo>
                    <a:pt x="6287" y="6405"/>
                    <a:pt x="15450" y="-1586"/>
                    <a:pt x="18381" y="278"/>
                  </a:cubicBezTo>
                  <a:cubicBezTo>
                    <a:pt x="27811" y="6352"/>
                    <a:pt x="34950" y="15995"/>
                    <a:pt x="47364" y="286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8" name="任意多边形: 形状 737"/>
            <p:cNvSpPr/>
            <p:nvPr/>
          </p:nvSpPr>
          <p:spPr>
            <a:xfrm>
              <a:off x="9291245" y="3338037"/>
              <a:ext cx="35846" cy="45835"/>
            </a:xfrm>
            <a:custGeom>
              <a:avLst/>
              <a:gdLst>
                <a:gd name="connsiteX0" fmla="*/ 32819 w 35846"/>
                <a:gd name="connsiteY0" fmla="*/ 45835 h 45835"/>
                <a:gd name="connsiteX1" fmla="*/ 0 w 35846"/>
                <a:gd name="connsiteY1" fmla="*/ 7848 h 45835"/>
                <a:gd name="connsiteX2" fmla="*/ 13533 w 35846"/>
                <a:gd name="connsiteY2" fmla="*/ 123 h 45835"/>
                <a:gd name="connsiteX3" fmla="*/ 32819 w 35846"/>
                <a:gd name="connsiteY3" fmla="*/ 45835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46" h="45835">
                  <a:moveTo>
                    <a:pt x="32819" y="45835"/>
                  </a:moveTo>
                  <a:cubicBezTo>
                    <a:pt x="8791" y="41946"/>
                    <a:pt x="427" y="27614"/>
                    <a:pt x="0" y="7848"/>
                  </a:cubicBezTo>
                  <a:cubicBezTo>
                    <a:pt x="-53" y="5185"/>
                    <a:pt x="9857" y="-942"/>
                    <a:pt x="13533" y="123"/>
                  </a:cubicBezTo>
                  <a:cubicBezTo>
                    <a:pt x="35110" y="6516"/>
                    <a:pt x="39852" y="22074"/>
                    <a:pt x="32819" y="458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9" name="任意多边形: 形状 738"/>
            <p:cNvSpPr/>
            <p:nvPr/>
          </p:nvSpPr>
          <p:spPr>
            <a:xfrm>
              <a:off x="6554268" y="4337361"/>
              <a:ext cx="51412" cy="35152"/>
            </a:xfrm>
            <a:custGeom>
              <a:avLst/>
              <a:gdLst>
                <a:gd name="connsiteX0" fmla="*/ 51413 w 51412"/>
                <a:gd name="connsiteY0" fmla="*/ 19040 h 35152"/>
                <a:gd name="connsiteX1" fmla="*/ 21844 w 51412"/>
                <a:gd name="connsiteY1" fmla="*/ 35024 h 35152"/>
                <a:gd name="connsiteX2" fmla="*/ 0 w 51412"/>
                <a:gd name="connsiteY2" fmla="*/ 18028 h 35152"/>
                <a:gd name="connsiteX3" fmla="*/ 15983 w 51412"/>
                <a:gd name="connsiteY3" fmla="*/ 20 h 35152"/>
                <a:gd name="connsiteX4" fmla="*/ 51413 w 51412"/>
                <a:gd name="connsiteY4" fmla="*/ 19040 h 3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1" h="35152">
                  <a:moveTo>
                    <a:pt x="51413" y="19040"/>
                  </a:moveTo>
                  <a:cubicBezTo>
                    <a:pt x="36069" y="27831"/>
                    <a:pt x="27917" y="36302"/>
                    <a:pt x="21844" y="35024"/>
                  </a:cubicBezTo>
                  <a:cubicBezTo>
                    <a:pt x="13746" y="33319"/>
                    <a:pt x="7192" y="24048"/>
                    <a:pt x="0" y="18028"/>
                  </a:cubicBezTo>
                  <a:cubicBezTo>
                    <a:pt x="5381" y="11635"/>
                    <a:pt x="11614" y="-566"/>
                    <a:pt x="15983" y="20"/>
                  </a:cubicBezTo>
                  <a:cubicBezTo>
                    <a:pt x="25680" y="1459"/>
                    <a:pt x="34417" y="9291"/>
                    <a:pt x="51413" y="190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0" name="任意多边形: 形状 739"/>
            <p:cNvSpPr/>
            <p:nvPr/>
          </p:nvSpPr>
          <p:spPr>
            <a:xfrm>
              <a:off x="10908647" y="4977245"/>
              <a:ext cx="51732" cy="61429"/>
            </a:xfrm>
            <a:custGeom>
              <a:avLst/>
              <a:gdLst>
                <a:gd name="connsiteX0" fmla="*/ 38520 w 51732"/>
                <a:gd name="connsiteY0" fmla="*/ 61429 h 61429"/>
                <a:gd name="connsiteX1" fmla="*/ 0 w 51732"/>
                <a:gd name="connsiteY1" fmla="*/ 10656 h 61429"/>
                <a:gd name="connsiteX2" fmla="*/ 14172 w 51732"/>
                <a:gd name="connsiteY2" fmla="*/ 0 h 61429"/>
                <a:gd name="connsiteX3" fmla="*/ 51733 w 51732"/>
                <a:gd name="connsiteY3" fmla="*/ 51733 h 61429"/>
                <a:gd name="connsiteX4" fmla="*/ 38520 w 51732"/>
                <a:gd name="connsiteY4" fmla="*/ 61429 h 6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32" h="61429">
                  <a:moveTo>
                    <a:pt x="38520" y="61429"/>
                  </a:moveTo>
                  <a:cubicBezTo>
                    <a:pt x="25680" y="44487"/>
                    <a:pt x="12840" y="27598"/>
                    <a:pt x="0" y="10656"/>
                  </a:cubicBezTo>
                  <a:cubicBezTo>
                    <a:pt x="4742" y="7086"/>
                    <a:pt x="9430" y="3570"/>
                    <a:pt x="14172" y="0"/>
                  </a:cubicBezTo>
                  <a:cubicBezTo>
                    <a:pt x="26692" y="17262"/>
                    <a:pt x="39212" y="34524"/>
                    <a:pt x="51733" y="51733"/>
                  </a:cubicBezTo>
                  <a:cubicBezTo>
                    <a:pt x="47311" y="54983"/>
                    <a:pt x="42942" y="58233"/>
                    <a:pt x="38520" y="614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1" name="任意多边形: 形状 740"/>
            <p:cNvSpPr/>
            <p:nvPr/>
          </p:nvSpPr>
          <p:spPr>
            <a:xfrm>
              <a:off x="7814221" y="3162318"/>
              <a:ext cx="46094" cy="40496"/>
            </a:xfrm>
            <a:custGeom>
              <a:avLst/>
              <a:gdLst>
                <a:gd name="connsiteX0" fmla="*/ 46095 w 46094"/>
                <a:gd name="connsiteY0" fmla="*/ 25279 h 40496"/>
                <a:gd name="connsiteX1" fmla="*/ 23079 w 46094"/>
                <a:gd name="connsiteY1" fmla="*/ 40357 h 40496"/>
                <a:gd name="connsiteX2" fmla="*/ 63 w 46094"/>
                <a:gd name="connsiteY2" fmla="*/ 14677 h 40496"/>
                <a:gd name="connsiteX3" fmla="*/ 13009 w 46094"/>
                <a:gd name="connsiteY3" fmla="*/ 25 h 40496"/>
                <a:gd name="connsiteX4" fmla="*/ 46095 w 46094"/>
                <a:gd name="connsiteY4" fmla="*/ 25279 h 4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94" h="40496">
                  <a:moveTo>
                    <a:pt x="46095" y="25279"/>
                  </a:moveTo>
                  <a:cubicBezTo>
                    <a:pt x="34161" y="33271"/>
                    <a:pt x="24784" y="41689"/>
                    <a:pt x="23079" y="40357"/>
                  </a:cubicBezTo>
                  <a:cubicBezTo>
                    <a:pt x="14075" y="33324"/>
                    <a:pt x="6137" y="24373"/>
                    <a:pt x="63" y="14677"/>
                  </a:cubicBezTo>
                  <a:cubicBezTo>
                    <a:pt x="-1003" y="12972"/>
                    <a:pt x="11784" y="-667"/>
                    <a:pt x="13009" y="25"/>
                  </a:cubicBezTo>
                  <a:cubicBezTo>
                    <a:pt x="22919" y="5779"/>
                    <a:pt x="31603" y="13718"/>
                    <a:pt x="46095" y="252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2" name="任意多边形: 形状 741"/>
            <p:cNvSpPr/>
            <p:nvPr/>
          </p:nvSpPr>
          <p:spPr>
            <a:xfrm>
              <a:off x="8646800" y="3147479"/>
              <a:ext cx="40353" cy="41128"/>
            </a:xfrm>
            <a:custGeom>
              <a:avLst/>
              <a:gdLst>
                <a:gd name="connsiteX0" fmla="*/ 12467 w 40353"/>
                <a:gd name="connsiteY0" fmla="*/ 0 h 41128"/>
                <a:gd name="connsiteX1" fmla="*/ 40278 w 40353"/>
                <a:gd name="connsiteY1" fmla="*/ 33831 h 41128"/>
                <a:gd name="connsiteX2" fmla="*/ 20938 w 40353"/>
                <a:gd name="connsiteY2" fmla="*/ 40704 h 41128"/>
                <a:gd name="connsiteX3" fmla="*/ 0 w 40353"/>
                <a:gd name="connsiteY3" fmla="*/ 7779 h 41128"/>
                <a:gd name="connsiteX4" fmla="*/ 12467 w 40353"/>
                <a:gd name="connsiteY4" fmla="*/ 0 h 41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3" h="41128">
                  <a:moveTo>
                    <a:pt x="12467" y="0"/>
                  </a:moveTo>
                  <a:cubicBezTo>
                    <a:pt x="31061" y="2824"/>
                    <a:pt x="41343" y="14332"/>
                    <a:pt x="40278" y="33831"/>
                  </a:cubicBezTo>
                  <a:cubicBezTo>
                    <a:pt x="40118" y="36708"/>
                    <a:pt x="22696" y="42782"/>
                    <a:pt x="20938" y="40704"/>
                  </a:cubicBezTo>
                  <a:cubicBezTo>
                    <a:pt x="12520" y="31008"/>
                    <a:pt x="6713" y="18967"/>
                    <a:pt x="0" y="7779"/>
                  </a:cubicBezTo>
                  <a:cubicBezTo>
                    <a:pt x="4155" y="5168"/>
                    <a:pt x="8311" y="2611"/>
                    <a:pt x="1246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3" name="任意多边形: 形状 742"/>
            <p:cNvSpPr/>
            <p:nvPr/>
          </p:nvSpPr>
          <p:spPr>
            <a:xfrm>
              <a:off x="10201973" y="4125017"/>
              <a:ext cx="49281" cy="61802"/>
            </a:xfrm>
            <a:custGeom>
              <a:avLst/>
              <a:gdLst>
                <a:gd name="connsiteX0" fmla="*/ 33512 w 49281"/>
                <a:gd name="connsiteY0" fmla="*/ 61802 h 61802"/>
                <a:gd name="connsiteX1" fmla="*/ 0 w 49281"/>
                <a:gd name="connsiteY1" fmla="*/ 8844 h 61802"/>
                <a:gd name="connsiteX2" fmla="*/ 12893 w 49281"/>
                <a:gd name="connsiteY2" fmla="*/ 0 h 61802"/>
                <a:gd name="connsiteX3" fmla="*/ 49282 w 49281"/>
                <a:gd name="connsiteY3" fmla="*/ 51093 h 61802"/>
                <a:gd name="connsiteX4" fmla="*/ 33512 w 49281"/>
                <a:gd name="connsiteY4" fmla="*/ 61802 h 6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81" h="61801">
                  <a:moveTo>
                    <a:pt x="33512" y="61802"/>
                  </a:moveTo>
                  <a:cubicBezTo>
                    <a:pt x="22323" y="44167"/>
                    <a:pt x="11188" y="26479"/>
                    <a:pt x="0" y="8844"/>
                  </a:cubicBezTo>
                  <a:cubicBezTo>
                    <a:pt x="4315" y="5914"/>
                    <a:pt x="8578" y="2930"/>
                    <a:pt x="12893" y="0"/>
                  </a:cubicBezTo>
                  <a:cubicBezTo>
                    <a:pt x="25041" y="17049"/>
                    <a:pt x="37135" y="34044"/>
                    <a:pt x="49282" y="51093"/>
                  </a:cubicBezTo>
                  <a:cubicBezTo>
                    <a:pt x="44007" y="54663"/>
                    <a:pt x="38733" y="58232"/>
                    <a:pt x="33512" y="618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4" name="任意多边形: 形状 743"/>
            <p:cNvSpPr/>
            <p:nvPr/>
          </p:nvSpPr>
          <p:spPr>
            <a:xfrm>
              <a:off x="7735348" y="3486854"/>
              <a:ext cx="39760" cy="38119"/>
            </a:xfrm>
            <a:custGeom>
              <a:avLst/>
              <a:gdLst>
                <a:gd name="connsiteX0" fmla="*/ 32 w 39760"/>
                <a:gd name="connsiteY0" fmla="*/ 2774 h 38119"/>
                <a:gd name="connsiteX1" fmla="*/ 39724 w 39760"/>
                <a:gd name="connsiteY1" fmla="*/ 20036 h 38119"/>
                <a:gd name="connsiteX2" fmla="*/ 26085 w 39760"/>
                <a:gd name="connsiteY2" fmla="*/ 38098 h 38119"/>
                <a:gd name="connsiteX3" fmla="*/ 32 w 39760"/>
                <a:gd name="connsiteY3" fmla="*/ 2774 h 3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0" h="38119">
                  <a:moveTo>
                    <a:pt x="32" y="2774"/>
                  </a:moveTo>
                  <a:cubicBezTo>
                    <a:pt x="18999" y="-1062"/>
                    <a:pt x="36634" y="-4791"/>
                    <a:pt x="39724" y="20036"/>
                  </a:cubicBezTo>
                  <a:cubicBezTo>
                    <a:pt x="40416" y="25684"/>
                    <a:pt x="31093" y="37938"/>
                    <a:pt x="26085" y="38098"/>
                  </a:cubicBezTo>
                  <a:cubicBezTo>
                    <a:pt x="3175" y="38790"/>
                    <a:pt x="-394" y="22754"/>
                    <a:pt x="32" y="27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5" name="任意多边形: 形状 744"/>
            <p:cNvSpPr/>
            <p:nvPr/>
          </p:nvSpPr>
          <p:spPr>
            <a:xfrm>
              <a:off x="6030922" y="6228216"/>
              <a:ext cx="42941" cy="40478"/>
            </a:xfrm>
            <a:custGeom>
              <a:avLst/>
              <a:gdLst>
                <a:gd name="connsiteX0" fmla="*/ 20938 w 42941"/>
                <a:gd name="connsiteY0" fmla="*/ 40479 h 40478"/>
                <a:gd name="connsiteX1" fmla="*/ 0 w 42941"/>
                <a:gd name="connsiteY1" fmla="*/ 16237 h 40478"/>
                <a:gd name="connsiteX2" fmla="*/ 22536 w 42941"/>
                <a:gd name="connsiteY2" fmla="*/ 41 h 40478"/>
                <a:gd name="connsiteX3" fmla="*/ 42942 w 42941"/>
                <a:gd name="connsiteY3" fmla="*/ 19860 h 40478"/>
                <a:gd name="connsiteX4" fmla="*/ 20938 w 42941"/>
                <a:gd name="connsiteY4" fmla="*/ 40479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41" h="40478">
                  <a:moveTo>
                    <a:pt x="20938" y="40479"/>
                  </a:moveTo>
                  <a:cubicBezTo>
                    <a:pt x="12094" y="30302"/>
                    <a:pt x="6020" y="23270"/>
                    <a:pt x="0" y="16237"/>
                  </a:cubicBezTo>
                  <a:cubicBezTo>
                    <a:pt x="7565" y="10377"/>
                    <a:pt x="15770" y="-758"/>
                    <a:pt x="22536" y="41"/>
                  </a:cubicBezTo>
                  <a:cubicBezTo>
                    <a:pt x="29995" y="946"/>
                    <a:pt x="36176" y="12774"/>
                    <a:pt x="42942" y="19860"/>
                  </a:cubicBezTo>
                  <a:cubicBezTo>
                    <a:pt x="36868" y="25614"/>
                    <a:pt x="30741" y="31315"/>
                    <a:pt x="20938" y="404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6" name="任意多边形: 形状 745"/>
            <p:cNvSpPr/>
            <p:nvPr/>
          </p:nvSpPr>
          <p:spPr>
            <a:xfrm>
              <a:off x="7532818" y="3302115"/>
              <a:ext cx="49548" cy="37440"/>
            </a:xfrm>
            <a:custGeom>
              <a:avLst/>
              <a:gdLst>
                <a:gd name="connsiteX0" fmla="*/ 49548 w 49548"/>
                <a:gd name="connsiteY0" fmla="*/ 26668 h 37440"/>
                <a:gd name="connsiteX1" fmla="*/ 22750 w 49548"/>
                <a:gd name="connsiteY1" fmla="*/ 37004 h 37440"/>
                <a:gd name="connsiteX2" fmla="*/ 0 w 49548"/>
                <a:gd name="connsiteY2" fmla="*/ 14574 h 37440"/>
                <a:gd name="connsiteX3" fmla="*/ 15930 w 49548"/>
                <a:gd name="connsiteY3" fmla="*/ 83 h 37440"/>
                <a:gd name="connsiteX4" fmla="*/ 49548 w 49548"/>
                <a:gd name="connsiteY4" fmla="*/ 26668 h 3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8" h="37440">
                  <a:moveTo>
                    <a:pt x="49548" y="26668"/>
                  </a:moveTo>
                  <a:cubicBezTo>
                    <a:pt x="35536" y="32422"/>
                    <a:pt x="26532" y="39242"/>
                    <a:pt x="22750" y="37004"/>
                  </a:cubicBezTo>
                  <a:cubicBezTo>
                    <a:pt x="13852" y="31836"/>
                    <a:pt x="7459" y="22300"/>
                    <a:pt x="0" y="14574"/>
                  </a:cubicBezTo>
                  <a:cubicBezTo>
                    <a:pt x="5488" y="9460"/>
                    <a:pt x="13799" y="-1036"/>
                    <a:pt x="15930" y="83"/>
                  </a:cubicBezTo>
                  <a:cubicBezTo>
                    <a:pt x="26000" y="5517"/>
                    <a:pt x="34417" y="14095"/>
                    <a:pt x="49548" y="266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7" name="任意多边形: 形状 746"/>
            <p:cNvSpPr/>
            <p:nvPr/>
          </p:nvSpPr>
          <p:spPr>
            <a:xfrm>
              <a:off x="10811469" y="4919599"/>
              <a:ext cx="43591" cy="58978"/>
            </a:xfrm>
            <a:custGeom>
              <a:avLst/>
              <a:gdLst>
                <a:gd name="connsiteX0" fmla="*/ 41983 w 43591"/>
                <a:gd name="connsiteY0" fmla="*/ 58978 h 58978"/>
                <a:gd name="connsiteX1" fmla="*/ 0 w 43591"/>
                <a:gd name="connsiteY1" fmla="*/ 0 h 58978"/>
                <a:gd name="connsiteX2" fmla="*/ 41983 w 43591"/>
                <a:gd name="connsiteY2" fmla="*/ 58978 h 5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91" h="58977">
                  <a:moveTo>
                    <a:pt x="41983" y="58978"/>
                  </a:moveTo>
                  <a:cubicBezTo>
                    <a:pt x="29409" y="41343"/>
                    <a:pt x="16889" y="23708"/>
                    <a:pt x="0" y="0"/>
                  </a:cubicBezTo>
                  <a:cubicBezTo>
                    <a:pt x="39745" y="9750"/>
                    <a:pt x="47577" y="20512"/>
                    <a:pt x="41983" y="589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8" name="任意多边形: 形状 747"/>
            <p:cNvSpPr/>
            <p:nvPr/>
          </p:nvSpPr>
          <p:spPr>
            <a:xfrm>
              <a:off x="10306237" y="4186606"/>
              <a:ext cx="46085" cy="49494"/>
            </a:xfrm>
            <a:custGeom>
              <a:avLst/>
              <a:gdLst>
                <a:gd name="connsiteX0" fmla="*/ 46085 w 46085"/>
                <a:gd name="connsiteY0" fmla="*/ 49495 h 49494"/>
                <a:gd name="connsiteX1" fmla="*/ 0 w 46085"/>
                <a:gd name="connsiteY1" fmla="*/ 0 h 49494"/>
                <a:gd name="connsiteX2" fmla="*/ 46085 w 46085"/>
                <a:gd name="connsiteY2" fmla="*/ 49495 h 49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5" h="49494">
                  <a:moveTo>
                    <a:pt x="46085" y="49495"/>
                  </a:moveTo>
                  <a:cubicBezTo>
                    <a:pt x="9910" y="46884"/>
                    <a:pt x="2611" y="27651"/>
                    <a:pt x="0" y="0"/>
                  </a:cubicBezTo>
                  <a:cubicBezTo>
                    <a:pt x="33458" y="1439"/>
                    <a:pt x="33032" y="28131"/>
                    <a:pt x="46085" y="49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9" name="任意多边形: 形状 748"/>
            <p:cNvSpPr/>
            <p:nvPr/>
          </p:nvSpPr>
          <p:spPr>
            <a:xfrm>
              <a:off x="8405985" y="3257746"/>
              <a:ext cx="44493" cy="40348"/>
            </a:xfrm>
            <a:custGeom>
              <a:avLst/>
              <a:gdLst>
                <a:gd name="connsiteX0" fmla="*/ 0 w 44493"/>
                <a:gd name="connsiteY0" fmla="*/ 7902 h 40348"/>
                <a:gd name="connsiteX1" fmla="*/ 44380 w 44493"/>
                <a:gd name="connsiteY1" fmla="*/ 20902 h 40348"/>
                <a:gd name="connsiteX2" fmla="*/ 34524 w 44493"/>
                <a:gd name="connsiteY2" fmla="*/ 40348 h 40348"/>
                <a:gd name="connsiteX3" fmla="*/ 0 w 44493"/>
                <a:gd name="connsiteY3" fmla="*/ 7902 h 40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93" h="40348">
                  <a:moveTo>
                    <a:pt x="0" y="7902"/>
                  </a:moveTo>
                  <a:cubicBezTo>
                    <a:pt x="28717" y="-7868"/>
                    <a:pt x="40651" y="1776"/>
                    <a:pt x="44380" y="20902"/>
                  </a:cubicBezTo>
                  <a:cubicBezTo>
                    <a:pt x="45499" y="26550"/>
                    <a:pt x="38040" y="33849"/>
                    <a:pt x="34524" y="40348"/>
                  </a:cubicBezTo>
                  <a:cubicBezTo>
                    <a:pt x="23016" y="29533"/>
                    <a:pt x="11508" y="18718"/>
                    <a:pt x="0" y="79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0" name="任意多边形: 形状 749"/>
            <p:cNvSpPr/>
            <p:nvPr/>
          </p:nvSpPr>
          <p:spPr>
            <a:xfrm>
              <a:off x="5930601" y="5866226"/>
              <a:ext cx="39372" cy="41086"/>
            </a:xfrm>
            <a:custGeom>
              <a:avLst/>
              <a:gdLst>
                <a:gd name="connsiteX0" fmla="*/ 21418 w 39372"/>
                <a:gd name="connsiteY0" fmla="*/ 41087 h 41086"/>
                <a:gd name="connsiteX1" fmla="*/ 0 w 39372"/>
                <a:gd name="connsiteY1" fmla="*/ 15673 h 41086"/>
                <a:gd name="connsiteX2" fmla="*/ 20938 w 39372"/>
                <a:gd name="connsiteY2" fmla="*/ 10 h 41086"/>
                <a:gd name="connsiteX3" fmla="*/ 39266 w 39372"/>
                <a:gd name="connsiteY3" fmla="*/ 17911 h 41086"/>
                <a:gd name="connsiteX4" fmla="*/ 21418 w 39372"/>
                <a:gd name="connsiteY4" fmla="*/ 41087 h 4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72" h="41086">
                  <a:moveTo>
                    <a:pt x="21418" y="41087"/>
                  </a:moveTo>
                  <a:cubicBezTo>
                    <a:pt x="12041" y="29952"/>
                    <a:pt x="6020" y="22813"/>
                    <a:pt x="0" y="15673"/>
                  </a:cubicBezTo>
                  <a:cubicBezTo>
                    <a:pt x="6979" y="10026"/>
                    <a:pt x="14278" y="-363"/>
                    <a:pt x="20938" y="10"/>
                  </a:cubicBezTo>
                  <a:cubicBezTo>
                    <a:pt x="27758" y="383"/>
                    <a:pt x="37188" y="10399"/>
                    <a:pt x="39266" y="17911"/>
                  </a:cubicBezTo>
                  <a:cubicBezTo>
                    <a:pt x="40544" y="22546"/>
                    <a:pt x="30102" y="30378"/>
                    <a:pt x="21418" y="410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1" name="任意多边形: 形状 750"/>
            <p:cNvSpPr/>
            <p:nvPr/>
          </p:nvSpPr>
          <p:spPr>
            <a:xfrm>
              <a:off x="9681131" y="3631300"/>
              <a:ext cx="38155" cy="42616"/>
            </a:xfrm>
            <a:custGeom>
              <a:avLst/>
              <a:gdLst>
                <a:gd name="connsiteX0" fmla="*/ 0 w 38155"/>
                <a:gd name="connsiteY0" fmla="*/ 47 h 42616"/>
                <a:gd name="connsiteX1" fmla="*/ 37881 w 38155"/>
                <a:gd name="connsiteY1" fmla="*/ 42615 h 42616"/>
                <a:gd name="connsiteX2" fmla="*/ 0 w 38155"/>
                <a:gd name="connsiteY2" fmla="*/ 47 h 4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55" h="42616">
                  <a:moveTo>
                    <a:pt x="0" y="47"/>
                  </a:moveTo>
                  <a:cubicBezTo>
                    <a:pt x="32659" y="-699"/>
                    <a:pt x="39745" y="7239"/>
                    <a:pt x="37881" y="42615"/>
                  </a:cubicBezTo>
                  <a:cubicBezTo>
                    <a:pt x="8312" y="42775"/>
                    <a:pt x="4422" y="21944"/>
                    <a:pt x="0" y="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2" name="任意多边形: 形状 751"/>
            <p:cNvSpPr/>
            <p:nvPr/>
          </p:nvSpPr>
          <p:spPr>
            <a:xfrm>
              <a:off x="11354208" y="5633199"/>
              <a:ext cx="45373" cy="60150"/>
            </a:xfrm>
            <a:custGeom>
              <a:avLst/>
              <a:gdLst>
                <a:gd name="connsiteX0" fmla="*/ 7299 w 45373"/>
                <a:gd name="connsiteY0" fmla="*/ 0 h 60150"/>
                <a:gd name="connsiteX1" fmla="*/ 45339 w 45373"/>
                <a:gd name="connsiteY1" fmla="*/ 60151 h 60150"/>
                <a:gd name="connsiteX2" fmla="*/ 0 w 45373"/>
                <a:gd name="connsiteY2" fmla="*/ 6820 h 60150"/>
                <a:gd name="connsiteX3" fmla="*/ 7299 w 45373"/>
                <a:gd name="connsiteY3" fmla="*/ 0 h 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3" h="60149">
                  <a:moveTo>
                    <a:pt x="7299" y="0"/>
                  </a:moveTo>
                  <a:cubicBezTo>
                    <a:pt x="36388" y="6766"/>
                    <a:pt x="46032" y="29143"/>
                    <a:pt x="45339" y="60151"/>
                  </a:cubicBezTo>
                  <a:cubicBezTo>
                    <a:pt x="30209" y="42356"/>
                    <a:pt x="15131" y="24614"/>
                    <a:pt x="0" y="6820"/>
                  </a:cubicBezTo>
                  <a:cubicBezTo>
                    <a:pt x="2451" y="4582"/>
                    <a:pt x="4902" y="2291"/>
                    <a:pt x="729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3" name="任意多边形: 形状 752"/>
            <p:cNvSpPr/>
            <p:nvPr/>
          </p:nvSpPr>
          <p:spPr>
            <a:xfrm>
              <a:off x="11122983" y="5301759"/>
              <a:ext cx="58232" cy="68301"/>
            </a:xfrm>
            <a:custGeom>
              <a:avLst/>
              <a:gdLst>
                <a:gd name="connsiteX0" fmla="*/ 46405 w 58232"/>
                <a:gd name="connsiteY0" fmla="*/ 68302 h 68301"/>
                <a:gd name="connsiteX1" fmla="*/ 0 w 58232"/>
                <a:gd name="connsiteY1" fmla="*/ 8684 h 68301"/>
                <a:gd name="connsiteX2" fmla="*/ 10816 w 58232"/>
                <a:gd name="connsiteY2" fmla="*/ 0 h 68301"/>
                <a:gd name="connsiteX3" fmla="*/ 58233 w 58232"/>
                <a:gd name="connsiteY3" fmla="*/ 58872 h 68301"/>
                <a:gd name="connsiteX4" fmla="*/ 46405 w 58232"/>
                <a:gd name="connsiteY4" fmla="*/ 68302 h 6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32" h="68301">
                  <a:moveTo>
                    <a:pt x="46405" y="68302"/>
                  </a:moveTo>
                  <a:cubicBezTo>
                    <a:pt x="30954" y="48429"/>
                    <a:pt x="15451" y="28557"/>
                    <a:pt x="0" y="8684"/>
                  </a:cubicBezTo>
                  <a:cubicBezTo>
                    <a:pt x="3623" y="5807"/>
                    <a:pt x="7246" y="2877"/>
                    <a:pt x="10816" y="0"/>
                  </a:cubicBezTo>
                  <a:cubicBezTo>
                    <a:pt x="26639" y="19606"/>
                    <a:pt x="42462" y="39212"/>
                    <a:pt x="58233" y="58872"/>
                  </a:cubicBezTo>
                  <a:cubicBezTo>
                    <a:pt x="54290" y="61962"/>
                    <a:pt x="50347" y="65105"/>
                    <a:pt x="46405" y="683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4" name="任意多边形: 形状 753"/>
            <p:cNvSpPr/>
            <p:nvPr/>
          </p:nvSpPr>
          <p:spPr>
            <a:xfrm>
              <a:off x="9124753" y="3139967"/>
              <a:ext cx="39372" cy="46351"/>
            </a:xfrm>
            <a:custGeom>
              <a:avLst/>
              <a:gdLst>
                <a:gd name="connsiteX0" fmla="*/ 25787 w 39372"/>
                <a:gd name="connsiteY0" fmla="*/ 46352 h 46351"/>
                <a:gd name="connsiteX1" fmla="*/ 0 w 39372"/>
                <a:gd name="connsiteY1" fmla="*/ 8418 h 46351"/>
                <a:gd name="connsiteX2" fmla="*/ 6020 w 39372"/>
                <a:gd name="connsiteY2" fmla="*/ 0 h 46351"/>
                <a:gd name="connsiteX3" fmla="*/ 31274 w 39372"/>
                <a:gd name="connsiteY3" fmla="*/ 7565 h 46351"/>
                <a:gd name="connsiteX4" fmla="*/ 39372 w 39372"/>
                <a:gd name="connsiteY4" fmla="*/ 40598 h 46351"/>
                <a:gd name="connsiteX5" fmla="*/ 25787 w 39372"/>
                <a:gd name="connsiteY5" fmla="*/ 46352 h 4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72" h="46351">
                  <a:moveTo>
                    <a:pt x="25787" y="46352"/>
                  </a:moveTo>
                  <a:cubicBezTo>
                    <a:pt x="17209" y="33725"/>
                    <a:pt x="8578" y="21098"/>
                    <a:pt x="0" y="8418"/>
                  </a:cubicBezTo>
                  <a:cubicBezTo>
                    <a:pt x="2025" y="5594"/>
                    <a:pt x="3996" y="2824"/>
                    <a:pt x="6020" y="0"/>
                  </a:cubicBezTo>
                  <a:cubicBezTo>
                    <a:pt x="14758" y="2291"/>
                    <a:pt x="27545" y="1918"/>
                    <a:pt x="31274" y="7565"/>
                  </a:cubicBezTo>
                  <a:cubicBezTo>
                    <a:pt x="37188" y="16463"/>
                    <a:pt x="36975" y="29356"/>
                    <a:pt x="39372" y="40598"/>
                  </a:cubicBezTo>
                  <a:cubicBezTo>
                    <a:pt x="34844" y="42516"/>
                    <a:pt x="30315" y="44434"/>
                    <a:pt x="25787" y="463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5" name="任意多边形: 形状 754"/>
            <p:cNvSpPr/>
            <p:nvPr/>
          </p:nvSpPr>
          <p:spPr>
            <a:xfrm>
              <a:off x="9002585" y="3095883"/>
              <a:ext cx="36390" cy="41793"/>
            </a:xfrm>
            <a:custGeom>
              <a:avLst/>
              <a:gdLst>
                <a:gd name="connsiteX0" fmla="*/ 36391 w 36390"/>
                <a:gd name="connsiteY0" fmla="*/ 41793 h 41793"/>
                <a:gd name="connsiteX1" fmla="*/ 2 w 36390"/>
                <a:gd name="connsiteY1" fmla="*/ 24 h 41793"/>
                <a:gd name="connsiteX2" fmla="*/ 36391 w 36390"/>
                <a:gd name="connsiteY2" fmla="*/ 41793 h 4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390" h="41793">
                  <a:moveTo>
                    <a:pt x="36391" y="41793"/>
                  </a:moveTo>
                  <a:cubicBezTo>
                    <a:pt x="3412" y="41154"/>
                    <a:pt x="-104" y="23572"/>
                    <a:pt x="2" y="24"/>
                  </a:cubicBezTo>
                  <a:cubicBezTo>
                    <a:pt x="29412" y="-722"/>
                    <a:pt x="34260" y="16220"/>
                    <a:pt x="36391" y="417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6" name="任意多边形: 形状 755"/>
            <p:cNvSpPr/>
            <p:nvPr/>
          </p:nvSpPr>
          <p:spPr>
            <a:xfrm>
              <a:off x="8777010" y="3186217"/>
              <a:ext cx="44735" cy="41125"/>
            </a:xfrm>
            <a:custGeom>
              <a:avLst/>
              <a:gdLst>
                <a:gd name="connsiteX0" fmla="*/ 0 w 44735"/>
                <a:gd name="connsiteY0" fmla="*/ 2819 h 41125"/>
                <a:gd name="connsiteX1" fmla="*/ 44700 w 44735"/>
                <a:gd name="connsiteY1" fmla="*/ 27113 h 41125"/>
                <a:gd name="connsiteX2" fmla="*/ 33299 w 44735"/>
                <a:gd name="connsiteY2" fmla="*/ 41126 h 41125"/>
                <a:gd name="connsiteX3" fmla="*/ 0 w 44735"/>
                <a:gd name="connsiteY3" fmla="*/ 2819 h 4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35" h="41125">
                  <a:moveTo>
                    <a:pt x="0" y="2819"/>
                  </a:moveTo>
                  <a:cubicBezTo>
                    <a:pt x="36388" y="-6771"/>
                    <a:pt x="41929" y="9798"/>
                    <a:pt x="44700" y="27113"/>
                  </a:cubicBezTo>
                  <a:cubicBezTo>
                    <a:pt x="45339" y="31109"/>
                    <a:pt x="37294" y="36437"/>
                    <a:pt x="33299" y="41126"/>
                  </a:cubicBezTo>
                  <a:cubicBezTo>
                    <a:pt x="23442" y="29777"/>
                    <a:pt x="13532" y="18429"/>
                    <a:pt x="0" y="28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7" name="任意多边形: 形状 756"/>
            <p:cNvSpPr/>
            <p:nvPr/>
          </p:nvSpPr>
          <p:spPr>
            <a:xfrm>
              <a:off x="7697561" y="3315996"/>
              <a:ext cx="36333" cy="48962"/>
            </a:xfrm>
            <a:custGeom>
              <a:avLst/>
              <a:gdLst>
                <a:gd name="connsiteX0" fmla="*/ 21036 w 36333"/>
                <a:gd name="connsiteY0" fmla="*/ 48962 h 48962"/>
                <a:gd name="connsiteX1" fmla="*/ 98 w 36333"/>
                <a:gd name="connsiteY1" fmla="*/ 16356 h 48962"/>
                <a:gd name="connsiteX2" fmla="*/ 13311 w 36333"/>
                <a:gd name="connsiteY2" fmla="*/ 0 h 48962"/>
                <a:gd name="connsiteX3" fmla="*/ 36114 w 36333"/>
                <a:gd name="connsiteY3" fmla="*/ 23655 h 48962"/>
                <a:gd name="connsiteX4" fmla="*/ 21036 w 36333"/>
                <a:gd name="connsiteY4" fmla="*/ 48962 h 48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33" h="48962">
                  <a:moveTo>
                    <a:pt x="21036" y="48962"/>
                  </a:moveTo>
                  <a:cubicBezTo>
                    <a:pt x="10753" y="33831"/>
                    <a:pt x="3028" y="25840"/>
                    <a:pt x="98" y="16356"/>
                  </a:cubicBezTo>
                  <a:cubicBezTo>
                    <a:pt x="-1074" y="12627"/>
                    <a:pt x="8569" y="5541"/>
                    <a:pt x="13311" y="0"/>
                  </a:cubicBezTo>
                  <a:cubicBezTo>
                    <a:pt x="21196" y="7725"/>
                    <a:pt x="30520" y="14545"/>
                    <a:pt x="36114" y="23655"/>
                  </a:cubicBezTo>
                  <a:cubicBezTo>
                    <a:pt x="37819" y="26479"/>
                    <a:pt x="29294" y="35536"/>
                    <a:pt x="21036" y="489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8" name="任意多边形: 形状 757"/>
            <p:cNvSpPr/>
            <p:nvPr/>
          </p:nvSpPr>
          <p:spPr>
            <a:xfrm>
              <a:off x="6043431" y="5478072"/>
              <a:ext cx="36565" cy="43723"/>
            </a:xfrm>
            <a:custGeom>
              <a:avLst/>
              <a:gdLst>
                <a:gd name="connsiteX0" fmla="*/ 17806 w 36565"/>
                <a:gd name="connsiteY0" fmla="*/ 43724 h 43723"/>
                <a:gd name="connsiteX1" fmla="*/ 65 w 36565"/>
                <a:gd name="connsiteY1" fmla="*/ 18737 h 43723"/>
                <a:gd name="connsiteX2" fmla="*/ 17486 w 36565"/>
                <a:gd name="connsiteY2" fmla="*/ 36 h 43723"/>
                <a:gd name="connsiteX3" fmla="*/ 36560 w 36565"/>
                <a:gd name="connsiteY3" fmla="*/ 15434 h 43723"/>
                <a:gd name="connsiteX4" fmla="*/ 17806 w 36565"/>
                <a:gd name="connsiteY4" fmla="*/ 43724 h 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5" h="43723">
                  <a:moveTo>
                    <a:pt x="17806" y="43724"/>
                  </a:moveTo>
                  <a:cubicBezTo>
                    <a:pt x="9015" y="32003"/>
                    <a:pt x="-894" y="24491"/>
                    <a:pt x="65" y="18737"/>
                  </a:cubicBezTo>
                  <a:cubicBezTo>
                    <a:pt x="1290" y="11331"/>
                    <a:pt x="10613" y="889"/>
                    <a:pt x="17486" y="36"/>
                  </a:cubicBezTo>
                  <a:cubicBezTo>
                    <a:pt x="23560" y="-710"/>
                    <a:pt x="36879" y="10266"/>
                    <a:pt x="36560" y="15434"/>
                  </a:cubicBezTo>
                  <a:cubicBezTo>
                    <a:pt x="36027" y="23585"/>
                    <a:pt x="26757" y="31150"/>
                    <a:pt x="17806" y="437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9" name="任意多边形: 形状 758"/>
            <p:cNvSpPr/>
            <p:nvPr/>
          </p:nvSpPr>
          <p:spPr>
            <a:xfrm>
              <a:off x="7575204" y="3473864"/>
              <a:ext cx="50104" cy="37335"/>
            </a:xfrm>
            <a:custGeom>
              <a:avLst/>
              <a:gdLst>
                <a:gd name="connsiteX0" fmla="*/ 50104 w 50104"/>
                <a:gd name="connsiteY0" fmla="*/ 21145 h 37335"/>
                <a:gd name="connsiteX1" fmla="*/ 23412 w 50104"/>
                <a:gd name="connsiteY1" fmla="*/ 37128 h 37335"/>
                <a:gd name="connsiteX2" fmla="*/ 23 w 50104"/>
                <a:gd name="connsiteY2" fmla="*/ 12407 h 37335"/>
                <a:gd name="connsiteX3" fmla="*/ 12543 w 50104"/>
                <a:gd name="connsiteY3" fmla="*/ 47 h 37335"/>
                <a:gd name="connsiteX4" fmla="*/ 50104 w 50104"/>
                <a:gd name="connsiteY4" fmla="*/ 21145 h 37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04" h="37335">
                  <a:moveTo>
                    <a:pt x="50104" y="21145"/>
                  </a:moveTo>
                  <a:cubicBezTo>
                    <a:pt x="35240" y="30309"/>
                    <a:pt x="25916" y="38780"/>
                    <a:pt x="23412" y="37128"/>
                  </a:cubicBezTo>
                  <a:cubicBezTo>
                    <a:pt x="14195" y="30841"/>
                    <a:pt x="6790" y="21518"/>
                    <a:pt x="23" y="12407"/>
                  </a:cubicBezTo>
                  <a:cubicBezTo>
                    <a:pt x="-563" y="11608"/>
                    <a:pt x="10039" y="-859"/>
                    <a:pt x="12543" y="47"/>
                  </a:cubicBezTo>
                  <a:cubicBezTo>
                    <a:pt x="23093" y="3883"/>
                    <a:pt x="32469" y="10756"/>
                    <a:pt x="50104" y="211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0" name="任意多边形: 形状 759"/>
            <p:cNvSpPr/>
            <p:nvPr/>
          </p:nvSpPr>
          <p:spPr>
            <a:xfrm>
              <a:off x="6798424" y="3787663"/>
              <a:ext cx="34598" cy="47310"/>
            </a:xfrm>
            <a:custGeom>
              <a:avLst/>
              <a:gdLst>
                <a:gd name="connsiteX0" fmla="*/ 17065 w 34598"/>
                <a:gd name="connsiteY0" fmla="*/ 0 h 47310"/>
                <a:gd name="connsiteX1" fmla="*/ 34593 w 34598"/>
                <a:gd name="connsiteY1" fmla="*/ 29196 h 47310"/>
                <a:gd name="connsiteX2" fmla="*/ 19462 w 34598"/>
                <a:gd name="connsiteY2" fmla="*/ 47310 h 47310"/>
                <a:gd name="connsiteX3" fmla="*/ 176 w 34598"/>
                <a:gd name="connsiteY3" fmla="*/ 25999 h 47310"/>
                <a:gd name="connsiteX4" fmla="*/ 17065 w 34598"/>
                <a:gd name="connsiteY4" fmla="*/ 0 h 47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98" h="47310">
                  <a:moveTo>
                    <a:pt x="17065" y="0"/>
                  </a:moveTo>
                  <a:cubicBezTo>
                    <a:pt x="25962" y="13959"/>
                    <a:pt x="34220" y="21418"/>
                    <a:pt x="34593" y="29196"/>
                  </a:cubicBezTo>
                  <a:cubicBezTo>
                    <a:pt x="34860" y="34950"/>
                    <a:pt x="24897" y="41237"/>
                    <a:pt x="19462" y="47310"/>
                  </a:cubicBezTo>
                  <a:cubicBezTo>
                    <a:pt x="12643" y="40331"/>
                    <a:pt x="3159" y="34311"/>
                    <a:pt x="176" y="25999"/>
                  </a:cubicBezTo>
                  <a:cubicBezTo>
                    <a:pt x="-1422" y="21524"/>
                    <a:pt x="8167" y="13053"/>
                    <a:pt x="1706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1" name="任意多边形: 形状 760"/>
            <p:cNvSpPr/>
            <p:nvPr/>
          </p:nvSpPr>
          <p:spPr>
            <a:xfrm>
              <a:off x="9405792" y="3380995"/>
              <a:ext cx="35409" cy="49654"/>
            </a:xfrm>
            <a:custGeom>
              <a:avLst/>
              <a:gdLst>
                <a:gd name="connsiteX0" fmla="*/ 10389 w 35409"/>
                <a:gd name="connsiteY0" fmla="*/ 0 h 49654"/>
                <a:gd name="connsiteX1" fmla="*/ 27811 w 35409"/>
                <a:gd name="connsiteY1" fmla="*/ 49655 h 49654"/>
                <a:gd name="connsiteX2" fmla="*/ 0 w 35409"/>
                <a:gd name="connsiteY2" fmla="*/ 7672 h 49654"/>
                <a:gd name="connsiteX3" fmla="*/ 10389 w 35409"/>
                <a:gd name="connsiteY3" fmla="*/ 0 h 4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09" h="49654">
                  <a:moveTo>
                    <a:pt x="10389" y="0"/>
                  </a:moveTo>
                  <a:cubicBezTo>
                    <a:pt x="37454" y="3623"/>
                    <a:pt x="41397" y="21098"/>
                    <a:pt x="27811" y="49655"/>
                  </a:cubicBezTo>
                  <a:cubicBezTo>
                    <a:pt x="18541" y="35643"/>
                    <a:pt x="9271" y="21684"/>
                    <a:pt x="0" y="7672"/>
                  </a:cubicBezTo>
                  <a:cubicBezTo>
                    <a:pt x="3463" y="5168"/>
                    <a:pt x="6926" y="2557"/>
                    <a:pt x="1038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2" name="任意多边形: 形状 761"/>
            <p:cNvSpPr/>
            <p:nvPr/>
          </p:nvSpPr>
          <p:spPr>
            <a:xfrm>
              <a:off x="10549823" y="4444789"/>
              <a:ext cx="41343" cy="48589"/>
            </a:xfrm>
            <a:custGeom>
              <a:avLst/>
              <a:gdLst>
                <a:gd name="connsiteX0" fmla="*/ 0 w 41343"/>
                <a:gd name="connsiteY0" fmla="*/ 0 h 48589"/>
                <a:gd name="connsiteX1" fmla="*/ 41343 w 41343"/>
                <a:gd name="connsiteY1" fmla="*/ 48589 h 48589"/>
                <a:gd name="connsiteX2" fmla="*/ 0 w 41343"/>
                <a:gd name="connsiteY2" fmla="*/ 0 h 4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343" h="48589">
                  <a:moveTo>
                    <a:pt x="0" y="0"/>
                  </a:moveTo>
                  <a:cubicBezTo>
                    <a:pt x="35483" y="3836"/>
                    <a:pt x="34470" y="27278"/>
                    <a:pt x="41343" y="48589"/>
                  </a:cubicBezTo>
                  <a:cubicBezTo>
                    <a:pt x="9430" y="47364"/>
                    <a:pt x="10176" y="2306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3" name="任意多边形: 形状 762"/>
            <p:cNvSpPr/>
            <p:nvPr/>
          </p:nvSpPr>
          <p:spPr>
            <a:xfrm>
              <a:off x="8610813" y="2986741"/>
              <a:ext cx="43499" cy="35128"/>
            </a:xfrm>
            <a:custGeom>
              <a:avLst/>
              <a:gdLst>
                <a:gd name="connsiteX0" fmla="*/ 43499 w 43499"/>
                <a:gd name="connsiteY0" fmla="*/ 25680 h 35128"/>
                <a:gd name="connsiteX1" fmla="*/ 131 w 43499"/>
                <a:gd name="connsiteY1" fmla="*/ 14492 h 35128"/>
                <a:gd name="connsiteX2" fmla="*/ 7324 w 43499"/>
                <a:gd name="connsiteY2" fmla="*/ 0 h 35128"/>
                <a:gd name="connsiteX3" fmla="*/ 43499 w 43499"/>
                <a:gd name="connsiteY3" fmla="*/ 25680 h 3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99" h="35128">
                  <a:moveTo>
                    <a:pt x="43499" y="25680"/>
                  </a:moveTo>
                  <a:cubicBezTo>
                    <a:pt x="15635" y="44114"/>
                    <a:pt x="5086" y="32979"/>
                    <a:pt x="131" y="14492"/>
                  </a:cubicBezTo>
                  <a:cubicBezTo>
                    <a:pt x="-934" y="10602"/>
                    <a:pt x="4766" y="4848"/>
                    <a:pt x="7324" y="0"/>
                  </a:cubicBezTo>
                  <a:cubicBezTo>
                    <a:pt x="19418" y="8578"/>
                    <a:pt x="31458" y="17155"/>
                    <a:pt x="43499" y="256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4" name="任意多边形: 形状 763"/>
            <p:cNvSpPr/>
            <p:nvPr/>
          </p:nvSpPr>
          <p:spPr>
            <a:xfrm>
              <a:off x="10700492" y="4639572"/>
              <a:ext cx="52744" cy="59404"/>
            </a:xfrm>
            <a:custGeom>
              <a:avLst/>
              <a:gdLst>
                <a:gd name="connsiteX0" fmla="*/ 8098 w 52744"/>
                <a:gd name="connsiteY0" fmla="*/ 0 h 59404"/>
                <a:gd name="connsiteX1" fmla="*/ 52745 w 52744"/>
                <a:gd name="connsiteY1" fmla="*/ 59405 h 59404"/>
                <a:gd name="connsiteX2" fmla="*/ 0 w 52744"/>
                <a:gd name="connsiteY2" fmla="*/ 5488 h 59404"/>
                <a:gd name="connsiteX3" fmla="*/ 8098 w 52744"/>
                <a:gd name="connsiteY3" fmla="*/ 0 h 5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4" h="59404">
                  <a:moveTo>
                    <a:pt x="8098" y="0"/>
                  </a:moveTo>
                  <a:cubicBezTo>
                    <a:pt x="21577" y="17901"/>
                    <a:pt x="35057" y="35856"/>
                    <a:pt x="52745" y="59405"/>
                  </a:cubicBezTo>
                  <a:cubicBezTo>
                    <a:pt x="14598" y="52745"/>
                    <a:pt x="5115" y="31008"/>
                    <a:pt x="0" y="5488"/>
                  </a:cubicBezTo>
                  <a:cubicBezTo>
                    <a:pt x="2664" y="3676"/>
                    <a:pt x="5381" y="1812"/>
                    <a:pt x="809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5" name="任意多边形: 形状 764"/>
            <p:cNvSpPr/>
            <p:nvPr/>
          </p:nvSpPr>
          <p:spPr>
            <a:xfrm>
              <a:off x="5882011" y="5678379"/>
              <a:ext cx="41183" cy="38103"/>
            </a:xfrm>
            <a:custGeom>
              <a:avLst/>
              <a:gdLst>
                <a:gd name="connsiteX0" fmla="*/ 22057 w 41183"/>
                <a:gd name="connsiteY0" fmla="*/ 0 h 38103"/>
                <a:gd name="connsiteX1" fmla="*/ 41184 w 41183"/>
                <a:gd name="connsiteY1" fmla="*/ 26799 h 38103"/>
                <a:gd name="connsiteX2" fmla="*/ 18327 w 41183"/>
                <a:gd name="connsiteY2" fmla="*/ 38040 h 38103"/>
                <a:gd name="connsiteX3" fmla="*/ 0 w 41183"/>
                <a:gd name="connsiteY3" fmla="*/ 21045 h 38103"/>
                <a:gd name="connsiteX4" fmla="*/ 22057 w 41183"/>
                <a:gd name="connsiteY4" fmla="*/ 0 h 3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83" h="38103">
                  <a:moveTo>
                    <a:pt x="22057" y="0"/>
                  </a:moveTo>
                  <a:cubicBezTo>
                    <a:pt x="30208" y="11455"/>
                    <a:pt x="35696" y="19127"/>
                    <a:pt x="41184" y="26799"/>
                  </a:cubicBezTo>
                  <a:cubicBezTo>
                    <a:pt x="33512" y="30901"/>
                    <a:pt x="25360" y="38893"/>
                    <a:pt x="18327" y="38040"/>
                  </a:cubicBezTo>
                  <a:cubicBezTo>
                    <a:pt x="11615" y="37188"/>
                    <a:pt x="6074" y="27065"/>
                    <a:pt x="0" y="21045"/>
                  </a:cubicBezTo>
                  <a:cubicBezTo>
                    <a:pt x="6127" y="15184"/>
                    <a:pt x="12254" y="9377"/>
                    <a:pt x="2205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6" name="任意多边形: 形状 765"/>
            <p:cNvSpPr/>
            <p:nvPr/>
          </p:nvSpPr>
          <p:spPr>
            <a:xfrm>
              <a:off x="10393613" y="4244998"/>
              <a:ext cx="41687" cy="53970"/>
            </a:xfrm>
            <a:custGeom>
              <a:avLst/>
              <a:gdLst>
                <a:gd name="connsiteX0" fmla="*/ 41237 w 41687"/>
                <a:gd name="connsiteY0" fmla="*/ 53970 h 53970"/>
                <a:gd name="connsiteX1" fmla="*/ 0 w 41687"/>
                <a:gd name="connsiteY1" fmla="*/ 0 h 53970"/>
                <a:gd name="connsiteX2" fmla="*/ 41237 w 41687"/>
                <a:gd name="connsiteY2" fmla="*/ 53970 h 5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87" h="53970">
                  <a:moveTo>
                    <a:pt x="41237" y="53970"/>
                  </a:moveTo>
                  <a:cubicBezTo>
                    <a:pt x="28930" y="37827"/>
                    <a:pt x="16623" y="21737"/>
                    <a:pt x="0" y="0"/>
                  </a:cubicBezTo>
                  <a:cubicBezTo>
                    <a:pt x="37774" y="7565"/>
                    <a:pt x="43581" y="14971"/>
                    <a:pt x="41237" y="539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7" name="任意多边形: 形状 766"/>
            <p:cNvSpPr/>
            <p:nvPr/>
          </p:nvSpPr>
          <p:spPr>
            <a:xfrm>
              <a:off x="9635472" y="3473272"/>
              <a:ext cx="44380" cy="52531"/>
            </a:xfrm>
            <a:custGeom>
              <a:avLst/>
              <a:gdLst>
                <a:gd name="connsiteX0" fmla="*/ 16836 w 44380"/>
                <a:gd name="connsiteY0" fmla="*/ 0 h 52531"/>
                <a:gd name="connsiteX1" fmla="*/ 44380 w 44380"/>
                <a:gd name="connsiteY1" fmla="*/ 42409 h 52531"/>
                <a:gd name="connsiteX2" fmla="*/ 29462 w 44380"/>
                <a:gd name="connsiteY2" fmla="*/ 52532 h 52531"/>
                <a:gd name="connsiteX3" fmla="*/ 0 w 44380"/>
                <a:gd name="connsiteY3" fmla="*/ 11242 h 52531"/>
                <a:gd name="connsiteX4" fmla="*/ 16836 w 44380"/>
                <a:gd name="connsiteY4" fmla="*/ 0 h 5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80" h="52531">
                  <a:moveTo>
                    <a:pt x="16836" y="0"/>
                  </a:moveTo>
                  <a:cubicBezTo>
                    <a:pt x="26000" y="14119"/>
                    <a:pt x="35216" y="28290"/>
                    <a:pt x="44380" y="42409"/>
                  </a:cubicBezTo>
                  <a:cubicBezTo>
                    <a:pt x="39425" y="45765"/>
                    <a:pt x="34417" y="49175"/>
                    <a:pt x="29462" y="52532"/>
                  </a:cubicBezTo>
                  <a:cubicBezTo>
                    <a:pt x="19659" y="38786"/>
                    <a:pt x="9803" y="24987"/>
                    <a:pt x="0" y="11242"/>
                  </a:cubicBezTo>
                  <a:cubicBezTo>
                    <a:pt x="5594" y="7512"/>
                    <a:pt x="11188" y="3729"/>
                    <a:pt x="1683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8" name="任意多边形: 形状 767"/>
            <p:cNvSpPr/>
            <p:nvPr/>
          </p:nvSpPr>
          <p:spPr>
            <a:xfrm>
              <a:off x="11287824" y="5501870"/>
              <a:ext cx="50826" cy="60843"/>
            </a:xfrm>
            <a:custGeom>
              <a:avLst/>
              <a:gdLst>
                <a:gd name="connsiteX0" fmla="*/ 38147 w 50826"/>
                <a:gd name="connsiteY0" fmla="*/ 60843 h 60843"/>
                <a:gd name="connsiteX1" fmla="*/ 0 w 50826"/>
                <a:gd name="connsiteY1" fmla="*/ 8578 h 60843"/>
                <a:gd name="connsiteX2" fmla="*/ 11508 w 50826"/>
                <a:gd name="connsiteY2" fmla="*/ 0 h 60843"/>
                <a:gd name="connsiteX3" fmla="*/ 50827 w 50826"/>
                <a:gd name="connsiteY3" fmla="*/ 51466 h 60843"/>
                <a:gd name="connsiteX4" fmla="*/ 38147 w 50826"/>
                <a:gd name="connsiteY4" fmla="*/ 60843 h 6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25" h="60843">
                  <a:moveTo>
                    <a:pt x="38147" y="60843"/>
                  </a:moveTo>
                  <a:cubicBezTo>
                    <a:pt x="25414" y="43421"/>
                    <a:pt x="12734" y="26000"/>
                    <a:pt x="0" y="8578"/>
                  </a:cubicBezTo>
                  <a:cubicBezTo>
                    <a:pt x="3836" y="5701"/>
                    <a:pt x="7672" y="2877"/>
                    <a:pt x="11508" y="0"/>
                  </a:cubicBezTo>
                  <a:cubicBezTo>
                    <a:pt x="24615" y="17155"/>
                    <a:pt x="37721" y="34311"/>
                    <a:pt x="50827" y="51466"/>
                  </a:cubicBezTo>
                  <a:cubicBezTo>
                    <a:pt x="46565" y="54556"/>
                    <a:pt x="42356" y="57700"/>
                    <a:pt x="38147" y="608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9" name="任意多边形: 形状 768"/>
            <p:cNvSpPr/>
            <p:nvPr/>
          </p:nvSpPr>
          <p:spPr>
            <a:xfrm>
              <a:off x="5927457" y="6630044"/>
              <a:ext cx="42568" cy="32426"/>
            </a:xfrm>
            <a:custGeom>
              <a:avLst/>
              <a:gdLst>
                <a:gd name="connsiteX0" fmla="*/ 42569 w 42568"/>
                <a:gd name="connsiteY0" fmla="*/ 32426 h 32426"/>
                <a:gd name="connsiteX1" fmla="*/ 0 w 42568"/>
                <a:gd name="connsiteY1" fmla="*/ 22516 h 32426"/>
                <a:gd name="connsiteX2" fmla="*/ 9110 w 42568"/>
                <a:gd name="connsiteY2" fmla="*/ 2804 h 32426"/>
                <a:gd name="connsiteX3" fmla="*/ 42569 w 42568"/>
                <a:gd name="connsiteY3" fmla="*/ 32426 h 32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8" h="32426">
                  <a:moveTo>
                    <a:pt x="42569" y="32426"/>
                  </a:moveTo>
                  <a:cubicBezTo>
                    <a:pt x="25840" y="28537"/>
                    <a:pt x="12893" y="25500"/>
                    <a:pt x="0" y="22516"/>
                  </a:cubicBezTo>
                  <a:cubicBezTo>
                    <a:pt x="2930" y="15697"/>
                    <a:pt x="4209" y="4828"/>
                    <a:pt x="9110" y="2804"/>
                  </a:cubicBezTo>
                  <a:cubicBezTo>
                    <a:pt x="26852" y="-4442"/>
                    <a:pt x="39319" y="1312"/>
                    <a:pt x="42569" y="324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0" name="任意多边形: 形状 769"/>
            <p:cNvSpPr/>
            <p:nvPr/>
          </p:nvSpPr>
          <p:spPr>
            <a:xfrm>
              <a:off x="6195870" y="5273038"/>
              <a:ext cx="44433" cy="36180"/>
            </a:xfrm>
            <a:custGeom>
              <a:avLst/>
              <a:gdLst>
                <a:gd name="connsiteX0" fmla="*/ 34417 w 44433"/>
                <a:gd name="connsiteY0" fmla="*/ 36181 h 36180"/>
                <a:gd name="connsiteX1" fmla="*/ 0 w 44433"/>
                <a:gd name="connsiteY1" fmla="*/ 17693 h 36180"/>
                <a:gd name="connsiteX2" fmla="*/ 15877 w 44433"/>
                <a:gd name="connsiteY2" fmla="*/ 58 h 36180"/>
                <a:gd name="connsiteX3" fmla="*/ 44434 w 44433"/>
                <a:gd name="connsiteY3" fmla="*/ 20357 h 36180"/>
                <a:gd name="connsiteX4" fmla="*/ 34417 w 44433"/>
                <a:gd name="connsiteY4" fmla="*/ 36181 h 36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33" h="36180">
                  <a:moveTo>
                    <a:pt x="34417" y="36181"/>
                  </a:moveTo>
                  <a:cubicBezTo>
                    <a:pt x="22963" y="30000"/>
                    <a:pt x="11508" y="23873"/>
                    <a:pt x="0" y="17693"/>
                  </a:cubicBezTo>
                  <a:cubicBezTo>
                    <a:pt x="5434" y="11460"/>
                    <a:pt x="13746" y="-954"/>
                    <a:pt x="15877" y="58"/>
                  </a:cubicBezTo>
                  <a:cubicBezTo>
                    <a:pt x="26319" y="4853"/>
                    <a:pt x="35057" y="13271"/>
                    <a:pt x="44434" y="20357"/>
                  </a:cubicBezTo>
                  <a:cubicBezTo>
                    <a:pt x="41130" y="25632"/>
                    <a:pt x="37774" y="30906"/>
                    <a:pt x="34417" y="361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1" name="任意多边形: 形状 770"/>
            <p:cNvSpPr/>
            <p:nvPr/>
          </p:nvSpPr>
          <p:spPr>
            <a:xfrm>
              <a:off x="7659463" y="3138529"/>
              <a:ext cx="35387" cy="45000"/>
            </a:xfrm>
            <a:custGeom>
              <a:avLst/>
              <a:gdLst>
                <a:gd name="connsiteX0" fmla="*/ 13902 w 35387"/>
                <a:gd name="connsiteY0" fmla="*/ 0 h 45000"/>
                <a:gd name="connsiteX1" fmla="*/ 35373 w 35387"/>
                <a:gd name="connsiteY1" fmla="*/ 33512 h 45000"/>
                <a:gd name="connsiteX2" fmla="*/ 18644 w 35387"/>
                <a:gd name="connsiteY2" fmla="*/ 44860 h 45000"/>
                <a:gd name="connsiteX3" fmla="*/ 210 w 35387"/>
                <a:gd name="connsiteY3" fmla="*/ 24454 h 45000"/>
                <a:gd name="connsiteX4" fmla="*/ 13902 w 35387"/>
                <a:gd name="connsiteY4" fmla="*/ 0 h 4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87" h="45000">
                  <a:moveTo>
                    <a:pt x="13902" y="0"/>
                  </a:moveTo>
                  <a:cubicBezTo>
                    <a:pt x="24344" y="15397"/>
                    <a:pt x="31057" y="23922"/>
                    <a:pt x="35373" y="33512"/>
                  </a:cubicBezTo>
                  <a:cubicBezTo>
                    <a:pt x="35906" y="34737"/>
                    <a:pt x="21521" y="46405"/>
                    <a:pt x="18644" y="44860"/>
                  </a:cubicBezTo>
                  <a:cubicBezTo>
                    <a:pt x="10865" y="40598"/>
                    <a:pt x="3513" y="32659"/>
                    <a:pt x="210" y="24454"/>
                  </a:cubicBezTo>
                  <a:cubicBezTo>
                    <a:pt x="-1389" y="20512"/>
                    <a:pt x="6443" y="12733"/>
                    <a:pt x="1390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2" name="任意多边形: 形状 771"/>
            <p:cNvSpPr/>
            <p:nvPr/>
          </p:nvSpPr>
          <p:spPr>
            <a:xfrm>
              <a:off x="10841571" y="4844318"/>
              <a:ext cx="43527" cy="54875"/>
            </a:xfrm>
            <a:custGeom>
              <a:avLst/>
              <a:gdLst>
                <a:gd name="connsiteX0" fmla="*/ 43528 w 43527"/>
                <a:gd name="connsiteY0" fmla="*/ 54876 h 54875"/>
                <a:gd name="connsiteX1" fmla="*/ 0 w 43527"/>
                <a:gd name="connsiteY1" fmla="*/ 0 h 54875"/>
                <a:gd name="connsiteX2" fmla="*/ 43528 w 43527"/>
                <a:gd name="connsiteY2" fmla="*/ 54876 h 5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27" h="54875">
                  <a:moveTo>
                    <a:pt x="43528" y="54876"/>
                  </a:moveTo>
                  <a:cubicBezTo>
                    <a:pt x="30155" y="37987"/>
                    <a:pt x="16729" y="21098"/>
                    <a:pt x="0" y="0"/>
                  </a:cubicBezTo>
                  <a:cubicBezTo>
                    <a:pt x="34897" y="5115"/>
                    <a:pt x="42675" y="14385"/>
                    <a:pt x="43528" y="548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3" name="任意多边形: 形状 772"/>
            <p:cNvSpPr/>
            <p:nvPr/>
          </p:nvSpPr>
          <p:spPr>
            <a:xfrm>
              <a:off x="7071594" y="3452712"/>
              <a:ext cx="45552" cy="33781"/>
            </a:xfrm>
            <a:custGeom>
              <a:avLst/>
              <a:gdLst>
                <a:gd name="connsiteX0" fmla="*/ 45552 w 45552"/>
                <a:gd name="connsiteY0" fmla="*/ 23331 h 33781"/>
                <a:gd name="connsiteX1" fmla="*/ 19127 w 45552"/>
                <a:gd name="connsiteY1" fmla="*/ 33347 h 33781"/>
                <a:gd name="connsiteX2" fmla="*/ 0 w 45552"/>
                <a:gd name="connsiteY2" fmla="*/ 11929 h 33781"/>
                <a:gd name="connsiteX3" fmla="*/ 17475 w 45552"/>
                <a:gd name="connsiteY3" fmla="*/ 155 h 33781"/>
                <a:gd name="connsiteX4" fmla="*/ 45552 w 45552"/>
                <a:gd name="connsiteY4" fmla="*/ 23331 h 3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552" h="33781">
                  <a:moveTo>
                    <a:pt x="45552" y="23331"/>
                  </a:moveTo>
                  <a:cubicBezTo>
                    <a:pt x="32286" y="28712"/>
                    <a:pt x="23122" y="35584"/>
                    <a:pt x="19127" y="33347"/>
                  </a:cubicBezTo>
                  <a:cubicBezTo>
                    <a:pt x="11242" y="28925"/>
                    <a:pt x="6233" y="19388"/>
                    <a:pt x="0" y="11929"/>
                  </a:cubicBezTo>
                  <a:cubicBezTo>
                    <a:pt x="5967" y="7667"/>
                    <a:pt x="13852" y="-1284"/>
                    <a:pt x="17475" y="155"/>
                  </a:cubicBezTo>
                  <a:cubicBezTo>
                    <a:pt x="26106" y="3671"/>
                    <a:pt x="32712" y="12142"/>
                    <a:pt x="45552" y="2333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4" name="任意多边形: 形状 773"/>
            <p:cNvSpPr/>
            <p:nvPr/>
          </p:nvSpPr>
          <p:spPr>
            <a:xfrm>
              <a:off x="7960744" y="3185655"/>
              <a:ext cx="44146" cy="36465"/>
            </a:xfrm>
            <a:custGeom>
              <a:avLst/>
              <a:gdLst>
                <a:gd name="connsiteX0" fmla="*/ 0 w 44146"/>
                <a:gd name="connsiteY0" fmla="*/ 6897 h 36465"/>
                <a:gd name="connsiteX1" fmla="*/ 44061 w 44146"/>
                <a:gd name="connsiteY1" fmla="*/ 18724 h 36465"/>
                <a:gd name="connsiteX2" fmla="*/ 32979 w 44146"/>
                <a:gd name="connsiteY2" fmla="*/ 36466 h 36465"/>
                <a:gd name="connsiteX3" fmla="*/ 0 w 44146"/>
                <a:gd name="connsiteY3" fmla="*/ 6897 h 3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46" h="36465">
                  <a:moveTo>
                    <a:pt x="0" y="6897"/>
                  </a:moveTo>
                  <a:cubicBezTo>
                    <a:pt x="26958" y="-5517"/>
                    <a:pt x="40012" y="-935"/>
                    <a:pt x="44061" y="18724"/>
                  </a:cubicBezTo>
                  <a:cubicBezTo>
                    <a:pt x="45073" y="23679"/>
                    <a:pt x="36921" y="30499"/>
                    <a:pt x="32979" y="36466"/>
                  </a:cubicBezTo>
                  <a:cubicBezTo>
                    <a:pt x="23069" y="27568"/>
                    <a:pt x="13106" y="18618"/>
                    <a:pt x="0" y="68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5" name="任意多边形: 形状 774"/>
            <p:cNvSpPr/>
            <p:nvPr/>
          </p:nvSpPr>
          <p:spPr>
            <a:xfrm>
              <a:off x="10996982" y="5038089"/>
              <a:ext cx="50347" cy="57646"/>
            </a:xfrm>
            <a:custGeom>
              <a:avLst/>
              <a:gdLst>
                <a:gd name="connsiteX0" fmla="*/ 11614 w 50347"/>
                <a:gd name="connsiteY0" fmla="*/ 0 h 57646"/>
                <a:gd name="connsiteX1" fmla="*/ 50347 w 50347"/>
                <a:gd name="connsiteY1" fmla="*/ 49175 h 57646"/>
                <a:gd name="connsiteX2" fmla="*/ 40171 w 50347"/>
                <a:gd name="connsiteY2" fmla="*/ 57646 h 57646"/>
                <a:gd name="connsiteX3" fmla="*/ 0 w 50347"/>
                <a:gd name="connsiteY3" fmla="*/ 9697 h 57646"/>
                <a:gd name="connsiteX4" fmla="*/ 11614 w 50347"/>
                <a:gd name="connsiteY4" fmla="*/ 0 h 5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347" h="57646">
                  <a:moveTo>
                    <a:pt x="11614" y="0"/>
                  </a:moveTo>
                  <a:cubicBezTo>
                    <a:pt x="24508" y="16409"/>
                    <a:pt x="37401" y="32766"/>
                    <a:pt x="50347" y="49175"/>
                  </a:cubicBezTo>
                  <a:cubicBezTo>
                    <a:pt x="46938" y="51999"/>
                    <a:pt x="43528" y="54823"/>
                    <a:pt x="40171" y="57646"/>
                  </a:cubicBezTo>
                  <a:cubicBezTo>
                    <a:pt x="26798" y="41663"/>
                    <a:pt x="13373" y="25680"/>
                    <a:pt x="0" y="9697"/>
                  </a:cubicBezTo>
                  <a:cubicBezTo>
                    <a:pt x="3836" y="6447"/>
                    <a:pt x="7725" y="3197"/>
                    <a:pt x="116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6" name="任意多边形: 形状 775"/>
            <p:cNvSpPr/>
            <p:nvPr/>
          </p:nvSpPr>
          <p:spPr>
            <a:xfrm>
              <a:off x="7409374" y="3464554"/>
              <a:ext cx="47843" cy="35734"/>
            </a:xfrm>
            <a:custGeom>
              <a:avLst/>
              <a:gdLst>
                <a:gd name="connsiteX0" fmla="*/ 47843 w 47843"/>
                <a:gd name="connsiteY0" fmla="*/ 24434 h 35734"/>
                <a:gd name="connsiteX1" fmla="*/ 21524 w 47843"/>
                <a:gd name="connsiteY1" fmla="*/ 35356 h 35734"/>
                <a:gd name="connsiteX2" fmla="*/ 0 w 47843"/>
                <a:gd name="connsiteY2" fmla="*/ 12447 h 35734"/>
                <a:gd name="connsiteX3" fmla="*/ 17209 w 47843"/>
                <a:gd name="connsiteY3" fmla="*/ 140 h 35734"/>
                <a:gd name="connsiteX4" fmla="*/ 47843 w 47843"/>
                <a:gd name="connsiteY4" fmla="*/ 24434 h 3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43" h="35734">
                  <a:moveTo>
                    <a:pt x="47843" y="24434"/>
                  </a:moveTo>
                  <a:cubicBezTo>
                    <a:pt x="33778" y="30561"/>
                    <a:pt x="24721" y="37434"/>
                    <a:pt x="21524" y="35356"/>
                  </a:cubicBezTo>
                  <a:cubicBezTo>
                    <a:pt x="13000" y="29762"/>
                    <a:pt x="7033" y="20385"/>
                    <a:pt x="0" y="12447"/>
                  </a:cubicBezTo>
                  <a:cubicBezTo>
                    <a:pt x="5861" y="8025"/>
                    <a:pt x="13799" y="-1246"/>
                    <a:pt x="17209" y="140"/>
                  </a:cubicBezTo>
                  <a:cubicBezTo>
                    <a:pt x="26319" y="4082"/>
                    <a:pt x="33512" y="12553"/>
                    <a:pt x="47843" y="244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7" name="任意多边形: 形状 776"/>
            <p:cNvSpPr/>
            <p:nvPr/>
          </p:nvSpPr>
          <p:spPr>
            <a:xfrm>
              <a:off x="9518634" y="3428945"/>
              <a:ext cx="41050" cy="48003"/>
            </a:xfrm>
            <a:custGeom>
              <a:avLst/>
              <a:gdLst>
                <a:gd name="connsiteX0" fmla="*/ 0 w 41050"/>
                <a:gd name="connsiteY0" fmla="*/ 0 h 48003"/>
                <a:gd name="connsiteX1" fmla="*/ 40438 w 41050"/>
                <a:gd name="connsiteY1" fmla="*/ 41716 h 48003"/>
                <a:gd name="connsiteX2" fmla="*/ 30688 w 41050"/>
                <a:gd name="connsiteY2" fmla="*/ 48003 h 48003"/>
                <a:gd name="connsiteX3" fmla="*/ 0 w 41050"/>
                <a:gd name="connsiteY3" fmla="*/ 0 h 4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050" h="48003">
                  <a:moveTo>
                    <a:pt x="0" y="0"/>
                  </a:moveTo>
                  <a:cubicBezTo>
                    <a:pt x="41823" y="1385"/>
                    <a:pt x="42462" y="20672"/>
                    <a:pt x="40438" y="41716"/>
                  </a:cubicBezTo>
                  <a:cubicBezTo>
                    <a:pt x="37188" y="43794"/>
                    <a:pt x="33938" y="45925"/>
                    <a:pt x="30688" y="48003"/>
                  </a:cubicBezTo>
                  <a:cubicBezTo>
                    <a:pt x="21844" y="34151"/>
                    <a:pt x="12947" y="2024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8" name="任意多边形: 形状 777"/>
            <p:cNvSpPr/>
            <p:nvPr/>
          </p:nvSpPr>
          <p:spPr>
            <a:xfrm>
              <a:off x="11062993" y="5173520"/>
              <a:ext cx="47310" cy="60043"/>
            </a:xfrm>
            <a:custGeom>
              <a:avLst/>
              <a:gdLst>
                <a:gd name="connsiteX0" fmla="*/ 35270 w 47310"/>
                <a:gd name="connsiteY0" fmla="*/ 60044 h 60043"/>
                <a:gd name="connsiteX1" fmla="*/ 0 w 47310"/>
                <a:gd name="connsiteY1" fmla="*/ 8471 h 60043"/>
                <a:gd name="connsiteX2" fmla="*/ 12413 w 47310"/>
                <a:gd name="connsiteY2" fmla="*/ 0 h 60043"/>
                <a:gd name="connsiteX3" fmla="*/ 47310 w 47310"/>
                <a:gd name="connsiteY3" fmla="*/ 51786 h 60043"/>
                <a:gd name="connsiteX4" fmla="*/ 35270 w 47310"/>
                <a:gd name="connsiteY4" fmla="*/ 60044 h 6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10" h="60042">
                  <a:moveTo>
                    <a:pt x="35270" y="60044"/>
                  </a:moveTo>
                  <a:cubicBezTo>
                    <a:pt x="23495" y="42835"/>
                    <a:pt x="11774" y="25680"/>
                    <a:pt x="0" y="8471"/>
                  </a:cubicBezTo>
                  <a:cubicBezTo>
                    <a:pt x="4155" y="5648"/>
                    <a:pt x="8311" y="2824"/>
                    <a:pt x="12413" y="0"/>
                  </a:cubicBezTo>
                  <a:cubicBezTo>
                    <a:pt x="24028" y="17262"/>
                    <a:pt x="35696" y="34524"/>
                    <a:pt x="47310" y="51786"/>
                  </a:cubicBezTo>
                  <a:cubicBezTo>
                    <a:pt x="43368" y="54556"/>
                    <a:pt x="39319" y="57273"/>
                    <a:pt x="35270" y="600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9" name="任意多边形: 形状 778"/>
            <p:cNvSpPr/>
            <p:nvPr/>
          </p:nvSpPr>
          <p:spPr>
            <a:xfrm>
              <a:off x="6409140" y="4525840"/>
              <a:ext cx="46777" cy="32900"/>
            </a:xfrm>
            <a:custGeom>
              <a:avLst/>
              <a:gdLst>
                <a:gd name="connsiteX0" fmla="*/ 46778 w 46777"/>
                <a:gd name="connsiteY0" fmla="*/ 20656 h 32900"/>
                <a:gd name="connsiteX1" fmla="*/ 20405 w 46777"/>
                <a:gd name="connsiteY1" fmla="*/ 32590 h 32900"/>
                <a:gd name="connsiteX2" fmla="*/ 0 w 46777"/>
                <a:gd name="connsiteY2" fmla="*/ 13091 h 32900"/>
                <a:gd name="connsiteX3" fmla="*/ 16942 w 46777"/>
                <a:gd name="connsiteY3" fmla="*/ 91 h 32900"/>
                <a:gd name="connsiteX4" fmla="*/ 46778 w 46777"/>
                <a:gd name="connsiteY4" fmla="*/ 20656 h 3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77" h="32900">
                  <a:moveTo>
                    <a:pt x="46778" y="20656"/>
                  </a:moveTo>
                  <a:cubicBezTo>
                    <a:pt x="33139" y="27156"/>
                    <a:pt x="24668" y="34508"/>
                    <a:pt x="20405" y="32590"/>
                  </a:cubicBezTo>
                  <a:cubicBezTo>
                    <a:pt x="12307" y="28861"/>
                    <a:pt x="6660" y="19857"/>
                    <a:pt x="0" y="13091"/>
                  </a:cubicBezTo>
                  <a:cubicBezTo>
                    <a:pt x="5754" y="8456"/>
                    <a:pt x="12733" y="-1028"/>
                    <a:pt x="16942" y="91"/>
                  </a:cubicBezTo>
                  <a:cubicBezTo>
                    <a:pt x="25520" y="2382"/>
                    <a:pt x="32659" y="10320"/>
                    <a:pt x="46778" y="206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0" name="任意多边形: 形状 779"/>
            <p:cNvSpPr/>
            <p:nvPr/>
          </p:nvSpPr>
          <p:spPr>
            <a:xfrm>
              <a:off x="10934274" y="4902231"/>
              <a:ext cx="48535" cy="57966"/>
            </a:xfrm>
            <a:custGeom>
              <a:avLst/>
              <a:gdLst>
                <a:gd name="connsiteX0" fmla="*/ 11241 w 48535"/>
                <a:gd name="connsiteY0" fmla="*/ 0 h 57966"/>
                <a:gd name="connsiteX1" fmla="*/ 48536 w 48535"/>
                <a:gd name="connsiteY1" fmla="*/ 49548 h 57966"/>
                <a:gd name="connsiteX2" fmla="*/ 37721 w 48535"/>
                <a:gd name="connsiteY2" fmla="*/ 57966 h 57966"/>
                <a:gd name="connsiteX3" fmla="*/ 0 w 48535"/>
                <a:gd name="connsiteY3" fmla="*/ 9697 h 57966"/>
                <a:gd name="connsiteX4" fmla="*/ 11241 w 48535"/>
                <a:gd name="connsiteY4" fmla="*/ 0 h 57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35" h="57966">
                  <a:moveTo>
                    <a:pt x="11241" y="0"/>
                  </a:moveTo>
                  <a:cubicBezTo>
                    <a:pt x="23655" y="16516"/>
                    <a:pt x="36069" y="33032"/>
                    <a:pt x="48536" y="49548"/>
                  </a:cubicBezTo>
                  <a:cubicBezTo>
                    <a:pt x="44913" y="52372"/>
                    <a:pt x="41343" y="55142"/>
                    <a:pt x="37721" y="57966"/>
                  </a:cubicBezTo>
                  <a:cubicBezTo>
                    <a:pt x="25147" y="41876"/>
                    <a:pt x="12573" y="25786"/>
                    <a:pt x="0" y="9697"/>
                  </a:cubicBezTo>
                  <a:cubicBezTo>
                    <a:pt x="3783" y="6447"/>
                    <a:pt x="7512" y="3197"/>
                    <a:pt x="1124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1" name="任意多边形: 形状 780"/>
            <p:cNvSpPr/>
            <p:nvPr/>
          </p:nvSpPr>
          <p:spPr>
            <a:xfrm>
              <a:off x="6657412" y="3978132"/>
              <a:ext cx="35306" cy="40808"/>
            </a:xfrm>
            <a:custGeom>
              <a:avLst/>
              <a:gdLst>
                <a:gd name="connsiteX0" fmla="*/ 22911 w 35306"/>
                <a:gd name="connsiteY0" fmla="*/ 40809 h 40808"/>
                <a:gd name="connsiteX1" fmla="*/ 55 w 35306"/>
                <a:gd name="connsiteY1" fmla="*/ 13744 h 40808"/>
                <a:gd name="connsiteX2" fmla="*/ 14387 w 35306"/>
                <a:gd name="connsiteY2" fmla="*/ 51 h 40808"/>
                <a:gd name="connsiteX3" fmla="*/ 35005 w 35306"/>
                <a:gd name="connsiteY3" fmla="*/ 16088 h 40808"/>
                <a:gd name="connsiteX4" fmla="*/ 22911 w 35306"/>
                <a:gd name="connsiteY4" fmla="*/ 40809 h 4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06" h="40808">
                  <a:moveTo>
                    <a:pt x="22911" y="40809"/>
                  </a:moveTo>
                  <a:cubicBezTo>
                    <a:pt x="11883" y="28448"/>
                    <a:pt x="4317" y="21948"/>
                    <a:pt x="55" y="13744"/>
                  </a:cubicBezTo>
                  <a:cubicBezTo>
                    <a:pt x="-904" y="11879"/>
                    <a:pt x="10977" y="-908"/>
                    <a:pt x="14387" y="51"/>
                  </a:cubicBezTo>
                  <a:cubicBezTo>
                    <a:pt x="22378" y="2449"/>
                    <a:pt x="30849" y="8895"/>
                    <a:pt x="35005" y="16088"/>
                  </a:cubicBezTo>
                  <a:cubicBezTo>
                    <a:pt x="36923" y="19498"/>
                    <a:pt x="29304" y="28342"/>
                    <a:pt x="22911" y="408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2" name="任意多边形: 形状 781"/>
            <p:cNvSpPr/>
            <p:nvPr/>
          </p:nvSpPr>
          <p:spPr>
            <a:xfrm>
              <a:off x="8745523" y="3023429"/>
              <a:ext cx="38306" cy="43281"/>
            </a:xfrm>
            <a:custGeom>
              <a:avLst/>
              <a:gdLst>
                <a:gd name="connsiteX0" fmla="*/ 20352 w 38306"/>
                <a:gd name="connsiteY0" fmla="*/ 43281 h 43281"/>
                <a:gd name="connsiteX1" fmla="*/ 0 w 38306"/>
                <a:gd name="connsiteY1" fmla="*/ 8065 h 43281"/>
                <a:gd name="connsiteX2" fmla="*/ 14225 w 38306"/>
                <a:gd name="connsiteY2" fmla="*/ 73 h 43281"/>
                <a:gd name="connsiteX3" fmla="*/ 38307 w 38306"/>
                <a:gd name="connsiteY3" fmla="*/ 32093 h 43281"/>
                <a:gd name="connsiteX4" fmla="*/ 20352 w 38306"/>
                <a:gd name="connsiteY4" fmla="*/ 43281 h 4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06" h="43281">
                  <a:moveTo>
                    <a:pt x="20352" y="43281"/>
                  </a:moveTo>
                  <a:cubicBezTo>
                    <a:pt x="13586" y="31560"/>
                    <a:pt x="6766" y="19839"/>
                    <a:pt x="0" y="8065"/>
                  </a:cubicBezTo>
                  <a:cubicBezTo>
                    <a:pt x="4902" y="5241"/>
                    <a:pt x="13533" y="-726"/>
                    <a:pt x="14225" y="73"/>
                  </a:cubicBezTo>
                  <a:cubicBezTo>
                    <a:pt x="22909" y="10142"/>
                    <a:pt x="30475" y="21277"/>
                    <a:pt x="38307" y="32093"/>
                  </a:cubicBezTo>
                  <a:cubicBezTo>
                    <a:pt x="32340" y="35822"/>
                    <a:pt x="26319" y="39552"/>
                    <a:pt x="20352" y="432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3" name="任意多边形: 形状 782"/>
            <p:cNvSpPr/>
            <p:nvPr/>
          </p:nvSpPr>
          <p:spPr>
            <a:xfrm>
              <a:off x="10007456" y="3780364"/>
              <a:ext cx="40650" cy="42494"/>
            </a:xfrm>
            <a:custGeom>
              <a:avLst/>
              <a:gdLst>
                <a:gd name="connsiteX0" fmla="*/ 9484 w 40650"/>
                <a:gd name="connsiteY0" fmla="*/ 0 h 42494"/>
                <a:gd name="connsiteX1" fmla="*/ 40651 w 40650"/>
                <a:gd name="connsiteY1" fmla="*/ 41077 h 42494"/>
                <a:gd name="connsiteX2" fmla="*/ 0 w 40650"/>
                <a:gd name="connsiteY2" fmla="*/ 7459 h 42494"/>
                <a:gd name="connsiteX3" fmla="*/ 9484 w 40650"/>
                <a:gd name="connsiteY3" fmla="*/ 0 h 4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50" h="42494">
                  <a:moveTo>
                    <a:pt x="9484" y="0"/>
                  </a:moveTo>
                  <a:cubicBezTo>
                    <a:pt x="19873" y="13692"/>
                    <a:pt x="30262" y="27385"/>
                    <a:pt x="40651" y="41077"/>
                  </a:cubicBezTo>
                  <a:cubicBezTo>
                    <a:pt x="6766" y="47950"/>
                    <a:pt x="2344" y="28717"/>
                    <a:pt x="0" y="7459"/>
                  </a:cubicBezTo>
                  <a:cubicBezTo>
                    <a:pt x="3197" y="4955"/>
                    <a:pt x="6340" y="2504"/>
                    <a:pt x="948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4" name="任意多边形: 形状 783"/>
            <p:cNvSpPr/>
            <p:nvPr/>
          </p:nvSpPr>
          <p:spPr>
            <a:xfrm>
              <a:off x="10641993" y="4502702"/>
              <a:ext cx="43208" cy="55408"/>
            </a:xfrm>
            <a:custGeom>
              <a:avLst/>
              <a:gdLst>
                <a:gd name="connsiteX0" fmla="*/ 12733 w 43208"/>
                <a:gd name="connsiteY0" fmla="*/ 0 h 55408"/>
                <a:gd name="connsiteX1" fmla="*/ 43208 w 43208"/>
                <a:gd name="connsiteY1" fmla="*/ 46991 h 55408"/>
                <a:gd name="connsiteX2" fmla="*/ 30581 w 43208"/>
                <a:gd name="connsiteY2" fmla="*/ 55409 h 55408"/>
                <a:gd name="connsiteX3" fmla="*/ 0 w 43208"/>
                <a:gd name="connsiteY3" fmla="*/ 9110 h 55408"/>
                <a:gd name="connsiteX4" fmla="*/ 12733 w 43208"/>
                <a:gd name="connsiteY4" fmla="*/ 0 h 5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8" h="55408">
                  <a:moveTo>
                    <a:pt x="12733" y="0"/>
                  </a:moveTo>
                  <a:cubicBezTo>
                    <a:pt x="22909" y="15663"/>
                    <a:pt x="33086" y="31327"/>
                    <a:pt x="43208" y="46991"/>
                  </a:cubicBezTo>
                  <a:cubicBezTo>
                    <a:pt x="38999" y="49814"/>
                    <a:pt x="34790" y="52585"/>
                    <a:pt x="30581" y="55409"/>
                  </a:cubicBezTo>
                  <a:cubicBezTo>
                    <a:pt x="20352" y="39958"/>
                    <a:pt x="10176" y="24508"/>
                    <a:pt x="0" y="9110"/>
                  </a:cubicBezTo>
                  <a:cubicBezTo>
                    <a:pt x="4209" y="6020"/>
                    <a:pt x="8471" y="2984"/>
                    <a:pt x="1273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5" name="任意多边形: 形状 784"/>
            <p:cNvSpPr/>
            <p:nvPr/>
          </p:nvSpPr>
          <p:spPr>
            <a:xfrm>
              <a:off x="5875292" y="6447982"/>
              <a:ext cx="35969" cy="38458"/>
            </a:xfrm>
            <a:custGeom>
              <a:avLst/>
              <a:gdLst>
                <a:gd name="connsiteX0" fmla="*/ 15777 w 35969"/>
                <a:gd name="connsiteY0" fmla="*/ 38459 h 38458"/>
                <a:gd name="connsiteX1" fmla="*/ 7 w 35969"/>
                <a:gd name="connsiteY1" fmla="*/ 13685 h 38458"/>
                <a:gd name="connsiteX2" fmla="*/ 15138 w 35969"/>
                <a:gd name="connsiteY2" fmla="*/ 46 h 38458"/>
                <a:gd name="connsiteX3" fmla="*/ 35969 w 35969"/>
                <a:gd name="connsiteY3" fmla="*/ 14324 h 38458"/>
                <a:gd name="connsiteX4" fmla="*/ 15777 w 35969"/>
                <a:gd name="connsiteY4" fmla="*/ 38459 h 38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69" h="38458">
                  <a:moveTo>
                    <a:pt x="15777" y="38459"/>
                  </a:moveTo>
                  <a:cubicBezTo>
                    <a:pt x="8105" y="27217"/>
                    <a:pt x="486" y="20664"/>
                    <a:pt x="7" y="13685"/>
                  </a:cubicBezTo>
                  <a:cubicBezTo>
                    <a:pt x="-313" y="9156"/>
                    <a:pt x="10662" y="-753"/>
                    <a:pt x="15138" y="46"/>
                  </a:cubicBezTo>
                  <a:cubicBezTo>
                    <a:pt x="22650" y="1324"/>
                    <a:pt x="29096" y="9210"/>
                    <a:pt x="35969" y="14324"/>
                  </a:cubicBezTo>
                  <a:cubicBezTo>
                    <a:pt x="30535" y="20771"/>
                    <a:pt x="25101" y="27270"/>
                    <a:pt x="15777" y="384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6" name="任意多边形: 形状 785"/>
            <p:cNvSpPr/>
            <p:nvPr/>
          </p:nvSpPr>
          <p:spPr>
            <a:xfrm>
              <a:off x="11148077" y="5235162"/>
              <a:ext cx="50720" cy="57326"/>
            </a:xfrm>
            <a:custGeom>
              <a:avLst/>
              <a:gdLst>
                <a:gd name="connsiteX0" fmla="*/ 11348 w 50720"/>
                <a:gd name="connsiteY0" fmla="*/ 0 h 57326"/>
                <a:gd name="connsiteX1" fmla="*/ 50720 w 50720"/>
                <a:gd name="connsiteY1" fmla="*/ 48642 h 57326"/>
                <a:gd name="connsiteX2" fmla="*/ 40598 w 50720"/>
                <a:gd name="connsiteY2" fmla="*/ 57327 h 57326"/>
                <a:gd name="connsiteX3" fmla="*/ 0 w 50720"/>
                <a:gd name="connsiteY3" fmla="*/ 9750 h 57326"/>
                <a:gd name="connsiteX4" fmla="*/ 11348 w 50720"/>
                <a:gd name="connsiteY4" fmla="*/ 0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20" h="57325">
                  <a:moveTo>
                    <a:pt x="11348" y="0"/>
                  </a:moveTo>
                  <a:cubicBezTo>
                    <a:pt x="24455" y="16196"/>
                    <a:pt x="37561" y="32393"/>
                    <a:pt x="50720" y="48642"/>
                  </a:cubicBezTo>
                  <a:cubicBezTo>
                    <a:pt x="47364" y="51520"/>
                    <a:pt x="43954" y="54450"/>
                    <a:pt x="40598" y="57327"/>
                  </a:cubicBezTo>
                  <a:cubicBezTo>
                    <a:pt x="27065" y="41450"/>
                    <a:pt x="13532" y="25573"/>
                    <a:pt x="0" y="9750"/>
                  </a:cubicBezTo>
                  <a:cubicBezTo>
                    <a:pt x="3729" y="6500"/>
                    <a:pt x="7565" y="3250"/>
                    <a:pt x="1134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7" name="任意多边形: 形状 786"/>
            <p:cNvSpPr/>
            <p:nvPr/>
          </p:nvSpPr>
          <p:spPr>
            <a:xfrm>
              <a:off x="9903086" y="3724795"/>
              <a:ext cx="39745" cy="45242"/>
            </a:xfrm>
            <a:custGeom>
              <a:avLst/>
              <a:gdLst>
                <a:gd name="connsiteX0" fmla="*/ 10283 w 39745"/>
                <a:gd name="connsiteY0" fmla="*/ 0 h 45242"/>
                <a:gd name="connsiteX1" fmla="*/ 39745 w 39745"/>
                <a:gd name="connsiteY1" fmla="*/ 45126 h 45242"/>
                <a:gd name="connsiteX2" fmla="*/ 0 w 39745"/>
                <a:gd name="connsiteY2" fmla="*/ 6447 h 45242"/>
                <a:gd name="connsiteX3" fmla="*/ 10283 w 39745"/>
                <a:gd name="connsiteY3" fmla="*/ 0 h 4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45" h="45242">
                  <a:moveTo>
                    <a:pt x="10283" y="0"/>
                  </a:moveTo>
                  <a:cubicBezTo>
                    <a:pt x="19180" y="13639"/>
                    <a:pt x="28077" y="27225"/>
                    <a:pt x="39745" y="45126"/>
                  </a:cubicBezTo>
                  <a:cubicBezTo>
                    <a:pt x="1119" y="47044"/>
                    <a:pt x="3090" y="24774"/>
                    <a:pt x="0" y="6447"/>
                  </a:cubicBezTo>
                  <a:cubicBezTo>
                    <a:pt x="3410" y="4262"/>
                    <a:pt x="6873" y="2131"/>
                    <a:pt x="1028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8" name="任意多边形: 形状 787"/>
            <p:cNvSpPr/>
            <p:nvPr/>
          </p:nvSpPr>
          <p:spPr>
            <a:xfrm>
              <a:off x="10461648" y="4385491"/>
              <a:ext cx="41663" cy="50080"/>
            </a:xfrm>
            <a:custGeom>
              <a:avLst/>
              <a:gdLst>
                <a:gd name="connsiteX0" fmla="*/ 41663 w 41663"/>
                <a:gd name="connsiteY0" fmla="*/ 50081 h 50080"/>
                <a:gd name="connsiteX1" fmla="*/ 0 w 41663"/>
                <a:gd name="connsiteY1" fmla="*/ 5274 h 50080"/>
                <a:gd name="connsiteX2" fmla="*/ 7779 w 41663"/>
                <a:gd name="connsiteY2" fmla="*/ 0 h 50080"/>
                <a:gd name="connsiteX3" fmla="*/ 41663 w 41663"/>
                <a:gd name="connsiteY3" fmla="*/ 50081 h 5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63" h="50080">
                  <a:moveTo>
                    <a:pt x="41663" y="50081"/>
                  </a:moveTo>
                  <a:cubicBezTo>
                    <a:pt x="2824" y="45499"/>
                    <a:pt x="373" y="26106"/>
                    <a:pt x="0" y="5274"/>
                  </a:cubicBezTo>
                  <a:cubicBezTo>
                    <a:pt x="2611" y="3516"/>
                    <a:pt x="5168" y="1758"/>
                    <a:pt x="7779" y="0"/>
                  </a:cubicBezTo>
                  <a:cubicBezTo>
                    <a:pt x="17529" y="14438"/>
                    <a:pt x="27278" y="28876"/>
                    <a:pt x="41663" y="500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9" name="任意多边形: 形状 788"/>
            <p:cNvSpPr/>
            <p:nvPr/>
          </p:nvSpPr>
          <p:spPr>
            <a:xfrm>
              <a:off x="8226546" y="3058506"/>
              <a:ext cx="36884" cy="42462"/>
            </a:xfrm>
            <a:custGeom>
              <a:avLst/>
              <a:gdLst>
                <a:gd name="connsiteX0" fmla="*/ 15983 w 36884"/>
                <a:gd name="connsiteY0" fmla="*/ 0 h 42462"/>
                <a:gd name="connsiteX1" fmla="*/ 36868 w 36884"/>
                <a:gd name="connsiteY1" fmla="*/ 30901 h 42462"/>
                <a:gd name="connsiteX2" fmla="*/ 22270 w 36884"/>
                <a:gd name="connsiteY2" fmla="*/ 42462 h 42462"/>
                <a:gd name="connsiteX3" fmla="*/ 0 w 36884"/>
                <a:gd name="connsiteY3" fmla="*/ 11774 h 42462"/>
                <a:gd name="connsiteX4" fmla="*/ 15983 w 36884"/>
                <a:gd name="connsiteY4" fmla="*/ 0 h 4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84" h="42462">
                  <a:moveTo>
                    <a:pt x="15983" y="0"/>
                  </a:moveTo>
                  <a:cubicBezTo>
                    <a:pt x="23176" y="10176"/>
                    <a:pt x="30794" y="20086"/>
                    <a:pt x="36868" y="30901"/>
                  </a:cubicBezTo>
                  <a:cubicBezTo>
                    <a:pt x="37347" y="31753"/>
                    <a:pt x="27385" y="38466"/>
                    <a:pt x="22270" y="42462"/>
                  </a:cubicBezTo>
                  <a:cubicBezTo>
                    <a:pt x="14864" y="32233"/>
                    <a:pt x="7406" y="22004"/>
                    <a:pt x="0" y="11774"/>
                  </a:cubicBezTo>
                  <a:cubicBezTo>
                    <a:pt x="5274" y="7832"/>
                    <a:pt x="10602" y="3889"/>
                    <a:pt x="1598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0" name="任意多边形: 形状 789"/>
            <p:cNvSpPr/>
            <p:nvPr/>
          </p:nvSpPr>
          <p:spPr>
            <a:xfrm>
              <a:off x="10153278" y="3980688"/>
              <a:ext cx="43474" cy="55355"/>
            </a:xfrm>
            <a:custGeom>
              <a:avLst/>
              <a:gdLst>
                <a:gd name="connsiteX0" fmla="*/ 29516 w 43474"/>
                <a:gd name="connsiteY0" fmla="*/ 55355 h 55355"/>
                <a:gd name="connsiteX1" fmla="*/ 0 w 43474"/>
                <a:gd name="connsiteY1" fmla="*/ 8578 h 55355"/>
                <a:gd name="connsiteX2" fmla="*/ 12573 w 43474"/>
                <a:gd name="connsiteY2" fmla="*/ 0 h 55355"/>
                <a:gd name="connsiteX3" fmla="*/ 43474 w 43474"/>
                <a:gd name="connsiteY3" fmla="*/ 44860 h 55355"/>
                <a:gd name="connsiteX4" fmla="*/ 29516 w 43474"/>
                <a:gd name="connsiteY4" fmla="*/ 55355 h 55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74" h="55355">
                  <a:moveTo>
                    <a:pt x="29516" y="55355"/>
                  </a:moveTo>
                  <a:cubicBezTo>
                    <a:pt x="19659" y="39745"/>
                    <a:pt x="9803" y="24135"/>
                    <a:pt x="0" y="8578"/>
                  </a:cubicBezTo>
                  <a:cubicBezTo>
                    <a:pt x="4209" y="5701"/>
                    <a:pt x="8364" y="2877"/>
                    <a:pt x="12573" y="0"/>
                  </a:cubicBezTo>
                  <a:cubicBezTo>
                    <a:pt x="22856" y="14971"/>
                    <a:pt x="33192" y="29889"/>
                    <a:pt x="43474" y="44860"/>
                  </a:cubicBezTo>
                  <a:cubicBezTo>
                    <a:pt x="38786" y="48376"/>
                    <a:pt x="34151" y="51839"/>
                    <a:pt x="29516" y="553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1" name="任意多边形: 形状 790"/>
            <p:cNvSpPr/>
            <p:nvPr/>
          </p:nvSpPr>
          <p:spPr>
            <a:xfrm>
              <a:off x="6218006" y="4528701"/>
              <a:ext cx="32108" cy="42760"/>
            </a:xfrm>
            <a:custGeom>
              <a:avLst/>
              <a:gdLst>
                <a:gd name="connsiteX0" fmla="*/ 18249 w 32108"/>
                <a:gd name="connsiteY0" fmla="*/ 0 h 42760"/>
                <a:gd name="connsiteX1" fmla="*/ 32101 w 32108"/>
                <a:gd name="connsiteY1" fmla="*/ 28397 h 42760"/>
                <a:gd name="connsiteX2" fmla="*/ 17822 w 32108"/>
                <a:gd name="connsiteY2" fmla="*/ 42675 h 42760"/>
                <a:gd name="connsiteX3" fmla="*/ 81 w 32108"/>
                <a:gd name="connsiteY3" fmla="*/ 25467 h 42760"/>
                <a:gd name="connsiteX4" fmla="*/ 18249 w 32108"/>
                <a:gd name="connsiteY4" fmla="*/ 0 h 42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08" h="42760">
                  <a:moveTo>
                    <a:pt x="18249" y="0"/>
                  </a:moveTo>
                  <a:cubicBezTo>
                    <a:pt x="25548" y="14012"/>
                    <a:pt x="32367" y="21311"/>
                    <a:pt x="32101" y="28397"/>
                  </a:cubicBezTo>
                  <a:cubicBezTo>
                    <a:pt x="31941" y="33618"/>
                    <a:pt x="20380" y="43794"/>
                    <a:pt x="17822" y="42675"/>
                  </a:cubicBezTo>
                  <a:cubicBezTo>
                    <a:pt x="10470" y="39479"/>
                    <a:pt x="1413" y="32393"/>
                    <a:pt x="81" y="25467"/>
                  </a:cubicBezTo>
                  <a:cubicBezTo>
                    <a:pt x="-985" y="20139"/>
                    <a:pt x="8659" y="12733"/>
                    <a:pt x="1824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2" name="任意多边形: 形状 791"/>
            <p:cNvSpPr/>
            <p:nvPr/>
          </p:nvSpPr>
          <p:spPr>
            <a:xfrm>
              <a:off x="8372633" y="3091585"/>
              <a:ext cx="41663" cy="35301"/>
            </a:xfrm>
            <a:custGeom>
              <a:avLst/>
              <a:gdLst>
                <a:gd name="connsiteX0" fmla="*/ 41663 w 41663"/>
                <a:gd name="connsiteY0" fmla="*/ 22170 h 35301"/>
                <a:gd name="connsiteX1" fmla="*/ 22270 w 41663"/>
                <a:gd name="connsiteY1" fmla="*/ 35170 h 35301"/>
                <a:gd name="connsiteX2" fmla="*/ 0 w 41663"/>
                <a:gd name="connsiteY2" fmla="*/ 13539 h 35301"/>
                <a:gd name="connsiteX3" fmla="*/ 16250 w 41663"/>
                <a:gd name="connsiteY3" fmla="*/ 113 h 35301"/>
                <a:gd name="connsiteX4" fmla="*/ 41663 w 41663"/>
                <a:gd name="connsiteY4" fmla="*/ 22170 h 3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63" h="35301">
                  <a:moveTo>
                    <a:pt x="41663" y="22170"/>
                  </a:moveTo>
                  <a:cubicBezTo>
                    <a:pt x="31967" y="28829"/>
                    <a:pt x="23975" y="36395"/>
                    <a:pt x="22270" y="35170"/>
                  </a:cubicBezTo>
                  <a:cubicBezTo>
                    <a:pt x="13906" y="29256"/>
                    <a:pt x="7246" y="20944"/>
                    <a:pt x="0" y="13539"/>
                  </a:cubicBezTo>
                  <a:cubicBezTo>
                    <a:pt x="5594" y="8744"/>
                    <a:pt x="13479" y="-1166"/>
                    <a:pt x="16250" y="113"/>
                  </a:cubicBezTo>
                  <a:cubicBezTo>
                    <a:pt x="24508" y="3896"/>
                    <a:pt x="30741" y="12047"/>
                    <a:pt x="41663" y="221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3" name="任意多边形: 形状 792"/>
            <p:cNvSpPr/>
            <p:nvPr/>
          </p:nvSpPr>
          <p:spPr>
            <a:xfrm>
              <a:off x="10787814" y="4702067"/>
              <a:ext cx="46511" cy="56527"/>
            </a:xfrm>
            <a:custGeom>
              <a:avLst/>
              <a:gdLst>
                <a:gd name="connsiteX0" fmla="*/ 13213 w 46511"/>
                <a:gd name="connsiteY0" fmla="*/ 0 h 56527"/>
                <a:gd name="connsiteX1" fmla="*/ 46511 w 46511"/>
                <a:gd name="connsiteY1" fmla="*/ 49175 h 56527"/>
                <a:gd name="connsiteX2" fmla="*/ 36548 w 46511"/>
                <a:gd name="connsiteY2" fmla="*/ 56528 h 56527"/>
                <a:gd name="connsiteX3" fmla="*/ 0 w 46511"/>
                <a:gd name="connsiteY3" fmla="*/ 8738 h 56527"/>
                <a:gd name="connsiteX4" fmla="*/ 13213 w 46511"/>
                <a:gd name="connsiteY4" fmla="*/ 0 h 5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11" h="56527">
                  <a:moveTo>
                    <a:pt x="13213" y="0"/>
                  </a:moveTo>
                  <a:cubicBezTo>
                    <a:pt x="24295" y="16410"/>
                    <a:pt x="35376" y="32819"/>
                    <a:pt x="46511" y="49175"/>
                  </a:cubicBezTo>
                  <a:cubicBezTo>
                    <a:pt x="43208" y="51626"/>
                    <a:pt x="39852" y="54077"/>
                    <a:pt x="36548" y="56528"/>
                  </a:cubicBezTo>
                  <a:cubicBezTo>
                    <a:pt x="24348" y="40598"/>
                    <a:pt x="12200" y="24668"/>
                    <a:pt x="0" y="8738"/>
                  </a:cubicBezTo>
                  <a:cubicBezTo>
                    <a:pt x="4422" y="5861"/>
                    <a:pt x="8791" y="2930"/>
                    <a:pt x="1321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4" name="任意多边形: 形状 793"/>
            <p:cNvSpPr/>
            <p:nvPr/>
          </p:nvSpPr>
          <p:spPr>
            <a:xfrm>
              <a:off x="7930831" y="3018567"/>
              <a:ext cx="33768" cy="38713"/>
            </a:xfrm>
            <a:custGeom>
              <a:avLst/>
              <a:gdLst>
                <a:gd name="connsiteX0" fmla="*/ 18139 w 33768"/>
                <a:gd name="connsiteY0" fmla="*/ 38713 h 38713"/>
                <a:gd name="connsiteX1" fmla="*/ 25 w 33768"/>
                <a:gd name="connsiteY1" fmla="*/ 11648 h 38713"/>
                <a:gd name="connsiteX2" fmla="*/ 15102 w 33768"/>
                <a:gd name="connsiteY2" fmla="*/ 87 h 38713"/>
                <a:gd name="connsiteX3" fmla="*/ 33696 w 33768"/>
                <a:gd name="connsiteY3" fmla="*/ 21345 h 38713"/>
                <a:gd name="connsiteX4" fmla="*/ 18139 w 33768"/>
                <a:gd name="connsiteY4" fmla="*/ 38713 h 3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68" h="38713">
                  <a:moveTo>
                    <a:pt x="18139" y="38713"/>
                  </a:moveTo>
                  <a:cubicBezTo>
                    <a:pt x="9934" y="27205"/>
                    <a:pt x="3434" y="20066"/>
                    <a:pt x="25" y="11648"/>
                  </a:cubicBezTo>
                  <a:cubicBezTo>
                    <a:pt x="-668" y="9943"/>
                    <a:pt x="13504" y="-1085"/>
                    <a:pt x="15102" y="87"/>
                  </a:cubicBezTo>
                  <a:cubicBezTo>
                    <a:pt x="22668" y="5521"/>
                    <a:pt x="29114" y="13193"/>
                    <a:pt x="33696" y="21345"/>
                  </a:cubicBezTo>
                  <a:cubicBezTo>
                    <a:pt x="34655" y="23050"/>
                    <a:pt x="25971" y="30136"/>
                    <a:pt x="18139" y="387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5" name="任意多边形: 形状 794"/>
            <p:cNvSpPr/>
            <p:nvPr/>
          </p:nvSpPr>
          <p:spPr>
            <a:xfrm>
              <a:off x="10760163" y="4784807"/>
              <a:ext cx="44327" cy="54396"/>
            </a:xfrm>
            <a:custGeom>
              <a:avLst/>
              <a:gdLst>
                <a:gd name="connsiteX0" fmla="*/ 13159 w 44327"/>
                <a:gd name="connsiteY0" fmla="*/ 0 h 54396"/>
                <a:gd name="connsiteX1" fmla="*/ 44327 w 44327"/>
                <a:gd name="connsiteY1" fmla="*/ 45765 h 54396"/>
                <a:gd name="connsiteX2" fmla="*/ 32127 w 44327"/>
                <a:gd name="connsiteY2" fmla="*/ 54396 h 54396"/>
                <a:gd name="connsiteX3" fmla="*/ 0 w 44327"/>
                <a:gd name="connsiteY3" fmla="*/ 9270 h 54396"/>
                <a:gd name="connsiteX4" fmla="*/ 13159 w 44327"/>
                <a:gd name="connsiteY4" fmla="*/ 0 h 5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27" h="54396">
                  <a:moveTo>
                    <a:pt x="13159" y="0"/>
                  </a:moveTo>
                  <a:cubicBezTo>
                    <a:pt x="23549" y="15237"/>
                    <a:pt x="33938" y="30528"/>
                    <a:pt x="44327" y="45765"/>
                  </a:cubicBezTo>
                  <a:cubicBezTo>
                    <a:pt x="40278" y="48642"/>
                    <a:pt x="36175" y="51520"/>
                    <a:pt x="32127" y="54396"/>
                  </a:cubicBezTo>
                  <a:cubicBezTo>
                    <a:pt x="21418" y="39372"/>
                    <a:pt x="10709" y="24348"/>
                    <a:pt x="0" y="9270"/>
                  </a:cubicBezTo>
                  <a:cubicBezTo>
                    <a:pt x="4369" y="6180"/>
                    <a:pt x="8738" y="3090"/>
                    <a:pt x="1315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6" name="任意多边形: 形状 795"/>
            <p:cNvSpPr/>
            <p:nvPr/>
          </p:nvSpPr>
          <p:spPr>
            <a:xfrm>
              <a:off x="9246493" y="3190253"/>
              <a:ext cx="31702" cy="35970"/>
            </a:xfrm>
            <a:custGeom>
              <a:avLst/>
              <a:gdLst>
                <a:gd name="connsiteX0" fmla="*/ 0 w 31702"/>
                <a:gd name="connsiteY0" fmla="*/ 2459 h 35970"/>
                <a:gd name="connsiteX1" fmla="*/ 27491 w 31702"/>
                <a:gd name="connsiteY1" fmla="*/ 35971 h 35970"/>
                <a:gd name="connsiteX2" fmla="*/ 0 w 31702"/>
                <a:gd name="connsiteY2" fmla="*/ 2459 h 3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01" h="35970">
                  <a:moveTo>
                    <a:pt x="0" y="2459"/>
                  </a:moveTo>
                  <a:cubicBezTo>
                    <a:pt x="35323" y="-2815"/>
                    <a:pt x="35323" y="-2815"/>
                    <a:pt x="27491" y="35971"/>
                  </a:cubicBezTo>
                  <a:cubicBezTo>
                    <a:pt x="18328" y="24836"/>
                    <a:pt x="9164" y="13648"/>
                    <a:pt x="0" y="24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7" name="任意多边形: 形状 796"/>
            <p:cNvSpPr/>
            <p:nvPr/>
          </p:nvSpPr>
          <p:spPr>
            <a:xfrm>
              <a:off x="9955191" y="3630707"/>
              <a:ext cx="39691" cy="50720"/>
            </a:xfrm>
            <a:custGeom>
              <a:avLst/>
              <a:gdLst>
                <a:gd name="connsiteX0" fmla="*/ 13266 w 39691"/>
                <a:gd name="connsiteY0" fmla="*/ 0 h 50720"/>
                <a:gd name="connsiteX1" fmla="*/ 39692 w 39691"/>
                <a:gd name="connsiteY1" fmla="*/ 42249 h 50720"/>
                <a:gd name="connsiteX2" fmla="*/ 25893 w 39691"/>
                <a:gd name="connsiteY2" fmla="*/ 50720 h 50720"/>
                <a:gd name="connsiteX3" fmla="*/ 0 w 39691"/>
                <a:gd name="connsiteY3" fmla="*/ 8151 h 50720"/>
                <a:gd name="connsiteX4" fmla="*/ 13266 w 39691"/>
                <a:gd name="connsiteY4" fmla="*/ 0 h 5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91" h="50720">
                  <a:moveTo>
                    <a:pt x="13266" y="0"/>
                  </a:moveTo>
                  <a:cubicBezTo>
                    <a:pt x="22057" y="14065"/>
                    <a:pt x="30848" y="28184"/>
                    <a:pt x="39692" y="42249"/>
                  </a:cubicBezTo>
                  <a:cubicBezTo>
                    <a:pt x="35110" y="45073"/>
                    <a:pt x="30475" y="47897"/>
                    <a:pt x="25893" y="50720"/>
                  </a:cubicBezTo>
                  <a:cubicBezTo>
                    <a:pt x="17262" y="36548"/>
                    <a:pt x="8631" y="22323"/>
                    <a:pt x="0" y="8151"/>
                  </a:cubicBezTo>
                  <a:cubicBezTo>
                    <a:pt x="4422" y="5434"/>
                    <a:pt x="8844" y="2717"/>
                    <a:pt x="1326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cxnSp>
        <p:nvCxnSpPr>
          <p:cNvPr id="810" name="线"/>
          <p:cNvCxnSpPr/>
          <p:nvPr/>
        </p:nvCxnSpPr>
        <p:spPr>
          <a:xfrm>
            <a:off x="445110" y="670671"/>
            <a:ext cx="388916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点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1061700" y="5605629"/>
            <a:ext cx="615043" cy="615043"/>
          </a:xfrm>
          <a:prstGeom prst="rect">
            <a:avLst/>
          </a:prstGeom>
        </p:spPr>
      </p:pic>
      <p:sp>
        <p:nvSpPr>
          <p:cNvPr id="3" name="Text1"/>
          <p:cNvSpPr txBox="1"/>
          <p:nvPr>
            <p:custDataLst>
              <p:tags r:id="rId2"/>
            </p:custDataLst>
          </p:nvPr>
        </p:nvSpPr>
        <p:spPr>
          <a:xfrm>
            <a:off x="3537996" y="1037854"/>
            <a:ext cx="7037718" cy="300839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altLang="zh-CN" sz="7200" b="1">
                <a:latin typeface="微软雅黑" panose="020B0503020204020204" charset="-122"/>
                <a:ea typeface="微软雅黑" panose="020B0503020204020204" charset="-122"/>
              </a:rPr>
              <a:t>谢谢观看</a:t>
            </a:r>
            <a:endParaRPr lang="en-US" altLang="zh-CN" sz="7200" b="1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798" name="Text2"/>
          <p:cNvSpPr txBox="1"/>
          <p:nvPr>
            <p:custDataLst>
              <p:tags r:id="rId3"/>
            </p:custDataLst>
          </p:nvPr>
        </p:nvSpPr>
        <p:spPr>
          <a:xfrm>
            <a:off x="3537996" y="4211034"/>
            <a:ext cx="7037718" cy="1515396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altLang="zh-CN" sz="1400">
                <a:solidFill>
                  <a:schemeClr val="accent1"/>
                </a:solidFill>
                <a:latin typeface="微软雅黑" panose="020B0503020204020204" charset="-122"/>
                <a:ea typeface="微软雅黑" panose="020B0503020204020204" charset="-122"/>
              </a:rPr>
              <a:t>Thank You</a:t>
            </a:r>
            <a:endParaRPr lang="en-US" altLang="zh-CN" sz="1400">
              <a:solidFill>
                <a:schemeClr val="accent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  <p:custDataLst>
      <p:tags r:id="rId4"/>
    </p:custDataLst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4" name="图片 82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635" y="-13335"/>
            <a:ext cx="12609830" cy="6896100"/>
          </a:xfrm>
          <a:prstGeom prst="rect">
            <a:avLst/>
          </a:prstGeom>
        </p:spPr>
      </p:pic>
      <p:sp>
        <p:nvSpPr>
          <p:cNvPr id="4" name="标题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>
            <a:normAutofit fontScale="90000"/>
          </a:bodyPr>
          <a:lstStyle/>
          <a:p>
            <a:r>
              <a:rPr lang="zh-CN" altLang="en-US"/>
              <a:t>目</a:t>
            </a:r>
            <a:r>
              <a:rPr lang="en-US" altLang="zh-CN"/>
              <a:t> </a:t>
            </a:r>
            <a:r>
              <a:rPr lang="zh-CN" altLang="en-US"/>
              <a:t>录</a:t>
            </a:r>
            <a:endParaRPr lang="zh-CN" altLang="en-US"/>
          </a:p>
        </p:txBody>
      </p:sp>
      <p:sp>
        <p:nvSpPr>
          <p:cNvPr id="8" name="任意多边形: 形状 10"/>
          <p:cNvSpPr/>
          <p:nvPr>
            <p:custDataLst>
              <p:tags r:id="rId3"/>
            </p:custDataLst>
          </p:nvPr>
        </p:nvSpPr>
        <p:spPr>
          <a:xfrm>
            <a:off x="5859608" y="1594263"/>
            <a:ext cx="4737147" cy="722210"/>
          </a:xfrm>
          <a:custGeom>
            <a:avLst/>
            <a:gdLst>
              <a:gd name="connsiteX0" fmla="*/ 255590 w 6638925"/>
              <a:gd name="connsiteY0" fmla="*/ 0 h 952500"/>
              <a:gd name="connsiteX1" fmla="*/ 6383334 w 6638925"/>
              <a:gd name="connsiteY1" fmla="*/ 0 h 952500"/>
              <a:gd name="connsiteX2" fmla="*/ 6495589 w 6638925"/>
              <a:gd name="connsiteY2" fmla="*/ 46498 h 952500"/>
              <a:gd name="connsiteX3" fmla="*/ 6526442 w 6638925"/>
              <a:gd name="connsiteY3" fmla="*/ 92259 h 952500"/>
              <a:gd name="connsiteX4" fmla="*/ 6560065 w 6638925"/>
              <a:gd name="connsiteY4" fmla="*/ 99047 h 952500"/>
              <a:gd name="connsiteX5" fmla="*/ 6638925 w 6638925"/>
              <a:gd name="connsiteY5" fmla="*/ 218019 h 952500"/>
              <a:gd name="connsiteX6" fmla="*/ 6638925 w 6638925"/>
              <a:gd name="connsiteY6" fmla="*/ 734481 h 952500"/>
              <a:gd name="connsiteX7" fmla="*/ 6560065 w 6638925"/>
              <a:gd name="connsiteY7" fmla="*/ 853453 h 952500"/>
              <a:gd name="connsiteX8" fmla="*/ 6526442 w 6638925"/>
              <a:gd name="connsiteY8" fmla="*/ 860241 h 952500"/>
              <a:gd name="connsiteX9" fmla="*/ 6495589 w 6638925"/>
              <a:gd name="connsiteY9" fmla="*/ 906003 h 952500"/>
              <a:gd name="connsiteX10" fmla="*/ 6383334 w 6638925"/>
              <a:gd name="connsiteY10" fmla="*/ 952500 h 952500"/>
              <a:gd name="connsiteX11" fmla="*/ 255590 w 6638925"/>
              <a:gd name="connsiteY11" fmla="*/ 952500 h 952500"/>
              <a:gd name="connsiteX12" fmla="*/ 143335 w 6638925"/>
              <a:gd name="connsiteY12" fmla="*/ 906003 h 952500"/>
              <a:gd name="connsiteX13" fmla="*/ 112482 w 6638925"/>
              <a:gd name="connsiteY13" fmla="*/ 860241 h 952500"/>
              <a:gd name="connsiteX14" fmla="*/ 78861 w 6638925"/>
              <a:gd name="connsiteY14" fmla="*/ 853453 h 952500"/>
              <a:gd name="connsiteX15" fmla="*/ 0 w 6638925"/>
              <a:gd name="connsiteY15" fmla="*/ 734481 h 952500"/>
              <a:gd name="connsiteX16" fmla="*/ 0 w 6638925"/>
              <a:gd name="connsiteY16" fmla="*/ 218019 h 952500"/>
              <a:gd name="connsiteX17" fmla="*/ 78861 w 6638925"/>
              <a:gd name="connsiteY17" fmla="*/ 99047 h 952500"/>
              <a:gd name="connsiteX18" fmla="*/ 112482 w 6638925"/>
              <a:gd name="connsiteY18" fmla="*/ 92259 h 952500"/>
              <a:gd name="connsiteX19" fmla="*/ 143335 w 6638925"/>
              <a:gd name="connsiteY19" fmla="*/ 46498 h 952500"/>
              <a:gd name="connsiteX20" fmla="*/ 255590 w 6638925"/>
              <a:gd name="connsiteY20" fmla="*/ 0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638925" h="952500">
                <a:moveTo>
                  <a:pt x="255590" y="0"/>
                </a:moveTo>
                <a:lnTo>
                  <a:pt x="6383334" y="0"/>
                </a:lnTo>
                <a:cubicBezTo>
                  <a:pt x="6427173" y="0"/>
                  <a:pt x="6466861" y="17769"/>
                  <a:pt x="6495589" y="46498"/>
                </a:cubicBezTo>
                <a:lnTo>
                  <a:pt x="6526442" y="92259"/>
                </a:lnTo>
                <a:lnTo>
                  <a:pt x="6560065" y="99047"/>
                </a:lnTo>
                <a:cubicBezTo>
                  <a:pt x="6606407" y="118648"/>
                  <a:pt x="6638925" y="164537"/>
                  <a:pt x="6638925" y="218019"/>
                </a:cubicBezTo>
                <a:lnTo>
                  <a:pt x="6638925" y="734481"/>
                </a:lnTo>
                <a:cubicBezTo>
                  <a:pt x="6638925" y="787964"/>
                  <a:pt x="6606407" y="833852"/>
                  <a:pt x="6560065" y="853453"/>
                </a:cubicBezTo>
                <a:lnTo>
                  <a:pt x="6526442" y="860241"/>
                </a:lnTo>
                <a:lnTo>
                  <a:pt x="6495589" y="906003"/>
                </a:lnTo>
                <a:cubicBezTo>
                  <a:pt x="6466861" y="934731"/>
                  <a:pt x="6427173" y="952500"/>
                  <a:pt x="6383334" y="952500"/>
                </a:cubicBezTo>
                <a:lnTo>
                  <a:pt x="255590" y="952500"/>
                </a:lnTo>
                <a:cubicBezTo>
                  <a:pt x="211752" y="952500"/>
                  <a:pt x="172064" y="934731"/>
                  <a:pt x="143335" y="906003"/>
                </a:cubicBezTo>
                <a:lnTo>
                  <a:pt x="112482" y="860241"/>
                </a:lnTo>
                <a:lnTo>
                  <a:pt x="78861" y="853453"/>
                </a:lnTo>
                <a:cubicBezTo>
                  <a:pt x="32518" y="833852"/>
                  <a:pt x="0" y="787964"/>
                  <a:pt x="0" y="734481"/>
                </a:cubicBezTo>
                <a:lnTo>
                  <a:pt x="0" y="218019"/>
                </a:lnTo>
                <a:cubicBezTo>
                  <a:pt x="0" y="164537"/>
                  <a:pt x="32518" y="118648"/>
                  <a:pt x="78861" y="99047"/>
                </a:cubicBezTo>
                <a:lnTo>
                  <a:pt x="112482" y="92259"/>
                </a:lnTo>
                <a:lnTo>
                  <a:pt x="143335" y="46498"/>
                </a:lnTo>
                <a:cubicBezTo>
                  <a:pt x="172064" y="17769"/>
                  <a:pt x="211752" y="0"/>
                  <a:pt x="255590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2">
                <a:lumMod val="90000"/>
                <a:alpha val="50000"/>
              </a:schemeClr>
            </a:solidFill>
          </a:ln>
          <a:effectLst>
            <a:outerShdw blurRad="127000" dist="127000" dir="2700000" algn="tl" rotWithShape="0">
              <a:schemeClr val="bg2">
                <a:lumMod val="9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9" name="任意多边形: 形状 11"/>
          <p:cNvSpPr/>
          <p:nvPr>
            <p:custDataLst>
              <p:tags r:id="rId4"/>
            </p:custDataLst>
          </p:nvPr>
        </p:nvSpPr>
        <p:spPr>
          <a:xfrm>
            <a:off x="5859608" y="2479535"/>
            <a:ext cx="4737147" cy="722210"/>
          </a:xfrm>
          <a:custGeom>
            <a:avLst/>
            <a:gdLst>
              <a:gd name="connsiteX0" fmla="*/ 255590 w 6638925"/>
              <a:gd name="connsiteY0" fmla="*/ 0 h 952500"/>
              <a:gd name="connsiteX1" fmla="*/ 6383334 w 6638925"/>
              <a:gd name="connsiteY1" fmla="*/ 0 h 952500"/>
              <a:gd name="connsiteX2" fmla="*/ 6495589 w 6638925"/>
              <a:gd name="connsiteY2" fmla="*/ 46498 h 952500"/>
              <a:gd name="connsiteX3" fmla="*/ 6526442 w 6638925"/>
              <a:gd name="connsiteY3" fmla="*/ 92259 h 952500"/>
              <a:gd name="connsiteX4" fmla="*/ 6560065 w 6638925"/>
              <a:gd name="connsiteY4" fmla="*/ 99047 h 952500"/>
              <a:gd name="connsiteX5" fmla="*/ 6638925 w 6638925"/>
              <a:gd name="connsiteY5" fmla="*/ 218019 h 952500"/>
              <a:gd name="connsiteX6" fmla="*/ 6638925 w 6638925"/>
              <a:gd name="connsiteY6" fmla="*/ 734481 h 952500"/>
              <a:gd name="connsiteX7" fmla="*/ 6560065 w 6638925"/>
              <a:gd name="connsiteY7" fmla="*/ 853453 h 952500"/>
              <a:gd name="connsiteX8" fmla="*/ 6526442 w 6638925"/>
              <a:gd name="connsiteY8" fmla="*/ 860241 h 952500"/>
              <a:gd name="connsiteX9" fmla="*/ 6495589 w 6638925"/>
              <a:gd name="connsiteY9" fmla="*/ 906003 h 952500"/>
              <a:gd name="connsiteX10" fmla="*/ 6383334 w 6638925"/>
              <a:gd name="connsiteY10" fmla="*/ 952500 h 952500"/>
              <a:gd name="connsiteX11" fmla="*/ 255590 w 6638925"/>
              <a:gd name="connsiteY11" fmla="*/ 952500 h 952500"/>
              <a:gd name="connsiteX12" fmla="*/ 143335 w 6638925"/>
              <a:gd name="connsiteY12" fmla="*/ 906003 h 952500"/>
              <a:gd name="connsiteX13" fmla="*/ 112482 w 6638925"/>
              <a:gd name="connsiteY13" fmla="*/ 860241 h 952500"/>
              <a:gd name="connsiteX14" fmla="*/ 78861 w 6638925"/>
              <a:gd name="connsiteY14" fmla="*/ 853453 h 952500"/>
              <a:gd name="connsiteX15" fmla="*/ 0 w 6638925"/>
              <a:gd name="connsiteY15" fmla="*/ 734481 h 952500"/>
              <a:gd name="connsiteX16" fmla="*/ 0 w 6638925"/>
              <a:gd name="connsiteY16" fmla="*/ 218019 h 952500"/>
              <a:gd name="connsiteX17" fmla="*/ 78861 w 6638925"/>
              <a:gd name="connsiteY17" fmla="*/ 99047 h 952500"/>
              <a:gd name="connsiteX18" fmla="*/ 112482 w 6638925"/>
              <a:gd name="connsiteY18" fmla="*/ 92259 h 952500"/>
              <a:gd name="connsiteX19" fmla="*/ 143335 w 6638925"/>
              <a:gd name="connsiteY19" fmla="*/ 46498 h 952500"/>
              <a:gd name="connsiteX20" fmla="*/ 255590 w 6638925"/>
              <a:gd name="connsiteY20" fmla="*/ 0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638925" h="952500">
                <a:moveTo>
                  <a:pt x="255590" y="0"/>
                </a:moveTo>
                <a:lnTo>
                  <a:pt x="6383334" y="0"/>
                </a:lnTo>
                <a:cubicBezTo>
                  <a:pt x="6427173" y="0"/>
                  <a:pt x="6466861" y="17769"/>
                  <a:pt x="6495589" y="46498"/>
                </a:cubicBezTo>
                <a:lnTo>
                  <a:pt x="6526442" y="92259"/>
                </a:lnTo>
                <a:lnTo>
                  <a:pt x="6560065" y="99047"/>
                </a:lnTo>
                <a:cubicBezTo>
                  <a:pt x="6606407" y="118648"/>
                  <a:pt x="6638925" y="164537"/>
                  <a:pt x="6638925" y="218019"/>
                </a:cubicBezTo>
                <a:lnTo>
                  <a:pt x="6638925" y="734481"/>
                </a:lnTo>
                <a:cubicBezTo>
                  <a:pt x="6638925" y="787964"/>
                  <a:pt x="6606407" y="833852"/>
                  <a:pt x="6560065" y="853453"/>
                </a:cubicBezTo>
                <a:lnTo>
                  <a:pt x="6526442" y="860241"/>
                </a:lnTo>
                <a:lnTo>
                  <a:pt x="6495589" y="906003"/>
                </a:lnTo>
                <a:cubicBezTo>
                  <a:pt x="6466861" y="934731"/>
                  <a:pt x="6427173" y="952500"/>
                  <a:pt x="6383334" y="952500"/>
                </a:cubicBezTo>
                <a:lnTo>
                  <a:pt x="255590" y="952500"/>
                </a:lnTo>
                <a:cubicBezTo>
                  <a:pt x="211752" y="952500"/>
                  <a:pt x="172064" y="934731"/>
                  <a:pt x="143335" y="906003"/>
                </a:cubicBezTo>
                <a:lnTo>
                  <a:pt x="112482" y="860241"/>
                </a:lnTo>
                <a:lnTo>
                  <a:pt x="78861" y="853453"/>
                </a:lnTo>
                <a:cubicBezTo>
                  <a:pt x="32518" y="833852"/>
                  <a:pt x="0" y="787964"/>
                  <a:pt x="0" y="734481"/>
                </a:cubicBezTo>
                <a:lnTo>
                  <a:pt x="0" y="218019"/>
                </a:lnTo>
                <a:cubicBezTo>
                  <a:pt x="0" y="164537"/>
                  <a:pt x="32518" y="118648"/>
                  <a:pt x="78861" y="99047"/>
                </a:cubicBezTo>
                <a:lnTo>
                  <a:pt x="112482" y="92259"/>
                </a:lnTo>
                <a:lnTo>
                  <a:pt x="143335" y="46498"/>
                </a:lnTo>
                <a:cubicBezTo>
                  <a:pt x="172064" y="17769"/>
                  <a:pt x="211752" y="0"/>
                  <a:pt x="255590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2">
                <a:lumMod val="90000"/>
                <a:alpha val="50000"/>
              </a:schemeClr>
            </a:solidFill>
          </a:ln>
          <a:effectLst>
            <a:outerShdw blurRad="127000" dist="127000" dir="2700000" algn="tl" rotWithShape="0">
              <a:schemeClr val="bg2">
                <a:lumMod val="9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0" name="任意多边形: 形状 12"/>
          <p:cNvSpPr/>
          <p:nvPr>
            <p:custDataLst>
              <p:tags r:id="rId5"/>
            </p:custDataLst>
          </p:nvPr>
        </p:nvSpPr>
        <p:spPr>
          <a:xfrm>
            <a:off x="5859608" y="3364300"/>
            <a:ext cx="4737147" cy="722210"/>
          </a:xfrm>
          <a:custGeom>
            <a:avLst/>
            <a:gdLst>
              <a:gd name="connsiteX0" fmla="*/ 255590 w 6638925"/>
              <a:gd name="connsiteY0" fmla="*/ 0 h 952500"/>
              <a:gd name="connsiteX1" fmla="*/ 6383334 w 6638925"/>
              <a:gd name="connsiteY1" fmla="*/ 0 h 952500"/>
              <a:gd name="connsiteX2" fmla="*/ 6495589 w 6638925"/>
              <a:gd name="connsiteY2" fmla="*/ 46498 h 952500"/>
              <a:gd name="connsiteX3" fmla="*/ 6526442 w 6638925"/>
              <a:gd name="connsiteY3" fmla="*/ 92259 h 952500"/>
              <a:gd name="connsiteX4" fmla="*/ 6560065 w 6638925"/>
              <a:gd name="connsiteY4" fmla="*/ 99047 h 952500"/>
              <a:gd name="connsiteX5" fmla="*/ 6638925 w 6638925"/>
              <a:gd name="connsiteY5" fmla="*/ 218019 h 952500"/>
              <a:gd name="connsiteX6" fmla="*/ 6638925 w 6638925"/>
              <a:gd name="connsiteY6" fmla="*/ 734481 h 952500"/>
              <a:gd name="connsiteX7" fmla="*/ 6560065 w 6638925"/>
              <a:gd name="connsiteY7" fmla="*/ 853453 h 952500"/>
              <a:gd name="connsiteX8" fmla="*/ 6526442 w 6638925"/>
              <a:gd name="connsiteY8" fmla="*/ 860241 h 952500"/>
              <a:gd name="connsiteX9" fmla="*/ 6495589 w 6638925"/>
              <a:gd name="connsiteY9" fmla="*/ 906003 h 952500"/>
              <a:gd name="connsiteX10" fmla="*/ 6383334 w 6638925"/>
              <a:gd name="connsiteY10" fmla="*/ 952500 h 952500"/>
              <a:gd name="connsiteX11" fmla="*/ 255590 w 6638925"/>
              <a:gd name="connsiteY11" fmla="*/ 952500 h 952500"/>
              <a:gd name="connsiteX12" fmla="*/ 143335 w 6638925"/>
              <a:gd name="connsiteY12" fmla="*/ 906003 h 952500"/>
              <a:gd name="connsiteX13" fmla="*/ 112482 w 6638925"/>
              <a:gd name="connsiteY13" fmla="*/ 860241 h 952500"/>
              <a:gd name="connsiteX14" fmla="*/ 78861 w 6638925"/>
              <a:gd name="connsiteY14" fmla="*/ 853453 h 952500"/>
              <a:gd name="connsiteX15" fmla="*/ 0 w 6638925"/>
              <a:gd name="connsiteY15" fmla="*/ 734481 h 952500"/>
              <a:gd name="connsiteX16" fmla="*/ 0 w 6638925"/>
              <a:gd name="connsiteY16" fmla="*/ 218019 h 952500"/>
              <a:gd name="connsiteX17" fmla="*/ 78861 w 6638925"/>
              <a:gd name="connsiteY17" fmla="*/ 99047 h 952500"/>
              <a:gd name="connsiteX18" fmla="*/ 112482 w 6638925"/>
              <a:gd name="connsiteY18" fmla="*/ 92259 h 952500"/>
              <a:gd name="connsiteX19" fmla="*/ 143335 w 6638925"/>
              <a:gd name="connsiteY19" fmla="*/ 46498 h 952500"/>
              <a:gd name="connsiteX20" fmla="*/ 255590 w 6638925"/>
              <a:gd name="connsiteY20" fmla="*/ 0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638925" h="952500">
                <a:moveTo>
                  <a:pt x="255590" y="0"/>
                </a:moveTo>
                <a:lnTo>
                  <a:pt x="6383334" y="0"/>
                </a:lnTo>
                <a:cubicBezTo>
                  <a:pt x="6427173" y="0"/>
                  <a:pt x="6466861" y="17769"/>
                  <a:pt x="6495589" y="46498"/>
                </a:cubicBezTo>
                <a:lnTo>
                  <a:pt x="6526442" y="92259"/>
                </a:lnTo>
                <a:lnTo>
                  <a:pt x="6560065" y="99047"/>
                </a:lnTo>
                <a:cubicBezTo>
                  <a:pt x="6606407" y="118648"/>
                  <a:pt x="6638925" y="164537"/>
                  <a:pt x="6638925" y="218019"/>
                </a:cubicBezTo>
                <a:lnTo>
                  <a:pt x="6638925" y="734481"/>
                </a:lnTo>
                <a:cubicBezTo>
                  <a:pt x="6638925" y="787964"/>
                  <a:pt x="6606407" y="833852"/>
                  <a:pt x="6560065" y="853453"/>
                </a:cubicBezTo>
                <a:lnTo>
                  <a:pt x="6526442" y="860241"/>
                </a:lnTo>
                <a:lnTo>
                  <a:pt x="6495589" y="906003"/>
                </a:lnTo>
                <a:cubicBezTo>
                  <a:pt x="6466861" y="934731"/>
                  <a:pt x="6427173" y="952500"/>
                  <a:pt x="6383334" y="952500"/>
                </a:cubicBezTo>
                <a:lnTo>
                  <a:pt x="255590" y="952500"/>
                </a:lnTo>
                <a:cubicBezTo>
                  <a:pt x="211752" y="952500"/>
                  <a:pt x="172064" y="934731"/>
                  <a:pt x="143335" y="906003"/>
                </a:cubicBezTo>
                <a:lnTo>
                  <a:pt x="112482" y="860241"/>
                </a:lnTo>
                <a:lnTo>
                  <a:pt x="78861" y="853453"/>
                </a:lnTo>
                <a:cubicBezTo>
                  <a:pt x="32518" y="833852"/>
                  <a:pt x="0" y="787964"/>
                  <a:pt x="0" y="734481"/>
                </a:cubicBezTo>
                <a:lnTo>
                  <a:pt x="0" y="218019"/>
                </a:lnTo>
                <a:cubicBezTo>
                  <a:pt x="0" y="164537"/>
                  <a:pt x="32518" y="118648"/>
                  <a:pt x="78861" y="99047"/>
                </a:cubicBezTo>
                <a:lnTo>
                  <a:pt x="112482" y="92259"/>
                </a:lnTo>
                <a:lnTo>
                  <a:pt x="143335" y="46498"/>
                </a:lnTo>
                <a:cubicBezTo>
                  <a:pt x="172064" y="17769"/>
                  <a:pt x="211752" y="0"/>
                  <a:pt x="255590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2">
                <a:lumMod val="90000"/>
                <a:alpha val="50000"/>
              </a:schemeClr>
            </a:solidFill>
          </a:ln>
          <a:effectLst>
            <a:outerShdw blurRad="127000" dist="127000" dir="2700000" algn="tl" rotWithShape="0">
              <a:schemeClr val="bg2">
                <a:lumMod val="9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1" name="任意多边形: 形状 13"/>
          <p:cNvSpPr/>
          <p:nvPr>
            <p:custDataLst>
              <p:tags r:id="rId6"/>
            </p:custDataLst>
          </p:nvPr>
        </p:nvSpPr>
        <p:spPr>
          <a:xfrm>
            <a:off x="5859608" y="4249572"/>
            <a:ext cx="4737147" cy="722210"/>
          </a:xfrm>
          <a:custGeom>
            <a:avLst/>
            <a:gdLst>
              <a:gd name="connsiteX0" fmla="*/ 255590 w 6638925"/>
              <a:gd name="connsiteY0" fmla="*/ 0 h 952500"/>
              <a:gd name="connsiteX1" fmla="*/ 6383334 w 6638925"/>
              <a:gd name="connsiteY1" fmla="*/ 0 h 952500"/>
              <a:gd name="connsiteX2" fmla="*/ 6495589 w 6638925"/>
              <a:gd name="connsiteY2" fmla="*/ 46498 h 952500"/>
              <a:gd name="connsiteX3" fmla="*/ 6526442 w 6638925"/>
              <a:gd name="connsiteY3" fmla="*/ 92259 h 952500"/>
              <a:gd name="connsiteX4" fmla="*/ 6560065 w 6638925"/>
              <a:gd name="connsiteY4" fmla="*/ 99047 h 952500"/>
              <a:gd name="connsiteX5" fmla="*/ 6638925 w 6638925"/>
              <a:gd name="connsiteY5" fmla="*/ 218019 h 952500"/>
              <a:gd name="connsiteX6" fmla="*/ 6638925 w 6638925"/>
              <a:gd name="connsiteY6" fmla="*/ 734481 h 952500"/>
              <a:gd name="connsiteX7" fmla="*/ 6560065 w 6638925"/>
              <a:gd name="connsiteY7" fmla="*/ 853453 h 952500"/>
              <a:gd name="connsiteX8" fmla="*/ 6526442 w 6638925"/>
              <a:gd name="connsiteY8" fmla="*/ 860241 h 952500"/>
              <a:gd name="connsiteX9" fmla="*/ 6495589 w 6638925"/>
              <a:gd name="connsiteY9" fmla="*/ 906003 h 952500"/>
              <a:gd name="connsiteX10" fmla="*/ 6383334 w 6638925"/>
              <a:gd name="connsiteY10" fmla="*/ 952500 h 952500"/>
              <a:gd name="connsiteX11" fmla="*/ 255590 w 6638925"/>
              <a:gd name="connsiteY11" fmla="*/ 952500 h 952500"/>
              <a:gd name="connsiteX12" fmla="*/ 143335 w 6638925"/>
              <a:gd name="connsiteY12" fmla="*/ 906003 h 952500"/>
              <a:gd name="connsiteX13" fmla="*/ 112482 w 6638925"/>
              <a:gd name="connsiteY13" fmla="*/ 860241 h 952500"/>
              <a:gd name="connsiteX14" fmla="*/ 78861 w 6638925"/>
              <a:gd name="connsiteY14" fmla="*/ 853453 h 952500"/>
              <a:gd name="connsiteX15" fmla="*/ 0 w 6638925"/>
              <a:gd name="connsiteY15" fmla="*/ 734481 h 952500"/>
              <a:gd name="connsiteX16" fmla="*/ 0 w 6638925"/>
              <a:gd name="connsiteY16" fmla="*/ 218019 h 952500"/>
              <a:gd name="connsiteX17" fmla="*/ 78861 w 6638925"/>
              <a:gd name="connsiteY17" fmla="*/ 99047 h 952500"/>
              <a:gd name="connsiteX18" fmla="*/ 112482 w 6638925"/>
              <a:gd name="connsiteY18" fmla="*/ 92259 h 952500"/>
              <a:gd name="connsiteX19" fmla="*/ 143335 w 6638925"/>
              <a:gd name="connsiteY19" fmla="*/ 46498 h 952500"/>
              <a:gd name="connsiteX20" fmla="*/ 255590 w 6638925"/>
              <a:gd name="connsiteY20" fmla="*/ 0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638925" h="952500">
                <a:moveTo>
                  <a:pt x="255590" y="0"/>
                </a:moveTo>
                <a:lnTo>
                  <a:pt x="6383334" y="0"/>
                </a:lnTo>
                <a:cubicBezTo>
                  <a:pt x="6427173" y="0"/>
                  <a:pt x="6466861" y="17769"/>
                  <a:pt x="6495589" y="46498"/>
                </a:cubicBezTo>
                <a:lnTo>
                  <a:pt x="6526442" y="92259"/>
                </a:lnTo>
                <a:lnTo>
                  <a:pt x="6560065" y="99047"/>
                </a:lnTo>
                <a:cubicBezTo>
                  <a:pt x="6606407" y="118648"/>
                  <a:pt x="6638925" y="164537"/>
                  <a:pt x="6638925" y="218019"/>
                </a:cubicBezTo>
                <a:lnTo>
                  <a:pt x="6638925" y="734481"/>
                </a:lnTo>
                <a:cubicBezTo>
                  <a:pt x="6638925" y="787964"/>
                  <a:pt x="6606407" y="833852"/>
                  <a:pt x="6560065" y="853453"/>
                </a:cubicBezTo>
                <a:lnTo>
                  <a:pt x="6526442" y="860241"/>
                </a:lnTo>
                <a:lnTo>
                  <a:pt x="6495589" y="906003"/>
                </a:lnTo>
                <a:cubicBezTo>
                  <a:pt x="6466861" y="934731"/>
                  <a:pt x="6427173" y="952500"/>
                  <a:pt x="6383334" y="952500"/>
                </a:cubicBezTo>
                <a:lnTo>
                  <a:pt x="255590" y="952500"/>
                </a:lnTo>
                <a:cubicBezTo>
                  <a:pt x="211752" y="952500"/>
                  <a:pt x="172064" y="934731"/>
                  <a:pt x="143335" y="906003"/>
                </a:cubicBezTo>
                <a:lnTo>
                  <a:pt x="112482" y="860241"/>
                </a:lnTo>
                <a:lnTo>
                  <a:pt x="78861" y="853453"/>
                </a:lnTo>
                <a:cubicBezTo>
                  <a:pt x="32518" y="833852"/>
                  <a:pt x="0" y="787964"/>
                  <a:pt x="0" y="734481"/>
                </a:cubicBezTo>
                <a:lnTo>
                  <a:pt x="0" y="218019"/>
                </a:lnTo>
                <a:cubicBezTo>
                  <a:pt x="0" y="164537"/>
                  <a:pt x="32518" y="118648"/>
                  <a:pt x="78861" y="99047"/>
                </a:cubicBezTo>
                <a:lnTo>
                  <a:pt x="112482" y="92259"/>
                </a:lnTo>
                <a:lnTo>
                  <a:pt x="143335" y="46498"/>
                </a:lnTo>
                <a:cubicBezTo>
                  <a:pt x="172064" y="17769"/>
                  <a:pt x="211752" y="0"/>
                  <a:pt x="255590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2">
                <a:lumMod val="90000"/>
                <a:alpha val="50000"/>
              </a:schemeClr>
            </a:solidFill>
          </a:ln>
          <a:effectLst>
            <a:outerShdw blurRad="127000" dist="127000" dir="2700000" algn="tl" rotWithShape="0">
              <a:schemeClr val="bg2">
                <a:lumMod val="9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2" name="任意多边形: 形状 1"/>
          <p:cNvSpPr/>
          <p:nvPr>
            <p:custDataLst>
              <p:tags r:id="rId7"/>
            </p:custDataLst>
          </p:nvPr>
        </p:nvSpPr>
        <p:spPr>
          <a:xfrm>
            <a:off x="5859608" y="1594263"/>
            <a:ext cx="4737147" cy="722210"/>
          </a:xfrm>
          <a:custGeom>
            <a:avLst/>
            <a:gdLst>
              <a:gd name="connsiteX0" fmla="*/ 255590 w 6638925"/>
              <a:gd name="connsiteY0" fmla="*/ 0 h 952500"/>
              <a:gd name="connsiteX1" fmla="*/ 6383334 w 6638925"/>
              <a:gd name="connsiteY1" fmla="*/ 0 h 952500"/>
              <a:gd name="connsiteX2" fmla="*/ 6495589 w 6638925"/>
              <a:gd name="connsiteY2" fmla="*/ 46498 h 952500"/>
              <a:gd name="connsiteX3" fmla="*/ 6526442 w 6638925"/>
              <a:gd name="connsiteY3" fmla="*/ 92259 h 952500"/>
              <a:gd name="connsiteX4" fmla="*/ 6560065 w 6638925"/>
              <a:gd name="connsiteY4" fmla="*/ 99047 h 952500"/>
              <a:gd name="connsiteX5" fmla="*/ 6638925 w 6638925"/>
              <a:gd name="connsiteY5" fmla="*/ 218019 h 952500"/>
              <a:gd name="connsiteX6" fmla="*/ 6638925 w 6638925"/>
              <a:gd name="connsiteY6" fmla="*/ 734481 h 952500"/>
              <a:gd name="connsiteX7" fmla="*/ 6560065 w 6638925"/>
              <a:gd name="connsiteY7" fmla="*/ 853453 h 952500"/>
              <a:gd name="connsiteX8" fmla="*/ 6526442 w 6638925"/>
              <a:gd name="connsiteY8" fmla="*/ 860241 h 952500"/>
              <a:gd name="connsiteX9" fmla="*/ 6495589 w 6638925"/>
              <a:gd name="connsiteY9" fmla="*/ 906003 h 952500"/>
              <a:gd name="connsiteX10" fmla="*/ 6383334 w 6638925"/>
              <a:gd name="connsiteY10" fmla="*/ 952500 h 952500"/>
              <a:gd name="connsiteX11" fmla="*/ 255590 w 6638925"/>
              <a:gd name="connsiteY11" fmla="*/ 952500 h 952500"/>
              <a:gd name="connsiteX12" fmla="*/ 143335 w 6638925"/>
              <a:gd name="connsiteY12" fmla="*/ 906003 h 952500"/>
              <a:gd name="connsiteX13" fmla="*/ 112482 w 6638925"/>
              <a:gd name="connsiteY13" fmla="*/ 860241 h 952500"/>
              <a:gd name="connsiteX14" fmla="*/ 78861 w 6638925"/>
              <a:gd name="connsiteY14" fmla="*/ 853453 h 952500"/>
              <a:gd name="connsiteX15" fmla="*/ 0 w 6638925"/>
              <a:gd name="connsiteY15" fmla="*/ 734481 h 952500"/>
              <a:gd name="connsiteX16" fmla="*/ 0 w 6638925"/>
              <a:gd name="connsiteY16" fmla="*/ 218019 h 952500"/>
              <a:gd name="connsiteX17" fmla="*/ 78861 w 6638925"/>
              <a:gd name="connsiteY17" fmla="*/ 99047 h 952500"/>
              <a:gd name="connsiteX18" fmla="*/ 112482 w 6638925"/>
              <a:gd name="connsiteY18" fmla="*/ 92259 h 952500"/>
              <a:gd name="connsiteX19" fmla="*/ 143335 w 6638925"/>
              <a:gd name="connsiteY19" fmla="*/ 46498 h 952500"/>
              <a:gd name="connsiteX20" fmla="*/ 255590 w 6638925"/>
              <a:gd name="connsiteY20" fmla="*/ 0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638925" h="952500">
                <a:moveTo>
                  <a:pt x="255590" y="0"/>
                </a:moveTo>
                <a:lnTo>
                  <a:pt x="6383334" y="0"/>
                </a:lnTo>
                <a:cubicBezTo>
                  <a:pt x="6427173" y="0"/>
                  <a:pt x="6466861" y="17769"/>
                  <a:pt x="6495589" y="46498"/>
                </a:cubicBezTo>
                <a:lnTo>
                  <a:pt x="6526442" y="92259"/>
                </a:lnTo>
                <a:lnTo>
                  <a:pt x="6560065" y="99047"/>
                </a:lnTo>
                <a:cubicBezTo>
                  <a:pt x="6606407" y="118648"/>
                  <a:pt x="6638925" y="164537"/>
                  <a:pt x="6638925" y="218019"/>
                </a:cubicBezTo>
                <a:lnTo>
                  <a:pt x="6638925" y="734481"/>
                </a:lnTo>
                <a:cubicBezTo>
                  <a:pt x="6638925" y="787964"/>
                  <a:pt x="6606407" y="833852"/>
                  <a:pt x="6560065" y="853453"/>
                </a:cubicBezTo>
                <a:lnTo>
                  <a:pt x="6526442" y="860241"/>
                </a:lnTo>
                <a:lnTo>
                  <a:pt x="6495589" y="906003"/>
                </a:lnTo>
                <a:cubicBezTo>
                  <a:pt x="6466861" y="934731"/>
                  <a:pt x="6427173" y="952500"/>
                  <a:pt x="6383334" y="952500"/>
                </a:cubicBezTo>
                <a:lnTo>
                  <a:pt x="255590" y="952500"/>
                </a:lnTo>
                <a:cubicBezTo>
                  <a:pt x="211752" y="952500"/>
                  <a:pt x="172064" y="934731"/>
                  <a:pt x="143335" y="906003"/>
                </a:cubicBezTo>
                <a:lnTo>
                  <a:pt x="112482" y="860241"/>
                </a:lnTo>
                <a:lnTo>
                  <a:pt x="78861" y="853453"/>
                </a:lnTo>
                <a:cubicBezTo>
                  <a:pt x="32518" y="833852"/>
                  <a:pt x="0" y="787964"/>
                  <a:pt x="0" y="734481"/>
                </a:cubicBezTo>
                <a:lnTo>
                  <a:pt x="0" y="218019"/>
                </a:lnTo>
                <a:cubicBezTo>
                  <a:pt x="0" y="164537"/>
                  <a:pt x="32518" y="118648"/>
                  <a:pt x="78861" y="99047"/>
                </a:cubicBezTo>
                <a:lnTo>
                  <a:pt x="112482" y="92259"/>
                </a:lnTo>
                <a:lnTo>
                  <a:pt x="143335" y="46498"/>
                </a:lnTo>
                <a:cubicBezTo>
                  <a:pt x="172064" y="17769"/>
                  <a:pt x="211752" y="0"/>
                  <a:pt x="255590" y="0"/>
                </a:cubicBezTo>
                <a:close/>
              </a:path>
            </a:pathLst>
          </a:custGeom>
          <a:solidFill>
            <a:srgbClr val="FFFFFF">
              <a:alpha val="10000"/>
            </a:srgbClr>
          </a:solidFill>
          <a:ln>
            <a:solidFill>
              <a:schemeClr val="bg2">
                <a:lumMod val="90000"/>
                <a:alpha val="50000"/>
              </a:schemeClr>
            </a:solidFill>
          </a:ln>
          <a:effectLst>
            <a:outerShdw blurRad="127000" dist="127000" dir="2700000" algn="tl" rotWithShape="0">
              <a:schemeClr val="bg2">
                <a:lumMod val="9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3" name="任意多边形: 形状 2"/>
          <p:cNvSpPr/>
          <p:nvPr>
            <p:custDataLst>
              <p:tags r:id="rId8"/>
            </p:custDataLst>
          </p:nvPr>
        </p:nvSpPr>
        <p:spPr>
          <a:xfrm>
            <a:off x="5859608" y="2479535"/>
            <a:ext cx="4737147" cy="722210"/>
          </a:xfrm>
          <a:custGeom>
            <a:avLst/>
            <a:gdLst>
              <a:gd name="connsiteX0" fmla="*/ 255590 w 6638925"/>
              <a:gd name="connsiteY0" fmla="*/ 0 h 952500"/>
              <a:gd name="connsiteX1" fmla="*/ 6383334 w 6638925"/>
              <a:gd name="connsiteY1" fmla="*/ 0 h 952500"/>
              <a:gd name="connsiteX2" fmla="*/ 6495589 w 6638925"/>
              <a:gd name="connsiteY2" fmla="*/ 46498 h 952500"/>
              <a:gd name="connsiteX3" fmla="*/ 6526442 w 6638925"/>
              <a:gd name="connsiteY3" fmla="*/ 92259 h 952500"/>
              <a:gd name="connsiteX4" fmla="*/ 6560065 w 6638925"/>
              <a:gd name="connsiteY4" fmla="*/ 99047 h 952500"/>
              <a:gd name="connsiteX5" fmla="*/ 6638925 w 6638925"/>
              <a:gd name="connsiteY5" fmla="*/ 218019 h 952500"/>
              <a:gd name="connsiteX6" fmla="*/ 6638925 w 6638925"/>
              <a:gd name="connsiteY6" fmla="*/ 734481 h 952500"/>
              <a:gd name="connsiteX7" fmla="*/ 6560065 w 6638925"/>
              <a:gd name="connsiteY7" fmla="*/ 853453 h 952500"/>
              <a:gd name="connsiteX8" fmla="*/ 6526442 w 6638925"/>
              <a:gd name="connsiteY8" fmla="*/ 860241 h 952500"/>
              <a:gd name="connsiteX9" fmla="*/ 6495589 w 6638925"/>
              <a:gd name="connsiteY9" fmla="*/ 906003 h 952500"/>
              <a:gd name="connsiteX10" fmla="*/ 6383334 w 6638925"/>
              <a:gd name="connsiteY10" fmla="*/ 952500 h 952500"/>
              <a:gd name="connsiteX11" fmla="*/ 255590 w 6638925"/>
              <a:gd name="connsiteY11" fmla="*/ 952500 h 952500"/>
              <a:gd name="connsiteX12" fmla="*/ 143335 w 6638925"/>
              <a:gd name="connsiteY12" fmla="*/ 906003 h 952500"/>
              <a:gd name="connsiteX13" fmla="*/ 112482 w 6638925"/>
              <a:gd name="connsiteY13" fmla="*/ 860241 h 952500"/>
              <a:gd name="connsiteX14" fmla="*/ 78861 w 6638925"/>
              <a:gd name="connsiteY14" fmla="*/ 853453 h 952500"/>
              <a:gd name="connsiteX15" fmla="*/ 0 w 6638925"/>
              <a:gd name="connsiteY15" fmla="*/ 734481 h 952500"/>
              <a:gd name="connsiteX16" fmla="*/ 0 w 6638925"/>
              <a:gd name="connsiteY16" fmla="*/ 218019 h 952500"/>
              <a:gd name="connsiteX17" fmla="*/ 78861 w 6638925"/>
              <a:gd name="connsiteY17" fmla="*/ 99047 h 952500"/>
              <a:gd name="connsiteX18" fmla="*/ 112482 w 6638925"/>
              <a:gd name="connsiteY18" fmla="*/ 92259 h 952500"/>
              <a:gd name="connsiteX19" fmla="*/ 143335 w 6638925"/>
              <a:gd name="connsiteY19" fmla="*/ 46498 h 952500"/>
              <a:gd name="connsiteX20" fmla="*/ 255590 w 6638925"/>
              <a:gd name="connsiteY20" fmla="*/ 0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638925" h="952500">
                <a:moveTo>
                  <a:pt x="255590" y="0"/>
                </a:moveTo>
                <a:lnTo>
                  <a:pt x="6383334" y="0"/>
                </a:lnTo>
                <a:cubicBezTo>
                  <a:pt x="6427173" y="0"/>
                  <a:pt x="6466861" y="17769"/>
                  <a:pt x="6495589" y="46498"/>
                </a:cubicBezTo>
                <a:lnTo>
                  <a:pt x="6526442" y="92259"/>
                </a:lnTo>
                <a:lnTo>
                  <a:pt x="6560065" y="99047"/>
                </a:lnTo>
                <a:cubicBezTo>
                  <a:pt x="6606407" y="118648"/>
                  <a:pt x="6638925" y="164537"/>
                  <a:pt x="6638925" y="218019"/>
                </a:cubicBezTo>
                <a:lnTo>
                  <a:pt x="6638925" y="734481"/>
                </a:lnTo>
                <a:cubicBezTo>
                  <a:pt x="6638925" y="787964"/>
                  <a:pt x="6606407" y="833852"/>
                  <a:pt x="6560065" y="853453"/>
                </a:cubicBezTo>
                <a:lnTo>
                  <a:pt x="6526442" y="860241"/>
                </a:lnTo>
                <a:lnTo>
                  <a:pt x="6495589" y="906003"/>
                </a:lnTo>
                <a:cubicBezTo>
                  <a:pt x="6466861" y="934731"/>
                  <a:pt x="6427173" y="952500"/>
                  <a:pt x="6383334" y="952500"/>
                </a:cubicBezTo>
                <a:lnTo>
                  <a:pt x="255590" y="952500"/>
                </a:lnTo>
                <a:cubicBezTo>
                  <a:pt x="211752" y="952500"/>
                  <a:pt x="172064" y="934731"/>
                  <a:pt x="143335" y="906003"/>
                </a:cubicBezTo>
                <a:lnTo>
                  <a:pt x="112482" y="860241"/>
                </a:lnTo>
                <a:lnTo>
                  <a:pt x="78861" y="853453"/>
                </a:lnTo>
                <a:cubicBezTo>
                  <a:pt x="32518" y="833852"/>
                  <a:pt x="0" y="787964"/>
                  <a:pt x="0" y="734481"/>
                </a:cubicBezTo>
                <a:lnTo>
                  <a:pt x="0" y="218019"/>
                </a:lnTo>
                <a:cubicBezTo>
                  <a:pt x="0" y="164537"/>
                  <a:pt x="32518" y="118648"/>
                  <a:pt x="78861" y="99047"/>
                </a:cubicBezTo>
                <a:lnTo>
                  <a:pt x="112482" y="92259"/>
                </a:lnTo>
                <a:lnTo>
                  <a:pt x="143335" y="46498"/>
                </a:lnTo>
                <a:cubicBezTo>
                  <a:pt x="172064" y="17769"/>
                  <a:pt x="211752" y="0"/>
                  <a:pt x="255590" y="0"/>
                </a:cubicBezTo>
                <a:close/>
              </a:path>
            </a:pathLst>
          </a:custGeom>
          <a:solidFill>
            <a:srgbClr val="FFFFFF">
              <a:alpha val="10000"/>
            </a:srgbClr>
          </a:solidFill>
          <a:ln>
            <a:solidFill>
              <a:schemeClr val="bg2">
                <a:lumMod val="90000"/>
                <a:alpha val="50000"/>
              </a:schemeClr>
            </a:solidFill>
          </a:ln>
          <a:effectLst>
            <a:outerShdw blurRad="127000" dist="127000" dir="2700000" algn="tl" rotWithShape="0">
              <a:schemeClr val="bg2">
                <a:lumMod val="9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4" name="任意多边形: 形状 5"/>
          <p:cNvSpPr/>
          <p:nvPr>
            <p:custDataLst>
              <p:tags r:id="rId9"/>
            </p:custDataLst>
          </p:nvPr>
        </p:nvSpPr>
        <p:spPr>
          <a:xfrm>
            <a:off x="5859608" y="3364300"/>
            <a:ext cx="4737147" cy="722210"/>
          </a:xfrm>
          <a:custGeom>
            <a:avLst/>
            <a:gdLst>
              <a:gd name="connsiteX0" fmla="*/ 255590 w 6638925"/>
              <a:gd name="connsiteY0" fmla="*/ 0 h 952500"/>
              <a:gd name="connsiteX1" fmla="*/ 6383334 w 6638925"/>
              <a:gd name="connsiteY1" fmla="*/ 0 h 952500"/>
              <a:gd name="connsiteX2" fmla="*/ 6495589 w 6638925"/>
              <a:gd name="connsiteY2" fmla="*/ 46498 h 952500"/>
              <a:gd name="connsiteX3" fmla="*/ 6526442 w 6638925"/>
              <a:gd name="connsiteY3" fmla="*/ 92259 h 952500"/>
              <a:gd name="connsiteX4" fmla="*/ 6560065 w 6638925"/>
              <a:gd name="connsiteY4" fmla="*/ 99047 h 952500"/>
              <a:gd name="connsiteX5" fmla="*/ 6638925 w 6638925"/>
              <a:gd name="connsiteY5" fmla="*/ 218019 h 952500"/>
              <a:gd name="connsiteX6" fmla="*/ 6638925 w 6638925"/>
              <a:gd name="connsiteY6" fmla="*/ 734481 h 952500"/>
              <a:gd name="connsiteX7" fmla="*/ 6560065 w 6638925"/>
              <a:gd name="connsiteY7" fmla="*/ 853453 h 952500"/>
              <a:gd name="connsiteX8" fmla="*/ 6526442 w 6638925"/>
              <a:gd name="connsiteY8" fmla="*/ 860241 h 952500"/>
              <a:gd name="connsiteX9" fmla="*/ 6495589 w 6638925"/>
              <a:gd name="connsiteY9" fmla="*/ 906003 h 952500"/>
              <a:gd name="connsiteX10" fmla="*/ 6383334 w 6638925"/>
              <a:gd name="connsiteY10" fmla="*/ 952500 h 952500"/>
              <a:gd name="connsiteX11" fmla="*/ 255590 w 6638925"/>
              <a:gd name="connsiteY11" fmla="*/ 952500 h 952500"/>
              <a:gd name="connsiteX12" fmla="*/ 143335 w 6638925"/>
              <a:gd name="connsiteY12" fmla="*/ 906003 h 952500"/>
              <a:gd name="connsiteX13" fmla="*/ 112482 w 6638925"/>
              <a:gd name="connsiteY13" fmla="*/ 860241 h 952500"/>
              <a:gd name="connsiteX14" fmla="*/ 78861 w 6638925"/>
              <a:gd name="connsiteY14" fmla="*/ 853453 h 952500"/>
              <a:gd name="connsiteX15" fmla="*/ 0 w 6638925"/>
              <a:gd name="connsiteY15" fmla="*/ 734481 h 952500"/>
              <a:gd name="connsiteX16" fmla="*/ 0 w 6638925"/>
              <a:gd name="connsiteY16" fmla="*/ 218019 h 952500"/>
              <a:gd name="connsiteX17" fmla="*/ 78861 w 6638925"/>
              <a:gd name="connsiteY17" fmla="*/ 99047 h 952500"/>
              <a:gd name="connsiteX18" fmla="*/ 112482 w 6638925"/>
              <a:gd name="connsiteY18" fmla="*/ 92259 h 952500"/>
              <a:gd name="connsiteX19" fmla="*/ 143335 w 6638925"/>
              <a:gd name="connsiteY19" fmla="*/ 46498 h 952500"/>
              <a:gd name="connsiteX20" fmla="*/ 255590 w 6638925"/>
              <a:gd name="connsiteY20" fmla="*/ 0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638925" h="952500">
                <a:moveTo>
                  <a:pt x="255590" y="0"/>
                </a:moveTo>
                <a:lnTo>
                  <a:pt x="6383334" y="0"/>
                </a:lnTo>
                <a:cubicBezTo>
                  <a:pt x="6427173" y="0"/>
                  <a:pt x="6466861" y="17769"/>
                  <a:pt x="6495589" y="46498"/>
                </a:cubicBezTo>
                <a:lnTo>
                  <a:pt x="6526442" y="92259"/>
                </a:lnTo>
                <a:lnTo>
                  <a:pt x="6560065" y="99047"/>
                </a:lnTo>
                <a:cubicBezTo>
                  <a:pt x="6606407" y="118648"/>
                  <a:pt x="6638925" y="164537"/>
                  <a:pt x="6638925" y="218019"/>
                </a:cubicBezTo>
                <a:lnTo>
                  <a:pt x="6638925" y="734481"/>
                </a:lnTo>
                <a:cubicBezTo>
                  <a:pt x="6638925" y="787964"/>
                  <a:pt x="6606407" y="833852"/>
                  <a:pt x="6560065" y="853453"/>
                </a:cubicBezTo>
                <a:lnTo>
                  <a:pt x="6526442" y="860241"/>
                </a:lnTo>
                <a:lnTo>
                  <a:pt x="6495589" y="906003"/>
                </a:lnTo>
                <a:cubicBezTo>
                  <a:pt x="6466861" y="934731"/>
                  <a:pt x="6427173" y="952500"/>
                  <a:pt x="6383334" y="952500"/>
                </a:cubicBezTo>
                <a:lnTo>
                  <a:pt x="255590" y="952500"/>
                </a:lnTo>
                <a:cubicBezTo>
                  <a:pt x="211752" y="952500"/>
                  <a:pt x="172064" y="934731"/>
                  <a:pt x="143335" y="906003"/>
                </a:cubicBezTo>
                <a:lnTo>
                  <a:pt x="112482" y="860241"/>
                </a:lnTo>
                <a:lnTo>
                  <a:pt x="78861" y="853453"/>
                </a:lnTo>
                <a:cubicBezTo>
                  <a:pt x="32518" y="833852"/>
                  <a:pt x="0" y="787964"/>
                  <a:pt x="0" y="734481"/>
                </a:cubicBezTo>
                <a:lnTo>
                  <a:pt x="0" y="218019"/>
                </a:lnTo>
                <a:cubicBezTo>
                  <a:pt x="0" y="164537"/>
                  <a:pt x="32518" y="118648"/>
                  <a:pt x="78861" y="99047"/>
                </a:cubicBezTo>
                <a:lnTo>
                  <a:pt x="112482" y="92259"/>
                </a:lnTo>
                <a:lnTo>
                  <a:pt x="143335" y="46498"/>
                </a:lnTo>
                <a:cubicBezTo>
                  <a:pt x="172064" y="17769"/>
                  <a:pt x="211752" y="0"/>
                  <a:pt x="255590" y="0"/>
                </a:cubicBezTo>
                <a:close/>
              </a:path>
            </a:pathLst>
          </a:custGeom>
          <a:solidFill>
            <a:srgbClr val="FFFFFF">
              <a:alpha val="10000"/>
            </a:srgbClr>
          </a:solidFill>
          <a:ln>
            <a:solidFill>
              <a:schemeClr val="bg2">
                <a:lumMod val="90000"/>
                <a:alpha val="50000"/>
              </a:schemeClr>
            </a:solidFill>
          </a:ln>
          <a:effectLst>
            <a:outerShdw blurRad="127000" dist="127000" dir="2700000" algn="tl" rotWithShape="0">
              <a:schemeClr val="bg2">
                <a:lumMod val="9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" name="任意多边形: 形状 6"/>
          <p:cNvSpPr/>
          <p:nvPr>
            <p:custDataLst>
              <p:tags r:id="rId10"/>
            </p:custDataLst>
          </p:nvPr>
        </p:nvSpPr>
        <p:spPr>
          <a:xfrm>
            <a:off x="5859608" y="4249572"/>
            <a:ext cx="4737147" cy="722210"/>
          </a:xfrm>
          <a:custGeom>
            <a:avLst/>
            <a:gdLst>
              <a:gd name="connsiteX0" fmla="*/ 255590 w 6638925"/>
              <a:gd name="connsiteY0" fmla="*/ 0 h 952500"/>
              <a:gd name="connsiteX1" fmla="*/ 6383334 w 6638925"/>
              <a:gd name="connsiteY1" fmla="*/ 0 h 952500"/>
              <a:gd name="connsiteX2" fmla="*/ 6495589 w 6638925"/>
              <a:gd name="connsiteY2" fmla="*/ 46498 h 952500"/>
              <a:gd name="connsiteX3" fmla="*/ 6526442 w 6638925"/>
              <a:gd name="connsiteY3" fmla="*/ 92259 h 952500"/>
              <a:gd name="connsiteX4" fmla="*/ 6560065 w 6638925"/>
              <a:gd name="connsiteY4" fmla="*/ 99047 h 952500"/>
              <a:gd name="connsiteX5" fmla="*/ 6638925 w 6638925"/>
              <a:gd name="connsiteY5" fmla="*/ 218019 h 952500"/>
              <a:gd name="connsiteX6" fmla="*/ 6638925 w 6638925"/>
              <a:gd name="connsiteY6" fmla="*/ 734481 h 952500"/>
              <a:gd name="connsiteX7" fmla="*/ 6560065 w 6638925"/>
              <a:gd name="connsiteY7" fmla="*/ 853453 h 952500"/>
              <a:gd name="connsiteX8" fmla="*/ 6526442 w 6638925"/>
              <a:gd name="connsiteY8" fmla="*/ 860241 h 952500"/>
              <a:gd name="connsiteX9" fmla="*/ 6495589 w 6638925"/>
              <a:gd name="connsiteY9" fmla="*/ 906003 h 952500"/>
              <a:gd name="connsiteX10" fmla="*/ 6383334 w 6638925"/>
              <a:gd name="connsiteY10" fmla="*/ 952500 h 952500"/>
              <a:gd name="connsiteX11" fmla="*/ 255590 w 6638925"/>
              <a:gd name="connsiteY11" fmla="*/ 952500 h 952500"/>
              <a:gd name="connsiteX12" fmla="*/ 143335 w 6638925"/>
              <a:gd name="connsiteY12" fmla="*/ 906003 h 952500"/>
              <a:gd name="connsiteX13" fmla="*/ 112482 w 6638925"/>
              <a:gd name="connsiteY13" fmla="*/ 860241 h 952500"/>
              <a:gd name="connsiteX14" fmla="*/ 78861 w 6638925"/>
              <a:gd name="connsiteY14" fmla="*/ 853453 h 952500"/>
              <a:gd name="connsiteX15" fmla="*/ 0 w 6638925"/>
              <a:gd name="connsiteY15" fmla="*/ 734481 h 952500"/>
              <a:gd name="connsiteX16" fmla="*/ 0 w 6638925"/>
              <a:gd name="connsiteY16" fmla="*/ 218019 h 952500"/>
              <a:gd name="connsiteX17" fmla="*/ 78861 w 6638925"/>
              <a:gd name="connsiteY17" fmla="*/ 99047 h 952500"/>
              <a:gd name="connsiteX18" fmla="*/ 112482 w 6638925"/>
              <a:gd name="connsiteY18" fmla="*/ 92259 h 952500"/>
              <a:gd name="connsiteX19" fmla="*/ 143335 w 6638925"/>
              <a:gd name="connsiteY19" fmla="*/ 46498 h 952500"/>
              <a:gd name="connsiteX20" fmla="*/ 255590 w 6638925"/>
              <a:gd name="connsiteY20" fmla="*/ 0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638925" h="952500">
                <a:moveTo>
                  <a:pt x="255590" y="0"/>
                </a:moveTo>
                <a:lnTo>
                  <a:pt x="6383334" y="0"/>
                </a:lnTo>
                <a:cubicBezTo>
                  <a:pt x="6427173" y="0"/>
                  <a:pt x="6466861" y="17769"/>
                  <a:pt x="6495589" y="46498"/>
                </a:cubicBezTo>
                <a:lnTo>
                  <a:pt x="6526442" y="92259"/>
                </a:lnTo>
                <a:lnTo>
                  <a:pt x="6560065" y="99047"/>
                </a:lnTo>
                <a:cubicBezTo>
                  <a:pt x="6606407" y="118648"/>
                  <a:pt x="6638925" y="164537"/>
                  <a:pt x="6638925" y="218019"/>
                </a:cubicBezTo>
                <a:lnTo>
                  <a:pt x="6638925" y="734481"/>
                </a:lnTo>
                <a:cubicBezTo>
                  <a:pt x="6638925" y="787964"/>
                  <a:pt x="6606407" y="833852"/>
                  <a:pt x="6560065" y="853453"/>
                </a:cubicBezTo>
                <a:lnTo>
                  <a:pt x="6526442" y="860241"/>
                </a:lnTo>
                <a:lnTo>
                  <a:pt x="6495589" y="906003"/>
                </a:lnTo>
                <a:cubicBezTo>
                  <a:pt x="6466861" y="934731"/>
                  <a:pt x="6427173" y="952500"/>
                  <a:pt x="6383334" y="952500"/>
                </a:cubicBezTo>
                <a:lnTo>
                  <a:pt x="255590" y="952500"/>
                </a:lnTo>
                <a:cubicBezTo>
                  <a:pt x="211752" y="952500"/>
                  <a:pt x="172064" y="934731"/>
                  <a:pt x="143335" y="906003"/>
                </a:cubicBezTo>
                <a:lnTo>
                  <a:pt x="112482" y="860241"/>
                </a:lnTo>
                <a:lnTo>
                  <a:pt x="78861" y="853453"/>
                </a:lnTo>
                <a:cubicBezTo>
                  <a:pt x="32518" y="833852"/>
                  <a:pt x="0" y="787964"/>
                  <a:pt x="0" y="734481"/>
                </a:cubicBezTo>
                <a:lnTo>
                  <a:pt x="0" y="218019"/>
                </a:lnTo>
                <a:cubicBezTo>
                  <a:pt x="0" y="164537"/>
                  <a:pt x="32518" y="118648"/>
                  <a:pt x="78861" y="99047"/>
                </a:cubicBezTo>
                <a:lnTo>
                  <a:pt x="112482" y="92259"/>
                </a:lnTo>
                <a:lnTo>
                  <a:pt x="143335" y="46498"/>
                </a:lnTo>
                <a:cubicBezTo>
                  <a:pt x="172064" y="17769"/>
                  <a:pt x="211752" y="0"/>
                  <a:pt x="255590" y="0"/>
                </a:cubicBezTo>
                <a:close/>
              </a:path>
            </a:pathLst>
          </a:custGeom>
          <a:solidFill>
            <a:srgbClr val="FFFFFF">
              <a:alpha val="10000"/>
            </a:srgbClr>
          </a:solidFill>
          <a:ln>
            <a:solidFill>
              <a:schemeClr val="bg2">
                <a:lumMod val="90000"/>
                <a:alpha val="50000"/>
              </a:schemeClr>
            </a:solidFill>
          </a:ln>
          <a:effectLst>
            <a:outerShdw blurRad="127000" dist="127000" dir="2700000" algn="tl" rotWithShape="0">
              <a:schemeClr val="bg2">
                <a:lumMod val="90000"/>
                <a:alpha val="40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6" name="任意多边形: 形状 14"/>
          <p:cNvSpPr/>
          <p:nvPr>
            <p:custDataLst>
              <p:tags r:id="rId11"/>
            </p:custDataLst>
          </p:nvPr>
        </p:nvSpPr>
        <p:spPr>
          <a:xfrm rot="16200000" flipV="1">
            <a:off x="6114067" y="1725302"/>
            <a:ext cx="460511" cy="460509"/>
          </a:xfrm>
          <a:custGeom>
            <a:avLst/>
            <a:gdLst>
              <a:gd name="connsiteX0" fmla="*/ 616746 w 616746"/>
              <a:gd name="connsiteY0" fmla="*/ 308373 h 616745"/>
              <a:gd name="connsiteX1" fmla="*/ 493852 w 616746"/>
              <a:gd name="connsiteY1" fmla="*/ 122969 h 616745"/>
              <a:gd name="connsiteX2" fmla="*/ 493794 w 616746"/>
              <a:gd name="connsiteY2" fmla="*/ 122951 h 616745"/>
              <a:gd name="connsiteX3" fmla="*/ 493777 w 616746"/>
              <a:gd name="connsiteY3" fmla="*/ 122894 h 616745"/>
              <a:gd name="connsiteX4" fmla="*/ 308373 w 616746"/>
              <a:gd name="connsiteY4" fmla="*/ 0 h 616745"/>
              <a:gd name="connsiteX5" fmla="*/ 122970 w 616746"/>
              <a:gd name="connsiteY5" fmla="*/ 122894 h 616745"/>
              <a:gd name="connsiteX6" fmla="*/ 122952 w 616746"/>
              <a:gd name="connsiteY6" fmla="*/ 122951 h 616745"/>
              <a:gd name="connsiteX7" fmla="*/ 122894 w 616746"/>
              <a:gd name="connsiteY7" fmla="*/ 122969 h 616745"/>
              <a:gd name="connsiteX8" fmla="*/ 0 w 616746"/>
              <a:gd name="connsiteY8" fmla="*/ 308373 h 616745"/>
              <a:gd name="connsiteX9" fmla="*/ 122894 w 616746"/>
              <a:gd name="connsiteY9" fmla="*/ 493776 h 616745"/>
              <a:gd name="connsiteX10" fmla="*/ 122952 w 616746"/>
              <a:gd name="connsiteY10" fmla="*/ 493794 h 616745"/>
              <a:gd name="connsiteX11" fmla="*/ 122970 w 616746"/>
              <a:gd name="connsiteY11" fmla="*/ 493852 h 616745"/>
              <a:gd name="connsiteX12" fmla="*/ 308373 w 616746"/>
              <a:gd name="connsiteY12" fmla="*/ 616745 h 616745"/>
              <a:gd name="connsiteX13" fmla="*/ 493777 w 616746"/>
              <a:gd name="connsiteY13" fmla="*/ 493852 h 616745"/>
              <a:gd name="connsiteX14" fmla="*/ 493794 w 616746"/>
              <a:gd name="connsiteY14" fmla="*/ 493794 h 616745"/>
              <a:gd name="connsiteX15" fmla="*/ 493852 w 616746"/>
              <a:gd name="connsiteY15" fmla="*/ 493776 h 616745"/>
              <a:gd name="connsiteX16" fmla="*/ 616746 w 616746"/>
              <a:gd name="connsiteY16" fmla="*/ 308373 h 616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16746" h="616745">
                <a:moveTo>
                  <a:pt x="616746" y="308373"/>
                </a:moveTo>
                <a:cubicBezTo>
                  <a:pt x="616746" y="225026"/>
                  <a:pt x="566072" y="153515"/>
                  <a:pt x="493852" y="122969"/>
                </a:cubicBezTo>
                <a:lnTo>
                  <a:pt x="493794" y="122951"/>
                </a:lnTo>
                <a:lnTo>
                  <a:pt x="493777" y="122894"/>
                </a:lnTo>
                <a:cubicBezTo>
                  <a:pt x="463230" y="50674"/>
                  <a:pt x="391720" y="0"/>
                  <a:pt x="308373" y="0"/>
                </a:cubicBezTo>
                <a:cubicBezTo>
                  <a:pt x="225026" y="0"/>
                  <a:pt x="153516" y="50674"/>
                  <a:pt x="122970" y="122894"/>
                </a:cubicBezTo>
                <a:lnTo>
                  <a:pt x="122952" y="122951"/>
                </a:lnTo>
                <a:lnTo>
                  <a:pt x="122894" y="122969"/>
                </a:lnTo>
                <a:cubicBezTo>
                  <a:pt x="50674" y="153515"/>
                  <a:pt x="0" y="225026"/>
                  <a:pt x="0" y="308373"/>
                </a:cubicBezTo>
                <a:cubicBezTo>
                  <a:pt x="1" y="391719"/>
                  <a:pt x="50675" y="463230"/>
                  <a:pt x="122894" y="493776"/>
                </a:cubicBezTo>
                <a:lnTo>
                  <a:pt x="122952" y="493794"/>
                </a:lnTo>
                <a:lnTo>
                  <a:pt x="122970" y="493852"/>
                </a:lnTo>
                <a:cubicBezTo>
                  <a:pt x="153516" y="566071"/>
                  <a:pt x="225026" y="616745"/>
                  <a:pt x="308373" y="616745"/>
                </a:cubicBezTo>
                <a:cubicBezTo>
                  <a:pt x="391720" y="616745"/>
                  <a:pt x="463230" y="566071"/>
                  <a:pt x="493777" y="493852"/>
                </a:cubicBezTo>
                <a:lnTo>
                  <a:pt x="493794" y="493794"/>
                </a:lnTo>
                <a:lnTo>
                  <a:pt x="493852" y="493776"/>
                </a:lnTo>
                <a:cubicBezTo>
                  <a:pt x="566072" y="463230"/>
                  <a:pt x="616746" y="391719"/>
                  <a:pt x="616746" y="30837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7" name="任意多边形: 形状 15"/>
          <p:cNvSpPr/>
          <p:nvPr>
            <p:custDataLst>
              <p:tags r:id="rId12"/>
            </p:custDataLst>
          </p:nvPr>
        </p:nvSpPr>
        <p:spPr>
          <a:xfrm rot="16200000" flipV="1">
            <a:off x="6071911" y="1683146"/>
            <a:ext cx="544726" cy="544725"/>
          </a:xfrm>
          <a:custGeom>
            <a:avLst/>
            <a:gdLst>
              <a:gd name="connsiteX0" fmla="*/ 616746 w 616746"/>
              <a:gd name="connsiteY0" fmla="*/ 308373 h 616745"/>
              <a:gd name="connsiteX1" fmla="*/ 493852 w 616746"/>
              <a:gd name="connsiteY1" fmla="*/ 122969 h 616745"/>
              <a:gd name="connsiteX2" fmla="*/ 493794 w 616746"/>
              <a:gd name="connsiteY2" fmla="*/ 122951 h 616745"/>
              <a:gd name="connsiteX3" fmla="*/ 493777 w 616746"/>
              <a:gd name="connsiteY3" fmla="*/ 122894 h 616745"/>
              <a:gd name="connsiteX4" fmla="*/ 308373 w 616746"/>
              <a:gd name="connsiteY4" fmla="*/ 0 h 616745"/>
              <a:gd name="connsiteX5" fmla="*/ 122970 w 616746"/>
              <a:gd name="connsiteY5" fmla="*/ 122894 h 616745"/>
              <a:gd name="connsiteX6" fmla="*/ 122952 w 616746"/>
              <a:gd name="connsiteY6" fmla="*/ 122951 h 616745"/>
              <a:gd name="connsiteX7" fmla="*/ 122894 w 616746"/>
              <a:gd name="connsiteY7" fmla="*/ 122969 h 616745"/>
              <a:gd name="connsiteX8" fmla="*/ 0 w 616746"/>
              <a:gd name="connsiteY8" fmla="*/ 308373 h 616745"/>
              <a:gd name="connsiteX9" fmla="*/ 122894 w 616746"/>
              <a:gd name="connsiteY9" fmla="*/ 493776 h 616745"/>
              <a:gd name="connsiteX10" fmla="*/ 122952 w 616746"/>
              <a:gd name="connsiteY10" fmla="*/ 493794 h 616745"/>
              <a:gd name="connsiteX11" fmla="*/ 122970 w 616746"/>
              <a:gd name="connsiteY11" fmla="*/ 493852 h 616745"/>
              <a:gd name="connsiteX12" fmla="*/ 308373 w 616746"/>
              <a:gd name="connsiteY12" fmla="*/ 616745 h 616745"/>
              <a:gd name="connsiteX13" fmla="*/ 493777 w 616746"/>
              <a:gd name="connsiteY13" fmla="*/ 493852 h 616745"/>
              <a:gd name="connsiteX14" fmla="*/ 493794 w 616746"/>
              <a:gd name="connsiteY14" fmla="*/ 493794 h 616745"/>
              <a:gd name="connsiteX15" fmla="*/ 493852 w 616746"/>
              <a:gd name="connsiteY15" fmla="*/ 493776 h 616745"/>
              <a:gd name="connsiteX16" fmla="*/ 616746 w 616746"/>
              <a:gd name="connsiteY16" fmla="*/ 308373 h 616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16746" h="616745">
                <a:moveTo>
                  <a:pt x="616746" y="308373"/>
                </a:moveTo>
                <a:cubicBezTo>
                  <a:pt x="616746" y="225026"/>
                  <a:pt x="566072" y="153515"/>
                  <a:pt x="493852" y="122969"/>
                </a:cubicBezTo>
                <a:lnTo>
                  <a:pt x="493794" y="122951"/>
                </a:lnTo>
                <a:lnTo>
                  <a:pt x="493777" y="122894"/>
                </a:lnTo>
                <a:cubicBezTo>
                  <a:pt x="463230" y="50674"/>
                  <a:pt x="391720" y="0"/>
                  <a:pt x="308373" y="0"/>
                </a:cubicBezTo>
                <a:cubicBezTo>
                  <a:pt x="225026" y="0"/>
                  <a:pt x="153516" y="50674"/>
                  <a:pt x="122970" y="122894"/>
                </a:cubicBezTo>
                <a:lnTo>
                  <a:pt x="122952" y="122951"/>
                </a:lnTo>
                <a:lnTo>
                  <a:pt x="122894" y="122969"/>
                </a:lnTo>
                <a:cubicBezTo>
                  <a:pt x="50674" y="153515"/>
                  <a:pt x="0" y="225026"/>
                  <a:pt x="0" y="308373"/>
                </a:cubicBezTo>
                <a:cubicBezTo>
                  <a:pt x="1" y="391719"/>
                  <a:pt x="50675" y="463230"/>
                  <a:pt x="122894" y="493776"/>
                </a:cubicBezTo>
                <a:lnTo>
                  <a:pt x="122952" y="493794"/>
                </a:lnTo>
                <a:lnTo>
                  <a:pt x="122970" y="493852"/>
                </a:lnTo>
                <a:cubicBezTo>
                  <a:pt x="153516" y="566071"/>
                  <a:pt x="225026" y="616745"/>
                  <a:pt x="308373" y="616745"/>
                </a:cubicBezTo>
                <a:cubicBezTo>
                  <a:pt x="391720" y="616745"/>
                  <a:pt x="463230" y="566071"/>
                  <a:pt x="493777" y="493852"/>
                </a:cubicBezTo>
                <a:lnTo>
                  <a:pt x="493794" y="493794"/>
                </a:lnTo>
                <a:lnTo>
                  <a:pt x="493852" y="493776"/>
                </a:lnTo>
                <a:cubicBezTo>
                  <a:pt x="566072" y="463230"/>
                  <a:pt x="616746" y="391719"/>
                  <a:pt x="616746" y="308373"/>
                </a:cubicBezTo>
                <a:close/>
              </a:path>
            </a:pathLst>
          </a:custGeom>
          <a:noFill/>
          <a:ln w="6350">
            <a:solidFill>
              <a:schemeClr val="accent1">
                <a:alpha val="2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8" name="序号"/>
          <p:cNvSpPr txBox="1"/>
          <p:nvPr>
            <p:custDataLst>
              <p:tags r:id="rId13"/>
            </p:custDataLst>
          </p:nvPr>
        </p:nvSpPr>
        <p:spPr>
          <a:xfrm>
            <a:off x="6144033" y="1781171"/>
            <a:ext cx="401204" cy="33371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sz="2000" b="1" dirty="0">
                <a:solidFill>
                  <a:srgbClr val="FFFFFF"/>
                </a:solidFill>
                <a:latin typeface="+mn-ea"/>
              </a:rPr>
              <a:t>01</a:t>
            </a:r>
            <a:endParaRPr lang="en-US" sz="2000" b="1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39" name="项标题"/>
          <p:cNvSpPr txBox="1"/>
          <p:nvPr>
            <p:custDataLst>
              <p:tags r:id="rId14"/>
            </p:custDataLst>
          </p:nvPr>
        </p:nvSpPr>
        <p:spPr>
          <a:xfrm>
            <a:off x="6908933" y="1683654"/>
            <a:ext cx="3687800" cy="543980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zh-CN" altLang="en-US" sz="1900" b="1" spc="300" dirty="0">
                <a:solidFill>
                  <a:schemeClr val="tx2"/>
                </a:solidFill>
                <a:latin typeface="+mn-ea"/>
              </a:rPr>
              <a:t>第一节</a:t>
            </a:r>
            <a:r>
              <a:rPr lang="en-US" altLang="zh-CN" sz="1900" b="1" spc="300" dirty="0">
                <a:solidFill>
                  <a:schemeClr val="tx2"/>
                </a:solidFill>
                <a:latin typeface="+mn-ea"/>
              </a:rPr>
              <a:t>  </a:t>
            </a:r>
            <a:r>
              <a:rPr lang="zh-CN" altLang="en-US" sz="1900" b="1" spc="300" dirty="0">
                <a:solidFill>
                  <a:schemeClr val="tx2"/>
                </a:solidFill>
                <a:latin typeface="+mn-ea"/>
              </a:rPr>
              <a:t>行为目标评价模式</a:t>
            </a:r>
            <a:r>
              <a:rPr lang="en-US" altLang="zh-CN" sz="1900" b="1" spc="300" dirty="0">
                <a:solidFill>
                  <a:schemeClr val="tx2"/>
                </a:solidFill>
                <a:latin typeface="+mn-ea"/>
              </a:rPr>
              <a:t> </a:t>
            </a:r>
            <a:endParaRPr lang="en-US" altLang="zh-CN" sz="1900" b="1" spc="300" dirty="0">
              <a:solidFill>
                <a:schemeClr val="tx2"/>
              </a:solidFill>
              <a:latin typeface="+mn-ea"/>
            </a:endParaRPr>
          </a:p>
        </p:txBody>
      </p:sp>
      <p:sp>
        <p:nvSpPr>
          <p:cNvPr id="40" name="任意多边形: 形状 18"/>
          <p:cNvSpPr/>
          <p:nvPr>
            <p:custDataLst>
              <p:tags r:id="rId15"/>
            </p:custDataLst>
          </p:nvPr>
        </p:nvSpPr>
        <p:spPr>
          <a:xfrm rot="16200000" flipV="1">
            <a:off x="6114067" y="2610066"/>
            <a:ext cx="460511" cy="460509"/>
          </a:xfrm>
          <a:custGeom>
            <a:avLst/>
            <a:gdLst>
              <a:gd name="connsiteX0" fmla="*/ 616746 w 616746"/>
              <a:gd name="connsiteY0" fmla="*/ 308373 h 616745"/>
              <a:gd name="connsiteX1" fmla="*/ 493852 w 616746"/>
              <a:gd name="connsiteY1" fmla="*/ 122969 h 616745"/>
              <a:gd name="connsiteX2" fmla="*/ 493794 w 616746"/>
              <a:gd name="connsiteY2" fmla="*/ 122951 h 616745"/>
              <a:gd name="connsiteX3" fmla="*/ 493777 w 616746"/>
              <a:gd name="connsiteY3" fmla="*/ 122894 h 616745"/>
              <a:gd name="connsiteX4" fmla="*/ 308373 w 616746"/>
              <a:gd name="connsiteY4" fmla="*/ 0 h 616745"/>
              <a:gd name="connsiteX5" fmla="*/ 122970 w 616746"/>
              <a:gd name="connsiteY5" fmla="*/ 122894 h 616745"/>
              <a:gd name="connsiteX6" fmla="*/ 122952 w 616746"/>
              <a:gd name="connsiteY6" fmla="*/ 122951 h 616745"/>
              <a:gd name="connsiteX7" fmla="*/ 122894 w 616746"/>
              <a:gd name="connsiteY7" fmla="*/ 122969 h 616745"/>
              <a:gd name="connsiteX8" fmla="*/ 0 w 616746"/>
              <a:gd name="connsiteY8" fmla="*/ 308373 h 616745"/>
              <a:gd name="connsiteX9" fmla="*/ 122894 w 616746"/>
              <a:gd name="connsiteY9" fmla="*/ 493776 h 616745"/>
              <a:gd name="connsiteX10" fmla="*/ 122952 w 616746"/>
              <a:gd name="connsiteY10" fmla="*/ 493794 h 616745"/>
              <a:gd name="connsiteX11" fmla="*/ 122970 w 616746"/>
              <a:gd name="connsiteY11" fmla="*/ 493852 h 616745"/>
              <a:gd name="connsiteX12" fmla="*/ 308373 w 616746"/>
              <a:gd name="connsiteY12" fmla="*/ 616745 h 616745"/>
              <a:gd name="connsiteX13" fmla="*/ 493777 w 616746"/>
              <a:gd name="connsiteY13" fmla="*/ 493852 h 616745"/>
              <a:gd name="connsiteX14" fmla="*/ 493794 w 616746"/>
              <a:gd name="connsiteY14" fmla="*/ 493794 h 616745"/>
              <a:gd name="connsiteX15" fmla="*/ 493852 w 616746"/>
              <a:gd name="connsiteY15" fmla="*/ 493776 h 616745"/>
              <a:gd name="connsiteX16" fmla="*/ 616746 w 616746"/>
              <a:gd name="connsiteY16" fmla="*/ 308373 h 616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16746" h="616745">
                <a:moveTo>
                  <a:pt x="616746" y="308373"/>
                </a:moveTo>
                <a:cubicBezTo>
                  <a:pt x="616746" y="225026"/>
                  <a:pt x="566072" y="153515"/>
                  <a:pt x="493852" y="122969"/>
                </a:cubicBezTo>
                <a:lnTo>
                  <a:pt x="493794" y="122951"/>
                </a:lnTo>
                <a:lnTo>
                  <a:pt x="493777" y="122894"/>
                </a:lnTo>
                <a:cubicBezTo>
                  <a:pt x="463230" y="50674"/>
                  <a:pt x="391720" y="0"/>
                  <a:pt x="308373" y="0"/>
                </a:cubicBezTo>
                <a:cubicBezTo>
                  <a:pt x="225026" y="0"/>
                  <a:pt x="153516" y="50674"/>
                  <a:pt x="122970" y="122894"/>
                </a:cubicBezTo>
                <a:lnTo>
                  <a:pt x="122952" y="122951"/>
                </a:lnTo>
                <a:lnTo>
                  <a:pt x="122894" y="122969"/>
                </a:lnTo>
                <a:cubicBezTo>
                  <a:pt x="50674" y="153515"/>
                  <a:pt x="0" y="225026"/>
                  <a:pt x="0" y="308373"/>
                </a:cubicBezTo>
                <a:cubicBezTo>
                  <a:pt x="1" y="391719"/>
                  <a:pt x="50675" y="463230"/>
                  <a:pt x="122894" y="493776"/>
                </a:cubicBezTo>
                <a:lnTo>
                  <a:pt x="122952" y="493794"/>
                </a:lnTo>
                <a:lnTo>
                  <a:pt x="122970" y="493852"/>
                </a:lnTo>
                <a:cubicBezTo>
                  <a:pt x="153516" y="566071"/>
                  <a:pt x="225026" y="616745"/>
                  <a:pt x="308373" y="616745"/>
                </a:cubicBezTo>
                <a:cubicBezTo>
                  <a:pt x="391720" y="616745"/>
                  <a:pt x="463230" y="566071"/>
                  <a:pt x="493777" y="493852"/>
                </a:cubicBezTo>
                <a:lnTo>
                  <a:pt x="493794" y="493794"/>
                </a:lnTo>
                <a:lnTo>
                  <a:pt x="493852" y="493776"/>
                </a:lnTo>
                <a:cubicBezTo>
                  <a:pt x="566072" y="463230"/>
                  <a:pt x="616746" y="391719"/>
                  <a:pt x="616746" y="30837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1" name="任意多边形: 形状 19"/>
          <p:cNvSpPr/>
          <p:nvPr>
            <p:custDataLst>
              <p:tags r:id="rId16"/>
            </p:custDataLst>
          </p:nvPr>
        </p:nvSpPr>
        <p:spPr>
          <a:xfrm rot="16200000" flipV="1">
            <a:off x="6071911" y="2568418"/>
            <a:ext cx="544726" cy="544725"/>
          </a:xfrm>
          <a:custGeom>
            <a:avLst/>
            <a:gdLst>
              <a:gd name="connsiteX0" fmla="*/ 616746 w 616746"/>
              <a:gd name="connsiteY0" fmla="*/ 308373 h 616745"/>
              <a:gd name="connsiteX1" fmla="*/ 493852 w 616746"/>
              <a:gd name="connsiteY1" fmla="*/ 122969 h 616745"/>
              <a:gd name="connsiteX2" fmla="*/ 493794 w 616746"/>
              <a:gd name="connsiteY2" fmla="*/ 122951 h 616745"/>
              <a:gd name="connsiteX3" fmla="*/ 493777 w 616746"/>
              <a:gd name="connsiteY3" fmla="*/ 122894 h 616745"/>
              <a:gd name="connsiteX4" fmla="*/ 308373 w 616746"/>
              <a:gd name="connsiteY4" fmla="*/ 0 h 616745"/>
              <a:gd name="connsiteX5" fmla="*/ 122970 w 616746"/>
              <a:gd name="connsiteY5" fmla="*/ 122894 h 616745"/>
              <a:gd name="connsiteX6" fmla="*/ 122952 w 616746"/>
              <a:gd name="connsiteY6" fmla="*/ 122951 h 616745"/>
              <a:gd name="connsiteX7" fmla="*/ 122894 w 616746"/>
              <a:gd name="connsiteY7" fmla="*/ 122969 h 616745"/>
              <a:gd name="connsiteX8" fmla="*/ 0 w 616746"/>
              <a:gd name="connsiteY8" fmla="*/ 308373 h 616745"/>
              <a:gd name="connsiteX9" fmla="*/ 122894 w 616746"/>
              <a:gd name="connsiteY9" fmla="*/ 493776 h 616745"/>
              <a:gd name="connsiteX10" fmla="*/ 122952 w 616746"/>
              <a:gd name="connsiteY10" fmla="*/ 493794 h 616745"/>
              <a:gd name="connsiteX11" fmla="*/ 122970 w 616746"/>
              <a:gd name="connsiteY11" fmla="*/ 493852 h 616745"/>
              <a:gd name="connsiteX12" fmla="*/ 308373 w 616746"/>
              <a:gd name="connsiteY12" fmla="*/ 616745 h 616745"/>
              <a:gd name="connsiteX13" fmla="*/ 493777 w 616746"/>
              <a:gd name="connsiteY13" fmla="*/ 493852 h 616745"/>
              <a:gd name="connsiteX14" fmla="*/ 493794 w 616746"/>
              <a:gd name="connsiteY14" fmla="*/ 493794 h 616745"/>
              <a:gd name="connsiteX15" fmla="*/ 493852 w 616746"/>
              <a:gd name="connsiteY15" fmla="*/ 493776 h 616745"/>
              <a:gd name="connsiteX16" fmla="*/ 616746 w 616746"/>
              <a:gd name="connsiteY16" fmla="*/ 308373 h 616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16746" h="616745">
                <a:moveTo>
                  <a:pt x="616746" y="308373"/>
                </a:moveTo>
                <a:cubicBezTo>
                  <a:pt x="616746" y="225026"/>
                  <a:pt x="566072" y="153515"/>
                  <a:pt x="493852" y="122969"/>
                </a:cubicBezTo>
                <a:lnTo>
                  <a:pt x="493794" y="122951"/>
                </a:lnTo>
                <a:lnTo>
                  <a:pt x="493777" y="122894"/>
                </a:lnTo>
                <a:cubicBezTo>
                  <a:pt x="463230" y="50674"/>
                  <a:pt x="391720" y="0"/>
                  <a:pt x="308373" y="0"/>
                </a:cubicBezTo>
                <a:cubicBezTo>
                  <a:pt x="225026" y="0"/>
                  <a:pt x="153516" y="50674"/>
                  <a:pt x="122970" y="122894"/>
                </a:cubicBezTo>
                <a:lnTo>
                  <a:pt x="122952" y="122951"/>
                </a:lnTo>
                <a:lnTo>
                  <a:pt x="122894" y="122969"/>
                </a:lnTo>
                <a:cubicBezTo>
                  <a:pt x="50674" y="153515"/>
                  <a:pt x="0" y="225026"/>
                  <a:pt x="0" y="308373"/>
                </a:cubicBezTo>
                <a:cubicBezTo>
                  <a:pt x="1" y="391719"/>
                  <a:pt x="50675" y="463230"/>
                  <a:pt x="122894" y="493776"/>
                </a:cubicBezTo>
                <a:lnTo>
                  <a:pt x="122952" y="493794"/>
                </a:lnTo>
                <a:lnTo>
                  <a:pt x="122970" y="493852"/>
                </a:lnTo>
                <a:cubicBezTo>
                  <a:pt x="153516" y="566071"/>
                  <a:pt x="225026" y="616745"/>
                  <a:pt x="308373" y="616745"/>
                </a:cubicBezTo>
                <a:cubicBezTo>
                  <a:pt x="391720" y="616745"/>
                  <a:pt x="463230" y="566071"/>
                  <a:pt x="493777" y="493852"/>
                </a:cubicBezTo>
                <a:lnTo>
                  <a:pt x="493794" y="493794"/>
                </a:lnTo>
                <a:lnTo>
                  <a:pt x="493852" y="493776"/>
                </a:lnTo>
                <a:cubicBezTo>
                  <a:pt x="566072" y="463230"/>
                  <a:pt x="616746" y="391719"/>
                  <a:pt x="616746" y="308373"/>
                </a:cubicBezTo>
                <a:close/>
              </a:path>
            </a:pathLst>
          </a:custGeom>
          <a:noFill/>
          <a:ln w="6350">
            <a:solidFill>
              <a:schemeClr val="accent1">
                <a:alpha val="2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2" name="序号"/>
          <p:cNvSpPr txBox="1"/>
          <p:nvPr>
            <p:custDataLst>
              <p:tags r:id="rId17"/>
            </p:custDataLst>
          </p:nvPr>
        </p:nvSpPr>
        <p:spPr>
          <a:xfrm>
            <a:off x="6144033" y="2665935"/>
            <a:ext cx="401204" cy="33371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sz="2000" b="1" dirty="0">
                <a:solidFill>
                  <a:srgbClr val="FFFFFF"/>
                </a:solidFill>
                <a:latin typeface="+mn-ea"/>
              </a:rPr>
              <a:t>02</a:t>
            </a:r>
            <a:endParaRPr lang="en-US" sz="2000" b="1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43" name="项标题"/>
          <p:cNvSpPr txBox="1"/>
          <p:nvPr>
            <p:custDataLst>
              <p:tags r:id="rId18"/>
            </p:custDataLst>
          </p:nvPr>
        </p:nvSpPr>
        <p:spPr>
          <a:xfrm>
            <a:off x="6908933" y="2568418"/>
            <a:ext cx="3687800" cy="543980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zh-CN" altLang="en-US" sz="1900" b="1" spc="300" dirty="0">
                <a:solidFill>
                  <a:schemeClr val="tx2"/>
                </a:solidFill>
                <a:latin typeface="+mn-ea"/>
              </a:rPr>
              <a:t>第二节</a:t>
            </a:r>
            <a:r>
              <a:rPr lang="en-US" altLang="zh-CN" sz="1900" b="1" spc="300" dirty="0">
                <a:solidFill>
                  <a:schemeClr val="tx2"/>
                </a:solidFill>
                <a:latin typeface="+mn-ea"/>
              </a:rPr>
              <a:t>  CIPP</a:t>
            </a:r>
            <a:r>
              <a:rPr lang="zh-CN" altLang="en-US" sz="1900" b="1" spc="300" dirty="0">
                <a:solidFill>
                  <a:schemeClr val="tx2"/>
                </a:solidFill>
                <a:latin typeface="+mn-ea"/>
              </a:rPr>
              <a:t>评价模式</a:t>
            </a:r>
            <a:endParaRPr lang="zh-CN" altLang="en-US" sz="1900" b="1" spc="300" dirty="0">
              <a:solidFill>
                <a:schemeClr val="tx2"/>
              </a:solidFill>
              <a:latin typeface="+mn-ea"/>
            </a:endParaRPr>
          </a:p>
        </p:txBody>
      </p:sp>
      <p:sp>
        <p:nvSpPr>
          <p:cNvPr id="44" name="任意多边形: 形状 22"/>
          <p:cNvSpPr/>
          <p:nvPr>
            <p:custDataLst>
              <p:tags r:id="rId19"/>
            </p:custDataLst>
          </p:nvPr>
        </p:nvSpPr>
        <p:spPr>
          <a:xfrm rot="16200000" flipV="1">
            <a:off x="6114067" y="3495338"/>
            <a:ext cx="460511" cy="460509"/>
          </a:xfrm>
          <a:custGeom>
            <a:avLst/>
            <a:gdLst>
              <a:gd name="connsiteX0" fmla="*/ 616746 w 616746"/>
              <a:gd name="connsiteY0" fmla="*/ 308373 h 616745"/>
              <a:gd name="connsiteX1" fmla="*/ 493852 w 616746"/>
              <a:gd name="connsiteY1" fmla="*/ 122969 h 616745"/>
              <a:gd name="connsiteX2" fmla="*/ 493794 w 616746"/>
              <a:gd name="connsiteY2" fmla="*/ 122951 h 616745"/>
              <a:gd name="connsiteX3" fmla="*/ 493777 w 616746"/>
              <a:gd name="connsiteY3" fmla="*/ 122894 h 616745"/>
              <a:gd name="connsiteX4" fmla="*/ 308373 w 616746"/>
              <a:gd name="connsiteY4" fmla="*/ 0 h 616745"/>
              <a:gd name="connsiteX5" fmla="*/ 122970 w 616746"/>
              <a:gd name="connsiteY5" fmla="*/ 122894 h 616745"/>
              <a:gd name="connsiteX6" fmla="*/ 122952 w 616746"/>
              <a:gd name="connsiteY6" fmla="*/ 122951 h 616745"/>
              <a:gd name="connsiteX7" fmla="*/ 122894 w 616746"/>
              <a:gd name="connsiteY7" fmla="*/ 122969 h 616745"/>
              <a:gd name="connsiteX8" fmla="*/ 0 w 616746"/>
              <a:gd name="connsiteY8" fmla="*/ 308373 h 616745"/>
              <a:gd name="connsiteX9" fmla="*/ 122894 w 616746"/>
              <a:gd name="connsiteY9" fmla="*/ 493776 h 616745"/>
              <a:gd name="connsiteX10" fmla="*/ 122952 w 616746"/>
              <a:gd name="connsiteY10" fmla="*/ 493794 h 616745"/>
              <a:gd name="connsiteX11" fmla="*/ 122970 w 616746"/>
              <a:gd name="connsiteY11" fmla="*/ 493852 h 616745"/>
              <a:gd name="connsiteX12" fmla="*/ 308373 w 616746"/>
              <a:gd name="connsiteY12" fmla="*/ 616745 h 616745"/>
              <a:gd name="connsiteX13" fmla="*/ 493777 w 616746"/>
              <a:gd name="connsiteY13" fmla="*/ 493852 h 616745"/>
              <a:gd name="connsiteX14" fmla="*/ 493794 w 616746"/>
              <a:gd name="connsiteY14" fmla="*/ 493794 h 616745"/>
              <a:gd name="connsiteX15" fmla="*/ 493852 w 616746"/>
              <a:gd name="connsiteY15" fmla="*/ 493776 h 616745"/>
              <a:gd name="connsiteX16" fmla="*/ 616746 w 616746"/>
              <a:gd name="connsiteY16" fmla="*/ 308373 h 616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16746" h="616745">
                <a:moveTo>
                  <a:pt x="616746" y="308373"/>
                </a:moveTo>
                <a:cubicBezTo>
                  <a:pt x="616746" y="225026"/>
                  <a:pt x="566072" y="153515"/>
                  <a:pt x="493852" y="122969"/>
                </a:cubicBezTo>
                <a:lnTo>
                  <a:pt x="493794" y="122951"/>
                </a:lnTo>
                <a:lnTo>
                  <a:pt x="493777" y="122894"/>
                </a:lnTo>
                <a:cubicBezTo>
                  <a:pt x="463230" y="50674"/>
                  <a:pt x="391720" y="0"/>
                  <a:pt x="308373" y="0"/>
                </a:cubicBezTo>
                <a:cubicBezTo>
                  <a:pt x="225026" y="0"/>
                  <a:pt x="153516" y="50674"/>
                  <a:pt x="122970" y="122894"/>
                </a:cubicBezTo>
                <a:lnTo>
                  <a:pt x="122952" y="122951"/>
                </a:lnTo>
                <a:lnTo>
                  <a:pt x="122894" y="122969"/>
                </a:lnTo>
                <a:cubicBezTo>
                  <a:pt x="50674" y="153515"/>
                  <a:pt x="0" y="225026"/>
                  <a:pt x="0" y="308373"/>
                </a:cubicBezTo>
                <a:cubicBezTo>
                  <a:pt x="1" y="391719"/>
                  <a:pt x="50675" y="463230"/>
                  <a:pt x="122894" y="493776"/>
                </a:cubicBezTo>
                <a:lnTo>
                  <a:pt x="122952" y="493794"/>
                </a:lnTo>
                <a:lnTo>
                  <a:pt x="122970" y="493852"/>
                </a:lnTo>
                <a:cubicBezTo>
                  <a:pt x="153516" y="566071"/>
                  <a:pt x="225026" y="616745"/>
                  <a:pt x="308373" y="616745"/>
                </a:cubicBezTo>
                <a:cubicBezTo>
                  <a:pt x="391720" y="616745"/>
                  <a:pt x="463230" y="566071"/>
                  <a:pt x="493777" y="493852"/>
                </a:cubicBezTo>
                <a:lnTo>
                  <a:pt x="493794" y="493794"/>
                </a:lnTo>
                <a:lnTo>
                  <a:pt x="493852" y="493776"/>
                </a:lnTo>
                <a:cubicBezTo>
                  <a:pt x="566072" y="463230"/>
                  <a:pt x="616746" y="391719"/>
                  <a:pt x="616746" y="30837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5" name="任意多边形: 形状 23"/>
          <p:cNvSpPr/>
          <p:nvPr>
            <p:custDataLst>
              <p:tags r:id="rId20"/>
            </p:custDataLst>
          </p:nvPr>
        </p:nvSpPr>
        <p:spPr>
          <a:xfrm rot="16200000" flipV="1">
            <a:off x="6071911" y="3453182"/>
            <a:ext cx="544726" cy="544725"/>
          </a:xfrm>
          <a:custGeom>
            <a:avLst/>
            <a:gdLst>
              <a:gd name="connsiteX0" fmla="*/ 616746 w 616746"/>
              <a:gd name="connsiteY0" fmla="*/ 308373 h 616745"/>
              <a:gd name="connsiteX1" fmla="*/ 493852 w 616746"/>
              <a:gd name="connsiteY1" fmla="*/ 122969 h 616745"/>
              <a:gd name="connsiteX2" fmla="*/ 493794 w 616746"/>
              <a:gd name="connsiteY2" fmla="*/ 122951 h 616745"/>
              <a:gd name="connsiteX3" fmla="*/ 493777 w 616746"/>
              <a:gd name="connsiteY3" fmla="*/ 122894 h 616745"/>
              <a:gd name="connsiteX4" fmla="*/ 308373 w 616746"/>
              <a:gd name="connsiteY4" fmla="*/ 0 h 616745"/>
              <a:gd name="connsiteX5" fmla="*/ 122970 w 616746"/>
              <a:gd name="connsiteY5" fmla="*/ 122894 h 616745"/>
              <a:gd name="connsiteX6" fmla="*/ 122952 w 616746"/>
              <a:gd name="connsiteY6" fmla="*/ 122951 h 616745"/>
              <a:gd name="connsiteX7" fmla="*/ 122894 w 616746"/>
              <a:gd name="connsiteY7" fmla="*/ 122969 h 616745"/>
              <a:gd name="connsiteX8" fmla="*/ 0 w 616746"/>
              <a:gd name="connsiteY8" fmla="*/ 308373 h 616745"/>
              <a:gd name="connsiteX9" fmla="*/ 122894 w 616746"/>
              <a:gd name="connsiteY9" fmla="*/ 493776 h 616745"/>
              <a:gd name="connsiteX10" fmla="*/ 122952 w 616746"/>
              <a:gd name="connsiteY10" fmla="*/ 493794 h 616745"/>
              <a:gd name="connsiteX11" fmla="*/ 122970 w 616746"/>
              <a:gd name="connsiteY11" fmla="*/ 493852 h 616745"/>
              <a:gd name="connsiteX12" fmla="*/ 308373 w 616746"/>
              <a:gd name="connsiteY12" fmla="*/ 616745 h 616745"/>
              <a:gd name="connsiteX13" fmla="*/ 493777 w 616746"/>
              <a:gd name="connsiteY13" fmla="*/ 493852 h 616745"/>
              <a:gd name="connsiteX14" fmla="*/ 493794 w 616746"/>
              <a:gd name="connsiteY14" fmla="*/ 493794 h 616745"/>
              <a:gd name="connsiteX15" fmla="*/ 493852 w 616746"/>
              <a:gd name="connsiteY15" fmla="*/ 493776 h 616745"/>
              <a:gd name="connsiteX16" fmla="*/ 616746 w 616746"/>
              <a:gd name="connsiteY16" fmla="*/ 308373 h 616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16746" h="616745">
                <a:moveTo>
                  <a:pt x="616746" y="308373"/>
                </a:moveTo>
                <a:cubicBezTo>
                  <a:pt x="616746" y="225026"/>
                  <a:pt x="566072" y="153515"/>
                  <a:pt x="493852" y="122969"/>
                </a:cubicBezTo>
                <a:lnTo>
                  <a:pt x="493794" y="122951"/>
                </a:lnTo>
                <a:lnTo>
                  <a:pt x="493777" y="122894"/>
                </a:lnTo>
                <a:cubicBezTo>
                  <a:pt x="463230" y="50674"/>
                  <a:pt x="391720" y="0"/>
                  <a:pt x="308373" y="0"/>
                </a:cubicBezTo>
                <a:cubicBezTo>
                  <a:pt x="225026" y="0"/>
                  <a:pt x="153516" y="50674"/>
                  <a:pt x="122970" y="122894"/>
                </a:cubicBezTo>
                <a:lnTo>
                  <a:pt x="122952" y="122951"/>
                </a:lnTo>
                <a:lnTo>
                  <a:pt x="122894" y="122969"/>
                </a:lnTo>
                <a:cubicBezTo>
                  <a:pt x="50674" y="153515"/>
                  <a:pt x="0" y="225026"/>
                  <a:pt x="0" y="308373"/>
                </a:cubicBezTo>
                <a:cubicBezTo>
                  <a:pt x="1" y="391719"/>
                  <a:pt x="50675" y="463230"/>
                  <a:pt x="122894" y="493776"/>
                </a:cubicBezTo>
                <a:lnTo>
                  <a:pt x="122952" y="493794"/>
                </a:lnTo>
                <a:lnTo>
                  <a:pt x="122970" y="493852"/>
                </a:lnTo>
                <a:cubicBezTo>
                  <a:pt x="153516" y="566071"/>
                  <a:pt x="225026" y="616745"/>
                  <a:pt x="308373" y="616745"/>
                </a:cubicBezTo>
                <a:cubicBezTo>
                  <a:pt x="391720" y="616745"/>
                  <a:pt x="463230" y="566071"/>
                  <a:pt x="493777" y="493852"/>
                </a:cubicBezTo>
                <a:lnTo>
                  <a:pt x="493794" y="493794"/>
                </a:lnTo>
                <a:lnTo>
                  <a:pt x="493852" y="493776"/>
                </a:lnTo>
                <a:cubicBezTo>
                  <a:pt x="566072" y="463230"/>
                  <a:pt x="616746" y="391719"/>
                  <a:pt x="616746" y="308373"/>
                </a:cubicBezTo>
                <a:close/>
              </a:path>
            </a:pathLst>
          </a:custGeom>
          <a:noFill/>
          <a:ln w="6350">
            <a:solidFill>
              <a:schemeClr val="accent1">
                <a:alpha val="2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6" name="序号"/>
          <p:cNvSpPr txBox="1"/>
          <p:nvPr>
            <p:custDataLst>
              <p:tags r:id="rId21"/>
            </p:custDataLst>
          </p:nvPr>
        </p:nvSpPr>
        <p:spPr>
          <a:xfrm>
            <a:off x="6144033" y="3551207"/>
            <a:ext cx="401204" cy="33371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sz="2000" b="1" dirty="0">
                <a:solidFill>
                  <a:srgbClr val="FFFFFF"/>
                </a:solidFill>
                <a:latin typeface="+mn-ea"/>
              </a:rPr>
              <a:t>03</a:t>
            </a:r>
            <a:endParaRPr lang="en-US" sz="2000" b="1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47" name="项标题"/>
          <p:cNvSpPr txBox="1"/>
          <p:nvPr>
            <p:custDataLst>
              <p:tags r:id="rId22"/>
            </p:custDataLst>
          </p:nvPr>
        </p:nvSpPr>
        <p:spPr>
          <a:xfrm>
            <a:off x="6908933" y="3453690"/>
            <a:ext cx="3687800" cy="543980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zh-CN" altLang="en-US" sz="1900" b="1" spc="300" dirty="0">
                <a:solidFill>
                  <a:schemeClr val="tx2"/>
                </a:solidFill>
                <a:latin typeface="+mn-ea"/>
              </a:rPr>
              <a:t>第三节</a:t>
            </a:r>
            <a:r>
              <a:rPr lang="en-US" altLang="zh-CN" sz="1900" b="1" spc="300" dirty="0">
                <a:solidFill>
                  <a:schemeClr val="tx2"/>
                </a:solidFill>
                <a:latin typeface="+mn-ea"/>
              </a:rPr>
              <a:t>  </a:t>
            </a:r>
            <a:r>
              <a:rPr lang="zh-CN" altLang="en-US" sz="1900" b="1" spc="300" dirty="0">
                <a:solidFill>
                  <a:schemeClr val="tx2"/>
                </a:solidFill>
                <a:latin typeface="+mn-ea"/>
              </a:rPr>
              <a:t>目标游离评价模式</a:t>
            </a:r>
            <a:r>
              <a:rPr lang="en-US" altLang="zh-CN" sz="1900" b="1" spc="300" dirty="0">
                <a:solidFill>
                  <a:schemeClr val="tx2"/>
                </a:solidFill>
                <a:latin typeface="+mn-ea"/>
              </a:rPr>
              <a:t> </a:t>
            </a:r>
            <a:endParaRPr lang="en-US" altLang="zh-CN" sz="1900" b="1" spc="300" dirty="0">
              <a:solidFill>
                <a:schemeClr val="tx2"/>
              </a:solidFill>
              <a:latin typeface="+mn-ea"/>
            </a:endParaRPr>
          </a:p>
        </p:txBody>
      </p:sp>
      <p:sp>
        <p:nvSpPr>
          <p:cNvPr id="48" name="任意多边形: 形状 26"/>
          <p:cNvSpPr/>
          <p:nvPr>
            <p:custDataLst>
              <p:tags r:id="rId23"/>
            </p:custDataLst>
          </p:nvPr>
        </p:nvSpPr>
        <p:spPr>
          <a:xfrm rot="16200000" flipV="1">
            <a:off x="6114067" y="4380611"/>
            <a:ext cx="460511" cy="460509"/>
          </a:xfrm>
          <a:custGeom>
            <a:avLst/>
            <a:gdLst>
              <a:gd name="connsiteX0" fmla="*/ 616746 w 616746"/>
              <a:gd name="connsiteY0" fmla="*/ 308373 h 616745"/>
              <a:gd name="connsiteX1" fmla="*/ 493852 w 616746"/>
              <a:gd name="connsiteY1" fmla="*/ 122969 h 616745"/>
              <a:gd name="connsiteX2" fmla="*/ 493794 w 616746"/>
              <a:gd name="connsiteY2" fmla="*/ 122951 h 616745"/>
              <a:gd name="connsiteX3" fmla="*/ 493777 w 616746"/>
              <a:gd name="connsiteY3" fmla="*/ 122894 h 616745"/>
              <a:gd name="connsiteX4" fmla="*/ 308373 w 616746"/>
              <a:gd name="connsiteY4" fmla="*/ 0 h 616745"/>
              <a:gd name="connsiteX5" fmla="*/ 122970 w 616746"/>
              <a:gd name="connsiteY5" fmla="*/ 122894 h 616745"/>
              <a:gd name="connsiteX6" fmla="*/ 122952 w 616746"/>
              <a:gd name="connsiteY6" fmla="*/ 122951 h 616745"/>
              <a:gd name="connsiteX7" fmla="*/ 122894 w 616746"/>
              <a:gd name="connsiteY7" fmla="*/ 122969 h 616745"/>
              <a:gd name="connsiteX8" fmla="*/ 0 w 616746"/>
              <a:gd name="connsiteY8" fmla="*/ 308373 h 616745"/>
              <a:gd name="connsiteX9" fmla="*/ 122894 w 616746"/>
              <a:gd name="connsiteY9" fmla="*/ 493776 h 616745"/>
              <a:gd name="connsiteX10" fmla="*/ 122952 w 616746"/>
              <a:gd name="connsiteY10" fmla="*/ 493794 h 616745"/>
              <a:gd name="connsiteX11" fmla="*/ 122970 w 616746"/>
              <a:gd name="connsiteY11" fmla="*/ 493852 h 616745"/>
              <a:gd name="connsiteX12" fmla="*/ 308373 w 616746"/>
              <a:gd name="connsiteY12" fmla="*/ 616745 h 616745"/>
              <a:gd name="connsiteX13" fmla="*/ 493777 w 616746"/>
              <a:gd name="connsiteY13" fmla="*/ 493852 h 616745"/>
              <a:gd name="connsiteX14" fmla="*/ 493794 w 616746"/>
              <a:gd name="connsiteY14" fmla="*/ 493794 h 616745"/>
              <a:gd name="connsiteX15" fmla="*/ 493852 w 616746"/>
              <a:gd name="connsiteY15" fmla="*/ 493776 h 616745"/>
              <a:gd name="connsiteX16" fmla="*/ 616746 w 616746"/>
              <a:gd name="connsiteY16" fmla="*/ 308373 h 616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16746" h="616745">
                <a:moveTo>
                  <a:pt x="616746" y="308373"/>
                </a:moveTo>
                <a:cubicBezTo>
                  <a:pt x="616746" y="225026"/>
                  <a:pt x="566072" y="153515"/>
                  <a:pt x="493852" y="122969"/>
                </a:cubicBezTo>
                <a:lnTo>
                  <a:pt x="493794" y="122951"/>
                </a:lnTo>
                <a:lnTo>
                  <a:pt x="493777" y="122894"/>
                </a:lnTo>
                <a:cubicBezTo>
                  <a:pt x="463230" y="50674"/>
                  <a:pt x="391720" y="0"/>
                  <a:pt x="308373" y="0"/>
                </a:cubicBezTo>
                <a:cubicBezTo>
                  <a:pt x="225026" y="0"/>
                  <a:pt x="153516" y="50674"/>
                  <a:pt x="122970" y="122894"/>
                </a:cubicBezTo>
                <a:lnTo>
                  <a:pt x="122952" y="122951"/>
                </a:lnTo>
                <a:lnTo>
                  <a:pt x="122894" y="122969"/>
                </a:lnTo>
                <a:cubicBezTo>
                  <a:pt x="50674" y="153515"/>
                  <a:pt x="0" y="225026"/>
                  <a:pt x="0" y="308373"/>
                </a:cubicBezTo>
                <a:cubicBezTo>
                  <a:pt x="1" y="391719"/>
                  <a:pt x="50675" y="463230"/>
                  <a:pt x="122894" y="493776"/>
                </a:cubicBezTo>
                <a:lnTo>
                  <a:pt x="122952" y="493794"/>
                </a:lnTo>
                <a:lnTo>
                  <a:pt x="122970" y="493852"/>
                </a:lnTo>
                <a:cubicBezTo>
                  <a:pt x="153516" y="566071"/>
                  <a:pt x="225026" y="616745"/>
                  <a:pt x="308373" y="616745"/>
                </a:cubicBezTo>
                <a:cubicBezTo>
                  <a:pt x="391720" y="616745"/>
                  <a:pt x="463230" y="566071"/>
                  <a:pt x="493777" y="493852"/>
                </a:cubicBezTo>
                <a:lnTo>
                  <a:pt x="493794" y="493794"/>
                </a:lnTo>
                <a:lnTo>
                  <a:pt x="493852" y="493776"/>
                </a:lnTo>
                <a:cubicBezTo>
                  <a:pt x="566072" y="463230"/>
                  <a:pt x="616746" y="391719"/>
                  <a:pt x="616746" y="30837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9" name="任意多边形: 形状 27"/>
          <p:cNvSpPr/>
          <p:nvPr>
            <p:custDataLst>
              <p:tags r:id="rId24"/>
            </p:custDataLst>
          </p:nvPr>
        </p:nvSpPr>
        <p:spPr>
          <a:xfrm rot="16200000" flipV="1">
            <a:off x="6071911" y="4338455"/>
            <a:ext cx="544726" cy="544725"/>
          </a:xfrm>
          <a:custGeom>
            <a:avLst/>
            <a:gdLst>
              <a:gd name="connsiteX0" fmla="*/ 616746 w 616746"/>
              <a:gd name="connsiteY0" fmla="*/ 308373 h 616745"/>
              <a:gd name="connsiteX1" fmla="*/ 493852 w 616746"/>
              <a:gd name="connsiteY1" fmla="*/ 122969 h 616745"/>
              <a:gd name="connsiteX2" fmla="*/ 493794 w 616746"/>
              <a:gd name="connsiteY2" fmla="*/ 122951 h 616745"/>
              <a:gd name="connsiteX3" fmla="*/ 493777 w 616746"/>
              <a:gd name="connsiteY3" fmla="*/ 122894 h 616745"/>
              <a:gd name="connsiteX4" fmla="*/ 308373 w 616746"/>
              <a:gd name="connsiteY4" fmla="*/ 0 h 616745"/>
              <a:gd name="connsiteX5" fmla="*/ 122970 w 616746"/>
              <a:gd name="connsiteY5" fmla="*/ 122894 h 616745"/>
              <a:gd name="connsiteX6" fmla="*/ 122952 w 616746"/>
              <a:gd name="connsiteY6" fmla="*/ 122951 h 616745"/>
              <a:gd name="connsiteX7" fmla="*/ 122894 w 616746"/>
              <a:gd name="connsiteY7" fmla="*/ 122969 h 616745"/>
              <a:gd name="connsiteX8" fmla="*/ 0 w 616746"/>
              <a:gd name="connsiteY8" fmla="*/ 308373 h 616745"/>
              <a:gd name="connsiteX9" fmla="*/ 122894 w 616746"/>
              <a:gd name="connsiteY9" fmla="*/ 493776 h 616745"/>
              <a:gd name="connsiteX10" fmla="*/ 122952 w 616746"/>
              <a:gd name="connsiteY10" fmla="*/ 493794 h 616745"/>
              <a:gd name="connsiteX11" fmla="*/ 122970 w 616746"/>
              <a:gd name="connsiteY11" fmla="*/ 493852 h 616745"/>
              <a:gd name="connsiteX12" fmla="*/ 308373 w 616746"/>
              <a:gd name="connsiteY12" fmla="*/ 616745 h 616745"/>
              <a:gd name="connsiteX13" fmla="*/ 493777 w 616746"/>
              <a:gd name="connsiteY13" fmla="*/ 493852 h 616745"/>
              <a:gd name="connsiteX14" fmla="*/ 493794 w 616746"/>
              <a:gd name="connsiteY14" fmla="*/ 493794 h 616745"/>
              <a:gd name="connsiteX15" fmla="*/ 493852 w 616746"/>
              <a:gd name="connsiteY15" fmla="*/ 493776 h 616745"/>
              <a:gd name="connsiteX16" fmla="*/ 616746 w 616746"/>
              <a:gd name="connsiteY16" fmla="*/ 308373 h 616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16746" h="616745">
                <a:moveTo>
                  <a:pt x="616746" y="308373"/>
                </a:moveTo>
                <a:cubicBezTo>
                  <a:pt x="616746" y="225026"/>
                  <a:pt x="566072" y="153515"/>
                  <a:pt x="493852" y="122969"/>
                </a:cubicBezTo>
                <a:lnTo>
                  <a:pt x="493794" y="122951"/>
                </a:lnTo>
                <a:lnTo>
                  <a:pt x="493777" y="122894"/>
                </a:lnTo>
                <a:cubicBezTo>
                  <a:pt x="463230" y="50674"/>
                  <a:pt x="391720" y="0"/>
                  <a:pt x="308373" y="0"/>
                </a:cubicBezTo>
                <a:cubicBezTo>
                  <a:pt x="225026" y="0"/>
                  <a:pt x="153516" y="50674"/>
                  <a:pt x="122970" y="122894"/>
                </a:cubicBezTo>
                <a:lnTo>
                  <a:pt x="122952" y="122951"/>
                </a:lnTo>
                <a:lnTo>
                  <a:pt x="122894" y="122969"/>
                </a:lnTo>
                <a:cubicBezTo>
                  <a:pt x="50674" y="153515"/>
                  <a:pt x="0" y="225026"/>
                  <a:pt x="0" y="308373"/>
                </a:cubicBezTo>
                <a:cubicBezTo>
                  <a:pt x="1" y="391719"/>
                  <a:pt x="50675" y="463230"/>
                  <a:pt x="122894" y="493776"/>
                </a:cubicBezTo>
                <a:lnTo>
                  <a:pt x="122952" y="493794"/>
                </a:lnTo>
                <a:lnTo>
                  <a:pt x="122970" y="493852"/>
                </a:lnTo>
                <a:cubicBezTo>
                  <a:pt x="153516" y="566071"/>
                  <a:pt x="225026" y="616745"/>
                  <a:pt x="308373" y="616745"/>
                </a:cubicBezTo>
                <a:cubicBezTo>
                  <a:pt x="391720" y="616745"/>
                  <a:pt x="463230" y="566071"/>
                  <a:pt x="493777" y="493852"/>
                </a:cubicBezTo>
                <a:lnTo>
                  <a:pt x="493794" y="493794"/>
                </a:lnTo>
                <a:lnTo>
                  <a:pt x="493852" y="493776"/>
                </a:lnTo>
                <a:cubicBezTo>
                  <a:pt x="566072" y="463230"/>
                  <a:pt x="616746" y="391719"/>
                  <a:pt x="616746" y="308373"/>
                </a:cubicBezTo>
                <a:close/>
              </a:path>
            </a:pathLst>
          </a:custGeom>
          <a:noFill/>
          <a:ln w="6350">
            <a:solidFill>
              <a:schemeClr val="accent1">
                <a:alpha val="2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0" name="序号"/>
          <p:cNvSpPr txBox="1"/>
          <p:nvPr>
            <p:custDataLst>
              <p:tags r:id="rId25"/>
            </p:custDataLst>
          </p:nvPr>
        </p:nvSpPr>
        <p:spPr>
          <a:xfrm>
            <a:off x="6144033" y="4436480"/>
            <a:ext cx="401204" cy="33371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sz="2000" b="1" dirty="0">
                <a:solidFill>
                  <a:srgbClr val="FFFFFF"/>
                </a:solidFill>
                <a:latin typeface="+mn-ea"/>
              </a:rPr>
              <a:t>04</a:t>
            </a:r>
            <a:endParaRPr lang="en-US" sz="2000" b="1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51" name="项标题"/>
          <p:cNvSpPr txBox="1"/>
          <p:nvPr>
            <p:custDataLst>
              <p:tags r:id="rId26"/>
            </p:custDataLst>
          </p:nvPr>
        </p:nvSpPr>
        <p:spPr>
          <a:xfrm>
            <a:off x="6908933" y="4338963"/>
            <a:ext cx="3687800" cy="543980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zh-CN" altLang="en-US" sz="1900" b="1" spc="300" dirty="0">
                <a:solidFill>
                  <a:schemeClr val="tx2"/>
                </a:solidFill>
                <a:latin typeface="+mn-ea"/>
              </a:rPr>
              <a:t>第四节</a:t>
            </a:r>
            <a:r>
              <a:rPr lang="en-US" altLang="zh-CN" sz="1900" b="1" spc="300" dirty="0">
                <a:solidFill>
                  <a:schemeClr val="tx2"/>
                </a:solidFill>
                <a:latin typeface="+mn-ea"/>
              </a:rPr>
              <a:t>  </a:t>
            </a:r>
            <a:r>
              <a:rPr lang="zh-CN" altLang="en-US" sz="1900" b="1" spc="300" dirty="0">
                <a:solidFill>
                  <a:schemeClr val="tx2"/>
                </a:solidFill>
                <a:latin typeface="+mn-ea"/>
              </a:rPr>
              <a:t>应答评价模式</a:t>
            </a:r>
            <a:endParaRPr lang="zh-CN" altLang="en-US" sz="1900" b="1" spc="300" dirty="0">
              <a:solidFill>
                <a:schemeClr val="tx2"/>
              </a:solidFill>
              <a:latin typeface="+mn-ea"/>
            </a:endParaRPr>
          </a:p>
        </p:txBody>
      </p:sp>
      <p:grpSp>
        <p:nvGrpSpPr>
          <p:cNvPr id="7" name="点"/>
          <p:cNvGrpSpPr/>
          <p:nvPr/>
        </p:nvGrpSpPr>
        <p:grpSpPr>
          <a:xfrm>
            <a:off x="-466845" y="2954137"/>
            <a:ext cx="6356231" cy="3903863"/>
            <a:chOff x="5835980" y="2952750"/>
            <a:chExt cx="6356231" cy="3903863"/>
          </a:xfr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44000"/>
                </a:schemeClr>
              </a:gs>
            </a:gsLst>
            <a:lin ang="4800000" scaled="0"/>
          </a:gradFill>
        </p:grpSpPr>
        <p:sp>
          <p:nvSpPr>
            <p:cNvPr id="11" name="任意多边形: 形状 5"/>
            <p:cNvSpPr/>
            <p:nvPr/>
          </p:nvSpPr>
          <p:spPr>
            <a:xfrm>
              <a:off x="11152819" y="6737347"/>
              <a:ext cx="152611" cy="119266"/>
            </a:xfrm>
            <a:custGeom>
              <a:avLst/>
              <a:gdLst>
                <a:gd name="connsiteX0" fmla="*/ 120194 w 152611"/>
                <a:gd name="connsiteY0" fmla="*/ 119267 h 119266"/>
                <a:gd name="connsiteX1" fmla="*/ 0 w 152611"/>
                <a:gd name="connsiteY1" fmla="*/ 6691 h 119266"/>
                <a:gd name="connsiteX2" fmla="*/ 117104 w 152611"/>
                <a:gd name="connsiteY2" fmla="*/ 39777 h 119266"/>
                <a:gd name="connsiteX3" fmla="*/ 151362 w 152611"/>
                <a:gd name="connsiteY3" fmla="*/ 84530 h 119266"/>
                <a:gd name="connsiteX4" fmla="*/ 145980 w 152611"/>
                <a:gd name="connsiteY4" fmla="*/ 119267 h 119266"/>
                <a:gd name="connsiteX5" fmla="*/ 120194 w 152611"/>
                <a:gd name="connsiteY5" fmla="*/ 119267 h 11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611" h="119266">
                  <a:moveTo>
                    <a:pt x="120194" y="119267"/>
                  </a:moveTo>
                  <a:cubicBezTo>
                    <a:pt x="57486" y="105734"/>
                    <a:pt x="25520" y="59969"/>
                    <a:pt x="0" y="6691"/>
                  </a:cubicBezTo>
                  <a:cubicBezTo>
                    <a:pt x="33565" y="-10358"/>
                    <a:pt x="91851" y="6798"/>
                    <a:pt x="117104" y="39777"/>
                  </a:cubicBezTo>
                  <a:cubicBezTo>
                    <a:pt x="128559" y="54748"/>
                    <a:pt x="143423" y="67960"/>
                    <a:pt x="151362" y="84530"/>
                  </a:cubicBezTo>
                  <a:cubicBezTo>
                    <a:pt x="155517" y="93267"/>
                    <a:pt x="148165" y="107493"/>
                    <a:pt x="145980" y="119267"/>
                  </a:cubicBezTo>
                  <a:cubicBezTo>
                    <a:pt x="137350" y="119267"/>
                    <a:pt x="128772" y="119267"/>
                    <a:pt x="120194" y="1192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" name="任意多边形: 形状 6"/>
            <p:cNvSpPr/>
            <p:nvPr/>
          </p:nvSpPr>
          <p:spPr>
            <a:xfrm>
              <a:off x="7090462" y="6799288"/>
              <a:ext cx="69062" cy="57325"/>
            </a:xfrm>
            <a:custGeom>
              <a:avLst/>
              <a:gdLst>
                <a:gd name="connsiteX0" fmla="*/ 27484 w 69062"/>
                <a:gd name="connsiteY0" fmla="*/ 57325 h 57325"/>
                <a:gd name="connsiteX1" fmla="*/ 25086 w 69062"/>
                <a:gd name="connsiteY1" fmla="*/ 55194 h 57325"/>
                <a:gd name="connsiteX2" fmla="*/ 2443 w 69062"/>
                <a:gd name="connsiteY2" fmla="*/ 12998 h 57325"/>
                <a:gd name="connsiteX3" fmla="*/ 38193 w 69062"/>
                <a:gd name="connsiteY3" fmla="*/ 212 h 57325"/>
                <a:gd name="connsiteX4" fmla="*/ 66749 w 69062"/>
                <a:gd name="connsiteY4" fmla="*/ 22535 h 57325"/>
                <a:gd name="connsiteX5" fmla="*/ 40377 w 69062"/>
                <a:gd name="connsiteY5" fmla="*/ 57325 h 57325"/>
                <a:gd name="connsiteX6" fmla="*/ 27484 w 69062"/>
                <a:gd name="connsiteY6" fmla="*/ 57325 h 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62" h="57325">
                  <a:moveTo>
                    <a:pt x="27484" y="57325"/>
                  </a:moveTo>
                  <a:cubicBezTo>
                    <a:pt x="26685" y="56579"/>
                    <a:pt x="26045" y="55514"/>
                    <a:pt x="25086" y="55194"/>
                  </a:cubicBezTo>
                  <a:cubicBezTo>
                    <a:pt x="4095" y="48215"/>
                    <a:pt x="-4696" y="31006"/>
                    <a:pt x="2443" y="12998"/>
                  </a:cubicBezTo>
                  <a:cubicBezTo>
                    <a:pt x="5693" y="4847"/>
                    <a:pt x="26418" y="-1227"/>
                    <a:pt x="38193" y="212"/>
                  </a:cubicBezTo>
                  <a:cubicBezTo>
                    <a:pt x="48742" y="1490"/>
                    <a:pt x="62647" y="12465"/>
                    <a:pt x="66749" y="22535"/>
                  </a:cubicBezTo>
                  <a:cubicBezTo>
                    <a:pt x="75753" y="44645"/>
                    <a:pt x="56680" y="51145"/>
                    <a:pt x="40377" y="57325"/>
                  </a:cubicBezTo>
                  <a:cubicBezTo>
                    <a:pt x="36061" y="57325"/>
                    <a:pt x="31746" y="57325"/>
                    <a:pt x="27484" y="573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" name="任意多边形: 形状 7"/>
            <p:cNvSpPr/>
            <p:nvPr/>
          </p:nvSpPr>
          <p:spPr>
            <a:xfrm>
              <a:off x="8476192" y="2952750"/>
              <a:ext cx="38212" cy="43794"/>
            </a:xfrm>
            <a:custGeom>
              <a:avLst/>
              <a:gdLst>
                <a:gd name="connsiteX0" fmla="*/ 20311 w 38212"/>
                <a:gd name="connsiteY0" fmla="*/ 0 h 43794"/>
                <a:gd name="connsiteX1" fmla="*/ 38213 w 38212"/>
                <a:gd name="connsiteY1" fmla="*/ 43794 h 43794"/>
                <a:gd name="connsiteX2" fmla="*/ 971 w 38212"/>
                <a:gd name="connsiteY2" fmla="*/ 0 h 43794"/>
                <a:gd name="connsiteX3" fmla="*/ 20311 w 38212"/>
                <a:gd name="connsiteY3" fmla="*/ 0 h 4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12" h="43794">
                  <a:moveTo>
                    <a:pt x="20311" y="0"/>
                  </a:moveTo>
                  <a:cubicBezTo>
                    <a:pt x="25639" y="13053"/>
                    <a:pt x="30967" y="26106"/>
                    <a:pt x="38213" y="43794"/>
                  </a:cubicBezTo>
                  <a:cubicBezTo>
                    <a:pt x="865" y="41290"/>
                    <a:pt x="-2278" y="22909"/>
                    <a:pt x="971" y="0"/>
                  </a:cubicBezTo>
                  <a:cubicBezTo>
                    <a:pt x="7418" y="0"/>
                    <a:pt x="13865" y="0"/>
                    <a:pt x="2031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" name="任意多边形: 形状 8"/>
            <p:cNvSpPr/>
            <p:nvPr/>
          </p:nvSpPr>
          <p:spPr>
            <a:xfrm>
              <a:off x="5835980" y="5505090"/>
              <a:ext cx="38626" cy="30811"/>
            </a:xfrm>
            <a:custGeom>
              <a:avLst/>
              <a:gdLst>
                <a:gd name="connsiteX0" fmla="*/ 0 w 38626"/>
                <a:gd name="connsiteY0" fmla="*/ 5145 h 30811"/>
                <a:gd name="connsiteX1" fmla="*/ 14438 w 38626"/>
                <a:gd name="connsiteY1" fmla="*/ 350 h 30811"/>
                <a:gd name="connsiteX2" fmla="*/ 38626 w 38626"/>
                <a:gd name="connsiteY2" fmla="*/ 18358 h 30811"/>
                <a:gd name="connsiteX3" fmla="*/ 13905 w 38626"/>
                <a:gd name="connsiteY3" fmla="*/ 30665 h 30811"/>
                <a:gd name="connsiteX4" fmla="*/ 0 w 38626"/>
                <a:gd name="connsiteY4" fmla="*/ 24484 h 30811"/>
                <a:gd name="connsiteX5" fmla="*/ 0 w 38626"/>
                <a:gd name="connsiteY5" fmla="*/ 5145 h 3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626" h="30811">
                  <a:moveTo>
                    <a:pt x="0" y="5145"/>
                  </a:moveTo>
                  <a:cubicBezTo>
                    <a:pt x="4902" y="3333"/>
                    <a:pt x="11295" y="-1302"/>
                    <a:pt x="14438" y="350"/>
                  </a:cubicBezTo>
                  <a:cubicBezTo>
                    <a:pt x="23229" y="4985"/>
                    <a:pt x="30688" y="12177"/>
                    <a:pt x="38626" y="18358"/>
                  </a:cubicBezTo>
                  <a:cubicBezTo>
                    <a:pt x="30422" y="22620"/>
                    <a:pt x="22590" y="28107"/>
                    <a:pt x="13905" y="30665"/>
                  </a:cubicBezTo>
                  <a:cubicBezTo>
                    <a:pt x="10176" y="31730"/>
                    <a:pt x="4688" y="26722"/>
                    <a:pt x="0" y="24484"/>
                  </a:cubicBezTo>
                  <a:cubicBezTo>
                    <a:pt x="0" y="17985"/>
                    <a:pt x="0" y="11591"/>
                    <a:pt x="0" y="51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" name="任意多边形: 形状 9"/>
            <p:cNvSpPr/>
            <p:nvPr/>
          </p:nvSpPr>
          <p:spPr>
            <a:xfrm>
              <a:off x="11435616" y="6685688"/>
              <a:ext cx="248326" cy="128840"/>
            </a:xfrm>
            <a:custGeom>
              <a:avLst/>
              <a:gdLst>
                <a:gd name="connsiteX0" fmla="*/ 137989 w 248326"/>
                <a:gd name="connsiteY0" fmla="*/ 105394 h 128840"/>
                <a:gd name="connsiteX1" fmla="*/ 0 w 248326"/>
                <a:gd name="connsiteY1" fmla="*/ 2036 h 128840"/>
                <a:gd name="connsiteX2" fmla="*/ 118169 w 248326"/>
                <a:gd name="connsiteY2" fmla="*/ 54141 h 128840"/>
                <a:gd name="connsiteX3" fmla="*/ 116997 w 248326"/>
                <a:gd name="connsiteY3" fmla="*/ 28142 h 128840"/>
                <a:gd name="connsiteX4" fmla="*/ 248327 w 248326"/>
                <a:gd name="connsiteY4" fmla="*/ 126652 h 128840"/>
                <a:gd name="connsiteX5" fmla="*/ 135165 w 248326"/>
                <a:gd name="connsiteY5" fmla="*/ 78170 h 128840"/>
                <a:gd name="connsiteX6" fmla="*/ 137989 w 248326"/>
                <a:gd name="connsiteY6" fmla="*/ 105394 h 12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24" h="128838">
                  <a:moveTo>
                    <a:pt x="137989" y="105394"/>
                  </a:moveTo>
                  <a:cubicBezTo>
                    <a:pt x="72990" y="106087"/>
                    <a:pt x="34310" y="76411"/>
                    <a:pt x="0" y="2036"/>
                  </a:cubicBezTo>
                  <a:cubicBezTo>
                    <a:pt x="34896" y="-5796"/>
                    <a:pt x="67822" y="8429"/>
                    <a:pt x="118169" y="54141"/>
                  </a:cubicBezTo>
                  <a:cubicBezTo>
                    <a:pt x="117743" y="44178"/>
                    <a:pt x="117371" y="36133"/>
                    <a:pt x="116997" y="28142"/>
                  </a:cubicBezTo>
                  <a:cubicBezTo>
                    <a:pt x="169796" y="22548"/>
                    <a:pt x="217746" y="59096"/>
                    <a:pt x="248327" y="126652"/>
                  </a:cubicBezTo>
                  <a:cubicBezTo>
                    <a:pt x="214442" y="134217"/>
                    <a:pt x="188070" y="123136"/>
                    <a:pt x="135165" y="78170"/>
                  </a:cubicBezTo>
                  <a:cubicBezTo>
                    <a:pt x="136177" y="87919"/>
                    <a:pt x="136977" y="95485"/>
                    <a:pt x="137989" y="1053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" name="任意多边形: 形状 10"/>
            <p:cNvSpPr/>
            <p:nvPr/>
          </p:nvSpPr>
          <p:spPr>
            <a:xfrm>
              <a:off x="10760661" y="6688254"/>
              <a:ext cx="150543" cy="114977"/>
            </a:xfrm>
            <a:custGeom>
              <a:avLst/>
              <a:gdLst>
                <a:gd name="connsiteX0" fmla="*/ 150543 w 150543"/>
                <a:gd name="connsiteY0" fmla="*/ 107836 h 114977"/>
                <a:gd name="connsiteX1" fmla="*/ 354 w 150543"/>
                <a:gd name="connsiteY1" fmla="*/ 23071 h 114977"/>
                <a:gd name="connsiteX2" fmla="*/ 12288 w 150543"/>
                <a:gd name="connsiteY2" fmla="*/ 1920 h 114977"/>
                <a:gd name="connsiteX3" fmla="*/ 150543 w 150543"/>
                <a:gd name="connsiteY3" fmla="*/ 107836 h 11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543" h="114977">
                  <a:moveTo>
                    <a:pt x="150543" y="107836"/>
                  </a:moveTo>
                  <a:cubicBezTo>
                    <a:pt x="63062" y="134155"/>
                    <a:pt x="33599" y="83648"/>
                    <a:pt x="354" y="23071"/>
                  </a:cubicBezTo>
                  <a:cubicBezTo>
                    <a:pt x="-1831" y="19075"/>
                    <a:pt x="6587" y="3305"/>
                    <a:pt x="12288" y="1920"/>
                  </a:cubicBezTo>
                  <a:cubicBezTo>
                    <a:pt x="67270" y="-11506"/>
                    <a:pt x="144683" y="47792"/>
                    <a:pt x="150543" y="1078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" name="任意多边形: 形状 11"/>
            <p:cNvSpPr/>
            <p:nvPr/>
          </p:nvSpPr>
          <p:spPr>
            <a:xfrm>
              <a:off x="10796716" y="6561914"/>
              <a:ext cx="162012" cy="120482"/>
            </a:xfrm>
            <a:custGeom>
              <a:avLst/>
              <a:gdLst>
                <a:gd name="connsiteX0" fmla="*/ 162013 w 162012"/>
                <a:gd name="connsiteY0" fmla="*/ 110519 h 120482"/>
                <a:gd name="connsiteX1" fmla="*/ 49117 w 162012"/>
                <a:gd name="connsiteY1" fmla="*/ 88302 h 120482"/>
                <a:gd name="connsiteX2" fmla="*/ 5376 w 162012"/>
                <a:gd name="connsiteY2" fmla="*/ 28951 h 120482"/>
                <a:gd name="connsiteX3" fmla="*/ 22638 w 162012"/>
                <a:gd name="connsiteY3" fmla="*/ 21 h 120482"/>
                <a:gd name="connsiteX4" fmla="*/ 74691 w 162012"/>
                <a:gd name="connsiteY4" fmla="*/ 12914 h 120482"/>
                <a:gd name="connsiteX5" fmla="*/ 162013 w 162012"/>
                <a:gd name="connsiteY5" fmla="*/ 110519 h 12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012" h="120482">
                  <a:moveTo>
                    <a:pt x="162013" y="110519"/>
                  </a:moveTo>
                  <a:cubicBezTo>
                    <a:pt x="117259" y="129326"/>
                    <a:pt x="76768" y="121281"/>
                    <a:pt x="49117" y="88302"/>
                  </a:cubicBezTo>
                  <a:cubicBezTo>
                    <a:pt x="33400" y="69495"/>
                    <a:pt x="19015" y="49410"/>
                    <a:pt x="5376" y="28951"/>
                  </a:cubicBezTo>
                  <a:cubicBezTo>
                    <a:pt x="-7943" y="8972"/>
                    <a:pt x="5643" y="-511"/>
                    <a:pt x="22638" y="21"/>
                  </a:cubicBezTo>
                  <a:cubicBezTo>
                    <a:pt x="40273" y="554"/>
                    <a:pt x="60146" y="3857"/>
                    <a:pt x="74691" y="12914"/>
                  </a:cubicBezTo>
                  <a:cubicBezTo>
                    <a:pt x="112784" y="36517"/>
                    <a:pt x="146775" y="65393"/>
                    <a:pt x="162013" y="1105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" name="任意多边形: 形状 12"/>
            <p:cNvSpPr/>
            <p:nvPr/>
          </p:nvSpPr>
          <p:spPr>
            <a:xfrm>
              <a:off x="10623754" y="6682503"/>
              <a:ext cx="148230" cy="110084"/>
            </a:xfrm>
            <a:custGeom>
              <a:avLst/>
              <a:gdLst>
                <a:gd name="connsiteX0" fmla="*/ 338 w 148230"/>
                <a:gd name="connsiteY0" fmla="*/ 1597 h 110084"/>
                <a:gd name="connsiteX1" fmla="*/ 140032 w 148230"/>
                <a:gd name="connsiteY1" fmla="*/ 66330 h 110084"/>
                <a:gd name="connsiteX2" fmla="*/ 112061 w 148230"/>
                <a:gd name="connsiteY2" fmla="*/ 109804 h 110084"/>
                <a:gd name="connsiteX3" fmla="*/ 338 w 148230"/>
                <a:gd name="connsiteY3" fmla="*/ 1597 h 11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30" h="110084">
                  <a:moveTo>
                    <a:pt x="338" y="1597"/>
                  </a:moveTo>
                  <a:cubicBezTo>
                    <a:pt x="68320" y="-6394"/>
                    <a:pt x="115897" y="15663"/>
                    <a:pt x="140032" y="66330"/>
                  </a:cubicBezTo>
                  <a:cubicBezTo>
                    <a:pt x="156335" y="100587"/>
                    <a:pt x="148982" y="112095"/>
                    <a:pt x="112061" y="109804"/>
                  </a:cubicBezTo>
                  <a:cubicBezTo>
                    <a:pt x="50046" y="106022"/>
                    <a:pt x="-4830" y="52851"/>
                    <a:pt x="338" y="15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" name="任意多边形: 形状 13"/>
            <p:cNvSpPr/>
            <p:nvPr/>
          </p:nvSpPr>
          <p:spPr>
            <a:xfrm>
              <a:off x="11024866" y="6716654"/>
              <a:ext cx="169456" cy="119127"/>
            </a:xfrm>
            <a:custGeom>
              <a:avLst/>
              <a:gdLst>
                <a:gd name="connsiteX0" fmla="*/ 169456 w 169456"/>
                <a:gd name="connsiteY0" fmla="*/ 110230 h 119127"/>
                <a:gd name="connsiteX1" fmla="*/ 47451 w 169456"/>
                <a:gd name="connsiteY1" fmla="*/ 86255 h 119127"/>
                <a:gd name="connsiteX2" fmla="*/ 6161 w 169456"/>
                <a:gd name="connsiteY2" fmla="*/ 29142 h 119127"/>
                <a:gd name="connsiteX3" fmla="*/ 20759 w 169456"/>
                <a:gd name="connsiteY3" fmla="*/ 212 h 119127"/>
                <a:gd name="connsiteX4" fmla="*/ 89486 w 169456"/>
                <a:gd name="connsiteY4" fmla="*/ 19978 h 119127"/>
                <a:gd name="connsiteX5" fmla="*/ 169456 w 169456"/>
                <a:gd name="connsiteY5" fmla="*/ 110230 h 11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456" h="119126">
                  <a:moveTo>
                    <a:pt x="169456" y="110230"/>
                  </a:moveTo>
                  <a:cubicBezTo>
                    <a:pt x="115273" y="125947"/>
                    <a:pt x="77073" y="122537"/>
                    <a:pt x="47451" y="86255"/>
                  </a:cubicBezTo>
                  <a:cubicBezTo>
                    <a:pt x="32586" y="68088"/>
                    <a:pt x="19533" y="48428"/>
                    <a:pt x="6161" y="29142"/>
                  </a:cubicBezTo>
                  <a:cubicBezTo>
                    <a:pt x="-6520" y="10868"/>
                    <a:pt x="1365" y="-1812"/>
                    <a:pt x="20759" y="212"/>
                  </a:cubicBezTo>
                  <a:cubicBezTo>
                    <a:pt x="44414" y="2716"/>
                    <a:pt x="72385" y="6019"/>
                    <a:pt x="89486" y="19978"/>
                  </a:cubicBezTo>
                  <a:cubicBezTo>
                    <a:pt x="118257" y="43527"/>
                    <a:pt x="139834" y="75813"/>
                    <a:pt x="169456" y="1102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" name="任意多边形: 形状 14"/>
            <p:cNvSpPr/>
            <p:nvPr/>
          </p:nvSpPr>
          <p:spPr>
            <a:xfrm>
              <a:off x="10891865" y="6704249"/>
              <a:ext cx="157279" cy="117893"/>
            </a:xfrm>
            <a:custGeom>
              <a:avLst/>
              <a:gdLst>
                <a:gd name="connsiteX0" fmla="*/ 127920 w 157279"/>
                <a:gd name="connsiteY0" fmla="*/ 117894 h 117893"/>
                <a:gd name="connsiteX1" fmla="*/ 27438 w 157279"/>
                <a:gd name="connsiteY1" fmla="*/ 56518 h 117893"/>
                <a:gd name="connsiteX2" fmla="*/ 17369 w 157279"/>
                <a:gd name="connsiteY2" fmla="*/ 40162 h 117893"/>
                <a:gd name="connsiteX3" fmla="*/ 0 w 157279"/>
                <a:gd name="connsiteY3" fmla="*/ 5638 h 117893"/>
                <a:gd name="connsiteX4" fmla="*/ 45180 w 157279"/>
                <a:gd name="connsiteY4" fmla="*/ 1003 h 117893"/>
                <a:gd name="connsiteX5" fmla="*/ 150509 w 157279"/>
                <a:gd name="connsiteY5" fmla="*/ 79214 h 117893"/>
                <a:gd name="connsiteX6" fmla="*/ 155784 w 157279"/>
                <a:gd name="connsiteY6" fmla="*/ 108410 h 117893"/>
                <a:gd name="connsiteX7" fmla="*/ 127920 w 157279"/>
                <a:gd name="connsiteY7" fmla="*/ 117894 h 11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279" h="117893">
                  <a:moveTo>
                    <a:pt x="127920" y="117894"/>
                  </a:moveTo>
                  <a:cubicBezTo>
                    <a:pt x="82634" y="114697"/>
                    <a:pt x="49015" y="95943"/>
                    <a:pt x="27438" y="56518"/>
                  </a:cubicBezTo>
                  <a:cubicBezTo>
                    <a:pt x="24348" y="50924"/>
                    <a:pt x="20352" y="45809"/>
                    <a:pt x="17369" y="40162"/>
                  </a:cubicBezTo>
                  <a:cubicBezTo>
                    <a:pt x="11348" y="28760"/>
                    <a:pt x="5754" y="17146"/>
                    <a:pt x="0" y="5638"/>
                  </a:cubicBezTo>
                  <a:cubicBezTo>
                    <a:pt x="15131" y="3826"/>
                    <a:pt x="31327" y="-2407"/>
                    <a:pt x="45180" y="1003"/>
                  </a:cubicBezTo>
                  <a:cubicBezTo>
                    <a:pt x="90625" y="12084"/>
                    <a:pt x="126055" y="39256"/>
                    <a:pt x="150509" y="79214"/>
                  </a:cubicBezTo>
                  <a:cubicBezTo>
                    <a:pt x="155571" y="87472"/>
                    <a:pt x="159567" y="101591"/>
                    <a:pt x="155784" y="108410"/>
                  </a:cubicBezTo>
                  <a:cubicBezTo>
                    <a:pt x="152161" y="114750"/>
                    <a:pt x="137616" y="114963"/>
                    <a:pt x="127920" y="1178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" name="任意多边形: 形状 15"/>
            <p:cNvSpPr/>
            <p:nvPr/>
          </p:nvSpPr>
          <p:spPr>
            <a:xfrm>
              <a:off x="10245244" y="6518584"/>
              <a:ext cx="144496" cy="112132"/>
            </a:xfrm>
            <a:custGeom>
              <a:avLst/>
              <a:gdLst>
                <a:gd name="connsiteX0" fmla="*/ 101485 w 144496"/>
                <a:gd name="connsiteY0" fmla="*/ 112132 h 112132"/>
                <a:gd name="connsiteX1" fmla="*/ 44 w 144496"/>
                <a:gd name="connsiteY1" fmla="*/ 21134 h 112132"/>
                <a:gd name="connsiteX2" fmla="*/ 14749 w 144496"/>
                <a:gd name="connsiteY2" fmla="*/ 2273 h 112132"/>
                <a:gd name="connsiteX3" fmla="*/ 144160 w 144496"/>
                <a:gd name="connsiteY3" fmla="*/ 89809 h 112132"/>
                <a:gd name="connsiteX4" fmla="*/ 101485 w 144496"/>
                <a:gd name="connsiteY4" fmla="*/ 112132 h 11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96" h="112132">
                  <a:moveTo>
                    <a:pt x="101485" y="112132"/>
                  </a:moveTo>
                  <a:cubicBezTo>
                    <a:pt x="57584" y="112185"/>
                    <a:pt x="5958" y="66952"/>
                    <a:pt x="44" y="21134"/>
                  </a:cubicBezTo>
                  <a:cubicBezTo>
                    <a:pt x="-702" y="15380"/>
                    <a:pt x="8196" y="4404"/>
                    <a:pt x="14749" y="2273"/>
                  </a:cubicBezTo>
                  <a:cubicBezTo>
                    <a:pt x="58276" y="-11952"/>
                    <a:pt x="138992" y="43404"/>
                    <a:pt x="144160" y="89809"/>
                  </a:cubicBezTo>
                  <a:cubicBezTo>
                    <a:pt x="146238" y="108562"/>
                    <a:pt x="139472" y="112079"/>
                    <a:pt x="101485" y="1121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" name="任意多边形: 形状 16"/>
            <p:cNvSpPr/>
            <p:nvPr/>
          </p:nvSpPr>
          <p:spPr>
            <a:xfrm>
              <a:off x="10330681" y="6663287"/>
              <a:ext cx="149707" cy="110244"/>
            </a:xfrm>
            <a:custGeom>
              <a:avLst/>
              <a:gdLst>
                <a:gd name="connsiteX0" fmla="*/ 116956 w 149707"/>
                <a:gd name="connsiteY0" fmla="*/ 110213 h 110244"/>
                <a:gd name="connsiteX1" fmla="*/ 6618 w 149707"/>
                <a:gd name="connsiteY1" fmla="*/ 38022 h 110244"/>
                <a:gd name="connsiteX2" fmla="*/ 28888 w 149707"/>
                <a:gd name="connsiteY2" fmla="*/ 461 h 110244"/>
                <a:gd name="connsiteX3" fmla="*/ 148975 w 149707"/>
                <a:gd name="connsiteY3" fmla="*/ 88210 h 110244"/>
                <a:gd name="connsiteX4" fmla="*/ 116956 w 149707"/>
                <a:gd name="connsiteY4" fmla="*/ 110213 h 110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707" h="110244">
                  <a:moveTo>
                    <a:pt x="116956" y="110213"/>
                  </a:moveTo>
                  <a:cubicBezTo>
                    <a:pt x="66555" y="107176"/>
                    <a:pt x="31019" y="80165"/>
                    <a:pt x="6618" y="38022"/>
                  </a:cubicBezTo>
                  <a:cubicBezTo>
                    <a:pt x="-7075" y="14420"/>
                    <a:pt x="544" y="3445"/>
                    <a:pt x="28888" y="461"/>
                  </a:cubicBezTo>
                  <a:cubicBezTo>
                    <a:pt x="79928" y="-4920"/>
                    <a:pt x="139492" y="37543"/>
                    <a:pt x="148975" y="88210"/>
                  </a:cubicBezTo>
                  <a:cubicBezTo>
                    <a:pt x="153930" y="114955"/>
                    <a:pt x="132672" y="109521"/>
                    <a:pt x="116956" y="1102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" name="任意多边形: 形状 17"/>
            <p:cNvSpPr/>
            <p:nvPr/>
          </p:nvSpPr>
          <p:spPr>
            <a:xfrm>
              <a:off x="10669620" y="6549445"/>
              <a:ext cx="147504" cy="115694"/>
            </a:xfrm>
            <a:custGeom>
              <a:avLst/>
              <a:gdLst>
                <a:gd name="connsiteX0" fmla="*/ 115583 w 147504"/>
                <a:gd name="connsiteY0" fmla="*/ 115529 h 115694"/>
                <a:gd name="connsiteX1" fmla="*/ 130 w 147504"/>
                <a:gd name="connsiteY1" fmla="*/ 22506 h 115694"/>
                <a:gd name="connsiteX2" fmla="*/ 14409 w 147504"/>
                <a:gd name="connsiteY2" fmla="*/ 1568 h 115694"/>
                <a:gd name="connsiteX3" fmla="*/ 146910 w 147504"/>
                <a:gd name="connsiteY3" fmla="*/ 93206 h 115694"/>
                <a:gd name="connsiteX4" fmla="*/ 115583 w 147504"/>
                <a:gd name="connsiteY4" fmla="*/ 115529 h 115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504" h="115694">
                  <a:moveTo>
                    <a:pt x="115583" y="115529"/>
                  </a:moveTo>
                  <a:cubicBezTo>
                    <a:pt x="67153" y="113398"/>
                    <a:pt x="10519" y="68911"/>
                    <a:pt x="130" y="22506"/>
                  </a:cubicBezTo>
                  <a:cubicBezTo>
                    <a:pt x="-1202" y="16592"/>
                    <a:pt x="7962" y="3273"/>
                    <a:pt x="14409" y="1568"/>
                  </a:cubicBezTo>
                  <a:cubicBezTo>
                    <a:pt x="58895" y="-10206"/>
                    <a:pt x="139717" y="46694"/>
                    <a:pt x="146910" y="93206"/>
                  </a:cubicBezTo>
                  <a:cubicBezTo>
                    <a:pt x="149734" y="111906"/>
                    <a:pt x="143021" y="116701"/>
                    <a:pt x="115583" y="1155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" name="任意多边形: 形状 18"/>
            <p:cNvSpPr/>
            <p:nvPr/>
          </p:nvSpPr>
          <p:spPr>
            <a:xfrm>
              <a:off x="10531069" y="6542073"/>
              <a:ext cx="146805" cy="109931"/>
            </a:xfrm>
            <a:custGeom>
              <a:avLst/>
              <a:gdLst>
                <a:gd name="connsiteX0" fmla="*/ 0 w 146805"/>
                <a:gd name="connsiteY0" fmla="*/ 3772 h 109931"/>
                <a:gd name="connsiteX1" fmla="*/ 144010 w 146805"/>
                <a:gd name="connsiteY1" fmla="*/ 78840 h 109931"/>
                <a:gd name="connsiteX2" fmla="*/ 126108 w 146805"/>
                <a:gd name="connsiteY2" fmla="*/ 109422 h 109931"/>
                <a:gd name="connsiteX3" fmla="*/ 0 w 146805"/>
                <a:gd name="connsiteY3" fmla="*/ 3772 h 10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05" h="109930">
                  <a:moveTo>
                    <a:pt x="0" y="3772"/>
                  </a:moveTo>
                  <a:cubicBezTo>
                    <a:pt x="60150" y="-11892"/>
                    <a:pt x="126002" y="22792"/>
                    <a:pt x="144010" y="78840"/>
                  </a:cubicBezTo>
                  <a:cubicBezTo>
                    <a:pt x="149870" y="97008"/>
                    <a:pt x="147685" y="107184"/>
                    <a:pt x="126108" y="109422"/>
                  </a:cubicBezTo>
                  <a:cubicBezTo>
                    <a:pt x="66863" y="115655"/>
                    <a:pt x="4422" y="63869"/>
                    <a:pt x="0" y="37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" name="任意多边形: 形状 19"/>
            <p:cNvSpPr/>
            <p:nvPr/>
          </p:nvSpPr>
          <p:spPr>
            <a:xfrm>
              <a:off x="10481308" y="6673118"/>
              <a:ext cx="148972" cy="106948"/>
            </a:xfrm>
            <a:custGeom>
              <a:avLst/>
              <a:gdLst>
                <a:gd name="connsiteX0" fmla="*/ 0 w 148972"/>
                <a:gd name="connsiteY0" fmla="*/ 2298 h 106948"/>
                <a:gd name="connsiteX1" fmla="*/ 143157 w 148972"/>
                <a:gd name="connsiteY1" fmla="*/ 72038 h 106948"/>
                <a:gd name="connsiteX2" fmla="*/ 120301 w 148972"/>
                <a:gd name="connsiteY2" fmla="*/ 106935 h 106948"/>
                <a:gd name="connsiteX3" fmla="*/ 0 w 148972"/>
                <a:gd name="connsiteY3" fmla="*/ 2298 h 10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972" h="106948">
                  <a:moveTo>
                    <a:pt x="0" y="2298"/>
                  </a:moveTo>
                  <a:cubicBezTo>
                    <a:pt x="56634" y="-9051"/>
                    <a:pt x="120834" y="22810"/>
                    <a:pt x="143157" y="72038"/>
                  </a:cubicBezTo>
                  <a:cubicBezTo>
                    <a:pt x="154985" y="98091"/>
                    <a:pt x="149444" y="106562"/>
                    <a:pt x="120301" y="106935"/>
                  </a:cubicBezTo>
                  <a:cubicBezTo>
                    <a:pt x="54503" y="107841"/>
                    <a:pt x="2078" y="63194"/>
                    <a:pt x="0" y="22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" name="任意多边形: 形状 20"/>
            <p:cNvSpPr/>
            <p:nvPr/>
          </p:nvSpPr>
          <p:spPr>
            <a:xfrm>
              <a:off x="10097018" y="6517712"/>
              <a:ext cx="139924" cy="105904"/>
            </a:xfrm>
            <a:custGeom>
              <a:avLst/>
              <a:gdLst>
                <a:gd name="connsiteX0" fmla="*/ 31485 w 139924"/>
                <a:gd name="connsiteY0" fmla="*/ 2 h 105904"/>
                <a:gd name="connsiteX1" fmla="*/ 137667 w 139924"/>
                <a:gd name="connsiteY1" fmla="*/ 70808 h 105904"/>
                <a:gd name="connsiteX2" fmla="*/ 112307 w 139924"/>
                <a:gd name="connsiteY2" fmla="*/ 105865 h 105904"/>
                <a:gd name="connsiteX3" fmla="*/ 4953 w 139924"/>
                <a:gd name="connsiteY3" fmla="*/ 37137 h 105904"/>
                <a:gd name="connsiteX4" fmla="*/ 31485 w 139924"/>
                <a:gd name="connsiteY4" fmla="*/ 2 h 10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924" h="105904">
                  <a:moveTo>
                    <a:pt x="31485" y="2"/>
                  </a:moveTo>
                  <a:cubicBezTo>
                    <a:pt x="84123" y="269"/>
                    <a:pt x="125680" y="28239"/>
                    <a:pt x="137667" y="70808"/>
                  </a:cubicBezTo>
                  <a:cubicBezTo>
                    <a:pt x="144114" y="93717"/>
                    <a:pt x="137081" y="105066"/>
                    <a:pt x="112307" y="105865"/>
                  </a:cubicBezTo>
                  <a:cubicBezTo>
                    <a:pt x="70538" y="107197"/>
                    <a:pt x="18645" y="74591"/>
                    <a:pt x="4953" y="37137"/>
                  </a:cubicBezTo>
                  <a:cubicBezTo>
                    <a:pt x="-5756" y="7834"/>
                    <a:pt x="-55" y="-158"/>
                    <a:pt x="31485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" name="任意多边形: 形状 21"/>
            <p:cNvSpPr/>
            <p:nvPr/>
          </p:nvSpPr>
          <p:spPr>
            <a:xfrm>
              <a:off x="10188313" y="6658699"/>
              <a:ext cx="141274" cy="107504"/>
            </a:xfrm>
            <a:custGeom>
              <a:avLst/>
              <a:gdLst>
                <a:gd name="connsiteX0" fmla="*/ 104871 w 141274"/>
                <a:gd name="connsiteY0" fmla="*/ 107502 h 107504"/>
                <a:gd name="connsiteX1" fmla="*/ 2579 w 141274"/>
                <a:gd name="connsiteY1" fmla="*/ 36057 h 107504"/>
                <a:gd name="connsiteX2" fmla="*/ 29857 w 141274"/>
                <a:gd name="connsiteY2" fmla="*/ 254 h 107504"/>
                <a:gd name="connsiteX3" fmla="*/ 132149 w 141274"/>
                <a:gd name="connsiteY3" fmla="*/ 63921 h 107504"/>
                <a:gd name="connsiteX4" fmla="*/ 104871 w 141274"/>
                <a:gd name="connsiteY4" fmla="*/ 107502 h 10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74" h="107504">
                  <a:moveTo>
                    <a:pt x="104871" y="107502"/>
                  </a:moveTo>
                  <a:cubicBezTo>
                    <a:pt x="52606" y="107236"/>
                    <a:pt x="15631" y="81396"/>
                    <a:pt x="2579" y="36057"/>
                  </a:cubicBezTo>
                  <a:cubicBezTo>
                    <a:pt x="-4774" y="10590"/>
                    <a:pt x="3378" y="-1983"/>
                    <a:pt x="29857" y="254"/>
                  </a:cubicBezTo>
                  <a:cubicBezTo>
                    <a:pt x="74184" y="3931"/>
                    <a:pt x="109560" y="25295"/>
                    <a:pt x="132149" y="63921"/>
                  </a:cubicBezTo>
                  <a:cubicBezTo>
                    <a:pt x="150264" y="94982"/>
                    <a:pt x="141526" y="107715"/>
                    <a:pt x="104871" y="1075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" name="任意多边形: 形状 22"/>
            <p:cNvSpPr/>
            <p:nvPr/>
          </p:nvSpPr>
          <p:spPr>
            <a:xfrm>
              <a:off x="10935659" y="6585839"/>
              <a:ext cx="149693" cy="113757"/>
            </a:xfrm>
            <a:custGeom>
              <a:avLst/>
              <a:gdLst>
                <a:gd name="connsiteX0" fmla="*/ 136338 w 149693"/>
                <a:gd name="connsiteY0" fmla="*/ 62832 h 113757"/>
                <a:gd name="connsiteX1" fmla="*/ 149497 w 149693"/>
                <a:gd name="connsiteY1" fmla="*/ 102097 h 113757"/>
                <a:gd name="connsiteX2" fmla="*/ 147845 w 149693"/>
                <a:gd name="connsiteY2" fmla="*/ 111048 h 113757"/>
                <a:gd name="connsiteX3" fmla="*/ 0 w 149693"/>
                <a:gd name="connsiteY3" fmla="*/ 1776 h 113757"/>
                <a:gd name="connsiteX4" fmla="*/ 137456 w 149693"/>
                <a:gd name="connsiteY4" fmla="*/ 63950 h 113757"/>
                <a:gd name="connsiteX5" fmla="*/ 136338 w 149693"/>
                <a:gd name="connsiteY5" fmla="*/ 62832 h 1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693" h="113757">
                  <a:moveTo>
                    <a:pt x="136338" y="62832"/>
                  </a:moveTo>
                  <a:cubicBezTo>
                    <a:pt x="140813" y="75885"/>
                    <a:pt x="145501" y="88884"/>
                    <a:pt x="149497" y="102097"/>
                  </a:cubicBezTo>
                  <a:cubicBezTo>
                    <a:pt x="150296" y="104761"/>
                    <a:pt x="148431" y="108171"/>
                    <a:pt x="147845" y="111048"/>
                  </a:cubicBezTo>
                  <a:cubicBezTo>
                    <a:pt x="85670" y="126978"/>
                    <a:pt x="8205" y="70344"/>
                    <a:pt x="0" y="1776"/>
                  </a:cubicBezTo>
                  <a:cubicBezTo>
                    <a:pt x="59884" y="-7974"/>
                    <a:pt x="100535" y="23779"/>
                    <a:pt x="137456" y="63950"/>
                  </a:cubicBezTo>
                  <a:lnTo>
                    <a:pt x="136338" y="62832"/>
                  </a:ln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" name="任意多边形: 形状 23"/>
            <p:cNvSpPr/>
            <p:nvPr/>
          </p:nvSpPr>
          <p:spPr>
            <a:xfrm>
              <a:off x="10034308" y="6658086"/>
              <a:ext cx="141093" cy="105899"/>
            </a:xfrm>
            <a:custGeom>
              <a:avLst/>
              <a:gdLst>
                <a:gd name="connsiteX0" fmla="*/ 107301 w 141093"/>
                <a:gd name="connsiteY0" fmla="*/ 105877 h 105899"/>
                <a:gd name="connsiteX1" fmla="*/ 5594 w 141093"/>
                <a:gd name="connsiteY1" fmla="*/ 41411 h 105899"/>
                <a:gd name="connsiteX2" fmla="*/ 29623 w 141093"/>
                <a:gd name="connsiteY2" fmla="*/ 281 h 105899"/>
                <a:gd name="connsiteX3" fmla="*/ 135965 w 141093"/>
                <a:gd name="connsiteY3" fmla="*/ 65972 h 105899"/>
                <a:gd name="connsiteX4" fmla="*/ 107301 w 141093"/>
                <a:gd name="connsiteY4" fmla="*/ 105877 h 10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093" h="105897">
                  <a:moveTo>
                    <a:pt x="107301" y="105877"/>
                  </a:moveTo>
                  <a:cubicBezTo>
                    <a:pt x="59352" y="106730"/>
                    <a:pt x="26106" y="83181"/>
                    <a:pt x="5594" y="41411"/>
                  </a:cubicBezTo>
                  <a:cubicBezTo>
                    <a:pt x="-6873" y="16051"/>
                    <a:pt x="1652" y="3105"/>
                    <a:pt x="29623" y="281"/>
                  </a:cubicBezTo>
                  <a:cubicBezTo>
                    <a:pt x="66704" y="-3448"/>
                    <a:pt x="121686" y="30543"/>
                    <a:pt x="135965" y="65972"/>
                  </a:cubicBezTo>
                  <a:cubicBezTo>
                    <a:pt x="147686" y="95275"/>
                    <a:pt x="139801" y="106303"/>
                    <a:pt x="107301" y="1058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" name="任意多边形: 形状 24"/>
            <p:cNvSpPr/>
            <p:nvPr/>
          </p:nvSpPr>
          <p:spPr>
            <a:xfrm>
              <a:off x="10388743" y="6528481"/>
              <a:ext cx="148656" cy="107990"/>
            </a:xfrm>
            <a:custGeom>
              <a:avLst/>
              <a:gdLst>
                <a:gd name="connsiteX0" fmla="*/ 100450 w 148656"/>
                <a:gd name="connsiteY0" fmla="*/ 107990 h 107990"/>
                <a:gd name="connsiteX1" fmla="*/ 8067 w 148656"/>
                <a:gd name="connsiteY1" fmla="*/ 40274 h 107990"/>
                <a:gd name="connsiteX2" fmla="*/ 33214 w 148656"/>
                <a:gd name="connsiteY2" fmla="*/ 369 h 107990"/>
                <a:gd name="connsiteX3" fmla="*/ 139396 w 148656"/>
                <a:gd name="connsiteY3" fmla="*/ 68564 h 107990"/>
                <a:gd name="connsiteX4" fmla="*/ 100450 w 148656"/>
                <a:gd name="connsiteY4" fmla="*/ 107990 h 10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56" h="107990">
                  <a:moveTo>
                    <a:pt x="100450" y="107990"/>
                  </a:moveTo>
                  <a:cubicBezTo>
                    <a:pt x="67045" y="106711"/>
                    <a:pt x="30870" y="83429"/>
                    <a:pt x="8067" y="40274"/>
                  </a:cubicBezTo>
                  <a:cubicBezTo>
                    <a:pt x="-8023" y="9852"/>
                    <a:pt x="-245" y="-2348"/>
                    <a:pt x="33214" y="369"/>
                  </a:cubicBezTo>
                  <a:cubicBezTo>
                    <a:pt x="80311" y="4205"/>
                    <a:pt x="116060" y="27594"/>
                    <a:pt x="139396" y="68564"/>
                  </a:cubicBezTo>
                  <a:cubicBezTo>
                    <a:pt x="157191" y="99785"/>
                    <a:pt x="151969" y="108096"/>
                    <a:pt x="100450" y="1079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" name="任意多边形: 形状 25"/>
            <p:cNvSpPr/>
            <p:nvPr/>
          </p:nvSpPr>
          <p:spPr>
            <a:xfrm>
              <a:off x="10580679" y="6412459"/>
              <a:ext cx="142595" cy="113609"/>
            </a:xfrm>
            <a:custGeom>
              <a:avLst/>
              <a:gdLst>
                <a:gd name="connsiteX0" fmla="*/ 33077 w 142595"/>
                <a:gd name="connsiteY0" fmla="*/ 86 h 113609"/>
                <a:gd name="connsiteX1" fmla="*/ 142509 w 142595"/>
                <a:gd name="connsiteY1" fmla="*/ 91670 h 113609"/>
                <a:gd name="connsiteX2" fmla="*/ 124341 w 142595"/>
                <a:gd name="connsiteY2" fmla="*/ 112928 h 113609"/>
                <a:gd name="connsiteX3" fmla="*/ 1483 w 142595"/>
                <a:gd name="connsiteY3" fmla="*/ 22515 h 113609"/>
                <a:gd name="connsiteX4" fmla="*/ 33077 w 142595"/>
                <a:gd name="connsiteY4" fmla="*/ 86 h 11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595" h="113609">
                  <a:moveTo>
                    <a:pt x="33077" y="86"/>
                  </a:moveTo>
                  <a:cubicBezTo>
                    <a:pt x="79215" y="778"/>
                    <a:pt x="132812" y="44306"/>
                    <a:pt x="142509" y="91670"/>
                  </a:cubicBezTo>
                  <a:cubicBezTo>
                    <a:pt x="143734" y="97584"/>
                    <a:pt x="131747" y="111649"/>
                    <a:pt x="124341" y="112928"/>
                  </a:cubicBezTo>
                  <a:cubicBezTo>
                    <a:pt x="81559" y="120333"/>
                    <a:pt x="9368" y="65937"/>
                    <a:pt x="1483" y="22515"/>
                  </a:cubicBezTo>
                  <a:cubicBezTo>
                    <a:pt x="-2460" y="885"/>
                    <a:pt x="-595" y="-447"/>
                    <a:pt x="33077" y="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" name="任意多边形: 形状 26"/>
            <p:cNvSpPr/>
            <p:nvPr/>
          </p:nvSpPr>
          <p:spPr>
            <a:xfrm>
              <a:off x="10158995" y="6377831"/>
              <a:ext cx="144211" cy="109835"/>
            </a:xfrm>
            <a:custGeom>
              <a:avLst/>
              <a:gdLst>
                <a:gd name="connsiteX0" fmla="*/ 32642 w 144211"/>
                <a:gd name="connsiteY0" fmla="*/ 30 h 109835"/>
                <a:gd name="connsiteX1" fmla="*/ 137066 w 144211"/>
                <a:gd name="connsiteY1" fmla="*/ 69344 h 109835"/>
                <a:gd name="connsiteX2" fmla="*/ 112239 w 144211"/>
                <a:gd name="connsiteY2" fmla="*/ 109835 h 109835"/>
                <a:gd name="connsiteX3" fmla="*/ 5417 w 144211"/>
                <a:gd name="connsiteY3" fmla="*/ 38017 h 109835"/>
                <a:gd name="connsiteX4" fmla="*/ 32642 w 144211"/>
                <a:gd name="connsiteY4" fmla="*/ 30 h 10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211" h="109835">
                  <a:moveTo>
                    <a:pt x="32642" y="30"/>
                  </a:moveTo>
                  <a:cubicBezTo>
                    <a:pt x="80592" y="3120"/>
                    <a:pt x="113784" y="29706"/>
                    <a:pt x="137066" y="69344"/>
                  </a:cubicBezTo>
                  <a:cubicBezTo>
                    <a:pt x="152357" y="95397"/>
                    <a:pt x="142660" y="109675"/>
                    <a:pt x="112239" y="109835"/>
                  </a:cubicBezTo>
                  <a:cubicBezTo>
                    <a:pt x="73773" y="109995"/>
                    <a:pt x="20122" y="73926"/>
                    <a:pt x="5417" y="38017"/>
                  </a:cubicBezTo>
                  <a:cubicBezTo>
                    <a:pt x="-6410" y="8927"/>
                    <a:pt x="463" y="-609"/>
                    <a:pt x="32642" y="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" name="任意多边形: 形状 27"/>
            <p:cNvSpPr/>
            <p:nvPr/>
          </p:nvSpPr>
          <p:spPr>
            <a:xfrm>
              <a:off x="10712404" y="6424331"/>
              <a:ext cx="146855" cy="114816"/>
            </a:xfrm>
            <a:custGeom>
              <a:avLst/>
              <a:gdLst>
                <a:gd name="connsiteX0" fmla="*/ 146855 w 146855"/>
                <a:gd name="connsiteY0" fmla="*/ 114375 h 114816"/>
                <a:gd name="connsiteX1" fmla="*/ 4285 w 146855"/>
                <a:gd name="connsiteY1" fmla="*/ 33180 h 114816"/>
                <a:gd name="connsiteX2" fmla="*/ 15420 w 146855"/>
                <a:gd name="connsiteY2" fmla="*/ 894 h 114816"/>
                <a:gd name="connsiteX3" fmla="*/ 146855 w 146855"/>
                <a:gd name="connsiteY3" fmla="*/ 114375 h 1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55" h="114816">
                  <a:moveTo>
                    <a:pt x="146855" y="114375"/>
                  </a:moveTo>
                  <a:cubicBezTo>
                    <a:pt x="76689" y="118957"/>
                    <a:pt x="22612" y="87630"/>
                    <a:pt x="4285" y="33180"/>
                  </a:cubicBezTo>
                  <a:cubicBezTo>
                    <a:pt x="-191" y="19861"/>
                    <a:pt x="-6105" y="5529"/>
                    <a:pt x="15420" y="894"/>
                  </a:cubicBezTo>
                  <a:cubicBezTo>
                    <a:pt x="61185" y="-8909"/>
                    <a:pt x="146909" y="64081"/>
                    <a:pt x="146855" y="1143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" name="任意多边形: 形状 28"/>
            <p:cNvSpPr/>
            <p:nvPr/>
          </p:nvSpPr>
          <p:spPr>
            <a:xfrm>
              <a:off x="10844984" y="6446736"/>
              <a:ext cx="145628" cy="117366"/>
            </a:xfrm>
            <a:custGeom>
              <a:avLst/>
              <a:gdLst>
                <a:gd name="connsiteX0" fmla="*/ 10279 w 145628"/>
                <a:gd name="connsiteY0" fmla="*/ 13 h 117366"/>
                <a:gd name="connsiteX1" fmla="*/ 143048 w 145628"/>
                <a:gd name="connsiteY1" fmla="*/ 89200 h 117366"/>
                <a:gd name="connsiteX2" fmla="*/ 120937 w 145628"/>
                <a:gd name="connsiteY2" fmla="*/ 117330 h 117366"/>
                <a:gd name="connsiteX3" fmla="*/ 423 w 145628"/>
                <a:gd name="connsiteY3" fmla="*/ 20844 h 117366"/>
                <a:gd name="connsiteX4" fmla="*/ 10279 w 145628"/>
                <a:gd name="connsiteY4" fmla="*/ 13 h 117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28" h="117366">
                  <a:moveTo>
                    <a:pt x="10279" y="13"/>
                  </a:moveTo>
                  <a:cubicBezTo>
                    <a:pt x="64463" y="-893"/>
                    <a:pt x="129781" y="46311"/>
                    <a:pt x="143048" y="89200"/>
                  </a:cubicBezTo>
                  <a:cubicBezTo>
                    <a:pt x="149068" y="108752"/>
                    <a:pt x="145658" y="118023"/>
                    <a:pt x="120937" y="117330"/>
                  </a:cubicBezTo>
                  <a:cubicBezTo>
                    <a:pt x="55512" y="115519"/>
                    <a:pt x="28714" y="67142"/>
                    <a:pt x="423" y="20844"/>
                  </a:cubicBezTo>
                  <a:cubicBezTo>
                    <a:pt x="-2187" y="16582"/>
                    <a:pt x="8042" y="4488"/>
                    <a:pt x="10279" y="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" name="任意多边形: 形状 29"/>
            <p:cNvSpPr/>
            <p:nvPr/>
          </p:nvSpPr>
          <p:spPr>
            <a:xfrm>
              <a:off x="9880259" y="6660527"/>
              <a:ext cx="135934" cy="103466"/>
            </a:xfrm>
            <a:custGeom>
              <a:avLst/>
              <a:gdLst>
                <a:gd name="connsiteX0" fmla="*/ 135935 w 135934"/>
                <a:gd name="connsiteY0" fmla="*/ 97736 h 103466"/>
                <a:gd name="connsiteX1" fmla="*/ 5990 w 135934"/>
                <a:gd name="connsiteY1" fmla="*/ 44191 h 103466"/>
                <a:gd name="connsiteX2" fmla="*/ 32576 w 135934"/>
                <a:gd name="connsiteY2" fmla="*/ 344 h 103466"/>
                <a:gd name="connsiteX3" fmla="*/ 135935 w 135934"/>
                <a:gd name="connsiteY3" fmla="*/ 97736 h 103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34" h="103466">
                  <a:moveTo>
                    <a:pt x="135935" y="97736"/>
                  </a:moveTo>
                  <a:cubicBezTo>
                    <a:pt x="79567" y="114891"/>
                    <a:pt x="26822" y="92514"/>
                    <a:pt x="5990" y="44191"/>
                  </a:cubicBezTo>
                  <a:cubicBezTo>
                    <a:pt x="-6743" y="14676"/>
                    <a:pt x="237" y="3168"/>
                    <a:pt x="32576" y="344"/>
                  </a:cubicBezTo>
                  <a:cubicBezTo>
                    <a:pt x="83989" y="-4184"/>
                    <a:pt x="127783" y="36413"/>
                    <a:pt x="135935" y="977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" name="任意多边形: 形状 30"/>
            <p:cNvSpPr/>
            <p:nvPr/>
          </p:nvSpPr>
          <p:spPr>
            <a:xfrm>
              <a:off x="10305186" y="6385725"/>
              <a:ext cx="137698" cy="109239"/>
            </a:xfrm>
            <a:custGeom>
              <a:avLst/>
              <a:gdLst>
                <a:gd name="connsiteX0" fmla="*/ 121086 w 137698"/>
                <a:gd name="connsiteY0" fmla="*/ 109240 h 109239"/>
                <a:gd name="connsiteX1" fmla="*/ 4035 w 137698"/>
                <a:gd name="connsiteY1" fmla="*/ 38487 h 109239"/>
                <a:gd name="connsiteX2" fmla="*/ 30141 w 137698"/>
                <a:gd name="connsiteY2" fmla="*/ 20 h 109239"/>
                <a:gd name="connsiteX3" fmla="*/ 137655 w 137698"/>
                <a:gd name="connsiteY3" fmla="*/ 88994 h 109239"/>
                <a:gd name="connsiteX4" fmla="*/ 121086 w 137698"/>
                <a:gd name="connsiteY4" fmla="*/ 109240 h 10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698" h="109239">
                  <a:moveTo>
                    <a:pt x="121086" y="109240"/>
                  </a:moveTo>
                  <a:cubicBezTo>
                    <a:pt x="61681" y="108068"/>
                    <a:pt x="17620" y="78392"/>
                    <a:pt x="4035" y="38487"/>
                  </a:cubicBezTo>
                  <a:cubicBezTo>
                    <a:pt x="-5449" y="10570"/>
                    <a:pt x="1211" y="713"/>
                    <a:pt x="30141" y="20"/>
                  </a:cubicBezTo>
                  <a:cubicBezTo>
                    <a:pt x="75800" y="-1098"/>
                    <a:pt x="132274" y="43815"/>
                    <a:pt x="137655" y="88994"/>
                  </a:cubicBezTo>
                  <a:cubicBezTo>
                    <a:pt x="138614" y="96719"/>
                    <a:pt x="123536" y="106363"/>
                    <a:pt x="121086" y="1092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" name="任意多边形: 形状 31"/>
            <p:cNvSpPr/>
            <p:nvPr/>
          </p:nvSpPr>
          <p:spPr>
            <a:xfrm>
              <a:off x="9863484" y="6365679"/>
              <a:ext cx="136678" cy="110692"/>
            </a:xfrm>
            <a:custGeom>
              <a:avLst/>
              <a:gdLst>
                <a:gd name="connsiteX0" fmla="*/ 107370 w 136678"/>
                <a:gd name="connsiteY0" fmla="*/ 110692 h 110692"/>
                <a:gd name="connsiteX1" fmla="*/ 2361 w 136678"/>
                <a:gd name="connsiteY1" fmla="*/ 34665 h 110692"/>
                <a:gd name="connsiteX2" fmla="*/ 19462 w 136678"/>
                <a:gd name="connsiteY2" fmla="*/ 1473 h 110692"/>
                <a:gd name="connsiteX3" fmla="*/ 136673 w 136678"/>
                <a:gd name="connsiteY3" fmla="*/ 86504 h 110692"/>
                <a:gd name="connsiteX4" fmla="*/ 107370 w 136678"/>
                <a:gd name="connsiteY4" fmla="*/ 110692 h 110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78" h="110692">
                  <a:moveTo>
                    <a:pt x="107370" y="110692"/>
                  </a:moveTo>
                  <a:cubicBezTo>
                    <a:pt x="55052" y="103766"/>
                    <a:pt x="14454" y="75210"/>
                    <a:pt x="2361" y="34665"/>
                  </a:cubicBezTo>
                  <a:cubicBezTo>
                    <a:pt x="-2754" y="17457"/>
                    <a:pt x="-623" y="5682"/>
                    <a:pt x="19462" y="1473"/>
                  </a:cubicBezTo>
                  <a:cubicBezTo>
                    <a:pt x="68265" y="-8863"/>
                    <a:pt x="134009" y="36850"/>
                    <a:pt x="136673" y="86504"/>
                  </a:cubicBezTo>
                  <a:cubicBezTo>
                    <a:pt x="137046" y="94016"/>
                    <a:pt x="117600" y="102594"/>
                    <a:pt x="107370" y="1106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" name="任意多边形: 形状 32"/>
            <p:cNvSpPr/>
            <p:nvPr/>
          </p:nvSpPr>
          <p:spPr>
            <a:xfrm>
              <a:off x="10444907" y="6397728"/>
              <a:ext cx="138637" cy="110191"/>
            </a:xfrm>
            <a:custGeom>
              <a:avLst/>
              <a:gdLst>
                <a:gd name="connsiteX0" fmla="*/ 34376 w 138637"/>
                <a:gd name="connsiteY0" fmla="*/ 5 h 110191"/>
                <a:gd name="connsiteX1" fmla="*/ 138587 w 138637"/>
                <a:gd name="connsiteY1" fmla="*/ 89192 h 110191"/>
                <a:gd name="connsiteX2" fmla="*/ 121165 w 138637"/>
                <a:gd name="connsiteY2" fmla="*/ 109651 h 110191"/>
                <a:gd name="connsiteX3" fmla="*/ 7311 w 138637"/>
                <a:gd name="connsiteY3" fmla="*/ 42308 h 110191"/>
                <a:gd name="connsiteX4" fmla="*/ 34376 w 138637"/>
                <a:gd name="connsiteY4" fmla="*/ 5 h 110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637" h="110191">
                  <a:moveTo>
                    <a:pt x="34376" y="5"/>
                  </a:moveTo>
                  <a:cubicBezTo>
                    <a:pt x="79342" y="378"/>
                    <a:pt x="131767" y="44013"/>
                    <a:pt x="138587" y="89192"/>
                  </a:cubicBezTo>
                  <a:cubicBezTo>
                    <a:pt x="139493" y="95319"/>
                    <a:pt x="127984" y="108851"/>
                    <a:pt x="121165" y="109651"/>
                  </a:cubicBezTo>
                  <a:cubicBezTo>
                    <a:pt x="76305" y="114712"/>
                    <a:pt x="25638" y="83598"/>
                    <a:pt x="7311" y="42308"/>
                  </a:cubicBezTo>
                  <a:cubicBezTo>
                    <a:pt x="-7234" y="9489"/>
                    <a:pt x="-1001" y="-261"/>
                    <a:pt x="34376" y="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" name="任意多边形: 形状 33"/>
            <p:cNvSpPr/>
            <p:nvPr/>
          </p:nvSpPr>
          <p:spPr>
            <a:xfrm>
              <a:off x="10219808" y="6243698"/>
              <a:ext cx="136582" cy="110081"/>
            </a:xfrm>
            <a:custGeom>
              <a:avLst/>
              <a:gdLst>
                <a:gd name="connsiteX0" fmla="*/ 108220 w 136582"/>
                <a:gd name="connsiteY0" fmla="*/ 110082 h 110081"/>
                <a:gd name="connsiteX1" fmla="*/ 67 w 136582"/>
                <a:gd name="connsiteY1" fmla="*/ 19456 h 110081"/>
                <a:gd name="connsiteX2" fmla="*/ 14824 w 136582"/>
                <a:gd name="connsiteY2" fmla="*/ 1662 h 110081"/>
                <a:gd name="connsiteX3" fmla="*/ 135605 w 136582"/>
                <a:gd name="connsiteY3" fmla="*/ 87013 h 110081"/>
                <a:gd name="connsiteX4" fmla="*/ 108220 w 136582"/>
                <a:gd name="connsiteY4" fmla="*/ 1100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582" h="110081">
                  <a:moveTo>
                    <a:pt x="108220" y="110082"/>
                  </a:moveTo>
                  <a:cubicBezTo>
                    <a:pt x="58299" y="109336"/>
                    <a:pt x="9017" y="68205"/>
                    <a:pt x="67" y="19456"/>
                  </a:cubicBezTo>
                  <a:cubicBezTo>
                    <a:pt x="-892" y="14395"/>
                    <a:pt x="8698" y="2887"/>
                    <a:pt x="14824" y="1662"/>
                  </a:cubicBezTo>
                  <a:cubicBezTo>
                    <a:pt x="67409" y="-8940"/>
                    <a:pt x="124790" y="32563"/>
                    <a:pt x="135605" y="87013"/>
                  </a:cubicBezTo>
                  <a:cubicBezTo>
                    <a:pt x="141305" y="115409"/>
                    <a:pt x="120740" y="108537"/>
                    <a:pt x="108220" y="11008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" name="任意多边形: 形状 34"/>
            <p:cNvSpPr/>
            <p:nvPr/>
          </p:nvSpPr>
          <p:spPr>
            <a:xfrm>
              <a:off x="11065816" y="6605462"/>
              <a:ext cx="146247" cy="114933"/>
            </a:xfrm>
            <a:custGeom>
              <a:avLst/>
              <a:gdLst>
                <a:gd name="connsiteX0" fmla="*/ 7299 w 146247"/>
                <a:gd name="connsiteY0" fmla="*/ 44380 h 114933"/>
                <a:gd name="connsiteX1" fmla="*/ 0 w 146247"/>
                <a:gd name="connsiteY1" fmla="*/ 0 h 114933"/>
                <a:gd name="connsiteX2" fmla="*/ 51253 w 146247"/>
                <a:gd name="connsiteY2" fmla="*/ 7033 h 114933"/>
                <a:gd name="connsiteX3" fmla="*/ 138575 w 146247"/>
                <a:gd name="connsiteY3" fmla="*/ 79703 h 114933"/>
                <a:gd name="connsiteX4" fmla="*/ 146247 w 146247"/>
                <a:gd name="connsiteY4" fmla="*/ 108899 h 114933"/>
                <a:gd name="connsiteX5" fmla="*/ 113854 w 146247"/>
                <a:gd name="connsiteY5" fmla="*/ 113641 h 114933"/>
                <a:gd name="connsiteX6" fmla="*/ 17688 w 146247"/>
                <a:gd name="connsiteY6" fmla="*/ 54077 h 114933"/>
                <a:gd name="connsiteX7" fmla="*/ 6287 w 146247"/>
                <a:gd name="connsiteY7" fmla="*/ 43368 h 114933"/>
                <a:gd name="connsiteX8" fmla="*/ 7299 w 146247"/>
                <a:gd name="connsiteY8" fmla="*/ 44380 h 11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247" h="114933">
                  <a:moveTo>
                    <a:pt x="7299" y="44380"/>
                  </a:moveTo>
                  <a:cubicBezTo>
                    <a:pt x="4848" y="29569"/>
                    <a:pt x="2398" y="14758"/>
                    <a:pt x="0" y="0"/>
                  </a:cubicBezTo>
                  <a:cubicBezTo>
                    <a:pt x="17315" y="1971"/>
                    <a:pt x="38360" y="-1598"/>
                    <a:pt x="51253" y="7033"/>
                  </a:cubicBezTo>
                  <a:cubicBezTo>
                    <a:pt x="82580" y="28024"/>
                    <a:pt x="110817" y="53917"/>
                    <a:pt x="138575" y="79703"/>
                  </a:cubicBezTo>
                  <a:cubicBezTo>
                    <a:pt x="144809" y="85458"/>
                    <a:pt x="143850" y="98937"/>
                    <a:pt x="146247" y="108899"/>
                  </a:cubicBezTo>
                  <a:cubicBezTo>
                    <a:pt x="135272" y="110764"/>
                    <a:pt x="121526" y="117797"/>
                    <a:pt x="113854" y="113641"/>
                  </a:cubicBezTo>
                  <a:cubicBezTo>
                    <a:pt x="80769" y="95633"/>
                    <a:pt x="49442" y="74429"/>
                    <a:pt x="17688" y="54077"/>
                  </a:cubicBezTo>
                  <a:cubicBezTo>
                    <a:pt x="13373" y="51306"/>
                    <a:pt x="10070" y="46991"/>
                    <a:pt x="6287" y="43368"/>
                  </a:cubicBezTo>
                  <a:cubicBezTo>
                    <a:pt x="6180" y="43208"/>
                    <a:pt x="7299" y="44380"/>
                    <a:pt x="7299" y="443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" name="任意多边形: 形状 35"/>
            <p:cNvSpPr/>
            <p:nvPr/>
          </p:nvSpPr>
          <p:spPr>
            <a:xfrm>
              <a:off x="9947491" y="6516542"/>
              <a:ext cx="138466" cy="102012"/>
            </a:xfrm>
            <a:custGeom>
              <a:avLst/>
              <a:gdLst>
                <a:gd name="connsiteX0" fmla="*/ 34339 w 138466"/>
                <a:gd name="connsiteY0" fmla="*/ 0 h 102012"/>
                <a:gd name="connsiteX1" fmla="*/ 135726 w 138466"/>
                <a:gd name="connsiteY1" fmla="*/ 68515 h 102012"/>
                <a:gd name="connsiteX2" fmla="*/ 117718 w 138466"/>
                <a:gd name="connsiteY2" fmla="*/ 100641 h 102012"/>
                <a:gd name="connsiteX3" fmla="*/ 827 w 138466"/>
                <a:gd name="connsiteY3" fmla="*/ 24348 h 102012"/>
                <a:gd name="connsiteX4" fmla="*/ 34339 w 138466"/>
                <a:gd name="connsiteY4" fmla="*/ 0 h 102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466" h="102012">
                  <a:moveTo>
                    <a:pt x="34339" y="0"/>
                  </a:moveTo>
                  <a:cubicBezTo>
                    <a:pt x="83994" y="1172"/>
                    <a:pt x="120862" y="27704"/>
                    <a:pt x="135726" y="68515"/>
                  </a:cubicBezTo>
                  <a:cubicBezTo>
                    <a:pt x="142919" y="88334"/>
                    <a:pt x="135620" y="96646"/>
                    <a:pt x="117718" y="100641"/>
                  </a:cubicBezTo>
                  <a:cubicBezTo>
                    <a:pt x="74244" y="110231"/>
                    <a:pt x="8553" y="67876"/>
                    <a:pt x="827" y="24348"/>
                  </a:cubicBezTo>
                  <a:cubicBezTo>
                    <a:pt x="-4980" y="-8631"/>
                    <a:pt x="21233" y="3090"/>
                    <a:pt x="3433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" name="任意多边形: 形状 36"/>
            <p:cNvSpPr/>
            <p:nvPr/>
          </p:nvSpPr>
          <p:spPr>
            <a:xfrm>
              <a:off x="9793302" y="6515858"/>
              <a:ext cx="135563" cy="99142"/>
            </a:xfrm>
            <a:custGeom>
              <a:avLst/>
              <a:gdLst>
                <a:gd name="connsiteX0" fmla="*/ 105575 w 135563"/>
                <a:gd name="connsiteY0" fmla="*/ 99142 h 99142"/>
                <a:gd name="connsiteX1" fmla="*/ 2216 w 135563"/>
                <a:gd name="connsiteY1" fmla="*/ 27910 h 99142"/>
                <a:gd name="connsiteX2" fmla="*/ 16814 w 135563"/>
                <a:gd name="connsiteY2" fmla="*/ 685 h 99142"/>
                <a:gd name="connsiteX3" fmla="*/ 124648 w 135563"/>
                <a:gd name="connsiteY3" fmla="*/ 47675 h 99142"/>
                <a:gd name="connsiteX4" fmla="*/ 134398 w 135563"/>
                <a:gd name="connsiteY4" fmla="*/ 87953 h 99142"/>
                <a:gd name="connsiteX5" fmla="*/ 105575 w 135563"/>
                <a:gd name="connsiteY5" fmla="*/ 99142 h 9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563" h="99142">
                  <a:moveTo>
                    <a:pt x="105575" y="99142"/>
                  </a:moveTo>
                  <a:cubicBezTo>
                    <a:pt x="52457" y="99355"/>
                    <a:pt x="14363" y="70372"/>
                    <a:pt x="2216" y="27910"/>
                  </a:cubicBezTo>
                  <a:cubicBezTo>
                    <a:pt x="-2046" y="12992"/>
                    <a:pt x="-1620" y="2230"/>
                    <a:pt x="16814" y="685"/>
                  </a:cubicBezTo>
                  <a:cubicBezTo>
                    <a:pt x="61141" y="-2992"/>
                    <a:pt x="100140" y="7504"/>
                    <a:pt x="124648" y="47675"/>
                  </a:cubicBezTo>
                  <a:cubicBezTo>
                    <a:pt x="131787" y="59343"/>
                    <a:pt x="138287" y="76872"/>
                    <a:pt x="134398" y="87953"/>
                  </a:cubicBezTo>
                  <a:cubicBezTo>
                    <a:pt x="131680" y="95785"/>
                    <a:pt x="110955" y="97330"/>
                    <a:pt x="105575" y="991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" name="任意多边形: 形状 37"/>
            <p:cNvSpPr/>
            <p:nvPr/>
          </p:nvSpPr>
          <p:spPr>
            <a:xfrm>
              <a:off x="9933041" y="6224964"/>
              <a:ext cx="132807" cy="104666"/>
            </a:xfrm>
            <a:custGeom>
              <a:avLst/>
              <a:gdLst>
                <a:gd name="connsiteX0" fmla="*/ 132808 w 132807"/>
                <a:gd name="connsiteY0" fmla="*/ 99619 h 104666"/>
                <a:gd name="connsiteX1" fmla="*/ 3716 w 132807"/>
                <a:gd name="connsiteY1" fmla="*/ 37391 h 104666"/>
                <a:gd name="connsiteX2" fmla="*/ 28490 w 132807"/>
                <a:gd name="connsiteY2" fmla="*/ 150 h 104666"/>
                <a:gd name="connsiteX3" fmla="*/ 132808 w 132807"/>
                <a:gd name="connsiteY3" fmla="*/ 99619 h 104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07" h="104666">
                  <a:moveTo>
                    <a:pt x="132808" y="99619"/>
                  </a:moveTo>
                  <a:cubicBezTo>
                    <a:pt x="75001" y="116402"/>
                    <a:pt x="20765" y="90242"/>
                    <a:pt x="3716" y="37391"/>
                  </a:cubicBezTo>
                  <a:cubicBezTo>
                    <a:pt x="-4968" y="10432"/>
                    <a:pt x="892" y="1588"/>
                    <a:pt x="28490" y="150"/>
                  </a:cubicBezTo>
                  <a:cubicBezTo>
                    <a:pt x="82673" y="-2781"/>
                    <a:pt x="124869" y="37497"/>
                    <a:pt x="132808" y="996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" name="任意多边形: 形状 38"/>
            <p:cNvSpPr/>
            <p:nvPr/>
          </p:nvSpPr>
          <p:spPr>
            <a:xfrm>
              <a:off x="10493649" y="6270787"/>
              <a:ext cx="138807" cy="109065"/>
            </a:xfrm>
            <a:custGeom>
              <a:avLst/>
              <a:gdLst>
                <a:gd name="connsiteX0" fmla="*/ 138807 w 138807"/>
                <a:gd name="connsiteY0" fmla="*/ 106967 h 109065"/>
                <a:gd name="connsiteX1" fmla="*/ 1724 w 138807"/>
                <a:gd name="connsiteY1" fmla="*/ 22628 h 109065"/>
                <a:gd name="connsiteX2" fmla="*/ 22023 w 138807"/>
                <a:gd name="connsiteY2" fmla="*/ 198 h 109065"/>
                <a:gd name="connsiteX3" fmla="*/ 138807 w 138807"/>
                <a:gd name="connsiteY3" fmla="*/ 106967 h 10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807" h="109065">
                  <a:moveTo>
                    <a:pt x="138807" y="106967"/>
                  </a:moveTo>
                  <a:cubicBezTo>
                    <a:pt x="65018" y="116983"/>
                    <a:pt x="24474" y="91516"/>
                    <a:pt x="1724" y="22628"/>
                  </a:cubicBezTo>
                  <a:cubicBezTo>
                    <a:pt x="-4776" y="2862"/>
                    <a:pt x="8224" y="1157"/>
                    <a:pt x="22023" y="198"/>
                  </a:cubicBezTo>
                  <a:cubicBezTo>
                    <a:pt x="75780" y="-3638"/>
                    <a:pt x="134012" y="48734"/>
                    <a:pt x="138807" y="1069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" name="任意多边形: 形状 39"/>
            <p:cNvSpPr/>
            <p:nvPr/>
          </p:nvSpPr>
          <p:spPr>
            <a:xfrm>
              <a:off x="10974232" y="6470439"/>
              <a:ext cx="143733" cy="115696"/>
            </a:xfrm>
            <a:custGeom>
              <a:avLst/>
              <a:gdLst>
                <a:gd name="connsiteX0" fmla="*/ 0 w 143733"/>
                <a:gd name="connsiteY0" fmla="*/ 3641 h 115696"/>
                <a:gd name="connsiteX1" fmla="*/ 108367 w 143733"/>
                <a:gd name="connsiteY1" fmla="*/ 44345 h 115696"/>
                <a:gd name="connsiteX2" fmla="*/ 138362 w 143733"/>
                <a:gd name="connsiteY2" fmla="*/ 86008 h 115696"/>
                <a:gd name="connsiteX3" fmla="*/ 142571 w 143733"/>
                <a:gd name="connsiteY3" fmla="*/ 108811 h 115696"/>
                <a:gd name="connsiteX4" fmla="*/ 120887 w 143733"/>
                <a:gd name="connsiteY4" fmla="*/ 115524 h 115696"/>
                <a:gd name="connsiteX5" fmla="*/ 0 w 143733"/>
                <a:gd name="connsiteY5" fmla="*/ 3641 h 11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733" h="115694">
                  <a:moveTo>
                    <a:pt x="0" y="3641"/>
                  </a:moveTo>
                  <a:cubicBezTo>
                    <a:pt x="45499" y="-6961"/>
                    <a:pt x="81675" y="5292"/>
                    <a:pt x="108367" y="44345"/>
                  </a:cubicBezTo>
                  <a:cubicBezTo>
                    <a:pt x="118010" y="58463"/>
                    <a:pt x="129465" y="71463"/>
                    <a:pt x="138362" y="86008"/>
                  </a:cubicBezTo>
                  <a:cubicBezTo>
                    <a:pt x="142305" y="92454"/>
                    <a:pt x="145554" y="103430"/>
                    <a:pt x="142571" y="108811"/>
                  </a:cubicBezTo>
                  <a:cubicBezTo>
                    <a:pt x="139854" y="113712"/>
                    <a:pt x="128079" y="116429"/>
                    <a:pt x="120887" y="115524"/>
                  </a:cubicBezTo>
                  <a:cubicBezTo>
                    <a:pt x="57060" y="107692"/>
                    <a:pt x="18488" y="71783"/>
                    <a:pt x="0" y="36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" name="任意多边形: 形状 40"/>
            <p:cNvSpPr/>
            <p:nvPr/>
          </p:nvSpPr>
          <p:spPr>
            <a:xfrm>
              <a:off x="9722682" y="6664965"/>
              <a:ext cx="135704" cy="100339"/>
            </a:xfrm>
            <a:custGeom>
              <a:avLst/>
              <a:gdLst>
                <a:gd name="connsiteX0" fmla="*/ 135704 w 135704"/>
                <a:gd name="connsiteY0" fmla="*/ 88823 h 100339"/>
                <a:gd name="connsiteX1" fmla="*/ 2351 w 135704"/>
                <a:gd name="connsiteY1" fmla="*/ 37623 h 100339"/>
                <a:gd name="connsiteX2" fmla="*/ 24248 w 135704"/>
                <a:gd name="connsiteY2" fmla="*/ 1235 h 100339"/>
                <a:gd name="connsiteX3" fmla="*/ 107254 w 135704"/>
                <a:gd name="connsiteY3" fmla="*/ 32668 h 100339"/>
                <a:gd name="connsiteX4" fmla="*/ 135704 w 135704"/>
                <a:gd name="connsiteY4" fmla="*/ 88823 h 10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704" h="100339">
                  <a:moveTo>
                    <a:pt x="135704" y="88823"/>
                  </a:moveTo>
                  <a:cubicBezTo>
                    <a:pt x="78004" y="116794"/>
                    <a:pt x="18440" y="91540"/>
                    <a:pt x="2351" y="37623"/>
                  </a:cubicBezTo>
                  <a:cubicBezTo>
                    <a:pt x="-4363" y="15193"/>
                    <a:pt x="3416" y="4325"/>
                    <a:pt x="24248" y="1235"/>
                  </a:cubicBezTo>
                  <a:cubicBezTo>
                    <a:pt x="57439" y="-3720"/>
                    <a:pt x="87008" y="6136"/>
                    <a:pt x="107254" y="32668"/>
                  </a:cubicBezTo>
                  <a:cubicBezTo>
                    <a:pt x="119774" y="49078"/>
                    <a:pt x="126434" y="70016"/>
                    <a:pt x="135704" y="888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" name="任意多边形: 形状 41"/>
            <p:cNvSpPr/>
            <p:nvPr/>
          </p:nvSpPr>
          <p:spPr>
            <a:xfrm>
              <a:off x="10358379" y="6261086"/>
              <a:ext cx="138393" cy="106453"/>
            </a:xfrm>
            <a:custGeom>
              <a:avLst/>
              <a:gdLst>
                <a:gd name="connsiteX0" fmla="*/ 31238 w 138393"/>
                <a:gd name="connsiteY0" fmla="*/ 257 h 106453"/>
                <a:gd name="connsiteX1" fmla="*/ 136408 w 138393"/>
                <a:gd name="connsiteY1" fmla="*/ 78628 h 106453"/>
                <a:gd name="connsiteX2" fmla="*/ 115416 w 138393"/>
                <a:gd name="connsiteY2" fmla="*/ 106439 h 106453"/>
                <a:gd name="connsiteX3" fmla="*/ 2947 w 138393"/>
                <a:gd name="connsiteY3" fmla="*/ 26896 h 106453"/>
                <a:gd name="connsiteX4" fmla="*/ 31238 w 138393"/>
                <a:gd name="connsiteY4" fmla="*/ 257 h 10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93" h="106453">
                  <a:moveTo>
                    <a:pt x="31238" y="257"/>
                  </a:moveTo>
                  <a:cubicBezTo>
                    <a:pt x="85528" y="3027"/>
                    <a:pt x="123461" y="32223"/>
                    <a:pt x="136408" y="78628"/>
                  </a:cubicBezTo>
                  <a:cubicBezTo>
                    <a:pt x="142268" y="99513"/>
                    <a:pt x="135129" y="106013"/>
                    <a:pt x="115416" y="106439"/>
                  </a:cubicBezTo>
                  <a:cubicBezTo>
                    <a:pt x="75032" y="107345"/>
                    <a:pt x="15254" y="65468"/>
                    <a:pt x="2947" y="26896"/>
                  </a:cubicBezTo>
                  <a:cubicBezTo>
                    <a:pt x="-4405" y="3720"/>
                    <a:pt x="923" y="-1289"/>
                    <a:pt x="31238" y="2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" name="任意多边形: 形状 42"/>
            <p:cNvSpPr/>
            <p:nvPr/>
          </p:nvSpPr>
          <p:spPr>
            <a:xfrm>
              <a:off x="10630804" y="6290975"/>
              <a:ext cx="136764" cy="108161"/>
            </a:xfrm>
            <a:custGeom>
              <a:avLst/>
              <a:gdLst>
                <a:gd name="connsiteX0" fmla="*/ 1 w 136764"/>
                <a:gd name="connsiteY0" fmla="*/ 1162 h 108161"/>
                <a:gd name="connsiteX1" fmla="*/ 114921 w 136764"/>
                <a:gd name="connsiteY1" fmla="*/ 55292 h 108161"/>
                <a:gd name="connsiteX2" fmla="*/ 120728 w 136764"/>
                <a:gd name="connsiteY2" fmla="*/ 66640 h 108161"/>
                <a:gd name="connsiteX3" fmla="*/ 136765 w 136764"/>
                <a:gd name="connsiteY3" fmla="*/ 105266 h 108161"/>
                <a:gd name="connsiteX4" fmla="*/ 89987 w 136764"/>
                <a:gd name="connsiteY4" fmla="*/ 107451 h 108161"/>
                <a:gd name="connsiteX5" fmla="*/ 1 w 136764"/>
                <a:gd name="connsiteY5" fmla="*/ 1162 h 10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764" h="108161">
                  <a:moveTo>
                    <a:pt x="1" y="1162"/>
                  </a:moveTo>
                  <a:cubicBezTo>
                    <a:pt x="52426" y="-5072"/>
                    <a:pt x="91638" y="13895"/>
                    <a:pt x="114921" y="55292"/>
                  </a:cubicBezTo>
                  <a:cubicBezTo>
                    <a:pt x="116999" y="59021"/>
                    <a:pt x="119076" y="62751"/>
                    <a:pt x="120728" y="66640"/>
                  </a:cubicBezTo>
                  <a:cubicBezTo>
                    <a:pt x="126162" y="79480"/>
                    <a:pt x="131437" y="92373"/>
                    <a:pt x="136765" y="105266"/>
                  </a:cubicBezTo>
                  <a:cubicBezTo>
                    <a:pt x="121154" y="106172"/>
                    <a:pt x="105171" y="109635"/>
                    <a:pt x="89987" y="107451"/>
                  </a:cubicBezTo>
                  <a:cubicBezTo>
                    <a:pt x="41611" y="100525"/>
                    <a:pt x="-212" y="50710"/>
                    <a:pt x="1" y="11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" name="任意多边形: 形状 43"/>
            <p:cNvSpPr/>
            <p:nvPr/>
          </p:nvSpPr>
          <p:spPr>
            <a:xfrm>
              <a:off x="10757821" y="6308586"/>
              <a:ext cx="139318" cy="112917"/>
            </a:xfrm>
            <a:custGeom>
              <a:avLst/>
              <a:gdLst>
                <a:gd name="connsiteX0" fmla="*/ 139319 w 139318"/>
                <a:gd name="connsiteY0" fmla="*/ 111577 h 112917"/>
                <a:gd name="connsiteX1" fmla="*/ 1223 w 139318"/>
                <a:gd name="connsiteY1" fmla="*/ 24948 h 112917"/>
                <a:gd name="connsiteX2" fmla="*/ 22428 w 139318"/>
                <a:gd name="connsiteY2" fmla="*/ 14 h 112917"/>
                <a:gd name="connsiteX3" fmla="*/ 139319 w 139318"/>
                <a:gd name="connsiteY3" fmla="*/ 111577 h 1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18" h="112917">
                  <a:moveTo>
                    <a:pt x="139319" y="111577"/>
                  </a:moveTo>
                  <a:cubicBezTo>
                    <a:pt x="85615" y="121487"/>
                    <a:pt x="12731" y="74816"/>
                    <a:pt x="1223" y="24948"/>
                  </a:cubicBezTo>
                  <a:cubicBezTo>
                    <a:pt x="-2986" y="6727"/>
                    <a:pt x="3567" y="-359"/>
                    <a:pt x="22428" y="14"/>
                  </a:cubicBezTo>
                  <a:cubicBezTo>
                    <a:pt x="71710" y="1133"/>
                    <a:pt x="134737" y="59525"/>
                    <a:pt x="139319" y="1115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" name="任意多边形: 形状 44"/>
            <p:cNvSpPr/>
            <p:nvPr/>
          </p:nvSpPr>
          <p:spPr>
            <a:xfrm>
              <a:off x="9712404" y="6364790"/>
              <a:ext cx="130475" cy="101892"/>
            </a:xfrm>
            <a:custGeom>
              <a:avLst/>
              <a:gdLst>
                <a:gd name="connsiteX0" fmla="*/ 97019 w 130475"/>
                <a:gd name="connsiteY0" fmla="*/ 101884 h 101892"/>
                <a:gd name="connsiteX1" fmla="*/ 2771 w 130475"/>
                <a:gd name="connsiteY1" fmla="*/ 37951 h 101892"/>
                <a:gd name="connsiteX2" fmla="*/ 29570 w 130475"/>
                <a:gd name="connsiteY2" fmla="*/ 71 h 101892"/>
                <a:gd name="connsiteX3" fmla="*/ 124777 w 130475"/>
                <a:gd name="connsiteY3" fmla="*/ 61127 h 101892"/>
                <a:gd name="connsiteX4" fmla="*/ 97019 w 130475"/>
                <a:gd name="connsiteY4" fmla="*/ 101884 h 10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75" h="101892">
                  <a:moveTo>
                    <a:pt x="97019" y="101884"/>
                  </a:moveTo>
                  <a:cubicBezTo>
                    <a:pt x="52373" y="101405"/>
                    <a:pt x="14226" y="75512"/>
                    <a:pt x="2771" y="37951"/>
                  </a:cubicBezTo>
                  <a:cubicBezTo>
                    <a:pt x="-4901" y="12751"/>
                    <a:pt x="3144" y="1350"/>
                    <a:pt x="29570" y="71"/>
                  </a:cubicBezTo>
                  <a:cubicBezTo>
                    <a:pt x="64573" y="-1634"/>
                    <a:pt x="110179" y="27615"/>
                    <a:pt x="124777" y="61127"/>
                  </a:cubicBezTo>
                  <a:cubicBezTo>
                    <a:pt x="137457" y="90270"/>
                    <a:pt x="129305" y="102257"/>
                    <a:pt x="97019" y="1018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" name="任意多边形: 形状 45"/>
            <p:cNvSpPr/>
            <p:nvPr/>
          </p:nvSpPr>
          <p:spPr>
            <a:xfrm>
              <a:off x="10081885" y="6237582"/>
              <a:ext cx="126001" cy="101146"/>
            </a:xfrm>
            <a:custGeom>
              <a:avLst/>
              <a:gdLst>
                <a:gd name="connsiteX0" fmla="*/ 0 w 126001"/>
                <a:gd name="connsiteY0" fmla="*/ 2876 h 101146"/>
                <a:gd name="connsiteX1" fmla="*/ 118116 w 126001"/>
                <a:gd name="connsiteY1" fmla="*/ 49174 h 101146"/>
                <a:gd name="connsiteX2" fmla="*/ 126002 w 126001"/>
                <a:gd name="connsiteY2" fmla="*/ 96857 h 101146"/>
                <a:gd name="connsiteX3" fmla="*/ 79970 w 126001"/>
                <a:gd name="connsiteY3" fmla="*/ 100214 h 101146"/>
                <a:gd name="connsiteX4" fmla="*/ 0 w 126001"/>
                <a:gd name="connsiteY4" fmla="*/ 2876 h 10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01" h="101146">
                  <a:moveTo>
                    <a:pt x="0" y="2876"/>
                  </a:moveTo>
                  <a:cubicBezTo>
                    <a:pt x="50720" y="-6235"/>
                    <a:pt x="91957" y="5540"/>
                    <a:pt x="118116" y="49174"/>
                  </a:cubicBezTo>
                  <a:cubicBezTo>
                    <a:pt x="125842" y="62014"/>
                    <a:pt x="123657" y="80820"/>
                    <a:pt x="126002" y="96857"/>
                  </a:cubicBezTo>
                  <a:cubicBezTo>
                    <a:pt x="110604" y="98189"/>
                    <a:pt x="94461" y="103197"/>
                    <a:pt x="79970" y="100214"/>
                  </a:cubicBezTo>
                  <a:cubicBezTo>
                    <a:pt x="33938" y="90677"/>
                    <a:pt x="5274" y="54821"/>
                    <a:pt x="0" y="28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" name="任意多边形: 形状 46"/>
            <p:cNvSpPr/>
            <p:nvPr/>
          </p:nvSpPr>
          <p:spPr>
            <a:xfrm>
              <a:off x="9635294" y="6515074"/>
              <a:ext cx="130868" cy="96261"/>
            </a:xfrm>
            <a:custGeom>
              <a:avLst/>
              <a:gdLst>
                <a:gd name="connsiteX0" fmla="*/ 130869 w 130868"/>
                <a:gd name="connsiteY0" fmla="*/ 90868 h 96261"/>
                <a:gd name="connsiteX1" fmla="*/ 6093 w 130868"/>
                <a:gd name="connsiteY1" fmla="*/ 45795 h 96261"/>
                <a:gd name="connsiteX2" fmla="*/ 33850 w 130868"/>
                <a:gd name="connsiteY2" fmla="*/ 30 h 96261"/>
                <a:gd name="connsiteX3" fmla="*/ 130869 w 130868"/>
                <a:gd name="connsiteY3" fmla="*/ 90868 h 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68" h="96261">
                  <a:moveTo>
                    <a:pt x="130869" y="90868"/>
                  </a:moveTo>
                  <a:cubicBezTo>
                    <a:pt x="74448" y="106158"/>
                    <a:pt x="26338" y="88257"/>
                    <a:pt x="6093" y="45795"/>
                  </a:cubicBezTo>
                  <a:cubicBezTo>
                    <a:pt x="-7706" y="16812"/>
                    <a:pt x="2097" y="-823"/>
                    <a:pt x="33850" y="30"/>
                  </a:cubicBezTo>
                  <a:cubicBezTo>
                    <a:pt x="90165" y="1521"/>
                    <a:pt x="114086" y="20488"/>
                    <a:pt x="130869" y="908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" name="任意多边形: 形状 47"/>
            <p:cNvSpPr/>
            <p:nvPr/>
          </p:nvSpPr>
          <p:spPr>
            <a:xfrm>
              <a:off x="11191445" y="6627409"/>
              <a:ext cx="142997" cy="109994"/>
            </a:xfrm>
            <a:custGeom>
              <a:avLst/>
              <a:gdLst>
                <a:gd name="connsiteX0" fmla="*/ 136924 w 142997"/>
                <a:gd name="connsiteY0" fmla="*/ 70650 h 109994"/>
                <a:gd name="connsiteX1" fmla="*/ 142997 w 142997"/>
                <a:gd name="connsiteY1" fmla="*/ 107358 h 109994"/>
                <a:gd name="connsiteX2" fmla="*/ 0 w 142997"/>
                <a:gd name="connsiteY2" fmla="*/ 2348 h 109994"/>
                <a:gd name="connsiteX3" fmla="*/ 112682 w 142997"/>
                <a:gd name="connsiteY3" fmla="*/ 49978 h 109994"/>
                <a:gd name="connsiteX4" fmla="*/ 137456 w 142997"/>
                <a:gd name="connsiteY4" fmla="*/ 71396 h 109994"/>
                <a:gd name="connsiteX5" fmla="*/ 136924 w 142997"/>
                <a:gd name="connsiteY5" fmla="*/ 70650 h 10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997" h="109994">
                  <a:moveTo>
                    <a:pt x="136924" y="70650"/>
                  </a:moveTo>
                  <a:cubicBezTo>
                    <a:pt x="138948" y="82957"/>
                    <a:pt x="140973" y="95317"/>
                    <a:pt x="142997" y="107358"/>
                  </a:cubicBezTo>
                  <a:cubicBezTo>
                    <a:pt x="78904" y="122809"/>
                    <a:pt x="6766" y="68092"/>
                    <a:pt x="0" y="2348"/>
                  </a:cubicBezTo>
                  <a:cubicBezTo>
                    <a:pt x="40704" y="-7348"/>
                    <a:pt x="89027" y="13856"/>
                    <a:pt x="112682" y="49978"/>
                  </a:cubicBezTo>
                  <a:cubicBezTo>
                    <a:pt x="118436" y="58769"/>
                    <a:pt x="129039" y="64363"/>
                    <a:pt x="137456" y="71396"/>
                  </a:cubicBezTo>
                  <a:cubicBezTo>
                    <a:pt x="137403" y="71396"/>
                    <a:pt x="136924" y="70650"/>
                    <a:pt x="136924" y="706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" name="任意多边形: 形状 48"/>
            <p:cNvSpPr/>
            <p:nvPr/>
          </p:nvSpPr>
          <p:spPr>
            <a:xfrm>
              <a:off x="9630767" y="6212666"/>
              <a:ext cx="125859" cy="101927"/>
            </a:xfrm>
            <a:custGeom>
              <a:avLst/>
              <a:gdLst>
                <a:gd name="connsiteX0" fmla="*/ 125859 w 125859"/>
                <a:gd name="connsiteY0" fmla="*/ 97586 h 101927"/>
                <a:gd name="connsiteX1" fmla="*/ 3747 w 125859"/>
                <a:gd name="connsiteY1" fmla="*/ 40632 h 101927"/>
                <a:gd name="connsiteX2" fmla="*/ 30226 w 125859"/>
                <a:gd name="connsiteY2" fmla="*/ 301 h 101927"/>
                <a:gd name="connsiteX3" fmla="*/ 125859 w 125859"/>
                <a:gd name="connsiteY3" fmla="*/ 97586 h 10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59" h="101927">
                  <a:moveTo>
                    <a:pt x="125859" y="97586"/>
                  </a:moveTo>
                  <a:cubicBezTo>
                    <a:pt x="70024" y="112184"/>
                    <a:pt x="20583" y="89168"/>
                    <a:pt x="3747" y="40632"/>
                  </a:cubicBezTo>
                  <a:cubicBezTo>
                    <a:pt x="-5470" y="14100"/>
                    <a:pt x="1935" y="2805"/>
                    <a:pt x="30226" y="301"/>
                  </a:cubicBezTo>
                  <a:cubicBezTo>
                    <a:pt x="79987" y="-4068"/>
                    <a:pt x="122982" y="39673"/>
                    <a:pt x="125859" y="975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" name="任意多边形: 形状 49"/>
            <p:cNvSpPr/>
            <p:nvPr/>
          </p:nvSpPr>
          <p:spPr>
            <a:xfrm>
              <a:off x="10013856" y="6373978"/>
              <a:ext cx="134083" cy="100101"/>
            </a:xfrm>
            <a:custGeom>
              <a:avLst/>
              <a:gdLst>
                <a:gd name="connsiteX0" fmla="*/ 105804 w 134083"/>
                <a:gd name="connsiteY0" fmla="*/ 100102 h 100101"/>
                <a:gd name="connsiteX1" fmla="*/ 6387 w 134083"/>
                <a:gd name="connsiteY1" fmla="*/ 38193 h 100101"/>
                <a:gd name="connsiteX2" fmla="*/ 30096 w 134083"/>
                <a:gd name="connsiteY2" fmla="*/ 46 h 100101"/>
                <a:gd name="connsiteX3" fmla="*/ 128287 w 134083"/>
                <a:gd name="connsiteY3" fmla="*/ 56787 h 100101"/>
                <a:gd name="connsiteX4" fmla="*/ 133082 w 134083"/>
                <a:gd name="connsiteY4" fmla="*/ 92803 h 100101"/>
                <a:gd name="connsiteX5" fmla="*/ 105804 w 134083"/>
                <a:gd name="connsiteY5" fmla="*/ 100102 h 10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083" h="100101">
                  <a:moveTo>
                    <a:pt x="105804" y="100102"/>
                  </a:moveTo>
                  <a:cubicBezTo>
                    <a:pt x="59665" y="98184"/>
                    <a:pt x="26527" y="78098"/>
                    <a:pt x="6387" y="38193"/>
                  </a:cubicBezTo>
                  <a:cubicBezTo>
                    <a:pt x="-7092" y="11501"/>
                    <a:pt x="740" y="-859"/>
                    <a:pt x="30096" y="46"/>
                  </a:cubicBezTo>
                  <a:cubicBezTo>
                    <a:pt x="72558" y="1272"/>
                    <a:pt x="106603" y="20025"/>
                    <a:pt x="128287" y="56787"/>
                  </a:cubicBezTo>
                  <a:cubicBezTo>
                    <a:pt x="134094" y="66643"/>
                    <a:pt x="135213" y="81348"/>
                    <a:pt x="133082" y="92803"/>
                  </a:cubicBezTo>
                  <a:cubicBezTo>
                    <a:pt x="132336" y="96799"/>
                    <a:pt x="115340" y="97758"/>
                    <a:pt x="105804" y="1001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" name="任意多边形: 形状 50"/>
            <p:cNvSpPr/>
            <p:nvPr/>
          </p:nvSpPr>
          <p:spPr>
            <a:xfrm>
              <a:off x="9478928" y="6520005"/>
              <a:ext cx="126502" cy="98907"/>
            </a:xfrm>
            <a:custGeom>
              <a:avLst/>
              <a:gdLst>
                <a:gd name="connsiteX0" fmla="*/ 34112 w 126502"/>
                <a:gd name="connsiteY0" fmla="*/ 0 h 98907"/>
                <a:gd name="connsiteX1" fmla="*/ 123725 w 126502"/>
                <a:gd name="connsiteY1" fmla="*/ 59671 h 98907"/>
                <a:gd name="connsiteX2" fmla="*/ 100496 w 126502"/>
                <a:gd name="connsiteY2" fmla="*/ 98084 h 98907"/>
                <a:gd name="connsiteX3" fmla="*/ 11096 w 126502"/>
                <a:gd name="connsiteY3" fmla="*/ 59778 h 98907"/>
                <a:gd name="connsiteX4" fmla="*/ 601 w 126502"/>
                <a:gd name="connsiteY4" fmla="*/ 15610 h 98907"/>
                <a:gd name="connsiteX5" fmla="*/ 34112 w 126502"/>
                <a:gd name="connsiteY5" fmla="*/ 0 h 9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02" h="98907">
                  <a:moveTo>
                    <a:pt x="34112" y="0"/>
                  </a:moveTo>
                  <a:cubicBezTo>
                    <a:pt x="73218" y="799"/>
                    <a:pt x="112431" y="25680"/>
                    <a:pt x="123725" y="59671"/>
                  </a:cubicBezTo>
                  <a:cubicBezTo>
                    <a:pt x="130918" y="81408"/>
                    <a:pt x="124471" y="95314"/>
                    <a:pt x="100496" y="98084"/>
                  </a:cubicBezTo>
                  <a:cubicBezTo>
                    <a:pt x="63415" y="102400"/>
                    <a:pt x="32301" y="89773"/>
                    <a:pt x="11096" y="59778"/>
                  </a:cubicBezTo>
                  <a:cubicBezTo>
                    <a:pt x="2732" y="47950"/>
                    <a:pt x="-1690" y="29622"/>
                    <a:pt x="601" y="15610"/>
                  </a:cubicBezTo>
                  <a:cubicBezTo>
                    <a:pt x="1773" y="8791"/>
                    <a:pt x="22338" y="5168"/>
                    <a:pt x="3411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" name="任意多边形: 形状 51"/>
            <p:cNvSpPr/>
            <p:nvPr/>
          </p:nvSpPr>
          <p:spPr>
            <a:xfrm>
              <a:off x="9477068" y="6215084"/>
              <a:ext cx="127280" cy="99236"/>
            </a:xfrm>
            <a:custGeom>
              <a:avLst/>
              <a:gdLst>
                <a:gd name="connsiteX0" fmla="*/ 34268 w 127280"/>
                <a:gd name="connsiteY0" fmla="*/ 14 h 99236"/>
                <a:gd name="connsiteX1" fmla="*/ 123774 w 127280"/>
                <a:gd name="connsiteY1" fmla="*/ 61337 h 99236"/>
                <a:gd name="connsiteX2" fmla="*/ 100758 w 127280"/>
                <a:gd name="connsiteY2" fmla="*/ 98578 h 99236"/>
                <a:gd name="connsiteX3" fmla="*/ 4965 w 127280"/>
                <a:gd name="connsiteY3" fmla="*/ 41251 h 99236"/>
                <a:gd name="connsiteX4" fmla="*/ 34268 w 127280"/>
                <a:gd name="connsiteY4" fmla="*/ 14 h 9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78" h="99236">
                  <a:moveTo>
                    <a:pt x="34268" y="14"/>
                  </a:moveTo>
                  <a:cubicBezTo>
                    <a:pt x="75984" y="653"/>
                    <a:pt x="109443" y="24522"/>
                    <a:pt x="123774" y="61337"/>
                  </a:cubicBezTo>
                  <a:cubicBezTo>
                    <a:pt x="133204" y="85631"/>
                    <a:pt x="122975" y="95168"/>
                    <a:pt x="100758" y="98578"/>
                  </a:cubicBezTo>
                  <a:cubicBezTo>
                    <a:pt x="65595" y="103959"/>
                    <a:pt x="18338" y="75615"/>
                    <a:pt x="4965" y="41251"/>
                  </a:cubicBezTo>
                  <a:cubicBezTo>
                    <a:pt x="-6649" y="11256"/>
                    <a:pt x="1715" y="-466"/>
                    <a:pt x="34268" y="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" name="任意多边形: 形状 52"/>
            <p:cNvSpPr/>
            <p:nvPr/>
          </p:nvSpPr>
          <p:spPr>
            <a:xfrm>
              <a:off x="10141788" y="6097642"/>
              <a:ext cx="125808" cy="106476"/>
            </a:xfrm>
            <a:custGeom>
              <a:avLst/>
              <a:gdLst>
                <a:gd name="connsiteX0" fmla="*/ 125770 w 125808"/>
                <a:gd name="connsiteY0" fmla="*/ 105628 h 106476"/>
                <a:gd name="connsiteX1" fmla="*/ 1100 w 125808"/>
                <a:gd name="connsiteY1" fmla="*/ 28428 h 106476"/>
                <a:gd name="connsiteX2" fmla="*/ 20866 w 125808"/>
                <a:gd name="connsiteY2" fmla="*/ 138 h 106476"/>
                <a:gd name="connsiteX3" fmla="*/ 125770 w 125808"/>
                <a:gd name="connsiteY3" fmla="*/ 105628 h 10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06" h="106476">
                  <a:moveTo>
                    <a:pt x="125770" y="105628"/>
                  </a:moveTo>
                  <a:cubicBezTo>
                    <a:pt x="58853" y="112021"/>
                    <a:pt x="12022" y="81919"/>
                    <a:pt x="1100" y="28428"/>
                  </a:cubicBezTo>
                  <a:cubicBezTo>
                    <a:pt x="-2576" y="10527"/>
                    <a:pt x="2699" y="1310"/>
                    <a:pt x="20866" y="138"/>
                  </a:cubicBezTo>
                  <a:cubicBezTo>
                    <a:pt x="72226" y="-3112"/>
                    <a:pt x="127475" y="51551"/>
                    <a:pt x="125770" y="1056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" name="任意多边形: 形状 53"/>
            <p:cNvSpPr/>
            <p:nvPr/>
          </p:nvSpPr>
          <p:spPr>
            <a:xfrm>
              <a:off x="10280724" y="6116053"/>
              <a:ext cx="127903" cy="107098"/>
            </a:xfrm>
            <a:custGeom>
              <a:avLst/>
              <a:gdLst>
                <a:gd name="connsiteX0" fmla="*/ 29456 w 127903"/>
                <a:gd name="connsiteY0" fmla="*/ 1 h 107098"/>
                <a:gd name="connsiteX1" fmla="*/ 127860 w 127903"/>
                <a:gd name="connsiteY1" fmla="*/ 86365 h 107098"/>
                <a:gd name="connsiteX2" fmla="*/ 109906 w 127903"/>
                <a:gd name="connsiteY2" fmla="*/ 106770 h 107098"/>
                <a:gd name="connsiteX3" fmla="*/ 1112 w 127903"/>
                <a:gd name="connsiteY3" fmla="*/ 24562 h 107098"/>
                <a:gd name="connsiteX4" fmla="*/ 29456 w 127903"/>
                <a:gd name="connsiteY4" fmla="*/ 1 h 10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903" h="107098">
                  <a:moveTo>
                    <a:pt x="29456" y="1"/>
                  </a:moveTo>
                  <a:cubicBezTo>
                    <a:pt x="73357" y="587"/>
                    <a:pt x="121627" y="41611"/>
                    <a:pt x="127860" y="86365"/>
                  </a:cubicBezTo>
                  <a:cubicBezTo>
                    <a:pt x="128712" y="92491"/>
                    <a:pt x="116778" y="106130"/>
                    <a:pt x="109906" y="106770"/>
                  </a:cubicBezTo>
                  <a:cubicBezTo>
                    <a:pt x="63074" y="111192"/>
                    <a:pt x="10969" y="70275"/>
                    <a:pt x="1112" y="24562"/>
                  </a:cubicBezTo>
                  <a:cubicBezTo>
                    <a:pt x="-4641" y="-1916"/>
                    <a:pt x="12994" y="108"/>
                    <a:pt x="29456" y="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" name="任意多边形: 形状 54"/>
            <p:cNvSpPr/>
            <p:nvPr/>
          </p:nvSpPr>
          <p:spPr>
            <a:xfrm>
              <a:off x="9396717" y="6371734"/>
              <a:ext cx="123011" cy="96744"/>
            </a:xfrm>
            <a:custGeom>
              <a:avLst/>
              <a:gdLst>
                <a:gd name="connsiteX0" fmla="*/ 52231 w 123011"/>
                <a:gd name="connsiteY0" fmla="*/ 0 h 96744"/>
                <a:gd name="connsiteX1" fmla="*/ 122877 w 123011"/>
                <a:gd name="connsiteY1" fmla="*/ 74056 h 96744"/>
                <a:gd name="connsiteX2" fmla="*/ 105295 w 123011"/>
                <a:gd name="connsiteY2" fmla="*/ 94568 h 96744"/>
                <a:gd name="connsiteX3" fmla="*/ 9609 w 123011"/>
                <a:gd name="connsiteY3" fmla="*/ 51253 h 96744"/>
                <a:gd name="connsiteX4" fmla="*/ 34969 w 123011"/>
                <a:gd name="connsiteY4" fmla="*/ 1545 h 96744"/>
                <a:gd name="connsiteX5" fmla="*/ 52231 w 123011"/>
                <a:gd name="connsiteY5" fmla="*/ 0 h 9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011" h="96744">
                  <a:moveTo>
                    <a:pt x="52231" y="0"/>
                  </a:moveTo>
                  <a:cubicBezTo>
                    <a:pt x="89578" y="480"/>
                    <a:pt x="125487" y="37774"/>
                    <a:pt x="122877" y="74056"/>
                  </a:cubicBezTo>
                  <a:cubicBezTo>
                    <a:pt x="122344" y="81515"/>
                    <a:pt x="112701" y="92597"/>
                    <a:pt x="105295" y="94568"/>
                  </a:cubicBezTo>
                  <a:cubicBezTo>
                    <a:pt x="70878" y="103732"/>
                    <a:pt x="27403" y="82953"/>
                    <a:pt x="9609" y="51253"/>
                  </a:cubicBezTo>
                  <a:cubicBezTo>
                    <a:pt x="-8506" y="18914"/>
                    <a:pt x="-1527" y="5115"/>
                    <a:pt x="34969" y="1545"/>
                  </a:cubicBezTo>
                  <a:cubicBezTo>
                    <a:pt x="41309" y="906"/>
                    <a:pt x="47702" y="426"/>
                    <a:pt x="5223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2" name="任意多边形: 形状 55"/>
            <p:cNvSpPr/>
            <p:nvPr/>
          </p:nvSpPr>
          <p:spPr>
            <a:xfrm>
              <a:off x="9784622" y="6219306"/>
              <a:ext cx="130281" cy="101941"/>
            </a:xfrm>
            <a:custGeom>
              <a:avLst/>
              <a:gdLst>
                <a:gd name="connsiteX0" fmla="*/ 96567 w 130281"/>
                <a:gd name="connsiteY0" fmla="*/ 101921 h 101941"/>
                <a:gd name="connsiteX1" fmla="*/ 4290 w 130281"/>
                <a:gd name="connsiteY1" fmla="*/ 37934 h 101941"/>
                <a:gd name="connsiteX2" fmla="*/ 31088 w 130281"/>
                <a:gd name="connsiteY2" fmla="*/ 214 h 101941"/>
                <a:gd name="connsiteX3" fmla="*/ 122886 w 130281"/>
                <a:gd name="connsiteY3" fmla="*/ 61536 h 101941"/>
                <a:gd name="connsiteX4" fmla="*/ 96567 w 130281"/>
                <a:gd name="connsiteY4" fmla="*/ 101921 h 10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281" h="101941">
                  <a:moveTo>
                    <a:pt x="96567" y="101921"/>
                  </a:moveTo>
                  <a:cubicBezTo>
                    <a:pt x="57461" y="101175"/>
                    <a:pt x="18302" y="74057"/>
                    <a:pt x="4290" y="37934"/>
                  </a:cubicBezTo>
                  <a:cubicBezTo>
                    <a:pt x="-6100" y="11242"/>
                    <a:pt x="2212" y="-1864"/>
                    <a:pt x="31088" y="214"/>
                  </a:cubicBezTo>
                  <a:cubicBezTo>
                    <a:pt x="72645" y="3251"/>
                    <a:pt x="103706" y="24988"/>
                    <a:pt x="122886" y="61536"/>
                  </a:cubicBezTo>
                  <a:cubicBezTo>
                    <a:pt x="138230" y="90786"/>
                    <a:pt x="129812" y="102507"/>
                    <a:pt x="96567" y="1019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3" name="任意多边形: 形状 56"/>
            <p:cNvSpPr/>
            <p:nvPr/>
          </p:nvSpPr>
          <p:spPr>
            <a:xfrm>
              <a:off x="9561523" y="6678826"/>
              <a:ext cx="128484" cy="95589"/>
            </a:xfrm>
            <a:custGeom>
              <a:avLst/>
              <a:gdLst>
                <a:gd name="connsiteX0" fmla="*/ 0 w 128484"/>
                <a:gd name="connsiteY0" fmla="*/ 9537 h 95589"/>
                <a:gd name="connsiteX1" fmla="*/ 121739 w 128484"/>
                <a:gd name="connsiteY1" fmla="*/ 47044 h 95589"/>
                <a:gd name="connsiteX2" fmla="*/ 95580 w 128484"/>
                <a:gd name="connsiteY2" fmla="*/ 94994 h 95589"/>
                <a:gd name="connsiteX3" fmla="*/ 0 w 128484"/>
                <a:gd name="connsiteY3" fmla="*/ 9537 h 9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84" h="95589">
                  <a:moveTo>
                    <a:pt x="0" y="9537"/>
                  </a:moveTo>
                  <a:cubicBezTo>
                    <a:pt x="51999" y="-11827"/>
                    <a:pt x="100215" y="3570"/>
                    <a:pt x="121739" y="47044"/>
                  </a:cubicBezTo>
                  <a:cubicBezTo>
                    <a:pt x="136124" y="76081"/>
                    <a:pt x="127547" y="91744"/>
                    <a:pt x="95580" y="94994"/>
                  </a:cubicBezTo>
                  <a:cubicBezTo>
                    <a:pt x="48270" y="99842"/>
                    <a:pt x="20405" y="75388"/>
                    <a:pt x="0" y="95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4" name="任意多边形: 形状 57"/>
            <p:cNvSpPr/>
            <p:nvPr/>
          </p:nvSpPr>
          <p:spPr>
            <a:xfrm>
              <a:off x="10544533" y="6149986"/>
              <a:ext cx="132303" cy="108046"/>
            </a:xfrm>
            <a:custGeom>
              <a:avLst/>
              <a:gdLst>
                <a:gd name="connsiteX0" fmla="*/ 132304 w 132303"/>
                <a:gd name="connsiteY0" fmla="*/ 106935 h 108046"/>
                <a:gd name="connsiteX1" fmla="*/ 1987 w 132303"/>
                <a:gd name="connsiteY1" fmla="*/ 28777 h 108046"/>
                <a:gd name="connsiteX2" fmla="*/ 22872 w 132303"/>
                <a:gd name="connsiteY2" fmla="*/ 7 h 108046"/>
                <a:gd name="connsiteX3" fmla="*/ 132304 w 132303"/>
                <a:gd name="connsiteY3" fmla="*/ 106935 h 10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303" h="108046">
                  <a:moveTo>
                    <a:pt x="132304" y="106935"/>
                  </a:moveTo>
                  <a:cubicBezTo>
                    <a:pt x="79559" y="115193"/>
                    <a:pt x="16319" y="76300"/>
                    <a:pt x="1987" y="28777"/>
                  </a:cubicBezTo>
                  <a:cubicBezTo>
                    <a:pt x="-3714" y="9810"/>
                    <a:pt x="2733" y="273"/>
                    <a:pt x="22872" y="7"/>
                  </a:cubicBezTo>
                  <a:cubicBezTo>
                    <a:pt x="73325" y="-686"/>
                    <a:pt x="129960" y="53657"/>
                    <a:pt x="132304" y="1069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5" name="任意多边形: 形状 58"/>
            <p:cNvSpPr/>
            <p:nvPr/>
          </p:nvSpPr>
          <p:spPr>
            <a:xfrm>
              <a:off x="10887278" y="6331489"/>
              <a:ext cx="144440" cy="113932"/>
            </a:xfrm>
            <a:custGeom>
              <a:avLst/>
              <a:gdLst>
                <a:gd name="connsiteX0" fmla="*/ 144441 w 144440"/>
                <a:gd name="connsiteY0" fmla="*/ 108600 h 113932"/>
                <a:gd name="connsiteX1" fmla="*/ 1603 w 144440"/>
                <a:gd name="connsiteY1" fmla="*/ 25700 h 113932"/>
                <a:gd name="connsiteX2" fmla="*/ 21743 w 144440"/>
                <a:gd name="connsiteY2" fmla="*/ 1671 h 113932"/>
                <a:gd name="connsiteX3" fmla="*/ 98089 w 144440"/>
                <a:gd name="connsiteY3" fmla="*/ 42216 h 113932"/>
                <a:gd name="connsiteX4" fmla="*/ 144441 w 144440"/>
                <a:gd name="connsiteY4" fmla="*/ 108600 h 11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40" h="113932">
                  <a:moveTo>
                    <a:pt x="144441" y="108600"/>
                  </a:moveTo>
                  <a:cubicBezTo>
                    <a:pt x="90098" y="131509"/>
                    <a:pt x="16521" y="76260"/>
                    <a:pt x="1603" y="25700"/>
                  </a:cubicBezTo>
                  <a:cubicBezTo>
                    <a:pt x="-3884" y="7106"/>
                    <a:pt x="5173" y="-4509"/>
                    <a:pt x="21743" y="1671"/>
                  </a:cubicBezTo>
                  <a:cubicBezTo>
                    <a:pt x="48701" y="11688"/>
                    <a:pt x="76618" y="23888"/>
                    <a:pt x="98089" y="42216"/>
                  </a:cubicBezTo>
                  <a:cubicBezTo>
                    <a:pt x="117216" y="58625"/>
                    <a:pt x="128244" y="84518"/>
                    <a:pt x="144441" y="1086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6" name="任意多边形: 形状 59"/>
            <p:cNvSpPr/>
            <p:nvPr/>
          </p:nvSpPr>
          <p:spPr>
            <a:xfrm>
              <a:off x="11099594" y="6497180"/>
              <a:ext cx="137009" cy="112229"/>
            </a:xfrm>
            <a:custGeom>
              <a:avLst/>
              <a:gdLst>
                <a:gd name="connsiteX0" fmla="*/ 0 w 137009"/>
                <a:gd name="connsiteY0" fmla="*/ 1461 h 112229"/>
                <a:gd name="connsiteX1" fmla="*/ 136977 w 137009"/>
                <a:gd name="connsiteY1" fmla="*/ 92939 h 112229"/>
                <a:gd name="connsiteX2" fmla="*/ 121260 w 137009"/>
                <a:gd name="connsiteY2" fmla="*/ 112172 h 112229"/>
                <a:gd name="connsiteX3" fmla="*/ 0 w 137009"/>
                <a:gd name="connsiteY3" fmla="*/ 1461 h 11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009" h="112229">
                  <a:moveTo>
                    <a:pt x="0" y="1461"/>
                  </a:moveTo>
                  <a:cubicBezTo>
                    <a:pt x="54396" y="-9354"/>
                    <a:pt x="130956" y="41739"/>
                    <a:pt x="136977" y="92939"/>
                  </a:cubicBezTo>
                  <a:cubicBezTo>
                    <a:pt x="137669" y="98959"/>
                    <a:pt x="127120" y="111853"/>
                    <a:pt x="121260" y="112172"/>
                  </a:cubicBezTo>
                  <a:cubicBezTo>
                    <a:pt x="77306" y="114410"/>
                    <a:pt x="6979" y="50210"/>
                    <a:pt x="0" y="14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7" name="任意多边形: 形状 60"/>
            <p:cNvSpPr/>
            <p:nvPr/>
          </p:nvSpPr>
          <p:spPr>
            <a:xfrm>
              <a:off x="9396535" y="6681934"/>
              <a:ext cx="122499" cy="92660"/>
            </a:xfrm>
            <a:custGeom>
              <a:avLst/>
              <a:gdLst>
                <a:gd name="connsiteX0" fmla="*/ 122046 w 122499"/>
                <a:gd name="connsiteY0" fmla="*/ 86132 h 92660"/>
                <a:gd name="connsiteX1" fmla="*/ 3344 w 122499"/>
                <a:gd name="connsiteY1" fmla="*/ 41326 h 92660"/>
                <a:gd name="connsiteX2" fmla="*/ 32487 w 122499"/>
                <a:gd name="connsiteY2" fmla="*/ 142 h 92660"/>
                <a:gd name="connsiteX3" fmla="*/ 122046 w 122499"/>
                <a:gd name="connsiteY3" fmla="*/ 86132 h 9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499" h="92660">
                  <a:moveTo>
                    <a:pt x="122046" y="86132"/>
                  </a:moveTo>
                  <a:cubicBezTo>
                    <a:pt x="57527" y="102754"/>
                    <a:pt x="17409" y="87570"/>
                    <a:pt x="3344" y="41326"/>
                  </a:cubicBezTo>
                  <a:cubicBezTo>
                    <a:pt x="-5341" y="12715"/>
                    <a:pt x="2385" y="1740"/>
                    <a:pt x="32487" y="142"/>
                  </a:cubicBezTo>
                  <a:cubicBezTo>
                    <a:pt x="85924" y="-2682"/>
                    <a:pt x="127321" y="37063"/>
                    <a:pt x="122046" y="861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8" name="任意多边形: 形状 61"/>
            <p:cNvSpPr/>
            <p:nvPr/>
          </p:nvSpPr>
          <p:spPr>
            <a:xfrm>
              <a:off x="9922051" y="5943323"/>
              <a:ext cx="126414" cy="105920"/>
            </a:xfrm>
            <a:custGeom>
              <a:avLst/>
              <a:gdLst>
                <a:gd name="connsiteX0" fmla="*/ 101762 w 126414"/>
                <a:gd name="connsiteY0" fmla="*/ 105921 h 105920"/>
                <a:gd name="connsiteX1" fmla="*/ 2506 w 126414"/>
                <a:gd name="connsiteY1" fmla="*/ 30373 h 105920"/>
                <a:gd name="connsiteX2" fmla="*/ 24084 w 126414"/>
                <a:gd name="connsiteY2" fmla="*/ 5 h 105920"/>
                <a:gd name="connsiteX3" fmla="*/ 124512 w 126414"/>
                <a:gd name="connsiteY3" fmla="*/ 75233 h 105920"/>
                <a:gd name="connsiteX4" fmla="*/ 101762 w 126414"/>
                <a:gd name="connsiteY4" fmla="*/ 105921 h 10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14" h="105920">
                  <a:moveTo>
                    <a:pt x="101762" y="105921"/>
                  </a:moveTo>
                  <a:cubicBezTo>
                    <a:pt x="64361" y="105868"/>
                    <a:pt x="13748" y="66815"/>
                    <a:pt x="2506" y="30373"/>
                  </a:cubicBezTo>
                  <a:cubicBezTo>
                    <a:pt x="-3781" y="9968"/>
                    <a:pt x="1174" y="-261"/>
                    <a:pt x="24084" y="5"/>
                  </a:cubicBezTo>
                  <a:cubicBezTo>
                    <a:pt x="70914" y="538"/>
                    <a:pt x="112471" y="31705"/>
                    <a:pt x="124512" y="75233"/>
                  </a:cubicBezTo>
                  <a:cubicBezTo>
                    <a:pt x="130319" y="96278"/>
                    <a:pt x="122860" y="105761"/>
                    <a:pt x="101762" y="1059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9" name="任意多边形: 形状 62"/>
            <p:cNvSpPr/>
            <p:nvPr/>
          </p:nvSpPr>
          <p:spPr>
            <a:xfrm>
              <a:off x="10061838" y="5957668"/>
              <a:ext cx="126963" cy="105217"/>
            </a:xfrm>
            <a:custGeom>
              <a:avLst/>
              <a:gdLst>
                <a:gd name="connsiteX0" fmla="*/ 26867 w 126963"/>
                <a:gd name="connsiteY0" fmla="*/ 46 h 105217"/>
                <a:gd name="connsiteX1" fmla="*/ 124631 w 126963"/>
                <a:gd name="connsiteY1" fmla="*/ 73462 h 105217"/>
                <a:gd name="connsiteX2" fmla="*/ 100230 w 126963"/>
                <a:gd name="connsiteY2" fmla="*/ 105162 h 105217"/>
                <a:gd name="connsiteX3" fmla="*/ 2679 w 126963"/>
                <a:gd name="connsiteY3" fmla="*/ 30201 h 105217"/>
                <a:gd name="connsiteX4" fmla="*/ 26867 w 126963"/>
                <a:gd name="connsiteY4" fmla="*/ 46 h 105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3" h="105217">
                  <a:moveTo>
                    <a:pt x="26867" y="46"/>
                  </a:moveTo>
                  <a:cubicBezTo>
                    <a:pt x="74337" y="1484"/>
                    <a:pt x="111738" y="30361"/>
                    <a:pt x="124631" y="73462"/>
                  </a:cubicBezTo>
                  <a:cubicBezTo>
                    <a:pt x="131717" y="97064"/>
                    <a:pt x="122394" y="106015"/>
                    <a:pt x="100230" y="105162"/>
                  </a:cubicBezTo>
                  <a:cubicBezTo>
                    <a:pt x="66026" y="103884"/>
                    <a:pt x="12855" y="62594"/>
                    <a:pt x="2679" y="30201"/>
                  </a:cubicBezTo>
                  <a:cubicBezTo>
                    <a:pt x="-4407" y="7611"/>
                    <a:pt x="2200" y="-700"/>
                    <a:pt x="26867" y="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0" name="任意多边形: 形状 63"/>
            <p:cNvSpPr/>
            <p:nvPr/>
          </p:nvSpPr>
          <p:spPr>
            <a:xfrm>
              <a:off x="10003887" y="6091861"/>
              <a:ext cx="121258" cy="99358"/>
            </a:xfrm>
            <a:custGeom>
              <a:avLst/>
              <a:gdLst>
                <a:gd name="connsiteX0" fmla="*/ 120408 w 121258"/>
                <a:gd name="connsiteY0" fmla="*/ 98302 h 99358"/>
                <a:gd name="connsiteX1" fmla="*/ 7992 w 121258"/>
                <a:gd name="connsiteY1" fmla="*/ 48115 h 99358"/>
                <a:gd name="connsiteX2" fmla="*/ 0 w 121258"/>
                <a:gd name="connsiteY2" fmla="*/ 3468 h 99358"/>
                <a:gd name="connsiteX3" fmla="*/ 45499 w 121258"/>
                <a:gd name="connsiteY3" fmla="*/ 1390 h 99358"/>
                <a:gd name="connsiteX4" fmla="*/ 120408 w 121258"/>
                <a:gd name="connsiteY4" fmla="*/ 98302 h 99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57" h="99358">
                  <a:moveTo>
                    <a:pt x="120408" y="98302"/>
                  </a:moveTo>
                  <a:cubicBezTo>
                    <a:pt x="71978" y="103204"/>
                    <a:pt x="31647" y="91802"/>
                    <a:pt x="7992" y="48115"/>
                  </a:cubicBezTo>
                  <a:cubicBezTo>
                    <a:pt x="1172" y="35488"/>
                    <a:pt x="2451" y="18492"/>
                    <a:pt x="0" y="3468"/>
                  </a:cubicBezTo>
                  <a:cubicBezTo>
                    <a:pt x="15237" y="2509"/>
                    <a:pt x="31487" y="-2339"/>
                    <a:pt x="45499" y="1390"/>
                  </a:cubicBezTo>
                  <a:cubicBezTo>
                    <a:pt x="95633" y="14710"/>
                    <a:pt x="126907" y="56000"/>
                    <a:pt x="120408" y="983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1" name="任意多边形: 形状 64"/>
            <p:cNvSpPr/>
            <p:nvPr/>
          </p:nvSpPr>
          <p:spPr>
            <a:xfrm>
              <a:off x="9314016" y="6531700"/>
              <a:ext cx="125359" cy="92361"/>
            </a:xfrm>
            <a:custGeom>
              <a:avLst/>
              <a:gdLst>
                <a:gd name="connsiteX0" fmla="*/ 36474 w 125359"/>
                <a:gd name="connsiteY0" fmla="*/ 27 h 92361"/>
                <a:gd name="connsiteX1" fmla="*/ 122198 w 125359"/>
                <a:gd name="connsiteY1" fmla="*/ 55542 h 92361"/>
                <a:gd name="connsiteX2" fmla="*/ 105895 w 125359"/>
                <a:gd name="connsiteY2" fmla="*/ 87828 h 92361"/>
                <a:gd name="connsiteX3" fmla="*/ 6585 w 125359"/>
                <a:gd name="connsiteY3" fmla="*/ 44673 h 92361"/>
                <a:gd name="connsiteX4" fmla="*/ 36474 w 125359"/>
                <a:gd name="connsiteY4" fmla="*/ 27 h 92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59" h="92361">
                  <a:moveTo>
                    <a:pt x="36474" y="27"/>
                  </a:moveTo>
                  <a:cubicBezTo>
                    <a:pt x="72223" y="-932"/>
                    <a:pt x="110796" y="23948"/>
                    <a:pt x="122198" y="55542"/>
                  </a:cubicBezTo>
                  <a:cubicBezTo>
                    <a:pt x="128112" y="71898"/>
                    <a:pt x="127313" y="82394"/>
                    <a:pt x="105895" y="87828"/>
                  </a:cubicBezTo>
                  <a:cubicBezTo>
                    <a:pt x="56293" y="100349"/>
                    <a:pt x="23048" y="87242"/>
                    <a:pt x="6585" y="44673"/>
                  </a:cubicBezTo>
                  <a:cubicBezTo>
                    <a:pt x="-6894" y="9830"/>
                    <a:pt x="-980" y="1039"/>
                    <a:pt x="36474" y="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2" name="任意多边形: 形状 65"/>
            <p:cNvSpPr/>
            <p:nvPr/>
          </p:nvSpPr>
          <p:spPr>
            <a:xfrm>
              <a:off x="9557388" y="6068137"/>
              <a:ext cx="121190" cy="102900"/>
            </a:xfrm>
            <a:custGeom>
              <a:avLst/>
              <a:gdLst>
                <a:gd name="connsiteX0" fmla="*/ 92416 w 121190"/>
                <a:gd name="connsiteY0" fmla="*/ 102900 h 102900"/>
                <a:gd name="connsiteX1" fmla="*/ 33 w 121190"/>
                <a:gd name="connsiteY1" fmla="*/ 23570 h 102900"/>
                <a:gd name="connsiteX2" fmla="*/ 12766 w 121190"/>
                <a:gd name="connsiteY2" fmla="*/ 2951 h 102900"/>
                <a:gd name="connsiteX3" fmla="*/ 120494 w 121190"/>
                <a:gd name="connsiteY3" fmla="*/ 72585 h 102900"/>
                <a:gd name="connsiteX4" fmla="*/ 92416 w 121190"/>
                <a:gd name="connsiteY4" fmla="*/ 102900 h 10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190" h="102900">
                  <a:moveTo>
                    <a:pt x="92416" y="102900"/>
                  </a:moveTo>
                  <a:cubicBezTo>
                    <a:pt x="48089" y="101515"/>
                    <a:pt x="3602" y="63102"/>
                    <a:pt x="33" y="23570"/>
                  </a:cubicBezTo>
                  <a:cubicBezTo>
                    <a:pt x="-553" y="16910"/>
                    <a:pt x="6799" y="4656"/>
                    <a:pt x="12766" y="2951"/>
                  </a:cubicBezTo>
                  <a:cubicBezTo>
                    <a:pt x="59757" y="-10422"/>
                    <a:pt x="111543" y="23197"/>
                    <a:pt x="120494" y="72585"/>
                  </a:cubicBezTo>
                  <a:cubicBezTo>
                    <a:pt x="124809" y="96187"/>
                    <a:pt x="108293" y="101568"/>
                    <a:pt x="92416" y="1029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3" name="任意多边形: 形状 66"/>
            <p:cNvSpPr/>
            <p:nvPr/>
          </p:nvSpPr>
          <p:spPr>
            <a:xfrm>
              <a:off x="10675812" y="6171719"/>
              <a:ext cx="131341" cy="109691"/>
            </a:xfrm>
            <a:custGeom>
              <a:avLst/>
              <a:gdLst>
                <a:gd name="connsiteX0" fmla="*/ 131342 w 131341"/>
                <a:gd name="connsiteY0" fmla="*/ 108643 h 109691"/>
                <a:gd name="connsiteX1" fmla="*/ 2144 w 131341"/>
                <a:gd name="connsiteY1" fmla="*/ 26596 h 109691"/>
                <a:gd name="connsiteX2" fmla="*/ 19938 w 131341"/>
                <a:gd name="connsiteY2" fmla="*/ 10 h 109691"/>
                <a:gd name="connsiteX3" fmla="*/ 131342 w 131341"/>
                <a:gd name="connsiteY3" fmla="*/ 108643 h 10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341" h="109691">
                  <a:moveTo>
                    <a:pt x="131342" y="108643"/>
                  </a:moveTo>
                  <a:cubicBezTo>
                    <a:pt x="72203" y="116422"/>
                    <a:pt x="16848" y="80086"/>
                    <a:pt x="2144" y="26596"/>
                  </a:cubicBezTo>
                  <a:cubicBezTo>
                    <a:pt x="-2598" y="9441"/>
                    <a:pt x="-627" y="-363"/>
                    <a:pt x="19938" y="10"/>
                  </a:cubicBezTo>
                  <a:cubicBezTo>
                    <a:pt x="67355" y="969"/>
                    <a:pt x="126334" y="57284"/>
                    <a:pt x="131342" y="1086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4" name="任意多边形: 形状 67"/>
            <p:cNvSpPr/>
            <p:nvPr/>
          </p:nvSpPr>
          <p:spPr>
            <a:xfrm>
              <a:off x="10335107" y="5993094"/>
              <a:ext cx="128938" cy="101539"/>
            </a:xfrm>
            <a:custGeom>
              <a:avLst/>
              <a:gdLst>
                <a:gd name="connsiteX0" fmla="*/ 128939 w 128938"/>
                <a:gd name="connsiteY0" fmla="*/ 98772 h 101539"/>
                <a:gd name="connsiteX1" fmla="*/ 7 w 128938"/>
                <a:gd name="connsiteY1" fmla="*/ 2979 h 101539"/>
                <a:gd name="connsiteX2" fmla="*/ 128939 w 128938"/>
                <a:gd name="connsiteY2" fmla="*/ 98772 h 10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937" h="101539">
                  <a:moveTo>
                    <a:pt x="128939" y="98772"/>
                  </a:moveTo>
                  <a:cubicBezTo>
                    <a:pt x="58453" y="113263"/>
                    <a:pt x="-739" y="69309"/>
                    <a:pt x="7" y="2979"/>
                  </a:cubicBezTo>
                  <a:cubicBezTo>
                    <a:pt x="64473" y="-9754"/>
                    <a:pt x="101341" y="17630"/>
                    <a:pt x="128939" y="987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5" name="任意多边形: 形状 68"/>
            <p:cNvSpPr/>
            <p:nvPr/>
          </p:nvSpPr>
          <p:spPr>
            <a:xfrm>
              <a:off x="9705209" y="6070049"/>
              <a:ext cx="123128" cy="96838"/>
            </a:xfrm>
            <a:custGeom>
              <a:avLst/>
              <a:gdLst>
                <a:gd name="connsiteX0" fmla="*/ 123128 w 123128"/>
                <a:gd name="connsiteY0" fmla="*/ 92890 h 96838"/>
                <a:gd name="connsiteX1" fmla="*/ 2135 w 123128"/>
                <a:gd name="connsiteY1" fmla="*/ 33698 h 96838"/>
                <a:gd name="connsiteX2" fmla="*/ 23606 w 123128"/>
                <a:gd name="connsiteY2" fmla="*/ 933 h 96838"/>
                <a:gd name="connsiteX3" fmla="*/ 123128 w 123128"/>
                <a:gd name="connsiteY3" fmla="*/ 92890 h 9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128" h="96838">
                  <a:moveTo>
                    <a:pt x="123128" y="92890"/>
                  </a:moveTo>
                  <a:cubicBezTo>
                    <a:pt x="65961" y="107008"/>
                    <a:pt x="16413" y="82341"/>
                    <a:pt x="2135" y="33698"/>
                  </a:cubicBezTo>
                  <a:cubicBezTo>
                    <a:pt x="-3992" y="12920"/>
                    <a:pt x="3040" y="3863"/>
                    <a:pt x="23606" y="933"/>
                  </a:cubicBezTo>
                  <a:cubicBezTo>
                    <a:pt x="75871" y="-6473"/>
                    <a:pt x="116628" y="30768"/>
                    <a:pt x="123128" y="928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6" name="任意多边形: 形状 69"/>
            <p:cNvSpPr/>
            <p:nvPr/>
          </p:nvSpPr>
          <p:spPr>
            <a:xfrm>
              <a:off x="9854820" y="6076769"/>
              <a:ext cx="127553" cy="103760"/>
            </a:xfrm>
            <a:custGeom>
              <a:avLst/>
              <a:gdLst>
                <a:gd name="connsiteX0" fmla="*/ 96055 w 127553"/>
                <a:gd name="connsiteY0" fmla="*/ 103698 h 103760"/>
                <a:gd name="connsiteX1" fmla="*/ 4631 w 127553"/>
                <a:gd name="connsiteY1" fmla="*/ 40405 h 103760"/>
                <a:gd name="connsiteX2" fmla="*/ 34253 w 127553"/>
                <a:gd name="connsiteY2" fmla="*/ 1139 h 103760"/>
                <a:gd name="connsiteX3" fmla="*/ 122055 w 127553"/>
                <a:gd name="connsiteY3" fmla="*/ 68588 h 103760"/>
                <a:gd name="connsiteX4" fmla="*/ 96055 w 127553"/>
                <a:gd name="connsiteY4" fmla="*/ 103698 h 103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551" h="103760">
                  <a:moveTo>
                    <a:pt x="96055" y="103698"/>
                  </a:moveTo>
                  <a:cubicBezTo>
                    <a:pt x="53700" y="102313"/>
                    <a:pt x="19069" y="78338"/>
                    <a:pt x="4631" y="40405"/>
                  </a:cubicBezTo>
                  <a:cubicBezTo>
                    <a:pt x="-6877" y="10196"/>
                    <a:pt x="3086" y="-4349"/>
                    <a:pt x="34253" y="1139"/>
                  </a:cubicBezTo>
                  <a:cubicBezTo>
                    <a:pt x="74478" y="8225"/>
                    <a:pt x="104527" y="31827"/>
                    <a:pt x="122055" y="68588"/>
                  </a:cubicBezTo>
                  <a:cubicBezTo>
                    <a:pt x="134469" y="94534"/>
                    <a:pt x="125891" y="104657"/>
                    <a:pt x="96055" y="1036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7" name="任意多边形: 形状 70"/>
            <p:cNvSpPr/>
            <p:nvPr/>
          </p:nvSpPr>
          <p:spPr>
            <a:xfrm>
              <a:off x="11312225" y="6650976"/>
              <a:ext cx="153386" cy="116450"/>
            </a:xfrm>
            <a:custGeom>
              <a:avLst/>
              <a:gdLst>
                <a:gd name="connsiteX0" fmla="*/ 16623 w 153386"/>
                <a:gd name="connsiteY0" fmla="*/ 47829 h 116450"/>
                <a:gd name="connsiteX1" fmla="*/ 11827 w 153386"/>
                <a:gd name="connsiteY1" fmla="*/ 30940 h 116450"/>
                <a:gd name="connsiteX2" fmla="*/ 0 w 153386"/>
                <a:gd name="connsiteY2" fmla="*/ 6912 h 116450"/>
                <a:gd name="connsiteX3" fmla="*/ 31860 w 153386"/>
                <a:gd name="connsiteY3" fmla="*/ 1104 h 116450"/>
                <a:gd name="connsiteX4" fmla="*/ 107834 w 153386"/>
                <a:gd name="connsiteY4" fmla="*/ 49321 h 116450"/>
                <a:gd name="connsiteX5" fmla="*/ 153386 w 153386"/>
                <a:gd name="connsiteY5" fmla="*/ 116450 h 116450"/>
                <a:gd name="connsiteX6" fmla="*/ 42409 w 153386"/>
                <a:gd name="connsiteY6" fmla="*/ 74361 h 116450"/>
                <a:gd name="connsiteX7" fmla="*/ 16143 w 153386"/>
                <a:gd name="connsiteY7" fmla="*/ 47136 h 116450"/>
                <a:gd name="connsiteX8" fmla="*/ 16623 w 153386"/>
                <a:gd name="connsiteY8" fmla="*/ 47829 h 11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386" h="116450">
                  <a:moveTo>
                    <a:pt x="16623" y="47829"/>
                  </a:moveTo>
                  <a:cubicBezTo>
                    <a:pt x="15077" y="42181"/>
                    <a:pt x="14119" y="36268"/>
                    <a:pt x="11827" y="30940"/>
                  </a:cubicBezTo>
                  <a:cubicBezTo>
                    <a:pt x="8364" y="22735"/>
                    <a:pt x="3996" y="14903"/>
                    <a:pt x="0" y="6912"/>
                  </a:cubicBezTo>
                  <a:cubicBezTo>
                    <a:pt x="10816" y="4674"/>
                    <a:pt x="24242" y="-2785"/>
                    <a:pt x="31860" y="1104"/>
                  </a:cubicBezTo>
                  <a:cubicBezTo>
                    <a:pt x="58552" y="14743"/>
                    <a:pt x="85777" y="29501"/>
                    <a:pt x="107834" y="49321"/>
                  </a:cubicBezTo>
                  <a:cubicBezTo>
                    <a:pt x="125042" y="64771"/>
                    <a:pt x="134952" y="88426"/>
                    <a:pt x="153386" y="116450"/>
                  </a:cubicBezTo>
                  <a:cubicBezTo>
                    <a:pt x="105383" y="111815"/>
                    <a:pt x="68782" y="107873"/>
                    <a:pt x="42409" y="74361"/>
                  </a:cubicBezTo>
                  <a:cubicBezTo>
                    <a:pt x="34630" y="64505"/>
                    <a:pt x="24988" y="56193"/>
                    <a:pt x="16143" y="47136"/>
                  </a:cubicBezTo>
                  <a:cubicBezTo>
                    <a:pt x="16143" y="47083"/>
                    <a:pt x="16623" y="47829"/>
                    <a:pt x="16623" y="478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8" name="任意多边形: 形状 71"/>
            <p:cNvSpPr/>
            <p:nvPr/>
          </p:nvSpPr>
          <p:spPr>
            <a:xfrm>
              <a:off x="10415651" y="6131748"/>
              <a:ext cx="128003" cy="104579"/>
            </a:xfrm>
            <a:custGeom>
              <a:avLst/>
              <a:gdLst>
                <a:gd name="connsiteX0" fmla="*/ 127938 w 128003"/>
                <a:gd name="connsiteY0" fmla="*/ 104235 h 104579"/>
                <a:gd name="connsiteX1" fmla="*/ 4228 w 128003"/>
                <a:gd name="connsiteY1" fmla="*/ 35347 h 104579"/>
                <a:gd name="connsiteX2" fmla="*/ 2470 w 128003"/>
                <a:gd name="connsiteY2" fmla="*/ 6257 h 104579"/>
                <a:gd name="connsiteX3" fmla="*/ 31346 w 128003"/>
                <a:gd name="connsiteY3" fmla="*/ 663 h 104579"/>
                <a:gd name="connsiteX4" fmla="*/ 127938 w 128003"/>
                <a:gd name="connsiteY4" fmla="*/ 104235 h 10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03" h="104579">
                  <a:moveTo>
                    <a:pt x="127938" y="104235"/>
                  </a:moveTo>
                  <a:cubicBezTo>
                    <a:pt x="72583" y="107964"/>
                    <a:pt x="24420" y="81166"/>
                    <a:pt x="4228" y="35347"/>
                  </a:cubicBezTo>
                  <a:cubicBezTo>
                    <a:pt x="392" y="26609"/>
                    <a:pt x="-2112" y="11958"/>
                    <a:pt x="2470" y="6257"/>
                  </a:cubicBezTo>
                  <a:cubicBezTo>
                    <a:pt x="7265" y="290"/>
                    <a:pt x="21863" y="-988"/>
                    <a:pt x="31346" y="663"/>
                  </a:cubicBezTo>
                  <a:cubicBezTo>
                    <a:pt x="84571" y="9880"/>
                    <a:pt x="129963" y="58629"/>
                    <a:pt x="127938" y="1042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9" name="任意多边形: 形状 72"/>
            <p:cNvSpPr/>
            <p:nvPr/>
          </p:nvSpPr>
          <p:spPr>
            <a:xfrm>
              <a:off x="9557426" y="6365851"/>
              <a:ext cx="125370" cy="97820"/>
            </a:xfrm>
            <a:custGeom>
              <a:avLst/>
              <a:gdLst>
                <a:gd name="connsiteX0" fmla="*/ 92059 w 125370"/>
                <a:gd name="connsiteY0" fmla="*/ 97733 h 97820"/>
                <a:gd name="connsiteX1" fmla="*/ 2179 w 125370"/>
                <a:gd name="connsiteY1" fmla="*/ 35132 h 97820"/>
                <a:gd name="connsiteX2" fmla="*/ 25568 w 125370"/>
                <a:gd name="connsiteY2" fmla="*/ 341 h 97820"/>
                <a:gd name="connsiteX3" fmla="*/ 124291 w 125370"/>
                <a:gd name="connsiteY3" fmla="*/ 71840 h 97820"/>
                <a:gd name="connsiteX4" fmla="*/ 92059 w 125370"/>
                <a:gd name="connsiteY4" fmla="*/ 97733 h 9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70" h="97820">
                  <a:moveTo>
                    <a:pt x="92059" y="97733"/>
                  </a:moveTo>
                  <a:cubicBezTo>
                    <a:pt x="49010" y="96880"/>
                    <a:pt x="12462" y="70561"/>
                    <a:pt x="2179" y="35132"/>
                  </a:cubicBezTo>
                  <a:cubicBezTo>
                    <a:pt x="-4001" y="13767"/>
                    <a:pt x="2712" y="2579"/>
                    <a:pt x="25568" y="341"/>
                  </a:cubicBezTo>
                  <a:cubicBezTo>
                    <a:pt x="67870" y="-3761"/>
                    <a:pt x="115500" y="29644"/>
                    <a:pt x="124291" y="71840"/>
                  </a:cubicBezTo>
                  <a:cubicBezTo>
                    <a:pt x="130631" y="102634"/>
                    <a:pt x="107615" y="97253"/>
                    <a:pt x="92059" y="977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0" name="任意多边形: 形状 73"/>
            <p:cNvSpPr/>
            <p:nvPr/>
          </p:nvSpPr>
          <p:spPr>
            <a:xfrm>
              <a:off x="9398516" y="6063669"/>
              <a:ext cx="124563" cy="96499"/>
            </a:xfrm>
            <a:custGeom>
              <a:avLst/>
              <a:gdLst>
                <a:gd name="connsiteX0" fmla="*/ 92680 w 124563"/>
                <a:gd name="connsiteY0" fmla="*/ 96500 h 96499"/>
                <a:gd name="connsiteX1" fmla="*/ 2641 w 124563"/>
                <a:gd name="connsiteY1" fmla="*/ 37148 h 96499"/>
                <a:gd name="connsiteX2" fmla="*/ 27042 w 124563"/>
                <a:gd name="connsiteY2" fmla="*/ 227 h 96499"/>
                <a:gd name="connsiteX3" fmla="*/ 120012 w 124563"/>
                <a:gd name="connsiteY3" fmla="*/ 57287 h 96499"/>
                <a:gd name="connsiteX4" fmla="*/ 92680 w 124563"/>
                <a:gd name="connsiteY4" fmla="*/ 96500 h 9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61" h="96499">
                  <a:moveTo>
                    <a:pt x="92680" y="96500"/>
                  </a:moveTo>
                  <a:cubicBezTo>
                    <a:pt x="51017" y="96446"/>
                    <a:pt x="13776" y="71779"/>
                    <a:pt x="2641" y="37148"/>
                  </a:cubicBezTo>
                  <a:cubicBezTo>
                    <a:pt x="-4605" y="14559"/>
                    <a:pt x="2907" y="2411"/>
                    <a:pt x="27042" y="227"/>
                  </a:cubicBezTo>
                  <a:cubicBezTo>
                    <a:pt x="61353" y="-2810"/>
                    <a:pt x="107385" y="25054"/>
                    <a:pt x="120012" y="57287"/>
                  </a:cubicBezTo>
                  <a:cubicBezTo>
                    <a:pt x="130827" y="84725"/>
                    <a:pt x="122622" y="96553"/>
                    <a:pt x="92680" y="965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1" name="任意多边形: 形状 74"/>
            <p:cNvSpPr/>
            <p:nvPr/>
          </p:nvSpPr>
          <p:spPr>
            <a:xfrm>
              <a:off x="9630666" y="5922976"/>
              <a:ext cx="123315" cy="100263"/>
            </a:xfrm>
            <a:custGeom>
              <a:avLst/>
              <a:gdLst>
                <a:gd name="connsiteX0" fmla="*/ 94793 w 123315"/>
                <a:gd name="connsiteY0" fmla="*/ 100056 h 100263"/>
                <a:gd name="connsiteX1" fmla="*/ 1930 w 123315"/>
                <a:gd name="connsiteY1" fmla="*/ 32020 h 100263"/>
                <a:gd name="connsiteX2" fmla="*/ 26970 w 123315"/>
                <a:gd name="connsiteY2" fmla="*/ 0 h 100263"/>
                <a:gd name="connsiteX3" fmla="*/ 119993 w 123315"/>
                <a:gd name="connsiteY3" fmla="*/ 63987 h 100263"/>
                <a:gd name="connsiteX4" fmla="*/ 94793 w 123315"/>
                <a:gd name="connsiteY4" fmla="*/ 100056 h 100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15" h="100263">
                  <a:moveTo>
                    <a:pt x="94793" y="100056"/>
                  </a:moveTo>
                  <a:cubicBezTo>
                    <a:pt x="41249" y="95740"/>
                    <a:pt x="13704" y="75122"/>
                    <a:pt x="1930" y="32020"/>
                  </a:cubicBezTo>
                  <a:cubicBezTo>
                    <a:pt x="-4304" y="9164"/>
                    <a:pt x="4700" y="54"/>
                    <a:pt x="26970" y="0"/>
                  </a:cubicBezTo>
                  <a:cubicBezTo>
                    <a:pt x="60908" y="-106"/>
                    <a:pt x="109071" y="32872"/>
                    <a:pt x="119993" y="63987"/>
                  </a:cubicBezTo>
                  <a:cubicBezTo>
                    <a:pt x="128837" y="89240"/>
                    <a:pt x="119886" y="102080"/>
                    <a:pt x="94793" y="1000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2" name="任意多边形: 形状 75"/>
            <p:cNvSpPr/>
            <p:nvPr/>
          </p:nvSpPr>
          <p:spPr>
            <a:xfrm>
              <a:off x="11008643" y="6355897"/>
              <a:ext cx="136983" cy="114158"/>
            </a:xfrm>
            <a:custGeom>
              <a:avLst/>
              <a:gdLst>
                <a:gd name="connsiteX0" fmla="*/ 136983 w 136983"/>
                <a:gd name="connsiteY0" fmla="*/ 111044 h 114158"/>
                <a:gd name="connsiteX1" fmla="*/ 44600 w 136983"/>
                <a:gd name="connsiteY1" fmla="*/ 82967 h 114158"/>
                <a:gd name="connsiteX2" fmla="*/ 2777 w 136983"/>
                <a:gd name="connsiteY2" fmla="*/ 26599 h 114158"/>
                <a:gd name="connsiteX3" fmla="*/ 2137 w 136983"/>
                <a:gd name="connsiteY3" fmla="*/ 6460 h 114158"/>
                <a:gd name="connsiteX4" fmla="*/ 21371 w 136983"/>
                <a:gd name="connsiteY4" fmla="*/ 280 h 114158"/>
                <a:gd name="connsiteX5" fmla="*/ 136983 w 136983"/>
                <a:gd name="connsiteY5" fmla="*/ 111044 h 11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3" h="114158">
                  <a:moveTo>
                    <a:pt x="136983" y="111044"/>
                  </a:moveTo>
                  <a:cubicBezTo>
                    <a:pt x="98250" y="119835"/>
                    <a:pt x="68149" y="109872"/>
                    <a:pt x="44600" y="82967"/>
                  </a:cubicBezTo>
                  <a:cubicBezTo>
                    <a:pt x="29203" y="65438"/>
                    <a:pt x="15670" y="46099"/>
                    <a:pt x="2777" y="26599"/>
                  </a:cubicBezTo>
                  <a:cubicBezTo>
                    <a:pt x="-526" y="21591"/>
                    <a:pt x="-1059" y="10989"/>
                    <a:pt x="2137" y="6460"/>
                  </a:cubicBezTo>
                  <a:cubicBezTo>
                    <a:pt x="5334" y="1985"/>
                    <a:pt x="15351" y="-945"/>
                    <a:pt x="21371" y="280"/>
                  </a:cubicBezTo>
                  <a:cubicBezTo>
                    <a:pt x="80775" y="12907"/>
                    <a:pt x="117697" y="50041"/>
                    <a:pt x="136983" y="1110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3" name="任意多边形: 形状 76"/>
            <p:cNvSpPr/>
            <p:nvPr/>
          </p:nvSpPr>
          <p:spPr>
            <a:xfrm>
              <a:off x="9156791" y="6223793"/>
              <a:ext cx="122045" cy="91267"/>
            </a:xfrm>
            <a:custGeom>
              <a:avLst/>
              <a:gdLst>
                <a:gd name="connsiteX0" fmla="*/ 34666 w 122045"/>
                <a:gd name="connsiteY0" fmla="*/ 42 h 91267"/>
                <a:gd name="connsiteX1" fmla="*/ 118631 w 122045"/>
                <a:gd name="connsiteY1" fmla="*/ 53267 h 91267"/>
                <a:gd name="connsiteX2" fmla="*/ 101050 w 122045"/>
                <a:gd name="connsiteY2" fmla="*/ 88004 h 91267"/>
                <a:gd name="connsiteX3" fmla="*/ 3924 w 122045"/>
                <a:gd name="connsiteY3" fmla="*/ 39308 h 91267"/>
                <a:gd name="connsiteX4" fmla="*/ 34666 w 122045"/>
                <a:gd name="connsiteY4" fmla="*/ 42 h 9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44" h="91267">
                  <a:moveTo>
                    <a:pt x="34666" y="42"/>
                  </a:moveTo>
                  <a:cubicBezTo>
                    <a:pt x="74251" y="841"/>
                    <a:pt x="107017" y="21673"/>
                    <a:pt x="118631" y="53267"/>
                  </a:cubicBezTo>
                  <a:cubicBezTo>
                    <a:pt x="125237" y="71275"/>
                    <a:pt x="123693" y="82676"/>
                    <a:pt x="101050" y="88004"/>
                  </a:cubicBezTo>
                  <a:cubicBezTo>
                    <a:pt x="53526" y="99139"/>
                    <a:pt x="15965" y="81504"/>
                    <a:pt x="3924" y="39308"/>
                  </a:cubicBezTo>
                  <a:cubicBezTo>
                    <a:pt x="-5346" y="6968"/>
                    <a:pt x="621" y="-650"/>
                    <a:pt x="34666" y="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4" name="任意多边形: 形状 77"/>
            <p:cNvSpPr/>
            <p:nvPr/>
          </p:nvSpPr>
          <p:spPr>
            <a:xfrm>
              <a:off x="10470206" y="6015311"/>
              <a:ext cx="122966" cy="106115"/>
            </a:xfrm>
            <a:custGeom>
              <a:avLst/>
              <a:gdLst>
                <a:gd name="connsiteX0" fmla="*/ 73 w 122966"/>
                <a:gd name="connsiteY0" fmla="*/ 741 h 106115"/>
                <a:gd name="connsiteX1" fmla="*/ 122931 w 122966"/>
                <a:gd name="connsiteY1" fmla="*/ 85186 h 106115"/>
                <a:gd name="connsiteX2" fmla="*/ 107321 w 122966"/>
                <a:gd name="connsiteY2" fmla="*/ 105325 h 106115"/>
                <a:gd name="connsiteX3" fmla="*/ 73 w 122966"/>
                <a:gd name="connsiteY3" fmla="*/ 741 h 10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66" h="106115">
                  <a:moveTo>
                    <a:pt x="73" y="741"/>
                  </a:moveTo>
                  <a:cubicBezTo>
                    <a:pt x="47330" y="-6611"/>
                    <a:pt x="118030" y="42138"/>
                    <a:pt x="122931" y="85186"/>
                  </a:cubicBezTo>
                  <a:cubicBezTo>
                    <a:pt x="123624" y="91526"/>
                    <a:pt x="113768" y="104260"/>
                    <a:pt x="107321" y="105325"/>
                  </a:cubicBezTo>
                  <a:cubicBezTo>
                    <a:pt x="57133" y="113583"/>
                    <a:pt x="-2378" y="55617"/>
                    <a:pt x="73" y="7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5" name="任意多边形: 形状 78"/>
            <p:cNvSpPr/>
            <p:nvPr/>
          </p:nvSpPr>
          <p:spPr>
            <a:xfrm>
              <a:off x="10199833" y="5972575"/>
              <a:ext cx="126159" cy="103734"/>
            </a:xfrm>
            <a:custGeom>
              <a:avLst/>
              <a:gdLst>
                <a:gd name="connsiteX0" fmla="*/ 111998 w 126159"/>
                <a:gd name="connsiteY0" fmla="*/ 103735 h 103734"/>
                <a:gd name="connsiteX1" fmla="*/ 3525 w 126159"/>
                <a:gd name="connsiteY1" fmla="*/ 32502 h 103734"/>
                <a:gd name="connsiteX2" fmla="*/ 25209 w 126159"/>
                <a:gd name="connsiteY2" fmla="*/ 3 h 103734"/>
                <a:gd name="connsiteX3" fmla="*/ 126117 w 126159"/>
                <a:gd name="connsiteY3" fmla="*/ 84821 h 103734"/>
                <a:gd name="connsiteX4" fmla="*/ 111998 w 126159"/>
                <a:gd name="connsiteY4" fmla="*/ 103735 h 10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59" h="103734">
                  <a:moveTo>
                    <a:pt x="111998" y="103735"/>
                  </a:moveTo>
                  <a:cubicBezTo>
                    <a:pt x="61278" y="101816"/>
                    <a:pt x="17377" y="69850"/>
                    <a:pt x="3525" y="32502"/>
                  </a:cubicBezTo>
                  <a:cubicBezTo>
                    <a:pt x="-4520" y="10819"/>
                    <a:pt x="595" y="-210"/>
                    <a:pt x="25209" y="3"/>
                  </a:cubicBezTo>
                  <a:cubicBezTo>
                    <a:pt x="67938" y="323"/>
                    <a:pt x="120629" y="42838"/>
                    <a:pt x="126117" y="84821"/>
                  </a:cubicBezTo>
                  <a:cubicBezTo>
                    <a:pt x="126969" y="91747"/>
                    <a:pt x="114662" y="100378"/>
                    <a:pt x="111998" y="1037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6" name="任意多边形: 形状 79"/>
            <p:cNvSpPr/>
            <p:nvPr/>
          </p:nvSpPr>
          <p:spPr>
            <a:xfrm>
              <a:off x="9054957" y="6709435"/>
              <a:ext cx="116105" cy="87986"/>
            </a:xfrm>
            <a:custGeom>
              <a:avLst/>
              <a:gdLst>
                <a:gd name="connsiteX0" fmla="*/ 95157 w 116105"/>
                <a:gd name="connsiteY0" fmla="*/ 87987 h 87986"/>
                <a:gd name="connsiteX1" fmla="*/ 323 w 116105"/>
                <a:gd name="connsiteY1" fmla="*/ 30127 h 87986"/>
                <a:gd name="connsiteX2" fmla="*/ 5064 w 116105"/>
                <a:gd name="connsiteY2" fmla="*/ 8443 h 87986"/>
                <a:gd name="connsiteX3" fmla="*/ 75284 w 116105"/>
                <a:gd name="connsiteY3" fmla="*/ 4075 h 87986"/>
                <a:gd name="connsiteX4" fmla="*/ 115988 w 116105"/>
                <a:gd name="connsiteY4" fmla="*/ 67848 h 87986"/>
                <a:gd name="connsiteX5" fmla="*/ 95157 w 116105"/>
                <a:gd name="connsiteY5" fmla="*/ 87987 h 87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105" h="87986">
                  <a:moveTo>
                    <a:pt x="95157" y="87987"/>
                  </a:moveTo>
                  <a:cubicBezTo>
                    <a:pt x="40920" y="87987"/>
                    <a:pt x="7302" y="64918"/>
                    <a:pt x="323" y="30127"/>
                  </a:cubicBezTo>
                  <a:cubicBezTo>
                    <a:pt x="-1063" y="23148"/>
                    <a:pt x="2294" y="8870"/>
                    <a:pt x="5064" y="8443"/>
                  </a:cubicBezTo>
                  <a:cubicBezTo>
                    <a:pt x="28720" y="4767"/>
                    <a:pt x="58076" y="-5729"/>
                    <a:pt x="75284" y="4075"/>
                  </a:cubicBezTo>
                  <a:cubicBezTo>
                    <a:pt x="94997" y="15316"/>
                    <a:pt x="105653" y="44565"/>
                    <a:pt x="115988" y="67848"/>
                  </a:cubicBezTo>
                  <a:cubicBezTo>
                    <a:pt x="117800" y="71844"/>
                    <a:pt x="98087" y="85270"/>
                    <a:pt x="95157" y="879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7" name="任意多边形: 形状 80"/>
            <p:cNvSpPr/>
            <p:nvPr/>
          </p:nvSpPr>
          <p:spPr>
            <a:xfrm>
              <a:off x="9234435" y="6378658"/>
              <a:ext cx="120585" cy="92693"/>
            </a:xfrm>
            <a:custGeom>
              <a:avLst/>
              <a:gdLst>
                <a:gd name="connsiteX0" fmla="*/ 35234 w 120585"/>
                <a:gd name="connsiteY0" fmla="*/ 55 h 92693"/>
                <a:gd name="connsiteX1" fmla="*/ 114138 w 120585"/>
                <a:gd name="connsiteY1" fmla="*/ 48005 h 92693"/>
                <a:gd name="connsiteX2" fmla="*/ 88884 w 120585"/>
                <a:gd name="connsiteY2" fmla="*/ 91852 h 92693"/>
                <a:gd name="connsiteX3" fmla="*/ 7529 w 120585"/>
                <a:gd name="connsiteY3" fmla="*/ 46140 h 92693"/>
                <a:gd name="connsiteX4" fmla="*/ 35234 w 120585"/>
                <a:gd name="connsiteY4" fmla="*/ 55 h 92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585" h="92693">
                  <a:moveTo>
                    <a:pt x="35234" y="55"/>
                  </a:moveTo>
                  <a:cubicBezTo>
                    <a:pt x="71835" y="-1064"/>
                    <a:pt x="98527" y="14973"/>
                    <a:pt x="114138" y="48005"/>
                  </a:cubicBezTo>
                  <a:cubicBezTo>
                    <a:pt x="127617" y="76562"/>
                    <a:pt x="120318" y="88442"/>
                    <a:pt x="88884" y="91852"/>
                  </a:cubicBezTo>
                  <a:cubicBezTo>
                    <a:pt x="48074" y="96327"/>
                    <a:pt x="24738" y="83221"/>
                    <a:pt x="7529" y="46140"/>
                  </a:cubicBezTo>
                  <a:cubicBezTo>
                    <a:pt x="-7815" y="13108"/>
                    <a:pt x="-249" y="481"/>
                    <a:pt x="35234" y="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8" name="任意多边形: 形状 81"/>
            <p:cNvSpPr/>
            <p:nvPr/>
          </p:nvSpPr>
          <p:spPr>
            <a:xfrm>
              <a:off x="9228774" y="6693613"/>
              <a:ext cx="118737" cy="97415"/>
            </a:xfrm>
            <a:custGeom>
              <a:avLst/>
              <a:gdLst>
                <a:gd name="connsiteX0" fmla="*/ 84049 w 118737"/>
                <a:gd name="connsiteY0" fmla="*/ 97415 h 97415"/>
                <a:gd name="connsiteX1" fmla="*/ 350 w 118737"/>
                <a:gd name="connsiteY1" fmla="*/ 35240 h 97415"/>
                <a:gd name="connsiteX2" fmla="*/ 12551 w 118737"/>
                <a:gd name="connsiteY2" fmla="*/ 5245 h 97415"/>
                <a:gd name="connsiteX3" fmla="*/ 118680 w 118737"/>
                <a:gd name="connsiteY3" fmla="*/ 71416 h 97415"/>
                <a:gd name="connsiteX4" fmla="*/ 84049 w 118737"/>
                <a:gd name="connsiteY4" fmla="*/ 97415 h 97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737" h="97415">
                  <a:moveTo>
                    <a:pt x="84049" y="97415"/>
                  </a:moveTo>
                  <a:cubicBezTo>
                    <a:pt x="42226" y="92460"/>
                    <a:pt x="8022" y="69871"/>
                    <a:pt x="350" y="35240"/>
                  </a:cubicBezTo>
                  <a:cubicBezTo>
                    <a:pt x="-1621" y="26236"/>
                    <a:pt x="5039" y="8921"/>
                    <a:pt x="12551" y="5245"/>
                  </a:cubicBezTo>
                  <a:cubicBezTo>
                    <a:pt x="53841" y="-14894"/>
                    <a:pt x="120971" y="26343"/>
                    <a:pt x="118680" y="71416"/>
                  </a:cubicBezTo>
                  <a:cubicBezTo>
                    <a:pt x="118200" y="80686"/>
                    <a:pt x="96143" y="88784"/>
                    <a:pt x="84049" y="974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9" name="任意多边形: 形状 82"/>
            <p:cNvSpPr/>
            <p:nvPr/>
          </p:nvSpPr>
          <p:spPr>
            <a:xfrm>
              <a:off x="9148035" y="6541324"/>
              <a:ext cx="118666" cy="92045"/>
            </a:xfrm>
            <a:custGeom>
              <a:avLst/>
              <a:gdLst>
                <a:gd name="connsiteX0" fmla="*/ 0 w 118666"/>
                <a:gd name="connsiteY0" fmla="*/ 4202 h 92045"/>
                <a:gd name="connsiteX1" fmla="*/ 113428 w 118666"/>
                <a:gd name="connsiteY1" fmla="*/ 47357 h 92045"/>
                <a:gd name="connsiteX2" fmla="*/ 88388 w 118666"/>
                <a:gd name="connsiteY2" fmla="*/ 91364 h 92045"/>
                <a:gd name="connsiteX3" fmla="*/ 0 w 118666"/>
                <a:gd name="connsiteY3" fmla="*/ 4202 h 92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666" h="92045">
                  <a:moveTo>
                    <a:pt x="0" y="4202"/>
                  </a:moveTo>
                  <a:cubicBezTo>
                    <a:pt x="58286" y="-8052"/>
                    <a:pt x="95687" y="6546"/>
                    <a:pt x="113428" y="47357"/>
                  </a:cubicBezTo>
                  <a:cubicBezTo>
                    <a:pt x="125149" y="74368"/>
                    <a:pt x="117371" y="88061"/>
                    <a:pt x="88388" y="91364"/>
                  </a:cubicBezTo>
                  <a:cubicBezTo>
                    <a:pt x="37135" y="97118"/>
                    <a:pt x="5061" y="66270"/>
                    <a:pt x="0" y="42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0" name="任意多边形: 形状 83"/>
            <p:cNvSpPr/>
            <p:nvPr/>
          </p:nvSpPr>
          <p:spPr>
            <a:xfrm>
              <a:off x="10793834" y="6199357"/>
              <a:ext cx="139518" cy="109479"/>
            </a:xfrm>
            <a:custGeom>
              <a:avLst/>
              <a:gdLst>
                <a:gd name="connsiteX0" fmla="*/ 0 w 139518"/>
                <a:gd name="connsiteY0" fmla="*/ 4233 h 109479"/>
                <a:gd name="connsiteX1" fmla="*/ 32819 w 139518"/>
                <a:gd name="connsiteY1" fmla="*/ 397 h 109479"/>
                <a:gd name="connsiteX2" fmla="*/ 135965 w 139518"/>
                <a:gd name="connsiteY2" fmla="*/ 82338 h 109479"/>
                <a:gd name="connsiteX3" fmla="*/ 116252 w 139518"/>
                <a:gd name="connsiteY3" fmla="*/ 108018 h 109479"/>
                <a:gd name="connsiteX4" fmla="*/ 47737 w 139518"/>
                <a:gd name="connsiteY4" fmla="*/ 74453 h 109479"/>
                <a:gd name="connsiteX5" fmla="*/ 0 w 139518"/>
                <a:gd name="connsiteY5" fmla="*/ 4233 h 10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518" h="109479">
                  <a:moveTo>
                    <a:pt x="0" y="4233"/>
                  </a:moveTo>
                  <a:cubicBezTo>
                    <a:pt x="13852" y="2422"/>
                    <a:pt x="23815" y="-1201"/>
                    <a:pt x="32819" y="397"/>
                  </a:cubicBezTo>
                  <a:cubicBezTo>
                    <a:pt x="81675" y="9028"/>
                    <a:pt x="114813" y="38810"/>
                    <a:pt x="135965" y="82338"/>
                  </a:cubicBezTo>
                  <a:cubicBezTo>
                    <a:pt x="145394" y="101731"/>
                    <a:pt x="135112" y="113825"/>
                    <a:pt x="116252" y="108018"/>
                  </a:cubicBezTo>
                  <a:cubicBezTo>
                    <a:pt x="92011" y="100559"/>
                    <a:pt x="66117" y="90809"/>
                    <a:pt x="47737" y="74453"/>
                  </a:cubicBezTo>
                  <a:cubicBezTo>
                    <a:pt x="28663" y="57457"/>
                    <a:pt x="17742" y="31405"/>
                    <a:pt x="0" y="42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1" name="任意多边形: 形状 84"/>
            <p:cNvSpPr/>
            <p:nvPr/>
          </p:nvSpPr>
          <p:spPr>
            <a:xfrm>
              <a:off x="9481402" y="5918665"/>
              <a:ext cx="121780" cy="96176"/>
            </a:xfrm>
            <a:custGeom>
              <a:avLst/>
              <a:gdLst>
                <a:gd name="connsiteX0" fmla="*/ 85076 w 121780"/>
                <a:gd name="connsiteY0" fmla="*/ 96003 h 96176"/>
                <a:gd name="connsiteX1" fmla="*/ 3402 w 121780"/>
                <a:gd name="connsiteY1" fmla="*/ 36918 h 96176"/>
                <a:gd name="connsiteX2" fmla="*/ 31213 w 121780"/>
                <a:gd name="connsiteY2" fmla="*/ 263 h 96176"/>
                <a:gd name="connsiteX3" fmla="*/ 114379 w 121780"/>
                <a:gd name="connsiteY3" fmla="*/ 51516 h 96176"/>
                <a:gd name="connsiteX4" fmla="*/ 85076 w 121780"/>
                <a:gd name="connsiteY4" fmla="*/ 96003 h 9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780" h="96176">
                  <a:moveTo>
                    <a:pt x="85076" y="96003"/>
                  </a:moveTo>
                  <a:cubicBezTo>
                    <a:pt x="51884" y="94138"/>
                    <a:pt x="13418" y="66327"/>
                    <a:pt x="3402" y="36918"/>
                  </a:cubicBezTo>
                  <a:cubicBezTo>
                    <a:pt x="-5762" y="10066"/>
                    <a:pt x="3615" y="-1975"/>
                    <a:pt x="31213" y="263"/>
                  </a:cubicBezTo>
                  <a:cubicBezTo>
                    <a:pt x="67708" y="3246"/>
                    <a:pt x="97223" y="17578"/>
                    <a:pt x="114379" y="51516"/>
                  </a:cubicBezTo>
                  <a:cubicBezTo>
                    <a:pt x="130362" y="83163"/>
                    <a:pt x="120399" y="97974"/>
                    <a:pt x="85076" y="960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2" name="任意多边形: 形状 85"/>
            <p:cNvSpPr/>
            <p:nvPr/>
          </p:nvSpPr>
          <p:spPr>
            <a:xfrm>
              <a:off x="10122748" y="5831310"/>
              <a:ext cx="126429" cy="99816"/>
            </a:xfrm>
            <a:custGeom>
              <a:avLst/>
              <a:gdLst>
                <a:gd name="connsiteX0" fmla="*/ 126429 w 126429"/>
                <a:gd name="connsiteY0" fmla="*/ 95555 h 99816"/>
                <a:gd name="connsiteX1" fmla="*/ 1 w 126429"/>
                <a:gd name="connsiteY1" fmla="*/ 16545 h 99816"/>
                <a:gd name="connsiteX2" fmla="*/ 17263 w 126429"/>
                <a:gd name="connsiteY2" fmla="*/ 828 h 99816"/>
                <a:gd name="connsiteX3" fmla="*/ 105171 w 126429"/>
                <a:gd name="connsiteY3" fmla="*/ 50749 h 99816"/>
                <a:gd name="connsiteX4" fmla="*/ 126429 w 126429"/>
                <a:gd name="connsiteY4" fmla="*/ 95555 h 9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29" h="99816">
                  <a:moveTo>
                    <a:pt x="126429" y="95555"/>
                  </a:moveTo>
                  <a:cubicBezTo>
                    <a:pt x="74057" y="114629"/>
                    <a:pt x="-319" y="66359"/>
                    <a:pt x="1" y="16545"/>
                  </a:cubicBezTo>
                  <a:cubicBezTo>
                    <a:pt x="54" y="11057"/>
                    <a:pt x="10710" y="1627"/>
                    <a:pt x="17263" y="828"/>
                  </a:cubicBezTo>
                  <a:cubicBezTo>
                    <a:pt x="57807" y="-4180"/>
                    <a:pt x="87749" y="13668"/>
                    <a:pt x="105171" y="50749"/>
                  </a:cubicBezTo>
                  <a:cubicBezTo>
                    <a:pt x="111937" y="65134"/>
                    <a:pt x="118810" y="79466"/>
                    <a:pt x="126429" y="955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3" name="任意多边形: 形状 86"/>
            <p:cNvSpPr/>
            <p:nvPr/>
          </p:nvSpPr>
          <p:spPr>
            <a:xfrm>
              <a:off x="9850590" y="5795526"/>
              <a:ext cx="115630" cy="102095"/>
            </a:xfrm>
            <a:custGeom>
              <a:avLst/>
              <a:gdLst>
                <a:gd name="connsiteX0" fmla="*/ 100233 w 115630"/>
                <a:gd name="connsiteY0" fmla="*/ 102090 h 102095"/>
                <a:gd name="connsiteX1" fmla="*/ 17 w 115630"/>
                <a:gd name="connsiteY1" fmla="*/ 18391 h 102095"/>
                <a:gd name="connsiteX2" fmla="*/ 22873 w 115630"/>
                <a:gd name="connsiteY2" fmla="*/ 277 h 102095"/>
                <a:gd name="connsiteX3" fmla="*/ 115630 w 115630"/>
                <a:gd name="connsiteY3" fmla="*/ 81472 h 102095"/>
                <a:gd name="connsiteX4" fmla="*/ 100233 w 115630"/>
                <a:gd name="connsiteY4" fmla="*/ 102090 h 10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630" h="102093">
                  <a:moveTo>
                    <a:pt x="100233" y="102090"/>
                  </a:moveTo>
                  <a:cubicBezTo>
                    <a:pt x="46955" y="102623"/>
                    <a:pt x="-1048" y="59309"/>
                    <a:pt x="17" y="18391"/>
                  </a:cubicBezTo>
                  <a:cubicBezTo>
                    <a:pt x="177" y="11891"/>
                    <a:pt x="14349" y="1182"/>
                    <a:pt x="22873" y="277"/>
                  </a:cubicBezTo>
                  <a:cubicBezTo>
                    <a:pt x="62459" y="-3985"/>
                    <a:pt x="115150" y="41780"/>
                    <a:pt x="115630" y="81472"/>
                  </a:cubicBezTo>
                  <a:cubicBezTo>
                    <a:pt x="115736" y="89943"/>
                    <a:pt x="103003" y="98627"/>
                    <a:pt x="100233" y="1020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4" name="任意多边形: 形状 87"/>
            <p:cNvSpPr/>
            <p:nvPr/>
          </p:nvSpPr>
          <p:spPr>
            <a:xfrm>
              <a:off x="11220641" y="6522267"/>
              <a:ext cx="134259" cy="106497"/>
            </a:xfrm>
            <a:custGeom>
              <a:avLst/>
              <a:gdLst>
                <a:gd name="connsiteX0" fmla="*/ 0 w 134259"/>
                <a:gd name="connsiteY0" fmla="*/ 136 h 106497"/>
                <a:gd name="connsiteX1" fmla="*/ 134260 w 134259"/>
                <a:gd name="connsiteY1" fmla="*/ 104880 h 106497"/>
                <a:gd name="connsiteX2" fmla="*/ 0 w 134259"/>
                <a:gd name="connsiteY2" fmla="*/ 136 h 1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259" h="106497">
                  <a:moveTo>
                    <a:pt x="0" y="136"/>
                  </a:moveTo>
                  <a:cubicBezTo>
                    <a:pt x="67982" y="-2581"/>
                    <a:pt x="115826" y="35565"/>
                    <a:pt x="134260" y="104880"/>
                  </a:cubicBezTo>
                  <a:cubicBezTo>
                    <a:pt x="74695" y="115588"/>
                    <a:pt x="18381" y="72274"/>
                    <a:pt x="0" y="1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5" name="任意多边形: 形状 88"/>
            <p:cNvSpPr/>
            <p:nvPr/>
          </p:nvSpPr>
          <p:spPr>
            <a:xfrm>
              <a:off x="9170135" y="5909563"/>
              <a:ext cx="116593" cy="95476"/>
            </a:xfrm>
            <a:custGeom>
              <a:avLst/>
              <a:gdLst>
                <a:gd name="connsiteX0" fmla="*/ 83764 w 116593"/>
                <a:gd name="connsiteY0" fmla="*/ 95461 h 95476"/>
                <a:gd name="connsiteX1" fmla="*/ 970 w 116593"/>
                <a:gd name="connsiteY1" fmla="*/ 33446 h 95476"/>
                <a:gd name="connsiteX2" fmla="*/ 24838 w 116593"/>
                <a:gd name="connsiteY2" fmla="*/ 520 h 95476"/>
                <a:gd name="connsiteX3" fmla="*/ 112693 w 116593"/>
                <a:gd name="connsiteY3" fmla="*/ 56621 h 95476"/>
                <a:gd name="connsiteX4" fmla="*/ 83764 w 116593"/>
                <a:gd name="connsiteY4" fmla="*/ 95461 h 9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593" h="95476">
                  <a:moveTo>
                    <a:pt x="83764" y="95461"/>
                  </a:moveTo>
                  <a:cubicBezTo>
                    <a:pt x="43272" y="94822"/>
                    <a:pt x="7683" y="67810"/>
                    <a:pt x="970" y="33446"/>
                  </a:cubicBezTo>
                  <a:cubicBezTo>
                    <a:pt x="-2972" y="13253"/>
                    <a:pt x="5126" y="3184"/>
                    <a:pt x="24838" y="520"/>
                  </a:cubicBezTo>
                  <a:cubicBezTo>
                    <a:pt x="58989" y="-4115"/>
                    <a:pt x="101399" y="22844"/>
                    <a:pt x="112693" y="56621"/>
                  </a:cubicBezTo>
                  <a:cubicBezTo>
                    <a:pt x="122337" y="85551"/>
                    <a:pt x="114611" y="95940"/>
                    <a:pt x="83764" y="954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6" name="任意多边形: 形状 89"/>
            <p:cNvSpPr/>
            <p:nvPr/>
          </p:nvSpPr>
          <p:spPr>
            <a:xfrm>
              <a:off x="9780470" y="5931202"/>
              <a:ext cx="120964" cy="96309"/>
            </a:xfrm>
            <a:custGeom>
              <a:avLst/>
              <a:gdLst>
                <a:gd name="connsiteX0" fmla="*/ 120964 w 120964"/>
                <a:gd name="connsiteY0" fmla="*/ 89219 h 96309"/>
                <a:gd name="connsiteX1" fmla="*/ 77 w 120964"/>
                <a:gd name="connsiteY1" fmla="*/ 28003 h 96309"/>
                <a:gd name="connsiteX2" fmla="*/ 15634 w 120964"/>
                <a:gd name="connsiteY2" fmla="*/ 3815 h 96309"/>
                <a:gd name="connsiteX3" fmla="*/ 98055 w 120964"/>
                <a:gd name="connsiteY3" fmla="*/ 37007 h 96309"/>
                <a:gd name="connsiteX4" fmla="*/ 120964 w 120964"/>
                <a:gd name="connsiteY4" fmla="*/ 89219 h 9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964" h="96309">
                  <a:moveTo>
                    <a:pt x="120964" y="89219"/>
                  </a:moveTo>
                  <a:cubicBezTo>
                    <a:pt x="71043" y="111489"/>
                    <a:pt x="6844" y="78617"/>
                    <a:pt x="77" y="28003"/>
                  </a:cubicBezTo>
                  <a:cubicBezTo>
                    <a:pt x="-935" y="20491"/>
                    <a:pt x="8176" y="6479"/>
                    <a:pt x="15634" y="3815"/>
                  </a:cubicBezTo>
                  <a:cubicBezTo>
                    <a:pt x="46589" y="-7373"/>
                    <a:pt x="80740" y="6746"/>
                    <a:pt x="98055" y="37007"/>
                  </a:cubicBezTo>
                  <a:cubicBezTo>
                    <a:pt x="107432" y="53417"/>
                    <a:pt x="113452" y="71798"/>
                    <a:pt x="120964" y="892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7" name="任意多边形: 形状 90"/>
            <p:cNvSpPr/>
            <p:nvPr/>
          </p:nvSpPr>
          <p:spPr>
            <a:xfrm>
              <a:off x="9704965" y="5785893"/>
              <a:ext cx="118307" cy="101343"/>
            </a:xfrm>
            <a:custGeom>
              <a:avLst/>
              <a:gdLst>
                <a:gd name="connsiteX0" fmla="*/ 20813 w 118307"/>
                <a:gd name="connsiteY0" fmla="*/ 0 h 101343"/>
                <a:gd name="connsiteX1" fmla="*/ 116606 w 118307"/>
                <a:gd name="connsiteY1" fmla="*/ 70753 h 101343"/>
                <a:gd name="connsiteX2" fmla="*/ 93377 w 118307"/>
                <a:gd name="connsiteY2" fmla="*/ 101334 h 101343"/>
                <a:gd name="connsiteX3" fmla="*/ 24063 w 118307"/>
                <a:gd name="connsiteY3" fmla="*/ 62921 h 101343"/>
                <a:gd name="connsiteX4" fmla="*/ 8346 w 118307"/>
                <a:gd name="connsiteY4" fmla="*/ 35216 h 101343"/>
                <a:gd name="connsiteX5" fmla="*/ 941 w 118307"/>
                <a:gd name="connsiteY5" fmla="*/ 7512 h 101343"/>
                <a:gd name="connsiteX6" fmla="*/ 20813 w 118307"/>
                <a:gd name="connsiteY6" fmla="*/ 0 h 10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307" h="101343">
                  <a:moveTo>
                    <a:pt x="20813" y="0"/>
                  </a:moveTo>
                  <a:cubicBezTo>
                    <a:pt x="76435" y="3463"/>
                    <a:pt x="104992" y="27065"/>
                    <a:pt x="116606" y="70753"/>
                  </a:cubicBezTo>
                  <a:cubicBezTo>
                    <a:pt x="122360" y="92437"/>
                    <a:pt x="113250" y="101014"/>
                    <a:pt x="93377" y="101334"/>
                  </a:cubicBezTo>
                  <a:cubicBezTo>
                    <a:pt x="63222" y="101760"/>
                    <a:pt x="40366" y="87748"/>
                    <a:pt x="24063" y="62921"/>
                  </a:cubicBezTo>
                  <a:cubicBezTo>
                    <a:pt x="18202" y="54077"/>
                    <a:pt x="12608" y="44860"/>
                    <a:pt x="8346" y="35216"/>
                  </a:cubicBezTo>
                  <a:cubicBezTo>
                    <a:pt x="4404" y="26159"/>
                    <a:pt x="-2523" y="13319"/>
                    <a:pt x="941" y="7512"/>
                  </a:cubicBezTo>
                  <a:cubicBezTo>
                    <a:pt x="4723" y="1012"/>
                    <a:pt x="18788" y="639"/>
                    <a:pt x="2081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8" name="任意多边形: 形状 91"/>
            <p:cNvSpPr/>
            <p:nvPr/>
          </p:nvSpPr>
          <p:spPr>
            <a:xfrm>
              <a:off x="9559581" y="5773016"/>
              <a:ext cx="116175" cy="97475"/>
            </a:xfrm>
            <a:custGeom>
              <a:avLst/>
              <a:gdLst>
                <a:gd name="connsiteX0" fmla="*/ 26343 w 116175"/>
                <a:gd name="connsiteY0" fmla="*/ 517 h 97475"/>
                <a:gd name="connsiteX1" fmla="*/ 114731 w 116175"/>
                <a:gd name="connsiteY1" fmla="*/ 68179 h 97475"/>
                <a:gd name="connsiteX2" fmla="*/ 93526 w 116175"/>
                <a:gd name="connsiteY2" fmla="*/ 97429 h 97475"/>
                <a:gd name="connsiteX3" fmla="*/ 717 w 116175"/>
                <a:gd name="connsiteY3" fmla="*/ 23266 h 97475"/>
                <a:gd name="connsiteX4" fmla="*/ 26343 w 116175"/>
                <a:gd name="connsiteY4" fmla="*/ 517 h 9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175" h="97475">
                  <a:moveTo>
                    <a:pt x="26343" y="517"/>
                  </a:moveTo>
                  <a:cubicBezTo>
                    <a:pt x="70191" y="2222"/>
                    <a:pt x="106207" y="30192"/>
                    <a:pt x="114731" y="68179"/>
                  </a:cubicBezTo>
                  <a:cubicBezTo>
                    <a:pt x="118780" y="86080"/>
                    <a:pt x="115104" y="96789"/>
                    <a:pt x="93526" y="97429"/>
                  </a:cubicBezTo>
                  <a:cubicBezTo>
                    <a:pt x="46429" y="98814"/>
                    <a:pt x="8815" y="69245"/>
                    <a:pt x="717" y="23266"/>
                  </a:cubicBezTo>
                  <a:cubicBezTo>
                    <a:pt x="-3386" y="-336"/>
                    <a:pt x="10786" y="-1082"/>
                    <a:pt x="26343" y="5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9" name="任意多边形: 形状 92"/>
            <p:cNvSpPr/>
            <p:nvPr/>
          </p:nvSpPr>
          <p:spPr>
            <a:xfrm>
              <a:off x="10261165" y="5852964"/>
              <a:ext cx="116677" cy="101117"/>
            </a:xfrm>
            <a:custGeom>
              <a:avLst/>
              <a:gdLst>
                <a:gd name="connsiteX0" fmla="*/ 0 w 116677"/>
                <a:gd name="connsiteY0" fmla="*/ 1071 h 101117"/>
                <a:gd name="connsiteX1" fmla="*/ 116678 w 116677"/>
                <a:gd name="connsiteY1" fmla="*/ 97397 h 101117"/>
                <a:gd name="connsiteX2" fmla="*/ 0 w 116677"/>
                <a:gd name="connsiteY2" fmla="*/ 1071 h 10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677" h="101117">
                  <a:moveTo>
                    <a:pt x="0" y="1071"/>
                  </a:moveTo>
                  <a:cubicBezTo>
                    <a:pt x="68621" y="-6761"/>
                    <a:pt x="110657" y="28669"/>
                    <a:pt x="116678" y="97397"/>
                  </a:cubicBezTo>
                  <a:cubicBezTo>
                    <a:pt x="61855" y="115405"/>
                    <a:pt x="106" y="65590"/>
                    <a:pt x="0" y="10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0" name="任意多边形: 形状 93"/>
            <p:cNvSpPr/>
            <p:nvPr/>
          </p:nvSpPr>
          <p:spPr>
            <a:xfrm>
              <a:off x="9011586" y="5910229"/>
              <a:ext cx="110651" cy="94688"/>
            </a:xfrm>
            <a:custGeom>
              <a:avLst/>
              <a:gdLst>
                <a:gd name="connsiteX0" fmla="*/ 79921 w 110651"/>
                <a:gd name="connsiteY0" fmla="*/ 94689 h 94688"/>
                <a:gd name="connsiteX1" fmla="*/ 1284 w 110651"/>
                <a:gd name="connsiteY1" fmla="*/ 36563 h 94688"/>
                <a:gd name="connsiteX2" fmla="*/ 27976 w 110651"/>
                <a:gd name="connsiteY2" fmla="*/ 121 h 94688"/>
                <a:gd name="connsiteX3" fmla="*/ 108691 w 110651"/>
                <a:gd name="connsiteY3" fmla="*/ 59632 h 94688"/>
                <a:gd name="connsiteX4" fmla="*/ 79921 w 110651"/>
                <a:gd name="connsiteY4" fmla="*/ 94689 h 9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651" h="94688">
                  <a:moveTo>
                    <a:pt x="79921" y="94689"/>
                  </a:moveTo>
                  <a:cubicBezTo>
                    <a:pt x="42148" y="94689"/>
                    <a:pt x="7997" y="69542"/>
                    <a:pt x="1284" y="36563"/>
                  </a:cubicBezTo>
                  <a:cubicBezTo>
                    <a:pt x="-3138" y="14826"/>
                    <a:pt x="3415" y="1560"/>
                    <a:pt x="27976" y="121"/>
                  </a:cubicBezTo>
                  <a:cubicBezTo>
                    <a:pt x="64524" y="-2010"/>
                    <a:pt x="100966" y="24256"/>
                    <a:pt x="108691" y="59632"/>
                  </a:cubicBezTo>
                  <a:cubicBezTo>
                    <a:pt x="114605" y="86271"/>
                    <a:pt x="107733" y="94635"/>
                    <a:pt x="79921" y="946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1" name="任意多边形: 形状 94"/>
            <p:cNvSpPr/>
            <p:nvPr/>
          </p:nvSpPr>
          <p:spPr>
            <a:xfrm>
              <a:off x="10597613" y="6038836"/>
              <a:ext cx="127013" cy="102202"/>
            </a:xfrm>
            <a:custGeom>
              <a:avLst/>
              <a:gdLst>
                <a:gd name="connsiteX0" fmla="*/ 127014 w 127013"/>
                <a:gd name="connsiteY0" fmla="*/ 98743 h 102202"/>
                <a:gd name="connsiteX1" fmla="*/ 0 w 127013"/>
                <a:gd name="connsiteY1" fmla="*/ 2896 h 102202"/>
                <a:gd name="connsiteX2" fmla="*/ 127014 w 127013"/>
                <a:gd name="connsiteY2" fmla="*/ 98743 h 10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13" h="102202">
                  <a:moveTo>
                    <a:pt x="127014" y="98743"/>
                  </a:moveTo>
                  <a:cubicBezTo>
                    <a:pt x="68995" y="116431"/>
                    <a:pt x="480" y="63526"/>
                    <a:pt x="0" y="2896"/>
                  </a:cubicBezTo>
                  <a:cubicBezTo>
                    <a:pt x="56581" y="-9837"/>
                    <a:pt x="95420" y="18933"/>
                    <a:pt x="127014" y="987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2" name="任意多边形: 形状 95"/>
            <p:cNvSpPr/>
            <p:nvPr/>
          </p:nvSpPr>
          <p:spPr>
            <a:xfrm>
              <a:off x="9327339" y="5909911"/>
              <a:ext cx="117006" cy="95766"/>
            </a:xfrm>
            <a:custGeom>
              <a:avLst/>
              <a:gdLst>
                <a:gd name="connsiteX0" fmla="*/ 84101 w 117006"/>
                <a:gd name="connsiteY0" fmla="*/ 95752 h 95766"/>
                <a:gd name="connsiteX1" fmla="*/ 3119 w 117006"/>
                <a:gd name="connsiteY1" fmla="*/ 37520 h 95766"/>
                <a:gd name="connsiteX2" fmla="*/ 29385 w 117006"/>
                <a:gd name="connsiteY2" fmla="*/ 12 h 95766"/>
                <a:gd name="connsiteX3" fmla="*/ 110527 w 117006"/>
                <a:gd name="connsiteY3" fmla="*/ 54409 h 95766"/>
                <a:gd name="connsiteX4" fmla="*/ 84101 w 117006"/>
                <a:gd name="connsiteY4" fmla="*/ 95752 h 9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6" h="95766">
                  <a:moveTo>
                    <a:pt x="84101" y="95752"/>
                  </a:moveTo>
                  <a:cubicBezTo>
                    <a:pt x="49737" y="95273"/>
                    <a:pt x="14094" y="69646"/>
                    <a:pt x="3119" y="37520"/>
                  </a:cubicBezTo>
                  <a:cubicBezTo>
                    <a:pt x="-5299" y="12799"/>
                    <a:pt x="3279" y="545"/>
                    <a:pt x="29385" y="12"/>
                  </a:cubicBezTo>
                  <a:cubicBezTo>
                    <a:pt x="60126" y="-627"/>
                    <a:pt x="96941" y="24094"/>
                    <a:pt x="110527" y="54409"/>
                  </a:cubicBezTo>
                  <a:cubicBezTo>
                    <a:pt x="124112" y="84830"/>
                    <a:pt x="116813" y="96231"/>
                    <a:pt x="84101" y="957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3" name="任意多边形: 形状 96"/>
            <p:cNvSpPr/>
            <p:nvPr/>
          </p:nvSpPr>
          <p:spPr>
            <a:xfrm>
              <a:off x="9774669" y="5651631"/>
              <a:ext cx="116382" cy="96664"/>
            </a:xfrm>
            <a:custGeom>
              <a:avLst/>
              <a:gdLst>
                <a:gd name="connsiteX0" fmla="*/ 30173 w 116382"/>
                <a:gd name="connsiteY0" fmla="*/ 2 h 96664"/>
                <a:gd name="connsiteX1" fmla="*/ 116376 w 116382"/>
                <a:gd name="connsiteY1" fmla="*/ 80132 h 96664"/>
                <a:gd name="connsiteX2" fmla="*/ 98582 w 116382"/>
                <a:gd name="connsiteY2" fmla="*/ 95849 h 96664"/>
                <a:gd name="connsiteX3" fmla="*/ 764 w 116382"/>
                <a:gd name="connsiteY3" fmla="*/ 25309 h 96664"/>
                <a:gd name="connsiteX4" fmla="*/ 30173 w 116382"/>
                <a:gd name="connsiteY4" fmla="*/ 2 h 96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380" h="96664">
                  <a:moveTo>
                    <a:pt x="30173" y="2"/>
                  </a:moveTo>
                  <a:cubicBezTo>
                    <a:pt x="69971" y="-371"/>
                    <a:pt x="117016" y="42305"/>
                    <a:pt x="116376" y="80132"/>
                  </a:cubicBezTo>
                  <a:cubicBezTo>
                    <a:pt x="116270" y="85673"/>
                    <a:pt x="105508" y="94624"/>
                    <a:pt x="98582" y="95849"/>
                  </a:cubicBezTo>
                  <a:cubicBezTo>
                    <a:pt x="58837" y="102721"/>
                    <a:pt x="7690" y="65055"/>
                    <a:pt x="764" y="25309"/>
                  </a:cubicBezTo>
                  <a:cubicBezTo>
                    <a:pt x="-2539" y="6236"/>
                    <a:pt x="4440" y="215"/>
                    <a:pt x="30173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4" name="任意多边形: 形状 97"/>
            <p:cNvSpPr/>
            <p:nvPr/>
          </p:nvSpPr>
          <p:spPr>
            <a:xfrm>
              <a:off x="9988113" y="5814271"/>
              <a:ext cx="119796" cy="100784"/>
            </a:xfrm>
            <a:custGeom>
              <a:avLst/>
              <a:gdLst>
                <a:gd name="connsiteX0" fmla="*/ 94944 w 119796"/>
                <a:gd name="connsiteY0" fmla="*/ 100767 h 100784"/>
                <a:gd name="connsiteX1" fmla="*/ 4 w 119796"/>
                <a:gd name="connsiteY1" fmla="*/ 15843 h 100784"/>
                <a:gd name="connsiteX2" fmla="*/ 15028 w 119796"/>
                <a:gd name="connsiteY2" fmla="*/ 552 h 100784"/>
                <a:gd name="connsiteX3" fmla="*/ 116788 w 119796"/>
                <a:gd name="connsiteY3" fmla="*/ 66137 h 100784"/>
                <a:gd name="connsiteX4" fmla="*/ 94944 w 119796"/>
                <a:gd name="connsiteY4" fmla="*/ 100767 h 100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796" h="100784">
                  <a:moveTo>
                    <a:pt x="94944" y="100767"/>
                  </a:moveTo>
                  <a:cubicBezTo>
                    <a:pt x="51630" y="101780"/>
                    <a:pt x="1708" y="56547"/>
                    <a:pt x="4" y="15843"/>
                  </a:cubicBezTo>
                  <a:cubicBezTo>
                    <a:pt x="-210" y="10728"/>
                    <a:pt x="9167" y="1404"/>
                    <a:pt x="15028" y="552"/>
                  </a:cubicBezTo>
                  <a:cubicBezTo>
                    <a:pt x="51896" y="-4829"/>
                    <a:pt x="104428" y="30015"/>
                    <a:pt x="116788" y="66137"/>
                  </a:cubicBezTo>
                  <a:cubicBezTo>
                    <a:pt x="124726" y="89526"/>
                    <a:pt x="116788" y="101194"/>
                    <a:pt x="94944" y="1007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5" name="任意多边形: 形状 98"/>
            <p:cNvSpPr/>
            <p:nvPr/>
          </p:nvSpPr>
          <p:spPr>
            <a:xfrm>
              <a:off x="8800625" y="6560603"/>
              <a:ext cx="109422" cy="93516"/>
            </a:xfrm>
            <a:custGeom>
              <a:avLst/>
              <a:gdLst>
                <a:gd name="connsiteX0" fmla="*/ 44634 w 109422"/>
                <a:gd name="connsiteY0" fmla="*/ 0 h 93516"/>
                <a:gd name="connsiteX1" fmla="*/ 87575 w 109422"/>
                <a:gd name="connsiteY1" fmla="*/ 23389 h 93516"/>
                <a:gd name="connsiteX2" fmla="*/ 109419 w 109422"/>
                <a:gd name="connsiteY2" fmla="*/ 78371 h 93516"/>
                <a:gd name="connsiteX3" fmla="*/ 36482 w 109422"/>
                <a:gd name="connsiteY3" fmla="*/ 88281 h 93516"/>
                <a:gd name="connsiteX4" fmla="*/ 9257 w 109422"/>
                <a:gd name="connsiteY4" fmla="*/ 57806 h 93516"/>
                <a:gd name="connsiteX5" fmla="*/ 44634 w 109422"/>
                <a:gd name="connsiteY5" fmla="*/ 0 h 9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422" h="93516">
                  <a:moveTo>
                    <a:pt x="44634" y="0"/>
                  </a:moveTo>
                  <a:cubicBezTo>
                    <a:pt x="59285" y="7512"/>
                    <a:pt x="78252" y="11614"/>
                    <a:pt x="87575" y="23389"/>
                  </a:cubicBezTo>
                  <a:cubicBezTo>
                    <a:pt x="99509" y="38467"/>
                    <a:pt x="108620" y="59511"/>
                    <a:pt x="109419" y="78371"/>
                  </a:cubicBezTo>
                  <a:cubicBezTo>
                    <a:pt x="109952" y="90998"/>
                    <a:pt x="51666" y="99523"/>
                    <a:pt x="36482" y="88281"/>
                  </a:cubicBezTo>
                  <a:cubicBezTo>
                    <a:pt x="25667" y="80343"/>
                    <a:pt x="15491" y="69581"/>
                    <a:pt x="9257" y="57806"/>
                  </a:cubicBezTo>
                  <a:cubicBezTo>
                    <a:pt x="-10242" y="21258"/>
                    <a:pt x="839" y="4529"/>
                    <a:pt x="4463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6" name="任意多边形: 形状 99"/>
            <p:cNvSpPr/>
            <p:nvPr/>
          </p:nvSpPr>
          <p:spPr>
            <a:xfrm>
              <a:off x="9410739" y="5769766"/>
              <a:ext cx="115517" cy="95864"/>
            </a:xfrm>
            <a:custGeom>
              <a:avLst/>
              <a:gdLst>
                <a:gd name="connsiteX0" fmla="*/ 26914 w 115517"/>
                <a:gd name="connsiteY0" fmla="*/ 1636 h 95864"/>
                <a:gd name="connsiteX1" fmla="*/ 113010 w 115517"/>
                <a:gd name="connsiteY1" fmla="*/ 60082 h 95864"/>
                <a:gd name="connsiteX2" fmla="*/ 87703 w 115517"/>
                <a:gd name="connsiteY2" fmla="*/ 95831 h 95864"/>
                <a:gd name="connsiteX3" fmla="*/ 1500 w 115517"/>
                <a:gd name="connsiteY3" fmla="*/ 31045 h 95864"/>
                <a:gd name="connsiteX4" fmla="*/ 26914 w 115517"/>
                <a:gd name="connsiteY4" fmla="*/ 1636 h 95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517" h="95864">
                  <a:moveTo>
                    <a:pt x="26914" y="1636"/>
                  </a:moveTo>
                  <a:cubicBezTo>
                    <a:pt x="71241" y="4779"/>
                    <a:pt x="102515" y="25984"/>
                    <a:pt x="113010" y="60082"/>
                  </a:cubicBezTo>
                  <a:cubicBezTo>
                    <a:pt x="120096" y="83098"/>
                    <a:pt x="112317" y="94978"/>
                    <a:pt x="87703" y="95831"/>
                  </a:cubicBezTo>
                  <a:cubicBezTo>
                    <a:pt x="51687" y="97056"/>
                    <a:pt x="7680" y="64930"/>
                    <a:pt x="1500" y="31045"/>
                  </a:cubicBezTo>
                  <a:cubicBezTo>
                    <a:pt x="-1803" y="12771"/>
                    <a:pt x="-2069" y="-5663"/>
                    <a:pt x="26914" y="16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7" name="任意多边形: 形状 100"/>
            <p:cNvSpPr/>
            <p:nvPr/>
          </p:nvSpPr>
          <p:spPr>
            <a:xfrm>
              <a:off x="10389740" y="5871043"/>
              <a:ext cx="120367" cy="107719"/>
            </a:xfrm>
            <a:custGeom>
              <a:avLst/>
              <a:gdLst>
                <a:gd name="connsiteX0" fmla="*/ 120071 w 120367"/>
                <a:gd name="connsiteY0" fmla="*/ 107661 h 107719"/>
                <a:gd name="connsiteX1" fmla="*/ 2274 w 120367"/>
                <a:gd name="connsiteY1" fmla="*/ 27585 h 107719"/>
                <a:gd name="connsiteX2" fmla="*/ 16979 w 120367"/>
                <a:gd name="connsiteY2" fmla="*/ 147 h 107719"/>
                <a:gd name="connsiteX3" fmla="*/ 120071 w 120367"/>
                <a:gd name="connsiteY3" fmla="*/ 107661 h 10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367" h="107719">
                  <a:moveTo>
                    <a:pt x="120071" y="107661"/>
                  </a:moveTo>
                  <a:cubicBezTo>
                    <a:pt x="69830" y="109419"/>
                    <a:pt x="14368" y="71166"/>
                    <a:pt x="2274" y="27585"/>
                  </a:cubicBezTo>
                  <a:cubicBezTo>
                    <a:pt x="-1455" y="14212"/>
                    <a:pt x="-2947" y="1799"/>
                    <a:pt x="16979" y="147"/>
                  </a:cubicBezTo>
                  <a:cubicBezTo>
                    <a:pt x="60400" y="-3529"/>
                    <a:pt x="125292" y="62428"/>
                    <a:pt x="120071" y="1076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8" name="任意多边形: 形状 101"/>
            <p:cNvSpPr/>
            <p:nvPr/>
          </p:nvSpPr>
          <p:spPr>
            <a:xfrm>
              <a:off x="10051998" y="5686335"/>
              <a:ext cx="111340" cy="98910"/>
            </a:xfrm>
            <a:custGeom>
              <a:avLst/>
              <a:gdLst>
                <a:gd name="connsiteX0" fmla="*/ 111030 w 111340"/>
                <a:gd name="connsiteY0" fmla="*/ 96734 h 98910"/>
                <a:gd name="connsiteX1" fmla="*/ 53 w 111340"/>
                <a:gd name="connsiteY1" fmla="*/ 19109 h 98910"/>
                <a:gd name="connsiteX2" fmla="*/ 16515 w 111340"/>
                <a:gd name="connsiteY2" fmla="*/ 408 h 98910"/>
                <a:gd name="connsiteX3" fmla="*/ 111030 w 111340"/>
                <a:gd name="connsiteY3" fmla="*/ 96734 h 9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340" h="98910">
                  <a:moveTo>
                    <a:pt x="111030" y="96734"/>
                  </a:moveTo>
                  <a:cubicBezTo>
                    <a:pt x="53490" y="107496"/>
                    <a:pt x="9962" y="77821"/>
                    <a:pt x="53" y="19109"/>
                  </a:cubicBezTo>
                  <a:cubicBezTo>
                    <a:pt x="-853" y="13675"/>
                    <a:pt x="10175" y="1101"/>
                    <a:pt x="16515" y="408"/>
                  </a:cubicBezTo>
                  <a:cubicBezTo>
                    <a:pt x="67821" y="-5026"/>
                    <a:pt x="115665" y="44682"/>
                    <a:pt x="111030" y="967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9" name="任意多边形: 形状 102"/>
            <p:cNvSpPr/>
            <p:nvPr/>
          </p:nvSpPr>
          <p:spPr>
            <a:xfrm>
              <a:off x="9188028" y="5608526"/>
              <a:ext cx="113157" cy="94021"/>
            </a:xfrm>
            <a:custGeom>
              <a:avLst/>
              <a:gdLst>
                <a:gd name="connsiteX0" fmla="*/ 41948 w 113157"/>
                <a:gd name="connsiteY0" fmla="*/ 326 h 94021"/>
                <a:gd name="connsiteX1" fmla="*/ 108545 w 113157"/>
                <a:gd name="connsiteY1" fmla="*/ 56800 h 94021"/>
                <a:gd name="connsiteX2" fmla="*/ 86702 w 113157"/>
                <a:gd name="connsiteY2" fmla="*/ 93721 h 94021"/>
                <a:gd name="connsiteX3" fmla="*/ 2789 w 113157"/>
                <a:gd name="connsiteY3" fmla="*/ 33091 h 94021"/>
                <a:gd name="connsiteX4" fmla="*/ 41948 w 113157"/>
                <a:gd name="connsiteY4" fmla="*/ 326 h 9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157" h="94021">
                  <a:moveTo>
                    <a:pt x="41948" y="326"/>
                  </a:moveTo>
                  <a:cubicBezTo>
                    <a:pt x="67415" y="3096"/>
                    <a:pt x="92669" y="24194"/>
                    <a:pt x="108545" y="56800"/>
                  </a:cubicBezTo>
                  <a:cubicBezTo>
                    <a:pt x="119254" y="78857"/>
                    <a:pt x="111049" y="91377"/>
                    <a:pt x="86702" y="93721"/>
                  </a:cubicBezTo>
                  <a:cubicBezTo>
                    <a:pt x="50686" y="97237"/>
                    <a:pt x="12273" y="69480"/>
                    <a:pt x="2789" y="33091"/>
                  </a:cubicBezTo>
                  <a:cubicBezTo>
                    <a:pt x="-4563" y="4854"/>
                    <a:pt x="711" y="-1646"/>
                    <a:pt x="41948" y="3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0" name="任意多边形: 形状 103"/>
            <p:cNvSpPr/>
            <p:nvPr/>
          </p:nvSpPr>
          <p:spPr>
            <a:xfrm>
              <a:off x="9327299" y="6219324"/>
              <a:ext cx="117332" cy="91351"/>
            </a:xfrm>
            <a:custGeom>
              <a:avLst/>
              <a:gdLst>
                <a:gd name="connsiteX0" fmla="*/ 117333 w 117332"/>
                <a:gd name="connsiteY0" fmla="*/ 81071 h 91351"/>
                <a:gd name="connsiteX1" fmla="*/ 12962 w 117332"/>
                <a:gd name="connsiteY1" fmla="*/ 70629 h 91351"/>
                <a:gd name="connsiteX2" fmla="*/ 16052 w 117332"/>
                <a:gd name="connsiteY2" fmla="*/ 16019 h 91351"/>
                <a:gd name="connsiteX3" fmla="*/ 85686 w 117332"/>
                <a:gd name="connsiteY3" fmla="*/ 16872 h 91351"/>
                <a:gd name="connsiteX4" fmla="*/ 94850 w 117332"/>
                <a:gd name="connsiteY4" fmla="*/ 33654 h 91351"/>
                <a:gd name="connsiteX5" fmla="*/ 117333 w 117332"/>
                <a:gd name="connsiteY5" fmla="*/ 81071 h 9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32" h="91351">
                  <a:moveTo>
                    <a:pt x="117333" y="81071"/>
                  </a:moveTo>
                  <a:cubicBezTo>
                    <a:pt x="70981" y="98280"/>
                    <a:pt x="31502" y="93272"/>
                    <a:pt x="12962" y="70629"/>
                  </a:cubicBezTo>
                  <a:cubicBezTo>
                    <a:pt x="-2808" y="51342"/>
                    <a:pt x="-6857" y="32855"/>
                    <a:pt x="16052" y="16019"/>
                  </a:cubicBezTo>
                  <a:cubicBezTo>
                    <a:pt x="45461" y="-5611"/>
                    <a:pt x="70235" y="-5345"/>
                    <a:pt x="85686" y="16872"/>
                  </a:cubicBezTo>
                  <a:cubicBezTo>
                    <a:pt x="89309" y="22093"/>
                    <a:pt x="92132" y="27900"/>
                    <a:pt x="94850" y="33654"/>
                  </a:cubicBezTo>
                  <a:cubicBezTo>
                    <a:pt x="102202" y="48732"/>
                    <a:pt x="109288" y="63969"/>
                    <a:pt x="117333" y="810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1" name="任意多边形: 形状 104"/>
            <p:cNvSpPr/>
            <p:nvPr/>
          </p:nvSpPr>
          <p:spPr>
            <a:xfrm>
              <a:off x="9083083" y="6068641"/>
              <a:ext cx="112609" cy="91053"/>
            </a:xfrm>
            <a:custGeom>
              <a:avLst/>
              <a:gdLst>
                <a:gd name="connsiteX0" fmla="*/ 95481 w 112609"/>
                <a:gd name="connsiteY0" fmla="*/ 91048 h 91053"/>
                <a:gd name="connsiteX1" fmla="*/ 1233 w 112609"/>
                <a:gd name="connsiteY1" fmla="*/ 32389 h 91053"/>
                <a:gd name="connsiteX2" fmla="*/ 22330 w 112609"/>
                <a:gd name="connsiteY2" fmla="*/ 1062 h 91053"/>
                <a:gd name="connsiteX3" fmla="*/ 112583 w 112609"/>
                <a:gd name="connsiteY3" fmla="*/ 69684 h 91053"/>
                <a:gd name="connsiteX4" fmla="*/ 95481 w 112609"/>
                <a:gd name="connsiteY4" fmla="*/ 91048 h 9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09" h="91053">
                  <a:moveTo>
                    <a:pt x="95481" y="91048"/>
                  </a:moveTo>
                  <a:cubicBezTo>
                    <a:pt x="44601" y="91474"/>
                    <a:pt x="8745" y="65848"/>
                    <a:pt x="1233" y="32389"/>
                  </a:cubicBezTo>
                  <a:cubicBezTo>
                    <a:pt x="-2816" y="14275"/>
                    <a:pt x="2831" y="4152"/>
                    <a:pt x="22330" y="1062"/>
                  </a:cubicBezTo>
                  <a:cubicBezTo>
                    <a:pt x="67190" y="-6077"/>
                    <a:pt x="108747" y="23439"/>
                    <a:pt x="112583" y="69684"/>
                  </a:cubicBezTo>
                  <a:cubicBezTo>
                    <a:pt x="113329" y="78102"/>
                    <a:pt x="98198" y="87851"/>
                    <a:pt x="95481" y="910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2" name="任意多边形: 形状 105"/>
            <p:cNvSpPr/>
            <p:nvPr/>
          </p:nvSpPr>
          <p:spPr>
            <a:xfrm>
              <a:off x="8881195" y="6724788"/>
              <a:ext cx="112803" cy="91547"/>
            </a:xfrm>
            <a:custGeom>
              <a:avLst/>
              <a:gdLst>
                <a:gd name="connsiteX0" fmla="*/ 66357 w 112803"/>
                <a:gd name="connsiteY0" fmla="*/ 86805 h 91547"/>
                <a:gd name="connsiteX1" fmla="*/ 56714 w 112803"/>
                <a:gd name="connsiteY1" fmla="*/ 86752 h 91547"/>
                <a:gd name="connsiteX2" fmla="*/ 932 w 112803"/>
                <a:gd name="connsiteY2" fmla="*/ 20901 h 91547"/>
                <a:gd name="connsiteX3" fmla="*/ 59431 w 112803"/>
                <a:gd name="connsiteY3" fmla="*/ 4598 h 91547"/>
                <a:gd name="connsiteX4" fmla="*/ 90066 w 112803"/>
                <a:gd name="connsiteY4" fmla="*/ 18557 h 91547"/>
                <a:gd name="connsiteX5" fmla="*/ 112709 w 112803"/>
                <a:gd name="connsiteY5" fmla="*/ 68158 h 91547"/>
                <a:gd name="connsiteX6" fmla="*/ 68542 w 112803"/>
                <a:gd name="connsiteY6" fmla="*/ 91547 h 91547"/>
                <a:gd name="connsiteX7" fmla="*/ 66357 w 112803"/>
                <a:gd name="connsiteY7" fmla="*/ 86805 h 9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803" h="91547">
                  <a:moveTo>
                    <a:pt x="66357" y="86805"/>
                  </a:moveTo>
                  <a:cubicBezTo>
                    <a:pt x="63161" y="86805"/>
                    <a:pt x="59911" y="87019"/>
                    <a:pt x="56714" y="86752"/>
                  </a:cubicBezTo>
                  <a:cubicBezTo>
                    <a:pt x="23362" y="83875"/>
                    <a:pt x="-5621" y="52281"/>
                    <a:pt x="932" y="20901"/>
                  </a:cubicBezTo>
                  <a:cubicBezTo>
                    <a:pt x="8711" y="-16606"/>
                    <a:pt x="39612" y="8647"/>
                    <a:pt x="59431" y="4598"/>
                  </a:cubicBezTo>
                  <a:cubicBezTo>
                    <a:pt x="68595" y="2680"/>
                    <a:pt x="83939" y="10405"/>
                    <a:pt x="90066" y="18557"/>
                  </a:cubicBezTo>
                  <a:cubicBezTo>
                    <a:pt x="101041" y="33261"/>
                    <a:pt x="114041" y="52122"/>
                    <a:pt x="112709" y="68158"/>
                  </a:cubicBezTo>
                  <a:cubicBezTo>
                    <a:pt x="111963" y="77109"/>
                    <a:pt x="84152" y="83822"/>
                    <a:pt x="68542" y="91547"/>
                  </a:cubicBezTo>
                  <a:cubicBezTo>
                    <a:pt x="67796" y="89949"/>
                    <a:pt x="67050" y="88404"/>
                    <a:pt x="66357" y="868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3" name="任意多边形: 形状 106"/>
            <p:cNvSpPr/>
            <p:nvPr/>
          </p:nvSpPr>
          <p:spPr>
            <a:xfrm>
              <a:off x="10927401" y="6227656"/>
              <a:ext cx="123337" cy="102797"/>
            </a:xfrm>
            <a:custGeom>
              <a:avLst/>
              <a:gdLst>
                <a:gd name="connsiteX0" fmla="*/ 123337 w 123337"/>
                <a:gd name="connsiteY0" fmla="*/ 101989 h 102797"/>
                <a:gd name="connsiteX1" fmla="*/ 0 w 123337"/>
                <a:gd name="connsiteY1" fmla="*/ 1400 h 102797"/>
                <a:gd name="connsiteX2" fmla="*/ 123337 w 123337"/>
                <a:gd name="connsiteY2" fmla="*/ 101989 h 10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337" h="102797">
                  <a:moveTo>
                    <a:pt x="123337" y="101989"/>
                  </a:moveTo>
                  <a:cubicBezTo>
                    <a:pt x="63667" y="109874"/>
                    <a:pt x="1225" y="58940"/>
                    <a:pt x="0" y="1400"/>
                  </a:cubicBezTo>
                  <a:cubicBezTo>
                    <a:pt x="51786" y="-9735"/>
                    <a:pt x="122059" y="47539"/>
                    <a:pt x="123337" y="1019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4" name="任意多边形: 形状 107"/>
            <p:cNvSpPr/>
            <p:nvPr/>
          </p:nvSpPr>
          <p:spPr>
            <a:xfrm>
              <a:off x="9258129" y="5762169"/>
              <a:ext cx="112561" cy="92814"/>
            </a:xfrm>
            <a:custGeom>
              <a:avLst/>
              <a:gdLst>
                <a:gd name="connsiteX0" fmla="*/ 18998 w 112561"/>
                <a:gd name="connsiteY0" fmla="*/ 15 h 92814"/>
                <a:gd name="connsiteX1" fmla="*/ 112447 w 112561"/>
                <a:gd name="connsiteY1" fmla="*/ 63788 h 92814"/>
                <a:gd name="connsiteX2" fmla="*/ 99340 w 112561"/>
                <a:gd name="connsiteY2" fmla="*/ 90001 h 92814"/>
                <a:gd name="connsiteX3" fmla="*/ 244 w 112561"/>
                <a:gd name="connsiteY3" fmla="*/ 16478 h 92814"/>
                <a:gd name="connsiteX4" fmla="*/ 18998 w 112561"/>
                <a:gd name="connsiteY4" fmla="*/ 15 h 9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61" h="92814">
                  <a:moveTo>
                    <a:pt x="18998" y="15"/>
                  </a:moveTo>
                  <a:cubicBezTo>
                    <a:pt x="70677" y="-731"/>
                    <a:pt x="107226" y="25802"/>
                    <a:pt x="112447" y="63788"/>
                  </a:cubicBezTo>
                  <a:cubicBezTo>
                    <a:pt x="113566" y="72100"/>
                    <a:pt x="106320" y="87390"/>
                    <a:pt x="99340" y="90001"/>
                  </a:cubicBezTo>
                  <a:cubicBezTo>
                    <a:pt x="59436" y="104919"/>
                    <a:pt x="-4444" y="57608"/>
                    <a:pt x="244" y="16478"/>
                  </a:cubicBezTo>
                  <a:cubicBezTo>
                    <a:pt x="1150" y="8593"/>
                    <a:pt x="16228" y="2306"/>
                    <a:pt x="18998" y="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5" name="任意多边形: 形状 108"/>
            <p:cNvSpPr/>
            <p:nvPr/>
          </p:nvSpPr>
          <p:spPr>
            <a:xfrm>
              <a:off x="9069711" y="6383719"/>
              <a:ext cx="115459" cy="87632"/>
            </a:xfrm>
            <a:custGeom>
              <a:avLst/>
              <a:gdLst>
                <a:gd name="connsiteX0" fmla="*/ 115459 w 115459"/>
                <a:gd name="connsiteY0" fmla="*/ 87217 h 87632"/>
                <a:gd name="connsiteX1" fmla="*/ 46518 w 115459"/>
                <a:gd name="connsiteY1" fmla="*/ 86898 h 87632"/>
                <a:gd name="connsiteX2" fmla="*/ 1552 w 115459"/>
                <a:gd name="connsiteY2" fmla="*/ 19288 h 87632"/>
                <a:gd name="connsiteX3" fmla="*/ 35809 w 115459"/>
                <a:gd name="connsiteY3" fmla="*/ 2 h 87632"/>
                <a:gd name="connsiteX4" fmla="*/ 115459 w 115459"/>
                <a:gd name="connsiteY4" fmla="*/ 87217 h 8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59" h="87632">
                  <a:moveTo>
                    <a:pt x="115459" y="87217"/>
                  </a:moveTo>
                  <a:cubicBezTo>
                    <a:pt x="90739" y="87217"/>
                    <a:pt x="68522" y="88336"/>
                    <a:pt x="46518" y="86898"/>
                  </a:cubicBezTo>
                  <a:cubicBezTo>
                    <a:pt x="25527" y="85513"/>
                    <a:pt x="-7559" y="38149"/>
                    <a:pt x="1552" y="19288"/>
                  </a:cubicBezTo>
                  <a:cubicBezTo>
                    <a:pt x="6400" y="9326"/>
                    <a:pt x="24088" y="-158"/>
                    <a:pt x="35809" y="2"/>
                  </a:cubicBezTo>
                  <a:cubicBezTo>
                    <a:pt x="79817" y="588"/>
                    <a:pt x="108853" y="31809"/>
                    <a:pt x="115459" y="872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6" name="任意多边形: 形状 109"/>
            <p:cNvSpPr/>
            <p:nvPr/>
          </p:nvSpPr>
          <p:spPr>
            <a:xfrm>
              <a:off x="8981452" y="6554420"/>
              <a:ext cx="112186" cy="85304"/>
            </a:xfrm>
            <a:custGeom>
              <a:avLst/>
              <a:gdLst>
                <a:gd name="connsiteX0" fmla="*/ 112187 w 112186"/>
                <a:gd name="connsiteY0" fmla="*/ 72993 h 85304"/>
                <a:gd name="connsiteX1" fmla="*/ 8349 w 112186"/>
                <a:gd name="connsiteY1" fmla="*/ 56157 h 85304"/>
                <a:gd name="connsiteX2" fmla="*/ 677 w 112186"/>
                <a:gd name="connsiteY2" fmla="*/ 8527 h 85304"/>
                <a:gd name="connsiteX3" fmla="*/ 37012 w 112186"/>
                <a:gd name="connsiteY3" fmla="*/ 3 h 85304"/>
                <a:gd name="connsiteX4" fmla="*/ 112187 w 112186"/>
                <a:gd name="connsiteY4" fmla="*/ 72993 h 8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86" h="85304">
                  <a:moveTo>
                    <a:pt x="112187" y="72993"/>
                  </a:moveTo>
                  <a:cubicBezTo>
                    <a:pt x="54540" y="92866"/>
                    <a:pt x="27901" y="89669"/>
                    <a:pt x="8349" y="56157"/>
                  </a:cubicBezTo>
                  <a:cubicBezTo>
                    <a:pt x="623" y="42891"/>
                    <a:pt x="-1188" y="24084"/>
                    <a:pt x="677" y="8527"/>
                  </a:cubicBezTo>
                  <a:cubicBezTo>
                    <a:pt x="1209" y="4158"/>
                    <a:pt x="24279" y="109"/>
                    <a:pt x="37012" y="3"/>
                  </a:cubicBezTo>
                  <a:cubicBezTo>
                    <a:pt x="77290" y="-317"/>
                    <a:pt x="105580" y="27441"/>
                    <a:pt x="112187" y="729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7" name="任意多边形: 形状 110"/>
            <p:cNvSpPr/>
            <p:nvPr/>
          </p:nvSpPr>
          <p:spPr>
            <a:xfrm>
              <a:off x="8823524" y="6234277"/>
              <a:ext cx="111206" cy="85514"/>
            </a:xfrm>
            <a:custGeom>
              <a:avLst/>
              <a:gdLst>
                <a:gd name="connsiteX0" fmla="*/ 37505 w 111206"/>
                <a:gd name="connsiteY0" fmla="*/ 0 h 85514"/>
                <a:gd name="connsiteX1" fmla="*/ 80980 w 111206"/>
                <a:gd name="connsiteY1" fmla="*/ 17369 h 85514"/>
                <a:gd name="connsiteX2" fmla="*/ 106820 w 111206"/>
                <a:gd name="connsiteY2" fmla="*/ 79330 h 85514"/>
                <a:gd name="connsiteX3" fmla="*/ 34042 w 111206"/>
                <a:gd name="connsiteY3" fmla="*/ 82634 h 85514"/>
                <a:gd name="connsiteX4" fmla="*/ 5805 w 111206"/>
                <a:gd name="connsiteY4" fmla="*/ 46352 h 85514"/>
                <a:gd name="connsiteX5" fmla="*/ 37505 w 111206"/>
                <a:gd name="connsiteY5" fmla="*/ 0 h 8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4" h="85514">
                  <a:moveTo>
                    <a:pt x="37505" y="0"/>
                  </a:moveTo>
                  <a:cubicBezTo>
                    <a:pt x="52104" y="5647"/>
                    <a:pt x="68034" y="9111"/>
                    <a:pt x="80980" y="17369"/>
                  </a:cubicBezTo>
                  <a:cubicBezTo>
                    <a:pt x="103463" y="31647"/>
                    <a:pt x="119287" y="75654"/>
                    <a:pt x="106820" y="79330"/>
                  </a:cubicBezTo>
                  <a:cubicBezTo>
                    <a:pt x="83964" y="86097"/>
                    <a:pt x="57378" y="87482"/>
                    <a:pt x="34042" y="82634"/>
                  </a:cubicBezTo>
                  <a:cubicBezTo>
                    <a:pt x="22428" y="80236"/>
                    <a:pt x="11506" y="60470"/>
                    <a:pt x="5805" y="46352"/>
                  </a:cubicBezTo>
                  <a:cubicBezTo>
                    <a:pt x="-7301" y="13852"/>
                    <a:pt x="1170" y="3463"/>
                    <a:pt x="3750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8" name="任意多边形: 形状 111"/>
            <p:cNvSpPr/>
            <p:nvPr/>
          </p:nvSpPr>
          <p:spPr>
            <a:xfrm>
              <a:off x="9915047" y="5667724"/>
              <a:ext cx="112312" cy="98603"/>
            </a:xfrm>
            <a:custGeom>
              <a:avLst/>
              <a:gdLst>
                <a:gd name="connsiteX0" fmla="*/ 111963 w 112312"/>
                <a:gd name="connsiteY0" fmla="*/ 96752 h 98603"/>
                <a:gd name="connsiteX1" fmla="*/ 26 w 112312"/>
                <a:gd name="connsiteY1" fmla="*/ 22056 h 98603"/>
                <a:gd name="connsiteX2" fmla="*/ 17235 w 112312"/>
                <a:gd name="connsiteY2" fmla="*/ 372 h 98603"/>
                <a:gd name="connsiteX3" fmla="*/ 111963 w 112312"/>
                <a:gd name="connsiteY3" fmla="*/ 96752 h 9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312" h="98603">
                  <a:moveTo>
                    <a:pt x="111963" y="96752"/>
                  </a:moveTo>
                  <a:cubicBezTo>
                    <a:pt x="66996" y="107887"/>
                    <a:pt x="4182" y="67023"/>
                    <a:pt x="26" y="22056"/>
                  </a:cubicBezTo>
                  <a:cubicBezTo>
                    <a:pt x="-613" y="15130"/>
                    <a:pt x="10522" y="1118"/>
                    <a:pt x="17235" y="372"/>
                  </a:cubicBezTo>
                  <a:cubicBezTo>
                    <a:pt x="67316" y="-4902"/>
                    <a:pt x="116971" y="46777"/>
                    <a:pt x="111963" y="967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9" name="任意多边形: 形状 112"/>
            <p:cNvSpPr/>
            <p:nvPr/>
          </p:nvSpPr>
          <p:spPr>
            <a:xfrm>
              <a:off x="10721909" y="6064443"/>
              <a:ext cx="117903" cy="101666"/>
            </a:xfrm>
            <a:custGeom>
              <a:avLst/>
              <a:gdLst>
                <a:gd name="connsiteX0" fmla="*/ 117903 w 117903"/>
                <a:gd name="connsiteY0" fmla="*/ 99934 h 101666"/>
                <a:gd name="connsiteX1" fmla="*/ 0 w 117903"/>
                <a:gd name="connsiteY1" fmla="*/ 2649 h 101666"/>
                <a:gd name="connsiteX2" fmla="*/ 117903 w 117903"/>
                <a:gd name="connsiteY2" fmla="*/ 99934 h 10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903" h="101664">
                  <a:moveTo>
                    <a:pt x="117903" y="99934"/>
                  </a:moveTo>
                  <a:cubicBezTo>
                    <a:pt x="59032" y="109950"/>
                    <a:pt x="18381" y="76386"/>
                    <a:pt x="0" y="2649"/>
                  </a:cubicBezTo>
                  <a:cubicBezTo>
                    <a:pt x="55196" y="-11949"/>
                    <a:pt x="112842" y="35628"/>
                    <a:pt x="117903" y="999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0" name="任意多边形: 形状 113"/>
            <p:cNvSpPr/>
            <p:nvPr/>
          </p:nvSpPr>
          <p:spPr>
            <a:xfrm>
              <a:off x="10519242" y="5900333"/>
              <a:ext cx="115345" cy="99012"/>
            </a:xfrm>
            <a:custGeom>
              <a:avLst/>
              <a:gdLst>
                <a:gd name="connsiteX0" fmla="*/ 115346 w 115345"/>
                <a:gd name="connsiteY0" fmla="*/ 98457 h 99012"/>
                <a:gd name="connsiteX1" fmla="*/ 3996 w 115345"/>
                <a:gd name="connsiteY1" fmla="*/ 34790 h 99012"/>
                <a:gd name="connsiteX2" fmla="*/ 0 w 115345"/>
                <a:gd name="connsiteY2" fmla="*/ 1492 h 99012"/>
                <a:gd name="connsiteX3" fmla="*/ 36229 w 115345"/>
                <a:gd name="connsiteY3" fmla="*/ 1332 h 99012"/>
                <a:gd name="connsiteX4" fmla="*/ 115346 w 115345"/>
                <a:gd name="connsiteY4" fmla="*/ 98457 h 9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45" h="99012">
                  <a:moveTo>
                    <a:pt x="115346" y="98457"/>
                  </a:moveTo>
                  <a:cubicBezTo>
                    <a:pt x="61109" y="102932"/>
                    <a:pt x="21311" y="80236"/>
                    <a:pt x="3996" y="34790"/>
                  </a:cubicBezTo>
                  <a:cubicBezTo>
                    <a:pt x="160" y="24668"/>
                    <a:pt x="1225" y="12627"/>
                    <a:pt x="0" y="1492"/>
                  </a:cubicBezTo>
                  <a:cubicBezTo>
                    <a:pt x="12147" y="1279"/>
                    <a:pt x="24987" y="-1652"/>
                    <a:pt x="36229" y="1332"/>
                  </a:cubicBezTo>
                  <a:cubicBezTo>
                    <a:pt x="77732" y="12360"/>
                    <a:pt x="105063" y="46618"/>
                    <a:pt x="115346" y="984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1" name="任意多边形: 形状 114"/>
            <p:cNvSpPr/>
            <p:nvPr/>
          </p:nvSpPr>
          <p:spPr>
            <a:xfrm>
              <a:off x="8991919" y="6228053"/>
              <a:ext cx="109336" cy="88003"/>
            </a:xfrm>
            <a:custGeom>
              <a:avLst/>
              <a:gdLst>
                <a:gd name="connsiteX0" fmla="*/ 109233 w 109336"/>
                <a:gd name="connsiteY0" fmla="*/ 82464 h 88003"/>
                <a:gd name="connsiteX1" fmla="*/ 4542 w 109336"/>
                <a:gd name="connsiteY1" fmla="*/ 43199 h 88003"/>
                <a:gd name="connsiteX2" fmla="*/ 28783 w 109336"/>
                <a:gd name="connsiteY2" fmla="*/ 843 h 88003"/>
                <a:gd name="connsiteX3" fmla="*/ 109233 w 109336"/>
                <a:gd name="connsiteY3" fmla="*/ 82464 h 8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336" h="88003">
                  <a:moveTo>
                    <a:pt x="109233" y="82464"/>
                  </a:moveTo>
                  <a:cubicBezTo>
                    <a:pt x="59471" y="97062"/>
                    <a:pt x="20472" y="82411"/>
                    <a:pt x="4542" y="43199"/>
                  </a:cubicBezTo>
                  <a:cubicBezTo>
                    <a:pt x="-5900" y="17466"/>
                    <a:pt x="1452" y="4626"/>
                    <a:pt x="28783" y="843"/>
                  </a:cubicBezTo>
                  <a:cubicBezTo>
                    <a:pt x="77373" y="-5923"/>
                    <a:pt x="111470" y="28654"/>
                    <a:pt x="109233" y="824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2" name="任意多边形: 形状 115"/>
            <p:cNvSpPr/>
            <p:nvPr/>
          </p:nvSpPr>
          <p:spPr>
            <a:xfrm>
              <a:off x="9567046" y="5491775"/>
              <a:ext cx="105746" cy="90967"/>
            </a:xfrm>
            <a:custGeom>
              <a:avLst/>
              <a:gdLst>
                <a:gd name="connsiteX0" fmla="*/ 105668 w 105746"/>
                <a:gd name="connsiteY0" fmla="*/ 90064 h 90967"/>
                <a:gd name="connsiteX1" fmla="*/ 71 w 105746"/>
                <a:gd name="connsiteY1" fmla="*/ 5246 h 90967"/>
                <a:gd name="connsiteX2" fmla="*/ 105668 w 105746"/>
                <a:gd name="connsiteY2" fmla="*/ 90064 h 9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746" h="90967">
                  <a:moveTo>
                    <a:pt x="105668" y="90064"/>
                  </a:moveTo>
                  <a:cubicBezTo>
                    <a:pt x="41415" y="97204"/>
                    <a:pt x="-2006" y="61401"/>
                    <a:pt x="71" y="5246"/>
                  </a:cubicBezTo>
                  <a:cubicBezTo>
                    <a:pt x="62140" y="-14200"/>
                    <a:pt x="107905" y="21816"/>
                    <a:pt x="105668" y="900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3" name="任意多边形: 形状 116"/>
            <p:cNvSpPr/>
            <p:nvPr/>
          </p:nvSpPr>
          <p:spPr>
            <a:xfrm>
              <a:off x="8919103" y="6078167"/>
              <a:ext cx="109503" cy="83652"/>
            </a:xfrm>
            <a:custGeom>
              <a:avLst/>
              <a:gdLst>
                <a:gd name="connsiteX0" fmla="*/ 79009 w 109503"/>
                <a:gd name="connsiteY0" fmla="*/ 83653 h 83652"/>
                <a:gd name="connsiteX1" fmla="*/ 48161 w 109503"/>
                <a:gd name="connsiteY1" fmla="*/ 81575 h 83652"/>
                <a:gd name="connsiteX2" fmla="*/ 4687 w 109503"/>
                <a:gd name="connsiteY2" fmla="*/ 7998 h 83652"/>
                <a:gd name="connsiteX3" fmla="*/ 67394 w 109503"/>
                <a:gd name="connsiteY3" fmla="*/ 2511 h 83652"/>
                <a:gd name="connsiteX4" fmla="*/ 96644 w 109503"/>
                <a:gd name="connsiteY4" fmla="*/ 25260 h 83652"/>
                <a:gd name="connsiteX5" fmla="*/ 108738 w 109503"/>
                <a:gd name="connsiteY5" fmla="*/ 68841 h 83652"/>
                <a:gd name="connsiteX6" fmla="*/ 79009 w 109503"/>
                <a:gd name="connsiteY6" fmla="*/ 83653 h 8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501" h="83652">
                  <a:moveTo>
                    <a:pt x="79009" y="83653"/>
                  </a:moveTo>
                  <a:cubicBezTo>
                    <a:pt x="62972" y="82640"/>
                    <a:pt x="55300" y="83173"/>
                    <a:pt x="48161" y="81575"/>
                  </a:cubicBezTo>
                  <a:cubicBezTo>
                    <a:pt x="19871" y="75128"/>
                    <a:pt x="-12202" y="25207"/>
                    <a:pt x="4687" y="7998"/>
                  </a:cubicBezTo>
                  <a:cubicBezTo>
                    <a:pt x="16035" y="-3616"/>
                    <a:pt x="46243" y="166"/>
                    <a:pt x="67394" y="2511"/>
                  </a:cubicBezTo>
                  <a:cubicBezTo>
                    <a:pt x="78103" y="3683"/>
                    <a:pt x="90623" y="15084"/>
                    <a:pt x="96644" y="25260"/>
                  </a:cubicBezTo>
                  <a:cubicBezTo>
                    <a:pt x="104316" y="38207"/>
                    <a:pt x="111988" y="55948"/>
                    <a:pt x="108738" y="68841"/>
                  </a:cubicBezTo>
                  <a:cubicBezTo>
                    <a:pt x="106553" y="77366"/>
                    <a:pt x="85082" y="80935"/>
                    <a:pt x="79009" y="836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4" name="任意多边形: 形状 117"/>
            <p:cNvSpPr/>
            <p:nvPr/>
          </p:nvSpPr>
          <p:spPr>
            <a:xfrm>
              <a:off x="11132946" y="6391466"/>
              <a:ext cx="128345" cy="102362"/>
            </a:xfrm>
            <a:custGeom>
              <a:avLst/>
              <a:gdLst>
                <a:gd name="connsiteX0" fmla="*/ 128346 w 128345"/>
                <a:gd name="connsiteY0" fmla="*/ 101741 h 102362"/>
                <a:gd name="connsiteX1" fmla="*/ 0 w 128345"/>
                <a:gd name="connsiteY1" fmla="*/ 4562 h 102362"/>
                <a:gd name="connsiteX2" fmla="*/ 128346 w 128345"/>
                <a:gd name="connsiteY2" fmla="*/ 101741 h 10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345" h="102362">
                  <a:moveTo>
                    <a:pt x="128346" y="101741"/>
                  </a:moveTo>
                  <a:cubicBezTo>
                    <a:pt x="67876" y="107761"/>
                    <a:pt x="18381" y="69668"/>
                    <a:pt x="0" y="4562"/>
                  </a:cubicBezTo>
                  <a:cubicBezTo>
                    <a:pt x="39692" y="-17122"/>
                    <a:pt x="119981" y="42336"/>
                    <a:pt x="128346" y="1017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5" name="任意多边形: 形状 118"/>
            <p:cNvSpPr/>
            <p:nvPr/>
          </p:nvSpPr>
          <p:spPr>
            <a:xfrm>
              <a:off x="8902197" y="6399203"/>
              <a:ext cx="107562" cy="83525"/>
            </a:xfrm>
            <a:custGeom>
              <a:avLst/>
              <a:gdLst>
                <a:gd name="connsiteX0" fmla="*/ 3265 w 107562"/>
                <a:gd name="connsiteY0" fmla="*/ 1727 h 83525"/>
                <a:gd name="connsiteX1" fmla="*/ 93784 w 107562"/>
                <a:gd name="connsiteY1" fmla="*/ 25115 h 83525"/>
                <a:gd name="connsiteX2" fmla="*/ 106997 w 107562"/>
                <a:gd name="connsiteY2" fmla="*/ 68057 h 83525"/>
                <a:gd name="connsiteX3" fmla="*/ 69543 w 107562"/>
                <a:gd name="connsiteY3" fmla="*/ 83188 h 83525"/>
                <a:gd name="connsiteX4" fmla="*/ 3265 w 107562"/>
                <a:gd name="connsiteY4" fmla="*/ 1727 h 8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562" h="83525">
                  <a:moveTo>
                    <a:pt x="3265" y="1727"/>
                  </a:moveTo>
                  <a:cubicBezTo>
                    <a:pt x="35978" y="-245"/>
                    <a:pt x="70662" y="-5999"/>
                    <a:pt x="93784" y="25115"/>
                  </a:cubicBezTo>
                  <a:cubicBezTo>
                    <a:pt x="102522" y="36890"/>
                    <a:pt x="109661" y="54951"/>
                    <a:pt x="106997" y="68057"/>
                  </a:cubicBezTo>
                  <a:cubicBezTo>
                    <a:pt x="105505" y="75516"/>
                    <a:pt x="83075" y="82069"/>
                    <a:pt x="69543" y="83188"/>
                  </a:cubicBezTo>
                  <a:cubicBezTo>
                    <a:pt x="19781" y="87503"/>
                    <a:pt x="-10320" y="49889"/>
                    <a:pt x="3265" y="17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6" name="任意多边形: 形状 119"/>
            <p:cNvSpPr/>
            <p:nvPr/>
          </p:nvSpPr>
          <p:spPr>
            <a:xfrm>
              <a:off x="10187097" y="5709114"/>
              <a:ext cx="117382" cy="97072"/>
            </a:xfrm>
            <a:custGeom>
              <a:avLst/>
              <a:gdLst>
                <a:gd name="connsiteX0" fmla="*/ 117382 w 117382"/>
                <a:gd name="connsiteY0" fmla="*/ 93881 h 97072"/>
                <a:gd name="connsiteX1" fmla="*/ 12 w 117382"/>
                <a:gd name="connsiteY1" fmla="*/ 18387 h 97072"/>
                <a:gd name="connsiteX2" fmla="*/ 16315 w 117382"/>
                <a:gd name="connsiteY2" fmla="*/ 6 h 97072"/>
                <a:gd name="connsiteX3" fmla="*/ 95325 w 117382"/>
                <a:gd name="connsiteY3" fmla="*/ 49021 h 97072"/>
                <a:gd name="connsiteX4" fmla="*/ 117382 w 117382"/>
                <a:gd name="connsiteY4" fmla="*/ 93881 h 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382" h="97072">
                  <a:moveTo>
                    <a:pt x="117382" y="93881"/>
                  </a:moveTo>
                  <a:cubicBezTo>
                    <a:pt x="63092" y="108905"/>
                    <a:pt x="3634" y="68734"/>
                    <a:pt x="12" y="18387"/>
                  </a:cubicBezTo>
                  <a:cubicBezTo>
                    <a:pt x="-415" y="12366"/>
                    <a:pt x="10987" y="-314"/>
                    <a:pt x="16315" y="6"/>
                  </a:cubicBezTo>
                  <a:cubicBezTo>
                    <a:pt x="50838" y="1977"/>
                    <a:pt x="81846" y="11247"/>
                    <a:pt x="95325" y="49021"/>
                  </a:cubicBezTo>
                  <a:cubicBezTo>
                    <a:pt x="100546" y="63779"/>
                    <a:pt x="109071" y="77365"/>
                    <a:pt x="117382" y="938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7" name="任意多边形: 形状 120"/>
            <p:cNvSpPr/>
            <p:nvPr/>
          </p:nvSpPr>
          <p:spPr>
            <a:xfrm>
              <a:off x="9491710" y="5627392"/>
              <a:ext cx="111631" cy="95142"/>
            </a:xfrm>
            <a:custGeom>
              <a:avLst/>
              <a:gdLst>
                <a:gd name="connsiteX0" fmla="*/ 10461 w 111631"/>
                <a:gd name="connsiteY0" fmla="*/ 0 h 95142"/>
                <a:gd name="connsiteX1" fmla="*/ 109025 w 111631"/>
                <a:gd name="connsiteY1" fmla="*/ 63827 h 95142"/>
                <a:gd name="connsiteX2" fmla="*/ 87821 w 111631"/>
                <a:gd name="connsiteY2" fmla="*/ 95101 h 95142"/>
                <a:gd name="connsiteX3" fmla="*/ 126 w 111631"/>
                <a:gd name="connsiteY3" fmla="*/ 26426 h 95142"/>
                <a:gd name="connsiteX4" fmla="*/ 10461 w 111631"/>
                <a:gd name="connsiteY4" fmla="*/ 0 h 9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631" h="95142">
                  <a:moveTo>
                    <a:pt x="10461" y="0"/>
                  </a:moveTo>
                  <a:cubicBezTo>
                    <a:pt x="67096" y="1119"/>
                    <a:pt x="95439" y="22217"/>
                    <a:pt x="109025" y="63827"/>
                  </a:cubicBezTo>
                  <a:cubicBezTo>
                    <a:pt x="116111" y="85404"/>
                    <a:pt x="108652" y="94088"/>
                    <a:pt x="87821" y="95101"/>
                  </a:cubicBezTo>
                  <a:cubicBezTo>
                    <a:pt x="56014" y="96593"/>
                    <a:pt x="4601" y="57913"/>
                    <a:pt x="126" y="26426"/>
                  </a:cubicBezTo>
                  <a:cubicBezTo>
                    <a:pt x="-1153" y="17209"/>
                    <a:pt x="7691" y="6607"/>
                    <a:pt x="1046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8" name="任意多边形: 形状 121"/>
            <p:cNvSpPr/>
            <p:nvPr/>
          </p:nvSpPr>
          <p:spPr>
            <a:xfrm>
              <a:off x="8725062" y="6402848"/>
              <a:ext cx="110493" cy="91491"/>
            </a:xfrm>
            <a:custGeom>
              <a:avLst/>
              <a:gdLst>
                <a:gd name="connsiteX0" fmla="*/ 40387 w 110493"/>
                <a:gd name="connsiteY0" fmla="*/ 0 h 91491"/>
                <a:gd name="connsiteX1" fmla="*/ 96222 w 110493"/>
                <a:gd name="connsiteY1" fmla="*/ 36442 h 91491"/>
                <a:gd name="connsiteX2" fmla="*/ 109062 w 110493"/>
                <a:gd name="connsiteY2" fmla="*/ 74962 h 91491"/>
                <a:gd name="connsiteX3" fmla="*/ 68677 w 110493"/>
                <a:gd name="connsiteY3" fmla="*/ 90945 h 91491"/>
                <a:gd name="connsiteX4" fmla="*/ 11510 w 110493"/>
                <a:gd name="connsiteY4" fmla="*/ 60523 h 91491"/>
                <a:gd name="connsiteX5" fmla="*/ 961 w 110493"/>
                <a:gd name="connsiteY5" fmla="*/ 20245 h 91491"/>
                <a:gd name="connsiteX6" fmla="*/ 40387 w 110493"/>
                <a:gd name="connsiteY6" fmla="*/ 0 h 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493" h="91491">
                  <a:moveTo>
                    <a:pt x="40387" y="0"/>
                  </a:moveTo>
                  <a:cubicBezTo>
                    <a:pt x="59247" y="11827"/>
                    <a:pt x="80292" y="21364"/>
                    <a:pt x="96222" y="36442"/>
                  </a:cubicBezTo>
                  <a:cubicBezTo>
                    <a:pt x="105439" y="45126"/>
                    <a:pt x="113963" y="68036"/>
                    <a:pt x="109062" y="74962"/>
                  </a:cubicBezTo>
                  <a:cubicBezTo>
                    <a:pt x="101869" y="85244"/>
                    <a:pt x="80984" y="93768"/>
                    <a:pt x="68677" y="90945"/>
                  </a:cubicBezTo>
                  <a:cubicBezTo>
                    <a:pt x="48165" y="86203"/>
                    <a:pt x="27387" y="74642"/>
                    <a:pt x="11510" y="60523"/>
                  </a:cubicBezTo>
                  <a:cubicBezTo>
                    <a:pt x="2453" y="52478"/>
                    <a:pt x="-2129" y="32393"/>
                    <a:pt x="961" y="20245"/>
                  </a:cubicBezTo>
                  <a:cubicBezTo>
                    <a:pt x="3039" y="12200"/>
                    <a:pt x="22432" y="8578"/>
                    <a:pt x="4038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9" name="任意多边形: 形状 122"/>
            <p:cNvSpPr/>
            <p:nvPr/>
          </p:nvSpPr>
          <p:spPr>
            <a:xfrm>
              <a:off x="9342232" y="5618876"/>
              <a:ext cx="109195" cy="88709"/>
            </a:xfrm>
            <a:custGeom>
              <a:avLst/>
              <a:gdLst>
                <a:gd name="connsiteX0" fmla="*/ 0 w 109195"/>
                <a:gd name="connsiteY0" fmla="*/ 3135 h 88709"/>
                <a:gd name="connsiteX1" fmla="*/ 104850 w 109195"/>
                <a:gd name="connsiteY1" fmla="*/ 49859 h 88709"/>
                <a:gd name="connsiteX2" fmla="*/ 79384 w 109195"/>
                <a:gd name="connsiteY2" fmla="*/ 88645 h 88709"/>
                <a:gd name="connsiteX3" fmla="*/ 0 w 109195"/>
                <a:gd name="connsiteY3" fmla="*/ 3135 h 8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195" h="88709">
                  <a:moveTo>
                    <a:pt x="0" y="3135"/>
                  </a:moveTo>
                  <a:cubicBezTo>
                    <a:pt x="50454" y="-7840"/>
                    <a:pt x="90572" y="10540"/>
                    <a:pt x="104850" y="49859"/>
                  </a:cubicBezTo>
                  <a:cubicBezTo>
                    <a:pt x="114867" y="77350"/>
                    <a:pt x="108047" y="87740"/>
                    <a:pt x="79384" y="88645"/>
                  </a:cubicBezTo>
                  <a:cubicBezTo>
                    <a:pt x="30209" y="90244"/>
                    <a:pt x="3250" y="61847"/>
                    <a:pt x="0" y="31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0" name="任意多边形: 形状 123"/>
            <p:cNvSpPr/>
            <p:nvPr/>
          </p:nvSpPr>
          <p:spPr>
            <a:xfrm>
              <a:off x="9707826" y="5504040"/>
              <a:ext cx="107568" cy="95464"/>
            </a:xfrm>
            <a:custGeom>
              <a:avLst/>
              <a:gdLst>
                <a:gd name="connsiteX0" fmla="*/ 29140 w 107568"/>
                <a:gd name="connsiteY0" fmla="*/ 15 h 95464"/>
                <a:gd name="connsiteX1" fmla="*/ 107511 w 107568"/>
                <a:gd name="connsiteY1" fmla="*/ 77853 h 95464"/>
                <a:gd name="connsiteX2" fmla="*/ 91528 w 107568"/>
                <a:gd name="connsiteY2" fmla="*/ 94902 h 95464"/>
                <a:gd name="connsiteX3" fmla="*/ 850 w 107568"/>
                <a:gd name="connsiteY3" fmla="*/ 25215 h 95464"/>
                <a:gd name="connsiteX4" fmla="*/ 29140 w 107568"/>
                <a:gd name="connsiteY4" fmla="*/ 15 h 95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568" h="95464">
                  <a:moveTo>
                    <a:pt x="29140" y="15"/>
                  </a:moveTo>
                  <a:cubicBezTo>
                    <a:pt x="68246" y="494"/>
                    <a:pt x="109323" y="40239"/>
                    <a:pt x="107511" y="77853"/>
                  </a:cubicBezTo>
                  <a:cubicBezTo>
                    <a:pt x="107191" y="84034"/>
                    <a:pt x="97762" y="94050"/>
                    <a:pt x="91528" y="94902"/>
                  </a:cubicBezTo>
                  <a:cubicBezTo>
                    <a:pt x="52103" y="100390"/>
                    <a:pt x="6976" y="64854"/>
                    <a:pt x="850" y="25215"/>
                  </a:cubicBezTo>
                  <a:cubicBezTo>
                    <a:pt x="-2400" y="4490"/>
                    <a:pt x="2980" y="-305"/>
                    <a:pt x="29140" y="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1" name="任意多边形: 形状 124"/>
            <p:cNvSpPr/>
            <p:nvPr/>
          </p:nvSpPr>
          <p:spPr>
            <a:xfrm>
              <a:off x="9632861" y="5635917"/>
              <a:ext cx="113748" cy="97512"/>
            </a:xfrm>
            <a:custGeom>
              <a:avLst/>
              <a:gdLst>
                <a:gd name="connsiteX0" fmla="*/ 25521 w 113748"/>
                <a:gd name="connsiteY0" fmla="*/ 0 h 97512"/>
                <a:gd name="connsiteX1" fmla="*/ 111884 w 113748"/>
                <a:gd name="connsiteY1" fmla="*/ 66650 h 97512"/>
                <a:gd name="connsiteX2" fmla="*/ 86577 w 113748"/>
                <a:gd name="connsiteY2" fmla="*/ 96912 h 97512"/>
                <a:gd name="connsiteX3" fmla="*/ 3038 w 113748"/>
                <a:gd name="connsiteY3" fmla="*/ 31434 h 97512"/>
                <a:gd name="connsiteX4" fmla="*/ 25521 w 113748"/>
                <a:gd name="connsiteY4" fmla="*/ 0 h 9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748" h="97512">
                  <a:moveTo>
                    <a:pt x="25521" y="0"/>
                  </a:moveTo>
                  <a:cubicBezTo>
                    <a:pt x="58020" y="1012"/>
                    <a:pt x="104532" y="37188"/>
                    <a:pt x="111884" y="66650"/>
                  </a:cubicBezTo>
                  <a:cubicBezTo>
                    <a:pt x="117052" y="87429"/>
                    <a:pt x="112363" y="100535"/>
                    <a:pt x="86577" y="96912"/>
                  </a:cubicBezTo>
                  <a:cubicBezTo>
                    <a:pt x="45766" y="91211"/>
                    <a:pt x="17689" y="70966"/>
                    <a:pt x="3038" y="31434"/>
                  </a:cubicBezTo>
                  <a:cubicBezTo>
                    <a:pt x="-6446" y="5754"/>
                    <a:pt x="7726" y="1492"/>
                    <a:pt x="2552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2" name="任意多边形: 形状 125"/>
            <p:cNvSpPr/>
            <p:nvPr/>
          </p:nvSpPr>
          <p:spPr>
            <a:xfrm>
              <a:off x="8850978" y="5915992"/>
              <a:ext cx="105537" cy="89565"/>
            </a:xfrm>
            <a:custGeom>
              <a:avLst/>
              <a:gdLst>
                <a:gd name="connsiteX0" fmla="*/ 64714 w 105537"/>
                <a:gd name="connsiteY0" fmla="*/ 89565 h 89565"/>
                <a:gd name="connsiteX1" fmla="*/ 301 w 105537"/>
                <a:gd name="connsiteY1" fmla="*/ 20304 h 89565"/>
                <a:gd name="connsiteX2" fmla="*/ 11170 w 105537"/>
                <a:gd name="connsiteY2" fmla="*/ 3682 h 89565"/>
                <a:gd name="connsiteX3" fmla="*/ 100143 w 105537"/>
                <a:gd name="connsiteY3" fmla="*/ 43480 h 89565"/>
                <a:gd name="connsiteX4" fmla="*/ 64714 w 105537"/>
                <a:gd name="connsiteY4" fmla="*/ 89565 h 89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37" h="89565">
                  <a:moveTo>
                    <a:pt x="64714" y="89565"/>
                  </a:moveTo>
                  <a:cubicBezTo>
                    <a:pt x="28964" y="89725"/>
                    <a:pt x="-3482" y="55414"/>
                    <a:pt x="301" y="20304"/>
                  </a:cubicBezTo>
                  <a:cubicBezTo>
                    <a:pt x="940" y="14284"/>
                    <a:pt x="5949" y="5919"/>
                    <a:pt x="11170" y="3682"/>
                  </a:cubicBezTo>
                  <a:cubicBezTo>
                    <a:pt x="40472" y="-9052"/>
                    <a:pt x="88209" y="12952"/>
                    <a:pt x="100143" y="43480"/>
                  </a:cubicBezTo>
                  <a:cubicBezTo>
                    <a:pt x="113090" y="76672"/>
                    <a:pt x="103286" y="89405"/>
                    <a:pt x="64714" y="8956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3" name="任意多边形: 形状 126"/>
            <p:cNvSpPr/>
            <p:nvPr/>
          </p:nvSpPr>
          <p:spPr>
            <a:xfrm>
              <a:off x="11345994" y="6552025"/>
              <a:ext cx="127289" cy="102298"/>
            </a:xfrm>
            <a:custGeom>
              <a:avLst/>
              <a:gdLst>
                <a:gd name="connsiteX0" fmla="*/ 127290 w 127289"/>
                <a:gd name="connsiteY0" fmla="*/ 101973 h 102298"/>
                <a:gd name="connsiteX1" fmla="*/ 329 w 127289"/>
                <a:gd name="connsiteY1" fmla="*/ 0 h 102298"/>
                <a:gd name="connsiteX2" fmla="*/ 127290 w 127289"/>
                <a:gd name="connsiteY2" fmla="*/ 101973 h 10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289" h="102298">
                  <a:moveTo>
                    <a:pt x="127290" y="101973"/>
                  </a:moveTo>
                  <a:cubicBezTo>
                    <a:pt x="60053" y="106928"/>
                    <a:pt x="-5212" y="54450"/>
                    <a:pt x="329" y="0"/>
                  </a:cubicBezTo>
                  <a:cubicBezTo>
                    <a:pt x="59627" y="852"/>
                    <a:pt x="100438" y="33618"/>
                    <a:pt x="127290" y="1019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4" name="任意多边形: 形状 127"/>
            <p:cNvSpPr/>
            <p:nvPr/>
          </p:nvSpPr>
          <p:spPr>
            <a:xfrm>
              <a:off x="9843130" y="5523160"/>
              <a:ext cx="112819" cy="96560"/>
            </a:xfrm>
            <a:custGeom>
              <a:avLst/>
              <a:gdLst>
                <a:gd name="connsiteX0" fmla="*/ 27509 w 112819"/>
                <a:gd name="connsiteY0" fmla="*/ 181 h 96560"/>
                <a:gd name="connsiteX1" fmla="*/ 111528 w 112819"/>
                <a:gd name="connsiteY1" fmla="*/ 70614 h 96560"/>
                <a:gd name="connsiteX2" fmla="*/ 91283 w 112819"/>
                <a:gd name="connsiteY2" fmla="*/ 96560 h 96560"/>
                <a:gd name="connsiteX3" fmla="*/ 871 w 112819"/>
                <a:gd name="connsiteY3" fmla="*/ 23836 h 96560"/>
                <a:gd name="connsiteX4" fmla="*/ 27509 w 112819"/>
                <a:gd name="connsiteY4" fmla="*/ 181 h 96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19" h="96560">
                  <a:moveTo>
                    <a:pt x="27509" y="181"/>
                  </a:moveTo>
                  <a:cubicBezTo>
                    <a:pt x="69705" y="1140"/>
                    <a:pt x="102311" y="29377"/>
                    <a:pt x="111528" y="70614"/>
                  </a:cubicBezTo>
                  <a:cubicBezTo>
                    <a:pt x="115737" y="89474"/>
                    <a:pt x="109823" y="96614"/>
                    <a:pt x="91283" y="96560"/>
                  </a:cubicBezTo>
                  <a:cubicBezTo>
                    <a:pt x="59316" y="96400"/>
                    <a:pt x="6891" y="54471"/>
                    <a:pt x="871" y="23836"/>
                  </a:cubicBezTo>
                  <a:cubicBezTo>
                    <a:pt x="-3765" y="607"/>
                    <a:pt x="10833" y="-671"/>
                    <a:pt x="27509" y="1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5" name="任意多边形: 形状 128"/>
            <p:cNvSpPr/>
            <p:nvPr/>
          </p:nvSpPr>
          <p:spPr>
            <a:xfrm>
              <a:off x="8751792" y="6081739"/>
              <a:ext cx="106616" cy="88510"/>
            </a:xfrm>
            <a:custGeom>
              <a:avLst/>
              <a:gdLst>
                <a:gd name="connsiteX0" fmla="*/ 36567 w 106616"/>
                <a:gd name="connsiteY0" fmla="*/ 5 h 88510"/>
                <a:gd name="connsiteX1" fmla="*/ 106414 w 106616"/>
                <a:gd name="connsiteY1" fmla="*/ 53282 h 88510"/>
                <a:gd name="connsiteX2" fmla="*/ 93254 w 106616"/>
                <a:gd name="connsiteY2" fmla="*/ 83118 h 88510"/>
                <a:gd name="connsiteX3" fmla="*/ 7371 w 106616"/>
                <a:gd name="connsiteY3" fmla="*/ 47901 h 88510"/>
                <a:gd name="connsiteX4" fmla="*/ 36567 w 106616"/>
                <a:gd name="connsiteY4" fmla="*/ 5 h 8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16" h="88510">
                  <a:moveTo>
                    <a:pt x="36567" y="5"/>
                  </a:moveTo>
                  <a:cubicBezTo>
                    <a:pt x="70398" y="-368"/>
                    <a:pt x="101459" y="21529"/>
                    <a:pt x="106414" y="53282"/>
                  </a:cubicBezTo>
                  <a:cubicBezTo>
                    <a:pt x="107905" y="62659"/>
                    <a:pt x="100926" y="79388"/>
                    <a:pt x="93254" y="83118"/>
                  </a:cubicBezTo>
                  <a:cubicBezTo>
                    <a:pt x="61980" y="98142"/>
                    <a:pt x="22075" y="80294"/>
                    <a:pt x="7371" y="47901"/>
                  </a:cubicBezTo>
                  <a:cubicBezTo>
                    <a:pt x="-8026" y="13963"/>
                    <a:pt x="232" y="431"/>
                    <a:pt x="36567" y="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6" name="任意多边形: 形状 129"/>
            <p:cNvSpPr/>
            <p:nvPr/>
          </p:nvSpPr>
          <p:spPr>
            <a:xfrm>
              <a:off x="10843968" y="6093230"/>
              <a:ext cx="119022" cy="102594"/>
            </a:xfrm>
            <a:custGeom>
              <a:avLst/>
              <a:gdLst>
                <a:gd name="connsiteX0" fmla="*/ 0 w 119022"/>
                <a:gd name="connsiteY0" fmla="*/ 1460 h 102594"/>
                <a:gd name="connsiteX1" fmla="*/ 119022 w 119022"/>
                <a:gd name="connsiteY1" fmla="*/ 100450 h 102594"/>
                <a:gd name="connsiteX2" fmla="*/ 0 w 119022"/>
                <a:gd name="connsiteY2" fmla="*/ 1460 h 1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22" h="102593">
                  <a:moveTo>
                    <a:pt x="0" y="1460"/>
                  </a:moveTo>
                  <a:cubicBezTo>
                    <a:pt x="49601" y="-9941"/>
                    <a:pt x="118703" y="47545"/>
                    <a:pt x="119022" y="100450"/>
                  </a:cubicBezTo>
                  <a:cubicBezTo>
                    <a:pt x="68089" y="112597"/>
                    <a:pt x="16037" y="72266"/>
                    <a:pt x="0" y="14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7" name="任意多边形: 形状 130"/>
            <p:cNvSpPr/>
            <p:nvPr/>
          </p:nvSpPr>
          <p:spPr>
            <a:xfrm>
              <a:off x="10314437" y="5730909"/>
              <a:ext cx="112793" cy="100499"/>
            </a:xfrm>
            <a:custGeom>
              <a:avLst/>
              <a:gdLst>
                <a:gd name="connsiteX0" fmla="*/ 112794 w 112793"/>
                <a:gd name="connsiteY0" fmla="*/ 100110 h 100499"/>
                <a:gd name="connsiteX1" fmla="*/ 1550 w 112793"/>
                <a:gd name="connsiteY1" fmla="*/ 25042 h 100499"/>
                <a:gd name="connsiteX2" fmla="*/ 19292 w 112793"/>
                <a:gd name="connsiteY2" fmla="*/ 2 h 100499"/>
                <a:gd name="connsiteX3" fmla="*/ 112794 w 112793"/>
                <a:gd name="connsiteY3" fmla="*/ 100110 h 10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791" h="100499">
                  <a:moveTo>
                    <a:pt x="112794" y="100110"/>
                  </a:moveTo>
                  <a:cubicBezTo>
                    <a:pt x="59782" y="104426"/>
                    <a:pt x="14230" y="72406"/>
                    <a:pt x="1550" y="25042"/>
                  </a:cubicBezTo>
                  <a:cubicBezTo>
                    <a:pt x="-2925" y="8260"/>
                    <a:pt x="2083" y="108"/>
                    <a:pt x="19292" y="2"/>
                  </a:cubicBezTo>
                  <a:cubicBezTo>
                    <a:pt x="60209" y="-371"/>
                    <a:pt x="112794" y="55091"/>
                    <a:pt x="112794" y="10011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8" name="任意多边形: 形状 131"/>
            <p:cNvSpPr/>
            <p:nvPr/>
          </p:nvSpPr>
          <p:spPr>
            <a:xfrm>
              <a:off x="9979909" y="5539655"/>
              <a:ext cx="112578" cy="97528"/>
            </a:xfrm>
            <a:custGeom>
              <a:avLst/>
              <a:gdLst>
                <a:gd name="connsiteX0" fmla="*/ 112579 w 112578"/>
                <a:gd name="connsiteY0" fmla="*/ 96315 h 97528"/>
                <a:gd name="connsiteX1" fmla="*/ 802 w 112578"/>
                <a:gd name="connsiteY1" fmla="*/ 23112 h 97528"/>
                <a:gd name="connsiteX2" fmla="*/ 20941 w 112578"/>
                <a:gd name="connsiteY2" fmla="*/ 43 h 97528"/>
                <a:gd name="connsiteX3" fmla="*/ 112579 w 112578"/>
                <a:gd name="connsiteY3" fmla="*/ 96315 h 9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76" h="97528">
                  <a:moveTo>
                    <a:pt x="112579" y="96315"/>
                  </a:moveTo>
                  <a:cubicBezTo>
                    <a:pt x="59834" y="104467"/>
                    <a:pt x="9700" y="70582"/>
                    <a:pt x="802" y="23112"/>
                  </a:cubicBezTo>
                  <a:cubicBezTo>
                    <a:pt x="-2448" y="5903"/>
                    <a:pt x="4159" y="-597"/>
                    <a:pt x="20941" y="43"/>
                  </a:cubicBezTo>
                  <a:cubicBezTo>
                    <a:pt x="65002" y="1748"/>
                    <a:pt x="110607" y="48472"/>
                    <a:pt x="112579" y="963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9" name="任意多边形: 形状 132"/>
            <p:cNvSpPr/>
            <p:nvPr/>
          </p:nvSpPr>
          <p:spPr>
            <a:xfrm>
              <a:off x="10445361" y="5760736"/>
              <a:ext cx="113183" cy="103536"/>
            </a:xfrm>
            <a:custGeom>
              <a:avLst/>
              <a:gdLst>
                <a:gd name="connsiteX0" fmla="*/ 38 w 113183"/>
                <a:gd name="connsiteY0" fmla="*/ 10 h 103536"/>
                <a:gd name="connsiteX1" fmla="*/ 110749 w 113183"/>
                <a:gd name="connsiteY1" fmla="*/ 76037 h 103536"/>
                <a:gd name="connsiteX2" fmla="*/ 93274 w 113183"/>
                <a:gd name="connsiteY2" fmla="*/ 103528 h 103536"/>
                <a:gd name="connsiteX3" fmla="*/ 38 w 113183"/>
                <a:gd name="connsiteY3" fmla="*/ 10 h 103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183" h="103536">
                  <a:moveTo>
                    <a:pt x="38" y="10"/>
                  </a:moveTo>
                  <a:cubicBezTo>
                    <a:pt x="46230" y="-683"/>
                    <a:pt x="98761" y="36079"/>
                    <a:pt x="110749" y="76037"/>
                  </a:cubicBezTo>
                  <a:cubicBezTo>
                    <a:pt x="115437" y="91541"/>
                    <a:pt x="115171" y="103901"/>
                    <a:pt x="93274" y="103528"/>
                  </a:cubicBezTo>
                  <a:cubicBezTo>
                    <a:pt x="51131" y="102782"/>
                    <a:pt x="-1614" y="45775"/>
                    <a:pt x="38" y="1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0" name="任意多边形: 形状 133"/>
            <p:cNvSpPr/>
            <p:nvPr/>
          </p:nvSpPr>
          <p:spPr>
            <a:xfrm>
              <a:off x="9104916" y="5755365"/>
              <a:ext cx="105767" cy="94936"/>
            </a:xfrm>
            <a:custGeom>
              <a:avLst/>
              <a:gdLst>
                <a:gd name="connsiteX0" fmla="*/ 34063 w 105767"/>
                <a:gd name="connsiteY0" fmla="*/ 0 h 94936"/>
                <a:gd name="connsiteX1" fmla="*/ 105508 w 105767"/>
                <a:gd name="connsiteY1" fmla="*/ 65585 h 94936"/>
                <a:gd name="connsiteX2" fmla="*/ 75353 w 105767"/>
                <a:gd name="connsiteY2" fmla="*/ 94834 h 94936"/>
                <a:gd name="connsiteX3" fmla="*/ 231 w 105767"/>
                <a:gd name="connsiteY3" fmla="*/ 21578 h 94936"/>
                <a:gd name="connsiteX4" fmla="*/ 34063 w 105767"/>
                <a:gd name="connsiteY4" fmla="*/ 0 h 9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67" h="94936">
                  <a:moveTo>
                    <a:pt x="34063" y="0"/>
                  </a:moveTo>
                  <a:cubicBezTo>
                    <a:pt x="70185" y="6234"/>
                    <a:pt x="101778" y="33246"/>
                    <a:pt x="105508" y="65585"/>
                  </a:cubicBezTo>
                  <a:cubicBezTo>
                    <a:pt x="107959" y="87056"/>
                    <a:pt x="92668" y="93662"/>
                    <a:pt x="75353" y="94834"/>
                  </a:cubicBezTo>
                  <a:cubicBezTo>
                    <a:pt x="39816" y="97232"/>
                    <a:pt x="-3551" y="56954"/>
                    <a:pt x="231" y="21578"/>
                  </a:cubicBezTo>
                  <a:cubicBezTo>
                    <a:pt x="1137" y="13266"/>
                    <a:pt x="22235" y="7139"/>
                    <a:pt x="340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1" name="任意多边形: 形状 134"/>
            <p:cNvSpPr/>
            <p:nvPr/>
          </p:nvSpPr>
          <p:spPr>
            <a:xfrm>
              <a:off x="9778150" y="5375368"/>
              <a:ext cx="106095" cy="94938"/>
            </a:xfrm>
            <a:custGeom>
              <a:avLst/>
              <a:gdLst>
                <a:gd name="connsiteX0" fmla="*/ 0 w 106095"/>
                <a:gd name="connsiteY0" fmla="*/ 12222 h 94938"/>
                <a:gd name="connsiteX1" fmla="*/ 20192 w 106095"/>
                <a:gd name="connsiteY1" fmla="*/ 287 h 94938"/>
                <a:gd name="connsiteX2" fmla="*/ 106076 w 106095"/>
                <a:gd name="connsiteY2" fmla="*/ 71893 h 94938"/>
                <a:gd name="connsiteX3" fmla="*/ 94301 w 106095"/>
                <a:gd name="connsiteY3" fmla="*/ 93097 h 94938"/>
                <a:gd name="connsiteX4" fmla="*/ 0 w 106095"/>
                <a:gd name="connsiteY4" fmla="*/ 12222 h 9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95" h="94938">
                  <a:moveTo>
                    <a:pt x="0" y="12222"/>
                  </a:moveTo>
                  <a:cubicBezTo>
                    <a:pt x="4209" y="9611"/>
                    <a:pt x="11774" y="1246"/>
                    <a:pt x="20192" y="287"/>
                  </a:cubicBezTo>
                  <a:cubicBezTo>
                    <a:pt x="56421" y="-3762"/>
                    <a:pt x="103785" y="35717"/>
                    <a:pt x="106076" y="71893"/>
                  </a:cubicBezTo>
                  <a:cubicBezTo>
                    <a:pt x="106502" y="78925"/>
                    <a:pt x="100056" y="91339"/>
                    <a:pt x="94301" y="93097"/>
                  </a:cubicBezTo>
                  <a:cubicBezTo>
                    <a:pt x="57220" y="104498"/>
                    <a:pt x="1865" y="61184"/>
                    <a:pt x="0" y="122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2" name="任意多边形: 形状 135"/>
            <p:cNvSpPr/>
            <p:nvPr/>
          </p:nvSpPr>
          <p:spPr>
            <a:xfrm>
              <a:off x="8701656" y="6742850"/>
              <a:ext cx="110087" cy="80562"/>
            </a:xfrm>
            <a:custGeom>
              <a:avLst/>
              <a:gdLst>
                <a:gd name="connsiteX0" fmla="*/ 70932 w 110087"/>
                <a:gd name="connsiteY0" fmla="*/ 80465 h 80562"/>
                <a:gd name="connsiteX1" fmla="*/ 393 w 110087"/>
                <a:gd name="connsiteY1" fmla="*/ 33315 h 80562"/>
                <a:gd name="connsiteX2" fmla="*/ 9716 w 110087"/>
                <a:gd name="connsiteY2" fmla="*/ 6782 h 80562"/>
                <a:gd name="connsiteX3" fmla="*/ 109718 w 110087"/>
                <a:gd name="connsiteY3" fmla="*/ 52921 h 80562"/>
                <a:gd name="connsiteX4" fmla="*/ 70932 w 110087"/>
                <a:gd name="connsiteY4" fmla="*/ 80465 h 8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087" h="80562">
                  <a:moveTo>
                    <a:pt x="70932" y="80465"/>
                  </a:moveTo>
                  <a:cubicBezTo>
                    <a:pt x="38593" y="82170"/>
                    <a:pt x="6786" y="61285"/>
                    <a:pt x="393" y="33315"/>
                  </a:cubicBezTo>
                  <a:cubicBezTo>
                    <a:pt x="-1419" y="25323"/>
                    <a:pt x="3269" y="10831"/>
                    <a:pt x="9716" y="6782"/>
                  </a:cubicBezTo>
                  <a:cubicBezTo>
                    <a:pt x="42109" y="-13730"/>
                    <a:pt x="105403" y="15360"/>
                    <a:pt x="109718" y="52921"/>
                  </a:cubicBezTo>
                  <a:cubicBezTo>
                    <a:pt x="113554" y="85953"/>
                    <a:pt x="86649" y="78707"/>
                    <a:pt x="70932" y="8046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3" name="任意多边形: 形状 136"/>
            <p:cNvSpPr/>
            <p:nvPr/>
          </p:nvSpPr>
          <p:spPr>
            <a:xfrm>
              <a:off x="11049780" y="6259770"/>
              <a:ext cx="118649" cy="98103"/>
            </a:xfrm>
            <a:custGeom>
              <a:avLst/>
              <a:gdLst>
                <a:gd name="connsiteX0" fmla="*/ 0 w 118649"/>
                <a:gd name="connsiteY0" fmla="*/ 773 h 98103"/>
                <a:gd name="connsiteX1" fmla="*/ 118649 w 118649"/>
                <a:gd name="connsiteY1" fmla="*/ 97153 h 98103"/>
                <a:gd name="connsiteX2" fmla="*/ 0 w 118649"/>
                <a:gd name="connsiteY2" fmla="*/ 773 h 9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649" h="98103">
                  <a:moveTo>
                    <a:pt x="0" y="773"/>
                  </a:moveTo>
                  <a:cubicBezTo>
                    <a:pt x="56581" y="-5940"/>
                    <a:pt x="102613" y="31461"/>
                    <a:pt x="118649" y="97153"/>
                  </a:cubicBezTo>
                  <a:cubicBezTo>
                    <a:pt x="61483" y="105357"/>
                    <a:pt x="4848" y="59379"/>
                    <a:pt x="0" y="7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4" name="任意多边形: 形状 137"/>
            <p:cNvSpPr/>
            <p:nvPr/>
          </p:nvSpPr>
          <p:spPr>
            <a:xfrm>
              <a:off x="10643479" y="5925402"/>
              <a:ext cx="112420" cy="99687"/>
            </a:xfrm>
            <a:custGeom>
              <a:avLst/>
              <a:gdLst>
                <a:gd name="connsiteX0" fmla="*/ 112369 w 112420"/>
                <a:gd name="connsiteY0" fmla="*/ 99228 h 99687"/>
                <a:gd name="connsiteX1" fmla="*/ 59 w 112420"/>
                <a:gd name="connsiteY1" fmla="*/ 20644 h 99687"/>
                <a:gd name="connsiteX2" fmla="*/ 14444 w 112420"/>
                <a:gd name="connsiteY2" fmla="*/ 132 h 99687"/>
                <a:gd name="connsiteX3" fmla="*/ 112369 w 112420"/>
                <a:gd name="connsiteY3" fmla="*/ 99228 h 9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19" h="99687">
                  <a:moveTo>
                    <a:pt x="112369" y="99228"/>
                  </a:moveTo>
                  <a:cubicBezTo>
                    <a:pt x="66070" y="104503"/>
                    <a:pt x="6026" y="63479"/>
                    <a:pt x="59" y="20644"/>
                  </a:cubicBezTo>
                  <a:cubicBezTo>
                    <a:pt x="-846" y="14304"/>
                    <a:pt x="8850" y="558"/>
                    <a:pt x="14444" y="132"/>
                  </a:cubicBezTo>
                  <a:cubicBezTo>
                    <a:pt x="56800" y="-3171"/>
                    <a:pt x="114393" y="56287"/>
                    <a:pt x="112369" y="992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5" name="任意多边形: 形状 138"/>
            <p:cNvSpPr/>
            <p:nvPr/>
          </p:nvSpPr>
          <p:spPr>
            <a:xfrm>
              <a:off x="8941941" y="5755640"/>
              <a:ext cx="106972" cy="85357"/>
            </a:xfrm>
            <a:custGeom>
              <a:avLst/>
              <a:gdLst>
                <a:gd name="connsiteX0" fmla="*/ 74499 w 106972"/>
                <a:gd name="connsiteY0" fmla="*/ 85236 h 85357"/>
                <a:gd name="connsiteX1" fmla="*/ 2627 w 106972"/>
                <a:gd name="connsiteY1" fmla="*/ 38352 h 85357"/>
                <a:gd name="connsiteX2" fmla="*/ 26869 w 106972"/>
                <a:gd name="connsiteY2" fmla="*/ 471 h 85357"/>
                <a:gd name="connsiteX3" fmla="*/ 106412 w 106972"/>
                <a:gd name="connsiteY3" fmla="*/ 61048 h 85357"/>
                <a:gd name="connsiteX4" fmla="*/ 74499 w 106972"/>
                <a:gd name="connsiteY4" fmla="*/ 85236 h 8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970" h="85357">
                  <a:moveTo>
                    <a:pt x="74499" y="85236"/>
                  </a:moveTo>
                  <a:cubicBezTo>
                    <a:pt x="36671" y="83851"/>
                    <a:pt x="12377" y="67654"/>
                    <a:pt x="2627" y="38352"/>
                  </a:cubicBezTo>
                  <a:cubicBezTo>
                    <a:pt x="-5151" y="15123"/>
                    <a:pt x="4758" y="3721"/>
                    <a:pt x="26869" y="471"/>
                  </a:cubicBezTo>
                  <a:cubicBezTo>
                    <a:pt x="59474" y="-4323"/>
                    <a:pt x="101936" y="28282"/>
                    <a:pt x="106412" y="61048"/>
                  </a:cubicBezTo>
                  <a:cubicBezTo>
                    <a:pt x="109129" y="81187"/>
                    <a:pt x="102522" y="86248"/>
                    <a:pt x="74499" y="852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6" name="任意多边形: 形状 139"/>
            <p:cNvSpPr/>
            <p:nvPr/>
          </p:nvSpPr>
          <p:spPr>
            <a:xfrm>
              <a:off x="9421386" y="5475658"/>
              <a:ext cx="106298" cy="90934"/>
            </a:xfrm>
            <a:custGeom>
              <a:avLst/>
              <a:gdLst>
                <a:gd name="connsiteX0" fmla="*/ 14881 w 106298"/>
                <a:gd name="connsiteY0" fmla="*/ 0 h 90934"/>
                <a:gd name="connsiteX1" fmla="*/ 106252 w 106298"/>
                <a:gd name="connsiteY1" fmla="*/ 64999 h 90934"/>
                <a:gd name="connsiteX2" fmla="*/ 91868 w 106298"/>
                <a:gd name="connsiteY2" fmla="*/ 89613 h 90934"/>
                <a:gd name="connsiteX3" fmla="*/ 17 w 106298"/>
                <a:gd name="connsiteY3" fmla="*/ 16090 h 90934"/>
                <a:gd name="connsiteX4" fmla="*/ 14881 w 106298"/>
                <a:gd name="connsiteY4" fmla="*/ 0 h 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98" h="90934">
                  <a:moveTo>
                    <a:pt x="14881" y="0"/>
                  </a:moveTo>
                  <a:cubicBezTo>
                    <a:pt x="70237" y="1971"/>
                    <a:pt x="102523" y="26266"/>
                    <a:pt x="106252" y="64999"/>
                  </a:cubicBezTo>
                  <a:cubicBezTo>
                    <a:pt x="106998" y="72990"/>
                    <a:pt x="98634" y="87855"/>
                    <a:pt x="91868" y="89613"/>
                  </a:cubicBezTo>
                  <a:cubicBezTo>
                    <a:pt x="54360" y="99203"/>
                    <a:pt x="-1102" y="54769"/>
                    <a:pt x="17" y="16090"/>
                  </a:cubicBezTo>
                  <a:cubicBezTo>
                    <a:pt x="230" y="9057"/>
                    <a:pt x="12590" y="2344"/>
                    <a:pt x="1488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7" name="任意多边形: 形状 140"/>
            <p:cNvSpPr/>
            <p:nvPr/>
          </p:nvSpPr>
          <p:spPr>
            <a:xfrm>
              <a:off x="10238586" y="5587741"/>
              <a:ext cx="111393" cy="99914"/>
            </a:xfrm>
            <a:custGeom>
              <a:avLst/>
              <a:gdLst>
                <a:gd name="connsiteX0" fmla="*/ 111393 w 111393"/>
                <a:gd name="connsiteY0" fmla="*/ 99376 h 99914"/>
                <a:gd name="connsiteX1" fmla="*/ 789 w 111393"/>
                <a:gd name="connsiteY1" fmla="*/ 23508 h 99914"/>
                <a:gd name="connsiteX2" fmla="*/ 24550 w 111393"/>
                <a:gd name="connsiteY2" fmla="*/ 226 h 99914"/>
                <a:gd name="connsiteX3" fmla="*/ 111393 w 111393"/>
                <a:gd name="connsiteY3" fmla="*/ 99376 h 9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393" h="99914">
                  <a:moveTo>
                    <a:pt x="111393" y="99376"/>
                  </a:moveTo>
                  <a:cubicBezTo>
                    <a:pt x="67066" y="105130"/>
                    <a:pt x="8567" y="63839"/>
                    <a:pt x="789" y="23508"/>
                  </a:cubicBezTo>
                  <a:cubicBezTo>
                    <a:pt x="-3154" y="3050"/>
                    <a:pt x="8141" y="-1106"/>
                    <a:pt x="24550" y="226"/>
                  </a:cubicBezTo>
                  <a:cubicBezTo>
                    <a:pt x="64349" y="3476"/>
                    <a:pt x="111606" y="56487"/>
                    <a:pt x="111393" y="993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8" name="任意多边形: 形状 141"/>
            <p:cNvSpPr/>
            <p:nvPr/>
          </p:nvSpPr>
          <p:spPr>
            <a:xfrm>
              <a:off x="9035158" y="5606784"/>
              <a:ext cx="105488" cy="87948"/>
            </a:xfrm>
            <a:custGeom>
              <a:avLst/>
              <a:gdLst>
                <a:gd name="connsiteX0" fmla="*/ 26514 w 105488"/>
                <a:gd name="connsiteY0" fmla="*/ 1109 h 87948"/>
                <a:gd name="connsiteX1" fmla="*/ 103127 w 105488"/>
                <a:gd name="connsiteY1" fmla="*/ 51563 h 87948"/>
                <a:gd name="connsiteX2" fmla="*/ 77980 w 105488"/>
                <a:gd name="connsiteY2" fmla="*/ 87791 h 87948"/>
                <a:gd name="connsiteX3" fmla="*/ 2646 w 105488"/>
                <a:gd name="connsiteY3" fmla="*/ 34674 h 87948"/>
                <a:gd name="connsiteX4" fmla="*/ 26514 w 105488"/>
                <a:gd name="connsiteY4" fmla="*/ 1109 h 87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88" h="87948">
                  <a:moveTo>
                    <a:pt x="26514" y="1109"/>
                  </a:moveTo>
                  <a:cubicBezTo>
                    <a:pt x="65726" y="2014"/>
                    <a:pt x="93910" y="21621"/>
                    <a:pt x="103127" y="51563"/>
                  </a:cubicBezTo>
                  <a:cubicBezTo>
                    <a:pt x="110213" y="74685"/>
                    <a:pt x="101209" y="86033"/>
                    <a:pt x="77980" y="87791"/>
                  </a:cubicBezTo>
                  <a:cubicBezTo>
                    <a:pt x="46760" y="90189"/>
                    <a:pt x="10584" y="64829"/>
                    <a:pt x="2646" y="34674"/>
                  </a:cubicBezTo>
                  <a:cubicBezTo>
                    <a:pt x="-3428" y="11764"/>
                    <a:pt x="-444" y="-4485"/>
                    <a:pt x="26514" y="1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9" name="任意多边形: 形状 142"/>
            <p:cNvSpPr/>
            <p:nvPr/>
          </p:nvSpPr>
          <p:spPr>
            <a:xfrm>
              <a:off x="10565433" y="5789571"/>
              <a:ext cx="113854" cy="95579"/>
            </a:xfrm>
            <a:custGeom>
              <a:avLst/>
              <a:gdLst>
                <a:gd name="connsiteX0" fmla="*/ 113854 w 113854"/>
                <a:gd name="connsiteY0" fmla="*/ 90463 h 95579"/>
                <a:gd name="connsiteX1" fmla="*/ 0 w 113854"/>
                <a:gd name="connsiteY1" fmla="*/ 2129 h 95579"/>
                <a:gd name="connsiteX2" fmla="*/ 113854 w 113854"/>
                <a:gd name="connsiteY2" fmla="*/ 90463 h 9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854" h="95579">
                  <a:moveTo>
                    <a:pt x="113854" y="90463"/>
                  </a:moveTo>
                  <a:cubicBezTo>
                    <a:pt x="65851" y="112360"/>
                    <a:pt x="533" y="60415"/>
                    <a:pt x="0" y="2129"/>
                  </a:cubicBezTo>
                  <a:cubicBezTo>
                    <a:pt x="50827" y="-7354"/>
                    <a:pt x="78158" y="13584"/>
                    <a:pt x="113854" y="9046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0" name="任意多边形: 形状 143"/>
            <p:cNvSpPr/>
            <p:nvPr/>
          </p:nvSpPr>
          <p:spPr>
            <a:xfrm>
              <a:off x="8682331" y="5922550"/>
              <a:ext cx="106956" cy="82313"/>
            </a:xfrm>
            <a:custGeom>
              <a:avLst/>
              <a:gdLst>
                <a:gd name="connsiteX0" fmla="*/ 88659 w 106956"/>
                <a:gd name="connsiteY0" fmla="*/ 82314 h 82313"/>
                <a:gd name="connsiteX1" fmla="*/ 4 w 106956"/>
                <a:gd name="connsiteY1" fmla="*/ 24348 h 82313"/>
                <a:gd name="connsiteX2" fmla="*/ 33143 w 106956"/>
                <a:gd name="connsiteY2" fmla="*/ 0 h 82313"/>
                <a:gd name="connsiteX3" fmla="*/ 106720 w 106956"/>
                <a:gd name="connsiteY3" fmla="*/ 62708 h 82313"/>
                <a:gd name="connsiteX4" fmla="*/ 88659 w 106956"/>
                <a:gd name="connsiteY4" fmla="*/ 82314 h 82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956" h="82313">
                  <a:moveTo>
                    <a:pt x="88659" y="82314"/>
                  </a:moveTo>
                  <a:cubicBezTo>
                    <a:pt x="31758" y="81515"/>
                    <a:pt x="431" y="57433"/>
                    <a:pt x="4" y="24348"/>
                  </a:cubicBezTo>
                  <a:cubicBezTo>
                    <a:pt x="-315" y="426"/>
                    <a:pt x="16520" y="0"/>
                    <a:pt x="33143" y="0"/>
                  </a:cubicBezTo>
                  <a:cubicBezTo>
                    <a:pt x="69372" y="53"/>
                    <a:pt x="110449" y="33458"/>
                    <a:pt x="106720" y="62708"/>
                  </a:cubicBezTo>
                  <a:cubicBezTo>
                    <a:pt x="105494" y="72191"/>
                    <a:pt x="90896" y="80023"/>
                    <a:pt x="88659" y="823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1" name="任意多边形: 形状 144"/>
            <p:cNvSpPr/>
            <p:nvPr/>
          </p:nvSpPr>
          <p:spPr>
            <a:xfrm>
              <a:off x="11253567" y="6422987"/>
              <a:ext cx="124137" cy="101805"/>
            </a:xfrm>
            <a:custGeom>
              <a:avLst/>
              <a:gdLst>
                <a:gd name="connsiteX0" fmla="*/ 0 w 124137"/>
                <a:gd name="connsiteY0" fmla="*/ 0 h 101805"/>
                <a:gd name="connsiteX1" fmla="*/ 124137 w 124137"/>
                <a:gd name="connsiteY1" fmla="*/ 100748 h 101805"/>
                <a:gd name="connsiteX2" fmla="*/ 0 w 124137"/>
                <a:gd name="connsiteY2" fmla="*/ 0 h 101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137" h="101805">
                  <a:moveTo>
                    <a:pt x="0" y="0"/>
                  </a:moveTo>
                  <a:cubicBezTo>
                    <a:pt x="62975" y="1385"/>
                    <a:pt x="115613" y="44966"/>
                    <a:pt x="124137" y="100748"/>
                  </a:cubicBezTo>
                  <a:cubicBezTo>
                    <a:pt x="78318" y="110391"/>
                    <a:pt x="5168" y="5226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2" name="任意多边形: 形状 145"/>
            <p:cNvSpPr/>
            <p:nvPr/>
          </p:nvSpPr>
          <p:spPr>
            <a:xfrm>
              <a:off x="8623817" y="6588134"/>
              <a:ext cx="106838" cy="82007"/>
            </a:xfrm>
            <a:custGeom>
              <a:avLst/>
              <a:gdLst>
                <a:gd name="connsiteX0" fmla="*/ 70986 w 106838"/>
                <a:gd name="connsiteY0" fmla="*/ 82008 h 82007"/>
                <a:gd name="connsiteX1" fmla="*/ 28897 w 106838"/>
                <a:gd name="connsiteY1" fmla="*/ 66930 h 82007"/>
                <a:gd name="connsiteX2" fmla="*/ 3697 w 106838"/>
                <a:gd name="connsiteY2" fmla="*/ 11415 h 82007"/>
                <a:gd name="connsiteX3" fmla="*/ 53724 w 106838"/>
                <a:gd name="connsiteY3" fmla="*/ 120 h 82007"/>
                <a:gd name="connsiteX4" fmla="*/ 77273 w 106838"/>
                <a:gd name="connsiteY4" fmla="*/ 8112 h 82007"/>
                <a:gd name="connsiteX5" fmla="*/ 106789 w 106838"/>
                <a:gd name="connsiteY5" fmla="*/ 55955 h 82007"/>
                <a:gd name="connsiteX6" fmla="*/ 70986 w 106838"/>
                <a:gd name="connsiteY6" fmla="*/ 82008 h 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838" h="82007">
                  <a:moveTo>
                    <a:pt x="70986" y="82008"/>
                  </a:moveTo>
                  <a:cubicBezTo>
                    <a:pt x="52179" y="75508"/>
                    <a:pt x="39126" y="73430"/>
                    <a:pt x="28897" y="66930"/>
                  </a:cubicBezTo>
                  <a:cubicBezTo>
                    <a:pt x="8758" y="54197"/>
                    <a:pt x="-7598" y="33472"/>
                    <a:pt x="3697" y="11415"/>
                  </a:cubicBezTo>
                  <a:cubicBezTo>
                    <a:pt x="8758" y="1505"/>
                    <a:pt x="36196" y="1878"/>
                    <a:pt x="53724" y="120"/>
                  </a:cubicBezTo>
                  <a:cubicBezTo>
                    <a:pt x="61449" y="-679"/>
                    <a:pt x="72638" y="2571"/>
                    <a:pt x="77273" y="8112"/>
                  </a:cubicBezTo>
                  <a:cubicBezTo>
                    <a:pt x="89367" y="22656"/>
                    <a:pt x="102846" y="38533"/>
                    <a:pt x="106789" y="55955"/>
                  </a:cubicBezTo>
                  <a:cubicBezTo>
                    <a:pt x="108121" y="61869"/>
                    <a:pt x="82654" y="73856"/>
                    <a:pt x="70986" y="820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3" name="任意多边形: 形状 146"/>
            <p:cNvSpPr/>
            <p:nvPr/>
          </p:nvSpPr>
          <p:spPr>
            <a:xfrm>
              <a:off x="8651945" y="6249619"/>
              <a:ext cx="108089" cy="81421"/>
            </a:xfrm>
            <a:custGeom>
              <a:avLst/>
              <a:gdLst>
                <a:gd name="connsiteX0" fmla="*/ 39395 w 108089"/>
                <a:gd name="connsiteY0" fmla="*/ 802 h 81421"/>
                <a:gd name="connsiteX1" fmla="*/ 107963 w 108089"/>
                <a:gd name="connsiteY1" fmla="*/ 60366 h 81421"/>
                <a:gd name="connsiteX2" fmla="*/ 69603 w 108089"/>
                <a:gd name="connsiteY2" fmla="*/ 80399 h 81421"/>
                <a:gd name="connsiteX3" fmla="*/ 23 w 108089"/>
                <a:gd name="connsiteY3" fmla="*/ 23658 h 81421"/>
                <a:gd name="connsiteX4" fmla="*/ 39395 w 108089"/>
                <a:gd name="connsiteY4" fmla="*/ 802 h 8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89" h="81421">
                  <a:moveTo>
                    <a:pt x="39395" y="802"/>
                  </a:moveTo>
                  <a:cubicBezTo>
                    <a:pt x="79833" y="2507"/>
                    <a:pt x="110307" y="28932"/>
                    <a:pt x="107963" y="60366"/>
                  </a:cubicBezTo>
                  <a:cubicBezTo>
                    <a:pt x="105939" y="87378"/>
                    <a:pt x="85640" y="80878"/>
                    <a:pt x="69603" y="80399"/>
                  </a:cubicBezTo>
                  <a:cubicBezTo>
                    <a:pt x="32096" y="79333"/>
                    <a:pt x="-990" y="52214"/>
                    <a:pt x="23" y="23658"/>
                  </a:cubicBezTo>
                  <a:cubicBezTo>
                    <a:pt x="982" y="-4153"/>
                    <a:pt x="21174" y="-264"/>
                    <a:pt x="39395" y="8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4" name="任意多边形: 形状 147"/>
            <p:cNvSpPr/>
            <p:nvPr/>
          </p:nvSpPr>
          <p:spPr>
            <a:xfrm>
              <a:off x="10960060" y="6125924"/>
              <a:ext cx="122271" cy="99134"/>
            </a:xfrm>
            <a:custGeom>
              <a:avLst/>
              <a:gdLst>
                <a:gd name="connsiteX0" fmla="*/ 0 w 122271"/>
                <a:gd name="connsiteY0" fmla="*/ 359 h 99134"/>
                <a:gd name="connsiteX1" fmla="*/ 122272 w 122271"/>
                <a:gd name="connsiteY1" fmla="*/ 97591 h 99134"/>
                <a:gd name="connsiteX2" fmla="*/ 0 w 122271"/>
                <a:gd name="connsiteY2" fmla="*/ 359 h 9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271" h="99134">
                  <a:moveTo>
                    <a:pt x="0" y="359"/>
                  </a:moveTo>
                  <a:cubicBezTo>
                    <a:pt x="61749" y="-4542"/>
                    <a:pt x="119502" y="41383"/>
                    <a:pt x="122272" y="97591"/>
                  </a:cubicBezTo>
                  <a:cubicBezTo>
                    <a:pt x="71338" y="106488"/>
                    <a:pt x="34577" y="77292"/>
                    <a:pt x="0" y="3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5" name="任意多边形: 形状 148"/>
            <p:cNvSpPr/>
            <p:nvPr/>
          </p:nvSpPr>
          <p:spPr>
            <a:xfrm>
              <a:off x="8548275" y="6423068"/>
              <a:ext cx="103393" cy="82120"/>
            </a:xfrm>
            <a:custGeom>
              <a:avLst/>
              <a:gdLst>
                <a:gd name="connsiteX0" fmla="*/ 63468 w 103393"/>
                <a:gd name="connsiteY0" fmla="*/ 80847 h 82120"/>
                <a:gd name="connsiteX1" fmla="*/ 334 w 103393"/>
                <a:gd name="connsiteY1" fmla="*/ 21549 h 82120"/>
                <a:gd name="connsiteX2" fmla="*/ 45887 w 103393"/>
                <a:gd name="connsiteY2" fmla="*/ 2262 h 82120"/>
                <a:gd name="connsiteX3" fmla="*/ 103373 w 103393"/>
                <a:gd name="connsiteY3" fmla="*/ 57245 h 82120"/>
                <a:gd name="connsiteX4" fmla="*/ 63468 w 103393"/>
                <a:gd name="connsiteY4" fmla="*/ 80847 h 82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93" h="82120">
                  <a:moveTo>
                    <a:pt x="63468" y="80847"/>
                  </a:moveTo>
                  <a:cubicBezTo>
                    <a:pt x="26174" y="78503"/>
                    <a:pt x="-3502" y="51758"/>
                    <a:pt x="334" y="21549"/>
                  </a:cubicBezTo>
                  <a:cubicBezTo>
                    <a:pt x="4330" y="-9672"/>
                    <a:pt x="29264" y="2209"/>
                    <a:pt x="45887" y="2262"/>
                  </a:cubicBezTo>
                  <a:cubicBezTo>
                    <a:pt x="81689" y="2369"/>
                    <a:pt x="104173" y="25918"/>
                    <a:pt x="103373" y="57245"/>
                  </a:cubicBezTo>
                  <a:cubicBezTo>
                    <a:pt x="102734" y="85535"/>
                    <a:pt x="84087" y="83138"/>
                    <a:pt x="63468" y="808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6" name="任意多边形: 形状 149"/>
            <p:cNvSpPr/>
            <p:nvPr/>
          </p:nvSpPr>
          <p:spPr>
            <a:xfrm>
              <a:off x="8780545" y="5757748"/>
              <a:ext cx="100613" cy="83238"/>
            </a:xfrm>
            <a:custGeom>
              <a:avLst/>
              <a:gdLst>
                <a:gd name="connsiteX0" fmla="*/ 99398 w 100613"/>
                <a:gd name="connsiteY0" fmla="*/ 79878 h 83238"/>
                <a:gd name="connsiteX1" fmla="*/ 3658 w 100613"/>
                <a:gd name="connsiteY1" fmla="*/ 40932 h 83238"/>
                <a:gd name="connsiteX2" fmla="*/ 29924 w 100613"/>
                <a:gd name="connsiteY2" fmla="*/ 228 h 83238"/>
                <a:gd name="connsiteX3" fmla="*/ 99398 w 100613"/>
                <a:gd name="connsiteY3" fmla="*/ 79878 h 8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613" h="83238">
                  <a:moveTo>
                    <a:pt x="99398" y="79878"/>
                  </a:moveTo>
                  <a:cubicBezTo>
                    <a:pt x="48944" y="90107"/>
                    <a:pt x="16658" y="76947"/>
                    <a:pt x="3658" y="40932"/>
                  </a:cubicBezTo>
                  <a:cubicBezTo>
                    <a:pt x="-5612" y="15199"/>
                    <a:pt x="2592" y="2465"/>
                    <a:pt x="29924" y="228"/>
                  </a:cubicBezTo>
                  <a:cubicBezTo>
                    <a:pt x="73612" y="-3342"/>
                    <a:pt x="107549" y="35551"/>
                    <a:pt x="99398" y="798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7" name="任意多边形: 形状 150"/>
            <p:cNvSpPr/>
            <p:nvPr/>
          </p:nvSpPr>
          <p:spPr>
            <a:xfrm>
              <a:off x="10113451" y="5562164"/>
              <a:ext cx="107622" cy="101038"/>
            </a:xfrm>
            <a:custGeom>
              <a:avLst/>
              <a:gdLst>
                <a:gd name="connsiteX0" fmla="*/ 107542 w 107622"/>
                <a:gd name="connsiteY0" fmla="*/ 99432 h 101038"/>
                <a:gd name="connsiteX1" fmla="*/ 2106 w 107622"/>
                <a:gd name="connsiteY1" fmla="*/ 27614 h 101038"/>
                <a:gd name="connsiteX2" fmla="*/ 19741 w 107622"/>
                <a:gd name="connsiteY2" fmla="*/ 16 h 101038"/>
                <a:gd name="connsiteX3" fmla="*/ 107542 w 107622"/>
                <a:gd name="connsiteY3" fmla="*/ 99432 h 10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622" h="101038">
                  <a:moveTo>
                    <a:pt x="107542" y="99432"/>
                  </a:moveTo>
                  <a:cubicBezTo>
                    <a:pt x="64387" y="109288"/>
                    <a:pt x="13986" y="72367"/>
                    <a:pt x="2106" y="27614"/>
                  </a:cubicBezTo>
                  <a:cubicBezTo>
                    <a:pt x="-1944" y="12376"/>
                    <a:pt x="-2103" y="-517"/>
                    <a:pt x="19741" y="16"/>
                  </a:cubicBezTo>
                  <a:cubicBezTo>
                    <a:pt x="60391" y="1082"/>
                    <a:pt x="109886" y="55744"/>
                    <a:pt x="107542" y="994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8" name="任意多边形: 形状 151"/>
            <p:cNvSpPr/>
            <p:nvPr/>
          </p:nvSpPr>
          <p:spPr>
            <a:xfrm>
              <a:off x="8408064" y="6097272"/>
              <a:ext cx="100604" cy="83195"/>
            </a:xfrm>
            <a:custGeom>
              <a:avLst/>
              <a:gdLst>
                <a:gd name="connsiteX0" fmla="*/ 53382 w 100604"/>
                <a:gd name="connsiteY0" fmla="*/ 83195 h 83195"/>
                <a:gd name="connsiteX1" fmla="*/ 26744 w 100604"/>
                <a:gd name="connsiteY1" fmla="*/ 73925 h 83195"/>
                <a:gd name="connsiteX2" fmla="*/ 52 w 100604"/>
                <a:gd name="connsiteY2" fmla="*/ 23151 h 83195"/>
                <a:gd name="connsiteX3" fmla="*/ 26744 w 100604"/>
                <a:gd name="connsiteY3" fmla="*/ 3758 h 83195"/>
                <a:gd name="connsiteX4" fmla="*/ 82632 w 100604"/>
                <a:gd name="connsiteY4" fmla="*/ 20914 h 83195"/>
                <a:gd name="connsiteX5" fmla="*/ 91849 w 100604"/>
                <a:gd name="connsiteY5" fmla="*/ 37749 h 83195"/>
                <a:gd name="connsiteX6" fmla="*/ 53382 w 100604"/>
                <a:gd name="connsiteY6" fmla="*/ 83195 h 8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604" h="83195">
                  <a:moveTo>
                    <a:pt x="53382" y="83195"/>
                  </a:moveTo>
                  <a:cubicBezTo>
                    <a:pt x="49759" y="82076"/>
                    <a:pt x="33723" y="81917"/>
                    <a:pt x="26744" y="73925"/>
                  </a:cubicBezTo>
                  <a:cubicBezTo>
                    <a:pt x="14437" y="59700"/>
                    <a:pt x="5965" y="41213"/>
                    <a:pt x="52" y="23151"/>
                  </a:cubicBezTo>
                  <a:cubicBezTo>
                    <a:pt x="-1067" y="19742"/>
                    <a:pt x="16301" y="7275"/>
                    <a:pt x="26744" y="3758"/>
                  </a:cubicBezTo>
                  <a:cubicBezTo>
                    <a:pt x="48374" y="-3487"/>
                    <a:pt x="69206" y="-1516"/>
                    <a:pt x="82632" y="20914"/>
                  </a:cubicBezTo>
                  <a:cubicBezTo>
                    <a:pt x="85935" y="26401"/>
                    <a:pt x="89025" y="31995"/>
                    <a:pt x="91849" y="37749"/>
                  </a:cubicBezTo>
                  <a:cubicBezTo>
                    <a:pt x="109271" y="72966"/>
                    <a:pt x="102771" y="82982"/>
                    <a:pt x="53382" y="831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9" name="任意多边形: 形状 152"/>
            <p:cNvSpPr/>
            <p:nvPr/>
          </p:nvSpPr>
          <p:spPr>
            <a:xfrm>
              <a:off x="9910608" y="5398428"/>
              <a:ext cx="104570" cy="93106"/>
            </a:xfrm>
            <a:custGeom>
              <a:avLst/>
              <a:gdLst>
                <a:gd name="connsiteX0" fmla="*/ 104361 w 104570"/>
                <a:gd name="connsiteY0" fmla="*/ 90389 h 93106"/>
                <a:gd name="connsiteX1" fmla="*/ 1428 w 104570"/>
                <a:gd name="connsiteY1" fmla="*/ 26137 h 93106"/>
                <a:gd name="connsiteX2" fmla="*/ 21408 w 104570"/>
                <a:gd name="connsiteY2" fmla="*/ 31 h 93106"/>
                <a:gd name="connsiteX3" fmla="*/ 104361 w 104570"/>
                <a:gd name="connsiteY3" fmla="*/ 90389 h 9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68" h="93106">
                  <a:moveTo>
                    <a:pt x="104361" y="90389"/>
                  </a:moveTo>
                  <a:cubicBezTo>
                    <a:pt x="55825" y="104561"/>
                    <a:pt x="9527" y="60341"/>
                    <a:pt x="1428" y="26137"/>
                  </a:cubicBezTo>
                  <a:cubicBezTo>
                    <a:pt x="-3100" y="7063"/>
                    <a:pt x="3027" y="563"/>
                    <a:pt x="21408" y="31"/>
                  </a:cubicBezTo>
                  <a:cubicBezTo>
                    <a:pt x="67866" y="-1301"/>
                    <a:pt x="107824" y="41161"/>
                    <a:pt x="104361" y="903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0" name="任意多边形: 形状 153"/>
            <p:cNvSpPr/>
            <p:nvPr/>
          </p:nvSpPr>
          <p:spPr>
            <a:xfrm>
              <a:off x="8518020" y="6763657"/>
              <a:ext cx="107235" cy="79689"/>
            </a:xfrm>
            <a:custGeom>
              <a:avLst/>
              <a:gdLst>
                <a:gd name="connsiteX0" fmla="*/ 70121 w 107235"/>
                <a:gd name="connsiteY0" fmla="*/ 79690 h 79689"/>
                <a:gd name="connsiteX1" fmla="*/ 1180 w 107235"/>
                <a:gd name="connsiteY1" fmla="*/ 24228 h 79689"/>
                <a:gd name="connsiteX2" fmla="*/ 49183 w 107235"/>
                <a:gd name="connsiteY2" fmla="*/ 359 h 79689"/>
                <a:gd name="connsiteX3" fmla="*/ 107203 w 107235"/>
                <a:gd name="connsiteY3" fmla="*/ 56407 h 79689"/>
                <a:gd name="connsiteX4" fmla="*/ 70121 w 107235"/>
                <a:gd name="connsiteY4" fmla="*/ 79690 h 7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235" h="79689">
                  <a:moveTo>
                    <a:pt x="70121" y="79690"/>
                  </a:moveTo>
                  <a:cubicBezTo>
                    <a:pt x="31815" y="79104"/>
                    <a:pt x="-7344" y="50014"/>
                    <a:pt x="1180" y="24228"/>
                  </a:cubicBezTo>
                  <a:cubicBezTo>
                    <a:pt x="5229" y="11974"/>
                    <a:pt x="31708" y="2864"/>
                    <a:pt x="49183" y="359"/>
                  </a:cubicBezTo>
                  <a:cubicBezTo>
                    <a:pt x="77527" y="-3690"/>
                    <a:pt x="106297" y="27211"/>
                    <a:pt x="107203" y="56407"/>
                  </a:cubicBezTo>
                  <a:cubicBezTo>
                    <a:pt x="108215" y="87255"/>
                    <a:pt x="85305" y="77825"/>
                    <a:pt x="70121" y="796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1" name="任意多边形: 形状 154"/>
            <p:cNvSpPr/>
            <p:nvPr/>
          </p:nvSpPr>
          <p:spPr>
            <a:xfrm>
              <a:off x="8478112" y="6259416"/>
              <a:ext cx="101967" cy="83176"/>
            </a:xfrm>
            <a:custGeom>
              <a:avLst/>
              <a:gdLst>
                <a:gd name="connsiteX0" fmla="*/ 51636 w 101967"/>
                <a:gd name="connsiteY0" fmla="*/ 83175 h 83176"/>
                <a:gd name="connsiteX1" fmla="*/ 23186 w 101967"/>
                <a:gd name="connsiteY1" fmla="*/ 69322 h 83176"/>
                <a:gd name="connsiteX2" fmla="*/ 64 w 101967"/>
                <a:gd name="connsiteY2" fmla="*/ 20040 h 83176"/>
                <a:gd name="connsiteX3" fmla="*/ 18817 w 101967"/>
                <a:gd name="connsiteY3" fmla="*/ 3791 h 83176"/>
                <a:gd name="connsiteX4" fmla="*/ 82644 w 101967"/>
                <a:gd name="connsiteY4" fmla="*/ 17856 h 83176"/>
                <a:gd name="connsiteX5" fmla="*/ 90796 w 101967"/>
                <a:gd name="connsiteY5" fmla="*/ 31602 h 83176"/>
                <a:gd name="connsiteX6" fmla="*/ 51636 w 101967"/>
                <a:gd name="connsiteY6" fmla="*/ 83175 h 8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965" h="83176">
                  <a:moveTo>
                    <a:pt x="51636" y="83175"/>
                  </a:moveTo>
                  <a:cubicBezTo>
                    <a:pt x="46735" y="80990"/>
                    <a:pt x="30698" y="78593"/>
                    <a:pt x="23186" y="69322"/>
                  </a:cubicBezTo>
                  <a:cubicBezTo>
                    <a:pt x="11998" y="55577"/>
                    <a:pt x="5445" y="37356"/>
                    <a:pt x="64" y="20040"/>
                  </a:cubicBezTo>
                  <a:cubicBezTo>
                    <a:pt x="-1002" y="16684"/>
                    <a:pt x="11572" y="4856"/>
                    <a:pt x="18817" y="3791"/>
                  </a:cubicBezTo>
                  <a:cubicBezTo>
                    <a:pt x="41301" y="488"/>
                    <a:pt x="66075" y="-7344"/>
                    <a:pt x="82644" y="17856"/>
                  </a:cubicBezTo>
                  <a:cubicBezTo>
                    <a:pt x="85574" y="22278"/>
                    <a:pt x="88185" y="26913"/>
                    <a:pt x="90796" y="31602"/>
                  </a:cubicBezTo>
                  <a:cubicBezTo>
                    <a:pt x="112320" y="70175"/>
                    <a:pt x="104541" y="83334"/>
                    <a:pt x="51636" y="831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2" name="任意多边形: 形状 155"/>
            <p:cNvSpPr/>
            <p:nvPr/>
          </p:nvSpPr>
          <p:spPr>
            <a:xfrm>
              <a:off x="8581641" y="6090297"/>
              <a:ext cx="103483" cy="84096"/>
            </a:xfrm>
            <a:custGeom>
              <a:avLst/>
              <a:gdLst>
                <a:gd name="connsiteX0" fmla="*/ 70273 w 103483"/>
                <a:gd name="connsiteY0" fmla="*/ 84096 h 84096"/>
                <a:gd name="connsiteX1" fmla="*/ 0 w 103483"/>
                <a:gd name="connsiteY1" fmla="*/ 25704 h 84096"/>
                <a:gd name="connsiteX2" fmla="*/ 38413 w 103483"/>
                <a:gd name="connsiteY2" fmla="*/ 77 h 84096"/>
                <a:gd name="connsiteX3" fmla="*/ 103199 w 103483"/>
                <a:gd name="connsiteY3" fmla="*/ 58629 h 84096"/>
                <a:gd name="connsiteX4" fmla="*/ 70273 w 103483"/>
                <a:gd name="connsiteY4" fmla="*/ 84096 h 8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481" h="84096">
                  <a:moveTo>
                    <a:pt x="70273" y="84096"/>
                  </a:moveTo>
                  <a:cubicBezTo>
                    <a:pt x="29036" y="77383"/>
                    <a:pt x="-53" y="54740"/>
                    <a:pt x="0" y="25704"/>
                  </a:cubicBezTo>
                  <a:cubicBezTo>
                    <a:pt x="0" y="-1521"/>
                    <a:pt x="19447" y="-136"/>
                    <a:pt x="38413" y="77"/>
                  </a:cubicBezTo>
                  <a:cubicBezTo>
                    <a:pt x="77200" y="450"/>
                    <a:pt x="106715" y="24372"/>
                    <a:pt x="103199" y="58629"/>
                  </a:cubicBezTo>
                  <a:cubicBezTo>
                    <a:pt x="102187" y="68166"/>
                    <a:pt x="81781" y="75678"/>
                    <a:pt x="70273" y="8409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3" name="任意多边形: 形状 156"/>
            <p:cNvSpPr/>
            <p:nvPr/>
          </p:nvSpPr>
          <p:spPr>
            <a:xfrm>
              <a:off x="8443052" y="6603058"/>
              <a:ext cx="103718" cy="78218"/>
            </a:xfrm>
            <a:custGeom>
              <a:avLst/>
              <a:gdLst>
                <a:gd name="connsiteX0" fmla="*/ 79824 w 103718"/>
                <a:gd name="connsiteY0" fmla="*/ 78218 h 78218"/>
                <a:gd name="connsiteX1" fmla="*/ 14 w 103718"/>
                <a:gd name="connsiteY1" fmla="*/ 27498 h 78218"/>
                <a:gd name="connsiteX2" fmla="*/ 47431 w 103718"/>
                <a:gd name="connsiteY2" fmla="*/ 60 h 78218"/>
                <a:gd name="connsiteX3" fmla="*/ 103213 w 103718"/>
                <a:gd name="connsiteY3" fmla="*/ 55042 h 78218"/>
                <a:gd name="connsiteX4" fmla="*/ 79824 w 103718"/>
                <a:gd name="connsiteY4" fmla="*/ 78218 h 7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718" h="78218">
                  <a:moveTo>
                    <a:pt x="79824" y="78218"/>
                  </a:moveTo>
                  <a:cubicBezTo>
                    <a:pt x="33046" y="77845"/>
                    <a:pt x="-785" y="53231"/>
                    <a:pt x="14" y="27498"/>
                  </a:cubicBezTo>
                  <a:cubicBezTo>
                    <a:pt x="1026" y="-5588"/>
                    <a:pt x="27825" y="966"/>
                    <a:pt x="47431" y="60"/>
                  </a:cubicBezTo>
                  <a:cubicBezTo>
                    <a:pt x="79291" y="-1432"/>
                    <a:pt x="107901" y="25207"/>
                    <a:pt x="103213" y="55042"/>
                  </a:cubicBezTo>
                  <a:cubicBezTo>
                    <a:pt x="101454" y="66124"/>
                    <a:pt x="83713" y="74648"/>
                    <a:pt x="79824" y="782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4" name="任意多边形: 形状 157"/>
            <p:cNvSpPr/>
            <p:nvPr/>
          </p:nvSpPr>
          <p:spPr>
            <a:xfrm>
              <a:off x="9275505" y="5467171"/>
              <a:ext cx="103974" cy="88628"/>
            </a:xfrm>
            <a:custGeom>
              <a:avLst/>
              <a:gdLst>
                <a:gd name="connsiteX0" fmla="*/ 26183 w 103974"/>
                <a:gd name="connsiteY0" fmla="*/ 1614 h 88628"/>
                <a:gd name="connsiteX1" fmla="*/ 102743 w 103974"/>
                <a:gd name="connsiteY1" fmla="*/ 57343 h 88628"/>
                <a:gd name="connsiteX2" fmla="*/ 78821 w 103974"/>
                <a:gd name="connsiteY2" fmla="*/ 88617 h 88628"/>
                <a:gd name="connsiteX3" fmla="*/ 1782 w 103974"/>
                <a:gd name="connsiteY3" fmla="*/ 30810 h 88628"/>
                <a:gd name="connsiteX4" fmla="*/ 26183 w 103974"/>
                <a:gd name="connsiteY4" fmla="*/ 1614 h 8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974" h="88628">
                  <a:moveTo>
                    <a:pt x="26183" y="1614"/>
                  </a:moveTo>
                  <a:cubicBezTo>
                    <a:pt x="66941" y="4172"/>
                    <a:pt x="96030" y="25376"/>
                    <a:pt x="102743" y="57343"/>
                  </a:cubicBezTo>
                  <a:cubicBezTo>
                    <a:pt x="106899" y="77055"/>
                    <a:pt x="100932" y="88084"/>
                    <a:pt x="78821" y="88617"/>
                  </a:cubicBezTo>
                  <a:cubicBezTo>
                    <a:pt x="47814" y="89309"/>
                    <a:pt x="8069" y="61019"/>
                    <a:pt x="1782" y="30810"/>
                  </a:cubicBezTo>
                  <a:cubicBezTo>
                    <a:pt x="-2001" y="12536"/>
                    <a:pt x="-2161" y="-5578"/>
                    <a:pt x="26183" y="16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5" name="任意多边形: 形状 158"/>
            <p:cNvSpPr/>
            <p:nvPr/>
          </p:nvSpPr>
          <p:spPr>
            <a:xfrm>
              <a:off x="8970154" y="5447385"/>
              <a:ext cx="100583" cy="89312"/>
            </a:xfrm>
            <a:custGeom>
              <a:avLst/>
              <a:gdLst>
                <a:gd name="connsiteX0" fmla="*/ 72711 w 100583"/>
                <a:gd name="connsiteY0" fmla="*/ 89275 h 89312"/>
                <a:gd name="connsiteX1" fmla="*/ 2118 w 100583"/>
                <a:gd name="connsiteY1" fmla="*/ 35412 h 89312"/>
                <a:gd name="connsiteX2" fmla="*/ 28384 w 100583"/>
                <a:gd name="connsiteY2" fmla="*/ 35 h 89312"/>
                <a:gd name="connsiteX3" fmla="*/ 99403 w 100583"/>
                <a:gd name="connsiteY3" fmla="*/ 59600 h 89312"/>
                <a:gd name="connsiteX4" fmla="*/ 72711 w 100583"/>
                <a:gd name="connsiteY4" fmla="*/ 89275 h 8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89312">
                  <a:moveTo>
                    <a:pt x="72711" y="89275"/>
                  </a:moveTo>
                  <a:cubicBezTo>
                    <a:pt x="37441" y="88476"/>
                    <a:pt x="11282" y="67698"/>
                    <a:pt x="2118" y="35412"/>
                  </a:cubicBezTo>
                  <a:cubicBezTo>
                    <a:pt x="-4861" y="10904"/>
                    <a:pt x="5794" y="941"/>
                    <a:pt x="28384" y="35"/>
                  </a:cubicBezTo>
                  <a:cubicBezTo>
                    <a:pt x="58006" y="-1190"/>
                    <a:pt x="94448" y="29817"/>
                    <a:pt x="99403" y="59600"/>
                  </a:cubicBezTo>
                  <a:cubicBezTo>
                    <a:pt x="103399" y="83681"/>
                    <a:pt x="97911" y="89861"/>
                    <a:pt x="72711" y="892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6" name="任意多边形: 形状 159"/>
            <p:cNvSpPr/>
            <p:nvPr/>
          </p:nvSpPr>
          <p:spPr>
            <a:xfrm>
              <a:off x="8878735" y="5600540"/>
              <a:ext cx="99371" cy="90031"/>
            </a:xfrm>
            <a:custGeom>
              <a:avLst/>
              <a:gdLst>
                <a:gd name="connsiteX0" fmla="*/ 35572 w 99371"/>
                <a:gd name="connsiteY0" fmla="*/ 0 h 90031"/>
                <a:gd name="connsiteX1" fmla="*/ 99345 w 99371"/>
                <a:gd name="connsiteY1" fmla="*/ 62282 h 90031"/>
                <a:gd name="connsiteX2" fmla="*/ 78194 w 99371"/>
                <a:gd name="connsiteY2" fmla="*/ 88441 h 90031"/>
                <a:gd name="connsiteX3" fmla="*/ 302 w 99371"/>
                <a:gd name="connsiteY3" fmla="*/ 23495 h 90031"/>
                <a:gd name="connsiteX4" fmla="*/ 35572 w 99371"/>
                <a:gd name="connsiteY4" fmla="*/ 0 h 9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371" h="90031">
                  <a:moveTo>
                    <a:pt x="35572" y="0"/>
                  </a:moveTo>
                  <a:cubicBezTo>
                    <a:pt x="71801" y="6447"/>
                    <a:pt x="100358" y="31114"/>
                    <a:pt x="99345" y="62282"/>
                  </a:cubicBezTo>
                  <a:cubicBezTo>
                    <a:pt x="99026" y="71552"/>
                    <a:pt x="87358" y="85724"/>
                    <a:pt x="78194" y="88441"/>
                  </a:cubicBezTo>
                  <a:cubicBezTo>
                    <a:pt x="44256" y="98510"/>
                    <a:pt x="-4280" y="58872"/>
                    <a:pt x="302" y="23495"/>
                  </a:cubicBezTo>
                  <a:cubicBezTo>
                    <a:pt x="1474" y="14332"/>
                    <a:pt x="23265" y="7778"/>
                    <a:pt x="3557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7" name="任意多边形: 形状 160"/>
            <p:cNvSpPr/>
            <p:nvPr/>
          </p:nvSpPr>
          <p:spPr>
            <a:xfrm>
              <a:off x="9499930" y="5338885"/>
              <a:ext cx="103564" cy="92493"/>
            </a:xfrm>
            <a:custGeom>
              <a:avLst/>
              <a:gdLst>
                <a:gd name="connsiteX0" fmla="*/ 23127 w 103564"/>
                <a:gd name="connsiteY0" fmla="*/ 116 h 92493"/>
                <a:gd name="connsiteX1" fmla="*/ 101764 w 103564"/>
                <a:gd name="connsiteY1" fmla="*/ 57336 h 92493"/>
                <a:gd name="connsiteX2" fmla="*/ 99474 w 103564"/>
                <a:gd name="connsiteY2" fmla="*/ 86852 h 92493"/>
                <a:gd name="connsiteX3" fmla="*/ 73154 w 103564"/>
                <a:gd name="connsiteY3" fmla="*/ 91593 h 92493"/>
                <a:gd name="connsiteX4" fmla="*/ 3041 w 103564"/>
                <a:gd name="connsiteY4" fmla="*/ 31816 h 92493"/>
                <a:gd name="connsiteX5" fmla="*/ 23127 w 103564"/>
                <a:gd name="connsiteY5" fmla="*/ 116 h 9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564" h="92493">
                  <a:moveTo>
                    <a:pt x="23127" y="116"/>
                  </a:moveTo>
                  <a:cubicBezTo>
                    <a:pt x="57064" y="1927"/>
                    <a:pt x="92760" y="26808"/>
                    <a:pt x="101764" y="57336"/>
                  </a:cubicBezTo>
                  <a:cubicBezTo>
                    <a:pt x="104482" y="66499"/>
                    <a:pt x="104428" y="79765"/>
                    <a:pt x="99474" y="86852"/>
                  </a:cubicBezTo>
                  <a:cubicBezTo>
                    <a:pt x="95744" y="92179"/>
                    <a:pt x="81412" y="93671"/>
                    <a:pt x="73154" y="91593"/>
                  </a:cubicBezTo>
                  <a:cubicBezTo>
                    <a:pt x="40442" y="83229"/>
                    <a:pt x="14762" y="64262"/>
                    <a:pt x="3041" y="31816"/>
                  </a:cubicBezTo>
                  <a:cubicBezTo>
                    <a:pt x="-2660" y="15886"/>
                    <a:pt x="-2553" y="-1589"/>
                    <a:pt x="23127" y="1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8" name="任意多边形: 形状 161"/>
            <p:cNvSpPr/>
            <p:nvPr/>
          </p:nvSpPr>
          <p:spPr>
            <a:xfrm>
              <a:off x="10882823" y="5985022"/>
              <a:ext cx="116364" cy="107131"/>
            </a:xfrm>
            <a:custGeom>
              <a:avLst/>
              <a:gdLst>
                <a:gd name="connsiteX0" fmla="*/ 7177 w 116364"/>
                <a:gd name="connsiteY0" fmla="*/ 23 h 107131"/>
                <a:gd name="connsiteX1" fmla="*/ 116343 w 116364"/>
                <a:gd name="connsiteY1" fmla="*/ 92300 h 107131"/>
                <a:gd name="connsiteX2" fmla="*/ 95671 w 116364"/>
                <a:gd name="connsiteY2" fmla="*/ 107111 h 107131"/>
                <a:gd name="connsiteX3" fmla="*/ 91 w 116364"/>
                <a:gd name="connsiteY3" fmla="*/ 18670 h 107131"/>
                <a:gd name="connsiteX4" fmla="*/ 7177 w 116364"/>
                <a:gd name="connsiteY4" fmla="*/ 23 h 107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364" h="107131">
                  <a:moveTo>
                    <a:pt x="7177" y="23"/>
                  </a:moveTo>
                  <a:cubicBezTo>
                    <a:pt x="42020" y="-1416"/>
                    <a:pt x="117834" y="65021"/>
                    <a:pt x="116343" y="92300"/>
                  </a:cubicBezTo>
                  <a:cubicBezTo>
                    <a:pt x="116023" y="97894"/>
                    <a:pt x="102490" y="107644"/>
                    <a:pt x="95671" y="107111"/>
                  </a:cubicBezTo>
                  <a:cubicBezTo>
                    <a:pt x="66048" y="104873"/>
                    <a:pt x="4193" y="47014"/>
                    <a:pt x="91" y="18670"/>
                  </a:cubicBezTo>
                  <a:cubicBezTo>
                    <a:pt x="-815" y="12223"/>
                    <a:pt x="5312" y="4711"/>
                    <a:pt x="7177" y="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9" name="任意多边形: 形状 162"/>
            <p:cNvSpPr/>
            <p:nvPr/>
          </p:nvSpPr>
          <p:spPr>
            <a:xfrm>
              <a:off x="8814197" y="5443851"/>
              <a:ext cx="95773" cy="85723"/>
            </a:xfrm>
            <a:custGeom>
              <a:avLst/>
              <a:gdLst>
                <a:gd name="connsiteX0" fmla="*/ 73843 w 95773"/>
                <a:gd name="connsiteY0" fmla="*/ 85723 h 85723"/>
                <a:gd name="connsiteX1" fmla="*/ 107 w 95773"/>
                <a:gd name="connsiteY1" fmla="*/ 21897 h 85723"/>
                <a:gd name="connsiteX2" fmla="*/ 12095 w 95773"/>
                <a:gd name="connsiteY2" fmla="*/ 2877 h 85723"/>
                <a:gd name="connsiteX3" fmla="*/ 95634 w 95773"/>
                <a:gd name="connsiteY3" fmla="*/ 63187 h 85723"/>
                <a:gd name="connsiteX4" fmla="*/ 73843 w 95773"/>
                <a:gd name="connsiteY4" fmla="*/ 85723 h 8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773" h="85723">
                  <a:moveTo>
                    <a:pt x="73843" y="85723"/>
                  </a:moveTo>
                  <a:cubicBezTo>
                    <a:pt x="26213" y="85457"/>
                    <a:pt x="-1970" y="56634"/>
                    <a:pt x="107" y="21897"/>
                  </a:cubicBezTo>
                  <a:cubicBezTo>
                    <a:pt x="533" y="15131"/>
                    <a:pt x="6341" y="5008"/>
                    <a:pt x="12095" y="2877"/>
                  </a:cubicBezTo>
                  <a:cubicBezTo>
                    <a:pt x="48004" y="-10496"/>
                    <a:pt x="98777" y="24987"/>
                    <a:pt x="95634" y="63187"/>
                  </a:cubicBezTo>
                  <a:cubicBezTo>
                    <a:pt x="94782" y="73576"/>
                    <a:pt x="77040" y="82633"/>
                    <a:pt x="73843" y="857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0" name="任意多边形: 形状 163"/>
            <p:cNvSpPr/>
            <p:nvPr/>
          </p:nvSpPr>
          <p:spPr>
            <a:xfrm>
              <a:off x="11462362" y="6588586"/>
              <a:ext cx="123443" cy="97593"/>
            </a:xfrm>
            <a:custGeom>
              <a:avLst/>
              <a:gdLst>
                <a:gd name="connsiteX0" fmla="*/ 123444 w 123443"/>
                <a:gd name="connsiteY0" fmla="*/ 95088 h 97593"/>
                <a:gd name="connsiteX1" fmla="*/ 0 w 123443"/>
                <a:gd name="connsiteY1" fmla="*/ 1479 h 97593"/>
                <a:gd name="connsiteX2" fmla="*/ 123444 w 123443"/>
                <a:gd name="connsiteY2" fmla="*/ 95088 h 9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443" h="97593">
                  <a:moveTo>
                    <a:pt x="123444" y="95088"/>
                  </a:moveTo>
                  <a:cubicBezTo>
                    <a:pt x="75228" y="108087"/>
                    <a:pt x="24454" y="69568"/>
                    <a:pt x="0" y="1479"/>
                  </a:cubicBezTo>
                  <a:cubicBezTo>
                    <a:pt x="47630" y="-8644"/>
                    <a:pt x="104371" y="34351"/>
                    <a:pt x="123444" y="9508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1" name="任意多边形: 形状 164"/>
            <p:cNvSpPr/>
            <p:nvPr/>
          </p:nvSpPr>
          <p:spPr>
            <a:xfrm>
              <a:off x="9121826" y="5454201"/>
              <a:ext cx="107029" cy="87840"/>
            </a:xfrm>
            <a:custGeom>
              <a:avLst/>
              <a:gdLst>
                <a:gd name="connsiteX0" fmla="*/ 89557 w 107029"/>
                <a:gd name="connsiteY0" fmla="*/ 87841 h 87840"/>
                <a:gd name="connsiteX1" fmla="*/ 1915 w 107029"/>
                <a:gd name="connsiteY1" fmla="*/ 32858 h 87840"/>
                <a:gd name="connsiteX2" fmla="*/ 21201 w 107029"/>
                <a:gd name="connsiteY2" fmla="*/ 839 h 87840"/>
                <a:gd name="connsiteX3" fmla="*/ 106765 w 107029"/>
                <a:gd name="connsiteY3" fmla="*/ 73829 h 87840"/>
                <a:gd name="connsiteX4" fmla="*/ 89557 w 107029"/>
                <a:gd name="connsiteY4" fmla="*/ 87841 h 87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027" h="87840">
                  <a:moveTo>
                    <a:pt x="89557" y="87841"/>
                  </a:moveTo>
                  <a:cubicBezTo>
                    <a:pt x="40861" y="85230"/>
                    <a:pt x="11238" y="64132"/>
                    <a:pt x="1915" y="32858"/>
                  </a:cubicBezTo>
                  <a:cubicBezTo>
                    <a:pt x="-3626" y="14264"/>
                    <a:pt x="2874" y="4728"/>
                    <a:pt x="21201" y="839"/>
                  </a:cubicBezTo>
                  <a:cubicBezTo>
                    <a:pt x="56631" y="-6727"/>
                    <a:pt x="111294" y="38453"/>
                    <a:pt x="106765" y="73829"/>
                  </a:cubicBezTo>
                  <a:cubicBezTo>
                    <a:pt x="105806" y="80808"/>
                    <a:pt x="91847" y="86083"/>
                    <a:pt x="89557" y="878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2" name="任意多边形: 形状 165"/>
            <p:cNvSpPr/>
            <p:nvPr/>
          </p:nvSpPr>
          <p:spPr>
            <a:xfrm>
              <a:off x="11366302" y="6446269"/>
              <a:ext cx="125349" cy="114920"/>
            </a:xfrm>
            <a:custGeom>
              <a:avLst/>
              <a:gdLst>
                <a:gd name="connsiteX0" fmla="*/ 6233 w 125349"/>
                <a:gd name="connsiteY0" fmla="*/ 0 h 114920"/>
                <a:gd name="connsiteX1" fmla="*/ 78478 w 125349"/>
                <a:gd name="connsiteY1" fmla="*/ 37934 h 114920"/>
                <a:gd name="connsiteX2" fmla="*/ 122059 w 125349"/>
                <a:gd name="connsiteY2" fmla="*/ 92384 h 114920"/>
                <a:gd name="connsiteX3" fmla="*/ 124084 w 125349"/>
                <a:gd name="connsiteY3" fmla="*/ 109272 h 114920"/>
                <a:gd name="connsiteX4" fmla="*/ 105063 w 125349"/>
                <a:gd name="connsiteY4" fmla="*/ 114441 h 114920"/>
                <a:gd name="connsiteX5" fmla="*/ 0 w 125349"/>
                <a:gd name="connsiteY5" fmla="*/ 10922 h 114920"/>
                <a:gd name="connsiteX6" fmla="*/ 6233 w 125349"/>
                <a:gd name="connsiteY6" fmla="*/ 0 h 114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348" h="114920">
                  <a:moveTo>
                    <a:pt x="6233" y="0"/>
                  </a:moveTo>
                  <a:cubicBezTo>
                    <a:pt x="30528" y="12307"/>
                    <a:pt x="57220" y="21578"/>
                    <a:pt x="78478" y="37934"/>
                  </a:cubicBezTo>
                  <a:cubicBezTo>
                    <a:pt x="96379" y="51733"/>
                    <a:pt x="108420" y="73417"/>
                    <a:pt x="122059" y="92384"/>
                  </a:cubicBezTo>
                  <a:cubicBezTo>
                    <a:pt x="125096" y="96646"/>
                    <a:pt x="126588" y="106982"/>
                    <a:pt x="124084" y="109272"/>
                  </a:cubicBezTo>
                  <a:cubicBezTo>
                    <a:pt x="119608" y="113268"/>
                    <a:pt x="110658" y="116092"/>
                    <a:pt x="105063" y="114441"/>
                  </a:cubicBezTo>
                  <a:cubicBezTo>
                    <a:pt x="51306" y="98351"/>
                    <a:pt x="20618" y="59351"/>
                    <a:pt x="0" y="10922"/>
                  </a:cubicBezTo>
                  <a:cubicBezTo>
                    <a:pt x="2025" y="7246"/>
                    <a:pt x="4102" y="3623"/>
                    <a:pt x="623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3" name="任意多边形: 形状 166"/>
            <p:cNvSpPr/>
            <p:nvPr/>
          </p:nvSpPr>
          <p:spPr>
            <a:xfrm>
              <a:off x="9642083" y="5354478"/>
              <a:ext cx="105178" cy="90870"/>
            </a:xfrm>
            <a:custGeom>
              <a:avLst/>
              <a:gdLst>
                <a:gd name="connsiteX0" fmla="*/ 75650 w 105178"/>
                <a:gd name="connsiteY0" fmla="*/ 90811 h 90870"/>
                <a:gd name="connsiteX1" fmla="*/ 1754 w 105178"/>
                <a:gd name="connsiteY1" fmla="*/ 34816 h 90870"/>
                <a:gd name="connsiteX2" fmla="*/ 4205 w 105178"/>
                <a:gd name="connsiteY2" fmla="*/ 5194 h 90870"/>
                <a:gd name="connsiteX3" fmla="*/ 33028 w 105178"/>
                <a:gd name="connsiteY3" fmla="*/ 2637 h 90870"/>
                <a:gd name="connsiteX4" fmla="*/ 96748 w 105178"/>
                <a:gd name="connsiteY4" fmla="*/ 57619 h 90870"/>
                <a:gd name="connsiteX5" fmla="*/ 75650 w 105178"/>
                <a:gd name="connsiteY5" fmla="*/ 90811 h 90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178" h="90870">
                  <a:moveTo>
                    <a:pt x="75650" y="90811"/>
                  </a:moveTo>
                  <a:cubicBezTo>
                    <a:pt x="42671" y="89639"/>
                    <a:pt x="9479" y="65451"/>
                    <a:pt x="1754" y="34816"/>
                  </a:cubicBezTo>
                  <a:cubicBezTo>
                    <a:pt x="-643" y="25333"/>
                    <a:pt x="-1230" y="10895"/>
                    <a:pt x="4205" y="5194"/>
                  </a:cubicBezTo>
                  <a:cubicBezTo>
                    <a:pt x="9426" y="-294"/>
                    <a:pt x="26635" y="-1892"/>
                    <a:pt x="33028" y="2637"/>
                  </a:cubicBezTo>
                  <a:cubicBezTo>
                    <a:pt x="55884" y="18886"/>
                    <a:pt x="79966" y="35775"/>
                    <a:pt x="96748" y="57619"/>
                  </a:cubicBezTo>
                  <a:cubicBezTo>
                    <a:pt x="113744" y="79783"/>
                    <a:pt x="104207" y="91823"/>
                    <a:pt x="75650" y="9081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4" name="任意多边形: 形状 167"/>
            <p:cNvSpPr/>
            <p:nvPr/>
          </p:nvSpPr>
          <p:spPr>
            <a:xfrm>
              <a:off x="9210674" y="5311083"/>
              <a:ext cx="99894" cy="88431"/>
            </a:xfrm>
            <a:custGeom>
              <a:avLst/>
              <a:gdLst>
                <a:gd name="connsiteX0" fmla="*/ 75138 w 99894"/>
                <a:gd name="connsiteY0" fmla="*/ 87748 h 88431"/>
                <a:gd name="connsiteX1" fmla="*/ 1561 w 99894"/>
                <a:gd name="connsiteY1" fmla="*/ 32819 h 88431"/>
                <a:gd name="connsiteX2" fmla="*/ 29532 w 99894"/>
                <a:gd name="connsiteY2" fmla="*/ 213 h 88431"/>
                <a:gd name="connsiteX3" fmla="*/ 97567 w 99894"/>
                <a:gd name="connsiteY3" fmla="*/ 55036 h 88431"/>
                <a:gd name="connsiteX4" fmla="*/ 75138 w 99894"/>
                <a:gd name="connsiteY4" fmla="*/ 87748 h 8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94" h="88431">
                  <a:moveTo>
                    <a:pt x="75138" y="87748"/>
                  </a:moveTo>
                  <a:cubicBezTo>
                    <a:pt x="40188" y="86843"/>
                    <a:pt x="8221" y="62015"/>
                    <a:pt x="1561" y="32819"/>
                  </a:cubicBezTo>
                  <a:cubicBezTo>
                    <a:pt x="-3926" y="8684"/>
                    <a:pt x="4971" y="-1652"/>
                    <a:pt x="29532" y="213"/>
                  </a:cubicBezTo>
                  <a:cubicBezTo>
                    <a:pt x="59474" y="2451"/>
                    <a:pt x="90535" y="27385"/>
                    <a:pt x="97567" y="55036"/>
                  </a:cubicBezTo>
                  <a:cubicBezTo>
                    <a:pt x="103055" y="76613"/>
                    <a:pt x="100072" y="91904"/>
                    <a:pt x="75138" y="877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5" name="任意多边形: 形状 168"/>
            <p:cNvSpPr/>
            <p:nvPr/>
          </p:nvSpPr>
          <p:spPr>
            <a:xfrm>
              <a:off x="10169474" y="5449240"/>
              <a:ext cx="107354" cy="93134"/>
            </a:xfrm>
            <a:custGeom>
              <a:avLst/>
              <a:gdLst>
                <a:gd name="connsiteX0" fmla="*/ 107355 w 107354"/>
                <a:gd name="connsiteY0" fmla="*/ 90351 h 93134"/>
                <a:gd name="connsiteX1" fmla="*/ 0 w 107354"/>
                <a:gd name="connsiteY1" fmla="*/ 4148 h 93134"/>
                <a:gd name="connsiteX2" fmla="*/ 107355 w 107354"/>
                <a:gd name="connsiteY2" fmla="*/ 90351 h 9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354" h="93134">
                  <a:moveTo>
                    <a:pt x="107355" y="90351"/>
                  </a:moveTo>
                  <a:cubicBezTo>
                    <a:pt x="52745" y="101965"/>
                    <a:pt x="22856" y="77991"/>
                    <a:pt x="0" y="4148"/>
                  </a:cubicBezTo>
                  <a:cubicBezTo>
                    <a:pt x="43048" y="-15085"/>
                    <a:pt x="106395" y="35795"/>
                    <a:pt x="107355" y="903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6" name="任意多边形: 形状 169"/>
            <p:cNvSpPr/>
            <p:nvPr/>
          </p:nvSpPr>
          <p:spPr>
            <a:xfrm>
              <a:off x="11168425" y="6288301"/>
              <a:ext cx="119559" cy="107674"/>
            </a:xfrm>
            <a:custGeom>
              <a:avLst/>
              <a:gdLst>
                <a:gd name="connsiteX0" fmla="*/ 119559 w 119559"/>
                <a:gd name="connsiteY0" fmla="*/ 107674 h 107674"/>
                <a:gd name="connsiteX1" fmla="*/ 1176 w 119559"/>
                <a:gd name="connsiteY1" fmla="*/ 20352 h 107674"/>
                <a:gd name="connsiteX2" fmla="*/ 1390 w 119559"/>
                <a:gd name="connsiteY2" fmla="*/ 0 h 107674"/>
                <a:gd name="connsiteX3" fmla="*/ 21688 w 119559"/>
                <a:gd name="connsiteY3" fmla="*/ 1598 h 107674"/>
                <a:gd name="connsiteX4" fmla="*/ 119559 w 119559"/>
                <a:gd name="connsiteY4" fmla="*/ 107674 h 107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559" h="107674">
                  <a:moveTo>
                    <a:pt x="119559" y="107674"/>
                  </a:moveTo>
                  <a:cubicBezTo>
                    <a:pt x="58024" y="101920"/>
                    <a:pt x="24245" y="67876"/>
                    <a:pt x="1176" y="20352"/>
                  </a:cubicBezTo>
                  <a:cubicBezTo>
                    <a:pt x="-1488" y="14918"/>
                    <a:pt x="1176" y="6873"/>
                    <a:pt x="1390" y="0"/>
                  </a:cubicBezTo>
                  <a:cubicBezTo>
                    <a:pt x="8156" y="479"/>
                    <a:pt x="15188" y="-53"/>
                    <a:pt x="21688" y="1598"/>
                  </a:cubicBezTo>
                  <a:cubicBezTo>
                    <a:pt x="74966" y="15344"/>
                    <a:pt x="100805" y="54876"/>
                    <a:pt x="119559" y="1076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7" name="任意多边形: 形状 170"/>
            <p:cNvSpPr/>
            <p:nvPr/>
          </p:nvSpPr>
          <p:spPr>
            <a:xfrm>
              <a:off x="8616092" y="5764510"/>
              <a:ext cx="102928" cy="77439"/>
            </a:xfrm>
            <a:custGeom>
              <a:avLst/>
              <a:gdLst>
                <a:gd name="connsiteX0" fmla="*/ 64646 w 102928"/>
                <a:gd name="connsiteY0" fmla="*/ 76312 h 77439"/>
                <a:gd name="connsiteX1" fmla="*/ 73 w 102928"/>
                <a:gd name="connsiteY1" fmla="*/ 24792 h 77439"/>
                <a:gd name="connsiteX2" fmla="*/ 32999 w 102928"/>
                <a:gd name="connsiteY2" fmla="*/ 231 h 77439"/>
                <a:gd name="connsiteX3" fmla="*/ 102846 w 102928"/>
                <a:gd name="connsiteY3" fmla="*/ 56865 h 77439"/>
                <a:gd name="connsiteX4" fmla="*/ 64646 w 102928"/>
                <a:gd name="connsiteY4" fmla="*/ 76312 h 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928" h="77439">
                  <a:moveTo>
                    <a:pt x="64646" y="76312"/>
                  </a:moveTo>
                  <a:cubicBezTo>
                    <a:pt x="25913" y="77484"/>
                    <a:pt x="1938" y="58730"/>
                    <a:pt x="73" y="24792"/>
                  </a:cubicBezTo>
                  <a:cubicBezTo>
                    <a:pt x="-1365" y="-515"/>
                    <a:pt x="18720" y="1510"/>
                    <a:pt x="32999" y="231"/>
                  </a:cubicBezTo>
                  <a:cubicBezTo>
                    <a:pt x="67522" y="-2859"/>
                    <a:pt x="101247" y="25485"/>
                    <a:pt x="102846" y="56865"/>
                  </a:cubicBezTo>
                  <a:cubicBezTo>
                    <a:pt x="104497" y="88246"/>
                    <a:pt x="81002" y="73648"/>
                    <a:pt x="64646" y="7631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8" name="任意多边形: 形状 171"/>
            <p:cNvSpPr/>
            <p:nvPr/>
          </p:nvSpPr>
          <p:spPr>
            <a:xfrm>
              <a:off x="9256076" y="6080103"/>
              <a:ext cx="105380" cy="81664"/>
            </a:xfrm>
            <a:custGeom>
              <a:avLst/>
              <a:gdLst>
                <a:gd name="connsiteX0" fmla="*/ 46678 w 105380"/>
                <a:gd name="connsiteY0" fmla="*/ 81664 h 81664"/>
                <a:gd name="connsiteX1" fmla="*/ 10289 w 105380"/>
                <a:gd name="connsiteY1" fmla="*/ 54972 h 81664"/>
                <a:gd name="connsiteX2" fmla="*/ 24940 w 105380"/>
                <a:gd name="connsiteY2" fmla="*/ 11231 h 81664"/>
                <a:gd name="connsiteX3" fmla="*/ 95214 w 105380"/>
                <a:gd name="connsiteY3" fmla="*/ 27161 h 81664"/>
                <a:gd name="connsiteX4" fmla="*/ 71505 w 105380"/>
                <a:gd name="connsiteY4" fmla="*/ 75644 h 81664"/>
                <a:gd name="connsiteX5" fmla="*/ 46678 w 105380"/>
                <a:gd name="connsiteY5" fmla="*/ 81664 h 81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380" h="81664">
                  <a:moveTo>
                    <a:pt x="46678" y="81664"/>
                  </a:moveTo>
                  <a:cubicBezTo>
                    <a:pt x="36342" y="74365"/>
                    <a:pt x="20252" y="67173"/>
                    <a:pt x="10289" y="54972"/>
                  </a:cubicBezTo>
                  <a:cubicBezTo>
                    <a:pt x="-7506" y="33181"/>
                    <a:pt x="-1965" y="20395"/>
                    <a:pt x="24940" y="11231"/>
                  </a:cubicBezTo>
                  <a:cubicBezTo>
                    <a:pt x="75874" y="-6084"/>
                    <a:pt x="79337" y="-5285"/>
                    <a:pt x="95214" y="27161"/>
                  </a:cubicBezTo>
                  <a:cubicBezTo>
                    <a:pt x="112369" y="62218"/>
                    <a:pt x="109918" y="67226"/>
                    <a:pt x="71505" y="75644"/>
                  </a:cubicBezTo>
                  <a:cubicBezTo>
                    <a:pt x="65325" y="76976"/>
                    <a:pt x="59198" y="78627"/>
                    <a:pt x="46678" y="816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9" name="任意多边形: 形状 172"/>
            <p:cNvSpPr/>
            <p:nvPr/>
          </p:nvSpPr>
          <p:spPr>
            <a:xfrm>
              <a:off x="10766396" y="5961623"/>
              <a:ext cx="111190" cy="93416"/>
            </a:xfrm>
            <a:custGeom>
              <a:avLst/>
              <a:gdLst>
                <a:gd name="connsiteX0" fmla="*/ 111190 w 111190"/>
                <a:gd name="connsiteY0" fmla="*/ 92363 h 93416"/>
                <a:gd name="connsiteX1" fmla="*/ 0 w 111190"/>
                <a:gd name="connsiteY1" fmla="*/ 2057 h 93416"/>
                <a:gd name="connsiteX2" fmla="*/ 111190 w 111190"/>
                <a:gd name="connsiteY2" fmla="*/ 92363 h 93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89" h="93416">
                  <a:moveTo>
                    <a:pt x="111190" y="92363"/>
                  </a:moveTo>
                  <a:cubicBezTo>
                    <a:pt x="54450" y="99289"/>
                    <a:pt x="21364" y="72384"/>
                    <a:pt x="0" y="2057"/>
                  </a:cubicBezTo>
                  <a:cubicBezTo>
                    <a:pt x="55356" y="-8812"/>
                    <a:pt x="95367" y="23688"/>
                    <a:pt x="111190" y="9236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0" name="任意多边形: 形状 173"/>
            <p:cNvSpPr/>
            <p:nvPr/>
          </p:nvSpPr>
          <p:spPr>
            <a:xfrm>
              <a:off x="10369366" y="5618527"/>
              <a:ext cx="108691" cy="101570"/>
            </a:xfrm>
            <a:custGeom>
              <a:avLst/>
              <a:gdLst>
                <a:gd name="connsiteX0" fmla="*/ 108692 w 108691"/>
                <a:gd name="connsiteY0" fmla="*/ 90806 h 101570"/>
                <a:gd name="connsiteX1" fmla="*/ 88340 w 108691"/>
                <a:gd name="connsiteY1" fmla="*/ 101568 h 101570"/>
                <a:gd name="connsiteX2" fmla="*/ 6 w 108691"/>
                <a:gd name="connsiteY2" fmla="*/ 18029 h 101570"/>
                <a:gd name="connsiteX3" fmla="*/ 14551 w 108691"/>
                <a:gd name="connsiteY3" fmla="*/ 288 h 101570"/>
                <a:gd name="connsiteX4" fmla="*/ 108692 w 108691"/>
                <a:gd name="connsiteY4" fmla="*/ 90806 h 101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691" h="101570">
                  <a:moveTo>
                    <a:pt x="108692" y="90806"/>
                  </a:moveTo>
                  <a:cubicBezTo>
                    <a:pt x="103737" y="93577"/>
                    <a:pt x="95959" y="101728"/>
                    <a:pt x="88340" y="101568"/>
                  </a:cubicBezTo>
                  <a:cubicBezTo>
                    <a:pt x="58345" y="100876"/>
                    <a:pt x="1284" y="46906"/>
                    <a:pt x="6" y="18029"/>
                  </a:cubicBezTo>
                  <a:cubicBezTo>
                    <a:pt x="-261" y="12062"/>
                    <a:pt x="8637" y="1193"/>
                    <a:pt x="14551" y="288"/>
                  </a:cubicBezTo>
                  <a:cubicBezTo>
                    <a:pt x="44919" y="-4561"/>
                    <a:pt x="107946" y="52979"/>
                    <a:pt x="108692" y="9080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1" name="任意多边形: 形状 174"/>
            <p:cNvSpPr/>
            <p:nvPr/>
          </p:nvSpPr>
          <p:spPr>
            <a:xfrm>
              <a:off x="8258013" y="6624869"/>
              <a:ext cx="101527" cy="76860"/>
            </a:xfrm>
            <a:custGeom>
              <a:avLst/>
              <a:gdLst>
                <a:gd name="connsiteX0" fmla="*/ 60011 w 101527"/>
                <a:gd name="connsiteY0" fmla="*/ 76813 h 76860"/>
                <a:gd name="connsiteX1" fmla="*/ 20 w 101527"/>
                <a:gd name="connsiteY1" fmla="*/ 26572 h 76860"/>
                <a:gd name="connsiteX2" fmla="*/ 42323 w 101527"/>
                <a:gd name="connsiteY2" fmla="*/ 40 h 76860"/>
                <a:gd name="connsiteX3" fmla="*/ 101461 w 101527"/>
                <a:gd name="connsiteY3" fmla="*/ 48949 h 76860"/>
                <a:gd name="connsiteX4" fmla="*/ 60011 w 101527"/>
                <a:gd name="connsiteY4" fmla="*/ 76813 h 7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27" h="76860">
                  <a:moveTo>
                    <a:pt x="60011" y="76813"/>
                  </a:moveTo>
                  <a:cubicBezTo>
                    <a:pt x="32360" y="77079"/>
                    <a:pt x="-939" y="50174"/>
                    <a:pt x="20" y="26572"/>
                  </a:cubicBezTo>
                  <a:cubicBezTo>
                    <a:pt x="1139" y="-1345"/>
                    <a:pt x="23516" y="679"/>
                    <a:pt x="42323" y="40"/>
                  </a:cubicBezTo>
                  <a:cubicBezTo>
                    <a:pt x="75621" y="-1079"/>
                    <a:pt x="103059" y="21564"/>
                    <a:pt x="101461" y="48949"/>
                  </a:cubicBezTo>
                  <a:cubicBezTo>
                    <a:pt x="99969" y="75374"/>
                    <a:pt x="80469" y="77239"/>
                    <a:pt x="60011" y="768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2" name="任意多边形: 形状 175"/>
            <p:cNvSpPr/>
            <p:nvPr/>
          </p:nvSpPr>
          <p:spPr>
            <a:xfrm>
              <a:off x="8445081" y="5769004"/>
              <a:ext cx="99017" cy="80695"/>
            </a:xfrm>
            <a:custGeom>
              <a:avLst/>
              <a:gdLst>
                <a:gd name="connsiteX0" fmla="*/ 42419 w 99017"/>
                <a:gd name="connsiteY0" fmla="*/ 0 h 80695"/>
                <a:gd name="connsiteX1" fmla="*/ 98254 w 99017"/>
                <a:gd name="connsiteY1" fmla="*/ 62601 h 80695"/>
                <a:gd name="connsiteX2" fmla="*/ 82804 w 99017"/>
                <a:gd name="connsiteY2" fmla="*/ 78798 h 80695"/>
                <a:gd name="connsiteX3" fmla="*/ 756 w 99017"/>
                <a:gd name="connsiteY3" fmla="*/ 28610 h 80695"/>
                <a:gd name="connsiteX4" fmla="*/ 42419 w 99017"/>
                <a:gd name="connsiteY4" fmla="*/ 0 h 8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17" h="80695">
                  <a:moveTo>
                    <a:pt x="42419" y="0"/>
                  </a:moveTo>
                  <a:cubicBezTo>
                    <a:pt x="77529" y="-53"/>
                    <a:pt x="103901" y="28610"/>
                    <a:pt x="98254" y="62601"/>
                  </a:cubicBezTo>
                  <a:cubicBezTo>
                    <a:pt x="97242" y="68835"/>
                    <a:pt x="89197" y="76667"/>
                    <a:pt x="82804" y="78798"/>
                  </a:cubicBezTo>
                  <a:cubicBezTo>
                    <a:pt x="53394" y="88494"/>
                    <a:pt x="7043" y="59405"/>
                    <a:pt x="756" y="28610"/>
                  </a:cubicBezTo>
                  <a:cubicBezTo>
                    <a:pt x="-3346" y="8525"/>
                    <a:pt x="9067" y="53"/>
                    <a:pt x="424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3" name="任意多边形: 形状 176"/>
            <p:cNvSpPr/>
            <p:nvPr/>
          </p:nvSpPr>
          <p:spPr>
            <a:xfrm>
              <a:off x="11666841" y="6750473"/>
              <a:ext cx="126640" cy="98894"/>
            </a:xfrm>
            <a:custGeom>
              <a:avLst/>
              <a:gdLst>
                <a:gd name="connsiteX0" fmla="*/ 0 w 126640"/>
                <a:gd name="connsiteY0" fmla="*/ 1024 h 98894"/>
                <a:gd name="connsiteX1" fmla="*/ 126640 w 126640"/>
                <a:gd name="connsiteY1" fmla="*/ 98895 h 98894"/>
                <a:gd name="connsiteX2" fmla="*/ 0 w 126640"/>
                <a:gd name="connsiteY2" fmla="*/ 1024 h 9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640" h="98894">
                  <a:moveTo>
                    <a:pt x="0" y="1024"/>
                  </a:moveTo>
                  <a:cubicBezTo>
                    <a:pt x="53810" y="-7767"/>
                    <a:pt x="117211" y="41355"/>
                    <a:pt x="126640" y="98895"/>
                  </a:cubicBezTo>
                  <a:cubicBezTo>
                    <a:pt x="60257" y="96604"/>
                    <a:pt x="28663" y="51957"/>
                    <a:pt x="0" y="10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4" name="任意多边形: 形状 177"/>
            <p:cNvSpPr/>
            <p:nvPr/>
          </p:nvSpPr>
          <p:spPr>
            <a:xfrm>
              <a:off x="10687439" y="5823466"/>
              <a:ext cx="107441" cy="96100"/>
            </a:xfrm>
            <a:custGeom>
              <a:avLst/>
              <a:gdLst>
                <a:gd name="connsiteX0" fmla="*/ 106715 w 107441"/>
                <a:gd name="connsiteY0" fmla="*/ 96100 h 96100"/>
                <a:gd name="connsiteX1" fmla="*/ 0 w 107441"/>
                <a:gd name="connsiteY1" fmla="*/ 4037 h 96100"/>
                <a:gd name="connsiteX2" fmla="*/ 72458 w 107441"/>
                <a:gd name="connsiteY2" fmla="*/ 22098 h 96100"/>
                <a:gd name="connsiteX3" fmla="*/ 106715 w 107441"/>
                <a:gd name="connsiteY3" fmla="*/ 96100 h 9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41" h="96100">
                  <a:moveTo>
                    <a:pt x="106715" y="96100"/>
                  </a:moveTo>
                  <a:cubicBezTo>
                    <a:pt x="42462" y="94929"/>
                    <a:pt x="16836" y="54278"/>
                    <a:pt x="0" y="4037"/>
                  </a:cubicBezTo>
                  <a:cubicBezTo>
                    <a:pt x="20299" y="-4967"/>
                    <a:pt x="47204" y="1107"/>
                    <a:pt x="72458" y="22098"/>
                  </a:cubicBezTo>
                  <a:cubicBezTo>
                    <a:pt x="95260" y="41012"/>
                    <a:pt x="111084" y="63441"/>
                    <a:pt x="106715" y="961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5" name="任意多边形: 形状 178"/>
            <p:cNvSpPr/>
            <p:nvPr/>
          </p:nvSpPr>
          <p:spPr>
            <a:xfrm>
              <a:off x="9355765" y="5329523"/>
              <a:ext cx="102269" cy="85837"/>
            </a:xfrm>
            <a:custGeom>
              <a:avLst/>
              <a:gdLst>
                <a:gd name="connsiteX0" fmla="*/ 0 w 102269"/>
                <a:gd name="connsiteY0" fmla="*/ 4203 h 85837"/>
                <a:gd name="connsiteX1" fmla="*/ 100055 w 102269"/>
                <a:gd name="connsiteY1" fmla="*/ 54870 h 85837"/>
                <a:gd name="connsiteX2" fmla="*/ 75281 w 102269"/>
                <a:gd name="connsiteY2" fmla="*/ 85824 h 85837"/>
                <a:gd name="connsiteX3" fmla="*/ 0 w 102269"/>
                <a:gd name="connsiteY3" fmla="*/ 4203 h 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69" h="85837">
                  <a:moveTo>
                    <a:pt x="0" y="4203"/>
                  </a:moveTo>
                  <a:cubicBezTo>
                    <a:pt x="62015" y="-7784"/>
                    <a:pt x="85404" y="4896"/>
                    <a:pt x="100055" y="54870"/>
                  </a:cubicBezTo>
                  <a:cubicBezTo>
                    <a:pt x="107035" y="78632"/>
                    <a:pt x="97178" y="86197"/>
                    <a:pt x="75281" y="85824"/>
                  </a:cubicBezTo>
                  <a:cubicBezTo>
                    <a:pt x="40065" y="85185"/>
                    <a:pt x="15397" y="59132"/>
                    <a:pt x="0" y="42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6" name="任意多边形: 形状 179"/>
            <p:cNvSpPr/>
            <p:nvPr/>
          </p:nvSpPr>
          <p:spPr>
            <a:xfrm>
              <a:off x="8339920" y="5939807"/>
              <a:ext cx="98094" cy="78803"/>
            </a:xfrm>
            <a:custGeom>
              <a:avLst/>
              <a:gdLst>
                <a:gd name="connsiteX0" fmla="*/ 73737 w 98094"/>
                <a:gd name="connsiteY0" fmla="*/ 78803 h 78803"/>
                <a:gd name="connsiteX1" fmla="*/ 1 w 98094"/>
                <a:gd name="connsiteY1" fmla="*/ 26804 h 78803"/>
                <a:gd name="connsiteX2" fmla="*/ 47631 w 98094"/>
                <a:gd name="connsiteY2" fmla="*/ 219 h 78803"/>
                <a:gd name="connsiteX3" fmla="*/ 97445 w 98094"/>
                <a:gd name="connsiteY3" fmla="*/ 58930 h 78803"/>
                <a:gd name="connsiteX4" fmla="*/ 73737 w 98094"/>
                <a:gd name="connsiteY4" fmla="*/ 78803 h 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094" h="78803">
                  <a:moveTo>
                    <a:pt x="73737" y="78803"/>
                  </a:moveTo>
                  <a:cubicBezTo>
                    <a:pt x="27545" y="78590"/>
                    <a:pt x="-159" y="55734"/>
                    <a:pt x="1" y="26804"/>
                  </a:cubicBezTo>
                  <a:cubicBezTo>
                    <a:pt x="161" y="-8732"/>
                    <a:pt x="29889" y="2829"/>
                    <a:pt x="47631" y="219"/>
                  </a:cubicBezTo>
                  <a:cubicBezTo>
                    <a:pt x="70700" y="-3191"/>
                    <a:pt x="103093" y="34050"/>
                    <a:pt x="97445" y="58930"/>
                  </a:cubicBezTo>
                  <a:cubicBezTo>
                    <a:pt x="95048" y="69373"/>
                    <a:pt x="77040" y="76246"/>
                    <a:pt x="73737" y="788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7" name="任意多边形: 形状 180"/>
            <p:cNvSpPr/>
            <p:nvPr/>
          </p:nvSpPr>
          <p:spPr>
            <a:xfrm>
              <a:off x="9436649" y="5188551"/>
              <a:ext cx="97881" cy="93282"/>
            </a:xfrm>
            <a:custGeom>
              <a:avLst/>
              <a:gdLst>
                <a:gd name="connsiteX0" fmla="*/ 84596 w 97881"/>
                <a:gd name="connsiteY0" fmla="*/ 93282 h 93282"/>
                <a:gd name="connsiteX1" fmla="*/ 1323 w 97881"/>
                <a:gd name="connsiteY1" fmla="*/ 28550 h 93282"/>
                <a:gd name="connsiteX2" fmla="*/ 25938 w 97881"/>
                <a:gd name="connsiteY2" fmla="*/ 260 h 93282"/>
                <a:gd name="connsiteX3" fmla="*/ 97862 w 97881"/>
                <a:gd name="connsiteY3" fmla="*/ 68828 h 93282"/>
                <a:gd name="connsiteX4" fmla="*/ 84596 w 97881"/>
                <a:gd name="connsiteY4" fmla="*/ 93282 h 9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881" h="93282">
                  <a:moveTo>
                    <a:pt x="84596" y="93282"/>
                  </a:moveTo>
                  <a:cubicBezTo>
                    <a:pt x="45490" y="90139"/>
                    <a:pt x="7610" y="57266"/>
                    <a:pt x="1323" y="28550"/>
                  </a:cubicBezTo>
                  <a:cubicBezTo>
                    <a:pt x="-3152" y="8091"/>
                    <a:pt x="3401" y="-1765"/>
                    <a:pt x="25938" y="260"/>
                  </a:cubicBezTo>
                  <a:cubicBezTo>
                    <a:pt x="55507" y="2977"/>
                    <a:pt x="96104" y="38832"/>
                    <a:pt x="97862" y="68828"/>
                  </a:cubicBezTo>
                  <a:cubicBezTo>
                    <a:pt x="98395" y="77832"/>
                    <a:pt x="87953" y="87528"/>
                    <a:pt x="84596" y="9328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8" name="任意多边形: 形状 181"/>
            <p:cNvSpPr/>
            <p:nvPr/>
          </p:nvSpPr>
          <p:spPr>
            <a:xfrm>
              <a:off x="8372185" y="6441413"/>
              <a:ext cx="98298" cy="75608"/>
            </a:xfrm>
            <a:custGeom>
              <a:avLst/>
              <a:gdLst>
                <a:gd name="connsiteX0" fmla="*/ 74291 w 98298"/>
                <a:gd name="connsiteY0" fmla="*/ 75609 h 75608"/>
                <a:gd name="connsiteX1" fmla="*/ 22 w 98298"/>
                <a:gd name="connsiteY1" fmla="*/ 26487 h 75608"/>
                <a:gd name="connsiteX2" fmla="*/ 44136 w 98298"/>
                <a:gd name="connsiteY2" fmla="*/ 327 h 75608"/>
                <a:gd name="connsiteX3" fmla="*/ 97787 w 98298"/>
                <a:gd name="connsiteY3" fmla="*/ 53818 h 75608"/>
                <a:gd name="connsiteX4" fmla="*/ 74291 w 98298"/>
                <a:gd name="connsiteY4" fmla="*/ 75609 h 7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298" h="75608">
                  <a:moveTo>
                    <a:pt x="74291" y="75609"/>
                  </a:moveTo>
                  <a:cubicBezTo>
                    <a:pt x="22718" y="75449"/>
                    <a:pt x="-830" y="56695"/>
                    <a:pt x="22" y="26487"/>
                  </a:cubicBezTo>
                  <a:cubicBezTo>
                    <a:pt x="928" y="-5373"/>
                    <a:pt x="24743" y="487"/>
                    <a:pt x="44136" y="327"/>
                  </a:cubicBezTo>
                  <a:cubicBezTo>
                    <a:pt x="73545" y="114"/>
                    <a:pt x="102528" y="26487"/>
                    <a:pt x="97787" y="53818"/>
                  </a:cubicBezTo>
                  <a:cubicBezTo>
                    <a:pt x="95922" y="64634"/>
                    <a:pt x="77754" y="72572"/>
                    <a:pt x="74291" y="756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9" name="任意多边形: 形状 182"/>
            <p:cNvSpPr/>
            <p:nvPr/>
          </p:nvSpPr>
          <p:spPr>
            <a:xfrm>
              <a:off x="8188551" y="6453195"/>
              <a:ext cx="95016" cy="85902"/>
            </a:xfrm>
            <a:custGeom>
              <a:avLst/>
              <a:gdLst>
                <a:gd name="connsiteX0" fmla="*/ 32987 w 95016"/>
                <a:gd name="connsiteY0" fmla="*/ 0 h 85902"/>
                <a:gd name="connsiteX1" fmla="*/ 95002 w 95016"/>
                <a:gd name="connsiteY1" fmla="*/ 55515 h 85902"/>
                <a:gd name="connsiteX2" fmla="*/ 45774 w 95016"/>
                <a:gd name="connsiteY2" fmla="*/ 85457 h 85902"/>
                <a:gd name="connsiteX3" fmla="*/ 594 w 95016"/>
                <a:gd name="connsiteY3" fmla="*/ 30901 h 85902"/>
                <a:gd name="connsiteX4" fmla="*/ 32987 w 95016"/>
                <a:gd name="connsiteY4" fmla="*/ 0 h 85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016" h="85902">
                  <a:moveTo>
                    <a:pt x="32987" y="0"/>
                  </a:moveTo>
                  <a:cubicBezTo>
                    <a:pt x="71773" y="6713"/>
                    <a:pt x="94363" y="26266"/>
                    <a:pt x="95002" y="55515"/>
                  </a:cubicBezTo>
                  <a:cubicBezTo>
                    <a:pt x="95801" y="92756"/>
                    <a:pt x="63782" y="81728"/>
                    <a:pt x="45774" y="85457"/>
                  </a:cubicBezTo>
                  <a:cubicBezTo>
                    <a:pt x="23237" y="90092"/>
                    <a:pt x="-4414" y="57646"/>
                    <a:pt x="594" y="30901"/>
                  </a:cubicBezTo>
                  <a:cubicBezTo>
                    <a:pt x="2832" y="18967"/>
                    <a:pt x="21692" y="10176"/>
                    <a:pt x="3298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0" name="任意多边形: 形状 183"/>
            <p:cNvSpPr/>
            <p:nvPr/>
          </p:nvSpPr>
          <p:spPr>
            <a:xfrm>
              <a:off x="10494094" y="5651620"/>
              <a:ext cx="102772" cy="91094"/>
            </a:xfrm>
            <a:custGeom>
              <a:avLst/>
              <a:gdLst>
                <a:gd name="connsiteX0" fmla="*/ 0 w 102772"/>
                <a:gd name="connsiteY0" fmla="*/ 2251 h 91094"/>
                <a:gd name="connsiteX1" fmla="*/ 102772 w 102772"/>
                <a:gd name="connsiteY1" fmla="*/ 87921 h 91094"/>
                <a:gd name="connsiteX2" fmla="*/ 0 w 102772"/>
                <a:gd name="connsiteY2" fmla="*/ 2251 h 9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72" h="91094">
                  <a:moveTo>
                    <a:pt x="0" y="2251"/>
                  </a:moveTo>
                  <a:cubicBezTo>
                    <a:pt x="56527" y="-10589"/>
                    <a:pt x="87588" y="33312"/>
                    <a:pt x="102772" y="87921"/>
                  </a:cubicBezTo>
                  <a:cubicBezTo>
                    <a:pt x="51786" y="103212"/>
                    <a:pt x="586" y="61389"/>
                    <a:pt x="0" y="22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1" name="任意多边形: 形状 184"/>
            <p:cNvSpPr/>
            <p:nvPr/>
          </p:nvSpPr>
          <p:spPr>
            <a:xfrm>
              <a:off x="10047681" y="5425381"/>
              <a:ext cx="97231" cy="87561"/>
            </a:xfrm>
            <a:custGeom>
              <a:avLst/>
              <a:gdLst>
                <a:gd name="connsiteX0" fmla="*/ 97232 w 97231"/>
                <a:gd name="connsiteY0" fmla="*/ 84268 h 87561"/>
                <a:gd name="connsiteX1" fmla="*/ 0 w 97231"/>
                <a:gd name="connsiteY1" fmla="*/ 2860 h 87561"/>
                <a:gd name="connsiteX2" fmla="*/ 97232 w 97231"/>
                <a:gd name="connsiteY2" fmla="*/ 84268 h 8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231" h="87561">
                  <a:moveTo>
                    <a:pt x="97232" y="84268"/>
                  </a:moveTo>
                  <a:cubicBezTo>
                    <a:pt x="38040" y="97534"/>
                    <a:pt x="6979" y="70789"/>
                    <a:pt x="0" y="2860"/>
                  </a:cubicBezTo>
                  <a:cubicBezTo>
                    <a:pt x="54396" y="-9075"/>
                    <a:pt x="85084" y="16019"/>
                    <a:pt x="97232" y="842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2" name="任意多边形: 形状 185"/>
            <p:cNvSpPr/>
            <p:nvPr/>
          </p:nvSpPr>
          <p:spPr>
            <a:xfrm>
              <a:off x="8653402" y="5437884"/>
              <a:ext cx="91641" cy="84470"/>
            </a:xfrm>
            <a:custGeom>
              <a:avLst/>
              <a:gdLst>
                <a:gd name="connsiteX0" fmla="*/ 25791 w 91641"/>
                <a:gd name="connsiteY0" fmla="*/ 0 h 84470"/>
                <a:gd name="connsiteX1" fmla="*/ 75232 w 91641"/>
                <a:gd name="connsiteY1" fmla="*/ 25786 h 84470"/>
                <a:gd name="connsiteX2" fmla="*/ 91642 w 91641"/>
                <a:gd name="connsiteY2" fmla="*/ 79916 h 84470"/>
                <a:gd name="connsiteX3" fmla="*/ 32344 w 91641"/>
                <a:gd name="connsiteY3" fmla="*/ 80502 h 84470"/>
                <a:gd name="connsiteX4" fmla="*/ 111 w 91641"/>
                <a:gd name="connsiteY4" fmla="*/ 25520 h 84470"/>
                <a:gd name="connsiteX5" fmla="*/ 25791 w 91641"/>
                <a:gd name="connsiteY5" fmla="*/ 0 h 8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641" h="84470">
                  <a:moveTo>
                    <a:pt x="25791" y="0"/>
                  </a:moveTo>
                  <a:cubicBezTo>
                    <a:pt x="47155" y="10496"/>
                    <a:pt x="66868" y="14119"/>
                    <a:pt x="75232" y="25786"/>
                  </a:cubicBezTo>
                  <a:cubicBezTo>
                    <a:pt x="85622" y="40331"/>
                    <a:pt x="86581" y="61589"/>
                    <a:pt x="91642" y="79916"/>
                  </a:cubicBezTo>
                  <a:cubicBezTo>
                    <a:pt x="71450" y="80769"/>
                    <a:pt x="46516" y="89347"/>
                    <a:pt x="32344" y="80502"/>
                  </a:cubicBezTo>
                  <a:cubicBezTo>
                    <a:pt x="16094" y="70380"/>
                    <a:pt x="7570" y="45606"/>
                    <a:pt x="111" y="25520"/>
                  </a:cubicBezTo>
                  <a:cubicBezTo>
                    <a:pt x="-1541" y="21098"/>
                    <a:pt x="15615" y="9696"/>
                    <a:pt x="2579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3" name="任意多边形: 形状 186"/>
            <p:cNvSpPr/>
            <p:nvPr/>
          </p:nvSpPr>
          <p:spPr>
            <a:xfrm>
              <a:off x="9296054" y="5173714"/>
              <a:ext cx="94495" cy="83492"/>
            </a:xfrm>
            <a:custGeom>
              <a:avLst/>
              <a:gdLst>
                <a:gd name="connsiteX0" fmla="*/ 93702 w 94495"/>
                <a:gd name="connsiteY0" fmla="*/ 81960 h 83492"/>
                <a:gd name="connsiteX1" fmla="*/ 40 w 94495"/>
                <a:gd name="connsiteY1" fmla="*/ 26764 h 83492"/>
                <a:gd name="connsiteX2" fmla="*/ 16449 w 94495"/>
                <a:gd name="connsiteY2" fmla="*/ 871 h 83492"/>
                <a:gd name="connsiteX3" fmla="*/ 93702 w 94495"/>
                <a:gd name="connsiteY3" fmla="*/ 81960 h 8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495" h="83492">
                  <a:moveTo>
                    <a:pt x="93702" y="81960"/>
                  </a:moveTo>
                  <a:cubicBezTo>
                    <a:pt x="41436" y="89579"/>
                    <a:pt x="3875" y="68427"/>
                    <a:pt x="40" y="26764"/>
                  </a:cubicBezTo>
                  <a:cubicBezTo>
                    <a:pt x="-706" y="18346"/>
                    <a:pt x="9256" y="2257"/>
                    <a:pt x="16449" y="871"/>
                  </a:cubicBezTo>
                  <a:cubicBezTo>
                    <a:pt x="57952" y="-6960"/>
                    <a:pt x="100894" y="39444"/>
                    <a:pt x="93702" y="819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4" name="任意多边形: 形状 187"/>
            <p:cNvSpPr/>
            <p:nvPr/>
          </p:nvSpPr>
          <p:spPr>
            <a:xfrm>
              <a:off x="10612957" y="5680363"/>
              <a:ext cx="105010" cy="96255"/>
            </a:xfrm>
            <a:custGeom>
              <a:avLst/>
              <a:gdLst>
                <a:gd name="connsiteX0" fmla="*/ 105010 w 105010"/>
                <a:gd name="connsiteY0" fmla="*/ 94928 h 96255"/>
                <a:gd name="connsiteX1" fmla="*/ 22110 w 105010"/>
                <a:gd name="connsiteY1" fmla="*/ 60404 h 96255"/>
                <a:gd name="connsiteX2" fmla="*/ 3729 w 105010"/>
                <a:gd name="connsiteY2" fmla="*/ 26786 h 96255"/>
                <a:gd name="connsiteX3" fmla="*/ 0 w 105010"/>
                <a:gd name="connsiteY3" fmla="*/ 3770 h 96255"/>
                <a:gd name="connsiteX4" fmla="*/ 26532 w 105010"/>
                <a:gd name="connsiteY4" fmla="*/ 840 h 96255"/>
                <a:gd name="connsiteX5" fmla="*/ 105010 w 105010"/>
                <a:gd name="connsiteY5" fmla="*/ 94928 h 9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010" h="96255">
                  <a:moveTo>
                    <a:pt x="105010" y="94928"/>
                  </a:moveTo>
                  <a:cubicBezTo>
                    <a:pt x="70646" y="100948"/>
                    <a:pt x="35856" y="85977"/>
                    <a:pt x="22110" y="60404"/>
                  </a:cubicBezTo>
                  <a:cubicBezTo>
                    <a:pt x="16037" y="49163"/>
                    <a:pt x="8738" y="38507"/>
                    <a:pt x="3729" y="26786"/>
                  </a:cubicBezTo>
                  <a:cubicBezTo>
                    <a:pt x="746" y="19860"/>
                    <a:pt x="1119" y="11495"/>
                    <a:pt x="0" y="3770"/>
                  </a:cubicBezTo>
                  <a:cubicBezTo>
                    <a:pt x="8897" y="2598"/>
                    <a:pt x="18913" y="-1824"/>
                    <a:pt x="26532" y="840"/>
                  </a:cubicBezTo>
                  <a:cubicBezTo>
                    <a:pt x="71179" y="16344"/>
                    <a:pt x="92064" y="52146"/>
                    <a:pt x="105010" y="949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5" name="任意多边形: 形状 188"/>
            <p:cNvSpPr/>
            <p:nvPr/>
          </p:nvSpPr>
          <p:spPr>
            <a:xfrm>
              <a:off x="8750182" y="5285616"/>
              <a:ext cx="98759" cy="83821"/>
            </a:xfrm>
            <a:custGeom>
              <a:avLst/>
              <a:gdLst>
                <a:gd name="connsiteX0" fmla="*/ 33168 w 98759"/>
                <a:gd name="connsiteY0" fmla="*/ 0 h 83821"/>
                <a:gd name="connsiteX1" fmla="*/ 82343 w 98759"/>
                <a:gd name="connsiteY1" fmla="*/ 30315 h 83821"/>
                <a:gd name="connsiteX2" fmla="*/ 86659 w 98759"/>
                <a:gd name="connsiteY2" fmla="*/ 81568 h 83821"/>
                <a:gd name="connsiteX3" fmla="*/ 20808 w 98759"/>
                <a:gd name="connsiteY3" fmla="*/ 68302 h 83821"/>
                <a:gd name="connsiteX4" fmla="*/ 6955 w 98759"/>
                <a:gd name="connsiteY4" fmla="*/ 40544 h 83821"/>
                <a:gd name="connsiteX5" fmla="*/ 33168 w 98759"/>
                <a:gd name="connsiteY5" fmla="*/ 0 h 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59" h="83821">
                  <a:moveTo>
                    <a:pt x="33168" y="0"/>
                  </a:moveTo>
                  <a:cubicBezTo>
                    <a:pt x="49791" y="9910"/>
                    <a:pt x="68651" y="17369"/>
                    <a:pt x="82343" y="30315"/>
                  </a:cubicBezTo>
                  <a:cubicBezTo>
                    <a:pt x="97581" y="44647"/>
                    <a:pt x="108023" y="72191"/>
                    <a:pt x="86659" y="81568"/>
                  </a:cubicBezTo>
                  <a:cubicBezTo>
                    <a:pt x="69663" y="89027"/>
                    <a:pt x="42119" y="76240"/>
                    <a:pt x="20808" y="68302"/>
                  </a:cubicBezTo>
                  <a:cubicBezTo>
                    <a:pt x="13722" y="65638"/>
                    <a:pt x="11005" y="50347"/>
                    <a:pt x="6955" y="40544"/>
                  </a:cubicBezTo>
                  <a:cubicBezTo>
                    <a:pt x="-5884" y="9430"/>
                    <a:pt x="-3007" y="5168"/>
                    <a:pt x="3316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6" name="任意多边形: 形状 189"/>
            <p:cNvSpPr/>
            <p:nvPr/>
          </p:nvSpPr>
          <p:spPr>
            <a:xfrm>
              <a:off x="9149421" y="5164163"/>
              <a:ext cx="94354" cy="81672"/>
            </a:xfrm>
            <a:custGeom>
              <a:avLst/>
              <a:gdLst>
                <a:gd name="connsiteX0" fmla="*/ 0 w 94354"/>
                <a:gd name="connsiteY0" fmla="*/ 2218 h 81672"/>
                <a:gd name="connsiteX1" fmla="*/ 93289 w 94354"/>
                <a:gd name="connsiteY1" fmla="*/ 53045 h 81672"/>
                <a:gd name="connsiteX2" fmla="*/ 70593 w 94354"/>
                <a:gd name="connsiteY2" fmla="*/ 81602 h 81672"/>
                <a:gd name="connsiteX3" fmla="*/ 0 w 94354"/>
                <a:gd name="connsiteY3" fmla="*/ 2218 h 81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54" h="81672">
                  <a:moveTo>
                    <a:pt x="0" y="2218"/>
                  </a:moveTo>
                  <a:cubicBezTo>
                    <a:pt x="52159" y="-6786"/>
                    <a:pt x="85085" y="11914"/>
                    <a:pt x="93289" y="53045"/>
                  </a:cubicBezTo>
                  <a:cubicBezTo>
                    <a:pt x="97125" y="72171"/>
                    <a:pt x="90838" y="80802"/>
                    <a:pt x="70593" y="81602"/>
                  </a:cubicBezTo>
                  <a:cubicBezTo>
                    <a:pt x="28504" y="83147"/>
                    <a:pt x="6234" y="59385"/>
                    <a:pt x="0" y="22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7" name="任意多边形: 形状 190"/>
            <p:cNvSpPr/>
            <p:nvPr/>
          </p:nvSpPr>
          <p:spPr>
            <a:xfrm>
              <a:off x="9713197" y="5228328"/>
              <a:ext cx="100541" cy="91178"/>
            </a:xfrm>
            <a:custGeom>
              <a:avLst/>
              <a:gdLst>
                <a:gd name="connsiteX0" fmla="*/ 100542 w 100541"/>
                <a:gd name="connsiteY0" fmla="*/ 83821 h 91178"/>
                <a:gd name="connsiteX1" fmla="*/ 60 w 100541"/>
                <a:gd name="connsiteY1" fmla="*/ 18928 h 91178"/>
                <a:gd name="connsiteX2" fmla="*/ 24994 w 100541"/>
                <a:gd name="connsiteY2" fmla="*/ 1134 h 91178"/>
                <a:gd name="connsiteX3" fmla="*/ 100542 w 100541"/>
                <a:gd name="connsiteY3" fmla="*/ 83821 h 9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41" h="91178">
                  <a:moveTo>
                    <a:pt x="100542" y="83821"/>
                  </a:moveTo>
                  <a:cubicBezTo>
                    <a:pt x="60956" y="109074"/>
                    <a:pt x="2298" y="64854"/>
                    <a:pt x="60" y="18928"/>
                  </a:cubicBezTo>
                  <a:cubicBezTo>
                    <a:pt x="-899" y="-92"/>
                    <a:pt x="9703" y="-1797"/>
                    <a:pt x="24994" y="1134"/>
                  </a:cubicBezTo>
                  <a:cubicBezTo>
                    <a:pt x="68149" y="9445"/>
                    <a:pt x="86476" y="29211"/>
                    <a:pt x="100542" y="838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8" name="任意多边形: 形状 191"/>
            <p:cNvSpPr/>
            <p:nvPr/>
          </p:nvSpPr>
          <p:spPr>
            <a:xfrm>
              <a:off x="9063755" y="5306831"/>
              <a:ext cx="98048" cy="81259"/>
            </a:xfrm>
            <a:custGeom>
              <a:avLst/>
              <a:gdLst>
                <a:gd name="connsiteX0" fmla="*/ 1860 w 98048"/>
                <a:gd name="connsiteY0" fmla="*/ 1535 h 81259"/>
                <a:gd name="connsiteX1" fmla="*/ 93551 w 98048"/>
                <a:gd name="connsiteY1" fmla="*/ 46235 h 81259"/>
                <a:gd name="connsiteX2" fmla="*/ 74318 w 98048"/>
                <a:gd name="connsiteY2" fmla="*/ 80865 h 81259"/>
                <a:gd name="connsiteX3" fmla="*/ 1860 w 98048"/>
                <a:gd name="connsiteY3" fmla="*/ 1535 h 8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048" h="81259">
                  <a:moveTo>
                    <a:pt x="1860" y="1535"/>
                  </a:moveTo>
                  <a:cubicBezTo>
                    <a:pt x="42618" y="-5445"/>
                    <a:pt x="78420" y="11711"/>
                    <a:pt x="93551" y="46235"/>
                  </a:cubicBezTo>
                  <a:cubicBezTo>
                    <a:pt x="101969" y="65415"/>
                    <a:pt x="100157" y="78255"/>
                    <a:pt x="74318" y="80865"/>
                  </a:cubicBezTo>
                  <a:cubicBezTo>
                    <a:pt x="30204" y="85287"/>
                    <a:pt x="-9115" y="52149"/>
                    <a:pt x="1860" y="15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9" name="任意多边形: 形状 192"/>
            <p:cNvSpPr/>
            <p:nvPr/>
          </p:nvSpPr>
          <p:spPr>
            <a:xfrm>
              <a:off x="9846749" y="5252371"/>
              <a:ext cx="99027" cy="90840"/>
            </a:xfrm>
            <a:custGeom>
              <a:avLst/>
              <a:gdLst>
                <a:gd name="connsiteX0" fmla="*/ 10891 w 99027"/>
                <a:gd name="connsiteY0" fmla="*/ 0 h 90840"/>
                <a:gd name="connsiteX1" fmla="*/ 98427 w 99027"/>
                <a:gd name="connsiteY1" fmla="*/ 67076 h 90840"/>
                <a:gd name="connsiteX2" fmla="*/ 75251 w 99027"/>
                <a:gd name="connsiteY2" fmla="*/ 90572 h 90840"/>
                <a:gd name="connsiteX3" fmla="*/ 129 w 99027"/>
                <a:gd name="connsiteY3" fmla="*/ 25147 h 90840"/>
                <a:gd name="connsiteX4" fmla="*/ 10891 w 99027"/>
                <a:gd name="connsiteY4" fmla="*/ 0 h 90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27" h="90840">
                  <a:moveTo>
                    <a:pt x="10891" y="0"/>
                  </a:moveTo>
                  <a:cubicBezTo>
                    <a:pt x="50849" y="53"/>
                    <a:pt x="93738" y="37081"/>
                    <a:pt x="98427" y="67076"/>
                  </a:cubicBezTo>
                  <a:cubicBezTo>
                    <a:pt x="101304" y="85564"/>
                    <a:pt x="93898" y="92330"/>
                    <a:pt x="75251" y="90572"/>
                  </a:cubicBezTo>
                  <a:cubicBezTo>
                    <a:pt x="43604" y="87642"/>
                    <a:pt x="4765" y="56474"/>
                    <a:pt x="129" y="25147"/>
                  </a:cubicBezTo>
                  <a:cubicBezTo>
                    <a:pt x="-1203" y="16356"/>
                    <a:pt x="8121" y="5967"/>
                    <a:pt x="1089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0" name="任意多边形: 形状 193"/>
            <p:cNvSpPr/>
            <p:nvPr/>
          </p:nvSpPr>
          <p:spPr>
            <a:xfrm>
              <a:off x="8512843" y="5934644"/>
              <a:ext cx="99590" cy="73433"/>
            </a:xfrm>
            <a:custGeom>
              <a:avLst/>
              <a:gdLst>
                <a:gd name="connsiteX0" fmla="*/ 21914 w 99590"/>
                <a:gd name="connsiteY0" fmla="*/ 0 h 73433"/>
                <a:gd name="connsiteX1" fmla="*/ 99539 w 99590"/>
                <a:gd name="connsiteY1" fmla="*/ 49175 h 73433"/>
                <a:gd name="connsiteX2" fmla="*/ 81585 w 99590"/>
                <a:gd name="connsiteY2" fmla="*/ 70806 h 73433"/>
                <a:gd name="connsiteX3" fmla="*/ 7742 w 99590"/>
                <a:gd name="connsiteY3" fmla="*/ 41716 h 73433"/>
                <a:gd name="connsiteX4" fmla="*/ 1242 w 99590"/>
                <a:gd name="connsiteY4" fmla="*/ 9270 h 73433"/>
                <a:gd name="connsiteX5" fmla="*/ 21914 w 99590"/>
                <a:gd name="connsiteY5" fmla="*/ 0 h 7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90" h="73433">
                  <a:moveTo>
                    <a:pt x="21914" y="0"/>
                  </a:moveTo>
                  <a:cubicBezTo>
                    <a:pt x="76257" y="586"/>
                    <a:pt x="100871" y="17262"/>
                    <a:pt x="99539" y="49175"/>
                  </a:cubicBezTo>
                  <a:cubicBezTo>
                    <a:pt x="99219" y="56900"/>
                    <a:pt x="89150" y="69048"/>
                    <a:pt x="81585" y="70806"/>
                  </a:cubicBezTo>
                  <a:cubicBezTo>
                    <a:pt x="51323" y="77839"/>
                    <a:pt x="23672" y="71605"/>
                    <a:pt x="7742" y="41716"/>
                  </a:cubicBezTo>
                  <a:cubicBezTo>
                    <a:pt x="2574" y="32020"/>
                    <a:pt x="-2381" y="17795"/>
                    <a:pt x="1242" y="9270"/>
                  </a:cubicBezTo>
                  <a:cubicBezTo>
                    <a:pt x="4225" y="2344"/>
                    <a:pt x="19996" y="799"/>
                    <a:pt x="219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1" name="任意多边形: 形状 194"/>
            <p:cNvSpPr/>
            <p:nvPr/>
          </p:nvSpPr>
          <p:spPr>
            <a:xfrm>
              <a:off x="8382861" y="5607360"/>
              <a:ext cx="94244" cy="79185"/>
            </a:xfrm>
            <a:custGeom>
              <a:avLst/>
              <a:gdLst>
                <a:gd name="connsiteX0" fmla="*/ 41185 w 94244"/>
                <a:gd name="connsiteY0" fmla="*/ 0 h 79185"/>
                <a:gd name="connsiteX1" fmla="*/ 94196 w 94244"/>
                <a:gd name="connsiteY1" fmla="*/ 56687 h 79185"/>
                <a:gd name="connsiteX2" fmla="*/ 60791 w 94244"/>
                <a:gd name="connsiteY2" fmla="*/ 79117 h 79185"/>
                <a:gd name="connsiteX3" fmla="*/ 1 w 94244"/>
                <a:gd name="connsiteY3" fmla="*/ 26266 h 79185"/>
                <a:gd name="connsiteX4" fmla="*/ 41185 w 94244"/>
                <a:gd name="connsiteY4" fmla="*/ 0 h 7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44" h="79185">
                  <a:moveTo>
                    <a:pt x="41185" y="0"/>
                  </a:moveTo>
                  <a:cubicBezTo>
                    <a:pt x="69475" y="373"/>
                    <a:pt x="92864" y="26053"/>
                    <a:pt x="94196" y="56687"/>
                  </a:cubicBezTo>
                  <a:cubicBezTo>
                    <a:pt x="95368" y="83273"/>
                    <a:pt x="74910" y="78478"/>
                    <a:pt x="60791" y="79117"/>
                  </a:cubicBezTo>
                  <a:cubicBezTo>
                    <a:pt x="27653" y="80662"/>
                    <a:pt x="161" y="55941"/>
                    <a:pt x="1" y="26266"/>
                  </a:cubicBezTo>
                  <a:cubicBezTo>
                    <a:pt x="-212" y="-3836"/>
                    <a:pt x="22804" y="1492"/>
                    <a:pt x="4118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2" name="任意多边形: 形状 195"/>
            <p:cNvSpPr/>
            <p:nvPr/>
          </p:nvSpPr>
          <p:spPr>
            <a:xfrm>
              <a:off x="8717411" y="5606934"/>
              <a:ext cx="96576" cy="77019"/>
            </a:xfrm>
            <a:custGeom>
              <a:avLst/>
              <a:gdLst>
                <a:gd name="connsiteX0" fmla="*/ 18416 w 96576"/>
                <a:gd name="connsiteY0" fmla="*/ 0 h 77019"/>
                <a:gd name="connsiteX1" fmla="*/ 96574 w 96576"/>
                <a:gd name="connsiteY1" fmla="*/ 54823 h 77019"/>
                <a:gd name="connsiteX2" fmla="*/ 70148 w 96576"/>
                <a:gd name="connsiteY2" fmla="*/ 76986 h 77019"/>
                <a:gd name="connsiteX3" fmla="*/ 302 w 96576"/>
                <a:gd name="connsiteY3" fmla="*/ 19180 h 77019"/>
                <a:gd name="connsiteX4" fmla="*/ 18416 w 96576"/>
                <a:gd name="connsiteY4" fmla="*/ 0 h 7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76" h="77019">
                  <a:moveTo>
                    <a:pt x="18416" y="0"/>
                  </a:moveTo>
                  <a:cubicBezTo>
                    <a:pt x="70415" y="906"/>
                    <a:pt x="96255" y="22856"/>
                    <a:pt x="96574" y="54823"/>
                  </a:cubicBezTo>
                  <a:cubicBezTo>
                    <a:pt x="96734" y="73949"/>
                    <a:pt x="86771" y="77413"/>
                    <a:pt x="70148" y="76986"/>
                  </a:cubicBezTo>
                  <a:cubicBezTo>
                    <a:pt x="28805" y="75921"/>
                    <a:pt x="-3481" y="51573"/>
                    <a:pt x="302" y="19180"/>
                  </a:cubicBezTo>
                  <a:cubicBezTo>
                    <a:pt x="1367" y="9910"/>
                    <a:pt x="16125" y="2238"/>
                    <a:pt x="1841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3" name="任意多边形: 形状 196"/>
            <p:cNvSpPr/>
            <p:nvPr/>
          </p:nvSpPr>
          <p:spPr>
            <a:xfrm>
              <a:off x="8232429" y="6116662"/>
              <a:ext cx="92681" cy="75435"/>
            </a:xfrm>
            <a:custGeom>
              <a:avLst/>
              <a:gdLst>
                <a:gd name="connsiteX0" fmla="*/ 39829 w 92681"/>
                <a:gd name="connsiteY0" fmla="*/ 671 h 75435"/>
                <a:gd name="connsiteX1" fmla="*/ 92681 w 92681"/>
                <a:gd name="connsiteY1" fmla="*/ 53789 h 75435"/>
                <a:gd name="connsiteX2" fmla="*/ 58689 w 92681"/>
                <a:gd name="connsiteY2" fmla="*/ 74781 h 75435"/>
                <a:gd name="connsiteX3" fmla="*/ 84 w 92681"/>
                <a:gd name="connsiteY3" fmla="*/ 24487 h 75435"/>
                <a:gd name="connsiteX4" fmla="*/ 39829 w 92681"/>
                <a:gd name="connsiteY4" fmla="*/ 671 h 75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81" h="75435">
                  <a:moveTo>
                    <a:pt x="39829" y="671"/>
                  </a:moveTo>
                  <a:cubicBezTo>
                    <a:pt x="77443" y="2110"/>
                    <a:pt x="92467" y="17720"/>
                    <a:pt x="92681" y="53789"/>
                  </a:cubicBezTo>
                  <a:cubicBezTo>
                    <a:pt x="92840" y="80375"/>
                    <a:pt x="73820" y="75154"/>
                    <a:pt x="58689" y="74781"/>
                  </a:cubicBezTo>
                  <a:cubicBezTo>
                    <a:pt x="22780" y="73875"/>
                    <a:pt x="-1621" y="52297"/>
                    <a:pt x="84" y="24487"/>
                  </a:cubicBezTo>
                  <a:cubicBezTo>
                    <a:pt x="1789" y="-2898"/>
                    <a:pt x="21075" y="-607"/>
                    <a:pt x="39829" y="6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4" name="任意多边形: 形状 197"/>
            <p:cNvSpPr/>
            <p:nvPr/>
          </p:nvSpPr>
          <p:spPr>
            <a:xfrm>
              <a:off x="11284042" y="6326174"/>
              <a:ext cx="113641" cy="94380"/>
            </a:xfrm>
            <a:custGeom>
              <a:avLst/>
              <a:gdLst>
                <a:gd name="connsiteX0" fmla="*/ 0 w 113641"/>
                <a:gd name="connsiteY0" fmla="*/ 60 h 94380"/>
                <a:gd name="connsiteX1" fmla="*/ 113641 w 113641"/>
                <a:gd name="connsiteY1" fmla="*/ 93723 h 94380"/>
                <a:gd name="connsiteX2" fmla="*/ 0 w 113641"/>
                <a:gd name="connsiteY2" fmla="*/ 60 h 9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41" h="94380">
                  <a:moveTo>
                    <a:pt x="0" y="60"/>
                  </a:moveTo>
                  <a:cubicBezTo>
                    <a:pt x="50347" y="-1538"/>
                    <a:pt x="86842" y="28564"/>
                    <a:pt x="113641" y="93723"/>
                  </a:cubicBezTo>
                  <a:cubicBezTo>
                    <a:pt x="56740" y="99956"/>
                    <a:pt x="9963" y="61383"/>
                    <a:pt x="0" y="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5" name="任意多边形: 形状 198"/>
            <p:cNvSpPr/>
            <p:nvPr/>
          </p:nvSpPr>
          <p:spPr>
            <a:xfrm>
              <a:off x="8909865" y="5292556"/>
              <a:ext cx="93230" cy="82353"/>
            </a:xfrm>
            <a:custGeom>
              <a:avLst/>
              <a:gdLst>
                <a:gd name="connsiteX0" fmla="*/ 62301 w 93230"/>
                <a:gd name="connsiteY0" fmla="*/ 82354 h 82353"/>
                <a:gd name="connsiteX1" fmla="*/ 20 w 93230"/>
                <a:gd name="connsiteY1" fmla="*/ 30408 h 82353"/>
                <a:gd name="connsiteX2" fmla="*/ 16003 w 93230"/>
                <a:gd name="connsiteY2" fmla="*/ 2651 h 82353"/>
                <a:gd name="connsiteX3" fmla="*/ 85690 w 93230"/>
                <a:gd name="connsiteY3" fmla="*/ 39625 h 82353"/>
                <a:gd name="connsiteX4" fmla="*/ 62301 w 93230"/>
                <a:gd name="connsiteY4" fmla="*/ 82354 h 82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230" h="82353">
                  <a:moveTo>
                    <a:pt x="62301" y="82354"/>
                  </a:moveTo>
                  <a:cubicBezTo>
                    <a:pt x="31294" y="82354"/>
                    <a:pt x="1405" y="59231"/>
                    <a:pt x="20" y="30408"/>
                  </a:cubicBezTo>
                  <a:cubicBezTo>
                    <a:pt x="-460" y="21085"/>
                    <a:pt x="7905" y="6007"/>
                    <a:pt x="16003" y="2651"/>
                  </a:cubicBezTo>
                  <a:cubicBezTo>
                    <a:pt x="39711" y="-7206"/>
                    <a:pt x="71891" y="11601"/>
                    <a:pt x="85690" y="39625"/>
                  </a:cubicBezTo>
                  <a:cubicBezTo>
                    <a:pt x="100555" y="69940"/>
                    <a:pt x="93788" y="82354"/>
                    <a:pt x="62301" y="823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6" name="任意多边形: 形状 199"/>
            <p:cNvSpPr/>
            <p:nvPr/>
          </p:nvSpPr>
          <p:spPr>
            <a:xfrm>
              <a:off x="8999638" y="5147247"/>
              <a:ext cx="93371" cy="86264"/>
            </a:xfrm>
            <a:custGeom>
              <a:avLst/>
              <a:gdLst>
                <a:gd name="connsiteX0" fmla="*/ 76047 w 93371"/>
                <a:gd name="connsiteY0" fmla="*/ 86264 h 86264"/>
                <a:gd name="connsiteX1" fmla="*/ 393 w 93371"/>
                <a:gd name="connsiteY1" fmla="*/ 26327 h 86264"/>
                <a:gd name="connsiteX2" fmla="*/ 23302 w 93371"/>
                <a:gd name="connsiteY2" fmla="*/ 8 h 86264"/>
                <a:gd name="connsiteX3" fmla="*/ 93362 w 93371"/>
                <a:gd name="connsiteY3" fmla="*/ 66285 h 86264"/>
                <a:gd name="connsiteX4" fmla="*/ 76047 w 93371"/>
                <a:gd name="connsiteY4" fmla="*/ 86264 h 8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71" h="86264">
                  <a:moveTo>
                    <a:pt x="76047" y="86264"/>
                  </a:moveTo>
                  <a:cubicBezTo>
                    <a:pt x="31027" y="84346"/>
                    <a:pt x="4708" y="60638"/>
                    <a:pt x="393" y="26327"/>
                  </a:cubicBezTo>
                  <a:cubicBezTo>
                    <a:pt x="-1739" y="9385"/>
                    <a:pt x="4655" y="-312"/>
                    <a:pt x="23302" y="8"/>
                  </a:cubicBezTo>
                  <a:cubicBezTo>
                    <a:pt x="58145" y="540"/>
                    <a:pt x="94055" y="32294"/>
                    <a:pt x="93362" y="66285"/>
                  </a:cubicBezTo>
                  <a:cubicBezTo>
                    <a:pt x="93202" y="74703"/>
                    <a:pt x="79243" y="82801"/>
                    <a:pt x="76047" y="862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7" name="任意多边形: 形状 200"/>
            <p:cNvSpPr/>
            <p:nvPr/>
          </p:nvSpPr>
          <p:spPr>
            <a:xfrm>
              <a:off x="8553794" y="5605402"/>
              <a:ext cx="94198" cy="78304"/>
            </a:xfrm>
            <a:custGeom>
              <a:avLst/>
              <a:gdLst>
                <a:gd name="connsiteX0" fmla="*/ 72068 w 94198"/>
                <a:gd name="connsiteY0" fmla="*/ 78305 h 78304"/>
                <a:gd name="connsiteX1" fmla="*/ 197 w 94198"/>
                <a:gd name="connsiteY1" fmla="*/ 31154 h 78304"/>
                <a:gd name="connsiteX2" fmla="*/ 8242 w 94198"/>
                <a:gd name="connsiteY2" fmla="*/ 3929 h 78304"/>
                <a:gd name="connsiteX3" fmla="*/ 87039 w 94198"/>
                <a:gd name="connsiteY3" fmla="*/ 33125 h 78304"/>
                <a:gd name="connsiteX4" fmla="*/ 92793 w 94198"/>
                <a:gd name="connsiteY4" fmla="*/ 68342 h 78304"/>
                <a:gd name="connsiteX5" fmla="*/ 72068 w 94198"/>
                <a:gd name="connsiteY5" fmla="*/ 78305 h 7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98" h="78304">
                  <a:moveTo>
                    <a:pt x="72068" y="78305"/>
                  </a:moveTo>
                  <a:cubicBezTo>
                    <a:pt x="24385" y="76600"/>
                    <a:pt x="3606" y="61948"/>
                    <a:pt x="197" y="31154"/>
                  </a:cubicBezTo>
                  <a:cubicBezTo>
                    <a:pt x="-816" y="22150"/>
                    <a:pt x="2114" y="7658"/>
                    <a:pt x="8242" y="3929"/>
                  </a:cubicBezTo>
                  <a:cubicBezTo>
                    <a:pt x="27688" y="-8005"/>
                    <a:pt x="72974" y="8830"/>
                    <a:pt x="87039" y="33125"/>
                  </a:cubicBezTo>
                  <a:cubicBezTo>
                    <a:pt x="92793" y="43088"/>
                    <a:pt x="96309" y="58325"/>
                    <a:pt x="92793" y="68342"/>
                  </a:cubicBezTo>
                  <a:cubicBezTo>
                    <a:pt x="90289" y="75268"/>
                    <a:pt x="74093" y="77399"/>
                    <a:pt x="72068" y="783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8" name="任意多边形: 形状 201"/>
            <p:cNvSpPr/>
            <p:nvPr/>
          </p:nvSpPr>
          <p:spPr>
            <a:xfrm>
              <a:off x="11575630" y="6621139"/>
              <a:ext cx="123763" cy="102067"/>
            </a:xfrm>
            <a:custGeom>
              <a:avLst/>
              <a:gdLst>
                <a:gd name="connsiteX0" fmla="*/ 123764 w 123763"/>
                <a:gd name="connsiteY0" fmla="*/ 102067 h 102067"/>
                <a:gd name="connsiteX1" fmla="*/ 0 w 123763"/>
                <a:gd name="connsiteY1" fmla="*/ 946 h 102067"/>
                <a:gd name="connsiteX2" fmla="*/ 123764 w 123763"/>
                <a:gd name="connsiteY2" fmla="*/ 102067 h 10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761" h="102065">
                  <a:moveTo>
                    <a:pt x="123764" y="102067"/>
                  </a:moveTo>
                  <a:cubicBezTo>
                    <a:pt x="64998" y="96206"/>
                    <a:pt x="11295" y="52306"/>
                    <a:pt x="0" y="946"/>
                  </a:cubicBezTo>
                  <a:cubicBezTo>
                    <a:pt x="44859" y="-7152"/>
                    <a:pt x="99576" y="37601"/>
                    <a:pt x="123764" y="1020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9" name="任意多边形: 形状 202"/>
            <p:cNvSpPr/>
            <p:nvPr/>
          </p:nvSpPr>
          <p:spPr>
            <a:xfrm>
              <a:off x="11081000" y="6161513"/>
              <a:ext cx="113161" cy="94199"/>
            </a:xfrm>
            <a:custGeom>
              <a:avLst/>
              <a:gdLst>
                <a:gd name="connsiteX0" fmla="*/ 0 w 113161"/>
                <a:gd name="connsiteY0" fmla="*/ 1372 h 94199"/>
                <a:gd name="connsiteX1" fmla="*/ 113162 w 113161"/>
                <a:gd name="connsiteY1" fmla="*/ 92477 h 94199"/>
                <a:gd name="connsiteX2" fmla="*/ 0 w 113161"/>
                <a:gd name="connsiteY2" fmla="*/ 1372 h 9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161" h="94199">
                  <a:moveTo>
                    <a:pt x="0" y="1372"/>
                  </a:moveTo>
                  <a:cubicBezTo>
                    <a:pt x="54450" y="-6566"/>
                    <a:pt x="86683" y="19433"/>
                    <a:pt x="113162" y="92477"/>
                  </a:cubicBezTo>
                  <a:cubicBezTo>
                    <a:pt x="67609" y="102706"/>
                    <a:pt x="22963" y="66744"/>
                    <a:pt x="0" y="13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0" name="任意多边形: 形状 203"/>
            <p:cNvSpPr/>
            <p:nvPr/>
          </p:nvSpPr>
          <p:spPr>
            <a:xfrm>
              <a:off x="8301763" y="6279904"/>
              <a:ext cx="95223" cy="74218"/>
            </a:xfrm>
            <a:custGeom>
              <a:avLst/>
              <a:gdLst>
                <a:gd name="connsiteX0" fmla="*/ 39702 w 95223"/>
                <a:gd name="connsiteY0" fmla="*/ 619 h 74218"/>
                <a:gd name="connsiteX1" fmla="*/ 95218 w 95223"/>
                <a:gd name="connsiteY1" fmla="*/ 52458 h 74218"/>
                <a:gd name="connsiteX2" fmla="*/ 61386 w 95223"/>
                <a:gd name="connsiteY2" fmla="*/ 73982 h 74218"/>
                <a:gd name="connsiteX3" fmla="*/ 11 w 95223"/>
                <a:gd name="connsiteY3" fmla="*/ 27577 h 74218"/>
                <a:gd name="connsiteX4" fmla="*/ 39702 w 95223"/>
                <a:gd name="connsiteY4" fmla="*/ 619 h 7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23" h="74218">
                  <a:moveTo>
                    <a:pt x="39702" y="619"/>
                  </a:moveTo>
                  <a:cubicBezTo>
                    <a:pt x="73534" y="885"/>
                    <a:pt x="95644" y="21823"/>
                    <a:pt x="95218" y="52458"/>
                  </a:cubicBezTo>
                  <a:cubicBezTo>
                    <a:pt x="94845" y="77339"/>
                    <a:pt x="77476" y="74195"/>
                    <a:pt x="61386" y="73982"/>
                  </a:cubicBezTo>
                  <a:cubicBezTo>
                    <a:pt x="23719" y="73502"/>
                    <a:pt x="490" y="55974"/>
                    <a:pt x="11" y="27577"/>
                  </a:cubicBezTo>
                  <a:cubicBezTo>
                    <a:pt x="-522" y="-1672"/>
                    <a:pt x="19244" y="-980"/>
                    <a:pt x="39702" y="6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1" name="任意多边形: 形状 204"/>
            <p:cNvSpPr/>
            <p:nvPr/>
          </p:nvSpPr>
          <p:spPr>
            <a:xfrm>
              <a:off x="9978953" y="5284126"/>
              <a:ext cx="94445" cy="86594"/>
            </a:xfrm>
            <a:custGeom>
              <a:avLst/>
              <a:gdLst>
                <a:gd name="connsiteX0" fmla="*/ 0 w 94445"/>
                <a:gd name="connsiteY0" fmla="*/ 2876 h 86594"/>
                <a:gd name="connsiteX1" fmla="*/ 94301 w 94445"/>
                <a:gd name="connsiteY1" fmla="*/ 70379 h 86594"/>
                <a:gd name="connsiteX2" fmla="*/ 72564 w 94445"/>
                <a:gd name="connsiteY2" fmla="*/ 86575 h 86594"/>
                <a:gd name="connsiteX3" fmla="*/ 0 w 94445"/>
                <a:gd name="connsiteY3" fmla="*/ 2876 h 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445" h="86594">
                  <a:moveTo>
                    <a:pt x="0" y="2876"/>
                  </a:moveTo>
                  <a:cubicBezTo>
                    <a:pt x="45286" y="-10870"/>
                    <a:pt x="97551" y="26798"/>
                    <a:pt x="94301" y="70379"/>
                  </a:cubicBezTo>
                  <a:cubicBezTo>
                    <a:pt x="93822" y="76559"/>
                    <a:pt x="79703" y="87108"/>
                    <a:pt x="72564" y="86575"/>
                  </a:cubicBezTo>
                  <a:cubicBezTo>
                    <a:pt x="36282" y="83805"/>
                    <a:pt x="9004" y="51518"/>
                    <a:pt x="0" y="28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2" name="任意多边形: 形状 205"/>
            <p:cNvSpPr/>
            <p:nvPr/>
          </p:nvSpPr>
          <p:spPr>
            <a:xfrm>
              <a:off x="8592211" y="5285069"/>
              <a:ext cx="91263" cy="80836"/>
            </a:xfrm>
            <a:custGeom>
              <a:avLst/>
              <a:gdLst>
                <a:gd name="connsiteX0" fmla="*/ 71584 w 91263"/>
                <a:gd name="connsiteY0" fmla="*/ 80837 h 80836"/>
                <a:gd name="connsiteX1" fmla="*/ 32 w 91263"/>
                <a:gd name="connsiteY1" fmla="*/ 23350 h 80836"/>
                <a:gd name="connsiteX2" fmla="*/ 34183 w 91263"/>
                <a:gd name="connsiteY2" fmla="*/ 121 h 80836"/>
                <a:gd name="connsiteX3" fmla="*/ 90498 w 91263"/>
                <a:gd name="connsiteY3" fmla="*/ 60911 h 80836"/>
                <a:gd name="connsiteX4" fmla="*/ 71584 w 91263"/>
                <a:gd name="connsiteY4" fmla="*/ 80837 h 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263" h="80836">
                  <a:moveTo>
                    <a:pt x="71584" y="80837"/>
                  </a:moveTo>
                  <a:cubicBezTo>
                    <a:pt x="24327" y="77587"/>
                    <a:pt x="-1033" y="53825"/>
                    <a:pt x="32" y="23350"/>
                  </a:cubicBezTo>
                  <a:cubicBezTo>
                    <a:pt x="885" y="-572"/>
                    <a:pt x="17773" y="-358"/>
                    <a:pt x="34183" y="121"/>
                  </a:cubicBezTo>
                  <a:cubicBezTo>
                    <a:pt x="67162" y="1133"/>
                    <a:pt x="96411" y="31235"/>
                    <a:pt x="90498" y="60911"/>
                  </a:cubicBezTo>
                  <a:cubicBezTo>
                    <a:pt x="88686" y="70288"/>
                    <a:pt x="75100" y="77374"/>
                    <a:pt x="71584" y="808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3" name="任意多边形: 形状 206"/>
            <p:cNvSpPr/>
            <p:nvPr/>
          </p:nvSpPr>
          <p:spPr>
            <a:xfrm>
              <a:off x="10299683" y="5477735"/>
              <a:ext cx="98527" cy="97254"/>
            </a:xfrm>
            <a:custGeom>
              <a:avLst/>
              <a:gdLst>
                <a:gd name="connsiteX0" fmla="*/ 8419 w 98527"/>
                <a:gd name="connsiteY0" fmla="*/ 0 h 97254"/>
                <a:gd name="connsiteX1" fmla="*/ 97872 w 98527"/>
                <a:gd name="connsiteY1" fmla="*/ 73790 h 97254"/>
                <a:gd name="connsiteX2" fmla="*/ 75069 w 98527"/>
                <a:gd name="connsiteY2" fmla="*/ 95420 h 97254"/>
                <a:gd name="connsiteX3" fmla="*/ 374 w 98527"/>
                <a:gd name="connsiteY3" fmla="*/ 22856 h 97254"/>
                <a:gd name="connsiteX4" fmla="*/ 8419 w 98527"/>
                <a:gd name="connsiteY4" fmla="*/ 0 h 9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527" h="97254">
                  <a:moveTo>
                    <a:pt x="8419" y="0"/>
                  </a:moveTo>
                  <a:cubicBezTo>
                    <a:pt x="48804" y="1225"/>
                    <a:pt x="92811" y="42143"/>
                    <a:pt x="97872" y="73790"/>
                  </a:cubicBezTo>
                  <a:cubicBezTo>
                    <a:pt x="101016" y="93236"/>
                    <a:pt x="92758" y="101174"/>
                    <a:pt x="75069" y="95420"/>
                  </a:cubicBezTo>
                  <a:cubicBezTo>
                    <a:pt x="38787" y="83486"/>
                    <a:pt x="12096" y="59777"/>
                    <a:pt x="374" y="22856"/>
                  </a:cubicBezTo>
                  <a:cubicBezTo>
                    <a:pt x="-1810" y="15930"/>
                    <a:pt x="6182" y="5807"/>
                    <a:pt x="84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4" name="任意多边形: 形状 207"/>
            <p:cNvSpPr/>
            <p:nvPr/>
          </p:nvSpPr>
          <p:spPr>
            <a:xfrm>
              <a:off x="9580639" y="5211020"/>
              <a:ext cx="93096" cy="86544"/>
            </a:xfrm>
            <a:custGeom>
              <a:avLst/>
              <a:gdLst>
                <a:gd name="connsiteX0" fmla="*/ 863 w 93096"/>
                <a:gd name="connsiteY0" fmla="*/ 328 h 86544"/>
                <a:gd name="connsiteX1" fmla="*/ 89464 w 93096"/>
                <a:gd name="connsiteY1" fmla="*/ 52327 h 86544"/>
                <a:gd name="connsiteX2" fmla="*/ 90423 w 93096"/>
                <a:gd name="connsiteY2" fmla="*/ 81576 h 86544"/>
                <a:gd name="connsiteX3" fmla="*/ 64157 w 93096"/>
                <a:gd name="connsiteY3" fmla="*/ 86105 h 86544"/>
                <a:gd name="connsiteX4" fmla="*/ 863 w 93096"/>
                <a:gd name="connsiteY4" fmla="*/ 328 h 8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096" h="86544">
                  <a:moveTo>
                    <a:pt x="863" y="328"/>
                  </a:moveTo>
                  <a:cubicBezTo>
                    <a:pt x="44178" y="-2869"/>
                    <a:pt x="71669" y="17536"/>
                    <a:pt x="89464" y="52327"/>
                  </a:cubicBezTo>
                  <a:cubicBezTo>
                    <a:pt x="93672" y="60531"/>
                    <a:pt x="94525" y="74117"/>
                    <a:pt x="90423" y="81576"/>
                  </a:cubicBezTo>
                  <a:cubicBezTo>
                    <a:pt x="87652" y="86531"/>
                    <a:pt x="73054" y="87170"/>
                    <a:pt x="64157" y="86105"/>
                  </a:cubicBezTo>
                  <a:cubicBezTo>
                    <a:pt x="23346" y="81470"/>
                    <a:pt x="-5424" y="43269"/>
                    <a:pt x="863" y="3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5" name="任意多边形: 形状 208"/>
            <p:cNvSpPr/>
            <p:nvPr/>
          </p:nvSpPr>
          <p:spPr>
            <a:xfrm>
              <a:off x="10104756" y="5303446"/>
              <a:ext cx="100094" cy="89259"/>
            </a:xfrm>
            <a:custGeom>
              <a:avLst/>
              <a:gdLst>
                <a:gd name="connsiteX0" fmla="*/ 100095 w 100094"/>
                <a:gd name="connsiteY0" fmla="*/ 88566 h 89259"/>
                <a:gd name="connsiteX1" fmla="*/ 2064 w 100094"/>
                <a:gd name="connsiteY1" fmla="*/ 31932 h 89259"/>
                <a:gd name="connsiteX2" fmla="*/ 28329 w 100094"/>
                <a:gd name="connsiteY2" fmla="*/ 3748 h 89259"/>
                <a:gd name="connsiteX3" fmla="*/ 84324 w 100094"/>
                <a:gd name="connsiteY3" fmla="*/ 51058 h 89259"/>
                <a:gd name="connsiteX4" fmla="*/ 100095 w 100094"/>
                <a:gd name="connsiteY4" fmla="*/ 88566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94" h="89259">
                  <a:moveTo>
                    <a:pt x="100095" y="88566"/>
                  </a:moveTo>
                  <a:cubicBezTo>
                    <a:pt x="50067" y="93627"/>
                    <a:pt x="11973" y="70611"/>
                    <a:pt x="2064" y="31932"/>
                  </a:cubicBezTo>
                  <a:cubicBezTo>
                    <a:pt x="-4596" y="5986"/>
                    <a:pt x="5047" y="-6908"/>
                    <a:pt x="28329" y="3748"/>
                  </a:cubicBezTo>
                  <a:cubicBezTo>
                    <a:pt x="49800" y="13551"/>
                    <a:pt x="67595" y="33210"/>
                    <a:pt x="84324" y="51058"/>
                  </a:cubicBezTo>
                  <a:cubicBezTo>
                    <a:pt x="92369" y="59583"/>
                    <a:pt x="94287" y="73968"/>
                    <a:pt x="100095" y="885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6" name="任意多边形: 形状 209"/>
            <p:cNvSpPr/>
            <p:nvPr/>
          </p:nvSpPr>
          <p:spPr>
            <a:xfrm>
              <a:off x="8847453" y="5142625"/>
              <a:ext cx="91429" cy="77065"/>
            </a:xfrm>
            <a:custGeom>
              <a:avLst/>
              <a:gdLst>
                <a:gd name="connsiteX0" fmla="*/ 76657 w 91429"/>
                <a:gd name="connsiteY0" fmla="*/ 77033 h 77065"/>
                <a:gd name="connsiteX1" fmla="*/ 97 w 91429"/>
                <a:gd name="connsiteY1" fmla="*/ 19174 h 77065"/>
                <a:gd name="connsiteX2" fmla="*/ 20769 w 91429"/>
                <a:gd name="connsiteY2" fmla="*/ 207 h 77065"/>
                <a:gd name="connsiteX3" fmla="*/ 91415 w 91429"/>
                <a:gd name="connsiteY3" fmla="*/ 53378 h 77065"/>
                <a:gd name="connsiteX4" fmla="*/ 76657 w 91429"/>
                <a:gd name="connsiteY4" fmla="*/ 77033 h 7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29" h="77065">
                  <a:moveTo>
                    <a:pt x="76657" y="77033"/>
                  </a:moveTo>
                  <a:cubicBezTo>
                    <a:pt x="29453" y="78099"/>
                    <a:pt x="-1981" y="52100"/>
                    <a:pt x="97" y="19174"/>
                  </a:cubicBezTo>
                  <a:cubicBezTo>
                    <a:pt x="523" y="12141"/>
                    <a:pt x="13150" y="740"/>
                    <a:pt x="20769" y="207"/>
                  </a:cubicBezTo>
                  <a:cubicBezTo>
                    <a:pt x="59715" y="-2510"/>
                    <a:pt x="92214" y="21838"/>
                    <a:pt x="91415" y="53378"/>
                  </a:cubicBezTo>
                  <a:cubicBezTo>
                    <a:pt x="91202" y="62915"/>
                    <a:pt x="79854" y="72238"/>
                    <a:pt x="76657" y="770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7" name="任意多边形: 形状 210"/>
            <p:cNvSpPr/>
            <p:nvPr/>
          </p:nvSpPr>
          <p:spPr>
            <a:xfrm>
              <a:off x="8047624" y="6131254"/>
              <a:ext cx="93099" cy="74415"/>
            </a:xfrm>
            <a:custGeom>
              <a:avLst/>
              <a:gdLst>
                <a:gd name="connsiteX0" fmla="*/ 60858 w 93099"/>
                <a:gd name="connsiteY0" fmla="*/ 73987 h 74415"/>
                <a:gd name="connsiteX1" fmla="*/ 69 w 93099"/>
                <a:gd name="connsiteY1" fmla="*/ 25878 h 74415"/>
                <a:gd name="connsiteX2" fmla="*/ 49830 w 93099"/>
                <a:gd name="connsiteY2" fmla="*/ 251 h 74415"/>
                <a:gd name="connsiteX3" fmla="*/ 93091 w 93099"/>
                <a:gd name="connsiteY3" fmla="*/ 49639 h 74415"/>
                <a:gd name="connsiteX4" fmla="*/ 60858 w 93099"/>
                <a:gd name="connsiteY4" fmla="*/ 73987 h 74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099" h="74415">
                  <a:moveTo>
                    <a:pt x="60858" y="73987"/>
                  </a:moveTo>
                  <a:cubicBezTo>
                    <a:pt x="28679" y="72975"/>
                    <a:pt x="-1636" y="49213"/>
                    <a:pt x="69" y="25878"/>
                  </a:cubicBezTo>
                  <a:cubicBezTo>
                    <a:pt x="2519" y="-7048"/>
                    <a:pt x="31716" y="2542"/>
                    <a:pt x="49830" y="251"/>
                  </a:cubicBezTo>
                  <a:cubicBezTo>
                    <a:pt x="73645" y="-2786"/>
                    <a:pt x="92665" y="22201"/>
                    <a:pt x="93091" y="49639"/>
                  </a:cubicBezTo>
                  <a:cubicBezTo>
                    <a:pt x="93518" y="75319"/>
                    <a:pt x="76415" y="75266"/>
                    <a:pt x="60858" y="739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8" name="任意多边形: 形状 211"/>
            <p:cNvSpPr/>
            <p:nvPr/>
          </p:nvSpPr>
          <p:spPr>
            <a:xfrm>
              <a:off x="10807448" y="5853805"/>
              <a:ext cx="103224" cy="98756"/>
            </a:xfrm>
            <a:custGeom>
              <a:avLst/>
              <a:gdLst>
                <a:gd name="connsiteX0" fmla="*/ 103224 w 103224"/>
                <a:gd name="connsiteY0" fmla="*/ 98740 h 98756"/>
                <a:gd name="connsiteX1" fmla="*/ 25 w 103224"/>
                <a:gd name="connsiteY1" fmla="*/ 16639 h 98756"/>
                <a:gd name="connsiteX2" fmla="*/ 19205 w 103224"/>
                <a:gd name="connsiteY2" fmla="*/ 17 h 98756"/>
                <a:gd name="connsiteX3" fmla="*/ 103224 w 103224"/>
                <a:gd name="connsiteY3" fmla="*/ 98740 h 9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223" h="98756">
                  <a:moveTo>
                    <a:pt x="103224" y="98740"/>
                  </a:moveTo>
                  <a:cubicBezTo>
                    <a:pt x="62520" y="99752"/>
                    <a:pt x="5193" y="54360"/>
                    <a:pt x="25" y="16639"/>
                  </a:cubicBezTo>
                  <a:cubicBezTo>
                    <a:pt x="-667" y="11791"/>
                    <a:pt x="13025" y="-516"/>
                    <a:pt x="19205" y="17"/>
                  </a:cubicBezTo>
                  <a:cubicBezTo>
                    <a:pt x="55008" y="3267"/>
                    <a:pt x="100507" y="57184"/>
                    <a:pt x="103224" y="987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9" name="任意多边形: 形状 212"/>
            <p:cNvSpPr/>
            <p:nvPr/>
          </p:nvSpPr>
          <p:spPr>
            <a:xfrm>
              <a:off x="8489364" y="5445792"/>
              <a:ext cx="90592" cy="77336"/>
            </a:xfrm>
            <a:custGeom>
              <a:avLst/>
              <a:gdLst>
                <a:gd name="connsiteX0" fmla="*/ 70593 w 90592"/>
                <a:gd name="connsiteY0" fmla="*/ 77336 h 77336"/>
                <a:gd name="connsiteX1" fmla="*/ 0 w 90592"/>
                <a:gd name="connsiteY1" fmla="*/ 18304 h 77336"/>
                <a:gd name="connsiteX2" fmla="*/ 25946 w 90592"/>
                <a:gd name="connsiteY2" fmla="*/ 30 h 77336"/>
                <a:gd name="connsiteX3" fmla="*/ 90252 w 90592"/>
                <a:gd name="connsiteY3" fmla="*/ 54853 h 77336"/>
                <a:gd name="connsiteX4" fmla="*/ 70593 w 90592"/>
                <a:gd name="connsiteY4" fmla="*/ 77336 h 7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92" h="77336">
                  <a:moveTo>
                    <a:pt x="70593" y="77336"/>
                  </a:moveTo>
                  <a:cubicBezTo>
                    <a:pt x="25307" y="77442"/>
                    <a:pt x="53" y="50750"/>
                    <a:pt x="0" y="18304"/>
                  </a:cubicBezTo>
                  <a:cubicBezTo>
                    <a:pt x="0" y="-2154"/>
                    <a:pt x="12840" y="137"/>
                    <a:pt x="25946" y="30"/>
                  </a:cubicBezTo>
                  <a:cubicBezTo>
                    <a:pt x="64199" y="-290"/>
                    <a:pt x="94142" y="23206"/>
                    <a:pt x="90252" y="54853"/>
                  </a:cubicBezTo>
                  <a:cubicBezTo>
                    <a:pt x="88974" y="65295"/>
                    <a:pt x="73683" y="74033"/>
                    <a:pt x="70593" y="773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0" name="任意多边形: 形状 213"/>
            <p:cNvSpPr/>
            <p:nvPr/>
          </p:nvSpPr>
          <p:spPr>
            <a:xfrm>
              <a:off x="8695389" y="5137179"/>
              <a:ext cx="83889" cy="82159"/>
            </a:xfrm>
            <a:custGeom>
              <a:avLst/>
              <a:gdLst>
                <a:gd name="connsiteX0" fmla="*/ 63667 w 83889"/>
                <a:gd name="connsiteY0" fmla="*/ 82160 h 82159"/>
                <a:gd name="connsiteX1" fmla="*/ 14705 w 83889"/>
                <a:gd name="connsiteY1" fmla="*/ 55041 h 82159"/>
                <a:gd name="connsiteX2" fmla="*/ 0 w 83889"/>
                <a:gd name="connsiteY2" fmla="*/ 1657 h 82159"/>
                <a:gd name="connsiteX3" fmla="*/ 59085 w 83889"/>
                <a:gd name="connsiteY3" fmla="*/ 5333 h 82159"/>
                <a:gd name="connsiteX4" fmla="*/ 83806 w 83889"/>
                <a:gd name="connsiteY4" fmla="*/ 60529 h 82159"/>
                <a:gd name="connsiteX5" fmla="*/ 63667 w 83889"/>
                <a:gd name="connsiteY5" fmla="*/ 82160 h 8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889" h="82159">
                  <a:moveTo>
                    <a:pt x="63667" y="82160"/>
                  </a:moveTo>
                  <a:cubicBezTo>
                    <a:pt x="44380" y="72143"/>
                    <a:pt x="24028" y="67721"/>
                    <a:pt x="14705" y="55041"/>
                  </a:cubicBezTo>
                  <a:cubicBezTo>
                    <a:pt x="4475" y="41189"/>
                    <a:pt x="4475" y="19772"/>
                    <a:pt x="0" y="1657"/>
                  </a:cubicBezTo>
                  <a:cubicBezTo>
                    <a:pt x="20139" y="2243"/>
                    <a:pt x="45392" y="-4363"/>
                    <a:pt x="59085" y="5333"/>
                  </a:cubicBezTo>
                  <a:cubicBezTo>
                    <a:pt x="73416" y="15456"/>
                    <a:pt x="78105" y="40869"/>
                    <a:pt x="83806" y="60529"/>
                  </a:cubicBezTo>
                  <a:cubicBezTo>
                    <a:pt x="85031" y="64791"/>
                    <a:pt x="72511" y="73049"/>
                    <a:pt x="63667" y="821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1" name="任意多边形: 形状 214"/>
            <p:cNvSpPr/>
            <p:nvPr/>
          </p:nvSpPr>
          <p:spPr>
            <a:xfrm>
              <a:off x="8116685" y="6296666"/>
              <a:ext cx="93588" cy="73485"/>
            </a:xfrm>
            <a:custGeom>
              <a:avLst/>
              <a:gdLst>
                <a:gd name="connsiteX0" fmla="*/ 36711 w 93588"/>
                <a:gd name="connsiteY0" fmla="*/ 0 h 73485"/>
                <a:gd name="connsiteX1" fmla="*/ 93558 w 93588"/>
                <a:gd name="connsiteY1" fmla="*/ 48909 h 73485"/>
                <a:gd name="connsiteX2" fmla="*/ 54612 w 93588"/>
                <a:gd name="connsiteY2" fmla="*/ 73257 h 73485"/>
                <a:gd name="connsiteX3" fmla="*/ 2 w 93588"/>
                <a:gd name="connsiteY3" fmla="*/ 25413 h 73485"/>
                <a:gd name="connsiteX4" fmla="*/ 36711 w 93588"/>
                <a:gd name="connsiteY4" fmla="*/ 0 h 7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88" h="73485">
                  <a:moveTo>
                    <a:pt x="36711" y="0"/>
                  </a:moveTo>
                  <a:cubicBezTo>
                    <a:pt x="72407" y="53"/>
                    <a:pt x="92546" y="18221"/>
                    <a:pt x="93558" y="48909"/>
                  </a:cubicBezTo>
                  <a:cubicBezTo>
                    <a:pt x="94570" y="79437"/>
                    <a:pt x="69690" y="71552"/>
                    <a:pt x="54612" y="73257"/>
                  </a:cubicBezTo>
                  <a:cubicBezTo>
                    <a:pt x="28666" y="76240"/>
                    <a:pt x="269" y="49548"/>
                    <a:pt x="2" y="25413"/>
                  </a:cubicBezTo>
                  <a:cubicBezTo>
                    <a:pt x="-264" y="-2771"/>
                    <a:pt x="20887" y="1119"/>
                    <a:pt x="3671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2" name="任意多边形: 形状 215"/>
            <p:cNvSpPr/>
            <p:nvPr/>
          </p:nvSpPr>
          <p:spPr>
            <a:xfrm>
              <a:off x="11192244" y="6195278"/>
              <a:ext cx="111176" cy="98510"/>
            </a:xfrm>
            <a:custGeom>
              <a:avLst/>
              <a:gdLst>
                <a:gd name="connsiteX0" fmla="*/ 0 w 111176"/>
                <a:gd name="connsiteY0" fmla="*/ 0 h 98510"/>
                <a:gd name="connsiteX1" fmla="*/ 110924 w 111176"/>
                <a:gd name="connsiteY1" fmla="*/ 98510 h 98510"/>
                <a:gd name="connsiteX2" fmla="*/ 0 w 111176"/>
                <a:gd name="connsiteY2" fmla="*/ 0 h 9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75" h="98510">
                  <a:moveTo>
                    <a:pt x="0" y="0"/>
                  </a:moveTo>
                  <a:cubicBezTo>
                    <a:pt x="66171" y="4795"/>
                    <a:pt x="115133" y="49335"/>
                    <a:pt x="110924" y="98510"/>
                  </a:cubicBezTo>
                  <a:cubicBezTo>
                    <a:pt x="48909" y="95367"/>
                    <a:pt x="24828" y="4981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3" name="任意多边形: 形状 216"/>
            <p:cNvSpPr/>
            <p:nvPr/>
          </p:nvSpPr>
          <p:spPr>
            <a:xfrm>
              <a:off x="8277744" y="5779184"/>
              <a:ext cx="93193" cy="75452"/>
            </a:xfrm>
            <a:custGeom>
              <a:avLst/>
              <a:gdLst>
                <a:gd name="connsiteX0" fmla="*/ 31489 w 93193"/>
                <a:gd name="connsiteY0" fmla="*/ 849 h 75452"/>
                <a:gd name="connsiteX1" fmla="*/ 93184 w 93193"/>
                <a:gd name="connsiteY1" fmla="*/ 52368 h 75452"/>
                <a:gd name="connsiteX2" fmla="*/ 53066 w 93193"/>
                <a:gd name="connsiteY2" fmla="*/ 75171 h 75452"/>
                <a:gd name="connsiteX3" fmla="*/ 1 w 93193"/>
                <a:gd name="connsiteY3" fmla="*/ 23492 h 75452"/>
                <a:gd name="connsiteX4" fmla="*/ 31489 w 93193"/>
                <a:gd name="connsiteY4" fmla="*/ 849 h 75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93" h="75452">
                  <a:moveTo>
                    <a:pt x="31489" y="849"/>
                  </a:moveTo>
                  <a:cubicBezTo>
                    <a:pt x="68250" y="2394"/>
                    <a:pt x="93770" y="23864"/>
                    <a:pt x="93184" y="52368"/>
                  </a:cubicBezTo>
                  <a:cubicBezTo>
                    <a:pt x="92598" y="81777"/>
                    <a:pt x="68676" y="74372"/>
                    <a:pt x="53066" y="75171"/>
                  </a:cubicBezTo>
                  <a:cubicBezTo>
                    <a:pt x="23124" y="76663"/>
                    <a:pt x="-212" y="51729"/>
                    <a:pt x="1" y="23492"/>
                  </a:cubicBezTo>
                  <a:cubicBezTo>
                    <a:pt x="215" y="-57"/>
                    <a:pt x="14653" y="-1602"/>
                    <a:pt x="31489" y="8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4" name="任意多边形: 形状 217"/>
            <p:cNvSpPr/>
            <p:nvPr/>
          </p:nvSpPr>
          <p:spPr>
            <a:xfrm>
              <a:off x="8323422" y="5446098"/>
              <a:ext cx="91587" cy="78202"/>
            </a:xfrm>
            <a:custGeom>
              <a:avLst/>
              <a:gdLst>
                <a:gd name="connsiteX0" fmla="*/ 69510 w 91587"/>
                <a:gd name="connsiteY0" fmla="*/ 78202 h 78202"/>
                <a:gd name="connsiteX1" fmla="*/ 89 w 91587"/>
                <a:gd name="connsiteY1" fmla="*/ 22740 h 78202"/>
                <a:gd name="connsiteX2" fmla="*/ 31203 w 91587"/>
                <a:gd name="connsiteY2" fmla="*/ 150 h 78202"/>
                <a:gd name="connsiteX3" fmla="*/ 91141 w 91587"/>
                <a:gd name="connsiteY3" fmla="*/ 56252 h 78202"/>
                <a:gd name="connsiteX4" fmla="*/ 69510 w 91587"/>
                <a:gd name="connsiteY4" fmla="*/ 78202 h 78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587" h="78202">
                  <a:moveTo>
                    <a:pt x="69510" y="78202"/>
                  </a:moveTo>
                  <a:cubicBezTo>
                    <a:pt x="21081" y="76550"/>
                    <a:pt x="-1616" y="54387"/>
                    <a:pt x="89" y="22740"/>
                  </a:cubicBezTo>
                  <a:cubicBezTo>
                    <a:pt x="1208" y="1909"/>
                    <a:pt x="14634" y="-755"/>
                    <a:pt x="31203" y="150"/>
                  </a:cubicBezTo>
                  <a:cubicBezTo>
                    <a:pt x="59600" y="1695"/>
                    <a:pt x="96042" y="33183"/>
                    <a:pt x="91141" y="56252"/>
                  </a:cubicBezTo>
                  <a:cubicBezTo>
                    <a:pt x="88796" y="67067"/>
                    <a:pt x="72867" y="75005"/>
                    <a:pt x="69510" y="782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5" name="任意多边形: 形状 218"/>
            <p:cNvSpPr/>
            <p:nvPr/>
          </p:nvSpPr>
          <p:spPr>
            <a:xfrm>
              <a:off x="8073184" y="6641212"/>
              <a:ext cx="90838" cy="79868"/>
            </a:xfrm>
            <a:custGeom>
              <a:avLst/>
              <a:gdLst>
                <a:gd name="connsiteX0" fmla="*/ 35672 w 90838"/>
                <a:gd name="connsiteY0" fmla="*/ 0 h 79868"/>
                <a:gd name="connsiteX1" fmla="*/ 90761 w 90838"/>
                <a:gd name="connsiteY1" fmla="*/ 52745 h 79868"/>
                <a:gd name="connsiteX2" fmla="*/ 47339 w 90838"/>
                <a:gd name="connsiteY2" fmla="*/ 79490 h 79868"/>
                <a:gd name="connsiteX3" fmla="*/ 615 w 90838"/>
                <a:gd name="connsiteY3" fmla="*/ 32073 h 79868"/>
                <a:gd name="connsiteX4" fmla="*/ 35672 w 90838"/>
                <a:gd name="connsiteY4" fmla="*/ 0 h 7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838" h="79868">
                  <a:moveTo>
                    <a:pt x="35672" y="0"/>
                  </a:moveTo>
                  <a:cubicBezTo>
                    <a:pt x="72433" y="5914"/>
                    <a:pt x="89162" y="21577"/>
                    <a:pt x="90761" y="52745"/>
                  </a:cubicBezTo>
                  <a:cubicBezTo>
                    <a:pt x="92519" y="87642"/>
                    <a:pt x="64069" y="77040"/>
                    <a:pt x="47339" y="79490"/>
                  </a:cubicBezTo>
                  <a:cubicBezTo>
                    <a:pt x="21500" y="83220"/>
                    <a:pt x="-4340" y="58765"/>
                    <a:pt x="615" y="32073"/>
                  </a:cubicBezTo>
                  <a:cubicBezTo>
                    <a:pt x="2853" y="19606"/>
                    <a:pt x="23418" y="10602"/>
                    <a:pt x="3567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6" name="任意多边形: 形状 219"/>
            <p:cNvSpPr/>
            <p:nvPr/>
          </p:nvSpPr>
          <p:spPr>
            <a:xfrm>
              <a:off x="10998154" y="6026423"/>
              <a:ext cx="111190" cy="93527"/>
            </a:xfrm>
            <a:custGeom>
              <a:avLst/>
              <a:gdLst>
                <a:gd name="connsiteX0" fmla="*/ 0 w 111190"/>
                <a:gd name="connsiteY0" fmla="*/ 72 h 93527"/>
                <a:gd name="connsiteX1" fmla="*/ 111190 w 111190"/>
                <a:gd name="connsiteY1" fmla="*/ 89632 h 93527"/>
                <a:gd name="connsiteX2" fmla="*/ 0 w 111190"/>
                <a:gd name="connsiteY2" fmla="*/ 72 h 93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89" h="93527">
                  <a:moveTo>
                    <a:pt x="0" y="72"/>
                  </a:moveTo>
                  <a:cubicBezTo>
                    <a:pt x="54556" y="-1580"/>
                    <a:pt x="86896" y="25059"/>
                    <a:pt x="111190" y="89632"/>
                  </a:cubicBezTo>
                  <a:cubicBezTo>
                    <a:pt x="65531" y="104443"/>
                    <a:pt x="31541" y="77538"/>
                    <a:pt x="0" y="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7" name="任意多边形: 形状 220"/>
            <p:cNvSpPr/>
            <p:nvPr/>
          </p:nvSpPr>
          <p:spPr>
            <a:xfrm>
              <a:off x="10232337" y="5339038"/>
              <a:ext cx="93827" cy="90907"/>
            </a:xfrm>
            <a:custGeom>
              <a:avLst/>
              <a:gdLst>
                <a:gd name="connsiteX0" fmla="*/ 270 w 93827"/>
                <a:gd name="connsiteY0" fmla="*/ 495 h 90907"/>
                <a:gd name="connsiteX1" fmla="*/ 93826 w 93827"/>
                <a:gd name="connsiteY1" fmla="*/ 72686 h 90907"/>
                <a:gd name="connsiteX2" fmla="*/ 76671 w 93827"/>
                <a:gd name="connsiteY2" fmla="*/ 90907 h 90907"/>
                <a:gd name="connsiteX3" fmla="*/ 270 w 93827"/>
                <a:gd name="connsiteY3" fmla="*/ 495 h 90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827" h="90907">
                  <a:moveTo>
                    <a:pt x="270" y="495"/>
                  </a:moveTo>
                  <a:cubicBezTo>
                    <a:pt x="38151" y="-4993"/>
                    <a:pt x="92920" y="36191"/>
                    <a:pt x="93826" y="72686"/>
                  </a:cubicBezTo>
                  <a:cubicBezTo>
                    <a:pt x="93986" y="78920"/>
                    <a:pt x="82638" y="90960"/>
                    <a:pt x="76671" y="90907"/>
                  </a:cubicBezTo>
                  <a:cubicBezTo>
                    <a:pt x="39536" y="90641"/>
                    <a:pt x="-3832" y="37896"/>
                    <a:pt x="270" y="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8" name="任意多边形: 形状 221"/>
            <p:cNvSpPr/>
            <p:nvPr/>
          </p:nvSpPr>
          <p:spPr>
            <a:xfrm>
              <a:off x="8162674" y="5955009"/>
              <a:ext cx="93112" cy="72605"/>
            </a:xfrm>
            <a:custGeom>
              <a:avLst/>
              <a:gdLst>
                <a:gd name="connsiteX0" fmla="*/ 74741 w 93112"/>
                <a:gd name="connsiteY0" fmla="*/ 72605 h 72605"/>
                <a:gd name="connsiteX1" fmla="*/ 99 w 93112"/>
                <a:gd name="connsiteY1" fmla="*/ 20766 h 72605"/>
                <a:gd name="connsiteX2" fmla="*/ 35901 w 93112"/>
                <a:gd name="connsiteY2" fmla="*/ 307 h 72605"/>
                <a:gd name="connsiteX3" fmla="*/ 92855 w 93112"/>
                <a:gd name="connsiteY3" fmla="*/ 50974 h 72605"/>
                <a:gd name="connsiteX4" fmla="*/ 74741 w 93112"/>
                <a:gd name="connsiteY4" fmla="*/ 72605 h 7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12" h="72605">
                  <a:moveTo>
                    <a:pt x="74741" y="72605"/>
                  </a:moveTo>
                  <a:cubicBezTo>
                    <a:pt x="28869" y="72125"/>
                    <a:pt x="-1979" y="47032"/>
                    <a:pt x="99" y="20766"/>
                  </a:cubicBezTo>
                  <a:cubicBezTo>
                    <a:pt x="2017" y="-2996"/>
                    <a:pt x="19545" y="-66"/>
                    <a:pt x="35901" y="307"/>
                  </a:cubicBezTo>
                  <a:cubicBezTo>
                    <a:pt x="76765" y="1160"/>
                    <a:pt x="95572" y="15971"/>
                    <a:pt x="92855" y="50974"/>
                  </a:cubicBezTo>
                  <a:cubicBezTo>
                    <a:pt x="92163" y="60671"/>
                    <a:pt x="77724" y="69302"/>
                    <a:pt x="74741" y="726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9" name="任意多边形: 形状 222"/>
            <p:cNvSpPr/>
            <p:nvPr/>
          </p:nvSpPr>
          <p:spPr>
            <a:xfrm>
              <a:off x="9374932" y="5039242"/>
              <a:ext cx="91631" cy="82492"/>
            </a:xfrm>
            <a:custGeom>
              <a:avLst/>
              <a:gdLst>
                <a:gd name="connsiteX0" fmla="*/ 75454 w 91631"/>
                <a:gd name="connsiteY0" fmla="*/ 82492 h 82492"/>
                <a:gd name="connsiteX1" fmla="*/ 13 w 91631"/>
                <a:gd name="connsiteY1" fmla="*/ 17760 h 82492"/>
                <a:gd name="connsiteX2" fmla="*/ 13066 w 91631"/>
                <a:gd name="connsiteY2" fmla="*/ 1244 h 82492"/>
                <a:gd name="connsiteX3" fmla="*/ 91437 w 91631"/>
                <a:gd name="connsiteY3" fmla="*/ 66935 h 82492"/>
                <a:gd name="connsiteX4" fmla="*/ 75454 w 91631"/>
                <a:gd name="connsiteY4" fmla="*/ 82492 h 82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31" h="82492">
                  <a:moveTo>
                    <a:pt x="75454" y="82492"/>
                  </a:moveTo>
                  <a:cubicBezTo>
                    <a:pt x="30488" y="80521"/>
                    <a:pt x="2357" y="53616"/>
                    <a:pt x="13" y="17760"/>
                  </a:cubicBezTo>
                  <a:cubicBezTo>
                    <a:pt x="-360" y="12379"/>
                    <a:pt x="7419" y="2789"/>
                    <a:pt x="13066" y="1244"/>
                  </a:cubicBezTo>
                  <a:cubicBezTo>
                    <a:pt x="45938" y="-7654"/>
                    <a:pt x="95113" y="32944"/>
                    <a:pt x="91437" y="66935"/>
                  </a:cubicBezTo>
                  <a:cubicBezTo>
                    <a:pt x="90638" y="74447"/>
                    <a:pt x="77425" y="80681"/>
                    <a:pt x="75454" y="824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0" name="任意多边形: 形状 223"/>
            <p:cNvSpPr/>
            <p:nvPr/>
          </p:nvSpPr>
          <p:spPr>
            <a:xfrm>
              <a:off x="9088331" y="5003235"/>
              <a:ext cx="88934" cy="82186"/>
            </a:xfrm>
            <a:custGeom>
              <a:avLst/>
              <a:gdLst>
                <a:gd name="connsiteX0" fmla="*/ 88848 w 88934"/>
                <a:gd name="connsiteY0" fmla="*/ 78221 h 82186"/>
                <a:gd name="connsiteX1" fmla="*/ 247 w 88934"/>
                <a:gd name="connsiteY1" fmla="*/ 27554 h 82186"/>
                <a:gd name="connsiteX2" fmla="*/ 28324 w 88934"/>
                <a:gd name="connsiteY2" fmla="*/ 649 h 82186"/>
                <a:gd name="connsiteX3" fmla="*/ 88848 w 88934"/>
                <a:gd name="connsiteY3" fmla="*/ 78221 h 82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34" h="82186">
                  <a:moveTo>
                    <a:pt x="88848" y="78221"/>
                  </a:moveTo>
                  <a:cubicBezTo>
                    <a:pt x="45000" y="92074"/>
                    <a:pt x="3816" y="68312"/>
                    <a:pt x="247" y="27554"/>
                  </a:cubicBezTo>
                  <a:cubicBezTo>
                    <a:pt x="-1618" y="6350"/>
                    <a:pt x="7013" y="-2601"/>
                    <a:pt x="28324" y="649"/>
                  </a:cubicBezTo>
                  <a:cubicBezTo>
                    <a:pt x="65405" y="6297"/>
                    <a:pt x="90606" y="38423"/>
                    <a:pt x="88848" y="782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1" name="任意多边形: 形状 224"/>
            <p:cNvSpPr/>
            <p:nvPr/>
          </p:nvSpPr>
          <p:spPr>
            <a:xfrm>
              <a:off x="9651556" y="5080262"/>
              <a:ext cx="91588" cy="86598"/>
            </a:xfrm>
            <a:custGeom>
              <a:avLst/>
              <a:gdLst>
                <a:gd name="connsiteX0" fmla="*/ 82266 w 91588"/>
                <a:gd name="connsiteY0" fmla="*/ 86598 h 86598"/>
                <a:gd name="connsiteX1" fmla="*/ 1498 w 91588"/>
                <a:gd name="connsiteY1" fmla="*/ 27780 h 86598"/>
                <a:gd name="connsiteX2" fmla="*/ 26058 w 91588"/>
                <a:gd name="connsiteY2" fmla="*/ 1620 h 86598"/>
                <a:gd name="connsiteX3" fmla="*/ 91164 w 91588"/>
                <a:gd name="connsiteY3" fmla="*/ 61558 h 86598"/>
                <a:gd name="connsiteX4" fmla="*/ 82266 w 91588"/>
                <a:gd name="connsiteY4" fmla="*/ 86598 h 8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588" h="86598">
                  <a:moveTo>
                    <a:pt x="82266" y="86598"/>
                  </a:moveTo>
                  <a:cubicBezTo>
                    <a:pt x="38526" y="85106"/>
                    <a:pt x="9329" y="60759"/>
                    <a:pt x="1498" y="27780"/>
                  </a:cubicBezTo>
                  <a:cubicBezTo>
                    <a:pt x="-3617" y="6096"/>
                    <a:pt x="4321" y="-4240"/>
                    <a:pt x="26058" y="1620"/>
                  </a:cubicBezTo>
                  <a:cubicBezTo>
                    <a:pt x="57705" y="10092"/>
                    <a:pt x="80828" y="30390"/>
                    <a:pt x="91164" y="61558"/>
                  </a:cubicBezTo>
                  <a:cubicBezTo>
                    <a:pt x="93614" y="68963"/>
                    <a:pt x="84771" y="80152"/>
                    <a:pt x="82266" y="865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2" name="任意多边形: 形状 225"/>
            <p:cNvSpPr/>
            <p:nvPr/>
          </p:nvSpPr>
          <p:spPr>
            <a:xfrm>
              <a:off x="8000307" y="6482338"/>
              <a:ext cx="91304" cy="70822"/>
            </a:xfrm>
            <a:custGeom>
              <a:avLst/>
              <a:gdLst>
                <a:gd name="connsiteX0" fmla="*/ 36997 w 91304"/>
                <a:gd name="connsiteY0" fmla="*/ 0 h 70822"/>
                <a:gd name="connsiteX1" fmla="*/ 91181 w 91304"/>
                <a:gd name="connsiteY1" fmla="*/ 45499 h 70822"/>
                <a:gd name="connsiteX2" fmla="*/ 54579 w 91304"/>
                <a:gd name="connsiteY2" fmla="*/ 70699 h 70822"/>
                <a:gd name="connsiteX3" fmla="*/ 22 w 91304"/>
                <a:gd name="connsiteY3" fmla="*/ 24241 h 70822"/>
                <a:gd name="connsiteX4" fmla="*/ 36997 w 91304"/>
                <a:gd name="connsiteY4" fmla="*/ 0 h 7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304" h="70822">
                  <a:moveTo>
                    <a:pt x="36997" y="0"/>
                  </a:moveTo>
                  <a:cubicBezTo>
                    <a:pt x="74931" y="0"/>
                    <a:pt x="89103" y="13586"/>
                    <a:pt x="91181" y="45499"/>
                  </a:cubicBezTo>
                  <a:cubicBezTo>
                    <a:pt x="93152" y="76134"/>
                    <a:pt x="71148" y="70114"/>
                    <a:pt x="54579" y="70699"/>
                  </a:cubicBezTo>
                  <a:cubicBezTo>
                    <a:pt x="25756" y="71765"/>
                    <a:pt x="-883" y="48429"/>
                    <a:pt x="22" y="24241"/>
                  </a:cubicBezTo>
                  <a:cubicBezTo>
                    <a:pt x="1035" y="-3197"/>
                    <a:pt x="21760" y="586"/>
                    <a:pt x="3699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3" name="任意多边形: 形状 226"/>
            <p:cNvSpPr/>
            <p:nvPr/>
          </p:nvSpPr>
          <p:spPr>
            <a:xfrm>
              <a:off x="10724946" y="5720632"/>
              <a:ext cx="104477" cy="95522"/>
            </a:xfrm>
            <a:custGeom>
              <a:avLst/>
              <a:gdLst>
                <a:gd name="connsiteX0" fmla="*/ 104477 w 104477"/>
                <a:gd name="connsiteY0" fmla="*/ 95523 h 95522"/>
                <a:gd name="connsiteX1" fmla="*/ 0 w 104477"/>
                <a:gd name="connsiteY1" fmla="*/ 1701 h 95522"/>
                <a:gd name="connsiteX2" fmla="*/ 104477 w 104477"/>
                <a:gd name="connsiteY2" fmla="*/ 95523 h 9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477" h="95522">
                  <a:moveTo>
                    <a:pt x="104477" y="95523"/>
                  </a:moveTo>
                  <a:cubicBezTo>
                    <a:pt x="41556" y="92326"/>
                    <a:pt x="23442" y="45388"/>
                    <a:pt x="0" y="1701"/>
                  </a:cubicBezTo>
                  <a:cubicBezTo>
                    <a:pt x="47151" y="-10074"/>
                    <a:pt x="104371" y="41233"/>
                    <a:pt x="104477" y="955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4" name="任意多边形: 形状 227"/>
            <p:cNvSpPr/>
            <p:nvPr/>
          </p:nvSpPr>
          <p:spPr>
            <a:xfrm>
              <a:off x="9785375" y="5105590"/>
              <a:ext cx="87078" cy="85991"/>
            </a:xfrm>
            <a:custGeom>
              <a:avLst/>
              <a:gdLst>
                <a:gd name="connsiteX0" fmla="*/ 85584 w 87078"/>
                <a:gd name="connsiteY0" fmla="*/ 85991 h 85991"/>
                <a:gd name="connsiteX1" fmla="*/ 21 w 87078"/>
                <a:gd name="connsiteY1" fmla="*/ 22911 h 85991"/>
                <a:gd name="connsiteX2" fmla="*/ 15738 w 87078"/>
                <a:gd name="connsiteY2" fmla="*/ 268 h 85991"/>
                <a:gd name="connsiteX3" fmla="*/ 85584 w 87078"/>
                <a:gd name="connsiteY3" fmla="*/ 85991 h 8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78" h="85991">
                  <a:moveTo>
                    <a:pt x="85584" y="85991"/>
                  </a:moveTo>
                  <a:cubicBezTo>
                    <a:pt x="36782" y="85618"/>
                    <a:pt x="2844" y="61697"/>
                    <a:pt x="21" y="22911"/>
                  </a:cubicBezTo>
                  <a:cubicBezTo>
                    <a:pt x="-512" y="15452"/>
                    <a:pt x="9398" y="960"/>
                    <a:pt x="15738" y="268"/>
                  </a:cubicBezTo>
                  <a:cubicBezTo>
                    <a:pt x="54737" y="-4155"/>
                    <a:pt x="95441" y="47152"/>
                    <a:pt x="85584" y="859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5" name="任意多边形: 形状 228"/>
            <p:cNvSpPr/>
            <p:nvPr/>
          </p:nvSpPr>
          <p:spPr>
            <a:xfrm>
              <a:off x="7987429" y="5967727"/>
              <a:ext cx="87922" cy="70872"/>
            </a:xfrm>
            <a:custGeom>
              <a:avLst/>
              <a:gdLst>
                <a:gd name="connsiteX0" fmla="*/ 48756 w 87922"/>
                <a:gd name="connsiteY0" fmla="*/ 70862 h 70872"/>
                <a:gd name="connsiteX1" fmla="*/ 167 w 87922"/>
                <a:gd name="connsiteY1" fmla="*/ 24937 h 70872"/>
                <a:gd name="connsiteX2" fmla="*/ 30535 w 87922"/>
                <a:gd name="connsiteY2" fmla="*/ 3 h 70872"/>
                <a:gd name="connsiteX3" fmla="*/ 87915 w 87922"/>
                <a:gd name="connsiteY3" fmla="*/ 45715 h 70872"/>
                <a:gd name="connsiteX4" fmla="*/ 48756 w 87922"/>
                <a:gd name="connsiteY4" fmla="*/ 70862 h 70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22" h="70872">
                  <a:moveTo>
                    <a:pt x="48756" y="70862"/>
                  </a:moveTo>
                  <a:cubicBezTo>
                    <a:pt x="17429" y="71341"/>
                    <a:pt x="2618" y="56317"/>
                    <a:pt x="167" y="24937"/>
                  </a:cubicBezTo>
                  <a:cubicBezTo>
                    <a:pt x="-1751" y="429"/>
                    <a:pt x="13114" y="-51"/>
                    <a:pt x="30535" y="3"/>
                  </a:cubicBezTo>
                  <a:cubicBezTo>
                    <a:pt x="65805" y="56"/>
                    <a:pt x="88395" y="17744"/>
                    <a:pt x="87915" y="45715"/>
                  </a:cubicBezTo>
                  <a:cubicBezTo>
                    <a:pt x="87542" y="64895"/>
                    <a:pt x="78965" y="70382"/>
                    <a:pt x="48756" y="708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6" name="任意多边形: 形状 229"/>
            <p:cNvSpPr/>
            <p:nvPr/>
          </p:nvSpPr>
          <p:spPr>
            <a:xfrm>
              <a:off x="9315129" y="4885586"/>
              <a:ext cx="89576" cy="84580"/>
            </a:xfrm>
            <a:custGeom>
              <a:avLst/>
              <a:gdLst>
                <a:gd name="connsiteX0" fmla="*/ 68341 w 89576"/>
                <a:gd name="connsiteY0" fmla="*/ 83881 h 84580"/>
                <a:gd name="connsiteX1" fmla="*/ 625 w 89576"/>
                <a:gd name="connsiteY1" fmla="*/ 27033 h 84580"/>
                <a:gd name="connsiteX2" fmla="*/ 25239 w 89576"/>
                <a:gd name="connsiteY2" fmla="*/ 182 h 84580"/>
                <a:gd name="connsiteX3" fmla="*/ 88586 w 89576"/>
                <a:gd name="connsiteY3" fmla="*/ 57348 h 84580"/>
                <a:gd name="connsiteX4" fmla="*/ 68341 w 89576"/>
                <a:gd name="connsiteY4" fmla="*/ 83881 h 8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76" h="84580">
                  <a:moveTo>
                    <a:pt x="68341" y="83881"/>
                  </a:moveTo>
                  <a:cubicBezTo>
                    <a:pt x="32485" y="82975"/>
                    <a:pt x="5526" y="59053"/>
                    <a:pt x="625" y="27033"/>
                  </a:cubicBezTo>
                  <a:cubicBezTo>
                    <a:pt x="-2359" y="7534"/>
                    <a:pt x="5260" y="-1417"/>
                    <a:pt x="25239" y="182"/>
                  </a:cubicBezTo>
                  <a:cubicBezTo>
                    <a:pt x="50972" y="2259"/>
                    <a:pt x="83844" y="31456"/>
                    <a:pt x="88586" y="57348"/>
                  </a:cubicBezTo>
                  <a:cubicBezTo>
                    <a:pt x="91943" y="75729"/>
                    <a:pt x="87148" y="87663"/>
                    <a:pt x="68341" y="838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7" name="任意多边形: 形状 230"/>
            <p:cNvSpPr/>
            <p:nvPr/>
          </p:nvSpPr>
          <p:spPr>
            <a:xfrm>
              <a:off x="7930586" y="6315952"/>
              <a:ext cx="90464" cy="70523"/>
            </a:xfrm>
            <a:custGeom>
              <a:avLst/>
              <a:gdLst>
                <a:gd name="connsiteX0" fmla="*/ 41400 w 90464"/>
                <a:gd name="connsiteY0" fmla="*/ 0 h 70523"/>
                <a:gd name="connsiteX1" fmla="*/ 90361 w 90464"/>
                <a:gd name="connsiteY1" fmla="*/ 45073 h 70523"/>
                <a:gd name="connsiteX2" fmla="*/ 53813 w 90464"/>
                <a:gd name="connsiteY2" fmla="*/ 70433 h 70523"/>
                <a:gd name="connsiteX3" fmla="*/ 3 w 90464"/>
                <a:gd name="connsiteY3" fmla="*/ 26532 h 70523"/>
                <a:gd name="connsiteX4" fmla="*/ 41400 w 90464"/>
                <a:gd name="connsiteY4" fmla="*/ 0 h 7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64" h="70523">
                  <a:moveTo>
                    <a:pt x="41400" y="0"/>
                  </a:moveTo>
                  <a:cubicBezTo>
                    <a:pt x="74378" y="213"/>
                    <a:pt x="88603" y="14278"/>
                    <a:pt x="90361" y="45073"/>
                  </a:cubicBezTo>
                  <a:cubicBezTo>
                    <a:pt x="92120" y="75121"/>
                    <a:pt x="71075" y="70007"/>
                    <a:pt x="53813" y="70433"/>
                  </a:cubicBezTo>
                  <a:cubicBezTo>
                    <a:pt x="27760" y="71072"/>
                    <a:pt x="-317" y="48749"/>
                    <a:pt x="3" y="26532"/>
                  </a:cubicBezTo>
                  <a:cubicBezTo>
                    <a:pt x="322" y="-1865"/>
                    <a:pt x="22060" y="320"/>
                    <a:pt x="4140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8" name="任意多边形: 形状 231"/>
            <p:cNvSpPr/>
            <p:nvPr/>
          </p:nvSpPr>
          <p:spPr>
            <a:xfrm>
              <a:off x="8429014" y="5285055"/>
              <a:ext cx="88975" cy="77014"/>
            </a:xfrm>
            <a:custGeom>
              <a:avLst/>
              <a:gdLst>
                <a:gd name="connsiteX0" fmla="*/ 67436 w 88975"/>
                <a:gd name="connsiteY0" fmla="*/ 77015 h 77014"/>
                <a:gd name="connsiteX1" fmla="*/ 147 w 88975"/>
                <a:gd name="connsiteY1" fmla="*/ 21819 h 77014"/>
                <a:gd name="connsiteX2" fmla="*/ 35576 w 88975"/>
                <a:gd name="connsiteY2" fmla="*/ 455 h 77014"/>
                <a:gd name="connsiteX3" fmla="*/ 88108 w 88975"/>
                <a:gd name="connsiteY3" fmla="*/ 56716 h 77014"/>
                <a:gd name="connsiteX4" fmla="*/ 67436 w 88975"/>
                <a:gd name="connsiteY4" fmla="*/ 77015 h 7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975" h="77014">
                  <a:moveTo>
                    <a:pt x="67436" y="77015"/>
                  </a:moveTo>
                  <a:cubicBezTo>
                    <a:pt x="22523" y="74351"/>
                    <a:pt x="-2145" y="50216"/>
                    <a:pt x="147" y="21819"/>
                  </a:cubicBezTo>
                  <a:cubicBezTo>
                    <a:pt x="2064" y="-1783"/>
                    <a:pt x="19220" y="-611"/>
                    <a:pt x="35576" y="455"/>
                  </a:cubicBezTo>
                  <a:cubicBezTo>
                    <a:pt x="67969" y="2586"/>
                    <a:pt x="94128" y="28692"/>
                    <a:pt x="88108" y="56716"/>
                  </a:cubicBezTo>
                  <a:cubicBezTo>
                    <a:pt x="85977" y="66732"/>
                    <a:pt x="70739" y="73978"/>
                    <a:pt x="67436" y="770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9" name="任意多边形: 形状 232"/>
            <p:cNvSpPr/>
            <p:nvPr/>
          </p:nvSpPr>
          <p:spPr>
            <a:xfrm>
              <a:off x="9513904" y="5058796"/>
              <a:ext cx="89594" cy="82147"/>
            </a:xfrm>
            <a:custGeom>
              <a:avLst/>
              <a:gdLst>
                <a:gd name="connsiteX0" fmla="*/ 89335 w 89594"/>
                <a:gd name="connsiteY0" fmla="*/ 81639 h 82147"/>
                <a:gd name="connsiteX1" fmla="*/ 1534 w 89594"/>
                <a:gd name="connsiteY1" fmla="*/ 28575 h 82147"/>
                <a:gd name="connsiteX2" fmla="*/ 25402 w 89594"/>
                <a:gd name="connsiteY2" fmla="*/ 284 h 82147"/>
                <a:gd name="connsiteX3" fmla="*/ 89335 w 89594"/>
                <a:gd name="connsiteY3" fmla="*/ 81639 h 82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594" h="82147">
                  <a:moveTo>
                    <a:pt x="89335" y="81639"/>
                  </a:moveTo>
                  <a:cubicBezTo>
                    <a:pt x="44795" y="85795"/>
                    <a:pt x="9898" y="64164"/>
                    <a:pt x="1534" y="28575"/>
                  </a:cubicBezTo>
                  <a:cubicBezTo>
                    <a:pt x="-3155" y="8596"/>
                    <a:pt x="2386" y="-1900"/>
                    <a:pt x="25402" y="284"/>
                  </a:cubicBezTo>
                  <a:cubicBezTo>
                    <a:pt x="63975" y="3960"/>
                    <a:pt x="92638" y="38804"/>
                    <a:pt x="89335" y="8163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0" name="任意多边形: 形状 233"/>
            <p:cNvSpPr/>
            <p:nvPr/>
          </p:nvSpPr>
          <p:spPr>
            <a:xfrm>
              <a:off x="8212436" y="5617696"/>
              <a:ext cx="90290" cy="73241"/>
            </a:xfrm>
            <a:custGeom>
              <a:avLst/>
              <a:gdLst>
                <a:gd name="connsiteX0" fmla="*/ 21675 w 90290"/>
                <a:gd name="connsiteY0" fmla="*/ 0 h 73241"/>
                <a:gd name="connsiteX1" fmla="*/ 90243 w 90290"/>
                <a:gd name="connsiteY1" fmla="*/ 52478 h 73241"/>
                <a:gd name="connsiteX2" fmla="*/ 54920 w 90290"/>
                <a:gd name="connsiteY2" fmla="*/ 72617 h 73241"/>
                <a:gd name="connsiteX3" fmla="*/ 524 w 90290"/>
                <a:gd name="connsiteY3" fmla="*/ 21950 h 73241"/>
                <a:gd name="connsiteX4" fmla="*/ 21675 w 90290"/>
                <a:gd name="connsiteY4" fmla="*/ 0 h 7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290" h="73241">
                  <a:moveTo>
                    <a:pt x="21675" y="0"/>
                  </a:moveTo>
                  <a:cubicBezTo>
                    <a:pt x="68879" y="1279"/>
                    <a:pt x="91469" y="22643"/>
                    <a:pt x="90243" y="52478"/>
                  </a:cubicBezTo>
                  <a:cubicBezTo>
                    <a:pt x="89124" y="78531"/>
                    <a:pt x="69625" y="72724"/>
                    <a:pt x="54920" y="72617"/>
                  </a:cubicBezTo>
                  <a:cubicBezTo>
                    <a:pt x="24658" y="72404"/>
                    <a:pt x="-4271" y="46991"/>
                    <a:pt x="524" y="21950"/>
                  </a:cubicBezTo>
                  <a:cubicBezTo>
                    <a:pt x="2548" y="11295"/>
                    <a:pt x="18372" y="3250"/>
                    <a:pt x="2167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1" name="任意多边形: 形状 234"/>
            <p:cNvSpPr/>
            <p:nvPr/>
          </p:nvSpPr>
          <p:spPr>
            <a:xfrm>
              <a:off x="10425490" y="5512964"/>
              <a:ext cx="93132" cy="91481"/>
            </a:xfrm>
            <a:custGeom>
              <a:avLst/>
              <a:gdLst>
                <a:gd name="connsiteX0" fmla="*/ 93058 w 93132"/>
                <a:gd name="connsiteY0" fmla="*/ 90986 h 91481"/>
                <a:gd name="connsiteX1" fmla="*/ 462 w 93132"/>
                <a:gd name="connsiteY1" fmla="*/ 41 h 91481"/>
                <a:gd name="connsiteX2" fmla="*/ 93058 w 93132"/>
                <a:gd name="connsiteY2" fmla="*/ 90986 h 9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132" h="91481">
                  <a:moveTo>
                    <a:pt x="93058" y="90986"/>
                  </a:moveTo>
                  <a:cubicBezTo>
                    <a:pt x="44629" y="96953"/>
                    <a:pt x="-5346" y="47938"/>
                    <a:pt x="462" y="41"/>
                  </a:cubicBezTo>
                  <a:cubicBezTo>
                    <a:pt x="49104" y="-1557"/>
                    <a:pt x="95243" y="43782"/>
                    <a:pt x="93058" y="909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2" name="任意多边形: 形状 235"/>
            <p:cNvSpPr/>
            <p:nvPr/>
          </p:nvSpPr>
          <p:spPr>
            <a:xfrm>
              <a:off x="8790244" y="4978594"/>
              <a:ext cx="83195" cy="81394"/>
            </a:xfrm>
            <a:custGeom>
              <a:avLst/>
              <a:gdLst>
                <a:gd name="connsiteX0" fmla="*/ 83145 w 83195"/>
                <a:gd name="connsiteY0" fmla="*/ 77289 h 81394"/>
                <a:gd name="connsiteX1" fmla="*/ 1524 w 83195"/>
                <a:gd name="connsiteY1" fmla="*/ 33655 h 81394"/>
                <a:gd name="connsiteX2" fmla="*/ 32212 w 83195"/>
                <a:gd name="connsiteY2" fmla="*/ 516 h 81394"/>
                <a:gd name="connsiteX3" fmla="*/ 83145 w 83195"/>
                <a:gd name="connsiteY3" fmla="*/ 77289 h 8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195" h="81394">
                  <a:moveTo>
                    <a:pt x="83145" y="77289"/>
                  </a:moveTo>
                  <a:cubicBezTo>
                    <a:pt x="34556" y="88744"/>
                    <a:pt x="12340" y="76863"/>
                    <a:pt x="1524" y="33655"/>
                  </a:cubicBezTo>
                  <a:cubicBezTo>
                    <a:pt x="-4443" y="9946"/>
                    <a:pt x="7385" y="-2787"/>
                    <a:pt x="32212" y="516"/>
                  </a:cubicBezTo>
                  <a:cubicBezTo>
                    <a:pt x="63060" y="4618"/>
                    <a:pt x="84371" y="36798"/>
                    <a:pt x="83145" y="772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3" name="任意多边形: 形状 236"/>
            <p:cNvSpPr/>
            <p:nvPr/>
          </p:nvSpPr>
          <p:spPr>
            <a:xfrm>
              <a:off x="11487189" y="6497225"/>
              <a:ext cx="106661" cy="87794"/>
            </a:xfrm>
            <a:custGeom>
              <a:avLst/>
              <a:gdLst>
                <a:gd name="connsiteX0" fmla="*/ 106662 w 106661"/>
                <a:gd name="connsiteY0" fmla="*/ 87566 h 87794"/>
                <a:gd name="connsiteX1" fmla="*/ 0 w 106661"/>
                <a:gd name="connsiteY1" fmla="*/ 457 h 87794"/>
                <a:gd name="connsiteX2" fmla="*/ 106662 w 106661"/>
                <a:gd name="connsiteY2" fmla="*/ 87566 h 8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61" h="87794">
                  <a:moveTo>
                    <a:pt x="106662" y="87566"/>
                  </a:moveTo>
                  <a:cubicBezTo>
                    <a:pt x="53970" y="90763"/>
                    <a:pt x="16783" y="60394"/>
                    <a:pt x="0" y="457"/>
                  </a:cubicBezTo>
                  <a:cubicBezTo>
                    <a:pt x="51839" y="-4231"/>
                    <a:pt x="90413" y="27309"/>
                    <a:pt x="106662" y="875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4" name="任意多边形: 形状 237"/>
            <p:cNvSpPr/>
            <p:nvPr/>
          </p:nvSpPr>
          <p:spPr>
            <a:xfrm>
              <a:off x="8153341" y="5453855"/>
              <a:ext cx="86669" cy="74387"/>
            </a:xfrm>
            <a:custGeom>
              <a:avLst/>
              <a:gdLst>
                <a:gd name="connsiteX0" fmla="*/ 65640 w 86669"/>
                <a:gd name="connsiteY0" fmla="*/ 74388 h 74387"/>
                <a:gd name="connsiteX1" fmla="*/ 2 w 86669"/>
                <a:gd name="connsiteY1" fmla="*/ 23561 h 74387"/>
                <a:gd name="connsiteX2" fmla="*/ 29571 w 86669"/>
                <a:gd name="connsiteY2" fmla="*/ 66 h 74387"/>
                <a:gd name="connsiteX3" fmla="*/ 86045 w 86669"/>
                <a:gd name="connsiteY3" fmla="*/ 50413 h 74387"/>
                <a:gd name="connsiteX4" fmla="*/ 65640 w 86669"/>
                <a:gd name="connsiteY4" fmla="*/ 74388 h 7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69" h="74387">
                  <a:moveTo>
                    <a:pt x="65640" y="74388"/>
                  </a:moveTo>
                  <a:cubicBezTo>
                    <a:pt x="19768" y="73269"/>
                    <a:pt x="-211" y="53823"/>
                    <a:pt x="2" y="23561"/>
                  </a:cubicBezTo>
                  <a:cubicBezTo>
                    <a:pt x="162" y="2463"/>
                    <a:pt x="12575" y="-520"/>
                    <a:pt x="29571" y="66"/>
                  </a:cubicBezTo>
                  <a:cubicBezTo>
                    <a:pt x="65373" y="1291"/>
                    <a:pt x="91053" y="21909"/>
                    <a:pt x="86045" y="50413"/>
                  </a:cubicBezTo>
                  <a:cubicBezTo>
                    <a:pt x="84074" y="61495"/>
                    <a:pt x="69316" y="70339"/>
                    <a:pt x="65640" y="7438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5" name="任意多边形: 形状 238"/>
            <p:cNvSpPr/>
            <p:nvPr/>
          </p:nvSpPr>
          <p:spPr>
            <a:xfrm>
              <a:off x="10919303" y="5893491"/>
              <a:ext cx="107407" cy="91288"/>
            </a:xfrm>
            <a:custGeom>
              <a:avLst/>
              <a:gdLst>
                <a:gd name="connsiteX0" fmla="*/ 107408 w 107407"/>
                <a:gd name="connsiteY0" fmla="*/ 90755 h 91288"/>
                <a:gd name="connsiteX1" fmla="*/ 0 w 107407"/>
                <a:gd name="connsiteY1" fmla="*/ 23 h 91288"/>
                <a:gd name="connsiteX2" fmla="*/ 107408 w 107407"/>
                <a:gd name="connsiteY2" fmla="*/ 90755 h 91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407" h="91288">
                  <a:moveTo>
                    <a:pt x="107408" y="90755"/>
                  </a:moveTo>
                  <a:cubicBezTo>
                    <a:pt x="55622" y="95123"/>
                    <a:pt x="30422" y="73386"/>
                    <a:pt x="0" y="23"/>
                  </a:cubicBezTo>
                  <a:cubicBezTo>
                    <a:pt x="51466" y="-1096"/>
                    <a:pt x="100535" y="39395"/>
                    <a:pt x="107408" y="907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6" name="任意多边形: 形状 239"/>
            <p:cNvSpPr/>
            <p:nvPr/>
          </p:nvSpPr>
          <p:spPr>
            <a:xfrm>
              <a:off x="8940931" y="4993787"/>
              <a:ext cx="85684" cy="77517"/>
            </a:xfrm>
            <a:custGeom>
              <a:avLst/>
              <a:gdLst>
                <a:gd name="connsiteX0" fmla="*/ 85685 w 85684"/>
                <a:gd name="connsiteY0" fmla="*/ 73338 h 77517"/>
                <a:gd name="connsiteX1" fmla="*/ 654 w 85684"/>
                <a:gd name="connsiteY1" fmla="*/ 24855 h 77517"/>
                <a:gd name="connsiteX2" fmla="*/ 20100 w 85684"/>
                <a:gd name="connsiteY2" fmla="*/ 241 h 77517"/>
                <a:gd name="connsiteX3" fmla="*/ 85685 w 85684"/>
                <a:gd name="connsiteY3" fmla="*/ 73338 h 77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84" h="77517">
                  <a:moveTo>
                    <a:pt x="85685" y="73338"/>
                  </a:moveTo>
                  <a:cubicBezTo>
                    <a:pt x="30649" y="85379"/>
                    <a:pt x="8219" y="72059"/>
                    <a:pt x="654" y="24855"/>
                  </a:cubicBezTo>
                  <a:cubicBezTo>
                    <a:pt x="-1904" y="8925"/>
                    <a:pt x="2732" y="1360"/>
                    <a:pt x="20100" y="241"/>
                  </a:cubicBezTo>
                  <a:cubicBezTo>
                    <a:pt x="62136" y="-2370"/>
                    <a:pt x="79505" y="15851"/>
                    <a:pt x="85685" y="733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7" name="任意多边形: 形状 240"/>
            <p:cNvSpPr/>
            <p:nvPr/>
          </p:nvSpPr>
          <p:spPr>
            <a:xfrm>
              <a:off x="8101796" y="5793525"/>
              <a:ext cx="86789" cy="66346"/>
            </a:xfrm>
            <a:custGeom>
              <a:avLst/>
              <a:gdLst>
                <a:gd name="connsiteX0" fmla="*/ 2744 w 86789"/>
                <a:gd name="connsiteY0" fmla="*/ 1158 h 66346"/>
                <a:gd name="connsiteX1" fmla="*/ 84951 w 86789"/>
                <a:gd name="connsiteY1" fmla="*/ 29182 h 66346"/>
                <a:gd name="connsiteX2" fmla="*/ 83726 w 86789"/>
                <a:gd name="connsiteY2" fmla="*/ 63547 h 66346"/>
                <a:gd name="connsiteX3" fmla="*/ 26612 w 86789"/>
                <a:gd name="connsiteY3" fmla="*/ 62481 h 66346"/>
                <a:gd name="connsiteX4" fmla="*/ 2744 w 86789"/>
                <a:gd name="connsiteY4" fmla="*/ 1158 h 6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789" h="66346">
                  <a:moveTo>
                    <a:pt x="2744" y="1158"/>
                  </a:moveTo>
                  <a:cubicBezTo>
                    <a:pt x="35350" y="2224"/>
                    <a:pt x="70140" y="-10616"/>
                    <a:pt x="84951" y="29182"/>
                  </a:cubicBezTo>
                  <a:cubicBezTo>
                    <a:pt x="88840" y="39625"/>
                    <a:pt x="85644" y="63334"/>
                    <a:pt x="83726" y="63547"/>
                  </a:cubicBezTo>
                  <a:cubicBezTo>
                    <a:pt x="64759" y="65678"/>
                    <a:pt x="43501" y="69087"/>
                    <a:pt x="26612" y="62481"/>
                  </a:cubicBezTo>
                  <a:cubicBezTo>
                    <a:pt x="2318" y="52998"/>
                    <a:pt x="-4502" y="30088"/>
                    <a:pt x="2744" y="11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8" name="任意多边形: 形状 241"/>
            <p:cNvSpPr/>
            <p:nvPr/>
          </p:nvSpPr>
          <p:spPr>
            <a:xfrm>
              <a:off x="10041448" y="5166869"/>
              <a:ext cx="87920" cy="82952"/>
            </a:xfrm>
            <a:custGeom>
              <a:avLst/>
              <a:gdLst>
                <a:gd name="connsiteX0" fmla="*/ 87215 w 87920"/>
                <a:gd name="connsiteY0" fmla="*/ 82252 h 82952"/>
                <a:gd name="connsiteX1" fmla="*/ 0 w 87920"/>
                <a:gd name="connsiteY1" fmla="*/ 1963 h 82952"/>
                <a:gd name="connsiteX2" fmla="*/ 87215 w 87920"/>
                <a:gd name="connsiteY2" fmla="*/ 82252 h 8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0" h="82952">
                  <a:moveTo>
                    <a:pt x="87215" y="82252"/>
                  </a:moveTo>
                  <a:cubicBezTo>
                    <a:pt x="40172" y="88433"/>
                    <a:pt x="1705" y="53056"/>
                    <a:pt x="0" y="1963"/>
                  </a:cubicBezTo>
                  <a:cubicBezTo>
                    <a:pt x="48962" y="-9652"/>
                    <a:pt x="94142" y="31958"/>
                    <a:pt x="87215" y="822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9" name="任意多边形: 形状 242"/>
            <p:cNvSpPr/>
            <p:nvPr/>
          </p:nvSpPr>
          <p:spPr>
            <a:xfrm>
              <a:off x="9235304" y="5028063"/>
              <a:ext cx="91566" cy="77210"/>
            </a:xfrm>
            <a:custGeom>
              <a:avLst/>
              <a:gdLst>
                <a:gd name="connsiteX0" fmla="*/ 0 w 91566"/>
                <a:gd name="connsiteY0" fmla="*/ 3153 h 77210"/>
                <a:gd name="connsiteX1" fmla="*/ 89453 w 91566"/>
                <a:gd name="connsiteY1" fmla="*/ 48918 h 77210"/>
                <a:gd name="connsiteX2" fmla="*/ 68835 w 91566"/>
                <a:gd name="connsiteY2" fmla="*/ 77209 h 77210"/>
                <a:gd name="connsiteX3" fmla="*/ 0 w 91566"/>
                <a:gd name="connsiteY3" fmla="*/ 3153 h 7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566" h="77210">
                  <a:moveTo>
                    <a:pt x="0" y="3153"/>
                  </a:moveTo>
                  <a:cubicBezTo>
                    <a:pt x="42835" y="-7929"/>
                    <a:pt x="78371" y="10878"/>
                    <a:pt x="89453" y="48918"/>
                  </a:cubicBezTo>
                  <a:cubicBezTo>
                    <a:pt x="94834" y="67353"/>
                    <a:pt x="90625" y="77369"/>
                    <a:pt x="68835" y="77209"/>
                  </a:cubicBezTo>
                  <a:cubicBezTo>
                    <a:pt x="28504" y="76836"/>
                    <a:pt x="6020" y="53980"/>
                    <a:pt x="0" y="31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0" name="任意多边形: 形状 243"/>
            <p:cNvSpPr/>
            <p:nvPr/>
          </p:nvSpPr>
          <p:spPr>
            <a:xfrm>
              <a:off x="11397043" y="6363252"/>
              <a:ext cx="105649" cy="95423"/>
            </a:xfrm>
            <a:custGeom>
              <a:avLst/>
              <a:gdLst>
                <a:gd name="connsiteX0" fmla="*/ 105649 w 105649"/>
                <a:gd name="connsiteY0" fmla="*/ 95324 h 95423"/>
                <a:gd name="connsiteX1" fmla="*/ 0 w 105649"/>
                <a:gd name="connsiteY1" fmla="*/ 10 h 95423"/>
                <a:gd name="connsiteX2" fmla="*/ 105649 w 105649"/>
                <a:gd name="connsiteY2" fmla="*/ 95324 h 9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649" h="95423">
                  <a:moveTo>
                    <a:pt x="105649" y="95324"/>
                  </a:moveTo>
                  <a:cubicBezTo>
                    <a:pt x="58552" y="97721"/>
                    <a:pt x="13053" y="56644"/>
                    <a:pt x="0" y="10"/>
                  </a:cubicBezTo>
                  <a:cubicBezTo>
                    <a:pt x="46671" y="-789"/>
                    <a:pt x="97178" y="44817"/>
                    <a:pt x="105649" y="953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1" name="任意多边形: 形状 244"/>
            <p:cNvSpPr/>
            <p:nvPr/>
          </p:nvSpPr>
          <p:spPr>
            <a:xfrm>
              <a:off x="7744111" y="6337333"/>
              <a:ext cx="87658" cy="74944"/>
            </a:xfrm>
            <a:custGeom>
              <a:avLst/>
              <a:gdLst>
                <a:gd name="connsiteX0" fmla="*/ 57067 w 87658"/>
                <a:gd name="connsiteY0" fmla="*/ 74945 h 74944"/>
                <a:gd name="connsiteX1" fmla="*/ 6 w 87658"/>
                <a:gd name="connsiteY1" fmla="*/ 26569 h 74944"/>
                <a:gd name="connsiteX2" fmla="*/ 45505 w 87658"/>
                <a:gd name="connsiteY2" fmla="*/ 356 h 74944"/>
                <a:gd name="connsiteX3" fmla="*/ 86955 w 87658"/>
                <a:gd name="connsiteY3" fmla="*/ 46121 h 74944"/>
                <a:gd name="connsiteX4" fmla="*/ 57067 w 87658"/>
                <a:gd name="connsiteY4" fmla="*/ 74945 h 7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58" h="74944">
                  <a:moveTo>
                    <a:pt x="57067" y="74945"/>
                  </a:moveTo>
                  <a:cubicBezTo>
                    <a:pt x="15990" y="68232"/>
                    <a:pt x="-367" y="55019"/>
                    <a:pt x="6" y="26569"/>
                  </a:cubicBezTo>
                  <a:cubicBezTo>
                    <a:pt x="433" y="-6623"/>
                    <a:pt x="28776" y="3180"/>
                    <a:pt x="45505" y="356"/>
                  </a:cubicBezTo>
                  <a:cubicBezTo>
                    <a:pt x="67829" y="-3373"/>
                    <a:pt x="92123" y="22892"/>
                    <a:pt x="86955" y="46121"/>
                  </a:cubicBezTo>
                  <a:cubicBezTo>
                    <a:pt x="84451" y="57363"/>
                    <a:pt x="67509" y="65408"/>
                    <a:pt x="57067" y="749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2" name="任意多边形: 形状 245"/>
            <p:cNvSpPr/>
            <p:nvPr/>
          </p:nvSpPr>
          <p:spPr>
            <a:xfrm>
              <a:off x="8264321" y="5286521"/>
              <a:ext cx="83285" cy="74859"/>
            </a:xfrm>
            <a:custGeom>
              <a:avLst/>
              <a:gdLst>
                <a:gd name="connsiteX0" fmla="*/ 68035 w 83285"/>
                <a:gd name="connsiteY0" fmla="*/ 74856 h 74859"/>
                <a:gd name="connsiteX1" fmla="*/ 106 w 83285"/>
                <a:gd name="connsiteY1" fmla="*/ 26160 h 74859"/>
                <a:gd name="connsiteX2" fmla="*/ 31007 w 83285"/>
                <a:gd name="connsiteY2" fmla="*/ 1 h 74859"/>
                <a:gd name="connsiteX3" fmla="*/ 83059 w 83285"/>
                <a:gd name="connsiteY3" fmla="*/ 51627 h 74859"/>
                <a:gd name="connsiteX4" fmla="*/ 68035 w 83285"/>
                <a:gd name="connsiteY4" fmla="*/ 74856 h 7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285" h="74859">
                  <a:moveTo>
                    <a:pt x="68035" y="74856"/>
                  </a:moveTo>
                  <a:cubicBezTo>
                    <a:pt x="27597" y="75175"/>
                    <a:pt x="1811" y="53118"/>
                    <a:pt x="106" y="26160"/>
                  </a:cubicBezTo>
                  <a:cubicBezTo>
                    <a:pt x="-1386" y="2878"/>
                    <a:pt x="13105" y="-53"/>
                    <a:pt x="31007" y="1"/>
                  </a:cubicBezTo>
                  <a:cubicBezTo>
                    <a:pt x="62920" y="54"/>
                    <a:pt x="85829" y="20992"/>
                    <a:pt x="83059" y="51627"/>
                  </a:cubicBezTo>
                  <a:cubicBezTo>
                    <a:pt x="82207" y="61376"/>
                    <a:pt x="71231" y="70221"/>
                    <a:pt x="68035" y="748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3" name="任意多边形: 形状 246"/>
            <p:cNvSpPr/>
            <p:nvPr/>
          </p:nvSpPr>
          <p:spPr>
            <a:xfrm>
              <a:off x="10540925" y="5543054"/>
              <a:ext cx="93875" cy="90039"/>
            </a:xfrm>
            <a:custGeom>
              <a:avLst/>
              <a:gdLst>
                <a:gd name="connsiteX0" fmla="*/ 0 w 93875"/>
                <a:gd name="connsiteY0" fmla="*/ 0 h 90039"/>
                <a:gd name="connsiteX1" fmla="*/ 93875 w 93875"/>
                <a:gd name="connsiteY1" fmla="*/ 90039 h 90039"/>
                <a:gd name="connsiteX2" fmla="*/ 0 w 93875"/>
                <a:gd name="connsiteY2" fmla="*/ 0 h 9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875" h="90039">
                  <a:moveTo>
                    <a:pt x="0" y="0"/>
                  </a:moveTo>
                  <a:cubicBezTo>
                    <a:pt x="50720" y="106"/>
                    <a:pt x="88175" y="36921"/>
                    <a:pt x="93875" y="90039"/>
                  </a:cubicBezTo>
                  <a:cubicBezTo>
                    <a:pt x="36495" y="88814"/>
                    <a:pt x="1332" y="5583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4" name="任意多边形: 形状 247"/>
            <p:cNvSpPr/>
            <p:nvPr/>
          </p:nvSpPr>
          <p:spPr>
            <a:xfrm>
              <a:off x="9910204" y="5131891"/>
              <a:ext cx="93896" cy="89435"/>
            </a:xfrm>
            <a:custGeom>
              <a:avLst/>
              <a:gdLst>
                <a:gd name="connsiteX0" fmla="*/ 93896 w 93896"/>
                <a:gd name="connsiteY0" fmla="*/ 80948 h 89435"/>
                <a:gd name="connsiteX1" fmla="*/ 72798 w 93896"/>
                <a:gd name="connsiteY1" fmla="*/ 89153 h 89435"/>
                <a:gd name="connsiteX2" fmla="*/ 2472 w 93896"/>
                <a:gd name="connsiteY2" fmla="*/ 24208 h 89435"/>
                <a:gd name="connsiteX3" fmla="*/ 20267 w 93896"/>
                <a:gd name="connsiteY3" fmla="*/ 20 h 89435"/>
                <a:gd name="connsiteX4" fmla="*/ 93896 w 93896"/>
                <a:gd name="connsiteY4" fmla="*/ 80948 h 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896" h="89435">
                  <a:moveTo>
                    <a:pt x="93896" y="80948"/>
                  </a:moveTo>
                  <a:cubicBezTo>
                    <a:pt x="88728" y="83133"/>
                    <a:pt x="79351" y="91018"/>
                    <a:pt x="72798" y="89153"/>
                  </a:cubicBezTo>
                  <a:cubicBezTo>
                    <a:pt x="39020" y="79510"/>
                    <a:pt x="15738" y="56601"/>
                    <a:pt x="2472" y="24208"/>
                  </a:cubicBezTo>
                  <a:cubicBezTo>
                    <a:pt x="-4241" y="7851"/>
                    <a:pt x="3058" y="-460"/>
                    <a:pt x="20267" y="20"/>
                  </a:cubicBezTo>
                  <a:cubicBezTo>
                    <a:pt x="50209" y="925"/>
                    <a:pt x="92298" y="42375"/>
                    <a:pt x="93896" y="809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5" name="任意多边形: 形状 248"/>
            <p:cNvSpPr/>
            <p:nvPr/>
          </p:nvSpPr>
          <p:spPr>
            <a:xfrm>
              <a:off x="7923827" y="5801907"/>
              <a:ext cx="83977" cy="70511"/>
            </a:xfrm>
            <a:custGeom>
              <a:avLst/>
              <a:gdLst>
                <a:gd name="connsiteX0" fmla="*/ 38462 w 83977"/>
                <a:gd name="connsiteY0" fmla="*/ 22 h 70511"/>
                <a:gd name="connsiteX1" fmla="*/ 83748 w 83977"/>
                <a:gd name="connsiteY1" fmla="*/ 46107 h 70511"/>
                <a:gd name="connsiteX2" fmla="*/ 49384 w 83977"/>
                <a:gd name="connsiteY2" fmla="*/ 70349 h 70511"/>
                <a:gd name="connsiteX3" fmla="*/ 49 w 83977"/>
                <a:gd name="connsiteY3" fmla="*/ 24850 h 70511"/>
                <a:gd name="connsiteX4" fmla="*/ 38462 w 83977"/>
                <a:gd name="connsiteY4" fmla="*/ 22 h 7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977" h="70511">
                  <a:moveTo>
                    <a:pt x="38462" y="22"/>
                  </a:moveTo>
                  <a:cubicBezTo>
                    <a:pt x="66966" y="-670"/>
                    <a:pt x="80871" y="14674"/>
                    <a:pt x="83748" y="46107"/>
                  </a:cubicBezTo>
                  <a:cubicBezTo>
                    <a:pt x="86465" y="75730"/>
                    <a:pt x="64408" y="69336"/>
                    <a:pt x="49384" y="70349"/>
                  </a:cubicBezTo>
                  <a:cubicBezTo>
                    <a:pt x="18430" y="72373"/>
                    <a:pt x="1115" y="55431"/>
                    <a:pt x="49" y="24850"/>
                  </a:cubicBezTo>
                  <a:cubicBezTo>
                    <a:pt x="-644" y="4871"/>
                    <a:pt x="5696" y="768"/>
                    <a:pt x="38462" y="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6" name="任意多边形: 形状 249"/>
            <p:cNvSpPr/>
            <p:nvPr/>
          </p:nvSpPr>
          <p:spPr>
            <a:xfrm>
              <a:off x="9176033" y="4868822"/>
              <a:ext cx="83346" cy="81519"/>
            </a:xfrm>
            <a:custGeom>
              <a:avLst/>
              <a:gdLst>
                <a:gd name="connsiteX0" fmla="*/ 71258 w 83346"/>
                <a:gd name="connsiteY0" fmla="*/ 81519 h 81519"/>
                <a:gd name="connsiteX1" fmla="*/ 80 w 83346"/>
                <a:gd name="connsiteY1" fmla="*/ 19024 h 81519"/>
                <a:gd name="connsiteX2" fmla="*/ 21551 w 83346"/>
                <a:gd name="connsiteY2" fmla="*/ 57 h 81519"/>
                <a:gd name="connsiteX3" fmla="*/ 83246 w 83346"/>
                <a:gd name="connsiteY3" fmla="*/ 64310 h 81519"/>
                <a:gd name="connsiteX4" fmla="*/ 71258 w 83346"/>
                <a:gd name="connsiteY4" fmla="*/ 81519 h 8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6" h="81519">
                  <a:moveTo>
                    <a:pt x="71258" y="81519"/>
                  </a:moveTo>
                  <a:cubicBezTo>
                    <a:pt x="29329" y="81678"/>
                    <a:pt x="-1785" y="52695"/>
                    <a:pt x="80" y="19024"/>
                  </a:cubicBezTo>
                  <a:cubicBezTo>
                    <a:pt x="453" y="11991"/>
                    <a:pt x="13772" y="430"/>
                    <a:pt x="21551" y="57"/>
                  </a:cubicBezTo>
                  <a:cubicBezTo>
                    <a:pt x="54796" y="-1541"/>
                    <a:pt x="85324" y="30692"/>
                    <a:pt x="83246" y="64310"/>
                  </a:cubicBezTo>
                  <a:cubicBezTo>
                    <a:pt x="82767" y="71556"/>
                    <a:pt x="73656" y="78269"/>
                    <a:pt x="71258" y="815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7" name="任意多边形: 形状 250"/>
            <p:cNvSpPr/>
            <p:nvPr/>
          </p:nvSpPr>
          <p:spPr>
            <a:xfrm>
              <a:off x="9722377" y="4955075"/>
              <a:ext cx="87687" cy="92337"/>
            </a:xfrm>
            <a:custGeom>
              <a:avLst/>
              <a:gdLst>
                <a:gd name="connsiteX0" fmla="*/ 77510 w 87687"/>
                <a:gd name="connsiteY0" fmla="*/ 92337 h 92337"/>
                <a:gd name="connsiteX1" fmla="*/ 150 w 87687"/>
                <a:gd name="connsiteY1" fmla="*/ 23769 h 92337"/>
                <a:gd name="connsiteX2" fmla="*/ 24339 w 87687"/>
                <a:gd name="connsiteY2" fmla="*/ 3790 h 92337"/>
                <a:gd name="connsiteX3" fmla="*/ 87100 w 87687"/>
                <a:gd name="connsiteY3" fmla="*/ 67563 h 92337"/>
                <a:gd name="connsiteX4" fmla="*/ 77510 w 87687"/>
                <a:gd name="connsiteY4" fmla="*/ 92337 h 92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7" h="92337">
                  <a:moveTo>
                    <a:pt x="77510" y="92337"/>
                  </a:moveTo>
                  <a:cubicBezTo>
                    <a:pt x="38830" y="89887"/>
                    <a:pt x="2761" y="53605"/>
                    <a:pt x="150" y="23769"/>
                  </a:cubicBezTo>
                  <a:cubicBezTo>
                    <a:pt x="-1501" y="4855"/>
                    <a:pt x="10699" y="-6280"/>
                    <a:pt x="24339" y="3790"/>
                  </a:cubicBezTo>
                  <a:cubicBezTo>
                    <a:pt x="48100" y="21372"/>
                    <a:pt x="68079" y="44601"/>
                    <a:pt x="87100" y="67563"/>
                  </a:cubicBezTo>
                  <a:cubicBezTo>
                    <a:pt x="90190" y="71240"/>
                    <a:pt x="80227" y="85731"/>
                    <a:pt x="77510" y="923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8" name="任意多边形: 形状 251"/>
            <p:cNvSpPr/>
            <p:nvPr/>
          </p:nvSpPr>
          <p:spPr>
            <a:xfrm>
              <a:off x="7804295" y="5981388"/>
              <a:ext cx="82042" cy="74995"/>
            </a:xfrm>
            <a:custGeom>
              <a:avLst/>
              <a:gdLst>
                <a:gd name="connsiteX0" fmla="*/ 55648 w 82042"/>
                <a:gd name="connsiteY0" fmla="*/ 74996 h 74995"/>
                <a:gd name="connsiteX1" fmla="*/ 133 w 82042"/>
                <a:gd name="connsiteY1" fmla="*/ 26087 h 74995"/>
                <a:gd name="connsiteX2" fmla="*/ 34337 w 82042"/>
                <a:gd name="connsiteY2" fmla="*/ 87 h 74995"/>
                <a:gd name="connsiteX3" fmla="*/ 81861 w 82042"/>
                <a:gd name="connsiteY3" fmla="*/ 49103 h 74995"/>
                <a:gd name="connsiteX4" fmla="*/ 55648 w 82042"/>
                <a:gd name="connsiteY4" fmla="*/ 74996 h 74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042" h="74995">
                  <a:moveTo>
                    <a:pt x="55648" y="74996"/>
                  </a:moveTo>
                  <a:cubicBezTo>
                    <a:pt x="14678" y="69828"/>
                    <a:pt x="2477" y="58959"/>
                    <a:pt x="133" y="26087"/>
                  </a:cubicBezTo>
                  <a:cubicBezTo>
                    <a:pt x="-1785" y="-818"/>
                    <a:pt x="17448" y="833"/>
                    <a:pt x="34337" y="87"/>
                  </a:cubicBezTo>
                  <a:cubicBezTo>
                    <a:pt x="66410" y="-1351"/>
                    <a:pt x="84045" y="14952"/>
                    <a:pt x="81861" y="49103"/>
                  </a:cubicBezTo>
                  <a:cubicBezTo>
                    <a:pt x="81221" y="58267"/>
                    <a:pt x="64812" y="66418"/>
                    <a:pt x="55648" y="7499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9" name="任意多边形: 形状 252"/>
            <p:cNvSpPr/>
            <p:nvPr/>
          </p:nvSpPr>
          <p:spPr>
            <a:xfrm>
              <a:off x="7868019" y="6148765"/>
              <a:ext cx="85056" cy="70475"/>
            </a:xfrm>
            <a:custGeom>
              <a:avLst/>
              <a:gdLst>
                <a:gd name="connsiteX0" fmla="*/ 22026 w 85056"/>
                <a:gd name="connsiteY0" fmla="*/ 2 h 70475"/>
                <a:gd name="connsiteX1" fmla="*/ 85053 w 85056"/>
                <a:gd name="connsiteY1" fmla="*/ 44542 h 70475"/>
                <a:gd name="connsiteX2" fmla="*/ 43177 w 85056"/>
                <a:gd name="connsiteY2" fmla="*/ 70329 h 70475"/>
                <a:gd name="connsiteX3" fmla="*/ 449 w 85056"/>
                <a:gd name="connsiteY3" fmla="*/ 25788 h 70475"/>
                <a:gd name="connsiteX4" fmla="*/ 22026 w 85056"/>
                <a:gd name="connsiteY4" fmla="*/ 2 h 70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56" h="70475">
                  <a:moveTo>
                    <a:pt x="22026" y="2"/>
                  </a:moveTo>
                  <a:cubicBezTo>
                    <a:pt x="67312" y="-211"/>
                    <a:pt x="84787" y="15186"/>
                    <a:pt x="85053" y="44542"/>
                  </a:cubicBezTo>
                  <a:cubicBezTo>
                    <a:pt x="85373" y="75869"/>
                    <a:pt x="60173" y="68837"/>
                    <a:pt x="43177" y="70329"/>
                  </a:cubicBezTo>
                  <a:cubicBezTo>
                    <a:pt x="18563" y="72460"/>
                    <a:pt x="-3441" y="51095"/>
                    <a:pt x="449" y="25788"/>
                  </a:cubicBezTo>
                  <a:cubicBezTo>
                    <a:pt x="2260" y="13961"/>
                    <a:pt x="18190" y="4318"/>
                    <a:pt x="22026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0" name="任意多边形: 形状 253"/>
            <p:cNvSpPr/>
            <p:nvPr/>
          </p:nvSpPr>
          <p:spPr>
            <a:xfrm>
              <a:off x="8536742" y="5127089"/>
              <a:ext cx="81135" cy="75441"/>
            </a:xfrm>
            <a:custGeom>
              <a:avLst/>
              <a:gdLst>
                <a:gd name="connsiteX0" fmla="*/ 80648 w 81135"/>
                <a:gd name="connsiteY0" fmla="*/ 70779 h 75441"/>
                <a:gd name="connsiteX1" fmla="*/ 3129 w 81135"/>
                <a:gd name="connsiteY1" fmla="*/ 40677 h 75441"/>
                <a:gd name="connsiteX2" fmla="*/ 3342 w 81135"/>
                <a:gd name="connsiteY2" fmla="*/ 9137 h 75441"/>
                <a:gd name="connsiteX3" fmla="*/ 41436 w 81135"/>
                <a:gd name="connsiteY3" fmla="*/ 613 h 75441"/>
                <a:gd name="connsiteX4" fmla="*/ 80648 w 81135"/>
                <a:gd name="connsiteY4" fmla="*/ 70779 h 75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35" h="75441">
                  <a:moveTo>
                    <a:pt x="80648" y="70779"/>
                  </a:moveTo>
                  <a:cubicBezTo>
                    <a:pt x="31633" y="81168"/>
                    <a:pt x="15223" y="75468"/>
                    <a:pt x="3129" y="40677"/>
                  </a:cubicBezTo>
                  <a:cubicBezTo>
                    <a:pt x="-281" y="30874"/>
                    <a:pt x="-1826" y="12866"/>
                    <a:pt x="3342" y="9137"/>
                  </a:cubicBezTo>
                  <a:cubicBezTo>
                    <a:pt x="13199" y="2051"/>
                    <a:pt x="29235" y="-1519"/>
                    <a:pt x="41436" y="613"/>
                  </a:cubicBezTo>
                  <a:cubicBezTo>
                    <a:pt x="68394" y="5354"/>
                    <a:pt x="84164" y="36309"/>
                    <a:pt x="80648" y="707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1" name="任意多边形: 形状 254"/>
            <p:cNvSpPr/>
            <p:nvPr/>
          </p:nvSpPr>
          <p:spPr>
            <a:xfrm>
              <a:off x="9456777" y="4911607"/>
              <a:ext cx="85563" cy="81858"/>
            </a:xfrm>
            <a:custGeom>
              <a:avLst/>
              <a:gdLst>
                <a:gd name="connsiteX0" fmla="*/ 481 w 85563"/>
                <a:gd name="connsiteY0" fmla="*/ 374 h 81858"/>
                <a:gd name="connsiteX1" fmla="*/ 84340 w 85563"/>
                <a:gd name="connsiteY1" fmla="*/ 53491 h 81858"/>
                <a:gd name="connsiteX2" fmla="*/ 59406 w 85563"/>
                <a:gd name="connsiteY2" fmla="*/ 81409 h 81858"/>
                <a:gd name="connsiteX3" fmla="*/ 481 w 85563"/>
                <a:gd name="connsiteY3" fmla="*/ 374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563" h="81858">
                  <a:moveTo>
                    <a:pt x="481" y="374"/>
                  </a:moveTo>
                  <a:cubicBezTo>
                    <a:pt x="44062" y="-3143"/>
                    <a:pt x="76988" y="18435"/>
                    <a:pt x="84340" y="53491"/>
                  </a:cubicBezTo>
                  <a:cubicBezTo>
                    <a:pt x="88762" y="74483"/>
                    <a:pt x="81357" y="84126"/>
                    <a:pt x="59406" y="81409"/>
                  </a:cubicBezTo>
                  <a:cubicBezTo>
                    <a:pt x="20620" y="76561"/>
                    <a:pt x="-3781" y="44008"/>
                    <a:pt x="481" y="3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2" name="任意多边形: 形状 255"/>
            <p:cNvSpPr/>
            <p:nvPr/>
          </p:nvSpPr>
          <p:spPr>
            <a:xfrm>
              <a:off x="9586883" y="4936357"/>
              <a:ext cx="89457" cy="80471"/>
            </a:xfrm>
            <a:custGeom>
              <a:avLst/>
              <a:gdLst>
                <a:gd name="connsiteX0" fmla="*/ 0 w 89457"/>
                <a:gd name="connsiteY0" fmla="*/ 2742 h 80471"/>
                <a:gd name="connsiteX1" fmla="*/ 87375 w 89457"/>
                <a:gd name="connsiteY1" fmla="*/ 50425 h 80471"/>
                <a:gd name="connsiteX2" fmla="*/ 60363 w 89457"/>
                <a:gd name="connsiteY2" fmla="*/ 79249 h 80471"/>
                <a:gd name="connsiteX3" fmla="*/ 0 w 89457"/>
                <a:gd name="connsiteY3" fmla="*/ 2742 h 80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457" h="80471">
                  <a:moveTo>
                    <a:pt x="0" y="2742"/>
                  </a:moveTo>
                  <a:cubicBezTo>
                    <a:pt x="49654" y="-6901"/>
                    <a:pt x="77412" y="8869"/>
                    <a:pt x="87375" y="50425"/>
                  </a:cubicBezTo>
                  <a:cubicBezTo>
                    <a:pt x="93608" y="76318"/>
                    <a:pt x="86203" y="83724"/>
                    <a:pt x="60363" y="79249"/>
                  </a:cubicBezTo>
                  <a:cubicBezTo>
                    <a:pt x="18327" y="71950"/>
                    <a:pt x="10869" y="37958"/>
                    <a:pt x="0" y="27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3" name="任意多边形: 形状 256"/>
            <p:cNvSpPr/>
            <p:nvPr/>
          </p:nvSpPr>
          <p:spPr>
            <a:xfrm>
              <a:off x="11115205" y="6059847"/>
              <a:ext cx="103625" cy="97526"/>
            </a:xfrm>
            <a:custGeom>
              <a:avLst/>
              <a:gdLst>
                <a:gd name="connsiteX0" fmla="*/ 0 w 103625"/>
                <a:gd name="connsiteY0" fmla="*/ 0 h 97526"/>
                <a:gd name="connsiteX1" fmla="*/ 103625 w 103625"/>
                <a:gd name="connsiteY1" fmla="*/ 97285 h 97526"/>
                <a:gd name="connsiteX2" fmla="*/ 0 w 103625"/>
                <a:gd name="connsiteY2" fmla="*/ 0 h 9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623" h="97526">
                  <a:moveTo>
                    <a:pt x="0" y="0"/>
                  </a:moveTo>
                  <a:cubicBezTo>
                    <a:pt x="52532" y="11934"/>
                    <a:pt x="101334" y="58552"/>
                    <a:pt x="103625" y="97285"/>
                  </a:cubicBezTo>
                  <a:cubicBezTo>
                    <a:pt x="59564" y="101600"/>
                    <a:pt x="160" y="4725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4" name="任意多边形: 形状 257"/>
            <p:cNvSpPr/>
            <p:nvPr/>
          </p:nvSpPr>
          <p:spPr>
            <a:xfrm>
              <a:off x="9026234" y="4845543"/>
              <a:ext cx="87152" cy="84804"/>
            </a:xfrm>
            <a:custGeom>
              <a:avLst/>
              <a:gdLst>
                <a:gd name="connsiteX0" fmla="*/ 33201 w 87152"/>
                <a:gd name="connsiteY0" fmla="*/ 0 h 84804"/>
                <a:gd name="connsiteX1" fmla="*/ 83921 w 87152"/>
                <a:gd name="connsiteY1" fmla="*/ 47097 h 84804"/>
                <a:gd name="connsiteX2" fmla="*/ 85945 w 87152"/>
                <a:gd name="connsiteY2" fmla="*/ 82740 h 84804"/>
                <a:gd name="connsiteX3" fmla="*/ 49343 w 87152"/>
                <a:gd name="connsiteY3" fmla="*/ 82101 h 84804"/>
                <a:gd name="connsiteX4" fmla="*/ 6668 w 87152"/>
                <a:gd name="connsiteY4" fmla="*/ 40544 h 84804"/>
                <a:gd name="connsiteX5" fmla="*/ 33201 w 87152"/>
                <a:gd name="connsiteY5" fmla="*/ 0 h 8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152" h="84804">
                  <a:moveTo>
                    <a:pt x="33201" y="0"/>
                  </a:moveTo>
                  <a:cubicBezTo>
                    <a:pt x="50409" y="15451"/>
                    <a:pt x="69642" y="29250"/>
                    <a:pt x="83921" y="47097"/>
                  </a:cubicBezTo>
                  <a:cubicBezTo>
                    <a:pt x="89994" y="54663"/>
                    <a:pt x="85572" y="70593"/>
                    <a:pt x="85945" y="82740"/>
                  </a:cubicBezTo>
                  <a:cubicBezTo>
                    <a:pt x="73531" y="82900"/>
                    <a:pt x="58134" y="87695"/>
                    <a:pt x="49343" y="82101"/>
                  </a:cubicBezTo>
                  <a:cubicBezTo>
                    <a:pt x="32828" y="71552"/>
                    <a:pt x="17324" y="56901"/>
                    <a:pt x="6668" y="40544"/>
                  </a:cubicBezTo>
                  <a:cubicBezTo>
                    <a:pt x="-7664" y="18594"/>
                    <a:pt x="1074" y="6607"/>
                    <a:pt x="3320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5" name="任意多边形: 形状 258"/>
            <p:cNvSpPr/>
            <p:nvPr/>
          </p:nvSpPr>
          <p:spPr>
            <a:xfrm>
              <a:off x="8039414" y="5630046"/>
              <a:ext cx="85812" cy="70386"/>
            </a:xfrm>
            <a:custGeom>
              <a:avLst/>
              <a:gdLst>
                <a:gd name="connsiteX0" fmla="*/ 36356 w 85812"/>
                <a:gd name="connsiteY0" fmla="*/ 597 h 70386"/>
                <a:gd name="connsiteX1" fmla="*/ 85318 w 85812"/>
                <a:gd name="connsiteY1" fmla="*/ 42846 h 70386"/>
                <a:gd name="connsiteX2" fmla="*/ 59851 w 85812"/>
                <a:gd name="connsiteY2" fmla="*/ 70070 h 70386"/>
                <a:gd name="connsiteX3" fmla="*/ 394 w 85812"/>
                <a:gd name="connsiteY3" fmla="*/ 24678 h 70386"/>
                <a:gd name="connsiteX4" fmla="*/ 36356 w 85812"/>
                <a:gd name="connsiteY4" fmla="*/ 597 h 7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12" h="70386">
                  <a:moveTo>
                    <a:pt x="36356" y="597"/>
                  </a:moveTo>
                  <a:cubicBezTo>
                    <a:pt x="68855" y="-2866"/>
                    <a:pt x="80417" y="8428"/>
                    <a:pt x="85318" y="42846"/>
                  </a:cubicBezTo>
                  <a:cubicBezTo>
                    <a:pt x="88461" y="64903"/>
                    <a:pt x="76208" y="68419"/>
                    <a:pt x="59851" y="70070"/>
                  </a:cubicBezTo>
                  <a:cubicBezTo>
                    <a:pt x="29323" y="73161"/>
                    <a:pt x="3750" y="53288"/>
                    <a:pt x="394" y="24678"/>
                  </a:cubicBezTo>
                  <a:cubicBezTo>
                    <a:pt x="-3283" y="-6916"/>
                    <a:pt x="19574" y="1556"/>
                    <a:pt x="36356" y="5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6" name="任意多边形: 形状 259"/>
            <p:cNvSpPr/>
            <p:nvPr/>
          </p:nvSpPr>
          <p:spPr>
            <a:xfrm>
              <a:off x="11681279" y="6662880"/>
              <a:ext cx="119501" cy="90484"/>
            </a:xfrm>
            <a:custGeom>
              <a:avLst/>
              <a:gdLst>
                <a:gd name="connsiteX0" fmla="*/ 0 w 119501"/>
                <a:gd name="connsiteY0" fmla="*/ 495 h 90484"/>
                <a:gd name="connsiteX1" fmla="*/ 119501 w 119501"/>
                <a:gd name="connsiteY1" fmla="*/ 90481 h 90484"/>
                <a:gd name="connsiteX2" fmla="*/ 0 w 119501"/>
                <a:gd name="connsiteY2" fmla="*/ 495 h 9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499" h="90484">
                  <a:moveTo>
                    <a:pt x="0" y="495"/>
                  </a:moveTo>
                  <a:cubicBezTo>
                    <a:pt x="56101" y="-4353"/>
                    <a:pt x="95793" y="26442"/>
                    <a:pt x="119501" y="90481"/>
                  </a:cubicBezTo>
                  <a:cubicBezTo>
                    <a:pt x="56900" y="90908"/>
                    <a:pt x="33724" y="42745"/>
                    <a:pt x="0" y="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7" name="任意多边形: 形状 260"/>
            <p:cNvSpPr/>
            <p:nvPr/>
          </p:nvSpPr>
          <p:spPr>
            <a:xfrm>
              <a:off x="10355818" y="5370008"/>
              <a:ext cx="84363" cy="90571"/>
            </a:xfrm>
            <a:custGeom>
              <a:avLst/>
              <a:gdLst>
                <a:gd name="connsiteX0" fmla="*/ 447 w 84363"/>
                <a:gd name="connsiteY0" fmla="*/ 0 h 90571"/>
                <a:gd name="connsiteX1" fmla="*/ 84147 w 84363"/>
                <a:gd name="connsiteY1" fmla="*/ 90572 h 90571"/>
                <a:gd name="connsiteX2" fmla="*/ 447 w 84363"/>
                <a:gd name="connsiteY2" fmla="*/ 0 h 9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363" h="90571">
                  <a:moveTo>
                    <a:pt x="447" y="0"/>
                  </a:moveTo>
                  <a:cubicBezTo>
                    <a:pt x="62409" y="12201"/>
                    <a:pt x="86970" y="39372"/>
                    <a:pt x="84147" y="90572"/>
                  </a:cubicBezTo>
                  <a:cubicBezTo>
                    <a:pt x="34758" y="90519"/>
                    <a:pt x="-4667" y="49069"/>
                    <a:pt x="44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8" name="任意多边形: 形状 261"/>
            <p:cNvSpPr/>
            <p:nvPr/>
          </p:nvSpPr>
          <p:spPr>
            <a:xfrm>
              <a:off x="7884438" y="6675129"/>
              <a:ext cx="89565" cy="68799"/>
            </a:xfrm>
            <a:custGeom>
              <a:avLst/>
              <a:gdLst>
                <a:gd name="connsiteX0" fmla="*/ 39598 w 89565"/>
                <a:gd name="connsiteY0" fmla="*/ 21 h 68799"/>
                <a:gd name="connsiteX1" fmla="*/ 89519 w 89565"/>
                <a:gd name="connsiteY1" fmla="*/ 43016 h 68799"/>
                <a:gd name="connsiteX2" fmla="*/ 42368 w 89565"/>
                <a:gd name="connsiteY2" fmla="*/ 68110 h 68799"/>
                <a:gd name="connsiteX3" fmla="*/ 65 w 89565"/>
                <a:gd name="connsiteY3" fmla="*/ 26819 h 68799"/>
                <a:gd name="connsiteX4" fmla="*/ 39598 w 89565"/>
                <a:gd name="connsiteY4" fmla="*/ 21 h 6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65" h="68799">
                  <a:moveTo>
                    <a:pt x="39598" y="21"/>
                  </a:moveTo>
                  <a:cubicBezTo>
                    <a:pt x="63626" y="-778"/>
                    <a:pt x="90851" y="21758"/>
                    <a:pt x="89519" y="43016"/>
                  </a:cubicBezTo>
                  <a:cubicBezTo>
                    <a:pt x="87494" y="74982"/>
                    <a:pt x="59257" y="64540"/>
                    <a:pt x="42368" y="68110"/>
                  </a:cubicBezTo>
                  <a:cubicBezTo>
                    <a:pt x="19618" y="72904"/>
                    <a:pt x="971" y="52020"/>
                    <a:pt x="65" y="26819"/>
                  </a:cubicBezTo>
                  <a:cubicBezTo>
                    <a:pt x="-680" y="4762"/>
                    <a:pt x="4487" y="1246"/>
                    <a:pt x="39598" y="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9" name="任意多边形: 形状 262"/>
            <p:cNvSpPr/>
            <p:nvPr/>
          </p:nvSpPr>
          <p:spPr>
            <a:xfrm>
              <a:off x="7813686" y="6506325"/>
              <a:ext cx="87147" cy="67922"/>
            </a:xfrm>
            <a:custGeom>
              <a:avLst/>
              <a:gdLst>
                <a:gd name="connsiteX0" fmla="*/ 47908 w 87147"/>
                <a:gd name="connsiteY0" fmla="*/ 67864 h 67922"/>
                <a:gd name="connsiteX1" fmla="*/ 225 w 87147"/>
                <a:gd name="connsiteY1" fmla="*/ 27266 h 67922"/>
                <a:gd name="connsiteX2" fmla="*/ 38851 w 87147"/>
                <a:gd name="connsiteY2" fmla="*/ 148 h 67922"/>
                <a:gd name="connsiteX3" fmla="*/ 87014 w 87147"/>
                <a:gd name="connsiteY3" fmla="*/ 41705 h 67922"/>
                <a:gd name="connsiteX4" fmla="*/ 47908 w 87147"/>
                <a:gd name="connsiteY4" fmla="*/ 67864 h 6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147" h="67922">
                  <a:moveTo>
                    <a:pt x="47908" y="67864"/>
                  </a:moveTo>
                  <a:cubicBezTo>
                    <a:pt x="19032" y="68983"/>
                    <a:pt x="2515" y="54118"/>
                    <a:pt x="225" y="27266"/>
                  </a:cubicBezTo>
                  <a:cubicBezTo>
                    <a:pt x="-2546" y="-4540"/>
                    <a:pt x="20896" y="1213"/>
                    <a:pt x="38851" y="148"/>
                  </a:cubicBezTo>
                  <a:cubicBezTo>
                    <a:pt x="69006" y="-1610"/>
                    <a:pt x="84936" y="12295"/>
                    <a:pt x="87014" y="41705"/>
                  </a:cubicBezTo>
                  <a:cubicBezTo>
                    <a:pt x="89251" y="74257"/>
                    <a:pt x="62826" y="63389"/>
                    <a:pt x="47908" y="678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0" name="任意多边形: 形状 263"/>
            <p:cNvSpPr/>
            <p:nvPr/>
          </p:nvSpPr>
          <p:spPr>
            <a:xfrm>
              <a:off x="10655472" y="5583438"/>
              <a:ext cx="99202" cy="89553"/>
            </a:xfrm>
            <a:custGeom>
              <a:avLst/>
              <a:gdLst>
                <a:gd name="connsiteX0" fmla="*/ 0 w 99202"/>
                <a:gd name="connsiteY0" fmla="*/ 746 h 89553"/>
                <a:gd name="connsiteX1" fmla="*/ 99203 w 99202"/>
                <a:gd name="connsiteY1" fmla="*/ 89080 h 89553"/>
                <a:gd name="connsiteX2" fmla="*/ 0 w 99202"/>
                <a:gd name="connsiteY2" fmla="*/ 746 h 8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202" h="89553">
                  <a:moveTo>
                    <a:pt x="0" y="746"/>
                  </a:moveTo>
                  <a:cubicBezTo>
                    <a:pt x="50028" y="-4475"/>
                    <a:pt x="73470" y="16943"/>
                    <a:pt x="99203" y="89080"/>
                  </a:cubicBezTo>
                  <a:cubicBezTo>
                    <a:pt x="54237" y="93929"/>
                    <a:pt x="16836" y="61270"/>
                    <a:pt x="0" y="7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1" name="任意多边形: 形状 264"/>
            <p:cNvSpPr/>
            <p:nvPr/>
          </p:nvSpPr>
          <p:spPr>
            <a:xfrm>
              <a:off x="10166235" y="5195785"/>
              <a:ext cx="87897" cy="83998"/>
            </a:xfrm>
            <a:custGeom>
              <a:avLst/>
              <a:gdLst>
                <a:gd name="connsiteX0" fmla="*/ 1907 w 87897"/>
                <a:gd name="connsiteY0" fmla="*/ 378 h 83998"/>
                <a:gd name="connsiteX1" fmla="*/ 87897 w 87897"/>
                <a:gd name="connsiteY1" fmla="*/ 79442 h 83998"/>
                <a:gd name="connsiteX2" fmla="*/ 1907 w 87897"/>
                <a:gd name="connsiteY2" fmla="*/ 378 h 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897" h="83998">
                  <a:moveTo>
                    <a:pt x="1907" y="378"/>
                  </a:moveTo>
                  <a:cubicBezTo>
                    <a:pt x="45381" y="-3458"/>
                    <a:pt x="72926" y="21849"/>
                    <a:pt x="87897" y="79442"/>
                  </a:cubicBezTo>
                  <a:cubicBezTo>
                    <a:pt x="40853" y="99634"/>
                    <a:pt x="-10613" y="49020"/>
                    <a:pt x="1907" y="3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2" name="任意多边形: 形状 265"/>
            <p:cNvSpPr/>
            <p:nvPr/>
          </p:nvSpPr>
          <p:spPr>
            <a:xfrm>
              <a:off x="7680884" y="6168051"/>
              <a:ext cx="83258" cy="69082"/>
            </a:xfrm>
            <a:custGeom>
              <a:avLst/>
              <a:gdLst>
                <a:gd name="connsiteX0" fmla="*/ 49061 w 83258"/>
                <a:gd name="connsiteY0" fmla="*/ 69050 h 69082"/>
                <a:gd name="connsiteX1" fmla="*/ 46 w 83258"/>
                <a:gd name="connsiteY1" fmla="*/ 27280 h 69082"/>
                <a:gd name="connsiteX2" fmla="*/ 34410 w 83258"/>
                <a:gd name="connsiteY2" fmla="*/ 55 h 69082"/>
                <a:gd name="connsiteX3" fmla="*/ 82999 w 83258"/>
                <a:gd name="connsiteY3" fmla="*/ 46513 h 69082"/>
                <a:gd name="connsiteX4" fmla="*/ 49061 w 83258"/>
                <a:gd name="connsiteY4" fmla="*/ 69050 h 6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258" h="69082">
                  <a:moveTo>
                    <a:pt x="49061" y="69050"/>
                  </a:moveTo>
                  <a:cubicBezTo>
                    <a:pt x="17894" y="69849"/>
                    <a:pt x="1325" y="55784"/>
                    <a:pt x="46" y="27280"/>
                  </a:cubicBezTo>
                  <a:cubicBezTo>
                    <a:pt x="-1020" y="2719"/>
                    <a:pt x="16562" y="748"/>
                    <a:pt x="34410" y="55"/>
                  </a:cubicBezTo>
                  <a:cubicBezTo>
                    <a:pt x="64778" y="-1063"/>
                    <a:pt x="79909" y="14760"/>
                    <a:pt x="82999" y="46513"/>
                  </a:cubicBezTo>
                  <a:cubicBezTo>
                    <a:pt x="85983" y="77787"/>
                    <a:pt x="62541" y="65480"/>
                    <a:pt x="49061" y="690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3" name="任意多边形: 形状 266"/>
            <p:cNvSpPr/>
            <p:nvPr/>
          </p:nvSpPr>
          <p:spPr>
            <a:xfrm>
              <a:off x="10098152" y="5049898"/>
              <a:ext cx="90608" cy="90010"/>
            </a:xfrm>
            <a:custGeom>
              <a:avLst/>
              <a:gdLst>
                <a:gd name="connsiteX0" fmla="*/ 90608 w 90608"/>
                <a:gd name="connsiteY0" fmla="*/ 82386 h 90010"/>
                <a:gd name="connsiteX1" fmla="*/ 69883 w 90608"/>
                <a:gd name="connsiteY1" fmla="*/ 89472 h 90010"/>
                <a:gd name="connsiteX2" fmla="*/ 36 w 90608"/>
                <a:gd name="connsiteY2" fmla="*/ 17920 h 90010"/>
                <a:gd name="connsiteX3" fmla="*/ 16020 w 90608"/>
                <a:gd name="connsiteY3" fmla="*/ 19 h 90010"/>
                <a:gd name="connsiteX4" fmla="*/ 90608 w 90608"/>
                <a:gd name="connsiteY4" fmla="*/ 82386 h 9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8" h="90010">
                  <a:moveTo>
                    <a:pt x="90608" y="82386"/>
                  </a:moveTo>
                  <a:cubicBezTo>
                    <a:pt x="85014" y="84464"/>
                    <a:pt x="72707" y="92082"/>
                    <a:pt x="69883" y="89472"/>
                  </a:cubicBezTo>
                  <a:cubicBezTo>
                    <a:pt x="45376" y="66882"/>
                    <a:pt x="22360" y="42641"/>
                    <a:pt x="36" y="17920"/>
                  </a:cubicBezTo>
                  <a:cubicBezTo>
                    <a:pt x="-710" y="17121"/>
                    <a:pt x="10212" y="232"/>
                    <a:pt x="16020" y="19"/>
                  </a:cubicBezTo>
                  <a:cubicBezTo>
                    <a:pt x="43085" y="-1100"/>
                    <a:pt x="90448" y="48661"/>
                    <a:pt x="90608" y="823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4" name="任意多边形: 形状 267"/>
            <p:cNvSpPr/>
            <p:nvPr/>
          </p:nvSpPr>
          <p:spPr>
            <a:xfrm>
              <a:off x="11589589" y="6532842"/>
              <a:ext cx="112415" cy="96914"/>
            </a:xfrm>
            <a:custGeom>
              <a:avLst/>
              <a:gdLst>
                <a:gd name="connsiteX0" fmla="*/ 0 w 112415"/>
                <a:gd name="connsiteY0" fmla="*/ 109 h 96914"/>
                <a:gd name="connsiteX1" fmla="*/ 112416 w 112415"/>
                <a:gd name="connsiteY1" fmla="*/ 96915 h 96914"/>
                <a:gd name="connsiteX2" fmla="*/ 0 w 112415"/>
                <a:gd name="connsiteY2" fmla="*/ 109 h 9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15" h="96914">
                  <a:moveTo>
                    <a:pt x="0" y="109"/>
                  </a:moveTo>
                  <a:cubicBezTo>
                    <a:pt x="53278" y="-2288"/>
                    <a:pt x="96379" y="34900"/>
                    <a:pt x="112416" y="96915"/>
                  </a:cubicBezTo>
                  <a:cubicBezTo>
                    <a:pt x="54716" y="86153"/>
                    <a:pt x="26319" y="46141"/>
                    <a:pt x="0" y="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5" name="任意多边形: 形状 268"/>
            <p:cNvSpPr/>
            <p:nvPr/>
          </p:nvSpPr>
          <p:spPr>
            <a:xfrm>
              <a:off x="8886068" y="4837495"/>
              <a:ext cx="78073" cy="75559"/>
            </a:xfrm>
            <a:custGeom>
              <a:avLst/>
              <a:gdLst>
                <a:gd name="connsiteX0" fmla="*/ 78000 w 78073"/>
                <a:gd name="connsiteY0" fmla="*/ 72728 h 75559"/>
                <a:gd name="connsiteX1" fmla="*/ 2292 w 78073"/>
                <a:gd name="connsiteY1" fmla="*/ 36552 h 75559"/>
                <a:gd name="connsiteX2" fmla="*/ 3624 w 78073"/>
                <a:gd name="connsiteY2" fmla="*/ 7889 h 75559"/>
                <a:gd name="connsiteX3" fmla="*/ 35857 w 78073"/>
                <a:gd name="connsiteY3" fmla="*/ 483 h 75559"/>
                <a:gd name="connsiteX4" fmla="*/ 78000 w 78073"/>
                <a:gd name="connsiteY4" fmla="*/ 72728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073" h="75559">
                  <a:moveTo>
                    <a:pt x="78000" y="72728"/>
                  </a:moveTo>
                  <a:cubicBezTo>
                    <a:pt x="35005" y="81145"/>
                    <a:pt x="13001" y="71289"/>
                    <a:pt x="2292" y="36552"/>
                  </a:cubicBezTo>
                  <a:cubicBezTo>
                    <a:pt x="-478" y="27548"/>
                    <a:pt x="-1491" y="12257"/>
                    <a:pt x="3624" y="7889"/>
                  </a:cubicBezTo>
                  <a:cubicBezTo>
                    <a:pt x="11190" y="1442"/>
                    <a:pt x="25361" y="-1168"/>
                    <a:pt x="35857" y="483"/>
                  </a:cubicBezTo>
                  <a:cubicBezTo>
                    <a:pt x="65266" y="5065"/>
                    <a:pt x="79225" y="30745"/>
                    <a:pt x="78000" y="727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6" name="任意多边形: 形状 269"/>
            <p:cNvSpPr/>
            <p:nvPr/>
          </p:nvSpPr>
          <p:spPr>
            <a:xfrm>
              <a:off x="7982961" y="5464939"/>
              <a:ext cx="92116" cy="68435"/>
            </a:xfrm>
            <a:custGeom>
              <a:avLst/>
              <a:gdLst>
                <a:gd name="connsiteX0" fmla="*/ 92117 w 92116"/>
                <a:gd name="connsiteY0" fmla="*/ 60214 h 68435"/>
                <a:gd name="connsiteX1" fmla="*/ 5488 w 92116"/>
                <a:gd name="connsiteY1" fmla="*/ 46468 h 68435"/>
                <a:gd name="connsiteX2" fmla="*/ 0 w 92116"/>
                <a:gd name="connsiteY2" fmla="*/ 4325 h 68435"/>
                <a:gd name="connsiteX3" fmla="*/ 55196 w 92116"/>
                <a:gd name="connsiteY3" fmla="*/ 3633 h 68435"/>
                <a:gd name="connsiteX4" fmla="*/ 92117 w 92116"/>
                <a:gd name="connsiteY4" fmla="*/ 60214 h 68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16" h="68435">
                  <a:moveTo>
                    <a:pt x="92117" y="60214"/>
                  </a:moveTo>
                  <a:cubicBezTo>
                    <a:pt x="51573" y="67619"/>
                    <a:pt x="22536" y="79287"/>
                    <a:pt x="5488" y="46468"/>
                  </a:cubicBezTo>
                  <a:cubicBezTo>
                    <a:pt x="-639" y="34640"/>
                    <a:pt x="1598" y="18497"/>
                    <a:pt x="0" y="4325"/>
                  </a:cubicBezTo>
                  <a:cubicBezTo>
                    <a:pt x="18807" y="3473"/>
                    <a:pt x="41983" y="-4519"/>
                    <a:pt x="55196" y="3633"/>
                  </a:cubicBezTo>
                  <a:cubicBezTo>
                    <a:pt x="70806" y="13223"/>
                    <a:pt x="77785" y="36825"/>
                    <a:pt x="92117" y="602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7" name="任意多边形: 形状 270"/>
            <p:cNvSpPr/>
            <p:nvPr/>
          </p:nvSpPr>
          <p:spPr>
            <a:xfrm>
              <a:off x="8092218" y="5292211"/>
              <a:ext cx="87138" cy="69752"/>
            </a:xfrm>
            <a:custGeom>
              <a:avLst/>
              <a:gdLst>
                <a:gd name="connsiteX0" fmla="*/ 68424 w 87138"/>
                <a:gd name="connsiteY0" fmla="*/ 69752 h 69752"/>
                <a:gd name="connsiteX1" fmla="*/ 15 w 87138"/>
                <a:gd name="connsiteY1" fmla="*/ 21270 h 69752"/>
                <a:gd name="connsiteX2" fmla="*/ 32355 w 87138"/>
                <a:gd name="connsiteY2" fmla="*/ 12 h 69752"/>
                <a:gd name="connsiteX3" fmla="*/ 86858 w 87138"/>
                <a:gd name="connsiteY3" fmla="*/ 47216 h 69752"/>
                <a:gd name="connsiteX4" fmla="*/ 68424 w 87138"/>
                <a:gd name="connsiteY4" fmla="*/ 69752 h 6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138" h="69752">
                  <a:moveTo>
                    <a:pt x="68424" y="69752"/>
                  </a:moveTo>
                  <a:cubicBezTo>
                    <a:pt x="25855" y="69859"/>
                    <a:pt x="-731" y="47322"/>
                    <a:pt x="15" y="21270"/>
                  </a:cubicBezTo>
                  <a:cubicBezTo>
                    <a:pt x="655" y="-947"/>
                    <a:pt x="17863" y="332"/>
                    <a:pt x="32355" y="12"/>
                  </a:cubicBezTo>
                  <a:cubicBezTo>
                    <a:pt x="59207" y="-628"/>
                    <a:pt x="90427" y="24839"/>
                    <a:pt x="86858" y="47216"/>
                  </a:cubicBezTo>
                  <a:cubicBezTo>
                    <a:pt x="85259" y="57605"/>
                    <a:pt x="71674" y="66076"/>
                    <a:pt x="68424" y="697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8" name="任意多边形: 形状 271"/>
            <p:cNvSpPr/>
            <p:nvPr/>
          </p:nvSpPr>
          <p:spPr>
            <a:xfrm>
              <a:off x="7690502" y="6701679"/>
              <a:ext cx="81995" cy="67710"/>
            </a:xfrm>
            <a:custGeom>
              <a:avLst/>
              <a:gdLst>
                <a:gd name="connsiteX0" fmla="*/ 40616 w 81995"/>
                <a:gd name="connsiteY0" fmla="*/ 749 h 67710"/>
                <a:gd name="connsiteX1" fmla="*/ 81746 w 81995"/>
                <a:gd name="connsiteY1" fmla="*/ 39855 h 67710"/>
                <a:gd name="connsiteX2" fmla="*/ 44931 w 81995"/>
                <a:gd name="connsiteY2" fmla="*/ 67559 h 67710"/>
                <a:gd name="connsiteX3" fmla="*/ 18 w 81995"/>
                <a:gd name="connsiteY3" fmla="*/ 23232 h 67710"/>
                <a:gd name="connsiteX4" fmla="*/ 40616 w 81995"/>
                <a:gd name="connsiteY4" fmla="*/ 749 h 6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95" h="67710">
                  <a:moveTo>
                    <a:pt x="40616" y="749"/>
                  </a:moveTo>
                  <a:cubicBezTo>
                    <a:pt x="69545" y="-4099"/>
                    <a:pt x="79242" y="15241"/>
                    <a:pt x="81746" y="39855"/>
                  </a:cubicBezTo>
                  <a:cubicBezTo>
                    <a:pt x="84570" y="67453"/>
                    <a:pt x="62832" y="66494"/>
                    <a:pt x="44931" y="67559"/>
                  </a:cubicBezTo>
                  <a:cubicBezTo>
                    <a:pt x="14563" y="69371"/>
                    <a:pt x="391" y="54879"/>
                    <a:pt x="18" y="23232"/>
                  </a:cubicBezTo>
                  <a:cubicBezTo>
                    <a:pt x="-248" y="2987"/>
                    <a:pt x="1936" y="1761"/>
                    <a:pt x="40616" y="7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9" name="任意多边形: 形状 272"/>
            <p:cNvSpPr/>
            <p:nvPr/>
          </p:nvSpPr>
          <p:spPr>
            <a:xfrm>
              <a:off x="11311959" y="6235022"/>
              <a:ext cx="106129" cy="90179"/>
            </a:xfrm>
            <a:custGeom>
              <a:avLst/>
              <a:gdLst>
                <a:gd name="connsiteX0" fmla="*/ 0 w 106129"/>
                <a:gd name="connsiteY0" fmla="*/ 2 h 90179"/>
                <a:gd name="connsiteX1" fmla="*/ 106129 w 106129"/>
                <a:gd name="connsiteY1" fmla="*/ 89827 h 90179"/>
                <a:gd name="connsiteX2" fmla="*/ 0 w 106129"/>
                <a:gd name="connsiteY2" fmla="*/ 2 h 9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27" h="90179">
                  <a:moveTo>
                    <a:pt x="0" y="2"/>
                  </a:moveTo>
                  <a:cubicBezTo>
                    <a:pt x="63667" y="-318"/>
                    <a:pt x="78372" y="50402"/>
                    <a:pt x="106129" y="89827"/>
                  </a:cubicBezTo>
                  <a:cubicBezTo>
                    <a:pt x="52905" y="94196"/>
                    <a:pt x="10016" y="57595"/>
                    <a:pt x="0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0" name="任意多边形: 形状 273"/>
            <p:cNvSpPr/>
            <p:nvPr/>
          </p:nvSpPr>
          <p:spPr>
            <a:xfrm>
              <a:off x="9850247" y="4987935"/>
              <a:ext cx="84858" cy="80577"/>
            </a:xfrm>
            <a:custGeom>
              <a:avLst/>
              <a:gdLst>
                <a:gd name="connsiteX0" fmla="*/ 84859 w 84858"/>
                <a:gd name="connsiteY0" fmla="*/ 80149 h 80577"/>
                <a:gd name="connsiteX1" fmla="*/ 1426 w 84858"/>
                <a:gd name="connsiteY1" fmla="*/ 26392 h 80577"/>
                <a:gd name="connsiteX2" fmla="*/ 23749 w 84858"/>
                <a:gd name="connsiteY2" fmla="*/ 286 h 80577"/>
                <a:gd name="connsiteX3" fmla="*/ 84859 w 84858"/>
                <a:gd name="connsiteY3" fmla="*/ 80149 h 8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858" h="80577">
                  <a:moveTo>
                    <a:pt x="84859" y="80149"/>
                  </a:moveTo>
                  <a:cubicBezTo>
                    <a:pt x="38827" y="83772"/>
                    <a:pt x="10057" y="64325"/>
                    <a:pt x="1426" y="26392"/>
                  </a:cubicBezTo>
                  <a:cubicBezTo>
                    <a:pt x="-2996" y="6999"/>
                    <a:pt x="2438" y="-1739"/>
                    <a:pt x="23749" y="286"/>
                  </a:cubicBezTo>
                  <a:cubicBezTo>
                    <a:pt x="57208" y="3482"/>
                    <a:pt x="77293" y="28470"/>
                    <a:pt x="84859" y="801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1" name="任意多边形: 形状 274"/>
            <p:cNvSpPr/>
            <p:nvPr/>
          </p:nvSpPr>
          <p:spPr>
            <a:xfrm>
              <a:off x="10471597" y="5402987"/>
              <a:ext cx="88586" cy="89619"/>
            </a:xfrm>
            <a:custGeom>
              <a:avLst/>
              <a:gdLst>
                <a:gd name="connsiteX0" fmla="*/ 67 w 88586"/>
                <a:gd name="connsiteY0" fmla="*/ 0 h 89619"/>
                <a:gd name="connsiteX1" fmla="*/ 88561 w 88586"/>
                <a:gd name="connsiteY1" fmla="*/ 73097 h 89619"/>
                <a:gd name="connsiteX2" fmla="*/ 72311 w 88586"/>
                <a:gd name="connsiteY2" fmla="*/ 89613 h 89619"/>
                <a:gd name="connsiteX3" fmla="*/ 67 w 88586"/>
                <a:gd name="connsiteY3" fmla="*/ 0 h 8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6" h="89619">
                  <a:moveTo>
                    <a:pt x="67" y="0"/>
                  </a:moveTo>
                  <a:cubicBezTo>
                    <a:pt x="37415" y="1705"/>
                    <a:pt x="84352" y="40065"/>
                    <a:pt x="88561" y="73097"/>
                  </a:cubicBezTo>
                  <a:cubicBezTo>
                    <a:pt x="89201" y="78105"/>
                    <a:pt x="77692" y="89933"/>
                    <a:pt x="72311" y="89613"/>
                  </a:cubicBezTo>
                  <a:cubicBezTo>
                    <a:pt x="35657" y="87535"/>
                    <a:pt x="-1798" y="41077"/>
                    <a:pt x="6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2" name="任意多边形: 形状 275"/>
            <p:cNvSpPr/>
            <p:nvPr/>
          </p:nvSpPr>
          <p:spPr>
            <a:xfrm>
              <a:off x="11031293" y="5930598"/>
              <a:ext cx="105969" cy="92261"/>
            </a:xfrm>
            <a:custGeom>
              <a:avLst/>
              <a:gdLst>
                <a:gd name="connsiteX0" fmla="*/ 0 w 105969"/>
                <a:gd name="connsiteY0" fmla="*/ 210 h 92261"/>
                <a:gd name="connsiteX1" fmla="*/ 105969 w 105969"/>
                <a:gd name="connsiteY1" fmla="*/ 92167 h 92261"/>
                <a:gd name="connsiteX2" fmla="*/ 0 w 105969"/>
                <a:gd name="connsiteY2" fmla="*/ 210 h 9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969" h="92261">
                  <a:moveTo>
                    <a:pt x="0" y="210"/>
                  </a:moveTo>
                  <a:cubicBezTo>
                    <a:pt x="48589" y="-2667"/>
                    <a:pt x="79117" y="23812"/>
                    <a:pt x="105969" y="92167"/>
                  </a:cubicBezTo>
                  <a:cubicBezTo>
                    <a:pt x="59937" y="94298"/>
                    <a:pt x="20831" y="60361"/>
                    <a:pt x="0" y="21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3" name="任意多边形: 形状 276"/>
            <p:cNvSpPr/>
            <p:nvPr/>
          </p:nvSpPr>
          <p:spPr>
            <a:xfrm>
              <a:off x="8632746" y="4977821"/>
              <a:ext cx="87770" cy="70123"/>
            </a:xfrm>
            <a:custGeom>
              <a:avLst/>
              <a:gdLst>
                <a:gd name="connsiteX0" fmla="*/ 70794 w 87770"/>
                <a:gd name="connsiteY0" fmla="*/ 70124 h 70123"/>
                <a:gd name="connsiteX1" fmla="*/ 148 w 87770"/>
                <a:gd name="connsiteY1" fmla="*/ 17112 h 70123"/>
                <a:gd name="connsiteX2" fmla="*/ 21779 w 87770"/>
                <a:gd name="connsiteY2" fmla="*/ 10 h 70123"/>
                <a:gd name="connsiteX3" fmla="*/ 87416 w 87770"/>
                <a:gd name="connsiteY3" fmla="*/ 53554 h 70123"/>
                <a:gd name="connsiteX4" fmla="*/ 70794 w 87770"/>
                <a:gd name="connsiteY4" fmla="*/ 70124 h 7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770" h="70123">
                  <a:moveTo>
                    <a:pt x="70794" y="70124"/>
                  </a:moveTo>
                  <a:cubicBezTo>
                    <a:pt x="29877" y="69271"/>
                    <a:pt x="-2463" y="42792"/>
                    <a:pt x="148" y="17112"/>
                  </a:cubicBezTo>
                  <a:cubicBezTo>
                    <a:pt x="840" y="10453"/>
                    <a:pt x="14160" y="117"/>
                    <a:pt x="21779" y="10"/>
                  </a:cubicBezTo>
                  <a:cubicBezTo>
                    <a:pt x="61097" y="-576"/>
                    <a:pt x="91412" y="24145"/>
                    <a:pt x="87416" y="53554"/>
                  </a:cubicBezTo>
                  <a:cubicBezTo>
                    <a:pt x="86351" y="61493"/>
                    <a:pt x="73298" y="67779"/>
                    <a:pt x="70794" y="701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4" name="任意多边形: 形状 277"/>
            <p:cNvSpPr/>
            <p:nvPr/>
          </p:nvSpPr>
          <p:spPr>
            <a:xfrm>
              <a:off x="8373112" y="5126849"/>
              <a:ext cx="82306" cy="72048"/>
            </a:xfrm>
            <a:custGeom>
              <a:avLst/>
              <a:gdLst>
                <a:gd name="connsiteX0" fmla="*/ 20672 w 82306"/>
                <a:gd name="connsiteY0" fmla="*/ 0 h 72048"/>
                <a:gd name="connsiteX1" fmla="*/ 81835 w 82306"/>
                <a:gd name="connsiteY1" fmla="*/ 54929 h 72048"/>
                <a:gd name="connsiteX2" fmla="*/ 54876 w 82306"/>
                <a:gd name="connsiteY2" fmla="*/ 71978 h 72048"/>
                <a:gd name="connsiteX3" fmla="*/ 373 w 82306"/>
                <a:gd name="connsiteY3" fmla="*/ 22270 h 72048"/>
                <a:gd name="connsiteX4" fmla="*/ 20672 w 82306"/>
                <a:gd name="connsiteY4" fmla="*/ 0 h 72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306" h="72048">
                  <a:moveTo>
                    <a:pt x="20672" y="0"/>
                  </a:moveTo>
                  <a:cubicBezTo>
                    <a:pt x="61802" y="533"/>
                    <a:pt x="86044" y="25467"/>
                    <a:pt x="81835" y="54929"/>
                  </a:cubicBezTo>
                  <a:cubicBezTo>
                    <a:pt x="80823" y="62015"/>
                    <a:pt x="64520" y="71498"/>
                    <a:pt x="54876" y="71978"/>
                  </a:cubicBezTo>
                  <a:cubicBezTo>
                    <a:pt x="23549" y="73523"/>
                    <a:pt x="-3516" y="49442"/>
                    <a:pt x="373" y="22270"/>
                  </a:cubicBezTo>
                  <a:cubicBezTo>
                    <a:pt x="1812" y="11828"/>
                    <a:pt x="17369" y="3410"/>
                    <a:pt x="2067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5" name="任意多边形: 形状 278"/>
            <p:cNvSpPr/>
            <p:nvPr/>
          </p:nvSpPr>
          <p:spPr>
            <a:xfrm>
              <a:off x="10849888" y="5752008"/>
              <a:ext cx="94509" cy="93235"/>
            </a:xfrm>
            <a:custGeom>
              <a:avLst/>
              <a:gdLst>
                <a:gd name="connsiteX0" fmla="*/ 94509 w 94509"/>
                <a:gd name="connsiteY0" fmla="*/ 93236 h 93235"/>
                <a:gd name="connsiteX1" fmla="*/ 474 w 94509"/>
                <a:gd name="connsiteY1" fmla="*/ 0 h 93235"/>
                <a:gd name="connsiteX2" fmla="*/ 94509 w 94509"/>
                <a:gd name="connsiteY2" fmla="*/ 93236 h 9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09" h="93235">
                  <a:moveTo>
                    <a:pt x="94509" y="93236"/>
                  </a:moveTo>
                  <a:cubicBezTo>
                    <a:pt x="32760" y="90572"/>
                    <a:pt x="-4694" y="52265"/>
                    <a:pt x="474" y="0"/>
                  </a:cubicBezTo>
                  <a:cubicBezTo>
                    <a:pt x="52793" y="8951"/>
                    <a:pt x="77194" y="45339"/>
                    <a:pt x="94509" y="932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6" name="任意多边形: 形状 279"/>
            <p:cNvSpPr/>
            <p:nvPr/>
          </p:nvSpPr>
          <p:spPr>
            <a:xfrm>
              <a:off x="7861327" y="5635962"/>
              <a:ext cx="84024" cy="64626"/>
            </a:xfrm>
            <a:custGeom>
              <a:avLst/>
              <a:gdLst>
                <a:gd name="connsiteX0" fmla="*/ 83540 w 84024"/>
                <a:gd name="connsiteY0" fmla="*/ 64474 h 64626"/>
                <a:gd name="connsiteX1" fmla="*/ 0 w 84024"/>
                <a:gd name="connsiteY1" fmla="*/ 23077 h 64626"/>
                <a:gd name="connsiteX2" fmla="*/ 43155 w 84024"/>
                <a:gd name="connsiteY2" fmla="*/ 1820 h 64626"/>
                <a:gd name="connsiteX3" fmla="*/ 83540 w 84024"/>
                <a:gd name="connsiteY3" fmla="*/ 64474 h 6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024" h="64626">
                  <a:moveTo>
                    <a:pt x="83540" y="64474"/>
                  </a:moveTo>
                  <a:cubicBezTo>
                    <a:pt x="17529" y="65913"/>
                    <a:pt x="-106" y="57548"/>
                    <a:pt x="0" y="23077"/>
                  </a:cubicBezTo>
                  <a:cubicBezTo>
                    <a:pt x="54" y="-9902"/>
                    <a:pt x="27172" y="2299"/>
                    <a:pt x="43155" y="1820"/>
                  </a:cubicBezTo>
                  <a:cubicBezTo>
                    <a:pt x="73737" y="861"/>
                    <a:pt x="86790" y="22331"/>
                    <a:pt x="83540" y="644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7" name="任意多边形: 形状 280"/>
            <p:cNvSpPr/>
            <p:nvPr/>
          </p:nvSpPr>
          <p:spPr>
            <a:xfrm>
              <a:off x="8477280" y="4969201"/>
              <a:ext cx="81378" cy="72250"/>
            </a:xfrm>
            <a:custGeom>
              <a:avLst/>
              <a:gdLst>
                <a:gd name="connsiteX0" fmla="*/ 16719 w 81378"/>
                <a:gd name="connsiteY0" fmla="*/ 0 h 72250"/>
                <a:gd name="connsiteX1" fmla="*/ 80866 w 81378"/>
                <a:gd name="connsiteY1" fmla="*/ 53597 h 72250"/>
                <a:gd name="connsiteX2" fmla="*/ 56251 w 81378"/>
                <a:gd name="connsiteY2" fmla="*/ 72244 h 72250"/>
                <a:gd name="connsiteX3" fmla="*/ 310 w 81378"/>
                <a:gd name="connsiteY3" fmla="*/ 20778 h 72250"/>
                <a:gd name="connsiteX4" fmla="*/ 16719 w 81378"/>
                <a:gd name="connsiteY4" fmla="*/ 0 h 7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8" h="72250">
                  <a:moveTo>
                    <a:pt x="16719" y="0"/>
                  </a:moveTo>
                  <a:cubicBezTo>
                    <a:pt x="60247" y="1438"/>
                    <a:pt x="85341" y="24401"/>
                    <a:pt x="80866" y="53597"/>
                  </a:cubicBezTo>
                  <a:cubicBezTo>
                    <a:pt x="79694" y="61216"/>
                    <a:pt x="64882" y="72138"/>
                    <a:pt x="56251" y="72244"/>
                  </a:cubicBezTo>
                  <a:cubicBezTo>
                    <a:pt x="22846" y="72671"/>
                    <a:pt x="-3153" y="48589"/>
                    <a:pt x="310" y="20778"/>
                  </a:cubicBezTo>
                  <a:cubicBezTo>
                    <a:pt x="1535" y="11561"/>
                    <a:pt x="13629" y="3729"/>
                    <a:pt x="167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8" name="任意多边形: 形状 281"/>
            <p:cNvSpPr/>
            <p:nvPr/>
          </p:nvSpPr>
          <p:spPr>
            <a:xfrm>
              <a:off x="7743598" y="5818233"/>
              <a:ext cx="81701" cy="70145"/>
            </a:xfrm>
            <a:custGeom>
              <a:avLst/>
              <a:gdLst>
                <a:gd name="connsiteX0" fmla="*/ 17621 w 81701"/>
                <a:gd name="connsiteY0" fmla="*/ 0 h 70145"/>
                <a:gd name="connsiteX1" fmla="*/ 81555 w 81701"/>
                <a:gd name="connsiteY1" fmla="*/ 46085 h 70145"/>
                <a:gd name="connsiteX2" fmla="*/ 43248 w 81701"/>
                <a:gd name="connsiteY2" fmla="*/ 70060 h 70145"/>
                <a:gd name="connsiteX3" fmla="*/ 359 w 81701"/>
                <a:gd name="connsiteY3" fmla="*/ 21524 h 70145"/>
                <a:gd name="connsiteX4" fmla="*/ 17621 w 81701"/>
                <a:gd name="connsiteY4" fmla="*/ 0 h 7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01" h="70145">
                  <a:moveTo>
                    <a:pt x="17621" y="0"/>
                  </a:moveTo>
                  <a:cubicBezTo>
                    <a:pt x="59231" y="1385"/>
                    <a:pt x="83846" y="22590"/>
                    <a:pt x="81555" y="46085"/>
                  </a:cubicBezTo>
                  <a:cubicBezTo>
                    <a:pt x="79210" y="69794"/>
                    <a:pt x="60883" y="70540"/>
                    <a:pt x="43248" y="70060"/>
                  </a:cubicBezTo>
                  <a:cubicBezTo>
                    <a:pt x="15597" y="69261"/>
                    <a:pt x="-2837" y="50241"/>
                    <a:pt x="359" y="21524"/>
                  </a:cubicBezTo>
                  <a:cubicBezTo>
                    <a:pt x="1425" y="11721"/>
                    <a:pt x="14745" y="3303"/>
                    <a:pt x="1762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9" name="任意多边形: 形状 282"/>
            <p:cNvSpPr/>
            <p:nvPr/>
          </p:nvSpPr>
          <p:spPr>
            <a:xfrm>
              <a:off x="8731664" y="4826204"/>
              <a:ext cx="82076" cy="75216"/>
            </a:xfrm>
            <a:custGeom>
              <a:avLst/>
              <a:gdLst>
                <a:gd name="connsiteX0" fmla="*/ 17962 w 82076"/>
                <a:gd name="connsiteY0" fmla="*/ 0 h 75216"/>
                <a:gd name="connsiteX1" fmla="*/ 81948 w 82076"/>
                <a:gd name="connsiteY1" fmla="*/ 54769 h 75216"/>
                <a:gd name="connsiteX2" fmla="*/ 61916 w 82076"/>
                <a:gd name="connsiteY2" fmla="*/ 75121 h 75216"/>
                <a:gd name="connsiteX3" fmla="*/ 380 w 82076"/>
                <a:gd name="connsiteY3" fmla="*/ 18381 h 75216"/>
                <a:gd name="connsiteX4" fmla="*/ 17962 w 82076"/>
                <a:gd name="connsiteY4" fmla="*/ 0 h 7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076" h="75216">
                  <a:moveTo>
                    <a:pt x="17962" y="0"/>
                  </a:moveTo>
                  <a:cubicBezTo>
                    <a:pt x="58186" y="852"/>
                    <a:pt x="84132" y="25040"/>
                    <a:pt x="81948" y="54769"/>
                  </a:cubicBezTo>
                  <a:cubicBezTo>
                    <a:pt x="81415" y="62335"/>
                    <a:pt x="69321" y="74589"/>
                    <a:pt x="61916" y="75121"/>
                  </a:cubicBezTo>
                  <a:cubicBezTo>
                    <a:pt x="30961" y="77199"/>
                    <a:pt x="-4042" y="44860"/>
                    <a:pt x="380" y="18381"/>
                  </a:cubicBezTo>
                  <a:cubicBezTo>
                    <a:pt x="1872" y="9750"/>
                    <a:pt x="14818" y="3037"/>
                    <a:pt x="1796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0" name="任意多边形: 形状 283"/>
            <p:cNvSpPr/>
            <p:nvPr/>
          </p:nvSpPr>
          <p:spPr>
            <a:xfrm>
              <a:off x="8315959" y="4965522"/>
              <a:ext cx="78737" cy="69961"/>
            </a:xfrm>
            <a:custGeom>
              <a:avLst/>
              <a:gdLst>
                <a:gd name="connsiteX0" fmla="*/ 146 w 78737"/>
                <a:gd name="connsiteY0" fmla="*/ 10551 h 69961"/>
                <a:gd name="connsiteX1" fmla="*/ 27318 w 78737"/>
                <a:gd name="connsiteY1" fmla="*/ 2 h 69961"/>
                <a:gd name="connsiteX2" fmla="*/ 77985 w 78737"/>
                <a:gd name="connsiteY2" fmla="*/ 52214 h 69961"/>
                <a:gd name="connsiteX3" fmla="*/ 52518 w 78737"/>
                <a:gd name="connsiteY3" fmla="*/ 69956 h 69961"/>
                <a:gd name="connsiteX4" fmla="*/ 146 w 78737"/>
                <a:gd name="connsiteY4" fmla="*/ 10551 h 69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737" h="69961">
                  <a:moveTo>
                    <a:pt x="146" y="10551"/>
                  </a:moveTo>
                  <a:cubicBezTo>
                    <a:pt x="6753" y="7834"/>
                    <a:pt x="17088" y="-157"/>
                    <a:pt x="27318" y="2"/>
                  </a:cubicBezTo>
                  <a:cubicBezTo>
                    <a:pt x="60243" y="429"/>
                    <a:pt x="83259" y="23764"/>
                    <a:pt x="77985" y="52214"/>
                  </a:cubicBezTo>
                  <a:cubicBezTo>
                    <a:pt x="76599" y="59727"/>
                    <a:pt x="61469" y="69849"/>
                    <a:pt x="52518" y="69956"/>
                  </a:cubicBezTo>
                  <a:cubicBezTo>
                    <a:pt x="17195" y="70329"/>
                    <a:pt x="-1878" y="50723"/>
                    <a:pt x="146" y="105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1" name="任意多边形: 形状 284"/>
            <p:cNvSpPr/>
            <p:nvPr/>
          </p:nvSpPr>
          <p:spPr>
            <a:xfrm>
              <a:off x="7491682" y="6728001"/>
              <a:ext cx="80926" cy="68199"/>
            </a:xfrm>
            <a:custGeom>
              <a:avLst/>
              <a:gdLst>
                <a:gd name="connsiteX0" fmla="*/ 38898 w 80926"/>
                <a:gd name="connsiteY0" fmla="*/ 0 h 68199"/>
                <a:gd name="connsiteX1" fmla="*/ 80828 w 80926"/>
                <a:gd name="connsiteY1" fmla="*/ 44167 h 68199"/>
                <a:gd name="connsiteX2" fmla="*/ 39484 w 80926"/>
                <a:gd name="connsiteY2" fmla="*/ 68142 h 68199"/>
                <a:gd name="connsiteX3" fmla="*/ 6 w 80926"/>
                <a:gd name="connsiteY3" fmla="*/ 27491 h 68199"/>
                <a:gd name="connsiteX4" fmla="*/ 38898 w 80926"/>
                <a:gd name="connsiteY4" fmla="*/ 0 h 6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26" h="68199">
                  <a:moveTo>
                    <a:pt x="38898" y="0"/>
                  </a:moveTo>
                  <a:cubicBezTo>
                    <a:pt x="65644" y="533"/>
                    <a:pt x="82373" y="18647"/>
                    <a:pt x="80828" y="44167"/>
                  </a:cubicBezTo>
                  <a:cubicBezTo>
                    <a:pt x="79176" y="71605"/>
                    <a:pt x="54935" y="67396"/>
                    <a:pt x="39484" y="68142"/>
                  </a:cubicBezTo>
                  <a:cubicBezTo>
                    <a:pt x="14497" y="69314"/>
                    <a:pt x="432" y="52425"/>
                    <a:pt x="6" y="27491"/>
                  </a:cubicBezTo>
                  <a:cubicBezTo>
                    <a:pt x="-421" y="-1758"/>
                    <a:pt x="23448" y="2931"/>
                    <a:pt x="3889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2" name="任意多边形: 形状 285"/>
            <p:cNvSpPr/>
            <p:nvPr/>
          </p:nvSpPr>
          <p:spPr>
            <a:xfrm>
              <a:off x="10400219" y="5261499"/>
              <a:ext cx="91158" cy="90289"/>
            </a:xfrm>
            <a:custGeom>
              <a:avLst/>
              <a:gdLst>
                <a:gd name="connsiteX0" fmla="*/ 91158 w 91158"/>
                <a:gd name="connsiteY0" fmla="*/ 82137 h 90289"/>
                <a:gd name="connsiteX1" fmla="*/ 72138 w 91158"/>
                <a:gd name="connsiteY1" fmla="*/ 90288 h 90289"/>
                <a:gd name="connsiteX2" fmla="*/ 0 w 91158"/>
                <a:gd name="connsiteY2" fmla="*/ 15913 h 90289"/>
                <a:gd name="connsiteX3" fmla="*/ 13586 w 91158"/>
                <a:gd name="connsiteY3" fmla="*/ 36 h 90289"/>
                <a:gd name="connsiteX4" fmla="*/ 91158 w 91158"/>
                <a:gd name="connsiteY4" fmla="*/ 82137 h 9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58" h="90289">
                  <a:moveTo>
                    <a:pt x="91158" y="82137"/>
                  </a:moveTo>
                  <a:cubicBezTo>
                    <a:pt x="86257" y="84375"/>
                    <a:pt x="79117" y="90395"/>
                    <a:pt x="72138" y="90288"/>
                  </a:cubicBezTo>
                  <a:cubicBezTo>
                    <a:pt x="46511" y="89862"/>
                    <a:pt x="-106" y="42019"/>
                    <a:pt x="0" y="15913"/>
                  </a:cubicBezTo>
                  <a:cubicBezTo>
                    <a:pt x="0" y="10372"/>
                    <a:pt x="8418" y="462"/>
                    <a:pt x="13586" y="36"/>
                  </a:cubicBezTo>
                  <a:cubicBezTo>
                    <a:pt x="34950" y="-1615"/>
                    <a:pt x="89826" y="53740"/>
                    <a:pt x="91158" y="821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3" name="任意多边形: 形状 286"/>
            <p:cNvSpPr/>
            <p:nvPr/>
          </p:nvSpPr>
          <p:spPr>
            <a:xfrm>
              <a:off x="10583334" y="5448325"/>
              <a:ext cx="94694" cy="88500"/>
            </a:xfrm>
            <a:custGeom>
              <a:avLst/>
              <a:gdLst>
                <a:gd name="connsiteX0" fmla="*/ 0 w 94694"/>
                <a:gd name="connsiteY0" fmla="*/ 640 h 88500"/>
                <a:gd name="connsiteX1" fmla="*/ 94621 w 94694"/>
                <a:gd name="connsiteY1" fmla="*/ 71553 h 88500"/>
                <a:gd name="connsiteX2" fmla="*/ 71605 w 94694"/>
                <a:gd name="connsiteY2" fmla="*/ 84978 h 88500"/>
                <a:gd name="connsiteX3" fmla="*/ 0 w 94694"/>
                <a:gd name="connsiteY3" fmla="*/ 640 h 8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694" h="88500">
                  <a:moveTo>
                    <a:pt x="0" y="640"/>
                  </a:moveTo>
                  <a:cubicBezTo>
                    <a:pt x="42302" y="-5540"/>
                    <a:pt x="92330" y="34152"/>
                    <a:pt x="94621" y="71553"/>
                  </a:cubicBezTo>
                  <a:cubicBezTo>
                    <a:pt x="95793" y="90946"/>
                    <a:pt x="82740" y="90999"/>
                    <a:pt x="71605" y="84978"/>
                  </a:cubicBezTo>
                  <a:cubicBezTo>
                    <a:pt x="38040" y="66917"/>
                    <a:pt x="11188" y="42250"/>
                    <a:pt x="0" y="6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4" name="任意多边形: 形状 287"/>
            <p:cNvSpPr/>
            <p:nvPr/>
          </p:nvSpPr>
          <p:spPr>
            <a:xfrm>
              <a:off x="10960750" y="5796069"/>
              <a:ext cx="88053" cy="90844"/>
            </a:xfrm>
            <a:custGeom>
              <a:avLst/>
              <a:gdLst>
                <a:gd name="connsiteX0" fmla="*/ 3 w 88053"/>
                <a:gd name="connsiteY0" fmla="*/ 0 h 90844"/>
                <a:gd name="connsiteX1" fmla="*/ 88018 w 88053"/>
                <a:gd name="connsiteY1" fmla="*/ 73363 h 90844"/>
                <a:gd name="connsiteX2" fmla="*/ 72940 w 88053"/>
                <a:gd name="connsiteY2" fmla="*/ 90838 h 90844"/>
                <a:gd name="connsiteX3" fmla="*/ 3 w 88053"/>
                <a:gd name="connsiteY3" fmla="*/ 0 h 9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053" h="90844">
                  <a:moveTo>
                    <a:pt x="3" y="0"/>
                  </a:moveTo>
                  <a:cubicBezTo>
                    <a:pt x="36711" y="2185"/>
                    <a:pt x="83329" y="40704"/>
                    <a:pt x="88018" y="73363"/>
                  </a:cubicBezTo>
                  <a:cubicBezTo>
                    <a:pt x="88764" y="78638"/>
                    <a:pt x="77842" y="91158"/>
                    <a:pt x="72940" y="90838"/>
                  </a:cubicBezTo>
                  <a:cubicBezTo>
                    <a:pt x="41773" y="88654"/>
                    <a:pt x="-423" y="35962"/>
                    <a:pt x="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5" name="任意多边形: 形状 288"/>
            <p:cNvSpPr/>
            <p:nvPr/>
          </p:nvSpPr>
          <p:spPr>
            <a:xfrm>
              <a:off x="9397746" y="4759526"/>
              <a:ext cx="81488" cy="80849"/>
            </a:xfrm>
            <a:custGeom>
              <a:avLst/>
              <a:gdLst>
                <a:gd name="connsiteX0" fmla="*/ 68356 w 81488"/>
                <a:gd name="connsiteY0" fmla="*/ 80849 h 80849"/>
                <a:gd name="connsiteX1" fmla="*/ 53439 w 81488"/>
                <a:gd name="connsiteY1" fmla="*/ 79357 h 80849"/>
                <a:gd name="connsiteX2" fmla="*/ 481 w 81488"/>
                <a:gd name="connsiteY2" fmla="*/ 15584 h 80849"/>
                <a:gd name="connsiteX3" fmla="*/ 18276 w 81488"/>
                <a:gd name="connsiteY3" fmla="*/ 27 h 80849"/>
                <a:gd name="connsiteX4" fmla="*/ 81463 w 81488"/>
                <a:gd name="connsiteY4" fmla="*/ 61350 h 80849"/>
                <a:gd name="connsiteX5" fmla="*/ 68356 w 81488"/>
                <a:gd name="connsiteY5" fmla="*/ 80849 h 8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88" h="80849">
                  <a:moveTo>
                    <a:pt x="68356" y="80849"/>
                  </a:moveTo>
                  <a:cubicBezTo>
                    <a:pt x="57647" y="79784"/>
                    <a:pt x="55517" y="79784"/>
                    <a:pt x="53439" y="79357"/>
                  </a:cubicBezTo>
                  <a:cubicBezTo>
                    <a:pt x="25575" y="74083"/>
                    <a:pt x="-4154" y="39825"/>
                    <a:pt x="481" y="15584"/>
                  </a:cubicBezTo>
                  <a:cubicBezTo>
                    <a:pt x="1706" y="9244"/>
                    <a:pt x="11935" y="240"/>
                    <a:pt x="18276" y="27"/>
                  </a:cubicBezTo>
                  <a:cubicBezTo>
                    <a:pt x="47525" y="-1092"/>
                    <a:pt x="82582" y="32739"/>
                    <a:pt x="81463" y="61350"/>
                  </a:cubicBezTo>
                  <a:cubicBezTo>
                    <a:pt x="81143" y="69181"/>
                    <a:pt x="71286" y="76640"/>
                    <a:pt x="68356" y="808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6" name="任意多边形: 形状 289"/>
            <p:cNvSpPr/>
            <p:nvPr/>
          </p:nvSpPr>
          <p:spPr>
            <a:xfrm>
              <a:off x="8208835" y="5127702"/>
              <a:ext cx="81165" cy="70755"/>
            </a:xfrm>
            <a:custGeom>
              <a:avLst/>
              <a:gdLst>
                <a:gd name="connsiteX0" fmla="*/ 16859 w 81165"/>
                <a:gd name="connsiteY0" fmla="*/ 0 h 70755"/>
                <a:gd name="connsiteX1" fmla="*/ 81165 w 81165"/>
                <a:gd name="connsiteY1" fmla="*/ 47577 h 70755"/>
                <a:gd name="connsiteX2" fmla="*/ 50424 w 81165"/>
                <a:gd name="connsiteY2" fmla="*/ 70753 h 70755"/>
                <a:gd name="connsiteX3" fmla="*/ 130 w 81165"/>
                <a:gd name="connsiteY3" fmla="*/ 21684 h 70755"/>
                <a:gd name="connsiteX4" fmla="*/ 16859 w 81165"/>
                <a:gd name="connsiteY4" fmla="*/ 0 h 7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65" h="70755">
                  <a:moveTo>
                    <a:pt x="16859" y="0"/>
                  </a:moveTo>
                  <a:cubicBezTo>
                    <a:pt x="55698" y="746"/>
                    <a:pt x="81325" y="23122"/>
                    <a:pt x="81165" y="47577"/>
                  </a:cubicBezTo>
                  <a:cubicBezTo>
                    <a:pt x="81005" y="68941"/>
                    <a:pt x="66141" y="70646"/>
                    <a:pt x="50424" y="70753"/>
                  </a:cubicBezTo>
                  <a:cubicBezTo>
                    <a:pt x="20002" y="71019"/>
                    <a:pt x="-1895" y="51360"/>
                    <a:pt x="130" y="21684"/>
                  </a:cubicBezTo>
                  <a:cubicBezTo>
                    <a:pt x="822" y="12467"/>
                    <a:pt x="13502" y="4102"/>
                    <a:pt x="1685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7" name="任意多边形: 形状 290"/>
            <p:cNvSpPr/>
            <p:nvPr/>
          </p:nvSpPr>
          <p:spPr>
            <a:xfrm>
              <a:off x="8827434" y="4681338"/>
              <a:ext cx="80049" cy="75025"/>
            </a:xfrm>
            <a:custGeom>
              <a:avLst/>
              <a:gdLst>
                <a:gd name="connsiteX0" fmla="*/ 67160 w 80049"/>
                <a:gd name="connsiteY0" fmla="*/ 75019 h 75025"/>
                <a:gd name="connsiteX1" fmla="*/ 190 w 80049"/>
                <a:gd name="connsiteY1" fmla="*/ 20143 h 75025"/>
                <a:gd name="connsiteX2" fmla="*/ 21129 w 80049"/>
                <a:gd name="connsiteY2" fmla="*/ 110 h 75025"/>
                <a:gd name="connsiteX3" fmla="*/ 79894 w 80049"/>
                <a:gd name="connsiteY3" fmla="*/ 56158 h 75025"/>
                <a:gd name="connsiteX4" fmla="*/ 67160 w 80049"/>
                <a:gd name="connsiteY4" fmla="*/ 75019 h 7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49" h="75025">
                  <a:moveTo>
                    <a:pt x="67160" y="75019"/>
                  </a:moveTo>
                  <a:cubicBezTo>
                    <a:pt x="25124" y="75498"/>
                    <a:pt x="-2580" y="50724"/>
                    <a:pt x="190" y="20143"/>
                  </a:cubicBezTo>
                  <a:cubicBezTo>
                    <a:pt x="883" y="12577"/>
                    <a:pt x="13350" y="696"/>
                    <a:pt x="21129" y="110"/>
                  </a:cubicBezTo>
                  <a:cubicBezTo>
                    <a:pt x="49366" y="-2127"/>
                    <a:pt x="82611" y="30106"/>
                    <a:pt x="79894" y="56158"/>
                  </a:cubicBezTo>
                  <a:cubicBezTo>
                    <a:pt x="79041" y="64363"/>
                    <a:pt x="69558" y="71662"/>
                    <a:pt x="67160" y="750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8" name="任意多边形: 形状 291"/>
            <p:cNvSpPr/>
            <p:nvPr/>
          </p:nvSpPr>
          <p:spPr>
            <a:xfrm>
              <a:off x="11223145" y="6099751"/>
              <a:ext cx="107727" cy="91702"/>
            </a:xfrm>
            <a:custGeom>
              <a:avLst/>
              <a:gdLst>
                <a:gd name="connsiteX0" fmla="*/ 107727 w 107727"/>
                <a:gd name="connsiteY0" fmla="*/ 91425 h 91702"/>
                <a:gd name="connsiteX1" fmla="*/ 0 w 107727"/>
                <a:gd name="connsiteY1" fmla="*/ 0 h 91702"/>
                <a:gd name="connsiteX2" fmla="*/ 107727 w 107727"/>
                <a:gd name="connsiteY2" fmla="*/ 91425 h 9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727" h="91702">
                  <a:moveTo>
                    <a:pt x="107727" y="91425"/>
                  </a:moveTo>
                  <a:cubicBezTo>
                    <a:pt x="52905" y="94674"/>
                    <a:pt x="24241" y="69687"/>
                    <a:pt x="0" y="0"/>
                  </a:cubicBezTo>
                  <a:cubicBezTo>
                    <a:pt x="57646" y="4209"/>
                    <a:pt x="80556" y="46831"/>
                    <a:pt x="107727" y="914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9" name="任意多边形: 形状 292"/>
            <p:cNvSpPr/>
            <p:nvPr/>
          </p:nvSpPr>
          <p:spPr>
            <a:xfrm>
              <a:off x="7805738" y="5470280"/>
              <a:ext cx="77642" cy="69561"/>
            </a:xfrm>
            <a:custGeom>
              <a:avLst/>
              <a:gdLst>
                <a:gd name="connsiteX0" fmla="*/ 40352 w 77642"/>
                <a:gd name="connsiteY0" fmla="*/ 69523 h 69561"/>
                <a:gd name="connsiteX1" fmla="*/ 128 w 77642"/>
                <a:gd name="connsiteY1" fmla="*/ 24024 h 69561"/>
                <a:gd name="connsiteX2" fmla="*/ 28365 w 77642"/>
                <a:gd name="connsiteY2" fmla="*/ 103 h 69561"/>
                <a:gd name="connsiteX3" fmla="*/ 77593 w 77642"/>
                <a:gd name="connsiteY3" fmla="*/ 45122 h 69561"/>
                <a:gd name="connsiteX4" fmla="*/ 40352 w 77642"/>
                <a:gd name="connsiteY4" fmla="*/ 69523 h 6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642" h="69561">
                  <a:moveTo>
                    <a:pt x="40352" y="69523"/>
                  </a:moveTo>
                  <a:cubicBezTo>
                    <a:pt x="12754" y="70376"/>
                    <a:pt x="2472" y="56897"/>
                    <a:pt x="128" y="24024"/>
                  </a:cubicBezTo>
                  <a:cubicBezTo>
                    <a:pt x="-1524" y="849"/>
                    <a:pt x="13127" y="902"/>
                    <a:pt x="28365" y="103"/>
                  </a:cubicBezTo>
                  <a:cubicBezTo>
                    <a:pt x="58946" y="-1442"/>
                    <a:pt x="76261" y="14488"/>
                    <a:pt x="77593" y="45122"/>
                  </a:cubicBezTo>
                  <a:cubicBezTo>
                    <a:pt x="78872" y="75491"/>
                    <a:pt x="54950" y="66114"/>
                    <a:pt x="40352" y="695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0" name="任意多边形: 形状 293"/>
            <p:cNvSpPr/>
            <p:nvPr/>
          </p:nvSpPr>
          <p:spPr>
            <a:xfrm>
              <a:off x="8584405" y="4813176"/>
              <a:ext cx="76619" cy="77759"/>
            </a:xfrm>
            <a:custGeom>
              <a:avLst/>
              <a:gdLst>
                <a:gd name="connsiteX0" fmla="*/ 70440 w 76619"/>
                <a:gd name="connsiteY0" fmla="*/ 77760 h 77759"/>
                <a:gd name="connsiteX1" fmla="*/ 7252 w 76619"/>
                <a:gd name="connsiteY1" fmla="*/ 54104 h 77759"/>
                <a:gd name="connsiteX2" fmla="*/ 4269 w 76619"/>
                <a:gd name="connsiteY2" fmla="*/ 6900 h 77759"/>
                <a:gd name="connsiteX3" fmla="*/ 61808 w 76619"/>
                <a:gd name="connsiteY3" fmla="*/ 20380 h 77759"/>
                <a:gd name="connsiteX4" fmla="*/ 76620 w 76619"/>
                <a:gd name="connsiteY4" fmla="*/ 67957 h 77759"/>
                <a:gd name="connsiteX5" fmla="*/ 70440 w 76619"/>
                <a:gd name="connsiteY5" fmla="*/ 77760 h 7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619" h="77759">
                  <a:moveTo>
                    <a:pt x="70440" y="77760"/>
                  </a:moveTo>
                  <a:cubicBezTo>
                    <a:pt x="48915" y="70461"/>
                    <a:pt x="24194" y="67317"/>
                    <a:pt x="7252" y="54104"/>
                  </a:cubicBezTo>
                  <a:cubicBezTo>
                    <a:pt x="-1432" y="47338"/>
                    <a:pt x="-2178" y="19687"/>
                    <a:pt x="4269" y="6900"/>
                  </a:cubicBezTo>
                  <a:cubicBezTo>
                    <a:pt x="11568" y="-7538"/>
                    <a:pt x="53071" y="2478"/>
                    <a:pt x="61808" y="20380"/>
                  </a:cubicBezTo>
                  <a:cubicBezTo>
                    <a:pt x="69001" y="35138"/>
                    <a:pt x="71825" y="52027"/>
                    <a:pt x="76620" y="67957"/>
                  </a:cubicBezTo>
                  <a:cubicBezTo>
                    <a:pt x="74542" y="71260"/>
                    <a:pt x="72517" y="74510"/>
                    <a:pt x="70440" y="777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1" name="任意多边形: 形状 294"/>
            <p:cNvSpPr/>
            <p:nvPr/>
          </p:nvSpPr>
          <p:spPr>
            <a:xfrm>
              <a:off x="7491252" y="6192113"/>
              <a:ext cx="77489" cy="68406"/>
            </a:xfrm>
            <a:custGeom>
              <a:avLst/>
              <a:gdLst>
                <a:gd name="connsiteX0" fmla="*/ 23238 w 77489"/>
                <a:gd name="connsiteY0" fmla="*/ 22 h 68406"/>
                <a:gd name="connsiteX1" fmla="*/ 77422 w 77489"/>
                <a:gd name="connsiteY1" fmla="*/ 40992 h 68406"/>
                <a:gd name="connsiteX2" fmla="*/ 39488 w 77489"/>
                <a:gd name="connsiteY2" fmla="*/ 68217 h 68406"/>
                <a:gd name="connsiteX3" fmla="*/ 702 w 77489"/>
                <a:gd name="connsiteY3" fmla="*/ 24210 h 68406"/>
                <a:gd name="connsiteX4" fmla="*/ 23238 w 77489"/>
                <a:gd name="connsiteY4" fmla="*/ 22 h 6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89" h="68406">
                  <a:moveTo>
                    <a:pt x="23238" y="22"/>
                  </a:moveTo>
                  <a:cubicBezTo>
                    <a:pt x="63143" y="-618"/>
                    <a:pt x="76037" y="12861"/>
                    <a:pt x="77422" y="40992"/>
                  </a:cubicBezTo>
                  <a:cubicBezTo>
                    <a:pt x="78914" y="70348"/>
                    <a:pt x="55578" y="66512"/>
                    <a:pt x="39488" y="68217"/>
                  </a:cubicBezTo>
                  <a:cubicBezTo>
                    <a:pt x="16419" y="70668"/>
                    <a:pt x="-4093" y="48931"/>
                    <a:pt x="702" y="24210"/>
                  </a:cubicBezTo>
                  <a:cubicBezTo>
                    <a:pt x="2993" y="12542"/>
                    <a:pt x="19562" y="3698"/>
                    <a:pt x="23238" y="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2" name="任意多边形: 形状 295"/>
            <p:cNvSpPr/>
            <p:nvPr/>
          </p:nvSpPr>
          <p:spPr>
            <a:xfrm>
              <a:off x="9791682" y="4841150"/>
              <a:ext cx="81223" cy="81649"/>
            </a:xfrm>
            <a:custGeom>
              <a:avLst/>
              <a:gdLst>
                <a:gd name="connsiteX0" fmla="*/ 0 w 81223"/>
                <a:gd name="connsiteY0" fmla="*/ 8442 h 81649"/>
                <a:gd name="connsiteX1" fmla="*/ 22057 w 81223"/>
                <a:gd name="connsiteY1" fmla="*/ 24 h 81649"/>
                <a:gd name="connsiteX2" fmla="*/ 81195 w 81223"/>
                <a:gd name="connsiteY2" fmla="*/ 63425 h 81649"/>
                <a:gd name="connsiteX3" fmla="*/ 60683 w 81223"/>
                <a:gd name="connsiteY3" fmla="*/ 81646 h 81649"/>
                <a:gd name="connsiteX4" fmla="*/ 0 w 81223"/>
                <a:gd name="connsiteY4" fmla="*/ 8442 h 8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23" h="81649">
                  <a:moveTo>
                    <a:pt x="0" y="8442"/>
                  </a:moveTo>
                  <a:cubicBezTo>
                    <a:pt x="5328" y="6258"/>
                    <a:pt x="13906" y="-455"/>
                    <a:pt x="22057" y="24"/>
                  </a:cubicBezTo>
                  <a:cubicBezTo>
                    <a:pt x="46192" y="1463"/>
                    <a:pt x="82367" y="39503"/>
                    <a:pt x="81195" y="63425"/>
                  </a:cubicBezTo>
                  <a:cubicBezTo>
                    <a:pt x="80876" y="70138"/>
                    <a:pt x="67982" y="81539"/>
                    <a:pt x="60683" y="81646"/>
                  </a:cubicBezTo>
                  <a:cubicBezTo>
                    <a:pt x="33352" y="82072"/>
                    <a:pt x="-53" y="44724"/>
                    <a:pt x="0" y="84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3" name="任意多边形: 形状 296"/>
            <p:cNvSpPr/>
            <p:nvPr/>
          </p:nvSpPr>
          <p:spPr>
            <a:xfrm>
              <a:off x="9119138" y="4706116"/>
              <a:ext cx="76368" cy="83592"/>
            </a:xfrm>
            <a:custGeom>
              <a:avLst/>
              <a:gdLst>
                <a:gd name="connsiteX0" fmla="*/ 13714 w 76368"/>
                <a:gd name="connsiteY0" fmla="*/ 0 h 83592"/>
                <a:gd name="connsiteX1" fmla="*/ 66938 w 76368"/>
                <a:gd name="connsiteY1" fmla="*/ 37401 h 83592"/>
                <a:gd name="connsiteX2" fmla="*/ 76368 w 76368"/>
                <a:gd name="connsiteY2" fmla="*/ 83593 h 83592"/>
                <a:gd name="connsiteX3" fmla="*/ 29004 w 76368"/>
                <a:gd name="connsiteY3" fmla="*/ 75921 h 83592"/>
                <a:gd name="connsiteX4" fmla="*/ 501 w 76368"/>
                <a:gd name="connsiteY4" fmla="*/ 35962 h 83592"/>
                <a:gd name="connsiteX5" fmla="*/ 13714 w 76368"/>
                <a:gd name="connsiteY5" fmla="*/ 0 h 8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8" h="83592">
                  <a:moveTo>
                    <a:pt x="13714" y="0"/>
                  </a:moveTo>
                  <a:cubicBezTo>
                    <a:pt x="37635" y="16036"/>
                    <a:pt x="56602" y="23495"/>
                    <a:pt x="66938" y="37401"/>
                  </a:cubicBezTo>
                  <a:cubicBezTo>
                    <a:pt x="75409" y="48802"/>
                    <a:pt x="73598" y="67929"/>
                    <a:pt x="76368" y="83593"/>
                  </a:cubicBezTo>
                  <a:cubicBezTo>
                    <a:pt x="60332" y="81462"/>
                    <a:pt x="41525" y="83752"/>
                    <a:pt x="29004" y="75921"/>
                  </a:cubicBezTo>
                  <a:cubicBezTo>
                    <a:pt x="16005" y="67822"/>
                    <a:pt x="6361" y="51040"/>
                    <a:pt x="501" y="35962"/>
                  </a:cubicBezTo>
                  <a:cubicBezTo>
                    <a:pt x="-2270" y="28823"/>
                    <a:pt x="7054" y="16942"/>
                    <a:pt x="137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4" name="任意多边形: 形状 297"/>
            <p:cNvSpPr/>
            <p:nvPr/>
          </p:nvSpPr>
          <p:spPr>
            <a:xfrm>
              <a:off x="10283564" y="5227544"/>
              <a:ext cx="90583" cy="89400"/>
            </a:xfrm>
            <a:custGeom>
              <a:avLst/>
              <a:gdLst>
                <a:gd name="connsiteX0" fmla="*/ 8236 w 90583"/>
                <a:gd name="connsiteY0" fmla="*/ 0 h 89400"/>
                <a:gd name="connsiteX1" fmla="*/ 90549 w 90583"/>
                <a:gd name="connsiteY1" fmla="*/ 75707 h 89400"/>
                <a:gd name="connsiteX2" fmla="*/ 72222 w 90583"/>
                <a:gd name="connsiteY2" fmla="*/ 89400 h 89400"/>
                <a:gd name="connsiteX3" fmla="*/ 31 w 90583"/>
                <a:gd name="connsiteY3" fmla="*/ 18541 h 89400"/>
                <a:gd name="connsiteX4" fmla="*/ 8236 w 90583"/>
                <a:gd name="connsiteY4" fmla="*/ 0 h 8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83" h="89400">
                  <a:moveTo>
                    <a:pt x="8236" y="0"/>
                  </a:moveTo>
                  <a:cubicBezTo>
                    <a:pt x="38018" y="586"/>
                    <a:pt x="92148" y="52745"/>
                    <a:pt x="90549" y="75707"/>
                  </a:cubicBezTo>
                  <a:cubicBezTo>
                    <a:pt x="90176" y="80929"/>
                    <a:pt x="78509" y="89506"/>
                    <a:pt x="72222" y="89400"/>
                  </a:cubicBezTo>
                  <a:cubicBezTo>
                    <a:pt x="48673" y="88920"/>
                    <a:pt x="2002" y="42888"/>
                    <a:pt x="31" y="18541"/>
                  </a:cubicBezTo>
                  <a:cubicBezTo>
                    <a:pt x="-502" y="11881"/>
                    <a:pt x="6051" y="4635"/>
                    <a:pt x="823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5" name="任意多边形: 形状 298"/>
            <p:cNvSpPr/>
            <p:nvPr/>
          </p:nvSpPr>
          <p:spPr>
            <a:xfrm>
              <a:off x="8420342" y="4811973"/>
              <a:ext cx="81377" cy="71024"/>
            </a:xfrm>
            <a:custGeom>
              <a:avLst/>
              <a:gdLst>
                <a:gd name="connsiteX0" fmla="*/ 63375 w 81377"/>
                <a:gd name="connsiteY0" fmla="*/ 71024 h 71024"/>
                <a:gd name="connsiteX1" fmla="*/ 401 w 81377"/>
                <a:gd name="connsiteY1" fmla="*/ 17534 h 71024"/>
                <a:gd name="connsiteX2" fmla="*/ 26294 w 81377"/>
                <a:gd name="connsiteY2" fmla="*/ 5 h 71024"/>
                <a:gd name="connsiteX3" fmla="*/ 80850 w 81377"/>
                <a:gd name="connsiteY3" fmla="*/ 50140 h 71024"/>
                <a:gd name="connsiteX4" fmla="*/ 63375 w 81377"/>
                <a:gd name="connsiteY4" fmla="*/ 71024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7" h="71024">
                  <a:moveTo>
                    <a:pt x="63375" y="71024"/>
                  </a:moveTo>
                  <a:cubicBezTo>
                    <a:pt x="27253" y="69586"/>
                    <a:pt x="-3915" y="41189"/>
                    <a:pt x="401" y="17534"/>
                  </a:cubicBezTo>
                  <a:cubicBezTo>
                    <a:pt x="1786" y="10075"/>
                    <a:pt x="17183" y="165"/>
                    <a:pt x="26294" y="5"/>
                  </a:cubicBezTo>
                  <a:cubicBezTo>
                    <a:pt x="58314" y="-421"/>
                    <a:pt x="85538" y="24833"/>
                    <a:pt x="80850" y="50140"/>
                  </a:cubicBezTo>
                  <a:cubicBezTo>
                    <a:pt x="79092" y="59463"/>
                    <a:pt x="67051" y="66869"/>
                    <a:pt x="63375" y="710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6" name="任意多边形: 形状 299"/>
            <p:cNvSpPr/>
            <p:nvPr/>
          </p:nvSpPr>
          <p:spPr>
            <a:xfrm>
              <a:off x="7923905" y="5298291"/>
              <a:ext cx="76932" cy="68052"/>
            </a:xfrm>
            <a:custGeom>
              <a:avLst/>
              <a:gdLst>
                <a:gd name="connsiteX0" fmla="*/ 49785 w 76932"/>
                <a:gd name="connsiteY0" fmla="*/ 67935 h 68052"/>
                <a:gd name="connsiteX1" fmla="*/ 131 w 76932"/>
                <a:gd name="connsiteY1" fmla="*/ 24673 h 68052"/>
                <a:gd name="connsiteX2" fmla="*/ 27995 w 76932"/>
                <a:gd name="connsiteY2" fmla="*/ 6 h 68052"/>
                <a:gd name="connsiteX3" fmla="*/ 76691 w 76932"/>
                <a:gd name="connsiteY3" fmla="*/ 41775 h 68052"/>
                <a:gd name="connsiteX4" fmla="*/ 49785 w 76932"/>
                <a:gd name="connsiteY4" fmla="*/ 67935 h 6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32" h="68052">
                  <a:moveTo>
                    <a:pt x="49785" y="67935"/>
                  </a:moveTo>
                  <a:cubicBezTo>
                    <a:pt x="17819" y="68787"/>
                    <a:pt x="2315" y="54083"/>
                    <a:pt x="131" y="24673"/>
                  </a:cubicBezTo>
                  <a:cubicBezTo>
                    <a:pt x="-1414" y="3362"/>
                    <a:pt x="10893" y="166"/>
                    <a:pt x="27995" y="6"/>
                  </a:cubicBezTo>
                  <a:cubicBezTo>
                    <a:pt x="59535" y="-314"/>
                    <a:pt x="73974" y="12526"/>
                    <a:pt x="76691" y="41775"/>
                  </a:cubicBezTo>
                  <a:cubicBezTo>
                    <a:pt x="78875" y="64951"/>
                    <a:pt x="65982" y="68841"/>
                    <a:pt x="49785" y="679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7" name="任意多边形: 形状 300"/>
            <p:cNvSpPr/>
            <p:nvPr/>
          </p:nvSpPr>
          <p:spPr>
            <a:xfrm>
              <a:off x="7747364" y="5304583"/>
              <a:ext cx="76437" cy="69851"/>
            </a:xfrm>
            <a:custGeom>
              <a:avLst/>
              <a:gdLst>
                <a:gd name="connsiteX0" fmla="*/ 23445 w 76437"/>
                <a:gd name="connsiteY0" fmla="*/ 0 h 69851"/>
                <a:gd name="connsiteX1" fmla="*/ 76403 w 76437"/>
                <a:gd name="connsiteY1" fmla="*/ 45765 h 69851"/>
                <a:gd name="connsiteX2" fmla="*/ 43904 w 76437"/>
                <a:gd name="connsiteY2" fmla="*/ 69847 h 69851"/>
                <a:gd name="connsiteX3" fmla="*/ 642 w 76437"/>
                <a:gd name="connsiteY3" fmla="*/ 19659 h 69851"/>
                <a:gd name="connsiteX4" fmla="*/ 23445 w 76437"/>
                <a:gd name="connsiteY4" fmla="*/ 0 h 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37" h="69851">
                  <a:moveTo>
                    <a:pt x="23445" y="0"/>
                  </a:moveTo>
                  <a:cubicBezTo>
                    <a:pt x="61538" y="373"/>
                    <a:pt x="75231" y="15770"/>
                    <a:pt x="76403" y="45765"/>
                  </a:cubicBezTo>
                  <a:cubicBezTo>
                    <a:pt x="77309" y="69794"/>
                    <a:pt x="60206" y="69634"/>
                    <a:pt x="43904" y="69847"/>
                  </a:cubicBezTo>
                  <a:cubicBezTo>
                    <a:pt x="16572" y="70220"/>
                    <a:pt x="-3940" y="49229"/>
                    <a:pt x="642" y="19659"/>
                  </a:cubicBezTo>
                  <a:cubicBezTo>
                    <a:pt x="2134" y="9856"/>
                    <a:pt x="20195" y="2557"/>
                    <a:pt x="2344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8" name="任意多边形: 形状 301"/>
            <p:cNvSpPr/>
            <p:nvPr/>
          </p:nvSpPr>
          <p:spPr>
            <a:xfrm>
              <a:off x="10517910" y="5308473"/>
              <a:ext cx="86948" cy="82853"/>
            </a:xfrm>
            <a:custGeom>
              <a:avLst/>
              <a:gdLst>
                <a:gd name="connsiteX0" fmla="*/ 86949 w 86948"/>
                <a:gd name="connsiteY0" fmla="*/ 82367 h 82853"/>
                <a:gd name="connsiteX1" fmla="*/ 0 w 86948"/>
                <a:gd name="connsiteY1" fmla="*/ 2184 h 82853"/>
                <a:gd name="connsiteX2" fmla="*/ 86949 w 86948"/>
                <a:gd name="connsiteY2" fmla="*/ 82367 h 8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948" h="82853">
                  <a:moveTo>
                    <a:pt x="86949" y="82367"/>
                  </a:moveTo>
                  <a:cubicBezTo>
                    <a:pt x="49335" y="87748"/>
                    <a:pt x="5860" y="47683"/>
                    <a:pt x="0" y="2184"/>
                  </a:cubicBezTo>
                  <a:cubicBezTo>
                    <a:pt x="40065" y="-10230"/>
                    <a:pt x="85936" y="32126"/>
                    <a:pt x="86949" y="823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9" name="任意多边形: 形状 302"/>
            <p:cNvSpPr/>
            <p:nvPr/>
          </p:nvSpPr>
          <p:spPr>
            <a:xfrm>
              <a:off x="11794441" y="6698272"/>
              <a:ext cx="116358" cy="94887"/>
            </a:xfrm>
            <a:custGeom>
              <a:avLst/>
              <a:gdLst>
                <a:gd name="connsiteX0" fmla="*/ 116358 w 116358"/>
                <a:gd name="connsiteY0" fmla="*/ 94887 h 94887"/>
                <a:gd name="connsiteX1" fmla="*/ 0 w 116358"/>
                <a:gd name="connsiteY1" fmla="*/ 0 h 94887"/>
                <a:gd name="connsiteX2" fmla="*/ 116358 w 116358"/>
                <a:gd name="connsiteY2" fmla="*/ 94887 h 9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58" h="94887">
                  <a:moveTo>
                    <a:pt x="116358" y="94887"/>
                  </a:moveTo>
                  <a:cubicBezTo>
                    <a:pt x="64040" y="88228"/>
                    <a:pt x="21204" y="53278"/>
                    <a:pt x="0" y="0"/>
                  </a:cubicBezTo>
                  <a:cubicBezTo>
                    <a:pt x="46245" y="1438"/>
                    <a:pt x="83433" y="31807"/>
                    <a:pt x="116358" y="948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0" name="任意多边形: 形状 303"/>
            <p:cNvSpPr/>
            <p:nvPr/>
          </p:nvSpPr>
          <p:spPr>
            <a:xfrm>
              <a:off x="8152865" y="4964591"/>
              <a:ext cx="77808" cy="68544"/>
            </a:xfrm>
            <a:custGeom>
              <a:avLst/>
              <a:gdLst>
                <a:gd name="connsiteX0" fmla="*/ 60841 w 77808"/>
                <a:gd name="connsiteY0" fmla="*/ 68543 h 68544"/>
                <a:gd name="connsiteX1" fmla="*/ 105 w 77808"/>
                <a:gd name="connsiteY1" fmla="*/ 18249 h 68544"/>
                <a:gd name="connsiteX2" fmla="*/ 21949 w 77808"/>
                <a:gd name="connsiteY2" fmla="*/ 241 h 68544"/>
                <a:gd name="connsiteX3" fmla="*/ 77677 w 77808"/>
                <a:gd name="connsiteY3" fmla="*/ 45314 h 68544"/>
                <a:gd name="connsiteX4" fmla="*/ 60841 w 77808"/>
                <a:gd name="connsiteY4" fmla="*/ 68543 h 6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08" h="68544">
                  <a:moveTo>
                    <a:pt x="60841" y="68543"/>
                  </a:moveTo>
                  <a:cubicBezTo>
                    <a:pt x="18699" y="68703"/>
                    <a:pt x="-1653" y="49470"/>
                    <a:pt x="105" y="18249"/>
                  </a:cubicBezTo>
                  <a:cubicBezTo>
                    <a:pt x="478" y="11589"/>
                    <a:pt x="13797" y="1040"/>
                    <a:pt x="21949" y="241"/>
                  </a:cubicBezTo>
                  <a:cubicBezTo>
                    <a:pt x="50719" y="-2636"/>
                    <a:pt x="80021" y="20700"/>
                    <a:pt x="77677" y="45314"/>
                  </a:cubicBezTo>
                  <a:cubicBezTo>
                    <a:pt x="76718" y="55543"/>
                    <a:pt x="63878" y="64654"/>
                    <a:pt x="60841" y="685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1" name="任意多边形: 形状 304"/>
            <p:cNvSpPr/>
            <p:nvPr/>
          </p:nvSpPr>
          <p:spPr>
            <a:xfrm>
              <a:off x="9981327" y="5021382"/>
              <a:ext cx="81680" cy="83271"/>
            </a:xfrm>
            <a:custGeom>
              <a:avLst/>
              <a:gdLst>
                <a:gd name="connsiteX0" fmla="*/ 449 w 81680"/>
                <a:gd name="connsiteY0" fmla="*/ 243 h 83271"/>
                <a:gd name="connsiteX1" fmla="*/ 81218 w 81680"/>
                <a:gd name="connsiteY1" fmla="*/ 61939 h 83271"/>
                <a:gd name="connsiteX2" fmla="*/ 59108 w 81680"/>
                <a:gd name="connsiteY2" fmla="*/ 82717 h 83271"/>
                <a:gd name="connsiteX3" fmla="*/ 449 w 81680"/>
                <a:gd name="connsiteY3" fmla="*/ 243 h 8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680" h="83271">
                  <a:moveTo>
                    <a:pt x="449" y="243"/>
                  </a:moveTo>
                  <a:cubicBezTo>
                    <a:pt x="35240" y="-3113"/>
                    <a:pt x="76476" y="28800"/>
                    <a:pt x="81218" y="61939"/>
                  </a:cubicBezTo>
                  <a:cubicBezTo>
                    <a:pt x="83829" y="80320"/>
                    <a:pt x="75251" y="85061"/>
                    <a:pt x="59108" y="82717"/>
                  </a:cubicBezTo>
                  <a:cubicBezTo>
                    <a:pt x="25596" y="77869"/>
                    <a:pt x="-4026" y="36312"/>
                    <a:pt x="449" y="2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2" name="任意多边形: 形状 305"/>
            <p:cNvSpPr/>
            <p:nvPr/>
          </p:nvSpPr>
          <p:spPr>
            <a:xfrm>
              <a:off x="9257314" y="4736333"/>
              <a:ext cx="81509" cy="76966"/>
            </a:xfrm>
            <a:custGeom>
              <a:avLst/>
              <a:gdLst>
                <a:gd name="connsiteX0" fmla="*/ 81136 w 81509"/>
                <a:gd name="connsiteY0" fmla="*/ 76551 h 76966"/>
                <a:gd name="connsiteX1" fmla="*/ 2338 w 81509"/>
                <a:gd name="connsiteY1" fmla="*/ 29667 h 76966"/>
                <a:gd name="connsiteX2" fmla="*/ 27645 w 81509"/>
                <a:gd name="connsiteY2" fmla="*/ 684 h 76966"/>
                <a:gd name="connsiteX3" fmla="*/ 81136 w 81509"/>
                <a:gd name="connsiteY3" fmla="*/ 76551 h 7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509" h="76966">
                  <a:moveTo>
                    <a:pt x="81136" y="76551"/>
                  </a:moveTo>
                  <a:cubicBezTo>
                    <a:pt x="41177" y="79961"/>
                    <a:pt x="12301" y="62219"/>
                    <a:pt x="2338" y="29667"/>
                  </a:cubicBezTo>
                  <a:cubicBezTo>
                    <a:pt x="-4588" y="6917"/>
                    <a:pt x="3883" y="-2779"/>
                    <a:pt x="27645" y="684"/>
                  </a:cubicBezTo>
                  <a:cubicBezTo>
                    <a:pt x="60997" y="5639"/>
                    <a:pt x="84812" y="38404"/>
                    <a:pt x="81136" y="765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3" name="任意多边形: 形状 306"/>
            <p:cNvSpPr/>
            <p:nvPr/>
          </p:nvSpPr>
          <p:spPr>
            <a:xfrm>
              <a:off x="10219856" y="5085879"/>
              <a:ext cx="84708" cy="86111"/>
            </a:xfrm>
            <a:custGeom>
              <a:avLst/>
              <a:gdLst>
                <a:gd name="connsiteX0" fmla="*/ 8809 w 84708"/>
                <a:gd name="connsiteY0" fmla="*/ 0 h 86111"/>
                <a:gd name="connsiteX1" fmla="*/ 84677 w 84708"/>
                <a:gd name="connsiteY1" fmla="*/ 72351 h 86111"/>
                <a:gd name="connsiteX2" fmla="*/ 67361 w 84708"/>
                <a:gd name="connsiteY2" fmla="*/ 86097 h 86111"/>
                <a:gd name="connsiteX3" fmla="*/ 19 w 84708"/>
                <a:gd name="connsiteY3" fmla="*/ 17209 h 86111"/>
                <a:gd name="connsiteX4" fmla="*/ 8809 w 84708"/>
                <a:gd name="connsiteY4" fmla="*/ 0 h 8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08" h="86111">
                  <a:moveTo>
                    <a:pt x="8809" y="0"/>
                  </a:moveTo>
                  <a:cubicBezTo>
                    <a:pt x="39284" y="1811"/>
                    <a:pt x="86115" y="48642"/>
                    <a:pt x="84677" y="72351"/>
                  </a:cubicBezTo>
                  <a:cubicBezTo>
                    <a:pt x="84357" y="77519"/>
                    <a:pt x="73062" y="86523"/>
                    <a:pt x="67361" y="86097"/>
                  </a:cubicBezTo>
                  <a:cubicBezTo>
                    <a:pt x="39444" y="84072"/>
                    <a:pt x="2043" y="45552"/>
                    <a:pt x="19" y="17209"/>
                  </a:cubicBezTo>
                  <a:cubicBezTo>
                    <a:pt x="-408" y="10922"/>
                    <a:pt x="6572" y="4156"/>
                    <a:pt x="880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4" name="任意多边形: 形状 307"/>
            <p:cNvSpPr/>
            <p:nvPr/>
          </p:nvSpPr>
          <p:spPr>
            <a:xfrm>
              <a:off x="8981459" y="4701747"/>
              <a:ext cx="80533" cy="68890"/>
            </a:xfrm>
            <a:custGeom>
              <a:avLst/>
              <a:gdLst>
                <a:gd name="connsiteX0" fmla="*/ 80534 w 80533"/>
                <a:gd name="connsiteY0" fmla="*/ 66544 h 68890"/>
                <a:gd name="connsiteX1" fmla="*/ 1736 w 80533"/>
                <a:gd name="connsiteY1" fmla="*/ 40065 h 68890"/>
                <a:gd name="connsiteX2" fmla="*/ 2216 w 80533"/>
                <a:gd name="connsiteY2" fmla="*/ 0 h 68890"/>
                <a:gd name="connsiteX3" fmla="*/ 48993 w 80533"/>
                <a:gd name="connsiteY3" fmla="*/ 6926 h 68890"/>
                <a:gd name="connsiteX4" fmla="*/ 80534 w 80533"/>
                <a:gd name="connsiteY4" fmla="*/ 66544 h 6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533" h="68890">
                  <a:moveTo>
                    <a:pt x="80534" y="66544"/>
                  </a:moveTo>
                  <a:cubicBezTo>
                    <a:pt x="42920" y="69740"/>
                    <a:pt x="13510" y="75121"/>
                    <a:pt x="1736" y="40065"/>
                  </a:cubicBezTo>
                  <a:cubicBezTo>
                    <a:pt x="-2260" y="28131"/>
                    <a:pt x="1843" y="13426"/>
                    <a:pt x="2216" y="0"/>
                  </a:cubicBezTo>
                  <a:cubicBezTo>
                    <a:pt x="18252" y="1865"/>
                    <a:pt x="39670" y="-1918"/>
                    <a:pt x="48993" y="6926"/>
                  </a:cubicBezTo>
                  <a:cubicBezTo>
                    <a:pt x="63058" y="20245"/>
                    <a:pt x="68600" y="42462"/>
                    <a:pt x="80534" y="665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5" name="任意多边形: 形状 308"/>
            <p:cNvSpPr/>
            <p:nvPr/>
          </p:nvSpPr>
          <p:spPr>
            <a:xfrm>
              <a:off x="7621888" y="6532543"/>
              <a:ext cx="79637" cy="72067"/>
            </a:xfrm>
            <a:custGeom>
              <a:avLst/>
              <a:gdLst>
                <a:gd name="connsiteX0" fmla="*/ 45989 w 79637"/>
                <a:gd name="connsiteY0" fmla="*/ 72068 h 72067"/>
                <a:gd name="connsiteX1" fmla="*/ 117 w 79637"/>
                <a:gd name="connsiteY1" fmla="*/ 25982 h 72067"/>
                <a:gd name="connsiteX2" fmla="*/ 38370 w 79637"/>
                <a:gd name="connsiteY2" fmla="*/ 196 h 72067"/>
                <a:gd name="connsiteX3" fmla="*/ 78915 w 79637"/>
                <a:gd name="connsiteY3" fmla="*/ 39994 h 72067"/>
                <a:gd name="connsiteX4" fmla="*/ 45989 w 79637"/>
                <a:gd name="connsiteY4" fmla="*/ 72068 h 7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637" h="72067">
                  <a:moveTo>
                    <a:pt x="45989" y="72068"/>
                  </a:moveTo>
                  <a:cubicBezTo>
                    <a:pt x="12957" y="66580"/>
                    <a:pt x="1769" y="49904"/>
                    <a:pt x="117" y="25982"/>
                  </a:cubicBezTo>
                  <a:cubicBezTo>
                    <a:pt x="-1854" y="-2681"/>
                    <a:pt x="21481" y="1634"/>
                    <a:pt x="38370" y="196"/>
                  </a:cubicBezTo>
                  <a:cubicBezTo>
                    <a:pt x="64476" y="-1989"/>
                    <a:pt x="83656" y="14261"/>
                    <a:pt x="78915" y="39994"/>
                  </a:cubicBezTo>
                  <a:cubicBezTo>
                    <a:pt x="76624" y="52301"/>
                    <a:pt x="57497" y="61465"/>
                    <a:pt x="45989" y="720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6" name="任意多边形: 形状 309"/>
            <p:cNvSpPr/>
            <p:nvPr/>
          </p:nvSpPr>
          <p:spPr>
            <a:xfrm>
              <a:off x="11502479" y="6407231"/>
              <a:ext cx="104530" cy="87467"/>
            </a:xfrm>
            <a:custGeom>
              <a:avLst/>
              <a:gdLst>
                <a:gd name="connsiteX0" fmla="*/ 104531 w 104530"/>
                <a:gd name="connsiteY0" fmla="*/ 87468 h 87467"/>
                <a:gd name="connsiteX1" fmla="*/ 0 w 104530"/>
                <a:gd name="connsiteY1" fmla="*/ 146 h 87467"/>
                <a:gd name="connsiteX2" fmla="*/ 104531 w 104530"/>
                <a:gd name="connsiteY2" fmla="*/ 87468 h 8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530" h="87467">
                  <a:moveTo>
                    <a:pt x="104531" y="87468"/>
                  </a:moveTo>
                  <a:cubicBezTo>
                    <a:pt x="44061" y="85284"/>
                    <a:pt x="24295" y="42129"/>
                    <a:pt x="0" y="146"/>
                  </a:cubicBezTo>
                  <a:cubicBezTo>
                    <a:pt x="51253" y="-2411"/>
                    <a:pt x="88015" y="28756"/>
                    <a:pt x="104531" y="874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7" name="任意多边形: 形状 310"/>
            <p:cNvSpPr/>
            <p:nvPr/>
          </p:nvSpPr>
          <p:spPr>
            <a:xfrm>
              <a:off x="11413506" y="6275141"/>
              <a:ext cx="104051" cy="93182"/>
            </a:xfrm>
            <a:custGeom>
              <a:avLst/>
              <a:gdLst>
                <a:gd name="connsiteX0" fmla="*/ 104051 w 104051"/>
                <a:gd name="connsiteY0" fmla="*/ 93183 h 93182"/>
                <a:gd name="connsiteX1" fmla="*/ 0 w 104051"/>
                <a:gd name="connsiteY1" fmla="*/ 0 h 93182"/>
                <a:gd name="connsiteX2" fmla="*/ 104051 w 104051"/>
                <a:gd name="connsiteY2" fmla="*/ 93183 h 9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051" h="93182">
                  <a:moveTo>
                    <a:pt x="104051" y="93183"/>
                  </a:moveTo>
                  <a:cubicBezTo>
                    <a:pt x="45553" y="84339"/>
                    <a:pt x="22430" y="43954"/>
                    <a:pt x="0" y="0"/>
                  </a:cubicBezTo>
                  <a:cubicBezTo>
                    <a:pt x="47790" y="53"/>
                    <a:pt x="92757" y="39426"/>
                    <a:pt x="104051" y="9318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8" name="任意多边形: 形状 311"/>
            <p:cNvSpPr/>
            <p:nvPr/>
          </p:nvSpPr>
          <p:spPr>
            <a:xfrm>
              <a:off x="8676990" y="4671332"/>
              <a:ext cx="79799" cy="76180"/>
            </a:xfrm>
            <a:custGeom>
              <a:avLst/>
              <a:gdLst>
                <a:gd name="connsiteX0" fmla="*/ 63951 w 79799"/>
                <a:gd name="connsiteY0" fmla="*/ 76180 h 76180"/>
                <a:gd name="connsiteX1" fmla="*/ 35874 w 79799"/>
                <a:gd name="connsiteY1" fmla="*/ 66644 h 76180"/>
                <a:gd name="connsiteX2" fmla="*/ 870 w 79799"/>
                <a:gd name="connsiteY2" fmla="*/ 8784 h 76180"/>
                <a:gd name="connsiteX3" fmla="*/ 23513 w 79799"/>
                <a:gd name="connsiteY3" fmla="*/ 47 h 76180"/>
                <a:gd name="connsiteX4" fmla="*/ 79721 w 79799"/>
                <a:gd name="connsiteY4" fmla="*/ 50341 h 76180"/>
                <a:gd name="connsiteX5" fmla="*/ 63951 w 79799"/>
                <a:gd name="connsiteY5" fmla="*/ 76180 h 76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799" h="76180">
                  <a:moveTo>
                    <a:pt x="63951" y="76180"/>
                  </a:moveTo>
                  <a:cubicBezTo>
                    <a:pt x="49673" y="71439"/>
                    <a:pt x="42214" y="70107"/>
                    <a:pt x="35874" y="66644"/>
                  </a:cubicBezTo>
                  <a:cubicBezTo>
                    <a:pt x="13124" y="54230"/>
                    <a:pt x="-4138" y="37128"/>
                    <a:pt x="870" y="8784"/>
                  </a:cubicBezTo>
                  <a:cubicBezTo>
                    <a:pt x="1616" y="4522"/>
                    <a:pt x="15895" y="-539"/>
                    <a:pt x="23513" y="47"/>
                  </a:cubicBezTo>
                  <a:cubicBezTo>
                    <a:pt x="55000" y="2391"/>
                    <a:pt x="81426" y="25567"/>
                    <a:pt x="79721" y="50341"/>
                  </a:cubicBezTo>
                  <a:cubicBezTo>
                    <a:pt x="79029" y="59451"/>
                    <a:pt x="69225" y="67922"/>
                    <a:pt x="63951" y="761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9" name="任意多边形: 形状 312"/>
            <p:cNvSpPr/>
            <p:nvPr/>
          </p:nvSpPr>
          <p:spPr>
            <a:xfrm>
              <a:off x="10771990" y="5622537"/>
              <a:ext cx="91651" cy="87565"/>
            </a:xfrm>
            <a:custGeom>
              <a:avLst/>
              <a:gdLst>
                <a:gd name="connsiteX0" fmla="*/ 0 w 91651"/>
                <a:gd name="connsiteY0" fmla="*/ 113 h 87565"/>
                <a:gd name="connsiteX1" fmla="*/ 91638 w 91651"/>
                <a:gd name="connsiteY1" fmla="*/ 75927 h 87565"/>
                <a:gd name="connsiteX2" fmla="*/ 73257 w 91651"/>
                <a:gd name="connsiteY2" fmla="*/ 87489 h 87565"/>
                <a:gd name="connsiteX3" fmla="*/ 0 w 91651"/>
                <a:gd name="connsiteY3" fmla="*/ 113 h 8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51" h="87565">
                  <a:moveTo>
                    <a:pt x="0" y="113"/>
                  </a:moveTo>
                  <a:cubicBezTo>
                    <a:pt x="34204" y="-2657"/>
                    <a:pt x="92703" y="46039"/>
                    <a:pt x="91638" y="75927"/>
                  </a:cubicBezTo>
                  <a:cubicBezTo>
                    <a:pt x="91478" y="80243"/>
                    <a:pt x="78798" y="88448"/>
                    <a:pt x="73257" y="87489"/>
                  </a:cubicBezTo>
                  <a:cubicBezTo>
                    <a:pt x="44380" y="82267"/>
                    <a:pt x="4795" y="34531"/>
                    <a:pt x="0" y="1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0" name="任意多边形: 形状 313"/>
            <p:cNvSpPr/>
            <p:nvPr/>
          </p:nvSpPr>
          <p:spPr>
            <a:xfrm>
              <a:off x="7556142" y="6361688"/>
              <a:ext cx="78337" cy="63387"/>
            </a:xfrm>
            <a:custGeom>
              <a:avLst/>
              <a:gdLst>
                <a:gd name="connsiteX0" fmla="*/ 45724 w 78337"/>
                <a:gd name="connsiteY0" fmla="*/ 62525 h 63387"/>
                <a:gd name="connsiteX1" fmla="*/ 171 w 78337"/>
                <a:gd name="connsiteY1" fmla="*/ 28214 h 63387"/>
                <a:gd name="connsiteX2" fmla="*/ 36507 w 78337"/>
                <a:gd name="connsiteY2" fmla="*/ 243 h 63387"/>
                <a:gd name="connsiteX3" fmla="*/ 78063 w 78337"/>
                <a:gd name="connsiteY3" fmla="*/ 41213 h 63387"/>
                <a:gd name="connsiteX4" fmla="*/ 45724 w 78337"/>
                <a:gd name="connsiteY4" fmla="*/ 62525 h 6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37" h="63387">
                  <a:moveTo>
                    <a:pt x="45724" y="62525"/>
                  </a:moveTo>
                  <a:cubicBezTo>
                    <a:pt x="16208" y="66840"/>
                    <a:pt x="2302" y="54906"/>
                    <a:pt x="171" y="28214"/>
                  </a:cubicBezTo>
                  <a:cubicBezTo>
                    <a:pt x="-2066" y="30"/>
                    <a:pt x="18019" y="1788"/>
                    <a:pt x="36507" y="243"/>
                  </a:cubicBezTo>
                  <a:cubicBezTo>
                    <a:pt x="66768" y="-2315"/>
                    <a:pt x="75559" y="15587"/>
                    <a:pt x="78063" y="41213"/>
                  </a:cubicBezTo>
                  <a:cubicBezTo>
                    <a:pt x="81207" y="73127"/>
                    <a:pt x="56539" y="58848"/>
                    <a:pt x="45724" y="625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1" name="任意多边形: 形状 314"/>
            <p:cNvSpPr/>
            <p:nvPr/>
          </p:nvSpPr>
          <p:spPr>
            <a:xfrm>
              <a:off x="9534349" y="4786067"/>
              <a:ext cx="76881" cy="73701"/>
            </a:xfrm>
            <a:custGeom>
              <a:avLst/>
              <a:gdLst>
                <a:gd name="connsiteX0" fmla="*/ 76882 w 76881"/>
                <a:gd name="connsiteY0" fmla="*/ 71357 h 73701"/>
                <a:gd name="connsiteX1" fmla="*/ 109 w 76881"/>
                <a:gd name="connsiteY1" fmla="*/ 1457 h 73701"/>
                <a:gd name="connsiteX2" fmla="*/ 76882 w 76881"/>
                <a:gd name="connsiteY2" fmla="*/ 71357 h 7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81" h="73701">
                  <a:moveTo>
                    <a:pt x="76882" y="71357"/>
                  </a:moveTo>
                  <a:cubicBezTo>
                    <a:pt x="21473" y="81373"/>
                    <a:pt x="-1809" y="59529"/>
                    <a:pt x="109" y="1457"/>
                  </a:cubicBezTo>
                  <a:cubicBezTo>
                    <a:pt x="45502" y="-6269"/>
                    <a:pt x="71395" y="16694"/>
                    <a:pt x="76882" y="713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2" name="任意多边形: 形状 315"/>
            <p:cNvSpPr/>
            <p:nvPr/>
          </p:nvSpPr>
          <p:spPr>
            <a:xfrm>
              <a:off x="9914908" y="4874870"/>
              <a:ext cx="85249" cy="75211"/>
            </a:xfrm>
            <a:custGeom>
              <a:avLst/>
              <a:gdLst>
                <a:gd name="connsiteX0" fmla="*/ 85249 w 85249"/>
                <a:gd name="connsiteY0" fmla="*/ 73286 h 75211"/>
                <a:gd name="connsiteX1" fmla="*/ 5 w 85249"/>
                <a:gd name="connsiteY1" fmla="*/ 2800 h 75211"/>
                <a:gd name="connsiteX2" fmla="*/ 85249 w 85249"/>
                <a:gd name="connsiteY2" fmla="*/ 73286 h 7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249" h="75211">
                  <a:moveTo>
                    <a:pt x="85249" y="73286"/>
                  </a:moveTo>
                  <a:cubicBezTo>
                    <a:pt x="33037" y="83142"/>
                    <a:pt x="-474" y="54479"/>
                    <a:pt x="5" y="2800"/>
                  </a:cubicBezTo>
                  <a:cubicBezTo>
                    <a:pt x="40816" y="-7376"/>
                    <a:pt x="60902" y="8873"/>
                    <a:pt x="85249" y="732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3" name="任意多边形: 形状 316"/>
            <p:cNvSpPr/>
            <p:nvPr/>
          </p:nvSpPr>
          <p:spPr>
            <a:xfrm>
              <a:off x="7613267" y="6001348"/>
              <a:ext cx="81174" cy="69842"/>
            </a:xfrm>
            <a:custGeom>
              <a:avLst/>
              <a:gdLst>
                <a:gd name="connsiteX0" fmla="*/ 10283 w 81174"/>
                <a:gd name="connsiteY0" fmla="*/ 0 h 69842"/>
                <a:gd name="connsiteX1" fmla="*/ 75175 w 81174"/>
                <a:gd name="connsiteY1" fmla="*/ 18221 h 69842"/>
                <a:gd name="connsiteX2" fmla="*/ 76560 w 81174"/>
                <a:gd name="connsiteY2" fmla="*/ 60150 h 69842"/>
                <a:gd name="connsiteX3" fmla="*/ 30155 w 81174"/>
                <a:gd name="connsiteY3" fmla="*/ 66277 h 69842"/>
                <a:gd name="connsiteX4" fmla="*/ 0 w 81174"/>
                <a:gd name="connsiteY4" fmla="*/ 13426 h 69842"/>
                <a:gd name="connsiteX5" fmla="*/ 10283 w 81174"/>
                <a:gd name="connsiteY5" fmla="*/ 0 h 6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74" h="69842">
                  <a:moveTo>
                    <a:pt x="10283" y="0"/>
                  </a:moveTo>
                  <a:cubicBezTo>
                    <a:pt x="32233" y="5487"/>
                    <a:pt x="56155" y="7512"/>
                    <a:pt x="75175" y="18221"/>
                  </a:cubicBezTo>
                  <a:cubicBezTo>
                    <a:pt x="82154" y="22163"/>
                    <a:pt x="83593" y="54556"/>
                    <a:pt x="76560" y="60150"/>
                  </a:cubicBezTo>
                  <a:cubicBezTo>
                    <a:pt x="65532" y="68941"/>
                    <a:pt x="39053" y="73470"/>
                    <a:pt x="30155" y="66277"/>
                  </a:cubicBezTo>
                  <a:cubicBezTo>
                    <a:pt x="15450" y="54396"/>
                    <a:pt x="9590" y="31647"/>
                    <a:pt x="0" y="13426"/>
                  </a:cubicBezTo>
                  <a:cubicBezTo>
                    <a:pt x="3357" y="8951"/>
                    <a:pt x="6820" y="4475"/>
                    <a:pt x="1028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4" name="任意多边形: 形状 317"/>
            <p:cNvSpPr/>
            <p:nvPr/>
          </p:nvSpPr>
          <p:spPr>
            <a:xfrm>
              <a:off x="9665003" y="4815594"/>
              <a:ext cx="81110" cy="77944"/>
            </a:xfrm>
            <a:custGeom>
              <a:avLst/>
              <a:gdLst>
                <a:gd name="connsiteX0" fmla="*/ 465 w 81110"/>
                <a:gd name="connsiteY0" fmla="*/ 114 h 77944"/>
                <a:gd name="connsiteX1" fmla="*/ 78889 w 81110"/>
                <a:gd name="connsiteY1" fmla="*/ 50568 h 77944"/>
                <a:gd name="connsiteX2" fmla="*/ 55554 w 81110"/>
                <a:gd name="connsiteY2" fmla="*/ 76674 h 77944"/>
                <a:gd name="connsiteX3" fmla="*/ 465 w 81110"/>
                <a:gd name="connsiteY3" fmla="*/ 114 h 77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110" h="77944">
                  <a:moveTo>
                    <a:pt x="465" y="114"/>
                  </a:moveTo>
                  <a:cubicBezTo>
                    <a:pt x="38292" y="-1698"/>
                    <a:pt x="69566" y="18228"/>
                    <a:pt x="78889" y="50568"/>
                  </a:cubicBezTo>
                  <a:cubicBezTo>
                    <a:pt x="84803" y="71133"/>
                    <a:pt x="79529" y="81788"/>
                    <a:pt x="55554" y="76674"/>
                  </a:cubicBezTo>
                  <a:cubicBezTo>
                    <a:pt x="20444" y="69162"/>
                    <a:pt x="-3691" y="36129"/>
                    <a:pt x="465" y="1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5" name="任意多边形: 形状 318"/>
            <p:cNvSpPr/>
            <p:nvPr/>
          </p:nvSpPr>
          <p:spPr>
            <a:xfrm>
              <a:off x="9063973" y="4559176"/>
              <a:ext cx="75980" cy="78585"/>
            </a:xfrm>
            <a:custGeom>
              <a:avLst/>
              <a:gdLst>
                <a:gd name="connsiteX0" fmla="*/ 15015 w 75980"/>
                <a:gd name="connsiteY0" fmla="*/ 0 h 78585"/>
                <a:gd name="connsiteX1" fmla="*/ 75325 w 75980"/>
                <a:gd name="connsiteY1" fmla="*/ 59564 h 78585"/>
                <a:gd name="connsiteX2" fmla="*/ 56359 w 75980"/>
                <a:gd name="connsiteY2" fmla="*/ 78584 h 78585"/>
                <a:gd name="connsiteX3" fmla="*/ 310 w 75980"/>
                <a:gd name="connsiteY3" fmla="*/ 17315 h 78585"/>
                <a:gd name="connsiteX4" fmla="*/ 15015 w 75980"/>
                <a:gd name="connsiteY4" fmla="*/ 0 h 7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80" h="78585">
                  <a:moveTo>
                    <a:pt x="15015" y="0"/>
                  </a:moveTo>
                  <a:cubicBezTo>
                    <a:pt x="52256" y="4582"/>
                    <a:pt x="80707" y="35270"/>
                    <a:pt x="75325" y="59564"/>
                  </a:cubicBezTo>
                  <a:cubicBezTo>
                    <a:pt x="73621" y="67236"/>
                    <a:pt x="62965" y="78531"/>
                    <a:pt x="56359" y="78584"/>
                  </a:cubicBezTo>
                  <a:cubicBezTo>
                    <a:pt x="28015" y="78744"/>
                    <a:pt x="-3472" y="44114"/>
                    <a:pt x="310" y="17315"/>
                  </a:cubicBezTo>
                  <a:cubicBezTo>
                    <a:pt x="1376" y="9590"/>
                    <a:pt x="12085" y="3197"/>
                    <a:pt x="1501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6" name="任意多边形: 形状 319"/>
            <p:cNvSpPr/>
            <p:nvPr/>
          </p:nvSpPr>
          <p:spPr>
            <a:xfrm>
              <a:off x="10338044" y="5125547"/>
              <a:ext cx="82207" cy="82843"/>
            </a:xfrm>
            <a:custGeom>
              <a:avLst/>
              <a:gdLst>
                <a:gd name="connsiteX0" fmla="*/ 0 w 82207"/>
                <a:gd name="connsiteY0" fmla="*/ 450 h 82843"/>
                <a:gd name="connsiteX1" fmla="*/ 82207 w 82207"/>
                <a:gd name="connsiteY1" fmla="*/ 80686 h 82843"/>
                <a:gd name="connsiteX2" fmla="*/ 0 w 82207"/>
                <a:gd name="connsiteY2" fmla="*/ 450 h 8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207" h="82843">
                  <a:moveTo>
                    <a:pt x="0" y="450"/>
                  </a:moveTo>
                  <a:cubicBezTo>
                    <a:pt x="40278" y="-4079"/>
                    <a:pt x="70912" y="25810"/>
                    <a:pt x="82207" y="80686"/>
                  </a:cubicBezTo>
                  <a:cubicBezTo>
                    <a:pt x="41876" y="92780"/>
                    <a:pt x="479" y="52395"/>
                    <a:pt x="0" y="4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7" name="任意多边形: 形状 320"/>
            <p:cNvSpPr/>
            <p:nvPr/>
          </p:nvSpPr>
          <p:spPr>
            <a:xfrm>
              <a:off x="8040754" y="5129644"/>
              <a:ext cx="85097" cy="66585"/>
            </a:xfrm>
            <a:custGeom>
              <a:avLst/>
              <a:gdLst>
                <a:gd name="connsiteX0" fmla="*/ 85097 w 85097"/>
                <a:gd name="connsiteY0" fmla="*/ 61512 h 66585"/>
                <a:gd name="connsiteX1" fmla="*/ 4062 w 85097"/>
                <a:gd name="connsiteY1" fmla="*/ 44356 h 66585"/>
                <a:gd name="connsiteX2" fmla="*/ 2943 w 85097"/>
                <a:gd name="connsiteY2" fmla="*/ 6849 h 66585"/>
                <a:gd name="connsiteX3" fmla="*/ 50520 w 85097"/>
                <a:gd name="connsiteY3" fmla="*/ 3812 h 66585"/>
                <a:gd name="connsiteX4" fmla="*/ 85097 w 85097"/>
                <a:gd name="connsiteY4" fmla="*/ 61512 h 6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97" h="66585">
                  <a:moveTo>
                    <a:pt x="85097" y="61512"/>
                  </a:moveTo>
                  <a:cubicBezTo>
                    <a:pt x="45512" y="67905"/>
                    <a:pt x="18607" y="73339"/>
                    <a:pt x="4062" y="44356"/>
                  </a:cubicBezTo>
                  <a:cubicBezTo>
                    <a:pt x="-1319" y="33647"/>
                    <a:pt x="-999" y="8341"/>
                    <a:pt x="2943" y="6849"/>
                  </a:cubicBezTo>
                  <a:cubicBezTo>
                    <a:pt x="17808" y="1468"/>
                    <a:pt x="40717" y="-3807"/>
                    <a:pt x="50520" y="3812"/>
                  </a:cubicBezTo>
                  <a:cubicBezTo>
                    <a:pt x="65438" y="15480"/>
                    <a:pt x="71831" y="37910"/>
                    <a:pt x="85097" y="6151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8" name="任意多边形: 形状 321"/>
            <p:cNvSpPr/>
            <p:nvPr/>
          </p:nvSpPr>
          <p:spPr>
            <a:xfrm>
              <a:off x="9206672" y="4585399"/>
              <a:ext cx="72689" cy="73827"/>
            </a:xfrm>
            <a:custGeom>
              <a:avLst/>
              <a:gdLst>
                <a:gd name="connsiteX0" fmla="*/ 1087 w 72689"/>
                <a:gd name="connsiteY0" fmla="*/ 895 h 73827"/>
                <a:gd name="connsiteX1" fmla="*/ 71041 w 72689"/>
                <a:gd name="connsiteY1" fmla="*/ 39362 h 73827"/>
                <a:gd name="connsiteX2" fmla="*/ 67844 w 72689"/>
                <a:gd name="connsiteY2" fmla="*/ 68238 h 73827"/>
                <a:gd name="connsiteX3" fmla="*/ 40086 w 72689"/>
                <a:gd name="connsiteY3" fmla="*/ 72554 h 73827"/>
                <a:gd name="connsiteX4" fmla="*/ 1087 w 72689"/>
                <a:gd name="connsiteY4" fmla="*/ 895 h 7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89" h="73827">
                  <a:moveTo>
                    <a:pt x="1087" y="895"/>
                  </a:moveTo>
                  <a:cubicBezTo>
                    <a:pt x="33959" y="-3846"/>
                    <a:pt x="61771" y="10432"/>
                    <a:pt x="71041" y="39362"/>
                  </a:cubicBezTo>
                  <a:cubicBezTo>
                    <a:pt x="73865" y="48153"/>
                    <a:pt x="73225" y="62164"/>
                    <a:pt x="67844" y="68238"/>
                  </a:cubicBezTo>
                  <a:cubicBezTo>
                    <a:pt x="62942" y="73779"/>
                    <a:pt x="48504" y="75164"/>
                    <a:pt x="40086" y="72554"/>
                  </a:cubicBezTo>
                  <a:cubicBezTo>
                    <a:pt x="5829" y="62005"/>
                    <a:pt x="-3495" y="43411"/>
                    <a:pt x="1087" y="8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9" name="任意多边形: 形状 322"/>
            <p:cNvSpPr/>
            <p:nvPr/>
          </p:nvSpPr>
          <p:spPr>
            <a:xfrm>
              <a:off x="7683683" y="5652711"/>
              <a:ext cx="79849" cy="64081"/>
            </a:xfrm>
            <a:custGeom>
              <a:avLst/>
              <a:gdLst>
                <a:gd name="connsiteX0" fmla="*/ 55799 w 79849"/>
                <a:gd name="connsiteY0" fmla="*/ 64081 h 64081"/>
                <a:gd name="connsiteX1" fmla="*/ 17 w 79849"/>
                <a:gd name="connsiteY1" fmla="*/ 20607 h 64081"/>
                <a:gd name="connsiteX2" fmla="*/ 24152 w 79849"/>
                <a:gd name="connsiteY2" fmla="*/ 42 h 64081"/>
                <a:gd name="connsiteX3" fmla="*/ 79454 w 79849"/>
                <a:gd name="connsiteY3" fmla="*/ 40959 h 64081"/>
                <a:gd name="connsiteX4" fmla="*/ 55799 w 79849"/>
                <a:gd name="connsiteY4" fmla="*/ 64081 h 6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849" h="64081">
                  <a:moveTo>
                    <a:pt x="55799" y="64081"/>
                  </a:moveTo>
                  <a:cubicBezTo>
                    <a:pt x="14189" y="63762"/>
                    <a:pt x="763" y="49430"/>
                    <a:pt x="17" y="20607"/>
                  </a:cubicBezTo>
                  <a:cubicBezTo>
                    <a:pt x="-462" y="2173"/>
                    <a:pt x="8968" y="-384"/>
                    <a:pt x="24152" y="42"/>
                  </a:cubicBezTo>
                  <a:cubicBezTo>
                    <a:pt x="55053" y="894"/>
                    <a:pt x="83557" y="18955"/>
                    <a:pt x="79454" y="40959"/>
                  </a:cubicBezTo>
                  <a:cubicBezTo>
                    <a:pt x="77376" y="52201"/>
                    <a:pt x="59635" y="60619"/>
                    <a:pt x="55799" y="640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0" name="任意多边形: 形状 323"/>
            <p:cNvSpPr/>
            <p:nvPr/>
          </p:nvSpPr>
          <p:spPr>
            <a:xfrm>
              <a:off x="8256541" y="4803149"/>
              <a:ext cx="76972" cy="72329"/>
            </a:xfrm>
            <a:custGeom>
              <a:avLst/>
              <a:gdLst>
                <a:gd name="connsiteX0" fmla="*/ 0 w 76972"/>
                <a:gd name="connsiteY0" fmla="*/ 7870 h 72329"/>
                <a:gd name="connsiteX1" fmla="*/ 67982 w 76972"/>
                <a:gd name="connsiteY1" fmla="*/ 17514 h 72329"/>
                <a:gd name="connsiteX2" fmla="*/ 73949 w 76972"/>
                <a:gd name="connsiteY2" fmla="*/ 66209 h 72329"/>
                <a:gd name="connsiteX3" fmla="*/ 13959 w 76972"/>
                <a:gd name="connsiteY3" fmla="*/ 49480 h 72329"/>
                <a:gd name="connsiteX4" fmla="*/ 0 w 76972"/>
                <a:gd name="connsiteY4" fmla="*/ 7870 h 72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72" h="72329">
                  <a:moveTo>
                    <a:pt x="0" y="7870"/>
                  </a:moveTo>
                  <a:cubicBezTo>
                    <a:pt x="28397" y="-1720"/>
                    <a:pt x="53171" y="-6568"/>
                    <a:pt x="67982" y="17514"/>
                  </a:cubicBezTo>
                  <a:cubicBezTo>
                    <a:pt x="76080" y="30620"/>
                    <a:pt x="80183" y="53689"/>
                    <a:pt x="73949" y="66209"/>
                  </a:cubicBezTo>
                  <a:cubicBezTo>
                    <a:pt x="66757" y="80541"/>
                    <a:pt x="22643" y="67541"/>
                    <a:pt x="13959" y="49480"/>
                  </a:cubicBezTo>
                  <a:cubicBezTo>
                    <a:pt x="8151" y="37333"/>
                    <a:pt x="5221" y="23694"/>
                    <a:pt x="0" y="78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1" name="任意多边形: 形状 324"/>
            <p:cNvSpPr/>
            <p:nvPr/>
          </p:nvSpPr>
          <p:spPr>
            <a:xfrm>
              <a:off x="11699234" y="6567050"/>
              <a:ext cx="109005" cy="92636"/>
            </a:xfrm>
            <a:custGeom>
              <a:avLst/>
              <a:gdLst>
                <a:gd name="connsiteX0" fmla="*/ 0 w 109005"/>
                <a:gd name="connsiteY0" fmla="*/ 0 h 92636"/>
                <a:gd name="connsiteX1" fmla="*/ 109006 w 109005"/>
                <a:gd name="connsiteY1" fmla="*/ 92010 h 92636"/>
                <a:gd name="connsiteX2" fmla="*/ 0 w 109005"/>
                <a:gd name="connsiteY2" fmla="*/ 0 h 9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005" h="92636">
                  <a:moveTo>
                    <a:pt x="0" y="0"/>
                  </a:moveTo>
                  <a:cubicBezTo>
                    <a:pt x="55888" y="9270"/>
                    <a:pt x="83859" y="48056"/>
                    <a:pt x="109006" y="92010"/>
                  </a:cubicBezTo>
                  <a:cubicBezTo>
                    <a:pt x="66597" y="97924"/>
                    <a:pt x="23549" y="6153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2" name="任意多边形: 形状 325"/>
            <p:cNvSpPr/>
            <p:nvPr/>
          </p:nvSpPr>
          <p:spPr>
            <a:xfrm>
              <a:off x="11147761" y="5970926"/>
              <a:ext cx="89982" cy="91743"/>
            </a:xfrm>
            <a:custGeom>
              <a:avLst/>
              <a:gdLst>
                <a:gd name="connsiteX0" fmla="*/ 89983 w 89982"/>
                <a:gd name="connsiteY0" fmla="*/ 91744 h 91743"/>
                <a:gd name="connsiteX1" fmla="*/ 103 w 89982"/>
                <a:gd name="connsiteY1" fmla="*/ 0 h 91743"/>
                <a:gd name="connsiteX2" fmla="*/ 89983 w 89982"/>
                <a:gd name="connsiteY2" fmla="*/ 91744 h 9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82" h="91743">
                  <a:moveTo>
                    <a:pt x="89983" y="91744"/>
                  </a:moveTo>
                  <a:cubicBezTo>
                    <a:pt x="40967" y="83806"/>
                    <a:pt x="-2401" y="38466"/>
                    <a:pt x="103" y="0"/>
                  </a:cubicBezTo>
                  <a:cubicBezTo>
                    <a:pt x="39742" y="3037"/>
                    <a:pt x="89024" y="52052"/>
                    <a:pt x="89983" y="917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3" name="任意多边形: 形状 326"/>
            <p:cNvSpPr/>
            <p:nvPr/>
          </p:nvSpPr>
          <p:spPr>
            <a:xfrm>
              <a:off x="9471750" y="4632779"/>
              <a:ext cx="80716" cy="78504"/>
            </a:xfrm>
            <a:custGeom>
              <a:avLst/>
              <a:gdLst>
                <a:gd name="connsiteX0" fmla="*/ 80716 w 80716"/>
                <a:gd name="connsiteY0" fmla="*/ 69500 h 78504"/>
                <a:gd name="connsiteX1" fmla="*/ 59885 w 80716"/>
                <a:gd name="connsiteY1" fmla="*/ 78504 h 78504"/>
                <a:gd name="connsiteX2" fmla="*/ 1 w 80716"/>
                <a:gd name="connsiteY2" fmla="*/ 19473 h 78504"/>
                <a:gd name="connsiteX3" fmla="*/ 17103 w 80716"/>
                <a:gd name="connsiteY3" fmla="*/ 133 h 78504"/>
                <a:gd name="connsiteX4" fmla="*/ 80716 w 80716"/>
                <a:gd name="connsiteY4" fmla="*/ 69500 h 7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716" h="78504">
                  <a:moveTo>
                    <a:pt x="80716" y="69500"/>
                  </a:moveTo>
                  <a:cubicBezTo>
                    <a:pt x="75495" y="71898"/>
                    <a:pt x="67716" y="78504"/>
                    <a:pt x="59885" y="78504"/>
                  </a:cubicBezTo>
                  <a:cubicBezTo>
                    <a:pt x="36709" y="78504"/>
                    <a:pt x="-159" y="42755"/>
                    <a:pt x="1" y="19473"/>
                  </a:cubicBezTo>
                  <a:cubicBezTo>
                    <a:pt x="54" y="12707"/>
                    <a:pt x="10496" y="826"/>
                    <a:pt x="17103" y="133"/>
                  </a:cubicBezTo>
                  <a:cubicBezTo>
                    <a:pt x="42197" y="-2584"/>
                    <a:pt x="80610" y="36895"/>
                    <a:pt x="80716" y="695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4" name="任意多边形: 形状 327"/>
            <p:cNvSpPr/>
            <p:nvPr/>
          </p:nvSpPr>
          <p:spPr>
            <a:xfrm>
              <a:off x="9604763" y="4662318"/>
              <a:ext cx="77913" cy="80936"/>
            </a:xfrm>
            <a:custGeom>
              <a:avLst/>
              <a:gdLst>
                <a:gd name="connsiteX0" fmla="*/ 77913 w 77913"/>
                <a:gd name="connsiteY0" fmla="*/ 73154 h 80936"/>
                <a:gd name="connsiteX1" fmla="*/ 53299 w 77913"/>
                <a:gd name="connsiteY1" fmla="*/ 80506 h 80936"/>
                <a:gd name="connsiteX2" fmla="*/ 874 w 77913"/>
                <a:gd name="connsiteY2" fmla="*/ 21741 h 80936"/>
                <a:gd name="connsiteX3" fmla="*/ 22345 w 77913"/>
                <a:gd name="connsiteY3" fmla="*/ 750 h 80936"/>
                <a:gd name="connsiteX4" fmla="*/ 77913 w 77913"/>
                <a:gd name="connsiteY4" fmla="*/ 73154 h 80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913" h="80936">
                  <a:moveTo>
                    <a:pt x="77913" y="73154"/>
                  </a:moveTo>
                  <a:cubicBezTo>
                    <a:pt x="71413" y="75285"/>
                    <a:pt x="60864" y="82797"/>
                    <a:pt x="53299" y="80506"/>
                  </a:cubicBezTo>
                  <a:cubicBezTo>
                    <a:pt x="24849" y="71822"/>
                    <a:pt x="7374" y="50404"/>
                    <a:pt x="874" y="21741"/>
                  </a:cubicBezTo>
                  <a:cubicBezTo>
                    <a:pt x="-2589" y="6397"/>
                    <a:pt x="4177" y="-2767"/>
                    <a:pt x="22345" y="750"/>
                  </a:cubicBezTo>
                  <a:cubicBezTo>
                    <a:pt x="48504" y="5864"/>
                    <a:pt x="77594" y="38417"/>
                    <a:pt x="77913" y="731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5" name="任意多边形: 形状 328"/>
            <p:cNvSpPr/>
            <p:nvPr/>
          </p:nvSpPr>
          <p:spPr>
            <a:xfrm>
              <a:off x="7868442" y="5133261"/>
              <a:ext cx="73712" cy="65697"/>
            </a:xfrm>
            <a:custGeom>
              <a:avLst/>
              <a:gdLst>
                <a:gd name="connsiteX0" fmla="*/ 58630 w 73712"/>
                <a:gd name="connsiteY0" fmla="*/ 65673 h 65697"/>
                <a:gd name="connsiteX1" fmla="*/ 25 w 73712"/>
                <a:gd name="connsiteY1" fmla="*/ 21879 h 65697"/>
                <a:gd name="connsiteX2" fmla="*/ 27463 w 73712"/>
                <a:gd name="connsiteY2" fmla="*/ 88 h 65697"/>
                <a:gd name="connsiteX3" fmla="*/ 73655 w 73712"/>
                <a:gd name="connsiteY3" fmla="*/ 42551 h 65697"/>
                <a:gd name="connsiteX4" fmla="*/ 58630 w 73712"/>
                <a:gd name="connsiteY4" fmla="*/ 65673 h 6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12" h="65697">
                  <a:moveTo>
                    <a:pt x="58630" y="65673"/>
                  </a:moveTo>
                  <a:cubicBezTo>
                    <a:pt x="17553" y="66419"/>
                    <a:pt x="984" y="50276"/>
                    <a:pt x="25" y="21879"/>
                  </a:cubicBezTo>
                  <a:cubicBezTo>
                    <a:pt x="-668" y="1261"/>
                    <a:pt x="13238" y="728"/>
                    <a:pt x="27463" y="88"/>
                  </a:cubicBezTo>
                  <a:cubicBezTo>
                    <a:pt x="58044" y="-1244"/>
                    <a:pt x="74827" y="12449"/>
                    <a:pt x="73655" y="42551"/>
                  </a:cubicBezTo>
                  <a:cubicBezTo>
                    <a:pt x="73228" y="52407"/>
                    <a:pt x="61347" y="61731"/>
                    <a:pt x="58630" y="656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6" name="任意多边形: 形状 329"/>
            <p:cNvSpPr/>
            <p:nvPr/>
          </p:nvSpPr>
          <p:spPr>
            <a:xfrm>
              <a:off x="8921681" y="4543253"/>
              <a:ext cx="74953" cy="70322"/>
            </a:xfrm>
            <a:custGeom>
              <a:avLst/>
              <a:gdLst>
                <a:gd name="connsiteX0" fmla="*/ 74619 w 74953"/>
                <a:gd name="connsiteY0" fmla="*/ 69520 h 70322"/>
                <a:gd name="connsiteX1" fmla="*/ 1896 w 74953"/>
                <a:gd name="connsiteY1" fmla="*/ 36115 h 70322"/>
                <a:gd name="connsiteX2" fmla="*/ 4560 w 74953"/>
                <a:gd name="connsiteY2" fmla="*/ 3775 h 70322"/>
                <a:gd name="connsiteX3" fmla="*/ 33809 w 74953"/>
                <a:gd name="connsiteY3" fmla="*/ 1964 h 70322"/>
                <a:gd name="connsiteX4" fmla="*/ 74619 w 74953"/>
                <a:gd name="connsiteY4" fmla="*/ 69520 h 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53" h="70322">
                  <a:moveTo>
                    <a:pt x="74619" y="69520"/>
                  </a:moveTo>
                  <a:cubicBezTo>
                    <a:pt x="35300" y="73569"/>
                    <a:pt x="9514" y="62274"/>
                    <a:pt x="1896" y="36115"/>
                  </a:cubicBezTo>
                  <a:cubicBezTo>
                    <a:pt x="-1035" y="26046"/>
                    <a:pt x="-875" y="11554"/>
                    <a:pt x="4560" y="3775"/>
                  </a:cubicBezTo>
                  <a:cubicBezTo>
                    <a:pt x="8129" y="-1339"/>
                    <a:pt x="24379" y="-540"/>
                    <a:pt x="33809" y="1964"/>
                  </a:cubicBezTo>
                  <a:cubicBezTo>
                    <a:pt x="62259" y="9583"/>
                    <a:pt x="77443" y="35422"/>
                    <a:pt x="74619" y="695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7" name="任意多边形: 形状 330"/>
            <p:cNvSpPr/>
            <p:nvPr/>
          </p:nvSpPr>
          <p:spPr>
            <a:xfrm>
              <a:off x="9341390" y="4609599"/>
              <a:ext cx="76399" cy="74733"/>
            </a:xfrm>
            <a:custGeom>
              <a:avLst/>
              <a:gdLst>
                <a:gd name="connsiteX0" fmla="*/ 97 w 76399"/>
                <a:gd name="connsiteY0" fmla="*/ 564 h 74733"/>
                <a:gd name="connsiteX1" fmla="*/ 74259 w 76399"/>
                <a:gd name="connsiteY1" fmla="*/ 43932 h 74733"/>
                <a:gd name="connsiteX2" fmla="*/ 72981 w 76399"/>
                <a:gd name="connsiteY2" fmla="*/ 70518 h 74733"/>
                <a:gd name="connsiteX3" fmla="*/ 46608 w 76399"/>
                <a:gd name="connsiteY3" fmla="*/ 73341 h 74733"/>
                <a:gd name="connsiteX4" fmla="*/ 97 w 76399"/>
                <a:gd name="connsiteY4" fmla="*/ 564 h 7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99" h="74733">
                  <a:moveTo>
                    <a:pt x="97" y="564"/>
                  </a:moveTo>
                  <a:cubicBezTo>
                    <a:pt x="36166" y="-3325"/>
                    <a:pt x="64456" y="13084"/>
                    <a:pt x="74259" y="43932"/>
                  </a:cubicBezTo>
                  <a:cubicBezTo>
                    <a:pt x="76923" y="52244"/>
                    <a:pt x="77722" y="65456"/>
                    <a:pt x="72981" y="70518"/>
                  </a:cubicBezTo>
                  <a:cubicBezTo>
                    <a:pt x="68346" y="75526"/>
                    <a:pt x="54973" y="75526"/>
                    <a:pt x="46608" y="73341"/>
                  </a:cubicBezTo>
                  <a:cubicBezTo>
                    <a:pt x="16826" y="65510"/>
                    <a:pt x="-1502" y="36473"/>
                    <a:pt x="97" y="5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8" name="任意多边形: 形状 331"/>
            <p:cNvSpPr/>
            <p:nvPr/>
          </p:nvSpPr>
          <p:spPr>
            <a:xfrm>
              <a:off x="10702996" y="5486585"/>
              <a:ext cx="85030" cy="81484"/>
            </a:xfrm>
            <a:custGeom>
              <a:avLst/>
              <a:gdLst>
                <a:gd name="connsiteX0" fmla="*/ 0 w 85030"/>
                <a:gd name="connsiteY0" fmla="*/ 207 h 81484"/>
                <a:gd name="connsiteX1" fmla="*/ 85031 w 85030"/>
                <a:gd name="connsiteY1" fmla="*/ 78472 h 81484"/>
                <a:gd name="connsiteX2" fmla="*/ 0 w 85030"/>
                <a:gd name="connsiteY2" fmla="*/ 207 h 8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30" h="81484">
                  <a:moveTo>
                    <a:pt x="0" y="207"/>
                  </a:moveTo>
                  <a:cubicBezTo>
                    <a:pt x="40651" y="-2350"/>
                    <a:pt x="63294" y="18481"/>
                    <a:pt x="85031" y="78472"/>
                  </a:cubicBezTo>
                  <a:cubicBezTo>
                    <a:pt x="40012" y="93496"/>
                    <a:pt x="5914" y="49968"/>
                    <a:pt x="0" y="2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9" name="任意多边形: 形状 332"/>
            <p:cNvSpPr/>
            <p:nvPr/>
          </p:nvSpPr>
          <p:spPr>
            <a:xfrm>
              <a:off x="10448435" y="5170324"/>
              <a:ext cx="86290" cy="78168"/>
            </a:xfrm>
            <a:custGeom>
              <a:avLst/>
              <a:gdLst>
                <a:gd name="connsiteX0" fmla="*/ 0 w 86290"/>
                <a:gd name="connsiteY0" fmla="*/ 0 h 78168"/>
                <a:gd name="connsiteX1" fmla="*/ 84285 w 86290"/>
                <a:gd name="connsiteY1" fmla="*/ 51999 h 78168"/>
                <a:gd name="connsiteX2" fmla="*/ 83539 w 86290"/>
                <a:gd name="connsiteY2" fmla="*/ 75121 h 78168"/>
                <a:gd name="connsiteX3" fmla="*/ 61003 w 86290"/>
                <a:gd name="connsiteY3" fmla="*/ 76400 h 78168"/>
                <a:gd name="connsiteX4" fmla="*/ 0 w 86290"/>
                <a:gd name="connsiteY4" fmla="*/ 0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90" h="78168">
                  <a:moveTo>
                    <a:pt x="0" y="0"/>
                  </a:moveTo>
                  <a:cubicBezTo>
                    <a:pt x="42302" y="906"/>
                    <a:pt x="74322" y="21204"/>
                    <a:pt x="84285" y="51999"/>
                  </a:cubicBezTo>
                  <a:cubicBezTo>
                    <a:pt x="86629" y="59245"/>
                    <a:pt x="87535" y="70540"/>
                    <a:pt x="83539" y="75121"/>
                  </a:cubicBezTo>
                  <a:cubicBezTo>
                    <a:pt x="80023" y="79170"/>
                    <a:pt x="67982" y="78744"/>
                    <a:pt x="61003" y="76400"/>
                  </a:cubicBezTo>
                  <a:cubicBezTo>
                    <a:pt x="25254" y="64679"/>
                    <a:pt x="15397" y="3186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0" name="任意多边形: 形状 333"/>
            <p:cNvSpPr/>
            <p:nvPr/>
          </p:nvSpPr>
          <p:spPr>
            <a:xfrm>
              <a:off x="8772668" y="4524971"/>
              <a:ext cx="76608" cy="72138"/>
            </a:xfrm>
            <a:custGeom>
              <a:avLst/>
              <a:gdLst>
                <a:gd name="connsiteX0" fmla="*/ 61136 w 76608"/>
                <a:gd name="connsiteY0" fmla="*/ 72139 h 72138"/>
                <a:gd name="connsiteX1" fmla="*/ 613 w 76608"/>
                <a:gd name="connsiteY1" fmla="*/ 12894 h 72138"/>
                <a:gd name="connsiteX2" fmla="*/ 12493 w 76608"/>
                <a:gd name="connsiteY2" fmla="*/ 1066 h 72138"/>
                <a:gd name="connsiteX3" fmla="*/ 76586 w 76608"/>
                <a:gd name="connsiteY3" fmla="*/ 50029 h 72138"/>
                <a:gd name="connsiteX4" fmla="*/ 61136 w 76608"/>
                <a:gd name="connsiteY4" fmla="*/ 72139 h 7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08" h="72138">
                  <a:moveTo>
                    <a:pt x="61136" y="72139"/>
                  </a:moveTo>
                  <a:cubicBezTo>
                    <a:pt x="24854" y="71819"/>
                    <a:pt x="-4662" y="37881"/>
                    <a:pt x="613" y="12894"/>
                  </a:cubicBezTo>
                  <a:cubicBezTo>
                    <a:pt x="1625" y="8206"/>
                    <a:pt x="7699" y="2345"/>
                    <a:pt x="12493" y="1066"/>
                  </a:cubicBezTo>
                  <a:cubicBezTo>
                    <a:pt x="39345" y="-5860"/>
                    <a:pt x="77652" y="22164"/>
                    <a:pt x="76586" y="50029"/>
                  </a:cubicBezTo>
                  <a:cubicBezTo>
                    <a:pt x="76267" y="59192"/>
                    <a:pt x="64226" y="67983"/>
                    <a:pt x="61136" y="7213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1" name="任意多边形: 形状 334"/>
            <p:cNvSpPr/>
            <p:nvPr/>
          </p:nvSpPr>
          <p:spPr>
            <a:xfrm>
              <a:off x="11334815" y="6142800"/>
              <a:ext cx="95846" cy="87287"/>
            </a:xfrm>
            <a:custGeom>
              <a:avLst/>
              <a:gdLst>
                <a:gd name="connsiteX0" fmla="*/ 0 w 95846"/>
                <a:gd name="connsiteY0" fmla="*/ 0 h 87287"/>
                <a:gd name="connsiteX1" fmla="*/ 95846 w 95846"/>
                <a:gd name="connsiteY1" fmla="*/ 87269 h 87287"/>
                <a:gd name="connsiteX2" fmla="*/ 0 w 95846"/>
                <a:gd name="connsiteY2" fmla="*/ 0 h 8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846" h="87287">
                  <a:moveTo>
                    <a:pt x="0" y="0"/>
                  </a:moveTo>
                  <a:cubicBezTo>
                    <a:pt x="55409" y="6127"/>
                    <a:pt x="73789" y="46725"/>
                    <a:pt x="95846" y="87269"/>
                  </a:cubicBezTo>
                  <a:cubicBezTo>
                    <a:pt x="44913" y="88281"/>
                    <a:pt x="1066" y="4858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2" name="任意多边形: 形状 335"/>
            <p:cNvSpPr/>
            <p:nvPr/>
          </p:nvSpPr>
          <p:spPr>
            <a:xfrm>
              <a:off x="8525023" y="4655530"/>
              <a:ext cx="76544" cy="70240"/>
            </a:xfrm>
            <a:custGeom>
              <a:avLst/>
              <a:gdLst>
                <a:gd name="connsiteX0" fmla="*/ 76545 w 76544"/>
                <a:gd name="connsiteY0" fmla="*/ 64544 h 70240"/>
                <a:gd name="connsiteX1" fmla="*/ 2222 w 76544"/>
                <a:gd name="connsiteY1" fmla="*/ 29008 h 70240"/>
                <a:gd name="connsiteX2" fmla="*/ 28381 w 76544"/>
                <a:gd name="connsiteY2" fmla="*/ 504 h 70240"/>
                <a:gd name="connsiteX3" fmla="*/ 76545 w 76544"/>
                <a:gd name="connsiteY3" fmla="*/ 64544 h 7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544" h="70240">
                  <a:moveTo>
                    <a:pt x="76545" y="64544"/>
                  </a:moveTo>
                  <a:cubicBezTo>
                    <a:pt x="27476" y="77224"/>
                    <a:pt x="14370" y="70138"/>
                    <a:pt x="2222" y="29008"/>
                  </a:cubicBezTo>
                  <a:cubicBezTo>
                    <a:pt x="-5610" y="2422"/>
                    <a:pt x="8242" y="-1680"/>
                    <a:pt x="28381" y="504"/>
                  </a:cubicBezTo>
                  <a:cubicBezTo>
                    <a:pt x="58057" y="3701"/>
                    <a:pt x="74733" y="26717"/>
                    <a:pt x="76545" y="645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3" name="任意多边形: 形状 336"/>
            <p:cNvSpPr/>
            <p:nvPr/>
          </p:nvSpPr>
          <p:spPr>
            <a:xfrm>
              <a:off x="10879291" y="5661062"/>
              <a:ext cx="90198" cy="85254"/>
            </a:xfrm>
            <a:custGeom>
              <a:avLst/>
              <a:gdLst>
                <a:gd name="connsiteX0" fmla="*/ 90199 w 90198"/>
                <a:gd name="connsiteY0" fmla="*/ 84820 h 85254"/>
                <a:gd name="connsiteX1" fmla="*/ 0 w 90198"/>
                <a:gd name="connsiteY1" fmla="*/ 2 h 85254"/>
                <a:gd name="connsiteX2" fmla="*/ 90199 w 90198"/>
                <a:gd name="connsiteY2" fmla="*/ 84820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198" h="85254">
                  <a:moveTo>
                    <a:pt x="90199" y="84820"/>
                  </a:moveTo>
                  <a:cubicBezTo>
                    <a:pt x="47204" y="88869"/>
                    <a:pt x="21737" y="64894"/>
                    <a:pt x="0" y="2"/>
                  </a:cubicBezTo>
                  <a:cubicBezTo>
                    <a:pt x="44061" y="-318"/>
                    <a:pt x="83166" y="36497"/>
                    <a:pt x="90199" y="848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4" name="任意多边形: 形状 337"/>
            <p:cNvSpPr/>
            <p:nvPr/>
          </p:nvSpPr>
          <p:spPr>
            <a:xfrm>
              <a:off x="8626783" y="4512284"/>
              <a:ext cx="69954" cy="70175"/>
            </a:xfrm>
            <a:custGeom>
              <a:avLst/>
              <a:gdLst>
                <a:gd name="connsiteX0" fmla="*/ 57791 w 69954"/>
                <a:gd name="connsiteY0" fmla="*/ 70174 h 70175"/>
                <a:gd name="connsiteX1" fmla="*/ 38 w 69954"/>
                <a:gd name="connsiteY1" fmla="*/ 21159 h 70175"/>
                <a:gd name="connsiteX2" fmla="*/ 27582 w 69954"/>
                <a:gd name="connsiteY2" fmla="*/ 8 h 70175"/>
                <a:gd name="connsiteX3" fmla="*/ 69885 w 69954"/>
                <a:gd name="connsiteY3" fmla="*/ 47798 h 70175"/>
                <a:gd name="connsiteX4" fmla="*/ 57791 w 69954"/>
                <a:gd name="connsiteY4" fmla="*/ 70174 h 7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54" h="70175">
                  <a:moveTo>
                    <a:pt x="57791" y="70174"/>
                  </a:moveTo>
                  <a:cubicBezTo>
                    <a:pt x="21828" y="70334"/>
                    <a:pt x="1210" y="49236"/>
                    <a:pt x="38" y="21159"/>
                  </a:cubicBezTo>
                  <a:cubicBezTo>
                    <a:pt x="-815" y="647"/>
                    <a:pt x="12878" y="-99"/>
                    <a:pt x="27582" y="8"/>
                  </a:cubicBezTo>
                  <a:cubicBezTo>
                    <a:pt x="54754" y="221"/>
                    <a:pt x="71163" y="17216"/>
                    <a:pt x="69885" y="47798"/>
                  </a:cubicBezTo>
                  <a:cubicBezTo>
                    <a:pt x="69458" y="56748"/>
                    <a:pt x="60508" y="65379"/>
                    <a:pt x="57791" y="701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5" name="任意多边形: 形状 338"/>
            <p:cNvSpPr/>
            <p:nvPr/>
          </p:nvSpPr>
          <p:spPr>
            <a:xfrm>
              <a:off x="7300650" y="6214936"/>
              <a:ext cx="69760" cy="67304"/>
            </a:xfrm>
            <a:custGeom>
              <a:avLst/>
              <a:gdLst>
                <a:gd name="connsiteX0" fmla="*/ 22734 w 69760"/>
                <a:gd name="connsiteY0" fmla="*/ 2 h 67304"/>
                <a:gd name="connsiteX1" fmla="*/ 69618 w 69760"/>
                <a:gd name="connsiteY1" fmla="*/ 39428 h 67304"/>
                <a:gd name="connsiteX2" fmla="*/ 38824 w 69760"/>
                <a:gd name="connsiteY2" fmla="*/ 67025 h 67304"/>
                <a:gd name="connsiteX3" fmla="*/ 91 w 69760"/>
                <a:gd name="connsiteY3" fmla="*/ 27813 h 67304"/>
                <a:gd name="connsiteX4" fmla="*/ 22734 w 69760"/>
                <a:gd name="connsiteY4" fmla="*/ 2 h 67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60" h="67304">
                  <a:moveTo>
                    <a:pt x="22734" y="2"/>
                  </a:moveTo>
                  <a:cubicBezTo>
                    <a:pt x="60295" y="-211"/>
                    <a:pt x="67807" y="16785"/>
                    <a:pt x="69618" y="39428"/>
                  </a:cubicBezTo>
                  <a:cubicBezTo>
                    <a:pt x="71430" y="62337"/>
                    <a:pt x="55713" y="65374"/>
                    <a:pt x="38824" y="67025"/>
                  </a:cubicBezTo>
                  <a:cubicBezTo>
                    <a:pt x="9947" y="69902"/>
                    <a:pt x="-1134" y="50136"/>
                    <a:pt x="91" y="27813"/>
                  </a:cubicBezTo>
                  <a:cubicBezTo>
                    <a:pt x="730" y="16305"/>
                    <a:pt x="17779" y="5703"/>
                    <a:pt x="22734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6" name="任意多边形: 形状 339"/>
            <p:cNvSpPr/>
            <p:nvPr/>
          </p:nvSpPr>
          <p:spPr>
            <a:xfrm>
              <a:off x="7362118" y="6388164"/>
              <a:ext cx="76404" cy="61514"/>
            </a:xfrm>
            <a:custGeom>
              <a:avLst/>
              <a:gdLst>
                <a:gd name="connsiteX0" fmla="*/ 33404 w 76404"/>
                <a:gd name="connsiteY0" fmla="*/ 61515 h 61514"/>
                <a:gd name="connsiteX1" fmla="*/ 52 w 76404"/>
                <a:gd name="connsiteY1" fmla="*/ 24487 h 61514"/>
                <a:gd name="connsiteX2" fmla="*/ 35588 w 76404"/>
                <a:gd name="connsiteY2" fmla="*/ 32 h 61514"/>
                <a:gd name="connsiteX3" fmla="*/ 76239 w 76404"/>
                <a:gd name="connsiteY3" fmla="*/ 42388 h 61514"/>
                <a:gd name="connsiteX4" fmla="*/ 33404 w 76404"/>
                <a:gd name="connsiteY4" fmla="*/ 61515 h 6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04" h="61514">
                  <a:moveTo>
                    <a:pt x="33404" y="61515"/>
                  </a:moveTo>
                  <a:cubicBezTo>
                    <a:pt x="7937" y="59757"/>
                    <a:pt x="1011" y="44466"/>
                    <a:pt x="52" y="24487"/>
                  </a:cubicBezTo>
                  <a:cubicBezTo>
                    <a:pt x="-1173" y="-2205"/>
                    <a:pt x="19498" y="618"/>
                    <a:pt x="35588" y="32"/>
                  </a:cubicBezTo>
                  <a:cubicBezTo>
                    <a:pt x="60629" y="-873"/>
                    <a:pt x="78317" y="17348"/>
                    <a:pt x="76239" y="42388"/>
                  </a:cubicBezTo>
                  <a:cubicBezTo>
                    <a:pt x="73469" y="76113"/>
                    <a:pt x="42195" y="45052"/>
                    <a:pt x="33404" y="615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7" name="任意多边形: 形状 340"/>
            <p:cNvSpPr/>
            <p:nvPr/>
          </p:nvSpPr>
          <p:spPr>
            <a:xfrm>
              <a:off x="10040489" y="4913557"/>
              <a:ext cx="76537" cy="74328"/>
            </a:xfrm>
            <a:custGeom>
              <a:avLst/>
              <a:gdLst>
                <a:gd name="connsiteX0" fmla="*/ 0 w 76537"/>
                <a:gd name="connsiteY0" fmla="*/ 22 h 74328"/>
                <a:gd name="connsiteX1" fmla="*/ 76400 w 76537"/>
                <a:gd name="connsiteY1" fmla="*/ 72799 h 74328"/>
                <a:gd name="connsiteX2" fmla="*/ 0 w 76537"/>
                <a:gd name="connsiteY2" fmla="*/ 22 h 7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537" h="74328">
                  <a:moveTo>
                    <a:pt x="0" y="22"/>
                  </a:moveTo>
                  <a:cubicBezTo>
                    <a:pt x="50933" y="-884"/>
                    <a:pt x="78744" y="26607"/>
                    <a:pt x="76400" y="72799"/>
                  </a:cubicBezTo>
                  <a:cubicBezTo>
                    <a:pt x="32979" y="80258"/>
                    <a:pt x="12414" y="61131"/>
                    <a:pt x="0" y="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8" name="任意多边形: 形状 341"/>
            <p:cNvSpPr/>
            <p:nvPr/>
          </p:nvSpPr>
          <p:spPr>
            <a:xfrm>
              <a:off x="7431737" y="6020155"/>
              <a:ext cx="75056" cy="66498"/>
            </a:xfrm>
            <a:custGeom>
              <a:avLst/>
              <a:gdLst>
                <a:gd name="connsiteX0" fmla="*/ 30328 w 75056"/>
                <a:gd name="connsiteY0" fmla="*/ 6979 h 66498"/>
                <a:gd name="connsiteX1" fmla="*/ 74975 w 75056"/>
                <a:gd name="connsiteY1" fmla="*/ 42995 h 66498"/>
                <a:gd name="connsiteX2" fmla="*/ 35496 w 75056"/>
                <a:gd name="connsiteY2" fmla="*/ 66118 h 66498"/>
                <a:gd name="connsiteX3" fmla="*/ 120 w 75056"/>
                <a:gd name="connsiteY3" fmla="*/ 24668 h 66498"/>
                <a:gd name="connsiteX4" fmla="*/ 24574 w 75056"/>
                <a:gd name="connsiteY4" fmla="*/ 0 h 66498"/>
                <a:gd name="connsiteX5" fmla="*/ 30328 w 75056"/>
                <a:gd name="connsiteY5" fmla="*/ 6979 h 66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056" h="66498">
                  <a:moveTo>
                    <a:pt x="30328" y="6979"/>
                  </a:moveTo>
                  <a:cubicBezTo>
                    <a:pt x="59205" y="1971"/>
                    <a:pt x="73430" y="15877"/>
                    <a:pt x="74975" y="42995"/>
                  </a:cubicBezTo>
                  <a:cubicBezTo>
                    <a:pt x="76733" y="73949"/>
                    <a:pt x="49828" y="64306"/>
                    <a:pt x="35496" y="66118"/>
                  </a:cubicBezTo>
                  <a:cubicBezTo>
                    <a:pt x="6833" y="69741"/>
                    <a:pt x="-1106" y="46884"/>
                    <a:pt x="120" y="24668"/>
                  </a:cubicBezTo>
                  <a:cubicBezTo>
                    <a:pt x="599" y="16037"/>
                    <a:pt x="15996" y="8205"/>
                    <a:pt x="24574" y="0"/>
                  </a:cubicBezTo>
                  <a:cubicBezTo>
                    <a:pt x="26492" y="2344"/>
                    <a:pt x="28410" y="4635"/>
                    <a:pt x="30328" y="69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9" name="任意多边形: 形状 342"/>
            <p:cNvSpPr/>
            <p:nvPr/>
          </p:nvSpPr>
          <p:spPr>
            <a:xfrm>
              <a:off x="7499406" y="5666274"/>
              <a:ext cx="76648" cy="61593"/>
            </a:xfrm>
            <a:custGeom>
              <a:avLst/>
              <a:gdLst>
                <a:gd name="connsiteX0" fmla="*/ 42256 w 76648"/>
                <a:gd name="connsiteY0" fmla="*/ 60374 h 61593"/>
                <a:gd name="connsiteX1" fmla="*/ 593 w 76648"/>
                <a:gd name="connsiteY1" fmla="*/ 25317 h 61593"/>
                <a:gd name="connsiteX2" fmla="*/ 27605 w 76648"/>
                <a:gd name="connsiteY2" fmla="*/ 64 h 61593"/>
                <a:gd name="connsiteX3" fmla="*/ 76354 w 76648"/>
                <a:gd name="connsiteY3" fmla="*/ 37731 h 61593"/>
                <a:gd name="connsiteX4" fmla="*/ 42256 w 76648"/>
                <a:gd name="connsiteY4" fmla="*/ 60374 h 6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48" h="61593">
                  <a:moveTo>
                    <a:pt x="42256" y="60374"/>
                  </a:moveTo>
                  <a:cubicBezTo>
                    <a:pt x="13486" y="66554"/>
                    <a:pt x="4589" y="48387"/>
                    <a:pt x="593" y="25317"/>
                  </a:cubicBezTo>
                  <a:cubicBezTo>
                    <a:pt x="-3083" y="3900"/>
                    <a:pt x="10875" y="650"/>
                    <a:pt x="27605" y="64"/>
                  </a:cubicBezTo>
                  <a:cubicBezTo>
                    <a:pt x="58346" y="-1002"/>
                    <a:pt x="73636" y="11305"/>
                    <a:pt x="76354" y="37731"/>
                  </a:cubicBezTo>
                  <a:cubicBezTo>
                    <a:pt x="79497" y="68099"/>
                    <a:pt x="56801" y="57604"/>
                    <a:pt x="42256" y="603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0" name="任意多边形: 形状 343"/>
            <p:cNvSpPr/>
            <p:nvPr/>
          </p:nvSpPr>
          <p:spPr>
            <a:xfrm>
              <a:off x="11253983" y="6011684"/>
              <a:ext cx="91115" cy="90571"/>
            </a:xfrm>
            <a:custGeom>
              <a:avLst/>
              <a:gdLst>
                <a:gd name="connsiteX0" fmla="*/ 91115 w 91115"/>
                <a:gd name="connsiteY0" fmla="*/ 90572 h 90571"/>
                <a:gd name="connsiteX1" fmla="*/ 117 w 91115"/>
                <a:gd name="connsiteY1" fmla="*/ 0 h 90571"/>
                <a:gd name="connsiteX2" fmla="*/ 91115 w 91115"/>
                <a:gd name="connsiteY2" fmla="*/ 90572 h 9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115" h="90571">
                  <a:moveTo>
                    <a:pt x="91115" y="90572"/>
                  </a:moveTo>
                  <a:cubicBezTo>
                    <a:pt x="42526" y="87002"/>
                    <a:pt x="-2600" y="40491"/>
                    <a:pt x="117" y="0"/>
                  </a:cubicBezTo>
                  <a:cubicBezTo>
                    <a:pt x="45030" y="10016"/>
                    <a:pt x="72148" y="36602"/>
                    <a:pt x="91115" y="905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1" name="任意多边形: 形状 344"/>
            <p:cNvSpPr/>
            <p:nvPr/>
          </p:nvSpPr>
          <p:spPr>
            <a:xfrm>
              <a:off x="8371093" y="4652998"/>
              <a:ext cx="71517" cy="67315"/>
            </a:xfrm>
            <a:custGeom>
              <a:avLst/>
              <a:gdLst>
                <a:gd name="connsiteX0" fmla="*/ 15606 w 71517"/>
                <a:gd name="connsiteY0" fmla="*/ 0 h 67315"/>
                <a:gd name="connsiteX1" fmla="*/ 71068 w 71517"/>
                <a:gd name="connsiteY1" fmla="*/ 47683 h 67315"/>
                <a:gd name="connsiteX2" fmla="*/ 49650 w 71517"/>
                <a:gd name="connsiteY2" fmla="*/ 67183 h 67315"/>
                <a:gd name="connsiteX3" fmla="*/ 102 w 71517"/>
                <a:gd name="connsiteY3" fmla="*/ 20299 h 67315"/>
                <a:gd name="connsiteX4" fmla="*/ 15606 w 71517"/>
                <a:gd name="connsiteY4" fmla="*/ 0 h 6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517" h="67315">
                  <a:moveTo>
                    <a:pt x="15606" y="0"/>
                  </a:moveTo>
                  <a:cubicBezTo>
                    <a:pt x="57056" y="160"/>
                    <a:pt x="74637" y="17209"/>
                    <a:pt x="71068" y="47683"/>
                  </a:cubicBezTo>
                  <a:cubicBezTo>
                    <a:pt x="70162" y="55249"/>
                    <a:pt x="57535" y="66544"/>
                    <a:pt x="49650" y="67183"/>
                  </a:cubicBezTo>
                  <a:cubicBezTo>
                    <a:pt x="22265" y="69261"/>
                    <a:pt x="-1763" y="46671"/>
                    <a:pt x="102" y="20299"/>
                  </a:cubicBezTo>
                  <a:cubicBezTo>
                    <a:pt x="741" y="11401"/>
                    <a:pt x="12942" y="3303"/>
                    <a:pt x="1560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2" name="任意多边形: 形状 345"/>
            <p:cNvSpPr/>
            <p:nvPr/>
          </p:nvSpPr>
          <p:spPr>
            <a:xfrm>
              <a:off x="7558726" y="5831019"/>
              <a:ext cx="75927" cy="68297"/>
            </a:xfrm>
            <a:custGeom>
              <a:avLst/>
              <a:gdLst>
                <a:gd name="connsiteX0" fmla="*/ 26837 w 75927"/>
                <a:gd name="connsiteY0" fmla="*/ 0 h 68297"/>
                <a:gd name="connsiteX1" fmla="*/ 75746 w 75927"/>
                <a:gd name="connsiteY1" fmla="*/ 44061 h 68297"/>
                <a:gd name="connsiteX2" fmla="*/ 38079 w 75927"/>
                <a:gd name="connsiteY2" fmla="*/ 67876 h 68297"/>
                <a:gd name="connsiteX3" fmla="*/ 145 w 75927"/>
                <a:gd name="connsiteY3" fmla="*/ 27758 h 68297"/>
                <a:gd name="connsiteX4" fmla="*/ 26837 w 75927"/>
                <a:gd name="connsiteY4" fmla="*/ 0 h 6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27" h="68297">
                  <a:moveTo>
                    <a:pt x="26837" y="0"/>
                  </a:moveTo>
                  <a:cubicBezTo>
                    <a:pt x="62107" y="2131"/>
                    <a:pt x="73562" y="17156"/>
                    <a:pt x="75746" y="44061"/>
                  </a:cubicBezTo>
                  <a:cubicBezTo>
                    <a:pt x="78356" y="76187"/>
                    <a:pt x="52197" y="66650"/>
                    <a:pt x="38079" y="67876"/>
                  </a:cubicBezTo>
                  <a:cubicBezTo>
                    <a:pt x="11813" y="70273"/>
                    <a:pt x="-1560" y="51093"/>
                    <a:pt x="145" y="27758"/>
                  </a:cubicBezTo>
                  <a:cubicBezTo>
                    <a:pt x="838" y="17955"/>
                    <a:pt x="17460" y="9270"/>
                    <a:pt x="2683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3" name="任意多边形: 形状 346"/>
            <p:cNvSpPr/>
            <p:nvPr/>
          </p:nvSpPr>
          <p:spPr>
            <a:xfrm>
              <a:off x="9283994" y="4456254"/>
              <a:ext cx="78483" cy="74047"/>
            </a:xfrm>
            <a:custGeom>
              <a:avLst/>
              <a:gdLst>
                <a:gd name="connsiteX0" fmla="*/ 78483 w 78483"/>
                <a:gd name="connsiteY0" fmla="*/ 64189 h 74047"/>
                <a:gd name="connsiteX1" fmla="*/ 53496 w 78483"/>
                <a:gd name="connsiteY1" fmla="*/ 74046 h 74047"/>
                <a:gd name="connsiteX2" fmla="*/ 31120 w 78483"/>
                <a:gd name="connsiteY2" fmla="*/ 63390 h 74047"/>
                <a:gd name="connsiteX3" fmla="*/ 6 w 78483"/>
                <a:gd name="connsiteY3" fmla="*/ 10112 h 74047"/>
                <a:gd name="connsiteX4" fmla="*/ 15776 w 78483"/>
                <a:gd name="connsiteY4" fmla="*/ 150 h 74047"/>
                <a:gd name="connsiteX5" fmla="*/ 71451 w 78483"/>
                <a:gd name="connsiteY5" fmla="*/ 38403 h 74047"/>
                <a:gd name="connsiteX6" fmla="*/ 78483 w 78483"/>
                <a:gd name="connsiteY6" fmla="*/ 64189 h 7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483" h="74047">
                  <a:moveTo>
                    <a:pt x="78483" y="64189"/>
                  </a:moveTo>
                  <a:cubicBezTo>
                    <a:pt x="70385" y="67652"/>
                    <a:pt x="61967" y="73886"/>
                    <a:pt x="53496" y="74046"/>
                  </a:cubicBezTo>
                  <a:cubicBezTo>
                    <a:pt x="45931" y="74152"/>
                    <a:pt x="35489" y="69464"/>
                    <a:pt x="31120" y="63390"/>
                  </a:cubicBezTo>
                  <a:cubicBezTo>
                    <a:pt x="19132" y="46714"/>
                    <a:pt x="9542" y="28333"/>
                    <a:pt x="6" y="10112"/>
                  </a:cubicBezTo>
                  <a:cubicBezTo>
                    <a:pt x="-314" y="9526"/>
                    <a:pt x="13218" y="-1396"/>
                    <a:pt x="15776" y="150"/>
                  </a:cubicBezTo>
                  <a:cubicBezTo>
                    <a:pt x="35062" y="11658"/>
                    <a:pt x="53709" y="24497"/>
                    <a:pt x="71451" y="38403"/>
                  </a:cubicBezTo>
                  <a:cubicBezTo>
                    <a:pt x="75340" y="41440"/>
                    <a:pt x="74914" y="50177"/>
                    <a:pt x="78483" y="641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4" name="任意多边形: 形状 347"/>
            <p:cNvSpPr/>
            <p:nvPr/>
          </p:nvSpPr>
          <p:spPr>
            <a:xfrm>
              <a:off x="7626529" y="5484897"/>
              <a:ext cx="73695" cy="63537"/>
            </a:xfrm>
            <a:custGeom>
              <a:avLst/>
              <a:gdLst>
                <a:gd name="connsiteX0" fmla="*/ 54880 w 73695"/>
                <a:gd name="connsiteY0" fmla="*/ 63538 h 63537"/>
                <a:gd name="connsiteX1" fmla="*/ 4 w 73695"/>
                <a:gd name="connsiteY1" fmla="*/ 23420 h 63537"/>
                <a:gd name="connsiteX2" fmla="*/ 33675 w 73695"/>
                <a:gd name="connsiteY2" fmla="*/ 84 h 63537"/>
                <a:gd name="connsiteX3" fmla="*/ 73208 w 73695"/>
                <a:gd name="connsiteY3" fmla="*/ 42227 h 63537"/>
                <a:gd name="connsiteX4" fmla="*/ 54880 w 73695"/>
                <a:gd name="connsiteY4" fmla="*/ 63538 h 6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695" h="63537">
                  <a:moveTo>
                    <a:pt x="54880" y="63538"/>
                  </a:moveTo>
                  <a:cubicBezTo>
                    <a:pt x="15082" y="63271"/>
                    <a:pt x="324" y="48887"/>
                    <a:pt x="4" y="23420"/>
                  </a:cubicBezTo>
                  <a:cubicBezTo>
                    <a:pt x="-316" y="-1780"/>
                    <a:pt x="18598" y="883"/>
                    <a:pt x="33675" y="84"/>
                  </a:cubicBezTo>
                  <a:cubicBezTo>
                    <a:pt x="59409" y="-1354"/>
                    <a:pt x="76884" y="15748"/>
                    <a:pt x="73208" y="42227"/>
                  </a:cubicBezTo>
                  <a:cubicBezTo>
                    <a:pt x="71876" y="52190"/>
                    <a:pt x="57757" y="60448"/>
                    <a:pt x="54880" y="635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5" name="任意多边形: 形状 348"/>
            <p:cNvSpPr/>
            <p:nvPr/>
          </p:nvSpPr>
          <p:spPr>
            <a:xfrm>
              <a:off x="7428178" y="6564561"/>
              <a:ext cx="76030" cy="58686"/>
            </a:xfrm>
            <a:custGeom>
              <a:avLst/>
              <a:gdLst>
                <a:gd name="connsiteX0" fmla="*/ 376 w 76030"/>
                <a:gd name="connsiteY0" fmla="*/ 2967 h 58686"/>
                <a:gd name="connsiteX1" fmla="*/ 75764 w 76030"/>
                <a:gd name="connsiteY1" fmla="*/ 31311 h 58686"/>
                <a:gd name="connsiteX2" fmla="*/ 36019 w 76030"/>
                <a:gd name="connsiteY2" fmla="*/ 58483 h 58686"/>
                <a:gd name="connsiteX3" fmla="*/ 376 w 76030"/>
                <a:gd name="connsiteY3" fmla="*/ 2967 h 5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30" h="58686">
                  <a:moveTo>
                    <a:pt x="376" y="2967"/>
                  </a:moveTo>
                  <a:cubicBezTo>
                    <a:pt x="57649" y="-4545"/>
                    <a:pt x="72833" y="1262"/>
                    <a:pt x="75764" y="31311"/>
                  </a:cubicBezTo>
                  <a:cubicBezTo>
                    <a:pt x="78961" y="63704"/>
                    <a:pt x="52695" y="57044"/>
                    <a:pt x="36019" y="58483"/>
                  </a:cubicBezTo>
                  <a:cubicBezTo>
                    <a:pt x="8155" y="60774"/>
                    <a:pt x="-2181" y="43832"/>
                    <a:pt x="376" y="29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6" name="任意多边形: 形状 349"/>
            <p:cNvSpPr/>
            <p:nvPr/>
          </p:nvSpPr>
          <p:spPr>
            <a:xfrm>
              <a:off x="7441277" y="5497940"/>
              <a:ext cx="72737" cy="63654"/>
            </a:xfrm>
            <a:custGeom>
              <a:avLst/>
              <a:gdLst>
                <a:gd name="connsiteX0" fmla="*/ 54513 w 72737"/>
                <a:gd name="connsiteY0" fmla="*/ 63655 h 63654"/>
                <a:gd name="connsiteX1" fmla="*/ 117 w 72737"/>
                <a:gd name="connsiteY1" fmla="*/ 19221 h 63654"/>
                <a:gd name="connsiteX2" fmla="*/ 36825 w 72737"/>
                <a:gd name="connsiteY2" fmla="*/ 308 h 63654"/>
                <a:gd name="connsiteX3" fmla="*/ 72734 w 72737"/>
                <a:gd name="connsiteY3" fmla="*/ 41598 h 63654"/>
                <a:gd name="connsiteX4" fmla="*/ 54513 w 72737"/>
                <a:gd name="connsiteY4" fmla="*/ 63655 h 63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37" h="63653">
                  <a:moveTo>
                    <a:pt x="54513" y="63655"/>
                  </a:moveTo>
                  <a:cubicBezTo>
                    <a:pt x="17645" y="63388"/>
                    <a:pt x="-1695" y="44262"/>
                    <a:pt x="117" y="19221"/>
                  </a:cubicBezTo>
                  <a:cubicBezTo>
                    <a:pt x="1928" y="-5499"/>
                    <a:pt x="22600" y="1853"/>
                    <a:pt x="36825" y="308"/>
                  </a:cubicBezTo>
                  <a:cubicBezTo>
                    <a:pt x="67353" y="-2995"/>
                    <a:pt x="72255" y="20926"/>
                    <a:pt x="72734" y="41598"/>
                  </a:cubicBezTo>
                  <a:cubicBezTo>
                    <a:pt x="73001" y="50655"/>
                    <a:pt x="57763" y="60032"/>
                    <a:pt x="54513" y="636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7" name="任意多边形: 形状 350"/>
            <p:cNvSpPr/>
            <p:nvPr/>
          </p:nvSpPr>
          <p:spPr>
            <a:xfrm>
              <a:off x="11516758" y="6311317"/>
              <a:ext cx="102346" cy="91191"/>
            </a:xfrm>
            <a:custGeom>
              <a:avLst/>
              <a:gdLst>
                <a:gd name="connsiteX0" fmla="*/ 0 w 102346"/>
                <a:gd name="connsiteY0" fmla="*/ 0 h 91191"/>
                <a:gd name="connsiteX1" fmla="*/ 102346 w 102346"/>
                <a:gd name="connsiteY1" fmla="*/ 90625 h 91191"/>
                <a:gd name="connsiteX2" fmla="*/ 0 w 102346"/>
                <a:gd name="connsiteY2" fmla="*/ 0 h 91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346" h="91191">
                  <a:moveTo>
                    <a:pt x="0" y="0"/>
                  </a:moveTo>
                  <a:cubicBezTo>
                    <a:pt x="53650" y="14811"/>
                    <a:pt x="78744" y="37561"/>
                    <a:pt x="102346" y="90625"/>
                  </a:cubicBezTo>
                  <a:cubicBezTo>
                    <a:pt x="63773" y="95686"/>
                    <a:pt x="30528" y="6691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8" name="任意多边形: 形状 351"/>
            <p:cNvSpPr/>
            <p:nvPr/>
          </p:nvSpPr>
          <p:spPr>
            <a:xfrm>
              <a:off x="8472837" y="4499206"/>
              <a:ext cx="73096" cy="69034"/>
            </a:xfrm>
            <a:custGeom>
              <a:avLst/>
              <a:gdLst>
                <a:gd name="connsiteX0" fmla="*/ 12691 w 73096"/>
                <a:gd name="connsiteY0" fmla="*/ 33 h 69034"/>
                <a:gd name="connsiteX1" fmla="*/ 72895 w 73096"/>
                <a:gd name="connsiteY1" fmla="*/ 44786 h 69034"/>
                <a:gd name="connsiteX2" fmla="*/ 53768 w 73096"/>
                <a:gd name="connsiteY2" fmla="*/ 68601 h 69034"/>
                <a:gd name="connsiteX3" fmla="*/ 118 w 73096"/>
                <a:gd name="connsiteY3" fmla="*/ 16815 h 69034"/>
                <a:gd name="connsiteX4" fmla="*/ 12691 w 73096"/>
                <a:gd name="connsiteY4" fmla="*/ 33 h 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96" h="69034">
                  <a:moveTo>
                    <a:pt x="12691" y="33"/>
                  </a:moveTo>
                  <a:cubicBezTo>
                    <a:pt x="47481" y="-979"/>
                    <a:pt x="75772" y="21610"/>
                    <a:pt x="72895" y="44786"/>
                  </a:cubicBezTo>
                  <a:cubicBezTo>
                    <a:pt x="71776" y="53737"/>
                    <a:pt x="61653" y="67109"/>
                    <a:pt x="53768" y="68601"/>
                  </a:cubicBezTo>
                  <a:cubicBezTo>
                    <a:pt x="29473" y="73077"/>
                    <a:pt x="-2173" y="41962"/>
                    <a:pt x="118" y="16815"/>
                  </a:cubicBezTo>
                  <a:cubicBezTo>
                    <a:pt x="757" y="9516"/>
                    <a:pt x="10294" y="3016"/>
                    <a:pt x="12691" y="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9" name="任意多边形: 形状 352"/>
            <p:cNvSpPr/>
            <p:nvPr/>
          </p:nvSpPr>
          <p:spPr>
            <a:xfrm>
              <a:off x="11066243" y="5840609"/>
              <a:ext cx="89186" cy="86576"/>
            </a:xfrm>
            <a:custGeom>
              <a:avLst/>
              <a:gdLst>
                <a:gd name="connsiteX0" fmla="*/ 0 w 89186"/>
                <a:gd name="connsiteY0" fmla="*/ 0 h 86576"/>
                <a:gd name="connsiteX1" fmla="*/ 89187 w 89186"/>
                <a:gd name="connsiteY1" fmla="*/ 86576 h 86576"/>
                <a:gd name="connsiteX2" fmla="*/ 0 w 89186"/>
                <a:gd name="connsiteY2" fmla="*/ 0 h 8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86" h="86576">
                  <a:moveTo>
                    <a:pt x="0" y="0"/>
                  </a:moveTo>
                  <a:cubicBezTo>
                    <a:pt x="45552" y="426"/>
                    <a:pt x="83539" y="38307"/>
                    <a:pt x="89187" y="86576"/>
                  </a:cubicBezTo>
                  <a:cubicBezTo>
                    <a:pt x="47044" y="84499"/>
                    <a:pt x="19286" y="5807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0" name="任意多边形: 形状 353"/>
            <p:cNvSpPr/>
            <p:nvPr/>
          </p:nvSpPr>
          <p:spPr>
            <a:xfrm>
              <a:off x="7313458" y="5678113"/>
              <a:ext cx="70402" cy="69767"/>
            </a:xfrm>
            <a:custGeom>
              <a:avLst/>
              <a:gdLst>
                <a:gd name="connsiteX0" fmla="*/ 25856 w 70402"/>
                <a:gd name="connsiteY0" fmla="*/ 0 h 69767"/>
                <a:gd name="connsiteX1" fmla="*/ 70342 w 70402"/>
                <a:gd name="connsiteY1" fmla="*/ 45073 h 69767"/>
                <a:gd name="connsiteX2" fmla="*/ 37630 w 70402"/>
                <a:gd name="connsiteY2" fmla="*/ 69740 h 69767"/>
                <a:gd name="connsiteX3" fmla="*/ 762 w 70402"/>
                <a:gd name="connsiteY3" fmla="*/ 26159 h 69767"/>
                <a:gd name="connsiteX4" fmla="*/ 25856 w 70402"/>
                <a:gd name="connsiteY4" fmla="*/ 0 h 6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02" h="69767">
                  <a:moveTo>
                    <a:pt x="25856" y="0"/>
                  </a:moveTo>
                  <a:cubicBezTo>
                    <a:pt x="60966" y="2930"/>
                    <a:pt x="69064" y="21364"/>
                    <a:pt x="70342" y="45073"/>
                  </a:cubicBezTo>
                  <a:cubicBezTo>
                    <a:pt x="71568" y="68355"/>
                    <a:pt x="53986" y="69208"/>
                    <a:pt x="37630" y="69740"/>
                  </a:cubicBezTo>
                  <a:cubicBezTo>
                    <a:pt x="12323" y="70540"/>
                    <a:pt x="-3767" y="53757"/>
                    <a:pt x="762" y="26159"/>
                  </a:cubicBezTo>
                  <a:cubicBezTo>
                    <a:pt x="2360" y="16303"/>
                    <a:pt x="17118" y="8631"/>
                    <a:pt x="258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1" name="任意多边形: 形状 354"/>
            <p:cNvSpPr/>
            <p:nvPr/>
          </p:nvSpPr>
          <p:spPr>
            <a:xfrm>
              <a:off x="8097202" y="4802701"/>
              <a:ext cx="74937" cy="62981"/>
            </a:xfrm>
            <a:custGeom>
              <a:avLst/>
              <a:gdLst>
                <a:gd name="connsiteX0" fmla="*/ 61788 w 74937"/>
                <a:gd name="connsiteY0" fmla="*/ 62981 h 62981"/>
                <a:gd name="connsiteX1" fmla="*/ 412 w 74937"/>
                <a:gd name="connsiteY1" fmla="*/ 19400 h 62981"/>
                <a:gd name="connsiteX2" fmla="*/ 28436 w 74937"/>
                <a:gd name="connsiteY2" fmla="*/ 220 h 62981"/>
                <a:gd name="connsiteX3" fmla="*/ 74681 w 74937"/>
                <a:gd name="connsiteY3" fmla="*/ 47104 h 62981"/>
                <a:gd name="connsiteX4" fmla="*/ 61788 w 74937"/>
                <a:gd name="connsiteY4" fmla="*/ 62981 h 6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37" h="62981">
                  <a:moveTo>
                    <a:pt x="61788" y="62981"/>
                  </a:moveTo>
                  <a:cubicBezTo>
                    <a:pt x="26305" y="62821"/>
                    <a:pt x="-3903" y="40232"/>
                    <a:pt x="412" y="19400"/>
                  </a:cubicBezTo>
                  <a:cubicBezTo>
                    <a:pt x="2117" y="11089"/>
                    <a:pt x="18207" y="1073"/>
                    <a:pt x="28436" y="220"/>
                  </a:cubicBezTo>
                  <a:cubicBezTo>
                    <a:pt x="58271" y="-2337"/>
                    <a:pt x="77398" y="17642"/>
                    <a:pt x="74681" y="47104"/>
                  </a:cubicBezTo>
                  <a:cubicBezTo>
                    <a:pt x="74095" y="54084"/>
                    <a:pt x="64132" y="60264"/>
                    <a:pt x="61788" y="629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2" name="任意多边形: 形状 355"/>
            <p:cNvSpPr/>
            <p:nvPr/>
          </p:nvSpPr>
          <p:spPr>
            <a:xfrm>
              <a:off x="11613297" y="6444138"/>
              <a:ext cx="102399" cy="88285"/>
            </a:xfrm>
            <a:custGeom>
              <a:avLst/>
              <a:gdLst>
                <a:gd name="connsiteX0" fmla="*/ 0 w 102399"/>
                <a:gd name="connsiteY0" fmla="*/ 0 h 88285"/>
                <a:gd name="connsiteX1" fmla="*/ 102399 w 102399"/>
                <a:gd name="connsiteY1" fmla="*/ 88281 h 88285"/>
                <a:gd name="connsiteX2" fmla="*/ 0 w 102399"/>
                <a:gd name="connsiteY2" fmla="*/ 0 h 8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399" h="88285">
                  <a:moveTo>
                    <a:pt x="0" y="0"/>
                  </a:moveTo>
                  <a:cubicBezTo>
                    <a:pt x="56421" y="7779"/>
                    <a:pt x="77572" y="48855"/>
                    <a:pt x="102399" y="88281"/>
                  </a:cubicBezTo>
                  <a:cubicBezTo>
                    <a:pt x="55089" y="88707"/>
                    <a:pt x="17795" y="5727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3" name="任意多边形: 形状 356"/>
            <p:cNvSpPr/>
            <p:nvPr/>
          </p:nvSpPr>
          <p:spPr>
            <a:xfrm>
              <a:off x="9858343" y="4725935"/>
              <a:ext cx="74347" cy="81426"/>
            </a:xfrm>
            <a:custGeom>
              <a:avLst/>
              <a:gdLst>
                <a:gd name="connsiteX0" fmla="*/ 363 w 74347"/>
                <a:gd name="connsiteY0" fmla="*/ 0 h 81426"/>
                <a:gd name="connsiteX1" fmla="*/ 73992 w 74347"/>
                <a:gd name="connsiteY1" fmla="*/ 60683 h 81426"/>
                <a:gd name="connsiteX2" fmla="*/ 51456 w 74347"/>
                <a:gd name="connsiteY2" fmla="*/ 80129 h 81426"/>
                <a:gd name="connsiteX3" fmla="*/ 363 w 74347"/>
                <a:gd name="connsiteY3" fmla="*/ 0 h 81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347" h="81426">
                  <a:moveTo>
                    <a:pt x="363" y="0"/>
                  </a:moveTo>
                  <a:cubicBezTo>
                    <a:pt x="34301" y="1119"/>
                    <a:pt x="70423" y="31594"/>
                    <a:pt x="73992" y="60683"/>
                  </a:cubicBezTo>
                  <a:cubicBezTo>
                    <a:pt x="76177" y="78212"/>
                    <a:pt x="68238" y="84392"/>
                    <a:pt x="51456" y="80129"/>
                  </a:cubicBezTo>
                  <a:cubicBezTo>
                    <a:pt x="21461" y="72617"/>
                    <a:pt x="-3313" y="35110"/>
                    <a:pt x="3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4" name="任意多边形: 形状 357"/>
            <p:cNvSpPr/>
            <p:nvPr/>
          </p:nvSpPr>
          <p:spPr>
            <a:xfrm>
              <a:off x="8866476" y="4385349"/>
              <a:ext cx="73005" cy="71640"/>
            </a:xfrm>
            <a:custGeom>
              <a:avLst/>
              <a:gdLst>
                <a:gd name="connsiteX0" fmla="*/ 72978 w 73005"/>
                <a:gd name="connsiteY0" fmla="*/ 62317 h 71640"/>
                <a:gd name="connsiteX1" fmla="*/ 53531 w 73005"/>
                <a:gd name="connsiteY1" fmla="*/ 71641 h 71640"/>
                <a:gd name="connsiteX2" fmla="*/ 414 w 73005"/>
                <a:gd name="connsiteY2" fmla="*/ 21560 h 71640"/>
                <a:gd name="connsiteX3" fmla="*/ 22364 w 73005"/>
                <a:gd name="connsiteY3" fmla="*/ 142 h 71640"/>
                <a:gd name="connsiteX4" fmla="*/ 72978 w 73005"/>
                <a:gd name="connsiteY4" fmla="*/ 62317 h 7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05" h="71640">
                  <a:moveTo>
                    <a:pt x="72978" y="62317"/>
                  </a:moveTo>
                  <a:cubicBezTo>
                    <a:pt x="68556" y="64555"/>
                    <a:pt x="60990" y="71694"/>
                    <a:pt x="53531" y="71641"/>
                  </a:cubicBezTo>
                  <a:cubicBezTo>
                    <a:pt x="28704" y="71481"/>
                    <a:pt x="-4062" y="41166"/>
                    <a:pt x="414" y="21560"/>
                  </a:cubicBezTo>
                  <a:cubicBezTo>
                    <a:pt x="2385" y="12875"/>
                    <a:pt x="14106" y="995"/>
                    <a:pt x="22364" y="142"/>
                  </a:cubicBezTo>
                  <a:cubicBezTo>
                    <a:pt x="47298" y="-2362"/>
                    <a:pt x="73990" y="28592"/>
                    <a:pt x="72978" y="623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5" name="任意多边形: 形状 358"/>
            <p:cNvSpPr/>
            <p:nvPr/>
          </p:nvSpPr>
          <p:spPr>
            <a:xfrm>
              <a:off x="8573312" y="4349675"/>
              <a:ext cx="69168" cy="68547"/>
            </a:xfrm>
            <a:custGeom>
              <a:avLst/>
              <a:gdLst>
                <a:gd name="connsiteX0" fmla="*/ 68427 w 69168"/>
                <a:gd name="connsiteY0" fmla="*/ 67249 h 68547"/>
                <a:gd name="connsiteX1" fmla="*/ 1030 w 69168"/>
                <a:gd name="connsiteY1" fmla="*/ 32139 h 68547"/>
                <a:gd name="connsiteX2" fmla="*/ 33157 w 69168"/>
                <a:gd name="connsiteY2" fmla="*/ 2037 h 68547"/>
                <a:gd name="connsiteX3" fmla="*/ 68427 w 69168"/>
                <a:gd name="connsiteY3" fmla="*/ 67249 h 6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68" h="68547">
                  <a:moveTo>
                    <a:pt x="68427" y="67249"/>
                  </a:moveTo>
                  <a:cubicBezTo>
                    <a:pt x="31878" y="72950"/>
                    <a:pt x="6305" y="59631"/>
                    <a:pt x="1030" y="32139"/>
                  </a:cubicBezTo>
                  <a:cubicBezTo>
                    <a:pt x="-3818" y="6673"/>
                    <a:pt x="8702" y="-5048"/>
                    <a:pt x="33157" y="2037"/>
                  </a:cubicBezTo>
                  <a:cubicBezTo>
                    <a:pt x="60595" y="10029"/>
                    <a:pt x="72369" y="31766"/>
                    <a:pt x="68427" y="672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6" name="任意多边形: 形状 359"/>
            <p:cNvSpPr/>
            <p:nvPr/>
          </p:nvSpPr>
          <p:spPr>
            <a:xfrm>
              <a:off x="10159513" y="4944746"/>
              <a:ext cx="75837" cy="81503"/>
            </a:xfrm>
            <a:custGeom>
              <a:avLst/>
              <a:gdLst>
                <a:gd name="connsiteX0" fmla="*/ 265 w 75837"/>
                <a:gd name="connsiteY0" fmla="*/ 0 h 81503"/>
                <a:gd name="connsiteX1" fmla="*/ 74480 w 75837"/>
                <a:gd name="connsiteY1" fmla="*/ 58286 h 81503"/>
                <a:gd name="connsiteX2" fmla="*/ 52317 w 75837"/>
                <a:gd name="connsiteY2" fmla="*/ 80289 h 81503"/>
                <a:gd name="connsiteX3" fmla="*/ 265 w 75837"/>
                <a:gd name="connsiteY3" fmla="*/ 0 h 8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37" h="81503">
                  <a:moveTo>
                    <a:pt x="265" y="0"/>
                  </a:moveTo>
                  <a:cubicBezTo>
                    <a:pt x="33031" y="2238"/>
                    <a:pt x="67288" y="29622"/>
                    <a:pt x="74480" y="58286"/>
                  </a:cubicBezTo>
                  <a:cubicBezTo>
                    <a:pt x="79329" y="77679"/>
                    <a:pt x="71017" y="84552"/>
                    <a:pt x="52317" y="80289"/>
                  </a:cubicBezTo>
                  <a:cubicBezTo>
                    <a:pt x="22428" y="73523"/>
                    <a:pt x="-2879" y="35802"/>
                    <a:pt x="26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7" name="任意多边形: 形状 360"/>
            <p:cNvSpPr/>
            <p:nvPr/>
          </p:nvSpPr>
          <p:spPr>
            <a:xfrm>
              <a:off x="9150151" y="4430404"/>
              <a:ext cx="72368" cy="72868"/>
            </a:xfrm>
            <a:custGeom>
              <a:avLst/>
              <a:gdLst>
                <a:gd name="connsiteX0" fmla="*/ 11098 w 72368"/>
                <a:gd name="connsiteY0" fmla="*/ 0 h 72868"/>
                <a:gd name="connsiteX1" fmla="*/ 71941 w 72368"/>
                <a:gd name="connsiteY1" fmla="*/ 59777 h 72868"/>
                <a:gd name="connsiteX2" fmla="*/ 51908 w 72368"/>
                <a:gd name="connsiteY2" fmla="*/ 72777 h 72868"/>
                <a:gd name="connsiteX3" fmla="*/ 176 w 72368"/>
                <a:gd name="connsiteY3" fmla="*/ 22696 h 72868"/>
                <a:gd name="connsiteX4" fmla="*/ 11098 w 72368"/>
                <a:gd name="connsiteY4" fmla="*/ 0 h 7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68" h="72868">
                  <a:moveTo>
                    <a:pt x="11098" y="0"/>
                  </a:moveTo>
                  <a:cubicBezTo>
                    <a:pt x="47326" y="2770"/>
                    <a:pt x="76256" y="34471"/>
                    <a:pt x="71941" y="59777"/>
                  </a:cubicBezTo>
                  <a:cubicBezTo>
                    <a:pt x="70982" y="65372"/>
                    <a:pt x="57982" y="73843"/>
                    <a:pt x="51908" y="72777"/>
                  </a:cubicBezTo>
                  <a:cubicBezTo>
                    <a:pt x="24098" y="68089"/>
                    <a:pt x="6090" y="49655"/>
                    <a:pt x="176" y="22696"/>
                  </a:cubicBezTo>
                  <a:cubicBezTo>
                    <a:pt x="-1423" y="15291"/>
                    <a:pt x="8327" y="5381"/>
                    <a:pt x="1109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8" name="任意多边形: 形状 361"/>
            <p:cNvSpPr/>
            <p:nvPr/>
          </p:nvSpPr>
          <p:spPr>
            <a:xfrm>
              <a:off x="9734996" y="4696845"/>
              <a:ext cx="73634" cy="70954"/>
            </a:xfrm>
            <a:custGeom>
              <a:avLst/>
              <a:gdLst>
                <a:gd name="connsiteX0" fmla="*/ 73629 w 73634"/>
                <a:gd name="connsiteY0" fmla="*/ 70220 h 70954"/>
                <a:gd name="connsiteX1" fmla="*/ 2343 w 73634"/>
                <a:gd name="connsiteY1" fmla="*/ 0 h 70954"/>
                <a:gd name="connsiteX2" fmla="*/ 73629 w 73634"/>
                <a:gd name="connsiteY2" fmla="*/ 70220 h 7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34" h="70954">
                  <a:moveTo>
                    <a:pt x="73629" y="70220"/>
                  </a:moveTo>
                  <a:cubicBezTo>
                    <a:pt x="21843" y="76134"/>
                    <a:pt x="-9005" y="45766"/>
                    <a:pt x="2343" y="0"/>
                  </a:cubicBezTo>
                  <a:cubicBezTo>
                    <a:pt x="44806" y="1225"/>
                    <a:pt x="74108" y="30049"/>
                    <a:pt x="73629" y="702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9" name="任意多边形: 形状 362"/>
            <p:cNvSpPr/>
            <p:nvPr/>
          </p:nvSpPr>
          <p:spPr>
            <a:xfrm>
              <a:off x="8208594" y="4642396"/>
              <a:ext cx="71303" cy="65876"/>
            </a:xfrm>
            <a:custGeom>
              <a:avLst/>
              <a:gdLst>
                <a:gd name="connsiteX0" fmla="*/ 16140 w 71303"/>
                <a:gd name="connsiteY0" fmla="*/ 0 h 65876"/>
                <a:gd name="connsiteX1" fmla="*/ 71069 w 71303"/>
                <a:gd name="connsiteY1" fmla="*/ 45446 h 65876"/>
                <a:gd name="connsiteX2" fmla="*/ 48000 w 71303"/>
                <a:gd name="connsiteY2" fmla="*/ 65798 h 65876"/>
                <a:gd name="connsiteX3" fmla="*/ 263 w 71303"/>
                <a:gd name="connsiteY3" fmla="*/ 20672 h 65876"/>
                <a:gd name="connsiteX4" fmla="*/ 16140 w 71303"/>
                <a:gd name="connsiteY4" fmla="*/ 0 h 6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03" h="65876">
                  <a:moveTo>
                    <a:pt x="16140" y="0"/>
                  </a:moveTo>
                  <a:cubicBezTo>
                    <a:pt x="53541" y="533"/>
                    <a:pt x="73733" y="18487"/>
                    <a:pt x="71069" y="45446"/>
                  </a:cubicBezTo>
                  <a:cubicBezTo>
                    <a:pt x="70324" y="53278"/>
                    <a:pt x="56471" y="65265"/>
                    <a:pt x="48000" y="65798"/>
                  </a:cubicBezTo>
                  <a:cubicBezTo>
                    <a:pt x="22640" y="67449"/>
                    <a:pt x="-2880" y="42888"/>
                    <a:pt x="263" y="20672"/>
                  </a:cubicBezTo>
                  <a:cubicBezTo>
                    <a:pt x="1595" y="11614"/>
                    <a:pt x="12944" y="3942"/>
                    <a:pt x="1614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0" name="任意多边形: 形状 363"/>
            <p:cNvSpPr/>
            <p:nvPr/>
          </p:nvSpPr>
          <p:spPr>
            <a:xfrm>
              <a:off x="7293569" y="6762442"/>
              <a:ext cx="74579" cy="60499"/>
            </a:xfrm>
            <a:custGeom>
              <a:avLst/>
              <a:gdLst>
                <a:gd name="connsiteX0" fmla="*/ 33278 w 74579"/>
                <a:gd name="connsiteY0" fmla="*/ 60499 h 60499"/>
                <a:gd name="connsiteX1" fmla="*/ 33 w 74579"/>
                <a:gd name="connsiteY1" fmla="*/ 23898 h 60499"/>
                <a:gd name="connsiteX2" fmla="*/ 37167 w 74579"/>
                <a:gd name="connsiteY2" fmla="*/ 136 h 60499"/>
                <a:gd name="connsiteX3" fmla="*/ 74568 w 74579"/>
                <a:gd name="connsiteY3" fmla="*/ 38283 h 60499"/>
                <a:gd name="connsiteX4" fmla="*/ 33278 w 74579"/>
                <a:gd name="connsiteY4" fmla="*/ 60499 h 6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579" h="60499">
                  <a:moveTo>
                    <a:pt x="33278" y="60499"/>
                  </a:moveTo>
                  <a:cubicBezTo>
                    <a:pt x="6533" y="60393"/>
                    <a:pt x="779" y="42598"/>
                    <a:pt x="33" y="23898"/>
                  </a:cubicBezTo>
                  <a:cubicBezTo>
                    <a:pt x="-979" y="-2315"/>
                    <a:pt x="21610" y="1308"/>
                    <a:pt x="37167" y="136"/>
                  </a:cubicBezTo>
                  <a:cubicBezTo>
                    <a:pt x="62954" y="-1729"/>
                    <a:pt x="74036" y="15800"/>
                    <a:pt x="74568" y="38283"/>
                  </a:cubicBezTo>
                  <a:cubicBezTo>
                    <a:pt x="75261" y="72913"/>
                    <a:pt x="42975" y="47287"/>
                    <a:pt x="33278" y="604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1" name="任意多边形: 形状 364"/>
            <p:cNvSpPr/>
            <p:nvPr/>
          </p:nvSpPr>
          <p:spPr>
            <a:xfrm>
              <a:off x="9423151" y="4486346"/>
              <a:ext cx="66691" cy="73125"/>
            </a:xfrm>
            <a:custGeom>
              <a:avLst/>
              <a:gdLst>
                <a:gd name="connsiteX0" fmla="*/ 1289 w 66691"/>
                <a:gd name="connsiteY0" fmla="*/ 0 h 73125"/>
                <a:gd name="connsiteX1" fmla="*/ 66554 w 66691"/>
                <a:gd name="connsiteY1" fmla="*/ 50880 h 73125"/>
                <a:gd name="connsiteX2" fmla="*/ 41620 w 66691"/>
                <a:gd name="connsiteY2" fmla="*/ 71605 h 73125"/>
                <a:gd name="connsiteX3" fmla="*/ 1289 w 66691"/>
                <a:gd name="connsiteY3" fmla="*/ 0 h 7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91" h="73125">
                  <a:moveTo>
                    <a:pt x="1289" y="0"/>
                  </a:moveTo>
                  <a:cubicBezTo>
                    <a:pt x="41673" y="1012"/>
                    <a:pt x="64370" y="18913"/>
                    <a:pt x="66554" y="50880"/>
                  </a:cubicBezTo>
                  <a:cubicBezTo>
                    <a:pt x="67833" y="69954"/>
                    <a:pt x="60267" y="76400"/>
                    <a:pt x="41620" y="71605"/>
                  </a:cubicBezTo>
                  <a:cubicBezTo>
                    <a:pt x="10612" y="63667"/>
                    <a:pt x="-4732" y="36868"/>
                    <a:pt x="128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2" name="任意多边形: 形状 365"/>
            <p:cNvSpPr/>
            <p:nvPr/>
          </p:nvSpPr>
          <p:spPr>
            <a:xfrm>
              <a:off x="10981744" y="5702194"/>
              <a:ext cx="97764" cy="90465"/>
            </a:xfrm>
            <a:custGeom>
              <a:avLst/>
              <a:gdLst>
                <a:gd name="connsiteX0" fmla="*/ 0 w 97764"/>
                <a:gd name="connsiteY0" fmla="*/ 0 h 90465"/>
                <a:gd name="connsiteX1" fmla="*/ 97764 w 97764"/>
                <a:gd name="connsiteY1" fmla="*/ 90465 h 90465"/>
                <a:gd name="connsiteX2" fmla="*/ 0 w 97764"/>
                <a:gd name="connsiteY2" fmla="*/ 0 h 9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4" h="90465">
                  <a:moveTo>
                    <a:pt x="0" y="0"/>
                  </a:moveTo>
                  <a:cubicBezTo>
                    <a:pt x="59191" y="6340"/>
                    <a:pt x="80396" y="43954"/>
                    <a:pt x="97764" y="90465"/>
                  </a:cubicBezTo>
                  <a:cubicBezTo>
                    <a:pt x="39372" y="88654"/>
                    <a:pt x="26266" y="4198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3" name="任意多边形: 形状 366"/>
            <p:cNvSpPr/>
            <p:nvPr/>
          </p:nvSpPr>
          <p:spPr>
            <a:xfrm>
              <a:off x="8723375" y="4370893"/>
              <a:ext cx="68486" cy="68311"/>
            </a:xfrm>
            <a:custGeom>
              <a:avLst/>
              <a:gdLst>
                <a:gd name="connsiteX0" fmla="*/ 15222 w 68486"/>
                <a:gd name="connsiteY0" fmla="*/ 0 h 68311"/>
                <a:gd name="connsiteX1" fmla="*/ 68180 w 68486"/>
                <a:gd name="connsiteY1" fmla="*/ 49015 h 68311"/>
                <a:gd name="connsiteX2" fmla="*/ 51131 w 68486"/>
                <a:gd name="connsiteY2" fmla="*/ 68142 h 68311"/>
                <a:gd name="connsiteX3" fmla="*/ 91 w 68486"/>
                <a:gd name="connsiteY3" fmla="*/ 17742 h 68311"/>
                <a:gd name="connsiteX4" fmla="*/ 15222 w 68486"/>
                <a:gd name="connsiteY4" fmla="*/ 0 h 68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86" h="68311">
                  <a:moveTo>
                    <a:pt x="15222" y="0"/>
                  </a:moveTo>
                  <a:cubicBezTo>
                    <a:pt x="54381" y="160"/>
                    <a:pt x="71004" y="17582"/>
                    <a:pt x="68180" y="49015"/>
                  </a:cubicBezTo>
                  <a:cubicBezTo>
                    <a:pt x="67540" y="56155"/>
                    <a:pt x="57684" y="67449"/>
                    <a:pt x="51131" y="68142"/>
                  </a:cubicBezTo>
                  <a:cubicBezTo>
                    <a:pt x="26996" y="70753"/>
                    <a:pt x="-1827" y="42675"/>
                    <a:pt x="91" y="17742"/>
                  </a:cubicBezTo>
                  <a:cubicBezTo>
                    <a:pt x="730" y="9803"/>
                    <a:pt x="12718" y="2717"/>
                    <a:pt x="1522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4" name="任意多边形: 形状 367"/>
            <p:cNvSpPr/>
            <p:nvPr/>
          </p:nvSpPr>
          <p:spPr>
            <a:xfrm>
              <a:off x="7571122" y="5317774"/>
              <a:ext cx="72842" cy="57898"/>
            </a:xfrm>
            <a:custGeom>
              <a:avLst/>
              <a:gdLst>
                <a:gd name="connsiteX0" fmla="*/ 72779 w 72842"/>
                <a:gd name="connsiteY0" fmla="*/ 53992 h 57898"/>
                <a:gd name="connsiteX1" fmla="*/ 2 w 72842"/>
                <a:gd name="connsiteY1" fmla="*/ 21333 h 57898"/>
                <a:gd name="connsiteX2" fmla="*/ 22219 w 72842"/>
                <a:gd name="connsiteY2" fmla="*/ 501 h 57898"/>
                <a:gd name="connsiteX3" fmla="*/ 72779 w 72842"/>
                <a:gd name="connsiteY3" fmla="*/ 53992 h 5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42" h="57897">
                  <a:moveTo>
                    <a:pt x="72779" y="53992"/>
                  </a:moveTo>
                  <a:cubicBezTo>
                    <a:pt x="14600" y="63369"/>
                    <a:pt x="-211" y="57135"/>
                    <a:pt x="2" y="21333"/>
                  </a:cubicBezTo>
                  <a:cubicBezTo>
                    <a:pt x="56" y="14034"/>
                    <a:pt x="13695" y="1513"/>
                    <a:pt x="22219" y="501"/>
                  </a:cubicBezTo>
                  <a:cubicBezTo>
                    <a:pt x="55837" y="-3495"/>
                    <a:pt x="74058" y="16591"/>
                    <a:pt x="72779" y="539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5" name="任意多边形: 形状 368"/>
            <p:cNvSpPr/>
            <p:nvPr/>
          </p:nvSpPr>
          <p:spPr>
            <a:xfrm>
              <a:off x="7229523" y="6586975"/>
              <a:ext cx="69251" cy="63079"/>
            </a:xfrm>
            <a:custGeom>
              <a:avLst/>
              <a:gdLst>
                <a:gd name="connsiteX0" fmla="*/ 22256 w 69251"/>
                <a:gd name="connsiteY0" fmla="*/ 0 h 63079"/>
                <a:gd name="connsiteX1" fmla="*/ 69247 w 69251"/>
                <a:gd name="connsiteY1" fmla="*/ 39905 h 63079"/>
                <a:gd name="connsiteX2" fmla="*/ 35096 w 69251"/>
                <a:gd name="connsiteY2" fmla="*/ 62921 h 63079"/>
                <a:gd name="connsiteX3" fmla="*/ 305 w 69251"/>
                <a:gd name="connsiteY3" fmla="*/ 27491 h 63079"/>
                <a:gd name="connsiteX4" fmla="*/ 22256 w 69251"/>
                <a:gd name="connsiteY4" fmla="*/ 0 h 6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51" h="63079">
                  <a:moveTo>
                    <a:pt x="22256" y="0"/>
                  </a:moveTo>
                  <a:cubicBezTo>
                    <a:pt x="60296" y="426"/>
                    <a:pt x="68874" y="16569"/>
                    <a:pt x="69247" y="39905"/>
                  </a:cubicBezTo>
                  <a:cubicBezTo>
                    <a:pt x="69620" y="64892"/>
                    <a:pt x="50120" y="61749"/>
                    <a:pt x="35096" y="62921"/>
                  </a:cubicBezTo>
                  <a:cubicBezTo>
                    <a:pt x="10215" y="64892"/>
                    <a:pt x="-2145" y="48216"/>
                    <a:pt x="305" y="27491"/>
                  </a:cubicBezTo>
                  <a:cubicBezTo>
                    <a:pt x="1691" y="15557"/>
                    <a:pt x="17674" y="5328"/>
                    <a:pt x="222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6" name="任意多边形: 形状 369"/>
            <p:cNvSpPr/>
            <p:nvPr/>
          </p:nvSpPr>
          <p:spPr>
            <a:xfrm>
              <a:off x="10809391" y="5526911"/>
              <a:ext cx="84018" cy="82899"/>
            </a:xfrm>
            <a:custGeom>
              <a:avLst/>
              <a:gdLst>
                <a:gd name="connsiteX0" fmla="*/ 84019 w 84018"/>
                <a:gd name="connsiteY0" fmla="*/ 82900 h 82899"/>
                <a:gd name="connsiteX1" fmla="*/ 0 w 84018"/>
                <a:gd name="connsiteY1" fmla="*/ 0 h 82899"/>
                <a:gd name="connsiteX2" fmla="*/ 84019 w 84018"/>
                <a:gd name="connsiteY2" fmla="*/ 82900 h 82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018" h="82899">
                  <a:moveTo>
                    <a:pt x="84019" y="82900"/>
                  </a:moveTo>
                  <a:cubicBezTo>
                    <a:pt x="37880" y="80023"/>
                    <a:pt x="18381" y="60257"/>
                    <a:pt x="0" y="0"/>
                  </a:cubicBezTo>
                  <a:cubicBezTo>
                    <a:pt x="40704" y="1172"/>
                    <a:pt x="71072" y="30421"/>
                    <a:pt x="84019" y="829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7" name="任意多边形: 形状 370"/>
            <p:cNvSpPr/>
            <p:nvPr/>
          </p:nvSpPr>
          <p:spPr>
            <a:xfrm>
              <a:off x="11801420" y="6613454"/>
              <a:ext cx="106981" cy="85650"/>
            </a:xfrm>
            <a:custGeom>
              <a:avLst/>
              <a:gdLst>
                <a:gd name="connsiteX0" fmla="*/ 0 w 106981"/>
                <a:gd name="connsiteY0" fmla="*/ 0 h 85650"/>
                <a:gd name="connsiteX1" fmla="*/ 106982 w 106981"/>
                <a:gd name="connsiteY1" fmla="*/ 84658 h 85650"/>
                <a:gd name="connsiteX2" fmla="*/ 0 w 106981"/>
                <a:gd name="connsiteY2" fmla="*/ 0 h 8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981" h="85650">
                  <a:moveTo>
                    <a:pt x="0" y="0"/>
                  </a:moveTo>
                  <a:cubicBezTo>
                    <a:pt x="46725" y="6234"/>
                    <a:pt x="70114" y="25254"/>
                    <a:pt x="106982" y="84658"/>
                  </a:cubicBezTo>
                  <a:cubicBezTo>
                    <a:pt x="69474" y="90998"/>
                    <a:pt x="39266" y="6745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8" name="任意多边形: 形状 371"/>
            <p:cNvSpPr/>
            <p:nvPr/>
          </p:nvSpPr>
          <p:spPr>
            <a:xfrm>
              <a:off x="7986165" y="4966076"/>
              <a:ext cx="70929" cy="64606"/>
            </a:xfrm>
            <a:custGeom>
              <a:avLst/>
              <a:gdLst>
                <a:gd name="connsiteX0" fmla="*/ 50766 w 70929"/>
                <a:gd name="connsiteY0" fmla="*/ 64607 h 64606"/>
                <a:gd name="connsiteX1" fmla="*/ 685 w 70929"/>
                <a:gd name="connsiteY1" fmla="*/ 17243 h 64606"/>
                <a:gd name="connsiteX2" fmla="*/ 26898 w 70929"/>
                <a:gd name="connsiteY2" fmla="*/ 141 h 64606"/>
                <a:gd name="connsiteX3" fmla="*/ 70372 w 70929"/>
                <a:gd name="connsiteY3" fmla="*/ 41964 h 64606"/>
                <a:gd name="connsiteX4" fmla="*/ 50766 w 70929"/>
                <a:gd name="connsiteY4" fmla="*/ 64607 h 64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929" h="64604">
                  <a:moveTo>
                    <a:pt x="50766" y="64607"/>
                  </a:moveTo>
                  <a:cubicBezTo>
                    <a:pt x="15656" y="63595"/>
                    <a:pt x="-4003" y="42550"/>
                    <a:pt x="685" y="17243"/>
                  </a:cubicBezTo>
                  <a:cubicBezTo>
                    <a:pt x="2071" y="9891"/>
                    <a:pt x="17415" y="834"/>
                    <a:pt x="26898" y="141"/>
                  </a:cubicBezTo>
                  <a:cubicBezTo>
                    <a:pt x="54442" y="-1830"/>
                    <a:pt x="74581" y="17083"/>
                    <a:pt x="70372" y="41964"/>
                  </a:cubicBezTo>
                  <a:cubicBezTo>
                    <a:pt x="68614" y="52300"/>
                    <a:pt x="54496" y="60558"/>
                    <a:pt x="50766" y="646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9" name="任意多边形: 形状 372"/>
            <p:cNvSpPr/>
            <p:nvPr/>
          </p:nvSpPr>
          <p:spPr>
            <a:xfrm>
              <a:off x="9549589" y="4516671"/>
              <a:ext cx="71957" cy="69849"/>
            </a:xfrm>
            <a:custGeom>
              <a:avLst/>
              <a:gdLst>
                <a:gd name="connsiteX0" fmla="*/ 0 w 71957"/>
                <a:gd name="connsiteY0" fmla="*/ 789 h 69849"/>
                <a:gd name="connsiteX1" fmla="*/ 71925 w 71957"/>
                <a:gd name="connsiteY1" fmla="*/ 54972 h 69849"/>
                <a:gd name="connsiteX2" fmla="*/ 52372 w 71957"/>
                <a:gd name="connsiteY2" fmla="*/ 69837 h 69849"/>
                <a:gd name="connsiteX3" fmla="*/ 0 w 71957"/>
                <a:gd name="connsiteY3" fmla="*/ 789 h 6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957" h="69849">
                  <a:moveTo>
                    <a:pt x="0" y="789"/>
                  </a:moveTo>
                  <a:cubicBezTo>
                    <a:pt x="33299" y="-5285"/>
                    <a:pt x="73257" y="24764"/>
                    <a:pt x="71925" y="54972"/>
                  </a:cubicBezTo>
                  <a:cubicBezTo>
                    <a:pt x="71711" y="60460"/>
                    <a:pt x="58818" y="70263"/>
                    <a:pt x="52372" y="69837"/>
                  </a:cubicBezTo>
                  <a:cubicBezTo>
                    <a:pt x="18221" y="67279"/>
                    <a:pt x="7938" y="52841"/>
                    <a:pt x="0" y="7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0" name="任意多边形: 形状 373"/>
            <p:cNvSpPr/>
            <p:nvPr/>
          </p:nvSpPr>
          <p:spPr>
            <a:xfrm>
              <a:off x="10637413" y="5348697"/>
              <a:ext cx="74480" cy="82207"/>
            </a:xfrm>
            <a:custGeom>
              <a:avLst/>
              <a:gdLst>
                <a:gd name="connsiteX0" fmla="*/ 74481 w 74480"/>
                <a:gd name="connsiteY0" fmla="*/ 82207 h 82207"/>
                <a:gd name="connsiteX1" fmla="*/ 105 w 74480"/>
                <a:gd name="connsiteY1" fmla="*/ 0 h 82207"/>
                <a:gd name="connsiteX2" fmla="*/ 74481 w 74480"/>
                <a:gd name="connsiteY2" fmla="*/ 82207 h 8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0" h="82207">
                  <a:moveTo>
                    <a:pt x="74481" y="82207"/>
                  </a:moveTo>
                  <a:cubicBezTo>
                    <a:pt x="25412" y="77359"/>
                    <a:pt x="-1920" y="46085"/>
                    <a:pt x="105" y="0"/>
                  </a:cubicBezTo>
                  <a:cubicBezTo>
                    <a:pt x="41129" y="2771"/>
                    <a:pt x="65530" y="29036"/>
                    <a:pt x="74481" y="822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1" name="任意多边形: 形状 374"/>
            <p:cNvSpPr/>
            <p:nvPr/>
          </p:nvSpPr>
          <p:spPr>
            <a:xfrm>
              <a:off x="7930568" y="4800476"/>
              <a:ext cx="70627" cy="59954"/>
            </a:xfrm>
            <a:custGeom>
              <a:avLst/>
              <a:gdLst>
                <a:gd name="connsiteX0" fmla="*/ 69335 w 70627"/>
                <a:gd name="connsiteY0" fmla="*/ 59399 h 59954"/>
                <a:gd name="connsiteX1" fmla="*/ 21 w 70627"/>
                <a:gd name="connsiteY1" fmla="*/ 19228 h 59954"/>
                <a:gd name="connsiteX2" fmla="*/ 35930 w 70627"/>
                <a:gd name="connsiteY2" fmla="*/ 1806 h 59954"/>
                <a:gd name="connsiteX3" fmla="*/ 69335 w 70627"/>
                <a:gd name="connsiteY3" fmla="*/ 59399 h 5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27" h="59954">
                  <a:moveTo>
                    <a:pt x="69335" y="59399"/>
                  </a:moveTo>
                  <a:cubicBezTo>
                    <a:pt x="18295" y="62649"/>
                    <a:pt x="-725" y="51940"/>
                    <a:pt x="21" y="19228"/>
                  </a:cubicBezTo>
                  <a:cubicBezTo>
                    <a:pt x="660" y="-8210"/>
                    <a:pt x="22664" y="1753"/>
                    <a:pt x="35930" y="1806"/>
                  </a:cubicBezTo>
                  <a:cubicBezTo>
                    <a:pt x="64327" y="1913"/>
                    <a:pt x="74503" y="21040"/>
                    <a:pt x="69335" y="593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2" name="任意多边形: 形状 375"/>
            <p:cNvSpPr/>
            <p:nvPr/>
          </p:nvSpPr>
          <p:spPr>
            <a:xfrm>
              <a:off x="11899132" y="6741848"/>
              <a:ext cx="101706" cy="84556"/>
            </a:xfrm>
            <a:custGeom>
              <a:avLst/>
              <a:gdLst>
                <a:gd name="connsiteX0" fmla="*/ 0 w 101706"/>
                <a:gd name="connsiteY0" fmla="*/ 58 h 84556"/>
                <a:gd name="connsiteX1" fmla="*/ 101707 w 101706"/>
                <a:gd name="connsiteY1" fmla="*/ 84557 h 84556"/>
                <a:gd name="connsiteX2" fmla="*/ 0 w 101706"/>
                <a:gd name="connsiteY2" fmla="*/ 58 h 8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706" h="84556">
                  <a:moveTo>
                    <a:pt x="0" y="58"/>
                  </a:moveTo>
                  <a:cubicBezTo>
                    <a:pt x="42409" y="-1647"/>
                    <a:pt x="84178" y="34156"/>
                    <a:pt x="101707" y="84557"/>
                  </a:cubicBezTo>
                  <a:cubicBezTo>
                    <a:pt x="64040" y="82852"/>
                    <a:pt x="34896" y="59090"/>
                    <a:pt x="0" y="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3" name="任意多边形: 形状 376"/>
            <p:cNvSpPr/>
            <p:nvPr/>
          </p:nvSpPr>
          <p:spPr>
            <a:xfrm>
              <a:off x="8318494" y="4490235"/>
              <a:ext cx="70600" cy="65673"/>
            </a:xfrm>
            <a:custGeom>
              <a:avLst/>
              <a:gdLst>
                <a:gd name="connsiteX0" fmla="*/ 116 w 70600"/>
                <a:gd name="connsiteY0" fmla="*/ 3569 h 65673"/>
                <a:gd name="connsiteX1" fmla="*/ 66819 w 70600"/>
                <a:gd name="connsiteY1" fmla="*/ 28823 h 65673"/>
                <a:gd name="connsiteX2" fmla="*/ 67672 w 70600"/>
                <a:gd name="connsiteY2" fmla="*/ 57167 h 65673"/>
                <a:gd name="connsiteX3" fmla="*/ 39967 w 70600"/>
                <a:gd name="connsiteY3" fmla="*/ 65318 h 65673"/>
                <a:gd name="connsiteX4" fmla="*/ 116 w 70600"/>
                <a:gd name="connsiteY4" fmla="*/ 3569 h 6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00" h="65673">
                  <a:moveTo>
                    <a:pt x="116" y="3569"/>
                  </a:moveTo>
                  <a:cubicBezTo>
                    <a:pt x="31017" y="-5914"/>
                    <a:pt x="52807" y="3836"/>
                    <a:pt x="66819" y="28823"/>
                  </a:cubicBezTo>
                  <a:cubicBezTo>
                    <a:pt x="71135" y="36495"/>
                    <a:pt x="72200" y="51146"/>
                    <a:pt x="67672" y="57167"/>
                  </a:cubicBezTo>
                  <a:cubicBezTo>
                    <a:pt x="62877" y="63507"/>
                    <a:pt x="48918" y="66810"/>
                    <a:pt x="39967" y="65318"/>
                  </a:cubicBezTo>
                  <a:cubicBezTo>
                    <a:pt x="7095" y="59884"/>
                    <a:pt x="-1110" y="35909"/>
                    <a:pt x="116" y="35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4" name="任意多边形: 形状 377"/>
            <p:cNvSpPr/>
            <p:nvPr/>
          </p:nvSpPr>
          <p:spPr>
            <a:xfrm>
              <a:off x="9676058" y="4545901"/>
              <a:ext cx="66821" cy="74224"/>
            </a:xfrm>
            <a:custGeom>
              <a:avLst/>
              <a:gdLst>
                <a:gd name="connsiteX0" fmla="*/ 65543 w 66821"/>
                <a:gd name="connsiteY0" fmla="*/ 74225 h 74224"/>
                <a:gd name="connsiteX1" fmla="*/ 704 w 66821"/>
                <a:gd name="connsiteY1" fmla="*/ 22812 h 74224"/>
                <a:gd name="connsiteX2" fmla="*/ 23560 w 66821"/>
                <a:gd name="connsiteY2" fmla="*/ 1341 h 74224"/>
                <a:gd name="connsiteX3" fmla="*/ 65543 w 66821"/>
                <a:gd name="connsiteY3" fmla="*/ 74225 h 74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821" h="74224">
                  <a:moveTo>
                    <a:pt x="65543" y="74225"/>
                  </a:moveTo>
                  <a:cubicBezTo>
                    <a:pt x="30380" y="74065"/>
                    <a:pt x="5872" y="54725"/>
                    <a:pt x="704" y="22812"/>
                  </a:cubicBezTo>
                  <a:cubicBezTo>
                    <a:pt x="-2279" y="4591"/>
                    <a:pt x="4008" y="-3401"/>
                    <a:pt x="23560" y="1341"/>
                  </a:cubicBezTo>
                  <a:cubicBezTo>
                    <a:pt x="56113" y="9226"/>
                    <a:pt x="71563" y="35492"/>
                    <a:pt x="65543" y="742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5" name="任意多边形: 形状 378"/>
            <p:cNvSpPr/>
            <p:nvPr/>
          </p:nvSpPr>
          <p:spPr>
            <a:xfrm>
              <a:off x="10276189" y="4985419"/>
              <a:ext cx="75121" cy="82451"/>
            </a:xfrm>
            <a:custGeom>
              <a:avLst/>
              <a:gdLst>
                <a:gd name="connsiteX0" fmla="*/ 75122 w 75121"/>
                <a:gd name="connsiteY0" fmla="*/ 82451 h 82451"/>
                <a:gd name="connsiteX1" fmla="*/ 0 w 75121"/>
                <a:gd name="connsiteY1" fmla="*/ 297 h 82451"/>
                <a:gd name="connsiteX2" fmla="*/ 75122 w 75121"/>
                <a:gd name="connsiteY2" fmla="*/ 82451 h 8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121" h="82451">
                  <a:moveTo>
                    <a:pt x="75122" y="82451"/>
                  </a:moveTo>
                  <a:cubicBezTo>
                    <a:pt x="25360" y="72862"/>
                    <a:pt x="2238" y="46809"/>
                    <a:pt x="0" y="297"/>
                  </a:cubicBezTo>
                  <a:cubicBezTo>
                    <a:pt x="38520" y="-3379"/>
                    <a:pt x="67343" y="27203"/>
                    <a:pt x="75122" y="824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6" name="任意多边形: 形状 379"/>
            <p:cNvSpPr/>
            <p:nvPr/>
          </p:nvSpPr>
          <p:spPr>
            <a:xfrm>
              <a:off x="9013279" y="4410300"/>
              <a:ext cx="69705" cy="69110"/>
            </a:xfrm>
            <a:custGeom>
              <a:avLst/>
              <a:gdLst>
                <a:gd name="connsiteX0" fmla="*/ 337 w 69705"/>
                <a:gd name="connsiteY0" fmla="*/ 285 h 69110"/>
                <a:gd name="connsiteX1" fmla="*/ 69491 w 69705"/>
                <a:gd name="connsiteY1" fmla="*/ 46902 h 69110"/>
                <a:gd name="connsiteX2" fmla="*/ 47488 w 69705"/>
                <a:gd name="connsiteY2" fmla="*/ 68906 h 69110"/>
                <a:gd name="connsiteX3" fmla="*/ 337 w 69705"/>
                <a:gd name="connsiteY3" fmla="*/ 285 h 69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705" h="69110">
                  <a:moveTo>
                    <a:pt x="337" y="285"/>
                  </a:moveTo>
                  <a:cubicBezTo>
                    <a:pt x="39603" y="-2592"/>
                    <a:pt x="66668" y="16587"/>
                    <a:pt x="69491" y="46902"/>
                  </a:cubicBezTo>
                  <a:cubicBezTo>
                    <a:pt x="71037" y="63791"/>
                    <a:pt x="64270" y="70398"/>
                    <a:pt x="47488" y="68906"/>
                  </a:cubicBezTo>
                  <a:cubicBezTo>
                    <a:pt x="16960" y="66242"/>
                    <a:pt x="-2859" y="38804"/>
                    <a:pt x="337" y="28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7" name="任意多边形: 形状 380"/>
            <p:cNvSpPr/>
            <p:nvPr/>
          </p:nvSpPr>
          <p:spPr>
            <a:xfrm>
              <a:off x="7517844" y="5143631"/>
              <a:ext cx="67884" cy="68836"/>
            </a:xfrm>
            <a:custGeom>
              <a:avLst/>
              <a:gdLst>
                <a:gd name="connsiteX0" fmla="*/ 23019 w 67884"/>
                <a:gd name="connsiteY0" fmla="*/ 0 h 68836"/>
                <a:gd name="connsiteX1" fmla="*/ 67559 w 67884"/>
                <a:gd name="connsiteY1" fmla="*/ 46671 h 68836"/>
                <a:gd name="connsiteX2" fmla="*/ 37137 w 67884"/>
                <a:gd name="connsiteY2" fmla="*/ 68835 h 68836"/>
                <a:gd name="connsiteX3" fmla="*/ 216 w 67884"/>
                <a:gd name="connsiteY3" fmla="*/ 27118 h 68836"/>
                <a:gd name="connsiteX4" fmla="*/ 23019 w 67884"/>
                <a:gd name="connsiteY4" fmla="*/ 0 h 6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84" h="68836">
                  <a:moveTo>
                    <a:pt x="23019" y="0"/>
                  </a:moveTo>
                  <a:cubicBezTo>
                    <a:pt x="61006" y="2078"/>
                    <a:pt x="64682" y="25520"/>
                    <a:pt x="67559" y="46671"/>
                  </a:cubicBezTo>
                  <a:cubicBezTo>
                    <a:pt x="70596" y="69367"/>
                    <a:pt x="51789" y="68728"/>
                    <a:pt x="37137" y="68835"/>
                  </a:cubicBezTo>
                  <a:cubicBezTo>
                    <a:pt x="9699" y="69048"/>
                    <a:pt x="-1755" y="50827"/>
                    <a:pt x="216" y="27118"/>
                  </a:cubicBezTo>
                  <a:cubicBezTo>
                    <a:pt x="1069" y="17475"/>
                    <a:pt x="15081" y="9004"/>
                    <a:pt x="230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8" name="任意多边形: 形状 381"/>
            <p:cNvSpPr/>
            <p:nvPr/>
          </p:nvSpPr>
          <p:spPr>
            <a:xfrm>
              <a:off x="9980032" y="4765781"/>
              <a:ext cx="70259" cy="71957"/>
            </a:xfrm>
            <a:custGeom>
              <a:avLst/>
              <a:gdLst>
                <a:gd name="connsiteX0" fmla="*/ 70260 w 70259"/>
                <a:gd name="connsiteY0" fmla="*/ 71717 h 71957"/>
                <a:gd name="connsiteX1" fmla="*/ 40 w 70259"/>
                <a:gd name="connsiteY1" fmla="*/ 14177 h 71957"/>
                <a:gd name="connsiteX2" fmla="*/ 25986 w 70259"/>
                <a:gd name="connsiteY2" fmla="*/ 112 h 71957"/>
                <a:gd name="connsiteX3" fmla="*/ 70260 w 70259"/>
                <a:gd name="connsiteY3" fmla="*/ 71717 h 7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259" h="71957">
                  <a:moveTo>
                    <a:pt x="70260" y="71717"/>
                  </a:moveTo>
                  <a:cubicBezTo>
                    <a:pt x="33445" y="74861"/>
                    <a:pt x="-1345" y="46730"/>
                    <a:pt x="40" y="14177"/>
                  </a:cubicBezTo>
                  <a:cubicBezTo>
                    <a:pt x="253" y="8796"/>
                    <a:pt x="17781" y="-1167"/>
                    <a:pt x="25986" y="112"/>
                  </a:cubicBezTo>
                  <a:cubicBezTo>
                    <a:pt x="50121" y="3788"/>
                    <a:pt x="67436" y="33784"/>
                    <a:pt x="70260" y="717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9" name="任意多边形: 形状 382"/>
            <p:cNvSpPr/>
            <p:nvPr/>
          </p:nvSpPr>
          <p:spPr>
            <a:xfrm>
              <a:off x="10102232" y="4800630"/>
              <a:ext cx="65683" cy="82260"/>
            </a:xfrm>
            <a:custGeom>
              <a:avLst/>
              <a:gdLst>
                <a:gd name="connsiteX0" fmla="*/ 65430 w 65683"/>
                <a:gd name="connsiteY0" fmla="*/ 82261 h 82260"/>
                <a:gd name="connsiteX1" fmla="*/ 644 w 65683"/>
                <a:gd name="connsiteY1" fmla="*/ 0 h 82260"/>
                <a:gd name="connsiteX2" fmla="*/ 65430 w 65683"/>
                <a:gd name="connsiteY2" fmla="*/ 82261 h 8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683" h="82260">
                  <a:moveTo>
                    <a:pt x="65430" y="82261"/>
                  </a:moveTo>
                  <a:cubicBezTo>
                    <a:pt x="16255" y="71179"/>
                    <a:pt x="-3991" y="44753"/>
                    <a:pt x="644" y="0"/>
                  </a:cubicBezTo>
                  <a:cubicBezTo>
                    <a:pt x="45877" y="6766"/>
                    <a:pt x="68360" y="34364"/>
                    <a:pt x="65430" y="822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0" name="任意多边形: 形状 383"/>
            <p:cNvSpPr/>
            <p:nvPr/>
          </p:nvSpPr>
          <p:spPr>
            <a:xfrm>
              <a:off x="10561810" y="5209957"/>
              <a:ext cx="78211" cy="78060"/>
            </a:xfrm>
            <a:custGeom>
              <a:avLst/>
              <a:gdLst>
                <a:gd name="connsiteX0" fmla="*/ 0 w 78211"/>
                <a:gd name="connsiteY0" fmla="*/ 5 h 78060"/>
                <a:gd name="connsiteX1" fmla="*/ 78211 w 78211"/>
                <a:gd name="connsiteY1" fmla="*/ 77897 h 78060"/>
                <a:gd name="connsiteX2" fmla="*/ 0 w 78211"/>
                <a:gd name="connsiteY2" fmla="*/ 5 h 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211" h="78060">
                  <a:moveTo>
                    <a:pt x="0" y="5"/>
                  </a:moveTo>
                  <a:cubicBezTo>
                    <a:pt x="43474" y="-421"/>
                    <a:pt x="70486" y="26484"/>
                    <a:pt x="78211" y="77897"/>
                  </a:cubicBezTo>
                  <a:cubicBezTo>
                    <a:pt x="37880" y="80241"/>
                    <a:pt x="15077" y="57545"/>
                    <a:pt x="0" y="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1" name="任意多边形: 形状 384"/>
            <p:cNvSpPr/>
            <p:nvPr/>
          </p:nvSpPr>
          <p:spPr>
            <a:xfrm>
              <a:off x="11433432" y="6187074"/>
              <a:ext cx="106927" cy="96059"/>
            </a:xfrm>
            <a:custGeom>
              <a:avLst/>
              <a:gdLst>
                <a:gd name="connsiteX0" fmla="*/ 106928 w 106927"/>
                <a:gd name="connsiteY0" fmla="*/ 96059 h 96059"/>
                <a:gd name="connsiteX1" fmla="*/ 0 w 106927"/>
                <a:gd name="connsiteY1" fmla="*/ 0 h 96059"/>
                <a:gd name="connsiteX2" fmla="*/ 106928 w 106927"/>
                <a:gd name="connsiteY2" fmla="*/ 96059 h 9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927" h="96059">
                  <a:moveTo>
                    <a:pt x="106928" y="96059"/>
                  </a:moveTo>
                  <a:cubicBezTo>
                    <a:pt x="48642" y="83060"/>
                    <a:pt x="22324" y="46511"/>
                    <a:pt x="0" y="0"/>
                  </a:cubicBezTo>
                  <a:cubicBezTo>
                    <a:pt x="58233" y="6553"/>
                    <a:pt x="77839" y="50667"/>
                    <a:pt x="106928" y="960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2" name="任意多边形: 形状 385"/>
            <p:cNvSpPr/>
            <p:nvPr/>
          </p:nvSpPr>
          <p:spPr>
            <a:xfrm>
              <a:off x="7882650" y="4635849"/>
              <a:ext cx="67173" cy="63028"/>
            </a:xfrm>
            <a:custGeom>
              <a:avLst/>
              <a:gdLst>
                <a:gd name="connsiteX0" fmla="*/ 52893 w 67173"/>
                <a:gd name="connsiteY0" fmla="*/ 63021 h 63028"/>
                <a:gd name="connsiteX1" fmla="*/ 42 w 67173"/>
                <a:gd name="connsiteY1" fmla="*/ 23170 h 63028"/>
                <a:gd name="connsiteX2" fmla="*/ 26787 w 67173"/>
                <a:gd name="connsiteY2" fmla="*/ 47 h 63028"/>
                <a:gd name="connsiteX3" fmla="*/ 67172 w 67173"/>
                <a:gd name="connsiteY3" fmla="*/ 44481 h 63028"/>
                <a:gd name="connsiteX4" fmla="*/ 52893 w 67173"/>
                <a:gd name="connsiteY4" fmla="*/ 63021 h 6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73" h="63028">
                  <a:moveTo>
                    <a:pt x="52893" y="63021"/>
                  </a:moveTo>
                  <a:cubicBezTo>
                    <a:pt x="15332" y="63394"/>
                    <a:pt x="1214" y="49755"/>
                    <a:pt x="42" y="23170"/>
                  </a:cubicBezTo>
                  <a:cubicBezTo>
                    <a:pt x="-811" y="3244"/>
                    <a:pt x="11496" y="-485"/>
                    <a:pt x="26787" y="47"/>
                  </a:cubicBezTo>
                  <a:cubicBezTo>
                    <a:pt x="54971" y="1059"/>
                    <a:pt x="66745" y="19707"/>
                    <a:pt x="67172" y="44481"/>
                  </a:cubicBezTo>
                  <a:cubicBezTo>
                    <a:pt x="67331" y="52153"/>
                    <a:pt x="55344" y="60038"/>
                    <a:pt x="52893" y="630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3" name="任意多边形: 形状 386"/>
            <p:cNvSpPr/>
            <p:nvPr/>
          </p:nvSpPr>
          <p:spPr>
            <a:xfrm>
              <a:off x="8948404" y="4256972"/>
              <a:ext cx="77110" cy="65761"/>
            </a:xfrm>
            <a:custGeom>
              <a:avLst/>
              <a:gdLst>
                <a:gd name="connsiteX0" fmla="*/ 0 w 77110"/>
                <a:gd name="connsiteY0" fmla="*/ 4169 h 65761"/>
                <a:gd name="connsiteX1" fmla="*/ 76773 w 77110"/>
                <a:gd name="connsiteY1" fmla="*/ 38533 h 65761"/>
                <a:gd name="connsiteX2" fmla="*/ 70273 w 77110"/>
                <a:gd name="connsiteY2" fmla="*/ 63094 h 65761"/>
                <a:gd name="connsiteX3" fmla="*/ 44434 w 77110"/>
                <a:gd name="connsiteY3" fmla="*/ 61762 h 65761"/>
                <a:gd name="connsiteX4" fmla="*/ 0 w 77110"/>
                <a:gd name="connsiteY4" fmla="*/ 4169 h 6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10" h="65761">
                  <a:moveTo>
                    <a:pt x="0" y="4169"/>
                  </a:moveTo>
                  <a:cubicBezTo>
                    <a:pt x="52265" y="-6700"/>
                    <a:pt x="71179" y="3317"/>
                    <a:pt x="76773" y="38533"/>
                  </a:cubicBezTo>
                  <a:cubicBezTo>
                    <a:pt x="78052" y="46578"/>
                    <a:pt x="75654" y="59524"/>
                    <a:pt x="70273" y="63094"/>
                  </a:cubicBezTo>
                  <a:cubicBezTo>
                    <a:pt x="64253" y="67090"/>
                    <a:pt x="49015" y="66557"/>
                    <a:pt x="44434" y="61762"/>
                  </a:cubicBezTo>
                  <a:cubicBezTo>
                    <a:pt x="29196" y="45726"/>
                    <a:pt x="16996" y="26812"/>
                    <a:pt x="0" y="41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4" name="任意多边形: 形状 387"/>
            <p:cNvSpPr/>
            <p:nvPr/>
          </p:nvSpPr>
          <p:spPr>
            <a:xfrm>
              <a:off x="11710848" y="6488305"/>
              <a:ext cx="109645" cy="92383"/>
            </a:xfrm>
            <a:custGeom>
              <a:avLst/>
              <a:gdLst>
                <a:gd name="connsiteX0" fmla="*/ 0 w 109645"/>
                <a:gd name="connsiteY0" fmla="*/ 0 h 92383"/>
                <a:gd name="connsiteX1" fmla="*/ 109646 w 109645"/>
                <a:gd name="connsiteY1" fmla="*/ 92384 h 92383"/>
                <a:gd name="connsiteX2" fmla="*/ 0 w 109645"/>
                <a:gd name="connsiteY2" fmla="*/ 0 h 92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644" h="92383">
                  <a:moveTo>
                    <a:pt x="0" y="0"/>
                  </a:moveTo>
                  <a:cubicBezTo>
                    <a:pt x="58925" y="6766"/>
                    <a:pt x="78318" y="50827"/>
                    <a:pt x="109646" y="92384"/>
                  </a:cubicBezTo>
                  <a:cubicBezTo>
                    <a:pt x="50827" y="82207"/>
                    <a:pt x="25254" y="4523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5" name="任意多边形: 形状 388"/>
            <p:cNvSpPr/>
            <p:nvPr/>
          </p:nvSpPr>
          <p:spPr>
            <a:xfrm>
              <a:off x="8161344" y="4480112"/>
              <a:ext cx="68595" cy="64040"/>
            </a:xfrm>
            <a:custGeom>
              <a:avLst/>
              <a:gdLst>
                <a:gd name="connsiteX0" fmla="*/ 53694 w 68595"/>
                <a:gd name="connsiteY0" fmla="*/ 64040 h 64040"/>
                <a:gd name="connsiteX1" fmla="*/ 150 w 68595"/>
                <a:gd name="connsiteY1" fmla="*/ 26533 h 64040"/>
                <a:gd name="connsiteX2" fmla="*/ 23325 w 68595"/>
                <a:gd name="connsiteY2" fmla="*/ 0 h 64040"/>
                <a:gd name="connsiteX3" fmla="*/ 68345 w 68595"/>
                <a:gd name="connsiteY3" fmla="*/ 48696 h 64040"/>
                <a:gd name="connsiteX4" fmla="*/ 53694 w 68595"/>
                <a:gd name="connsiteY4" fmla="*/ 64040 h 64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95" h="64039">
                  <a:moveTo>
                    <a:pt x="53694" y="64040"/>
                  </a:moveTo>
                  <a:cubicBezTo>
                    <a:pt x="21248" y="63348"/>
                    <a:pt x="2227" y="55676"/>
                    <a:pt x="150" y="26533"/>
                  </a:cubicBezTo>
                  <a:cubicBezTo>
                    <a:pt x="-1076" y="9644"/>
                    <a:pt x="5104" y="54"/>
                    <a:pt x="23325" y="0"/>
                  </a:cubicBezTo>
                  <a:cubicBezTo>
                    <a:pt x="47140" y="-106"/>
                    <a:pt x="71328" y="24029"/>
                    <a:pt x="68345" y="48696"/>
                  </a:cubicBezTo>
                  <a:cubicBezTo>
                    <a:pt x="67493" y="55622"/>
                    <a:pt x="56464" y="61323"/>
                    <a:pt x="53694" y="640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6" name="任意多边形: 形状 389"/>
            <p:cNvSpPr/>
            <p:nvPr/>
          </p:nvSpPr>
          <p:spPr>
            <a:xfrm>
              <a:off x="10913868" y="5565217"/>
              <a:ext cx="86842" cy="83560"/>
            </a:xfrm>
            <a:custGeom>
              <a:avLst/>
              <a:gdLst>
                <a:gd name="connsiteX0" fmla="*/ 0 w 86842"/>
                <a:gd name="connsiteY0" fmla="*/ 0 h 83560"/>
                <a:gd name="connsiteX1" fmla="*/ 86843 w 86842"/>
                <a:gd name="connsiteY1" fmla="*/ 82207 h 83560"/>
                <a:gd name="connsiteX2" fmla="*/ 0 w 86842"/>
                <a:gd name="connsiteY2" fmla="*/ 0 h 83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842" h="83560">
                  <a:moveTo>
                    <a:pt x="0" y="0"/>
                  </a:moveTo>
                  <a:cubicBezTo>
                    <a:pt x="50188" y="9537"/>
                    <a:pt x="69314" y="44540"/>
                    <a:pt x="86843" y="82207"/>
                  </a:cubicBezTo>
                  <a:cubicBezTo>
                    <a:pt x="44434" y="89773"/>
                    <a:pt x="18700" y="6606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7" name="任意多边形: 形状 390"/>
            <p:cNvSpPr/>
            <p:nvPr/>
          </p:nvSpPr>
          <p:spPr>
            <a:xfrm>
              <a:off x="7696518" y="5136386"/>
              <a:ext cx="69504" cy="66674"/>
            </a:xfrm>
            <a:custGeom>
              <a:avLst/>
              <a:gdLst>
                <a:gd name="connsiteX0" fmla="*/ 24263 w 69504"/>
                <a:gd name="connsiteY0" fmla="*/ 0 h 66674"/>
                <a:gd name="connsiteX1" fmla="*/ 69390 w 69504"/>
                <a:gd name="connsiteY1" fmla="*/ 45819 h 66674"/>
                <a:gd name="connsiteX2" fmla="*/ 37849 w 69504"/>
                <a:gd name="connsiteY2" fmla="*/ 66650 h 66674"/>
                <a:gd name="connsiteX3" fmla="*/ 342 w 69504"/>
                <a:gd name="connsiteY3" fmla="*/ 26426 h 66674"/>
                <a:gd name="connsiteX4" fmla="*/ 24263 w 69504"/>
                <a:gd name="connsiteY4" fmla="*/ 0 h 6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504" h="66674">
                  <a:moveTo>
                    <a:pt x="24263" y="0"/>
                  </a:moveTo>
                  <a:cubicBezTo>
                    <a:pt x="60279" y="2984"/>
                    <a:pt x="67685" y="23069"/>
                    <a:pt x="69390" y="45819"/>
                  </a:cubicBezTo>
                  <a:cubicBezTo>
                    <a:pt x="71148" y="68781"/>
                    <a:pt x="52341" y="66277"/>
                    <a:pt x="37849" y="66650"/>
                  </a:cubicBezTo>
                  <a:cubicBezTo>
                    <a:pt x="10624" y="67396"/>
                    <a:pt x="-2322" y="50987"/>
                    <a:pt x="342" y="26426"/>
                  </a:cubicBezTo>
                  <a:cubicBezTo>
                    <a:pt x="1407" y="16836"/>
                    <a:pt x="15899" y="8738"/>
                    <a:pt x="242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8" name="任意多边形: 形状 391"/>
            <p:cNvSpPr/>
            <p:nvPr/>
          </p:nvSpPr>
          <p:spPr>
            <a:xfrm>
              <a:off x="7389124" y="5329025"/>
              <a:ext cx="69453" cy="65596"/>
            </a:xfrm>
            <a:custGeom>
              <a:avLst/>
              <a:gdLst>
                <a:gd name="connsiteX0" fmla="*/ 45184 w 69453"/>
                <a:gd name="connsiteY0" fmla="*/ 65597 h 65596"/>
                <a:gd name="connsiteX1" fmla="*/ 324 w 69453"/>
                <a:gd name="connsiteY1" fmla="*/ 23188 h 65596"/>
                <a:gd name="connsiteX2" fmla="*/ 25791 w 69453"/>
                <a:gd name="connsiteY2" fmla="*/ 12 h 65596"/>
                <a:gd name="connsiteX3" fmla="*/ 69106 w 69453"/>
                <a:gd name="connsiteY3" fmla="*/ 39065 h 65596"/>
                <a:gd name="connsiteX4" fmla="*/ 45184 w 69453"/>
                <a:gd name="connsiteY4" fmla="*/ 65597 h 6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3" h="65596">
                  <a:moveTo>
                    <a:pt x="45184" y="65597"/>
                  </a:moveTo>
                  <a:cubicBezTo>
                    <a:pt x="11459" y="62933"/>
                    <a:pt x="3148" y="45724"/>
                    <a:pt x="324" y="23188"/>
                  </a:cubicBezTo>
                  <a:cubicBezTo>
                    <a:pt x="-2073" y="3742"/>
                    <a:pt x="9062" y="-254"/>
                    <a:pt x="25791" y="12"/>
                  </a:cubicBezTo>
                  <a:cubicBezTo>
                    <a:pt x="53815" y="438"/>
                    <a:pt x="72249" y="14237"/>
                    <a:pt x="69106" y="39065"/>
                  </a:cubicBezTo>
                  <a:cubicBezTo>
                    <a:pt x="67934" y="48761"/>
                    <a:pt x="53549" y="56806"/>
                    <a:pt x="45184" y="655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9" name="任意多边形: 形状 392"/>
            <p:cNvSpPr/>
            <p:nvPr/>
          </p:nvSpPr>
          <p:spPr>
            <a:xfrm>
              <a:off x="8050144" y="4641259"/>
              <a:ext cx="65717" cy="59317"/>
            </a:xfrm>
            <a:custGeom>
              <a:avLst/>
              <a:gdLst>
                <a:gd name="connsiteX0" fmla="*/ 63613 w 65717"/>
                <a:gd name="connsiteY0" fmla="*/ 54361 h 59317"/>
                <a:gd name="connsiteX1" fmla="*/ 4209 w 65717"/>
                <a:gd name="connsiteY1" fmla="*/ 41308 h 59317"/>
                <a:gd name="connsiteX2" fmla="*/ 0 w 65717"/>
                <a:gd name="connsiteY2" fmla="*/ 2522 h 59317"/>
                <a:gd name="connsiteX3" fmla="*/ 43421 w 65717"/>
                <a:gd name="connsiteY3" fmla="*/ 2043 h 59317"/>
                <a:gd name="connsiteX4" fmla="*/ 63613 w 65717"/>
                <a:gd name="connsiteY4" fmla="*/ 54361 h 5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17" h="59317">
                  <a:moveTo>
                    <a:pt x="63613" y="54361"/>
                  </a:moveTo>
                  <a:cubicBezTo>
                    <a:pt x="41450" y="58624"/>
                    <a:pt x="17848" y="67521"/>
                    <a:pt x="4209" y="41308"/>
                  </a:cubicBezTo>
                  <a:cubicBezTo>
                    <a:pt x="-1385" y="30546"/>
                    <a:pt x="1172" y="15575"/>
                    <a:pt x="0" y="2522"/>
                  </a:cubicBezTo>
                  <a:cubicBezTo>
                    <a:pt x="14598" y="2043"/>
                    <a:pt x="30741" y="-2592"/>
                    <a:pt x="43421" y="2043"/>
                  </a:cubicBezTo>
                  <a:cubicBezTo>
                    <a:pt x="66171" y="10407"/>
                    <a:pt x="68462" y="31186"/>
                    <a:pt x="63613" y="543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0" name="任意多边形: 形状 393"/>
            <p:cNvSpPr/>
            <p:nvPr/>
          </p:nvSpPr>
          <p:spPr>
            <a:xfrm>
              <a:off x="11100660" y="5747214"/>
              <a:ext cx="82313" cy="87055"/>
            </a:xfrm>
            <a:custGeom>
              <a:avLst/>
              <a:gdLst>
                <a:gd name="connsiteX0" fmla="*/ 0 w 82313"/>
                <a:gd name="connsiteY0" fmla="*/ 0 h 87055"/>
                <a:gd name="connsiteX1" fmla="*/ 82314 w 82313"/>
                <a:gd name="connsiteY1" fmla="*/ 87055 h 87055"/>
                <a:gd name="connsiteX2" fmla="*/ 0 w 82313"/>
                <a:gd name="connsiteY2" fmla="*/ 0 h 87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313" h="87055">
                  <a:moveTo>
                    <a:pt x="0" y="0"/>
                  </a:moveTo>
                  <a:cubicBezTo>
                    <a:pt x="49335" y="11401"/>
                    <a:pt x="62974" y="51146"/>
                    <a:pt x="82314" y="87055"/>
                  </a:cubicBezTo>
                  <a:cubicBezTo>
                    <a:pt x="40545" y="87215"/>
                    <a:pt x="53" y="4587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1" name="任意多边形: 形状 394"/>
            <p:cNvSpPr/>
            <p:nvPr/>
          </p:nvSpPr>
          <p:spPr>
            <a:xfrm>
              <a:off x="7233718" y="6046740"/>
              <a:ext cx="73509" cy="59316"/>
            </a:xfrm>
            <a:custGeom>
              <a:avLst/>
              <a:gdLst>
                <a:gd name="connsiteX0" fmla="*/ 10442 w 73509"/>
                <a:gd name="connsiteY0" fmla="*/ 0 h 59316"/>
                <a:gd name="connsiteX1" fmla="*/ 70220 w 73509"/>
                <a:gd name="connsiteY1" fmla="*/ 20832 h 59316"/>
                <a:gd name="connsiteX2" fmla="*/ 70646 w 73509"/>
                <a:gd name="connsiteY2" fmla="*/ 51040 h 59316"/>
                <a:gd name="connsiteX3" fmla="*/ 26266 w 73509"/>
                <a:gd name="connsiteY3" fmla="*/ 56634 h 59316"/>
                <a:gd name="connsiteX4" fmla="*/ 0 w 73509"/>
                <a:gd name="connsiteY4" fmla="*/ 12680 h 59316"/>
                <a:gd name="connsiteX5" fmla="*/ 10442 w 73509"/>
                <a:gd name="connsiteY5" fmla="*/ 0 h 5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509" h="59316">
                  <a:moveTo>
                    <a:pt x="10442" y="0"/>
                  </a:moveTo>
                  <a:cubicBezTo>
                    <a:pt x="30581" y="6500"/>
                    <a:pt x="51679" y="11242"/>
                    <a:pt x="70220" y="20832"/>
                  </a:cubicBezTo>
                  <a:cubicBezTo>
                    <a:pt x="74802" y="23176"/>
                    <a:pt x="74269" y="49601"/>
                    <a:pt x="70646" y="51040"/>
                  </a:cubicBezTo>
                  <a:cubicBezTo>
                    <a:pt x="56741" y="56581"/>
                    <a:pt x="36176" y="63081"/>
                    <a:pt x="26266" y="56634"/>
                  </a:cubicBezTo>
                  <a:cubicBezTo>
                    <a:pt x="13426" y="48270"/>
                    <a:pt x="8365" y="27917"/>
                    <a:pt x="0" y="12680"/>
                  </a:cubicBezTo>
                  <a:cubicBezTo>
                    <a:pt x="3516" y="8471"/>
                    <a:pt x="6979" y="4262"/>
                    <a:pt x="1044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2" name="任意多边形: 形状 395"/>
            <p:cNvSpPr/>
            <p:nvPr/>
          </p:nvSpPr>
          <p:spPr>
            <a:xfrm>
              <a:off x="7182215" y="5876298"/>
              <a:ext cx="68391" cy="64206"/>
            </a:xfrm>
            <a:custGeom>
              <a:avLst/>
              <a:gdLst>
                <a:gd name="connsiteX0" fmla="*/ 46228 w 68391"/>
                <a:gd name="connsiteY0" fmla="*/ 64207 h 64206"/>
                <a:gd name="connsiteX1" fmla="*/ 89 w 68391"/>
                <a:gd name="connsiteY1" fmla="*/ 24355 h 64206"/>
                <a:gd name="connsiteX2" fmla="*/ 31363 w 68391"/>
                <a:gd name="connsiteY2" fmla="*/ 114 h 64206"/>
                <a:gd name="connsiteX3" fmla="*/ 68391 w 68391"/>
                <a:gd name="connsiteY3" fmla="*/ 37248 h 64206"/>
                <a:gd name="connsiteX4" fmla="*/ 46228 w 68391"/>
                <a:gd name="connsiteY4" fmla="*/ 64207 h 6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1" h="64206">
                  <a:moveTo>
                    <a:pt x="46228" y="64207"/>
                  </a:moveTo>
                  <a:cubicBezTo>
                    <a:pt x="14847" y="60264"/>
                    <a:pt x="1634" y="49875"/>
                    <a:pt x="89" y="24355"/>
                  </a:cubicBezTo>
                  <a:cubicBezTo>
                    <a:pt x="-1349" y="-152"/>
                    <a:pt x="14847" y="1180"/>
                    <a:pt x="31363" y="114"/>
                  </a:cubicBezTo>
                  <a:cubicBezTo>
                    <a:pt x="58428" y="-1591"/>
                    <a:pt x="68231" y="16044"/>
                    <a:pt x="68391" y="37248"/>
                  </a:cubicBezTo>
                  <a:cubicBezTo>
                    <a:pt x="68444" y="46146"/>
                    <a:pt x="54059" y="55203"/>
                    <a:pt x="46228" y="642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3" name="任意多边形: 形状 396"/>
            <p:cNvSpPr/>
            <p:nvPr/>
          </p:nvSpPr>
          <p:spPr>
            <a:xfrm>
              <a:off x="9797063" y="4585944"/>
              <a:ext cx="70668" cy="66491"/>
            </a:xfrm>
            <a:custGeom>
              <a:avLst/>
              <a:gdLst>
                <a:gd name="connsiteX0" fmla="*/ 0 w 70668"/>
                <a:gd name="connsiteY0" fmla="*/ 244 h 66491"/>
                <a:gd name="connsiteX1" fmla="*/ 70327 w 70668"/>
                <a:gd name="connsiteY1" fmla="*/ 64976 h 66491"/>
                <a:gd name="connsiteX2" fmla="*/ 0 w 70668"/>
                <a:gd name="connsiteY2" fmla="*/ 244 h 6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668" h="66491">
                  <a:moveTo>
                    <a:pt x="0" y="244"/>
                  </a:moveTo>
                  <a:cubicBezTo>
                    <a:pt x="50188" y="-2580"/>
                    <a:pt x="73843" y="19157"/>
                    <a:pt x="70327" y="64976"/>
                  </a:cubicBezTo>
                  <a:cubicBezTo>
                    <a:pt x="28557" y="71263"/>
                    <a:pt x="15824" y="59542"/>
                    <a:pt x="0" y="2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4" name="任意多边形: 形状 397"/>
            <p:cNvSpPr/>
            <p:nvPr/>
          </p:nvSpPr>
          <p:spPr>
            <a:xfrm>
              <a:off x="8421141" y="4339086"/>
              <a:ext cx="68596" cy="63338"/>
            </a:xfrm>
            <a:custGeom>
              <a:avLst/>
              <a:gdLst>
                <a:gd name="connsiteX0" fmla="*/ 68596 w 68596"/>
                <a:gd name="connsiteY0" fmla="*/ 49974 h 63338"/>
                <a:gd name="connsiteX1" fmla="*/ 46006 w 68596"/>
                <a:gd name="connsiteY1" fmla="*/ 63187 h 63338"/>
                <a:gd name="connsiteX2" fmla="*/ 134 w 68596"/>
                <a:gd name="connsiteY2" fmla="*/ 15930 h 63338"/>
                <a:gd name="connsiteX3" fmla="*/ 20540 w 68596"/>
                <a:gd name="connsiteY3" fmla="*/ 160 h 63338"/>
                <a:gd name="connsiteX4" fmla="*/ 68596 w 68596"/>
                <a:gd name="connsiteY4" fmla="*/ 49974 h 6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96" h="63338">
                  <a:moveTo>
                    <a:pt x="68596" y="49974"/>
                  </a:moveTo>
                  <a:cubicBezTo>
                    <a:pt x="63641" y="53065"/>
                    <a:pt x="55223" y="62281"/>
                    <a:pt x="46006" y="63187"/>
                  </a:cubicBezTo>
                  <a:cubicBezTo>
                    <a:pt x="22777" y="65531"/>
                    <a:pt x="-2050" y="40118"/>
                    <a:pt x="134" y="15930"/>
                  </a:cubicBezTo>
                  <a:cubicBezTo>
                    <a:pt x="667" y="9856"/>
                    <a:pt x="13028" y="746"/>
                    <a:pt x="20540" y="160"/>
                  </a:cubicBezTo>
                  <a:cubicBezTo>
                    <a:pt x="47498" y="-1918"/>
                    <a:pt x="67371" y="16356"/>
                    <a:pt x="68596" y="499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5" name="任意多边形: 形状 398"/>
            <p:cNvSpPr/>
            <p:nvPr/>
          </p:nvSpPr>
          <p:spPr>
            <a:xfrm>
              <a:off x="10742102" y="5390733"/>
              <a:ext cx="74695" cy="77945"/>
            </a:xfrm>
            <a:custGeom>
              <a:avLst/>
              <a:gdLst>
                <a:gd name="connsiteX0" fmla="*/ 74695 w 74695"/>
                <a:gd name="connsiteY0" fmla="*/ 77945 h 77945"/>
                <a:gd name="connsiteX1" fmla="*/ 0 w 74695"/>
                <a:gd name="connsiteY1" fmla="*/ 0 h 77945"/>
                <a:gd name="connsiteX2" fmla="*/ 74695 w 74695"/>
                <a:gd name="connsiteY2" fmla="*/ 77945 h 7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695" h="77945">
                  <a:moveTo>
                    <a:pt x="74695" y="77945"/>
                  </a:moveTo>
                  <a:cubicBezTo>
                    <a:pt x="27172" y="74748"/>
                    <a:pt x="12041" y="58392"/>
                    <a:pt x="0" y="0"/>
                  </a:cubicBezTo>
                  <a:cubicBezTo>
                    <a:pt x="43155" y="5488"/>
                    <a:pt x="65478" y="28131"/>
                    <a:pt x="74695" y="779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6" name="任意多边形: 形状 399"/>
            <p:cNvSpPr/>
            <p:nvPr/>
          </p:nvSpPr>
          <p:spPr>
            <a:xfrm>
              <a:off x="9087832" y="4283794"/>
              <a:ext cx="76603" cy="64504"/>
            </a:xfrm>
            <a:custGeom>
              <a:avLst/>
              <a:gdLst>
                <a:gd name="connsiteX0" fmla="*/ 0 w 76603"/>
                <a:gd name="connsiteY0" fmla="*/ 4572 h 64504"/>
                <a:gd name="connsiteX1" fmla="*/ 76454 w 76603"/>
                <a:gd name="connsiteY1" fmla="*/ 37072 h 64504"/>
                <a:gd name="connsiteX2" fmla="*/ 68941 w 76603"/>
                <a:gd name="connsiteY2" fmla="*/ 62379 h 64504"/>
                <a:gd name="connsiteX3" fmla="*/ 46245 w 76603"/>
                <a:gd name="connsiteY3" fmla="*/ 60354 h 64504"/>
                <a:gd name="connsiteX4" fmla="*/ 0 w 76603"/>
                <a:gd name="connsiteY4" fmla="*/ 4572 h 6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03" h="64504">
                  <a:moveTo>
                    <a:pt x="0" y="4572"/>
                  </a:moveTo>
                  <a:cubicBezTo>
                    <a:pt x="47950" y="-7628"/>
                    <a:pt x="73097" y="5052"/>
                    <a:pt x="76454" y="37072"/>
                  </a:cubicBezTo>
                  <a:cubicBezTo>
                    <a:pt x="77306" y="45436"/>
                    <a:pt x="74482" y="56784"/>
                    <a:pt x="68941" y="62379"/>
                  </a:cubicBezTo>
                  <a:cubicBezTo>
                    <a:pt x="65318" y="66001"/>
                    <a:pt x="50507" y="64776"/>
                    <a:pt x="46245" y="60354"/>
                  </a:cubicBezTo>
                  <a:cubicBezTo>
                    <a:pt x="30422" y="43998"/>
                    <a:pt x="16942" y="25457"/>
                    <a:pt x="0" y="45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7" name="任意多边形: 形状 400"/>
            <p:cNvSpPr/>
            <p:nvPr/>
          </p:nvSpPr>
          <p:spPr>
            <a:xfrm>
              <a:off x="10212919" y="4842045"/>
              <a:ext cx="71881" cy="78364"/>
            </a:xfrm>
            <a:custGeom>
              <a:avLst/>
              <a:gdLst>
                <a:gd name="connsiteX0" fmla="*/ 64388 w 71881"/>
                <a:gd name="connsiteY0" fmla="*/ 78354 h 78364"/>
                <a:gd name="connsiteX1" fmla="*/ 455 w 71881"/>
                <a:gd name="connsiteY1" fmla="*/ 10638 h 78364"/>
                <a:gd name="connsiteX2" fmla="*/ 20328 w 71881"/>
                <a:gd name="connsiteY2" fmla="*/ 249 h 78364"/>
                <a:gd name="connsiteX3" fmla="*/ 71528 w 71881"/>
                <a:gd name="connsiteY3" fmla="*/ 61944 h 78364"/>
                <a:gd name="connsiteX4" fmla="*/ 64388 w 71881"/>
                <a:gd name="connsiteY4" fmla="*/ 78354 h 7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1" h="78364">
                  <a:moveTo>
                    <a:pt x="64388" y="78354"/>
                  </a:moveTo>
                  <a:cubicBezTo>
                    <a:pt x="37803" y="79206"/>
                    <a:pt x="-4873" y="31203"/>
                    <a:pt x="455" y="10638"/>
                  </a:cubicBezTo>
                  <a:cubicBezTo>
                    <a:pt x="1787" y="5523"/>
                    <a:pt x="18836" y="-1403"/>
                    <a:pt x="20328" y="249"/>
                  </a:cubicBezTo>
                  <a:cubicBezTo>
                    <a:pt x="38549" y="19801"/>
                    <a:pt x="55704" y="40420"/>
                    <a:pt x="71528" y="61944"/>
                  </a:cubicBezTo>
                  <a:cubicBezTo>
                    <a:pt x="73552" y="64715"/>
                    <a:pt x="66306" y="74251"/>
                    <a:pt x="64388" y="783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8" name="任意多边形: 形状 401"/>
            <p:cNvSpPr/>
            <p:nvPr/>
          </p:nvSpPr>
          <p:spPr>
            <a:xfrm>
              <a:off x="7371012" y="5854979"/>
              <a:ext cx="70085" cy="71833"/>
            </a:xfrm>
            <a:custGeom>
              <a:avLst/>
              <a:gdLst>
                <a:gd name="connsiteX0" fmla="*/ 30584 w 70085"/>
                <a:gd name="connsiteY0" fmla="*/ 71833 h 71833"/>
                <a:gd name="connsiteX1" fmla="*/ 429 w 70085"/>
                <a:gd name="connsiteY1" fmla="*/ 23138 h 71833"/>
                <a:gd name="connsiteX2" fmla="*/ 36498 w 70085"/>
                <a:gd name="connsiteY2" fmla="*/ 68 h 71833"/>
                <a:gd name="connsiteX3" fmla="*/ 69210 w 70085"/>
                <a:gd name="connsiteY3" fmla="*/ 36723 h 71833"/>
                <a:gd name="connsiteX4" fmla="*/ 30584 w 70085"/>
                <a:gd name="connsiteY4" fmla="*/ 71833 h 7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085" h="71833">
                  <a:moveTo>
                    <a:pt x="30584" y="71833"/>
                  </a:moveTo>
                  <a:cubicBezTo>
                    <a:pt x="16732" y="50362"/>
                    <a:pt x="2613" y="37629"/>
                    <a:pt x="429" y="23138"/>
                  </a:cubicBezTo>
                  <a:cubicBezTo>
                    <a:pt x="-3514" y="-3448"/>
                    <a:pt x="20621" y="868"/>
                    <a:pt x="36498" y="68"/>
                  </a:cubicBezTo>
                  <a:cubicBezTo>
                    <a:pt x="61432" y="-1210"/>
                    <a:pt x="73579" y="15625"/>
                    <a:pt x="69210" y="36723"/>
                  </a:cubicBezTo>
                  <a:cubicBezTo>
                    <a:pt x="66972" y="47858"/>
                    <a:pt x="49178" y="55743"/>
                    <a:pt x="30584" y="718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9" name="任意多边形: 形状 402"/>
            <p:cNvSpPr/>
            <p:nvPr/>
          </p:nvSpPr>
          <p:spPr>
            <a:xfrm>
              <a:off x="7999228" y="4474268"/>
              <a:ext cx="64687" cy="61292"/>
            </a:xfrm>
            <a:custGeom>
              <a:avLst/>
              <a:gdLst>
                <a:gd name="connsiteX0" fmla="*/ 64555 w 64687"/>
                <a:gd name="connsiteY0" fmla="*/ 58003 h 61292"/>
                <a:gd name="connsiteX1" fmla="*/ 675 w 64687"/>
                <a:gd name="connsiteY1" fmla="*/ 29712 h 61292"/>
                <a:gd name="connsiteX2" fmla="*/ 23212 w 64687"/>
                <a:gd name="connsiteY2" fmla="*/ 37 h 61292"/>
                <a:gd name="connsiteX3" fmla="*/ 64555 w 64687"/>
                <a:gd name="connsiteY3" fmla="*/ 58003 h 6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687" h="61292">
                  <a:moveTo>
                    <a:pt x="64555" y="58003"/>
                  </a:moveTo>
                  <a:cubicBezTo>
                    <a:pt x="22146" y="66580"/>
                    <a:pt x="5204" y="58802"/>
                    <a:pt x="675" y="29712"/>
                  </a:cubicBezTo>
                  <a:cubicBezTo>
                    <a:pt x="-2148" y="11385"/>
                    <a:pt x="3605" y="836"/>
                    <a:pt x="23212" y="37"/>
                  </a:cubicBezTo>
                  <a:cubicBezTo>
                    <a:pt x="50437" y="-1029"/>
                    <a:pt x="66313" y="21135"/>
                    <a:pt x="64555" y="580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0" name="任意多边形: 形状 403"/>
            <p:cNvSpPr/>
            <p:nvPr/>
          </p:nvSpPr>
          <p:spPr>
            <a:xfrm>
              <a:off x="7813658" y="4969087"/>
              <a:ext cx="69599" cy="58371"/>
            </a:xfrm>
            <a:custGeom>
              <a:avLst/>
              <a:gdLst>
                <a:gd name="connsiteX0" fmla="*/ 69140 w 69599"/>
                <a:gd name="connsiteY0" fmla="*/ 56268 h 58371"/>
                <a:gd name="connsiteX1" fmla="*/ 93 w 69599"/>
                <a:gd name="connsiteY1" fmla="*/ 20839 h 58371"/>
                <a:gd name="connsiteX2" fmla="*/ 27371 w 69599"/>
                <a:gd name="connsiteY2" fmla="*/ 7 h 58371"/>
                <a:gd name="connsiteX3" fmla="*/ 69140 w 69599"/>
                <a:gd name="connsiteY3" fmla="*/ 56268 h 5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99" h="58371">
                  <a:moveTo>
                    <a:pt x="69140" y="56268"/>
                  </a:moveTo>
                  <a:cubicBezTo>
                    <a:pt x="22736" y="63514"/>
                    <a:pt x="2064" y="52113"/>
                    <a:pt x="93" y="20839"/>
                  </a:cubicBezTo>
                  <a:cubicBezTo>
                    <a:pt x="-1293" y="-952"/>
                    <a:pt x="13092" y="167"/>
                    <a:pt x="27371" y="7"/>
                  </a:cubicBezTo>
                  <a:cubicBezTo>
                    <a:pt x="61309" y="-366"/>
                    <a:pt x="72071" y="13540"/>
                    <a:pt x="69140" y="562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1" name="任意多边形: 形状 404"/>
            <p:cNvSpPr/>
            <p:nvPr/>
          </p:nvSpPr>
          <p:spPr>
            <a:xfrm>
              <a:off x="7165066" y="6420044"/>
              <a:ext cx="74032" cy="54912"/>
            </a:xfrm>
            <a:custGeom>
              <a:avLst/>
              <a:gdLst>
                <a:gd name="connsiteX0" fmla="*/ 74033 w 74032"/>
                <a:gd name="connsiteY0" fmla="*/ 47962 h 54912"/>
                <a:gd name="connsiteX1" fmla="*/ 3174 w 74032"/>
                <a:gd name="connsiteY1" fmla="*/ 38266 h 54912"/>
                <a:gd name="connsiteX2" fmla="*/ 2268 w 74032"/>
                <a:gd name="connsiteY2" fmla="*/ 6672 h 54912"/>
                <a:gd name="connsiteX3" fmla="*/ 54001 w 74032"/>
                <a:gd name="connsiteY3" fmla="*/ 2730 h 54912"/>
                <a:gd name="connsiteX4" fmla="*/ 74033 w 74032"/>
                <a:gd name="connsiteY4" fmla="*/ 47962 h 5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32" h="54912">
                  <a:moveTo>
                    <a:pt x="74033" y="47962"/>
                  </a:moveTo>
                  <a:cubicBezTo>
                    <a:pt x="43558" y="50733"/>
                    <a:pt x="19050" y="66663"/>
                    <a:pt x="3174" y="38266"/>
                  </a:cubicBezTo>
                  <a:cubicBezTo>
                    <a:pt x="-1621" y="29688"/>
                    <a:pt x="-183" y="7312"/>
                    <a:pt x="2268" y="6672"/>
                  </a:cubicBezTo>
                  <a:cubicBezTo>
                    <a:pt x="19210" y="2410"/>
                    <a:pt x="39775" y="-3557"/>
                    <a:pt x="54001" y="2730"/>
                  </a:cubicBezTo>
                  <a:cubicBezTo>
                    <a:pt x="64283" y="7258"/>
                    <a:pt x="66681" y="29795"/>
                    <a:pt x="74033" y="479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2" name="任意多边形: 形状 405"/>
            <p:cNvSpPr/>
            <p:nvPr/>
          </p:nvSpPr>
          <p:spPr>
            <a:xfrm>
              <a:off x="9486668" y="4367373"/>
              <a:ext cx="72533" cy="67506"/>
            </a:xfrm>
            <a:custGeom>
              <a:avLst/>
              <a:gdLst>
                <a:gd name="connsiteX0" fmla="*/ 0 w 72533"/>
                <a:gd name="connsiteY0" fmla="*/ 2774 h 67506"/>
                <a:gd name="connsiteX1" fmla="*/ 71445 w 72533"/>
                <a:gd name="connsiteY1" fmla="*/ 34954 h 67506"/>
                <a:gd name="connsiteX2" fmla="*/ 69794 w 72533"/>
                <a:gd name="connsiteY2" fmla="*/ 67507 h 67506"/>
                <a:gd name="connsiteX3" fmla="*/ 37561 w 72533"/>
                <a:gd name="connsiteY3" fmla="*/ 60581 h 67506"/>
                <a:gd name="connsiteX4" fmla="*/ 0 w 72533"/>
                <a:gd name="connsiteY4" fmla="*/ 2774 h 6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33" h="67506">
                  <a:moveTo>
                    <a:pt x="0" y="2774"/>
                  </a:moveTo>
                  <a:cubicBezTo>
                    <a:pt x="37401" y="-6016"/>
                    <a:pt x="62921" y="6451"/>
                    <a:pt x="71445" y="34954"/>
                  </a:cubicBezTo>
                  <a:cubicBezTo>
                    <a:pt x="74376" y="44757"/>
                    <a:pt x="70540" y="56585"/>
                    <a:pt x="69794" y="67507"/>
                  </a:cubicBezTo>
                  <a:cubicBezTo>
                    <a:pt x="58765" y="65429"/>
                    <a:pt x="43368" y="67240"/>
                    <a:pt x="37561" y="60581"/>
                  </a:cubicBezTo>
                  <a:cubicBezTo>
                    <a:pt x="23123" y="44011"/>
                    <a:pt x="13053" y="23553"/>
                    <a:pt x="0" y="27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3" name="任意多边形: 形状 406"/>
            <p:cNvSpPr/>
            <p:nvPr/>
          </p:nvSpPr>
          <p:spPr>
            <a:xfrm>
              <a:off x="7104165" y="6244839"/>
              <a:ext cx="66633" cy="60112"/>
            </a:xfrm>
            <a:custGeom>
              <a:avLst/>
              <a:gdLst>
                <a:gd name="connsiteX0" fmla="*/ 43989 w 66633"/>
                <a:gd name="connsiteY0" fmla="*/ 60085 h 60112"/>
                <a:gd name="connsiteX1" fmla="*/ 35 w 66633"/>
                <a:gd name="connsiteY1" fmla="*/ 21831 h 60112"/>
                <a:gd name="connsiteX2" fmla="*/ 34559 w 66633"/>
                <a:gd name="connsiteY2" fmla="*/ 201 h 60112"/>
                <a:gd name="connsiteX3" fmla="*/ 66152 w 66633"/>
                <a:gd name="connsiteY3" fmla="*/ 34352 h 60112"/>
                <a:gd name="connsiteX4" fmla="*/ 43989 w 66633"/>
                <a:gd name="connsiteY4" fmla="*/ 60085 h 6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3" h="60112">
                  <a:moveTo>
                    <a:pt x="43989" y="60085"/>
                  </a:moveTo>
                  <a:cubicBezTo>
                    <a:pt x="5203" y="60937"/>
                    <a:pt x="834" y="42130"/>
                    <a:pt x="35" y="21831"/>
                  </a:cubicBezTo>
                  <a:cubicBezTo>
                    <a:pt x="-977" y="-4008"/>
                    <a:pt x="20280" y="1533"/>
                    <a:pt x="34559" y="201"/>
                  </a:cubicBezTo>
                  <a:cubicBezTo>
                    <a:pt x="58640" y="-2090"/>
                    <a:pt x="69083" y="15598"/>
                    <a:pt x="66152" y="34352"/>
                  </a:cubicBezTo>
                  <a:cubicBezTo>
                    <a:pt x="64341" y="46126"/>
                    <a:pt x="48091" y="55609"/>
                    <a:pt x="43989" y="6008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4" name="任意多边形: 形状 407"/>
            <p:cNvSpPr/>
            <p:nvPr/>
          </p:nvSpPr>
          <p:spPr>
            <a:xfrm>
              <a:off x="7643043" y="4977273"/>
              <a:ext cx="67762" cy="57555"/>
            </a:xfrm>
            <a:custGeom>
              <a:avLst/>
              <a:gdLst>
                <a:gd name="connsiteX0" fmla="*/ 17641 w 67762"/>
                <a:gd name="connsiteY0" fmla="*/ 186 h 57555"/>
                <a:gd name="connsiteX1" fmla="*/ 67456 w 67762"/>
                <a:gd name="connsiteY1" fmla="*/ 35775 h 57555"/>
                <a:gd name="connsiteX2" fmla="*/ 37887 w 67762"/>
                <a:gd name="connsiteY2" fmla="*/ 57406 h 57555"/>
                <a:gd name="connsiteX3" fmla="*/ 6 w 67762"/>
                <a:gd name="connsiteY3" fmla="*/ 16968 h 57555"/>
                <a:gd name="connsiteX4" fmla="*/ 17641 w 67762"/>
                <a:gd name="connsiteY4" fmla="*/ 186 h 57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62" h="57554">
                  <a:moveTo>
                    <a:pt x="17641" y="186"/>
                  </a:moveTo>
                  <a:cubicBezTo>
                    <a:pt x="54083" y="-1839"/>
                    <a:pt x="64739" y="12866"/>
                    <a:pt x="67456" y="35775"/>
                  </a:cubicBezTo>
                  <a:cubicBezTo>
                    <a:pt x="70386" y="60070"/>
                    <a:pt x="51686" y="56394"/>
                    <a:pt x="37887" y="57406"/>
                  </a:cubicBezTo>
                  <a:cubicBezTo>
                    <a:pt x="9277" y="59537"/>
                    <a:pt x="1125" y="38599"/>
                    <a:pt x="6" y="16968"/>
                  </a:cubicBezTo>
                  <a:cubicBezTo>
                    <a:pt x="-367" y="9882"/>
                    <a:pt x="15564" y="2050"/>
                    <a:pt x="17641" y="1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5" name="任意多边形: 形状 408"/>
            <p:cNvSpPr/>
            <p:nvPr/>
          </p:nvSpPr>
          <p:spPr>
            <a:xfrm>
              <a:off x="9921015" y="4618682"/>
              <a:ext cx="66383" cy="78003"/>
            </a:xfrm>
            <a:custGeom>
              <a:avLst/>
              <a:gdLst>
                <a:gd name="connsiteX0" fmla="*/ 63905 w 66383"/>
                <a:gd name="connsiteY0" fmla="*/ 78003 h 78003"/>
                <a:gd name="connsiteX1" fmla="*/ 1677 w 66383"/>
                <a:gd name="connsiteY1" fmla="*/ 25525 h 78003"/>
                <a:gd name="connsiteX2" fmla="*/ 4021 w 66383"/>
                <a:gd name="connsiteY2" fmla="*/ 2349 h 78003"/>
                <a:gd name="connsiteX3" fmla="*/ 26877 w 66383"/>
                <a:gd name="connsiteY3" fmla="*/ 2775 h 78003"/>
                <a:gd name="connsiteX4" fmla="*/ 63905 w 66383"/>
                <a:gd name="connsiteY4" fmla="*/ 78003 h 7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383" h="78003">
                  <a:moveTo>
                    <a:pt x="63905" y="78003"/>
                  </a:moveTo>
                  <a:cubicBezTo>
                    <a:pt x="31672" y="74007"/>
                    <a:pt x="13771" y="52590"/>
                    <a:pt x="1677" y="25525"/>
                  </a:cubicBezTo>
                  <a:cubicBezTo>
                    <a:pt x="-1200" y="19025"/>
                    <a:pt x="-348" y="6718"/>
                    <a:pt x="4021" y="2349"/>
                  </a:cubicBezTo>
                  <a:cubicBezTo>
                    <a:pt x="7857" y="-1487"/>
                    <a:pt x="20004" y="-102"/>
                    <a:pt x="26877" y="2775"/>
                  </a:cubicBezTo>
                  <a:cubicBezTo>
                    <a:pt x="56659" y="15295"/>
                    <a:pt x="72909" y="48434"/>
                    <a:pt x="63905" y="780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6" name="任意多边形: 形状 409"/>
            <p:cNvSpPr/>
            <p:nvPr/>
          </p:nvSpPr>
          <p:spPr>
            <a:xfrm>
              <a:off x="7765669" y="4802954"/>
              <a:ext cx="66303" cy="57480"/>
            </a:xfrm>
            <a:custGeom>
              <a:avLst/>
              <a:gdLst>
                <a:gd name="connsiteX0" fmla="*/ 66303 w 66303"/>
                <a:gd name="connsiteY0" fmla="*/ 56334 h 57480"/>
                <a:gd name="connsiteX1" fmla="*/ 186 w 66303"/>
                <a:gd name="connsiteY1" fmla="*/ 24688 h 57480"/>
                <a:gd name="connsiteX2" fmla="*/ 24747 w 66303"/>
                <a:gd name="connsiteY2" fmla="*/ 659 h 57480"/>
                <a:gd name="connsiteX3" fmla="*/ 66303 w 66303"/>
                <a:gd name="connsiteY3" fmla="*/ 56334 h 5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03" h="57480">
                  <a:moveTo>
                    <a:pt x="66303" y="56334"/>
                  </a:moveTo>
                  <a:cubicBezTo>
                    <a:pt x="13026" y="60490"/>
                    <a:pt x="-1892" y="54097"/>
                    <a:pt x="186" y="24688"/>
                  </a:cubicBezTo>
                  <a:cubicBezTo>
                    <a:pt x="825" y="15790"/>
                    <a:pt x="15157" y="2098"/>
                    <a:pt x="24747" y="659"/>
                  </a:cubicBezTo>
                  <a:cubicBezTo>
                    <a:pt x="53464" y="-3763"/>
                    <a:pt x="65930" y="13979"/>
                    <a:pt x="66303" y="563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7" name="任意多边形: 形状 410"/>
            <p:cNvSpPr/>
            <p:nvPr/>
          </p:nvSpPr>
          <p:spPr>
            <a:xfrm>
              <a:off x="9233809" y="4305407"/>
              <a:ext cx="69405" cy="67990"/>
            </a:xfrm>
            <a:custGeom>
              <a:avLst/>
              <a:gdLst>
                <a:gd name="connsiteX0" fmla="*/ 51842 w 69405"/>
                <a:gd name="connsiteY0" fmla="*/ 67990 h 67990"/>
                <a:gd name="connsiteX1" fmla="*/ 483 w 69405"/>
                <a:gd name="connsiteY1" fmla="*/ 16098 h 67990"/>
                <a:gd name="connsiteX2" fmla="*/ 23978 w 69405"/>
                <a:gd name="connsiteY2" fmla="*/ 8 h 67990"/>
                <a:gd name="connsiteX3" fmla="*/ 68571 w 69405"/>
                <a:gd name="connsiteY3" fmla="*/ 53925 h 67990"/>
                <a:gd name="connsiteX4" fmla="*/ 51842 w 69405"/>
                <a:gd name="connsiteY4" fmla="*/ 67990 h 6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05" h="67990">
                  <a:moveTo>
                    <a:pt x="51842" y="67990"/>
                  </a:moveTo>
                  <a:cubicBezTo>
                    <a:pt x="22060" y="64261"/>
                    <a:pt x="-3886" y="36663"/>
                    <a:pt x="483" y="16098"/>
                  </a:cubicBezTo>
                  <a:cubicBezTo>
                    <a:pt x="1974" y="9065"/>
                    <a:pt x="16040" y="-312"/>
                    <a:pt x="23978" y="8"/>
                  </a:cubicBezTo>
                  <a:cubicBezTo>
                    <a:pt x="46834" y="1073"/>
                    <a:pt x="74592" y="35224"/>
                    <a:pt x="68571" y="53925"/>
                  </a:cubicBezTo>
                  <a:cubicBezTo>
                    <a:pt x="66174" y="61171"/>
                    <a:pt x="54932" y="65539"/>
                    <a:pt x="51842" y="679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8" name="任意多边形: 形状 411"/>
            <p:cNvSpPr/>
            <p:nvPr/>
          </p:nvSpPr>
          <p:spPr>
            <a:xfrm>
              <a:off x="8675140" y="4210769"/>
              <a:ext cx="67554" cy="69232"/>
            </a:xfrm>
            <a:custGeom>
              <a:avLst/>
              <a:gdLst>
                <a:gd name="connsiteX0" fmla="*/ 50937 w 67554"/>
                <a:gd name="connsiteY0" fmla="*/ 69232 h 69232"/>
                <a:gd name="connsiteX1" fmla="*/ 589 w 67554"/>
                <a:gd name="connsiteY1" fmla="*/ 17340 h 69232"/>
                <a:gd name="connsiteX2" fmla="*/ 20249 w 67554"/>
                <a:gd name="connsiteY2" fmla="*/ 25 h 69232"/>
                <a:gd name="connsiteX3" fmla="*/ 67080 w 67554"/>
                <a:gd name="connsiteY3" fmla="*/ 52077 h 69232"/>
                <a:gd name="connsiteX4" fmla="*/ 50937 w 67554"/>
                <a:gd name="connsiteY4" fmla="*/ 69232 h 6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54" h="69232">
                  <a:moveTo>
                    <a:pt x="50937" y="69232"/>
                  </a:moveTo>
                  <a:cubicBezTo>
                    <a:pt x="17532" y="65769"/>
                    <a:pt x="-3886" y="41421"/>
                    <a:pt x="589" y="17340"/>
                  </a:cubicBezTo>
                  <a:cubicBezTo>
                    <a:pt x="1921" y="10307"/>
                    <a:pt x="13163" y="344"/>
                    <a:pt x="20249" y="25"/>
                  </a:cubicBezTo>
                  <a:cubicBezTo>
                    <a:pt x="41400" y="-1041"/>
                    <a:pt x="71715" y="32737"/>
                    <a:pt x="67080" y="52077"/>
                  </a:cubicBezTo>
                  <a:cubicBezTo>
                    <a:pt x="65162" y="60175"/>
                    <a:pt x="54027" y="66142"/>
                    <a:pt x="50937" y="692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9" name="任意多边形: 形状 412"/>
            <p:cNvSpPr/>
            <p:nvPr/>
          </p:nvSpPr>
          <p:spPr>
            <a:xfrm>
              <a:off x="9369031" y="4334076"/>
              <a:ext cx="64638" cy="68361"/>
            </a:xfrm>
            <a:custGeom>
              <a:avLst/>
              <a:gdLst>
                <a:gd name="connsiteX0" fmla="*/ 0 w 64638"/>
                <a:gd name="connsiteY0" fmla="*/ 162 h 68361"/>
                <a:gd name="connsiteX1" fmla="*/ 64572 w 64638"/>
                <a:gd name="connsiteY1" fmla="*/ 50936 h 68361"/>
                <a:gd name="connsiteX2" fmla="*/ 40864 w 64638"/>
                <a:gd name="connsiteY2" fmla="*/ 68251 h 68361"/>
                <a:gd name="connsiteX3" fmla="*/ 0 w 64638"/>
                <a:gd name="connsiteY3" fmla="*/ 162 h 6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638" h="68361">
                  <a:moveTo>
                    <a:pt x="0" y="162"/>
                  </a:moveTo>
                  <a:cubicBezTo>
                    <a:pt x="28450" y="-2395"/>
                    <a:pt x="66437" y="25789"/>
                    <a:pt x="64572" y="50936"/>
                  </a:cubicBezTo>
                  <a:cubicBezTo>
                    <a:pt x="64093" y="57649"/>
                    <a:pt x="47684" y="69636"/>
                    <a:pt x="40864" y="68251"/>
                  </a:cubicBezTo>
                  <a:cubicBezTo>
                    <a:pt x="8311" y="61431"/>
                    <a:pt x="693" y="46567"/>
                    <a:pt x="0" y="1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0" name="任意多边形: 形状 413"/>
            <p:cNvSpPr/>
            <p:nvPr/>
          </p:nvSpPr>
          <p:spPr>
            <a:xfrm>
              <a:off x="11626191" y="6358255"/>
              <a:ext cx="98243" cy="92543"/>
            </a:xfrm>
            <a:custGeom>
              <a:avLst/>
              <a:gdLst>
                <a:gd name="connsiteX0" fmla="*/ 98244 w 98243"/>
                <a:gd name="connsiteY0" fmla="*/ 92543 h 92543"/>
                <a:gd name="connsiteX1" fmla="*/ 0 w 98243"/>
                <a:gd name="connsiteY1" fmla="*/ 0 h 92543"/>
                <a:gd name="connsiteX2" fmla="*/ 98244 w 98243"/>
                <a:gd name="connsiteY2" fmla="*/ 92543 h 9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243" h="92543">
                  <a:moveTo>
                    <a:pt x="98244" y="92543"/>
                  </a:moveTo>
                  <a:cubicBezTo>
                    <a:pt x="45659" y="82474"/>
                    <a:pt x="15344" y="54450"/>
                    <a:pt x="0" y="0"/>
                  </a:cubicBezTo>
                  <a:cubicBezTo>
                    <a:pt x="50240" y="15610"/>
                    <a:pt x="74801" y="50028"/>
                    <a:pt x="98244" y="925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1" name="任意多边形: 形状 414"/>
            <p:cNvSpPr/>
            <p:nvPr/>
          </p:nvSpPr>
          <p:spPr>
            <a:xfrm>
              <a:off x="8817283" y="4233484"/>
              <a:ext cx="67453" cy="69586"/>
            </a:xfrm>
            <a:custGeom>
              <a:avLst/>
              <a:gdLst>
                <a:gd name="connsiteX0" fmla="*/ 59622 w 67453"/>
                <a:gd name="connsiteY0" fmla="*/ 69587 h 69586"/>
                <a:gd name="connsiteX1" fmla="*/ 17906 w 67453"/>
                <a:gd name="connsiteY1" fmla="*/ 48489 h 69586"/>
                <a:gd name="connsiteX2" fmla="*/ 5 w 67453"/>
                <a:gd name="connsiteY2" fmla="*/ 7252 h 69586"/>
                <a:gd name="connsiteX3" fmla="*/ 14762 w 67453"/>
                <a:gd name="connsiteY3" fmla="*/ 166 h 69586"/>
                <a:gd name="connsiteX4" fmla="*/ 59516 w 67453"/>
                <a:gd name="connsiteY4" fmla="*/ 21797 h 69586"/>
                <a:gd name="connsiteX5" fmla="*/ 67454 w 67453"/>
                <a:gd name="connsiteY5" fmla="*/ 62714 h 69586"/>
                <a:gd name="connsiteX6" fmla="*/ 59622 w 67453"/>
                <a:gd name="connsiteY6" fmla="*/ 69587 h 69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53" h="69586">
                  <a:moveTo>
                    <a:pt x="59622" y="69587"/>
                  </a:moveTo>
                  <a:cubicBezTo>
                    <a:pt x="45450" y="62820"/>
                    <a:pt x="28295" y="59038"/>
                    <a:pt x="17906" y="48489"/>
                  </a:cubicBezTo>
                  <a:cubicBezTo>
                    <a:pt x="7996" y="38472"/>
                    <a:pt x="4959" y="21530"/>
                    <a:pt x="5" y="7252"/>
                  </a:cubicBezTo>
                  <a:cubicBezTo>
                    <a:pt x="-262" y="6506"/>
                    <a:pt x="10980" y="-1219"/>
                    <a:pt x="14762" y="166"/>
                  </a:cubicBezTo>
                  <a:cubicBezTo>
                    <a:pt x="30479" y="5813"/>
                    <a:pt x="48967" y="10395"/>
                    <a:pt x="59516" y="21797"/>
                  </a:cubicBezTo>
                  <a:cubicBezTo>
                    <a:pt x="67561" y="30428"/>
                    <a:pt x="65163" y="48702"/>
                    <a:pt x="67454" y="62714"/>
                  </a:cubicBezTo>
                  <a:cubicBezTo>
                    <a:pt x="64790" y="65005"/>
                    <a:pt x="62180" y="67296"/>
                    <a:pt x="59622" y="695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2" name="任意多边形: 形状 415"/>
            <p:cNvSpPr/>
            <p:nvPr/>
          </p:nvSpPr>
          <p:spPr>
            <a:xfrm>
              <a:off x="8767489" y="4073631"/>
              <a:ext cx="67777" cy="65450"/>
            </a:xfrm>
            <a:custGeom>
              <a:avLst/>
              <a:gdLst>
                <a:gd name="connsiteX0" fmla="*/ 53209 w 67777"/>
                <a:gd name="connsiteY0" fmla="*/ 65451 h 65450"/>
                <a:gd name="connsiteX1" fmla="*/ 464 w 67777"/>
                <a:gd name="connsiteY1" fmla="*/ 10415 h 65450"/>
                <a:gd name="connsiteX2" fmla="*/ 1849 w 67777"/>
                <a:gd name="connsiteY2" fmla="*/ 4448 h 65450"/>
                <a:gd name="connsiteX3" fmla="*/ 30033 w 67777"/>
                <a:gd name="connsiteY3" fmla="*/ 1571 h 65450"/>
                <a:gd name="connsiteX4" fmla="*/ 67754 w 67777"/>
                <a:gd name="connsiteY4" fmla="*/ 52984 h 65450"/>
                <a:gd name="connsiteX5" fmla="*/ 53209 w 67777"/>
                <a:gd name="connsiteY5" fmla="*/ 65451 h 6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77" h="65450">
                  <a:moveTo>
                    <a:pt x="53209" y="65451"/>
                  </a:moveTo>
                  <a:cubicBezTo>
                    <a:pt x="22574" y="65291"/>
                    <a:pt x="-3851" y="34017"/>
                    <a:pt x="464" y="10415"/>
                  </a:cubicBezTo>
                  <a:cubicBezTo>
                    <a:pt x="837" y="8337"/>
                    <a:pt x="1103" y="4608"/>
                    <a:pt x="1849" y="4448"/>
                  </a:cubicBezTo>
                  <a:cubicBezTo>
                    <a:pt x="11492" y="2903"/>
                    <a:pt x="25878" y="-2691"/>
                    <a:pt x="30033" y="1571"/>
                  </a:cubicBezTo>
                  <a:cubicBezTo>
                    <a:pt x="44791" y="16702"/>
                    <a:pt x="56405" y="34976"/>
                    <a:pt x="67754" y="52984"/>
                  </a:cubicBezTo>
                  <a:cubicBezTo>
                    <a:pt x="68393" y="53943"/>
                    <a:pt x="55873" y="63160"/>
                    <a:pt x="53209" y="654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3" name="任意多边形: 形状 416"/>
            <p:cNvSpPr/>
            <p:nvPr/>
          </p:nvSpPr>
          <p:spPr>
            <a:xfrm>
              <a:off x="8272951" y="4330242"/>
              <a:ext cx="64146" cy="63506"/>
            </a:xfrm>
            <a:custGeom>
              <a:avLst/>
              <a:gdLst>
                <a:gd name="connsiteX0" fmla="*/ 57167 w 64146"/>
                <a:gd name="connsiteY0" fmla="*/ 63507 h 63506"/>
                <a:gd name="connsiteX1" fmla="*/ 7459 w 64146"/>
                <a:gd name="connsiteY1" fmla="*/ 42569 h 63506"/>
                <a:gd name="connsiteX2" fmla="*/ 0 w 64146"/>
                <a:gd name="connsiteY2" fmla="*/ 0 h 63506"/>
                <a:gd name="connsiteX3" fmla="*/ 49921 w 64146"/>
                <a:gd name="connsiteY3" fmla="*/ 13799 h 63506"/>
                <a:gd name="connsiteX4" fmla="*/ 64146 w 64146"/>
                <a:gd name="connsiteY4" fmla="*/ 53491 h 63506"/>
                <a:gd name="connsiteX5" fmla="*/ 57167 w 64146"/>
                <a:gd name="connsiteY5" fmla="*/ 63507 h 6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46" h="63506">
                  <a:moveTo>
                    <a:pt x="57167" y="63507"/>
                  </a:moveTo>
                  <a:cubicBezTo>
                    <a:pt x="40225" y="56954"/>
                    <a:pt x="19713" y="54077"/>
                    <a:pt x="7459" y="42569"/>
                  </a:cubicBezTo>
                  <a:cubicBezTo>
                    <a:pt x="-959" y="34630"/>
                    <a:pt x="2078" y="14598"/>
                    <a:pt x="0" y="0"/>
                  </a:cubicBezTo>
                  <a:cubicBezTo>
                    <a:pt x="16996" y="4156"/>
                    <a:pt x="36815" y="4315"/>
                    <a:pt x="49921" y="13799"/>
                  </a:cubicBezTo>
                  <a:cubicBezTo>
                    <a:pt x="59298" y="20565"/>
                    <a:pt x="59724" y="39798"/>
                    <a:pt x="64146" y="53491"/>
                  </a:cubicBezTo>
                  <a:cubicBezTo>
                    <a:pt x="61802" y="56794"/>
                    <a:pt x="59458" y="60150"/>
                    <a:pt x="57167" y="635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4" name="任意多边形: 形状 417"/>
            <p:cNvSpPr/>
            <p:nvPr/>
          </p:nvSpPr>
          <p:spPr>
            <a:xfrm>
              <a:off x="7256675" y="5516310"/>
              <a:ext cx="66885" cy="57065"/>
            </a:xfrm>
            <a:custGeom>
              <a:avLst/>
              <a:gdLst>
                <a:gd name="connsiteX0" fmla="*/ 48754 w 66885"/>
                <a:gd name="connsiteY0" fmla="*/ 57006 h 57065"/>
                <a:gd name="connsiteX1" fmla="*/ 5 w 66885"/>
                <a:gd name="connsiteY1" fmla="*/ 15929 h 57065"/>
                <a:gd name="connsiteX2" fmla="*/ 29308 w 66885"/>
                <a:gd name="connsiteY2" fmla="*/ 798 h 57065"/>
                <a:gd name="connsiteX3" fmla="*/ 66496 w 66885"/>
                <a:gd name="connsiteY3" fmla="*/ 34309 h 57065"/>
                <a:gd name="connsiteX4" fmla="*/ 48754 w 66885"/>
                <a:gd name="connsiteY4" fmla="*/ 57006 h 5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85" h="57065">
                  <a:moveTo>
                    <a:pt x="48754" y="57006"/>
                  </a:moveTo>
                  <a:cubicBezTo>
                    <a:pt x="8850" y="58338"/>
                    <a:pt x="1870" y="37293"/>
                    <a:pt x="5" y="15929"/>
                  </a:cubicBezTo>
                  <a:cubicBezTo>
                    <a:pt x="-368" y="11560"/>
                    <a:pt x="18493" y="2609"/>
                    <a:pt x="29308" y="798"/>
                  </a:cubicBezTo>
                  <a:cubicBezTo>
                    <a:pt x="54029" y="-3411"/>
                    <a:pt x="69586" y="9216"/>
                    <a:pt x="66496" y="34309"/>
                  </a:cubicBezTo>
                  <a:cubicBezTo>
                    <a:pt x="65217" y="44539"/>
                    <a:pt x="51845" y="53330"/>
                    <a:pt x="48754" y="5700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5" name="任意多边形: 形状 418"/>
            <p:cNvSpPr/>
            <p:nvPr/>
          </p:nvSpPr>
          <p:spPr>
            <a:xfrm>
              <a:off x="11906004" y="6663391"/>
              <a:ext cx="103198" cy="84866"/>
            </a:xfrm>
            <a:custGeom>
              <a:avLst/>
              <a:gdLst>
                <a:gd name="connsiteX0" fmla="*/ 102187 w 103198"/>
                <a:gd name="connsiteY0" fmla="*/ 65143 h 84866"/>
                <a:gd name="connsiteX1" fmla="*/ 75281 w 103198"/>
                <a:gd name="connsiteY1" fmla="*/ 78462 h 84866"/>
                <a:gd name="connsiteX2" fmla="*/ 0 w 103198"/>
                <a:gd name="connsiteY2" fmla="*/ 37 h 84866"/>
                <a:gd name="connsiteX3" fmla="*/ 75015 w 103198"/>
                <a:gd name="connsiteY3" fmla="*/ 42393 h 84866"/>
                <a:gd name="connsiteX4" fmla="*/ 103199 w 103198"/>
                <a:gd name="connsiteY4" fmla="*/ 66208 h 84866"/>
                <a:gd name="connsiteX5" fmla="*/ 102187 w 103198"/>
                <a:gd name="connsiteY5" fmla="*/ 65143 h 84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198" h="84866">
                  <a:moveTo>
                    <a:pt x="102187" y="65143"/>
                  </a:moveTo>
                  <a:cubicBezTo>
                    <a:pt x="100375" y="84110"/>
                    <a:pt x="89986" y="91142"/>
                    <a:pt x="75281" y="78462"/>
                  </a:cubicBezTo>
                  <a:cubicBezTo>
                    <a:pt x="47897" y="54914"/>
                    <a:pt x="22590" y="28967"/>
                    <a:pt x="0" y="37"/>
                  </a:cubicBezTo>
                  <a:cubicBezTo>
                    <a:pt x="35430" y="-1028"/>
                    <a:pt x="54930" y="20869"/>
                    <a:pt x="75015" y="42393"/>
                  </a:cubicBezTo>
                  <a:cubicBezTo>
                    <a:pt x="83326" y="51344"/>
                    <a:pt x="93716" y="58323"/>
                    <a:pt x="103199" y="66208"/>
                  </a:cubicBezTo>
                  <a:lnTo>
                    <a:pt x="102187" y="65143"/>
                  </a:ln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6" name="任意多边形: 形状 419"/>
            <p:cNvSpPr/>
            <p:nvPr/>
          </p:nvSpPr>
          <p:spPr>
            <a:xfrm>
              <a:off x="10327122" y="4884036"/>
              <a:ext cx="76400" cy="68944"/>
            </a:xfrm>
            <a:custGeom>
              <a:avLst/>
              <a:gdLst>
                <a:gd name="connsiteX0" fmla="*/ 76401 w 76400"/>
                <a:gd name="connsiteY0" fmla="*/ 67529 h 68944"/>
                <a:gd name="connsiteX1" fmla="*/ 1 w 76400"/>
                <a:gd name="connsiteY1" fmla="*/ 16756 h 68944"/>
                <a:gd name="connsiteX2" fmla="*/ 26746 w 76400"/>
                <a:gd name="connsiteY2" fmla="*/ 5834 h 68944"/>
                <a:gd name="connsiteX3" fmla="*/ 76401 w 76400"/>
                <a:gd name="connsiteY3" fmla="*/ 67529 h 68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400" h="68944">
                  <a:moveTo>
                    <a:pt x="76401" y="67529"/>
                  </a:moveTo>
                  <a:cubicBezTo>
                    <a:pt x="34365" y="75787"/>
                    <a:pt x="-159" y="46485"/>
                    <a:pt x="1" y="16756"/>
                  </a:cubicBezTo>
                  <a:cubicBezTo>
                    <a:pt x="161" y="-4982"/>
                    <a:pt x="18861" y="-1998"/>
                    <a:pt x="26746" y="5834"/>
                  </a:cubicBezTo>
                  <a:cubicBezTo>
                    <a:pt x="45340" y="24321"/>
                    <a:pt x="60098" y="46751"/>
                    <a:pt x="76401" y="675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7" name="任意多边形: 形状 420"/>
            <p:cNvSpPr/>
            <p:nvPr/>
          </p:nvSpPr>
          <p:spPr>
            <a:xfrm flipH="1">
              <a:off x="9864263" y="4470260"/>
              <a:ext cx="69936" cy="74105"/>
            </a:xfrm>
            <a:custGeom>
              <a:avLst/>
              <a:gdLst>
                <a:gd name="connsiteX0" fmla="*/ 69937 w 69936"/>
                <a:gd name="connsiteY0" fmla="*/ 74105 h 74105"/>
                <a:gd name="connsiteX1" fmla="*/ 1528 w 69936"/>
                <a:gd name="connsiteY1" fmla="*/ 23438 h 74105"/>
                <a:gd name="connsiteX2" fmla="*/ 2487 w 69936"/>
                <a:gd name="connsiteY2" fmla="*/ 3566 h 74105"/>
                <a:gd name="connsiteX3" fmla="*/ 25397 w 69936"/>
                <a:gd name="connsiteY3" fmla="*/ 1701 h 74105"/>
                <a:gd name="connsiteX4" fmla="*/ 69937 w 69936"/>
                <a:gd name="connsiteY4" fmla="*/ 74105 h 7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36" h="74105">
                  <a:moveTo>
                    <a:pt x="69937" y="74105"/>
                  </a:moveTo>
                  <a:cubicBezTo>
                    <a:pt x="28167" y="74159"/>
                    <a:pt x="11331" y="52634"/>
                    <a:pt x="1528" y="23438"/>
                  </a:cubicBezTo>
                  <a:cubicBezTo>
                    <a:pt x="-550" y="17258"/>
                    <a:pt x="-763" y="5537"/>
                    <a:pt x="2487" y="3566"/>
                  </a:cubicBezTo>
                  <a:cubicBezTo>
                    <a:pt x="8508" y="-57"/>
                    <a:pt x="19163" y="-1336"/>
                    <a:pt x="25397" y="1701"/>
                  </a:cubicBezTo>
                  <a:cubicBezTo>
                    <a:pt x="53900" y="15500"/>
                    <a:pt x="63703" y="41180"/>
                    <a:pt x="69937" y="741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8" name="任意多边形: 形状 421"/>
            <p:cNvSpPr/>
            <p:nvPr/>
          </p:nvSpPr>
          <p:spPr>
            <a:xfrm>
              <a:off x="7125740" y="5702818"/>
              <a:ext cx="64228" cy="58486"/>
            </a:xfrm>
            <a:custGeom>
              <a:avLst/>
              <a:gdLst>
                <a:gd name="connsiteX0" fmla="*/ 18951 w 64228"/>
                <a:gd name="connsiteY0" fmla="*/ 175 h 58486"/>
                <a:gd name="connsiteX1" fmla="*/ 64077 w 64228"/>
                <a:gd name="connsiteY1" fmla="*/ 36457 h 58486"/>
                <a:gd name="connsiteX2" fmla="*/ 33868 w 64228"/>
                <a:gd name="connsiteY2" fmla="*/ 58407 h 58486"/>
                <a:gd name="connsiteX3" fmla="*/ 250 w 64228"/>
                <a:gd name="connsiteY3" fmla="*/ 22179 h 58486"/>
                <a:gd name="connsiteX4" fmla="*/ 18951 w 64228"/>
                <a:gd name="connsiteY4" fmla="*/ 175 h 5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28" h="58486">
                  <a:moveTo>
                    <a:pt x="18951" y="175"/>
                  </a:moveTo>
                  <a:cubicBezTo>
                    <a:pt x="56778" y="-1956"/>
                    <a:pt x="62372" y="15679"/>
                    <a:pt x="64077" y="36457"/>
                  </a:cubicBezTo>
                  <a:cubicBezTo>
                    <a:pt x="66048" y="60059"/>
                    <a:pt x="48413" y="57608"/>
                    <a:pt x="33868" y="58407"/>
                  </a:cubicBezTo>
                  <a:cubicBezTo>
                    <a:pt x="8402" y="59793"/>
                    <a:pt x="-1774" y="42903"/>
                    <a:pt x="250" y="22179"/>
                  </a:cubicBezTo>
                  <a:cubicBezTo>
                    <a:pt x="1263" y="12216"/>
                    <a:pt x="15967" y="3478"/>
                    <a:pt x="18951" y="1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9" name="任意多边形: 形状 422"/>
            <p:cNvSpPr/>
            <p:nvPr/>
          </p:nvSpPr>
          <p:spPr>
            <a:xfrm>
              <a:off x="7026193" y="6622720"/>
              <a:ext cx="65585" cy="72781"/>
            </a:xfrm>
            <a:custGeom>
              <a:avLst/>
              <a:gdLst>
                <a:gd name="connsiteX0" fmla="*/ 31336 w 65585"/>
                <a:gd name="connsiteY0" fmla="*/ 72781 h 72781"/>
                <a:gd name="connsiteX1" fmla="*/ 382 w 65585"/>
                <a:gd name="connsiteY1" fmla="*/ 22807 h 72781"/>
                <a:gd name="connsiteX2" fmla="*/ 36930 w 65585"/>
                <a:gd name="connsiteY2" fmla="*/ 164 h 72781"/>
                <a:gd name="connsiteX3" fmla="*/ 64688 w 65585"/>
                <a:gd name="connsiteY3" fmla="*/ 33462 h 72781"/>
                <a:gd name="connsiteX4" fmla="*/ 31336 w 65585"/>
                <a:gd name="connsiteY4" fmla="*/ 72781 h 7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85" h="72781">
                  <a:moveTo>
                    <a:pt x="31336" y="72781"/>
                  </a:moveTo>
                  <a:cubicBezTo>
                    <a:pt x="16631" y="49978"/>
                    <a:pt x="2460" y="37245"/>
                    <a:pt x="382" y="22807"/>
                  </a:cubicBezTo>
                  <a:cubicBezTo>
                    <a:pt x="-3454" y="-4045"/>
                    <a:pt x="22545" y="1496"/>
                    <a:pt x="36930" y="164"/>
                  </a:cubicBezTo>
                  <a:cubicBezTo>
                    <a:pt x="58721" y="-1861"/>
                    <a:pt x="68790" y="15188"/>
                    <a:pt x="64688" y="33462"/>
                  </a:cubicBezTo>
                  <a:cubicBezTo>
                    <a:pt x="62184" y="45024"/>
                    <a:pt x="47959" y="54028"/>
                    <a:pt x="31336" y="727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0" name="任意多边形: 形状 423"/>
            <p:cNvSpPr/>
            <p:nvPr/>
          </p:nvSpPr>
          <p:spPr>
            <a:xfrm>
              <a:off x="7464177" y="4979576"/>
              <a:ext cx="66221" cy="59560"/>
            </a:xfrm>
            <a:custGeom>
              <a:avLst/>
              <a:gdLst>
                <a:gd name="connsiteX0" fmla="*/ 50633 w 66221"/>
                <a:gd name="connsiteY0" fmla="*/ 59311 h 59560"/>
                <a:gd name="connsiteX1" fmla="*/ 179 w 66221"/>
                <a:gd name="connsiteY1" fmla="*/ 20845 h 59560"/>
                <a:gd name="connsiteX2" fmla="*/ 27457 w 66221"/>
                <a:gd name="connsiteY2" fmla="*/ 13 h 59560"/>
                <a:gd name="connsiteX3" fmla="*/ 66137 w 66221"/>
                <a:gd name="connsiteY3" fmla="*/ 39652 h 59560"/>
                <a:gd name="connsiteX4" fmla="*/ 50633 w 66221"/>
                <a:gd name="connsiteY4" fmla="*/ 59311 h 5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21" h="59560">
                  <a:moveTo>
                    <a:pt x="50633" y="59311"/>
                  </a:moveTo>
                  <a:cubicBezTo>
                    <a:pt x="11794" y="61815"/>
                    <a:pt x="2417" y="45193"/>
                    <a:pt x="179" y="20845"/>
                  </a:cubicBezTo>
                  <a:cubicBezTo>
                    <a:pt x="-1845" y="-1052"/>
                    <a:pt x="13659" y="280"/>
                    <a:pt x="27457" y="13"/>
                  </a:cubicBezTo>
                  <a:cubicBezTo>
                    <a:pt x="54203" y="-520"/>
                    <a:pt x="67416" y="15144"/>
                    <a:pt x="66137" y="39652"/>
                  </a:cubicBezTo>
                  <a:cubicBezTo>
                    <a:pt x="65657" y="48496"/>
                    <a:pt x="52871" y="56647"/>
                    <a:pt x="50633" y="5931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1" name="任意多边形: 形状 424"/>
            <p:cNvSpPr/>
            <p:nvPr/>
          </p:nvSpPr>
          <p:spPr>
            <a:xfrm>
              <a:off x="8375082" y="4178825"/>
              <a:ext cx="64190" cy="61538"/>
            </a:xfrm>
            <a:custGeom>
              <a:avLst/>
              <a:gdLst>
                <a:gd name="connsiteX0" fmla="*/ 49763 w 64190"/>
                <a:gd name="connsiteY0" fmla="*/ 61538 h 61538"/>
                <a:gd name="connsiteX1" fmla="*/ 1 w 64190"/>
                <a:gd name="connsiteY1" fmla="*/ 18277 h 61538"/>
                <a:gd name="connsiteX2" fmla="*/ 20140 w 64190"/>
                <a:gd name="connsiteY2" fmla="*/ 56 h 61538"/>
                <a:gd name="connsiteX3" fmla="*/ 63881 w 64190"/>
                <a:gd name="connsiteY3" fmla="*/ 44649 h 61538"/>
                <a:gd name="connsiteX4" fmla="*/ 49763 w 64190"/>
                <a:gd name="connsiteY4" fmla="*/ 61538 h 6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190" h="61537">
                  <a:moveTo>
                    <a:pt x="49763" y="61538"/>
                  </a:moveTo>
                  <a:cubicBezTo>
                    <a:pt x="11456" y="61645"/>
                    <a:pt x="588" y="42944"/>
                    <a:pt x="1" y="18277"/>
                  </a:cubicBezTo>
                  <a:cubicBezTo>
                    <a:pt x="-158" y="12043"/>
                    <a:pt x="12735" y="429"/>
                    <a:pt x="20140" y="56"/>
                  </a:cubicBezTo>
                  <a:cubicBezTo>
                    <a:pt x="44968" y="-1276"/>
                    <a:pt x="67078" y="21473"/>
                    <a:pt x="63881" y="44649"/>
                  </a:cubicBezTo>
                  <a:cubicBezTo>
                    <a:pt x="62762" y="52481"/>
                    <a:pt x="51947" y="59034"/>
                    <a:pt x="49763" y="615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2" name="任意多边形: 形状 425"/>
            <p:cNvSpPr/>
            <p:nvPr/>
          </p:nvSpPr>
          <p:spPr>
            <a:xfrm>
              <a:off x="11173597" y="5883551"/>
              <a:ext cx="80129" cy="79703"/>
            </a:xfrm>
            <a:custGeom>
              <a:avLst/>
              <a:gdLst>
                <a:gd name="connsiteX0" fmla="*/ 0 w 80129"/>
                <a:gd name="connsiteY0" fmla="*/ 0 h 79703"/>
                <a:gd name="connsiteX1" fmla="*/ 80130 w 80129"/>
                <a:gd name="connsiteY1" fmla="*/ 79703 h 79703"/>
                <a:gd name="connsiteX2" fmla="*/ 0 w 80129"/>
                <a:gd name="connsiteY2" fmla="*/ 0 h 7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129" h="79703">
                  <a:moveTo>
                    <a:pt x="0" y="0"/>
                  </a:moveTo>
                  <a:cubicBezTo>
                    <a:pt x="43954" y="4848"/>
                    <a:pt x="67236" y="28823"/>
                    <a:pt x="80130" y="79703"/>
                  </a:cubicBezTo>
                  <a:cubicBezTo>
                    <a:pt x="33299" y="70753"/>
                    <a:pt x="12787" y="5082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3" name="任意多边形: 形状 426"/>
            <p:cNvSpPr/>
            <p:nvPr/>
          </p:nvSpPr>
          <p:spPr>
            <a:xfrm>
              <a:off x="11359482" y="6059367"/>
              <a:ext cx="86629" cy="85350"/>
            </a:xfrm>
            <a:custGeom>
              <a:avLst/>
              <a:gdLst>
                <a:gd name="connsiteX0" fmla="*/ 86629 w 86629"/>
                <a:gd name="connsiteY0" fmla="*/ 85351 h 85350"/>
                <a:gd name="connsiteX1" fmla="*/ 0 w 86629"/>
                <a:gd name="connsiteY1" fmla="*/ 0 h 85350"/>
                <a:gd name="connsiteX2" fmla="*/ 86629 w 86629"/>
                <a:gd name="connsiteY2" fmla="*/ 85351 h 8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29" h="85350">
                  <a:moveTo>
                    <a:pt x="86629" y="85351"/>
                  </a:moveTo>
                  <a:cubicBezTo>
                    <a:pt x="33405" y="74163"/>
                    <a:pt x="8738" y="49175"/>
                    <a:pt x="0" y="0"/>
                  </a:cubicBezTo>
                  <a:cubicBezTo>
                    <a:pt x="46991" y="8898"/>
                    <a:pt x="67130" y="43688"/>
                    <a:pt x="86629" y="853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4" name="任意多边形: 形状 427"/>
            <p:cNvSpPr/>
            <p:nvPr/>
          </p:nvSpPr>
          <p:spPr>
            <a:xfrm>
              <a:off x="10389723" y="5028804"/>
              <a:ext cx="74269" cy="71962"/>
            </a:xfrm>
            <a:custGeom>
              <a:avLst/>
              <a:gdLst>
                <a:gd name="connsiteX0" fmla="*/ 0 w 74269"/>
                <a:gd name="connsiteY0" fmla="*/ 441 h 71962"/>
                <a:gd name="connsiteX1" fmla="*/ 74269 w 74269"/>
                <a:gd name="connsiteY1" fmla="*/ 69648 h 71962"/>
                <a:gd name="connsiteX2" fmla="*/ 0 w 74269"/>
                <a:gd name="connsiteY2" fmla="*/ 441 h 7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269" h="71962">
                  <a:moveTo>
                    <a:pt x="0" y="441"/>
                  </a:moveTo>
                  <a:cubicBezTo>
                    <a:pt x="38680" y="-2490"/>
                    <a:pt x="49921" y="7953"/>
                    <a:pt x="74269" y="69648"/>
                  </a:cubicBezTo>
                  <a:cubicBezTo>
                    <a:pt x="35590" y="79505"/>
                    <a:pt x="12680" y="58140"/>
                    <a:pt x="0" y="4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5" name="任意多边形: 形状 428"/>
            <p:cNvSpPr/>
            <p:nvPr/>
          </p:nvSpPr>
          <p:spPr>
            <a:xfrm>
              <a:off x="9047990" y="4120754"/>
              <a:ext cx="67439" cy="66490"/>
            </a:xfrm>
            <a:custGeom>
              <a:avLst/>
              <a:gdLst>
                <a:gd name="connsiteX0" fmla="*/ 67439 w 67439"/>
                <a:gd name="connsiteY0" fmla="*/ 62495 h 66490"/>
                <a:gd name="connsiteX1" fmla="*/ 54493 w 67439"/>
                <a:gd name="connsiteY1" fmla="*/ 66491 h 66490"/>
                <a:gd name="connsiteX2" fmla="*/ 43 w 67439"/>
                <a:gd name="connsiteY2" fmla="*/ 22537 h 66490"/>
                <a:gd name="connsiteX3" fmla="*/ 9793 w 67439"/>
                <a:gd name="connsiteY3" fmla="*/ 53 h 66490"/>
                <a:gd name="connsiteX4" fmla="*/ 62804 w 67439"/>
                <a:gd name="connsiteY4" fmla="*/ 42409 h 66490"/>
                <a:gd name="connsiteX5" fmla="*/ 67439 w 67439"/>
                <a:gd name="connsiteY5" fmla="*/ 62495 h 6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439" h="66490">
                  <a:moveTo>
                    <a:pt x="67439" y="62495"/>
                  </a:moveTo>
                  <a:cubicBezTo>
                    <a:pt x="60513" y="64679"/>
                    <a:pt x="57476" y="66491"/>
                    <a:pt x="54493" y="66491"/>
                  </a:cubicBezTo>
                  <a:cubicBezTo>
                    <a:pt x="25670" y="66278"/>
                    <a:pt x="2227" y="48323"/>
                    <a:pt x="43" y="22537"/>
                  </a:cubicBezTo>
                  <a:cubicBezTo>
                    <a:pt x="-596" y="15024"/>
                    <a:pt x="6010" y="213"/>
                    <a:pt x="9793" y="53"/>
                  </a:cubicBezTo>
                  <a:cubicBezTo>
                    <a:pt x="38616" y="-1119"/>
                    <a:pt x="54120" y="17102"/>
                    <a:pt x="62804" y="42409"/>
                  </a:cubicBezTo>
                  <a:cubicBezTo>
                    <a:pt x="64829" y="48270"/>
                    <a:pt x="65628" y="54503"/>
                    <a:pt x="67439" y="62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6" name="任意多边形: 形状 429"/>
            <p:cNvSpPr/>
            <p:nvPr/>
          </p:nvSpPr>
          <p:spPr>
            <a:xfrm>
              <a:off x="11544036" y="6234597"/>
              <a:ext cx="93928" cy="91157"/>
            </a:xfrm>
            <a:custGeom>
              <a:avLst/>
              <a:gdLst>
                <a:gd name="connsiteX0" fmla="*/ 0 w 93928"/>
                <a:gd name="connsiteY0" fmla="*/ 0 h 91157"/>
                <a:gd name="connsiteX1" fmla="*/ 93928 w 93928"/>
                <a:gd name="connsiteY1" fmla="*/ 91158 h 91157"/>
                <a:gd name="connsiteX2" fmla="*/ 0 w 93928"/>
                <a:gd name="connsiteY2" fmla="*/ 0 h 9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928" h="91157">
                  <a:moveTo>
                    <a:pt x="0" y="0"/>
                  </a:moveTo>
                  <a:cubicBezTo>
                    <a:pt x="51573" y="11295"/>
                    <a:pt x="68196" y="53278"/>
                    <a:pt x="93928" y="91158"/>
                  </a:cubicBezTo>
                  <a:cubicBezTo>
                    <a:pt x="43687" y="78957"/>
                    <a:pt x="5647" y="4267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7" name="任意多边形: 形状 430"/>
            <p:cNvSpPr/>
            <p:nvPr/>
          </p:nvSpPr>
          <p:spPr>
            <a:xfrm>
              <a:off x="9622756" y="4398167"/>
              <a:ext cx="64235" cy="65588"/>
            </a:xfrm>
            <a:custGeom>
              <a:avLst/>
              <a:gdLst>
                <a:gd name="connsiteX0" fmla="*/ 64236 w 64235"/>
                <a:gd name="connsiteY0" fmla="*/ 65589 h 65588"/>
                <a:gd name="connsiteX1" fmla="*/ 2433 w 64235"/>
                <a:gd name="connsiteY1" fmla="*/ 57 h 65588"/>
                <a:gd name="connsiteX2" fmla="*/ 64236 w 64235"/>
                <a:gd name="connsiteY2" fmla="*/ 65589 h 6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35" h="65588">
                  <a:moveTo>
                    <a:pt x="64236" y="65589"/>
                  </a:moveTo>
                  <a:cubicBezTo>
                    <a:pt x="12290" y="65482"/>
                    <a:pt x="-7369" y="43692"/>
                    <a:pt x="2433" y="57"/>
                  </a:cubicBezTo>
                  <a:cubicBezTo>
                    <a:pt x="42072" y="-1062"/>
                    <a:pt x="56670" y="14016"/>
                    <a:pt x="64236" y="655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8" name="任意多边形: 形状 431"/>
            <p:cNvSpPr/>
            <p:nvPr/>
          </p:nvSpPr>
          <p:spPr>
            <a:xfrm>
              <a:off x="8909238" y="4094417"/>
              <a:ext cx="67776" cy="68282"/>
            </a:xfrm>
            <a:custGeom>
              <a:avLst/>
              <a:gdLst>
                <a:gd name="connsiteX0" fmla="*/ 67776 w 67776"/>
                <a:gd name="connsiteY0" fmla="*/ 58677 h 68282"/>
                <a:gd name="connsiteX1" fmla="*/ 49555 w 67776"/>
                <a:gd name="connsiteY1" fmla="*/ 68214 h 68282"/>
                <a:gd name="connsiteX2" fmla="*/ 60 w 67776"/>
                <a:gd name="connsiteY2" fmla="*/ 18665 h 68282"/>
                <a:gd name="connsiteX3" fmla="*/ 14871 w 67776"/>
                <a:gd name="connsiteY3" fmla="*/ 231 h 68282"/>
                <a:gd name="connsiteX4" fmla="*/ 67776 w 67776"/>
                <a:gd name="connsiteY4" fmla="*/ 58677 h 68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76" h="68282">
                  <a:moveTo>
                    <a:pt x="67776" y="58677"/>
                  </a:moveTo>
                  <a:cubicBezTo>
                    <a:pt x="63461" y="61074"/>
                    <a:pt x="56748" y="67681"/>
                    <a:pt x="49555" y="68214"/>
                  </a:cubicBezTo>
                  <a:cubicBezTo>
                    <a:pt x="27072" y="69865"/>
                    <a:pt x="-1485" y="41681"/>
                    <a:pt x="60" y="18665"/>
                  </a:cubicBezTo>
                  <a:cubicBezTo>
                    <a:pt x="486" y="11952"/>
                    <a:pt x="8851" y="1297"/>
                    <a:pt x="14871" y="231"/>
                  </a:cubicBezTo>
                  <a:cubicBezTo>
                    <a:pt x="35010" y="-3125"/>
                    <a:pt x="67669" y="30706"/>
                    <a:pt x="67776" y="586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9" name="任意多边形: 形状 432"/>
            <p:cNvSpPr/>
            <p:nvPr/>
          </p:nvSpPr>
          <p:spPr>
            <a:xfrm>
              <a:off x="11193097" y="5799319"/>
              <a:ext cx="89559" cy="85510"/>
            </a:xfrm>
            <a:custGeom>
              <a:avLst/>
              <a:gdLst>
                <a:gd name="connsiteX0" fmla="*/ 89560 w 89559"/>
                <a:gd name="connsiteY0" fmla="*/ 85511 h 85510"/>
                <a:gd name="connsiteX1" fmla="*/ 0 w 89559"/>
                <a:gd name="connsiteY1" fmla="*/ 0 h 85510"/>
                <a:gd name="connsiteX2" fmla="*/ 89560 w 89559"/>
                <a:gd name="connsiteY2" fmla="*/ 85511 h 8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59" h="85510">
                  <a:moveTo>
                    <a:pt x="89560" y="85511"/>
                  </a:moveTo>
                  <a:cubicBezTo>
                    <a:pt x="38893" y="76827"/>
                    <a:pt x="20991" y="38040"/>
                    <a:pt x="0" y="0"/>
                  </a:cubicBezTo>
                  <a:cubicBezTo>
                    <a:pt x="40438" y="1971"/>
                    <a:pt x="66863" y="27278"/>
                    <a:pt x="89560" y="8551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0" name="任意多边形: 形状 433"/>
            <p:cNvSpPr/>
            <p:nvPr/>
          </p:nvSpPr>
          <p:spPr>
            <a:xfrm>
              <a:off x="8526536" y="4191480"/>
              <a:ext cx="67731" cy="70726"/>
            </a:xfrm>
            <a:custGeom>
              <a:avLst/>
              <a:gdLst>
                <a:gd name="connsiteX0" fmla="*/ 67732 w 67731"/>
                <a:gd name="connsiteY0" fmla="*/ 70727 h 70726"/>
                <a:gd name="connsiteX1" fmla="*/ 14081 w 67731"/>
                <a:gd name="connsiteY1" fmla="*/ 49895 h 70726"/>
                <a:gd name="connsiteX2" fmla="*/ 16 w 67731"/>
                <a:gd name="connsiteY2" fmla="*/ 11322 h 70726"/>
                <a:gd name="connsiteX3" fmla="*/ 15680 w 67731"/>
                <a:gd name="connsiteY3" fmla="*/ 134 h 70726"/>
                <a:gd name="connsiteX4" fmla="*/ 57236 w 67731"/>
                <a:gd name="connsiteY4" fmla="*/ 24588 h 70726"/>
                <a:gd name="connsiteX5" fmla="*/ 67732 w 67731"/>
                <a:gd name="connsiteY5" fmla="*/ 70727 h 7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31" h="70726">
                  <a:moveTo>
                    <a:pt x="67732" y="70727"/>
                  </a:moveTo>
                  <a:cubicBezTo>
                    <a:pt x="44290" y="62256"/>
                    <a:pt x="25909" y="59911"/>
                    <a:pt x="14081" y="49895"/>
                  </a:cubicBezTo>
                  <a:cubicBezTo>
                    <a:pt x="4864" y="42063"/>
                    <a:pt x="2680" y="24855"/>
                    <a:pt x="16" y="11322"/>
                  </a:cubicBezTo>
                  <a:cubicBezTo>
                    <a:pt x="-517" y="8499"/>
                    <a:pt x="12376" y="-1251"/>
                    <a:pt x="15680" y="134"/>
                  </a:cubicBezTo>
                  <a:cubicBezTo>
                    <a:pt x="30491" y="6421"/>
                    <a:pt x="46314" y="13400"/>
                    <a:pt x="57236" y="24588"/>
                  </a:cubicBezTo>
                  <a:cubicBezTo>
                    <a:pt x="64003" y="31621"/>
                    <a:pt x="62724" y="46485"/>
                    <a:pt x="67732" y="707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1" name="任意多边形: 形状 434"/>
            <p:cNvSpPr/>
            <p:nvPr/>
          </p:nvSpPr>
          <p:spPr>
            <a:xfrm>
              <a:off x="8627176" y="4050304"/>
              <a:ext cx="60043" cy="66849"/>
            </a:xfrm>
            <a:custGeom>
              <a:avLst/>
              <a:gdLst>
                <a:gd name="connsiteX0" fmla="*/ 9022 w 60043"/>
                <a:gd name="connsiteY0" fmla="*/ 18 h 66849"/>
                <a:gd name="connsiteX1" fmla="*/ 59955 w 60043"/>
                <a:gd name="connsiteY1" fmla="*/ 49513 h 66849"/>
                <a:gd name="connsiteX2" fmla="*/ 44078 w 60043"/>
                <a:gd name="connsiteY2" fmla="*/ 66668 h 66849"/>
                <a:gd name="connsiteX3" fmla="*/ 71 w 60043"/>
                <a:gd name="connsiteY3" fmla="*/ 22288 h 66849"/>
                <a:gd name="connsiteX4" fmla="*/ 9022 w 60043"/>
                <a:gd name="connsiteY4" fmla="*/ 18 h 6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42" h="66849">
                  <a:moveTo>
                    <a:pt x="9022" y="18"/>
                  </a:moveTo>
                  <a:cubicBezTo>
                    <a:pt x="36992" y="-781"/>
                    <a:pt x="61713" y="25112"/>
                    <a:pt x="59955" y="49513"/>
                  </a:cubicBezTo>
                  <a:cubicBezTo>
                    <a:pt x="59529" y="55853"/>
                    <a:pt x="50152" y="66029"/>
                    <a:pt x="44078" y="66668"/>
                  </a:cubicBezTo>
                  <a:cubicBezTo>
                    <a:pt x="20903" y="69119"/>
                    <a:pt x="-1421" y="46263"/>
                    <a:pt x="71" y="22288"/>
                  </a:cubicBezTo>
                  <a:cubicBezTo>
                    <a:pt x="550" y="13870"/>
                    <a:pt x="6571" y="5772"/>
                    <a:pt x="9022" y="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2" name="任意多边形: 形状 435"/>
            <p:cNvSpPr/>
            <p:nvPr/>
          </p:nvSpPr>
          <p:spPr>
            <a:xfrm>
              <a:off x="8220483" y="4164504"/>
              <a:ext cx="60473" cy="61580"/>
            </a:xfrm>
            <a:custGeom>
              <a:avLst/>
              <a:gdLst>
                <a:gd name="connsiteX0" fmla="*/ 46714 w 60473"/>
                <a:gd name="connsiteY0" fmla="*/ 61580 h 61580"/>
                <a:gd name="connsiteX1" fmla="*/ 682 w 60473"/>
                <a:gd name="connsiteY1" fmla="*/ 15335 h 61580"/>
                <a:gd name="connsiteX2" fmla="*/ 25190 w 60473"/>
                <a:gd name="connsiteY2" fmla="*/ 98 h 61580"/>
                <a:gd name="connsiteX3" fmla="*/ 60459 w 60473"/>
                <a:gd name="connsiteY3" fmla="*/ 43253 h 61580"/>
                <a:gd name="connsiteX4" fmla="*/ 46714 w 60473"/>
                <a:gd name="connsiteY4" fmla="*/ 61580 h 6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73" h="61579">
                  <a:moveTo>
                    <a:pt x="46714" y="61580"/>
                  </a:moveTo>
                  <a:cubicBezTo>
                    <a:pt x="15440" y="60568"/>
                    <a:pt x="-3953" y="38991"/>
                    <a:pt x="682" y="15335"/>
                  </a:cubicBezTo>
                  <a:cubicBezTo>
                    <a:pt x="2014" y="8676"/>
                    <a:pt x="16346" y="684"/>
                    <a:pt x="25190" y="98"/>
                  </a:cubicBezTo>
                  <a:cubicBezTo>
                    <a:pt x="54652" y="-1714"/>
                    <a:pt x="59021" y="21942"/>
                    <a:pt x="60459" y="43253"/>
                  </a:cubicBezTo>
                  <a:cubicBezTo>
                    <a:pt x="60939" y="50339"/>
                    <a:pt x="49431" y="58224"/>
                    <a:pt x="46714" y="615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3" name="任意多边形: 形状 436"/>
            <p:cNvSpPr/>
            <p:nvPr/>
          </p:nvSpPr>
          <p:spPr>
            <a:xfrm>
              <a:off x="7714281" y="4638291"/>
              <a:ext cx="63148" cy="59359"/>
            </a:xfrm>
            <a:custGeom>
              <a:avLst/>
              <a:gdLst>
                <a:gd name="connsiteX0" fmla="*/ 49336 w 63148"/>
                <a:gd name="connsiteY0" fmla="*/ 58821 h 59359"/>
                <a:gd name="connsiteX1" fmla="*/ 587 w 63148"/>
                <a:gd name="connsiteY1" fmla="*/ 20248 h 59359"/>
                <a:gd name="connsiteX2" fmla="*/ 24349 w 63148"/>
                <a:gd name="connsiteY2" fmla="*/ 269 h 59359"/>
                <a:gd name="connsiteX3" fmla="*/ 63135 w 63148"/>
                <a:gd name="connsiteY3" fmla="*/ 39587 h 59359"/>
                <a:gd name="connsiteX4" fmla="*/ 49336 w 63148"/>
                <a:gd name="connsiteY4" fmla="*/ 58821 h 5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48" h="59359">
                  <a:moveTo>
                    <a:pt x="49336" y="58821"/>
                  </a:moveTo>
                  <a:cubicBezTo>
                    <a:pt x="9644" y="62976"/>
                    <a:pt x="4636" y="42411"/>
                    <a:pt x="587" y="20248"/>
                  </a:cubicBezTo>
                  <a:cubicBezTo>
                    <a:pt x="-3249" y="-904"/>
                    <a:pt x="12521" y="1387"/>
                    <a:pt x="24349" y="269"/>
                  </a:cubicBezTo>
                  <a:cubicBezTo>
                    <a:pt x="52852" y="-2555"/>
                    <a:pt x="61856" y="17317"/>
                    <a:pt x="63135" y="39587"/>
                  </a:cubicBezTo>
                  <a:cubicBezTo>
                    <a:pt x="63614" y="47472"/>
                    <a:pt x="51361" y="56103"/>
                    <a:pt x="49336" y="588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4" name="任意多边形: 形状 437"/>
            <p:cNvSpPr/>
            <p:nvPr/>
          </p:nvSpPr>
          <p:spPr>
            <a:xfrm>
              <a:off x="7206585" y="5343974"/>
              <a:ext cx="63377" cy="55734"/>
            </a:xfrm>
            <a:custGeom>
              <a:avLst/>
              <a:gdLst>
                <a:gd name="connsiteX0" fmla="*/ 62669 w 63377"/>
                <a:gd name="connsiteY0" fmla="*/ 54698 h 55734"/>
                <a:gd name="connsiteX1" fmla="*/ 494 w 63377"/>
                <a:gd name="connsiteY1" fmla="*/ 28592 h 55734"/>
                <a:gd name="connsiteX2" fmla="*/ 32035 w 63377"/>
                <a:gd name="connsiteY2" fmla="*/ 35 h 55734"/>
                <a:gd name="connsiteX3" fmla="*/ 62669 w 63377"/>
                <a:gd name="connsiteY3" fmla="*/ 54698 h 5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77" h="55734">
                  <a:moveTo>
                    <a:pt x="62669" y="54698"/>
                  </a:moveTo>
                  <a:cubicBezTo>
                    <a:pt x="37789" y="51021"/>
                    <a:pt x="6621" y="69402"/>
                    <a:pt x="494" y="28592"/>
                  </a:cubicBezTo>
                  <a:cubicBezTo>
                    <a:pt x="-3075" y="4936"/>
                    <a:pt x="13228" y="-498"/>
                    <a:pt x="32035" y="35"/>
                  </a:cubicBezTo>
                  <a:cubicBezTo>
                    <a:pt x="56009" y="727"/>
                    <a:pt x="66292" y="18362"/>
                    <a:pt x="62669" y="546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5" name="任意多边形: 形状 438"/>
            <p:cNvSpPr/>
            <p:nvPr/>
          </p:nvSpPr>
          <p:spPr>
            <a:xfrm>
              <a:off x="9748949" y="4436636"/>
              <a:ext cx="65230" cy="69494"/>
            </a:xfrm>
            <a:custGeom>
              <a:avLst/>
              <a:gdLst>
                <a:gd name="connsiteX0" fmla="*/ 591 w 65230"/>
                <a:gd name="connsiteY0" fmla="*/ 1 h 69494"/>
                <a:gd name="connsiteX1" fmla="*/ 65163 w 65230"/>
                <a:gd name="connsiteY1" fmla="*/ 56475 h 69494"/>
                <a:gd name="connsiteX2" fmla="*/ 44172 w 65230"/>
                <a:gd name="connsiteY2" fmla="*/ 69422 h 69494"/>
                <a:gd name="connsiteX3" fmla="*/ 591 w 65230"/>
                <a:gd name="connsiteY3" fmla="*/ 1 h 69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230" h="69494">
                  <a:moveTo>
                    <a:pt x="591" y="1"/>
                  </a:moveTo>
                  <a:cubicBezTo>
                    <a:pt x="27816" y="-212"/>
                    <a:pt x="67081" y="32660"/>
                    <a:pt x="65163" y="56475"/>
                  </a:cubicBezTo>
                  <a:cubicBezTo>
                    <a:pt x="64737" y="61590"/>
                    <a:pt x="50725" y="70381"/>
                    <a:pt x="44172" y="69422"/>
                  </a:cubicBezTo>
                  <a:cubicBezTo>
                    <a:pt x="15562" y="65319"/>
                    <a:pt x="-3671" y="32873"/>
                    <a:pt x="591" y="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6" name="任意多边形: 形状 439"/>
            <p:cNvSpPr/>
            <p:nvPr/>
          </p:nvSpPr>
          <p:spPr>
            <a:xfrm>
              <a:off x="9444608" y="4212144"/>
              <a:ext cx="70989" cy="65278"/>
            </a:xfrm>
            <a:custGeom>
              <a:avLst/>
              <a:gdLst>
                <a:gd name="connsiteX0" fmla="*/ 70990 w 70989"/>
                <a:gd name="connsiteY0" fmla="*/ 63702 h 65278"/>
                <a:gd name="connsiteX1" fmla="*/ 503 w 70989"/>
                <a:gd name="connsiteY1" fmla="*/ 26620 h 65278"/>
                <a:gd name="connsiteX2" fmla="*/ 6684 w 70989"/>
                <a:gd name="connsiteY2" fmla="*/ 2006 h 65278"/>
                <a:gd name="connsiteX3" fmla="*/ 32097 w 70989"/>
                <a:gd name="connsiteY3" fmla="*/ 4990 h 65278"/>
                <a:gd name="connsiteX4" fmla="*/ 70990 w 70989"/>
                <a:gd name="connsiteY4" fmla="*/ 63702 h 6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989" h="65276">
                  <a:moveTo>
                    <a:pt x="70990" y="63702"/>
                  </a:moveTo>
                  <a:cubicBezTo>
                    <a:pt x="26023" y="69722"/>
                    <a:pt x="7216" y="58747"/>
                    <a:pt x="503" y="26620"/>
                  </a:cubicBezTo>
                  <a:cubicBezTo>
                    <a:pt x="-1148" y="18789"/>
                    <a:pt x="1356" y="5363"/>
                    <a:pt x="6684" y="2006"/>
                  </a:cubicBezTo>
                  <a:cubicBezTo>
                    <a:pt x="12544" y="-1670"/>
                    <a:pt x="27888" y="-72"/>
                    <a:pt x="32097" y="4990"/>
                  </a:cubicBezTo>
                  <a:cubicBezTo>
                    <a:pt x="45843" y="21666"/>
                    <a:pt x="56338" y="40899"/>
                    <a:pt x="70990" y="637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7" name="任意多边形: 形状 440"/>
            <p:cNvSpPr/>
            <p:nvPr/>
          </p:nvSpPr>
          <p:spPr>
            <a:xfrm>
              <a:off x="10038065" y="4655589"/>
              <a:ext cx="67906" cy="75300"/>
            </a:xfrm>
            <a:custGeom>
              <a:avLst/>
              <a:gdLst>
                <a:gd name="connsiteX0" fmla="*/ 67902 w 67906"/>
                <a:gd name="connsiteY0" fmla="*/ 75300 h 75300"/>
                <a:gd name="connsiteX1" fmla="*/ 505 w 67906"/>
                <a:gd name="connsiteY1" fmla="*/ 19679 h 75300"/>
                <a:gd name="connsiteX2" fmla="*/ 3435 w 67906"/>
                <a:gd name="connsiteY2" fmla="*/ 2523 h 75300"/>
                <a:gd name="connsiteX3" fmla="*/ 20591 w 67906"/>
                <a:gd name="connsiteY3" fmla="*/ 1138 h 75300"/>
                <a:gd name="connsiteX4" fmla="*/ 67902 w 67906"/>
                <a:gd name="connsiteY4" fmla="*/ 75300 h 7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06" h="75300">
                  <a:moveTo>
                    <a:pt x="67902" y="75300"/>
                  </a:moveTo>
                  <a:cubicBezTo>
                    <a:pt x="36574" y="72051"/>
                    <a:pt x="6046" y="46690"/>
                    <a:pt x="505" y="19679"/>
                  </a:cubicBezTo>
                  <a:cubicBezTo>
                    <a:pt x="-614" y="14138"/>
                    <a:pt x="26" y="5773"/>
                    <a:pt x="3435" y="2523"/>
                  </a:cubicBezTo>
                  <a:cubicBezTo>
                    <a:pt x="6739" y="-620"/>
                    <a:pt x="15263" y="-514"/>
                    <a:pt x="20591" y="1138"/>
                  </a:cubicBezTo>
                  <a:cubicBezTo>
                    <a:pt x="46111" y="9183"/>
                    <a:pt x="68275" y="43334"/>
                    <a:pt x="67902" y="753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8" name="任意多边形: 形状 441"/>
            <p:cNvSpPr/>
            <p:nvPr/>
          </p:nvSpPr>
          <p:spPr>
            <a:xfrm>
              <a:off x="10499262" y="5073625"/>
              <a:ext cx="69047" cy="67936"/>
            </a:xfrm>
            <a:custGeom>
              <a:avLst/>
              <a:gdLst>
                <a:gd name="connsiteX0" fmla="*/ 0 w 69047"/>
                <a:gd name="connsiteY0" fmla="*/ 0 h 67936"/>
                <a:gd name="connsiteX1" fmla="*/ 69048 w 69047"/>
                <a:gd name="connsiteY1" fmla="*/ 67822 h 67936"/>
                <a:gd name="connsiteX2" fmla="*/ 0 w 69047"/>
                <a:gd name="connsiteY2" fmla="*/ 0 h 67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47" h="67936">
                  <a:moveTo>
                    <a:pt x="0" y="0"/>
                  </a:moveTo>
                  <a:cubicBezTo>
                    <a:pt x="45126" y="107"/>
                    <a:pt x="56847" y="12094"/>
                    <a:pt x="69048" y="67822"/>
                  </a:cubicBezTo>
                  <a:cubicBezTo>
                    <a:pt x="26479" y="69368"/>
                    <a:pt x="12147" y="5567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9" name="任意多边形: 形状 442"/>
            <p:cNvSpPr/>
            <p:nvPr/>
          </p:nvSpPr>
          <p:spPr>
            <a:xfrm>
              <a:off x="10672681" y="5259273"/>
              <a:ext cx="70273" cy="75092"/>
            </a:xfrm>
            <a:custGeom>
              <a:avLst/>
              <a:gdLst>
                <a:gd name="connsiteX0" fmla="*/ 70273 w 70273"/>
                <a:gd name="connsiteY0" fmla="*/ 75092 h 75092"/>
                <a:gd name="connsiteX1" fmla="*/ 0 w 70273"/>
                <a:gd name="connsiteY1" fmla="*/ 24 h 75092"/>
                <a:gd name="connsiteX2" fmla="*/ 70273 w 70273"/>
                <a:gd name="connsiteY2" fmla="*/ 75092 h 7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73" h="75092">
                  <a:moveTo>
                    <a:pt x="70273" y="75092"/>
                  </a:moveTo>
                  <a:cubicBezTo>
                    <a:pt x="25946" y="67314"/>
                    <a:pt x="9856" y="37158"/>
                    <a:pt x="0" y="24"/>
                  </a:cubicBezTo>
                  <a:cubicBezTo>
                    <a:pt x="45499" y="-882"/>
                    <a:pt x="69048" y="23946"/>
                    <a:pt x="70273" y="750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0" name="任意多边形: 形状 443"/>
            <p:cNvSpPr/>
            <p:nvPr/>
          </p:nvSpPr>
          <p:spPr>
            <a:xfrm>
              <a:off x="7043485" y="6073408"/>
              <a:ext cx="67148" cy="60654"/>
            </a:xfrm>
            <a:custGeom>
              <a:avLst/>
              <a:gdLst>
                <a:gd name="connsiteX0" fmla="*/ 41428 w 67148"/>
                <a:gd name="connsiteY0" fmla="*/ 60655 h 60654"/>
                <a:gd name="connsiteX1" fmla="*/ 298 w 67148"/>
                <a:gd name="connsiteY1" fmla="*/ 22348 h 60654"/>
                <a:gd name="connsiteX2" fmla="*/ 30613 w 67148"/>
                <a:gd name="connsiteY2" fmla="*/ 25 h 60654"/>
                <a:gd name="connsiteX3" fmla="*/ 67054 w 67148"/>
                <a:gd name="connsiteY3" fmla="*/ 30766 h 60654"/>
                <a:gd name="connsiteX4" fmla="*/ 41428 w 67148"/>
                <a:gd name="connsiteY4" fmla="*/ 60655 h 6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48" h="60654">
                  <a:moveTo>
                    <a:pt x="41428" y="60655"/>
                  </a:moveTo>
                  <a:cubicBezTo>
                    <a:pt x="10740" y="57724"/>
                    <a:pt x="2748" y="41581"/>
                    <a:pt x="298" y="22348"/>
                  </a:cubicBezTo>
                  <a:cubicBezTo>
                    <a:pt x="-2633" y="-721"/>
                    <a:pt x="16707" y="398"/>
                    <a:pt x="30613" y="25"/>
                  </a:cubicBezTo>
                  <a:cubicBezTo>
                    <a:pt x="50858" y="-561"/>
                    <a:pt x="68600" y="9295"/>
                    <a:pt x="67054" y="30766"/>
                  </a:cubicBezTo>
                  <a:cubicBezTo>
                    <a:pt x="66309" y="41261"/>
                    <a:pt x="50432" y="50692"/>
                    <a:pt x="41428" y="606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1" name="任意多边形: 形状 444"/>
            <p:cNvSpPr/>
            <p:nvPr/>
          </p:nvSpPr>
          <p:spPr>
            <a:xfrm>
              <a:off x="7591472" y="4806924"/>
              <a:ext cx="64790" cy="53869"/>
            </a:xfrm>
            <a:custGeom>
              <a:avLst/>
              <a:gdLst>
                <a:gd name="connsiteX0" fmla="*/ 64790 w 64790"/>
                <a:gd name="connsiteY0" fmla="*/ 51193 h 53869"/>
                <a:gd name="connsiteX1" fmla="*/ 5 w 64790"/>
                <a:gd name="connsiteY1" fmla="*/ 22423 h 53869"/>
                <a:gd name="connsiteX2" fmla="*/ 18812 w 64790"/>
                <a:gd name="connsiteY2" fmla="*/ 1591 h 53869"/>
                <a:gd name="connsiteX3" fmla="*/ 64790 w 64790"/>
                <a:gd name="connsiteY3" fmla="*/ 51193 h 5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90" h="53869">
                  <a:moveTo>
                    <a:pt x="64790" y="51193"/>
                  </a:moveTo>
                  <a:cubicBezTo>
                    <a:pt x="16414" y="58332"/>
                    <a:pt x="1123" y="51992"/>
                    <a:pt x="5" y="22423"/>
                  </a:cubicBezTo>
                  <a:cubicBezTo>
                    <a:pt x="-262" y="15443"/>
                    <a:pt x="11086" y="3189"/>
                    <a:pt x="18812" y="1591"/>
                  </a:cubicBezTo>
                  <a:cubicBezTo>
                    <a:pt x="49233" y="-4749"/>
                    <a:pt x="59516" y="7079"/>
                    <a:pt x="64790" y="511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2" name="任意多边形: 形状 445"/>
            <p:cNvSpPr/>
            <p:nvPr/>
          </p:nvSpPr>
          <p:spPr>
            <a:xfrm>
              <a:off x="11272107" y="5927825"/>
              <a:ext cx="90145" cy="88334"/>
            </a:xfrm>
            <a:custGeom>
              <a:avLst/>
              <a:gdLst>
                <a:gd name="connsiteX0" fmla="*/ 0 w 90145"/>
                <a:gd name="connsiteY0" fmla="*/ 0 h 88334"/>
                <a:gd name="connsiteX1" fmla="*/ 90146 w 90145"/>
                <a:gd name="connsiteY1" fmla="*/ 88334 h 88334"/>
                <a:gd name="connsiteX2" fmla="*/ 0 w 90145"/>
                <a:gd name="connsiteY2" fmla="*/ 0 h 8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145" h="88334">
                  <a:moveTo>
                    <a:pt x="0" y="0"/>
                  </a:moveTo>
                  <a:cubicBezTo>
                    <a:pt x="52905" y="9910"/>
                    <a:pt x="72457" y="44167"/>
                    <a:pt x="90146" y="88334"/>
                  </a:cubicBezTo>
                  <a:cubicBezTo>
                    <a:pt x="38679" y="77839"/>
                    <a:pt x="19073" y="4288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3" name="任意多边形: 形状 446"/>
            <p:cNvSpPr/>
            <p:nvPr/>
          </p:nvSpPr>
          <p:spPr>
            <a:xfrm>
              <a:off x="6965744" y="6446618"/>
              <a:ext cx="62797" cy="54999"/>
            </a:xfrm>
            <a:custGeom>
              <a:avLst/>
              <a:gdLst>
                <a:gd name="connsiteX0" fmla="*/ 43515 w 62797"/>
                <a:gd name="connsiteY0" fmla="*/ 54580 h 54999"/>
                <a:gd name="connsiteX1" fmla="*/ 307 w 62797"/>
                <a:gd name="connsiteY1" fmla="*/ 21654 h 54999"/>
                <a:gd name="connsiteX2" fmla="*/ 31581 w 62797"/>
                <a:gd name="connsiteY2" fmla="*/ 503 h 54999"/>
                <a:gd name="connsiteX3" fmla="*/ 62322 w 62797"/>
                <a:gd name="connsiteY3" fmla="*/ 34228 h 54999"/>
                <a:gd name="connsiteX4" fmla="*/ 43515 w 62797"/>
                <a:gd name="connsiteY4" fmla="*/ 54580 h 54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797" h="54999">
                  <a:moveTo>
                    <a:pt x="43515" y="54580"/>
                  </a:moveTo>
                  <a:cubicBezTo>
                    <a:pt x="6061" y="58043"/>
                    <a:pt x="-1771" y="39449"/>
                    <a:pt x="307" y="21654"/>
                  </a:cubicBezTo>
                  <a:cubicBezTo>
                    <a:pt x="1266" y="13183"/>
                    <a:pt x="19753" y="2421"/>
                    <a:pt x="31581" y="503"/>
                  </a:cubicBezTo>
                  <a:cubicBezTo>
                    <a:pt x="55023" y="-3280"/>
                    <a:pt x="65199" y="14888"/>
                    <a:pt x="62322" y="34228"/>
                  </a:cubicBezTo>
                  <a:cubicBezTo>
                    <a:pt x="60777" y="44350"/>
                    <a:pt x="45700" y="52395"/>
                    <a:pt x="43515" y="545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4" name="任意多边形: 形状 447"/>
            <p:cNvSpPr/>
            <p:nvPr/>
          </p:nvSpPr>
          <p:spPr>
            <a:xfrm>
              <a:off x="7285658" y="4990651"/>
              <a:ext cx="61596" cy="57741"/>
            </a:xfrm>
            <a:custGeom>
              <a:avLst/>
              <a:gdLst>
                <a:gd name="connsiteX0" fmla="*/ 46784 w 61596"/>
                <a:gd name="connsiteY0" fmla="*/ 57720 h 57741"/>
                <a:gd name="connsiteX1" fmla="*/ 272 w 61596"/>
                <a:gd name="connsiteY1" fmla="*/ 22663 h 57741"/>
                <a:gd name="connsiteX2" fmla="*/ 27071 w 61596"/>
                <a:gd name="connsiteY2" fmla="*/ 73 h 57741"/>
                <a:gd name="connsiteX3" fmla="*/ 61488 w 61596"/>
                <a:gd name="connsiteY3" fmla="*/ 36142 h 57741"/>
                <a:gd name="connsiteX4" fmla="*/ 46784 w 61596"/>
                <a:gd name="connsiteY4" fmla="*/ 57720 h 5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96" h="57739">
                  <a:moveTo>
                    <a:pt x="46784" y="57720"/>
                  </a:moveTo>
                  <a:cubicBezTo>
                    <a:pt x="13538" y="58359"/>
                    <a:pt x="2883" y="44827"/>
                    <a:pt x="272" y="22663"/>
                  </a:cubicBezTo>
                  <a:cubicBezTo>
                    <a:pt x="-2232" y="1512"/>
                    <a:pt x="13006" y="766"/>
                    <a:pt x="27071" y="73"/>
                  </a:cubicBezTo>
                  <a:cubicBezTo>
                    <a:pt x="51951" y="-1205"/>
                    <a:pt x="62820" y="14352"/>
                    <a:pt x="61488" y="36142"/>
                  </a:cubicBezTo>
                  <a:cubicBezTo>
                    <a:pt x="60955" y="45253"/>
                    <a:pt x="49767" y="53671"/>
                    <a:pt x="46784" y="577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5" name="任意多边形: 形状 448"/>
            <p:cNvSpPr/>
            <p:nvPr/>
          </p:nvSpPr>
          <p:spPr>
            <a:xfrm>
              <a:off x="7835343" y="4470839"/>
              <a:ext cx="60795" cy="61005"/>
            </a:xfrm>
            <a:custGeom>
              <a:avLst/>
              <a:gdLst>
                <a:gd name="connsiteX0" fmla="*/ 46976 w 60795"/>
                <a:gd name="connsiteY0" fmla="*/ 61006 h 61005"/>
                <a:gd name="connsiteX1" fmla="*/ 38 w 60795"/>
                <a:gd name="connsiteY1" fmla="*/ 24936 h 61005"/>
                <a:gd name="connsiteX2" fmla="*/ 19538 w 60795"/>
                <a:gd name="connsiteY2" fmla="*/ 589 h 61005"/>
                <a:gd name="connsiteX3" fmla="*/ 60562 w 60795"/>
                <a:gd name="connsiteY3" fmla="*/ 41879 h 61005"/>
                <a:gd name="connsiteX4" fmla="*/ 46976 w 60795"/>
                <a:gd name="connsiteY4" fmla="*/ 61006 h 6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95" h="61005">
                  <a:moveTo>
                    <a:pt x="46976" y="61006"/>
                  </a:moveTo>
                  <a:cubicBezTo>
                    <a:pt x="14264" y="61006"/>
                    <a:pt x="-867" y="48911"/>
                    <a:pt x="38" y="24936"/>
                  </a:cubicBezTo>
                  <a:cubicBezTo>
                    <a:pt x="358" y="16252"/>
                    <a:pt x="11333" y="2293"/>
                    <a:pt x="19538" y="589"/>
                  </a:cubicBezTo>
                  <a:cubicBezTo>
                    <a:pt x="41009" y="-3993"/>
                    <a:pt x="63332" y="18969"/>
                    <a:pt x="60562" y="41879"/>
                  </a:cubicBezTo>
                  <a:cubicBezTo>
                    <a:pt x="59550" y="50190"/>
                    <a:pt x="49640" y="57436"/>
                    <a:pt x="46976" y="6100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6" name="任意多边形: 形状 449"/>
            <p:cNvSpPr/>
            <p:nvPr/>
          </p:nvSpPr>
          <p:spPr>
            <a:xfrm>
              <a:off x="7069184" y="5535418"/>
              <a:ext cx="65923" cy="55426"/>
            </a:xfrm>
            <a:custGeom>
              <a:avLst/>
              <a:gdLst>
                <a:gd name="connsiteX0" fmla="*/ 42155 w 65923"/>
                <a:gd name="connsiteY0" fmla="*/ 55426 h 55426"/>
                <a:gd name="connsiteX1" fmla="*/ 12 w 65923"/>
                <a:gd name="connsiteY1" fmla="*/ 18292 h 55426"/>
                <a:gd name="connsiteX2" fmla="*/ 25799 w 65923"/>
                <a:gd name="connsiteY2" fmla="*/ 1190 h 55426"/>
                <a:gd name="connsiteX3" fmla="*/ 65863 w 65923"/>
                <a:gd name="connsiteY3" fmla="*/ 32197 h 55426"/>
                <a:gd name="connsiteX4" fmla="*/ 42155 w 65923"/>
                <a:gd name="connsiteY4" fmla="*/ 55426 h 5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23" h="55426">
                  <a:moveTo>
                    <a:pt x="42155" y="55426"/>
                  </a:moveTo>
                  <a:cubicBezTo>
                    <a:pt x="13172" y="53082"/>
                    <a:pt x="-467" y="40881"/>
                    <a:pt x="12" y="18292"/>
                  </a:cubicBezTo>
                  <a:cubicBezTo>
                    <a:pt x="119" y="12218"/>
                    <a:pt x="15995" y="3214"/>
                    <a:pt x="25799" y="1190"/>
                  </a:cubicBezTo>
                  <a:cubicBezTo>
                    <a:pt x="49507" y="-3712"/>
                    <a:pt x="67089" y="6517"/>
                    <a:pt x="65863" y="32197"/>
                  </a:cubicBezTo>
                  <a:cubicBezTo>
                    <a:pt x="65490" y="40242"/>
                    <a:pt x="50466" y="47701"/>
                    <a:pt x="42155" y="554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7" name="任意多边形: 形状 450"/>
            <p:cNvSpPr/>
            <p:nvPr/>
          </p:nvSpPr>
          <p:spPr>
            <a:xfrm>
              <a:off x="6904969" y="6273813"/>
              <a:ext cx="64416" cy="56364"/>
            </a:xfrm>
            <a:custGeom>
              <a:avLst/>
              <a:gdLst>
                <a:gd name="connsiteX0" fmla="*/ 44299 w 64416"/>
                <a:gd name="connsiteY0" fmla="*/ 56364 h 56364"/>
                <a:gd name="connsiteX1" fmla="*/ 26 w 64416"/>
                <a:gd name="connsiteY1" fmla="*/ 22267 h 56364"/>
                <a:gd name="connsiteX2" fmla="*/ 31406 w 64416"/>
                <a:gd name="connsiteY2" fmla="*/ 210 h 56364"/>
                <a:gd name="connsiteX3" fmla="*/ 64012 w 64416"/>
                <a:gd name="connsiteY3" fmla="*/ 33029 h 56364"/>
                <a:gd name="connsiteX4" fmla="*/ 44299 w 64416"/>
                <a:gd name="connsiteY4" fmla="*/ 56364 h 5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16" h="56364">
                  <a:moveTo>
                    <a:pt x="44299" y="56364"/>
                  </a:moveTo>
                  <a:cubicBezTo>
                    <a:pt x="11587" y="55778"/>
                    <a:pt x="771" y="44217"/>
                    <a:pt x="26" y="22267"/>
                  </a:cubicBezTo>
                  <a:cubicBezTo>
                    <a:pt x="-774" y="-1175"/>
                    <a:pt x="17341" y="1488"/>
                    <a:pt x="31406" y="210"/>
                  </a:cubicBezTo>
                  <a:cubicBezTo>
                    <a:pt x="54742" y="-1921"/>
                    <a:pt x="66836" y="12410"/>
                    <a:pt x="64012" y="33029"/>
                  </a:cubicBezTo>
                  <a:cubicBezTo>
                    <a:pt x="62627" y="43418"/>
                    <a:pt x="48242" y="51995"/>
                    <a:pt x="44299" y="563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8" name="任意多边形: 形状 451"/>
            <p:cNvSpPr/>
            <p:nvPr/>
          </p:nvSpPr>
          <p:spPr>
            <a:xfrm>
              <a:off x="8112634" y="4319131"/>
              <a:ext cx="60315" cy="56338"/>
            </a:xfrm>
            <a:custGeom>
              <a:avLst/>
              <a:gdLst>
                <a:gd name="connsiteX0" fmla="*/ 60315 w 60315"/>
                <a:gd name="connsiteY0" fmla="*/ 53254 h 56338"/>
                <a:gd name="connsiteX1" fmla="*/ 4 w 60315"/>
                <a:gd name="connsiteY1" fmla="*/ 23205 h 56338"/>
                <a:gd name="connsiteX2" fmla="*/ 19930 w 60315"/>
                <a:gd name="connsiteY2" fmla="*/ 456 h 56338"/>
                <a:gd name="connsiteX3" fmla="*/ 60315 w 60315"/>
                <a:gd name="connsiteY3" fmla="*/ 53254 h 5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314" h="56338">
                  <a:moveTo>
                    <a:pt x="60315" y="53254"/>
                  </a:moveTo>
                  <a:cubicBezTo>
                    <a:pt x="18598" y="61619"/>
                    <a:pt x="963" y="53414"/>
                    <a:pt x="4" y="23205"/>
                  </a:cubicBezTo>
                  <a:cubicBezTo>
                    <a:pt x="-262" y="15480"/>
                    <a:pt x="12045" y="1521"/>
                    <a:pt x="19930" y="456"/>
                  </a:cubicBezTo>
                  <a:cubicBezTo>
                    <a:pt x="46942" y="-3220"/>
                    <a:pt x="60421" y="15427"/>
                    <a:pt x="60315" y="532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9" name="任意多边形: 形状 452"/>
            <p:cNvSpPr/>
            <p:nvPr/>
          </p:nvSpPr>
          <p:spPr>
            <a:xfrm>
              <a:off x="6932053" y="5712210"/>
              <a:ext cx="62953" cy="67807"/>
            </a:xfrm>
            <a:custGeom>
              <a:avLst/>
              <a:gdLst>
                <a:gd name="connsiteX0" fmla="*/ 28829 w 62953"/>
                <a:gd name="connsiteY0" fmla="*/ 0 h 67807"/>
                <a:gd name="connsiteX1" fmla="*/ 62021 w 62953"/>
                <a:gd name="connsiteY1" fmla="*/ 44806 h 67807"/>
                <a:gd name="connsiteX2" fmla="*/ 32879 w 62953"/>
                <a:gd name="connsiteY2" fmla="*/ 67716 h 67807"/>
                <a:gd name="connsiteX3" fmla="*/ 166 w 62953"/>
                <a:gd name="connsiteY3" fmla="*/ 34524 h 67807"/>
                <a:gd name="connsiteX4" fmla="*/ 28829 w 62953"/>
                <a:gd name="connsiteY4" fmla="*/ 0 h 6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52" h="67807">
                  <a:moveTo>
                    <a:pt x="28829" y="0"/>
                  </a:moveTo>
                  <a:cubicBezTo>
                    <a:pt x="43800" y="19340"/>
                    <a:pt x="58345" y="30635"/>
                    <a:pt x="62021" y="44806"/>
                  </a:cubicBezTo>
                  <a:cubicBezTo>
                    <a:pt x="67509" y="65851"/>
                    <a:pt x="47583" y="66810"/>
                    <a:pt x="32879" y="67716"/>
                  </a:cubicBezTo>
                  <a:cubicBezTo>
                    <a:pt x="9916" y="69101"/>
                    <a:pt x="-1539" y="54556"/>
                    <a:pt x="166" y="34524"/>
                  </a:cubicBezTo>
                  <a:cubicBezTo>
                    <a:pt x="912" y="25041"/>
                    <a:pt x="14338" y="16676"/>
                    <a:pt x="2882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0" name="任意多边形: 形状 453"/>
            <p:cNvSpPr/>
            <p:nvPr/>
          </p:nvSpPr>
          <p:spPr>
            <a:xfrm>
              <a:off x="11024313" y="5617163"/>
              <a:ext cx="74535" cy="77362"/>
            </a:xfrm>
            <a:custGeom>
              <a:avLst/>
              <a:gdLst>
                <a:gd name="connsiteX0" fmla="*/ 0 w 74535"/>
                <a:gd name="connsiteY0" fmla="*/ 0 h 77362"/>
                <a:gd name="connsiteX1" fmla="*/ 74535 w 74535"/>
                <a:gd name="connsiteY1" fmla="*/ 77359 h 77362"/>
                <a:gd name="connsiteX2" fmla="*/ 0 w 74535"/>
                <a:gd name="connsiteY2" fmla="*/ 0 h 7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535" h="77362">
                  <a:moveTo>
                    <a:pt x="0" y="0"/>
                  </a:moveTo>
                  <a:cubicBezTo>
                    <a:pt x="47524" y="6820"/>
                    <a:pt x="61056" y="41503"/>
                    <a:pt x="74535" y="77359"/>
                  </a:cubicBezTo>
                  <a:cubicBezTo>
                    <a:pt x="33671" y="77679"/>
                    <a:pt x="10069" y="5354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1" name="任意多边形: 形状 454"/>
            <p:cNvSpPr/>
            <p:nvPr/>
          </p:nvSpPr>
          <p:spPr>
            <a:xfrm>
              <a:off x="9687205" y="4282878"/>
              <a:ext cx="74056" cy="69047"/>
            </a:xfrm>
            <a:custGeom>
              <a:avLst/>
              <a:gdLst>
                <a:gd name="connsiteX0" fmla="*/ 74056 w 74056"/>
                <a:gd name="connsiteY0" fmla="*/ 69048 h 69047"/>
                <a:gd name="connsiteX1" fmla="*/ 0 w 74056"/>
                <a:gd name="connsiteY1" fmla="*/ 0 h 69047"/>
                <a:gd name="connsiteX2" fmla="*/ 37774 w 74056"/>
                <a:gd name="connsiteY2" fmla="*/ 8631 h 69047"/>
                <a:gd name="connsiteX3" fmla="*/ 74056 w 74056"/>
                <a:gd name="connsiteY3" fmla="*/ 69048 h 6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056" h="69047">
                  <a:moveTo>
                    <a:pt x="74056" y="69048"/>
                  </a:moveTo>
                  <a:cubicBezTo>
                    <a:pt x="20512" y="66437"/>
                    <a:pt x="20512" y="66437"/>
                    <a:pt x="0" y="0"/>
                  </a:cubicBezTo>
                  <a:cubicBezTo>
                    <a:pt x="15610" y="3143"/>
                    <a:pt x="31807" y="1545"/>
                    <a:pt x="37774" y="8631"/>
                  </a:cubicBezTo>
                  <a:cubicBezTo>
                    <a:pt x="51520" y="24827"/>
                    <a:pt x="60310" y="45233"/>
                    <a:pt x="74056" y="690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2" name="任意多边形: 形状 455"/>
            <p:cNvSpPr/>
            <p:nvPr/>
          </p:nvSpPr>
          <p:spPr>
            <a:xfrm>
              <a:off x="11820067" y="6535243"/>
              <a:ext cx="91317" cy="80769"/>
            </a:xfrm>
            <a:custGeom>
              <a:avLst/>
              <a:gdLst>
                <a:gd name="connsiteX0" fmla="*/ 0 w 91317"/>
                <a:gd name="connsiteY0" fmla="*/ 0 h 80769"/>
                <a:gd name="connsiteX1" fmla="*/ 91318 w 91317"/>
                <a:gd name="connsiteY1" fmla="*/ 80769 h 80769"/>
                <a:gd name="connsiteX2" fmla="*/ 0 w 91317"/>
                <a:gd name="connsiteY2" fmla="*/ 0 h 8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317" h="80769">
                  <a:moveTo>
                    <a:pt x="0" y="0"/>
                  </a:moveTo>
                  <a:cubicBezTo>
                    <a:pt x="48483" y="9697"/>
                    <a:pt x="65585" y="47844"/>
                    <a:pt x="91318" y="80769"/>
                  </a:cubicBezTo>
                  <a:cubicBezTo>
                    <a:pt x="47364" y="79810"/>
                    <a:pt x="14545" y="5045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3" name="任意多边形: 形状 456"/>
            <p:cNvSpPr/>
            <p:nvPr/>
          </p:nvSpPr>
          <p:spPr>
            <a:xfrm>
              <a:off x="10845727" y="5438203"/>
              <a:ext cx="75654" cy="72353"/>
            </a:xfrm>
            <a:custGeom>
              <a:avLst/>
              <a:gdLst>
                <a:gd name="connsiteX0" fmla="*/ 75654 w 75654"/>
                <a:gd name="connsiteY0" fmla="*/ 69954 h 72353"/>
                <a:gd name="connsiteX1" fmla="*/ 0 w 75654"/>
                <a:gd name="connsiteY1" fmla="*/ 0 h 72353"/>
                <a:gd name="connsiteX2" fmla="*/ 75654 w 75654"/>
                <a:gd name="connsiteY2" fmla="*/ 69954 h 72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54" h="72353">
                  <a:moveTo>
                    <a:pt x="75654" y="69954"/>
                  </a:moveTo>
                  <a:cubicBezTo>
                    <a:pt x="38413" y="78691"/>
                    <a:pt x="24082" y="65372"/>
                    <a:pt x="0" y="0"/>
                  </a:cubicBezTo>
                  <a:cubicBezTo>
                    <a:pt x="37987" y="106"/>
                    <a:pt x="59724" y="20245"/>
                    <a:pt x="75654" y="699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4" name="任意多边形: 形状 457"/>
            <p:cNvSpPr/>
            <p:nvPr/>
          </p:nvSpPr>
          <p:spPr>
            <a:xfrm>
              <a:off x="9981277" y="4515838"/>
              <a:ext cx="66351" cy="63697"/>
            </a:xfrm>
            <a:custGeom>
              <a:avLst/>
              <a:gdLst>
                <a:gd name="connsiteX0" fmla="*/ 66351 w 66351"/>
                <a:gd name="connsiteY0" fmla="*/ 63477 h 63697"/>
                <a:gd name="connsiteX1" fmla="*/ 21 w 66351"/>
                <a:gd name="connsiteY1" fmla="*/ 12650 h 63697"/>
                <a:gd name="connsiteX2" fmla="*/ 22930 w 66351"/>
                <a:gd name="connsiteY2" fmla="*/ 183 h 63697"/>
                <a:gd name="connsiteX3" fmla="*/ 66351 w 66351"/>
                <a:gd name="connsiteY3" fmla="*/ 63477 h 6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51" h="63696">
                  <a:moveTo>
                    <a:pt x="66351" y="63477"/>
                  </a:moveTo>
                  <a:cubicBezTo>
                    <a:pt x="35557" y="66460"/>
                    <a:pt x="-992" y="38703"/>
                    <a:pt x="21" y="12650"/>
                  </a:cubicBezTo>
                  <a:cubicBezTo>
                    <a:pt x="234" y="7855"/>
                    <a:pt x="16324" y="-1415"/>
                    <a:pt x="22930" y="183"/>
                  </a:cubicBezTo>
                  <a:cubicBezTo>
                    <a:pt x="44774" y="5511"/>
                    <a:pt x="62835" y="33694"/>
                    <a:pt x="66351" y="634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5" name="任意多边形: 形状 458"/>
            <p:cNvSpPr/>
            <p:nvPr/>
          </p:nvSpPr>
          <p:spPr>
            <a:xfrm>
              <a:off x="11375412" y="5984336"/>
              <a:ext cx="83912" cy="78068"/>
            </a:xfrm>
            <a:custGeom>
              <a:avLst/>
              <a:gdLst>
                <a:gd name="connsiteX0" fmla="*/ 83912 w 83912"/>
                <a:gd name="connsiteY0" fmla="*/ 78068 h 78068"/>
                <a:gd name="connsiteX1" fmla="*/ 0 w 83912"/>
                <a:gd name="connsiteY1" fmla="*/ 2094 h 78068"/>
                <a:gd name="connsiteX2" fmla="*/ 83912 w 83912"/>
                <a:gd name="connsiteY2" fmla="*/ 78068 h 7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912" h="78068">
                  <a:moveTo>
                    <a:pt x="83912" y="78068"/>
                  </a:moveTo>
                  <a:cubicBezTo>
                    <a:pt x="38466" y="67200"/>
                    <a:pt x="17848" y="37258"/>
                    <a:pt x="0" y="2094"/>
                  </a:cubicBezTo>
                  <a:cubicBezTo>
                    <a:pt x="33192" y="-7176"/>
                    <a:pt x="55995" y="13656"/>
                    <a:pt x="83912" y="780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6" name="任意多边形: 形状 459"/>
            <p:cNvSpPr/>
            <p:nvPr/>
          </p:nvSpPr>
          <p:spPr>
            <a:xfrm>
              <a:off x="9814461" y="4329120"/>
              <a:ext cx="56668" cy="64735"/>
            </a:xfrm>
            <a:custGeom>
              <a:avLst/>
              <a:gdLst>
                <a:gd name="connsiteX0" fmla="*/ 56498 w 56668"/>
                <a:gd name="connsiteY0" fmla="*/ 64736 h 64735"/>
                <a:gd name="connsiteX1" fmla="*/ 24 w 56668"/>
                <a:gd name="connsiteY1" fmla="*/ 643 h 64735"/>
                <a:gd name="connsiteX2" fmla="*/ 56498 w 56668"/>
                <a:gd name="connsiteY2" fmla="*/ 64736 h 6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67" h="64735">
                  <a:moveTo>
                    <a:pt x="56498" y="64736"/>
                  </a:moveTo>
                  <a:cubicBezTo>
                    <a:pt x="16114" y="63137"/>
                    <a:pt x="-722" y="43318"/>
                    <a:pt x="24" y="643"/>
                  </a:cubicBezTo>
                  <a:cubicBezTo>
                    <a:pt x="37904" y="-4206"/>
                    <a:pt x="58789" y="18491"/>
                    <a:pt x="56498" y="647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7" name="任意多边形: 形状 460"/>
            <p:cNvSpPr/>
            <p:nvPr/>
          </p:nvSpPr>
          <p:spPr>
            <a:xfrm>
              <a:off x="9314795" y="4184779"/>
              <a:ext cx="63005" cy="63710"/>
            </a:xfrm>
            <a:custGeom>
              <a:avLst/>
              <a:gdLst>
                <a:gd name="connsiteX0" fmla="*/ 0 w 63005"/>
                <a:gd name="connsiteY0" fmla="*/ 1720 h 63710"/>
                <a:gd name="connsiteX1" fmla="*/ 61962 w 63005"/>
                <a:gd name="connsiteY1" fmla="*/ 39441 h 63710"/>
                <a:gd name="connsiteX2" fmla="*/ 37294 w 63005"/>
                <a:gd name="connsiteY2" fmla="*/ 61604 h 63710"/>
                <a:gd name="connsiteX3" fmla="*/ 0 w 63005"/>
                <a:gd name="connsiteY3" fmla="*/ 1720 h 6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5" h="63710">
                  <a:moveTo>
                    <a:pt x="0" y="1720"/>
                  </a:moveTo>
                  <a:cubicBezTo>
                    <a:pt x="35163" y="-5046"/>
                    <a:pt x="55462" y="8273"/>
                    <a:pt x="61962" y="39441"/>
                  </a:cubicBezTo>
                  <a:cubicBezTo>
                    <a:pt x="66650" y="61924"/>
                    <a:pt x="55036" y="67305"/>
                    <a:pt x="37294" y="61604"/>
                  </a:cubicBezTo>
                  <a:cubicBezTo>
                    <a:pt x="8578" y="52387"/>
                    <a:pt x="4369" y="26974"/>
                    <a:pt x="0" y="17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8" name="任意多边形: 形状 461"/>
            <p:cNvSpPr/>
            <p:nvPr/>
          </p:nvSpPr>
          <p:spPr>
            <a:xfrm>
              <a:off x="9180801" y="4145795"/>
              <a:ext cx="61056" cy="68994"/>
            </a:xfrm>
            <a:custGeom>
              <a:avLst/>
              <a:gdLst>
                <a:gd name="connsiteX0" fmla="*/ 12254 w 61056"/>
                <a:gd name="connsiteY0" fmla="*/ 0 h 68994"/>
                <a:gd name="connsiteX1" fmla="*/ 55941 w 61056"/>
                <a:gd name="connsiteY1" fmla="*/ 32020 h 68994"/>
                <a:gd name="connsiteX2" fmla="*/ 61056 w 61056"/>
                <a:gd name="connsiteY2" fmla="*/ 68995 h 68994"/>
                <a:gd name="connsiteX3" fmla="*/ 21151 w 61056"/>
                <a:gd name="connsiteY3" fmla="*/ 58925 h 68994"/>
                <a:gd name="connsiteX4" fmla="*/ 0 w 61056"/>
                <a:gd name="connsiteY4" fmla="*/ 12201 h 68994"/>
                <a:gd name="connsiteX5" fmla="*/ 12254 w 61056"/>
                <a:gd name="connsiteY5" fmla="*/ 0 h 6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56" h="68994">
                  <a:moveTo>
                    <a:pt x="12254" y="0"/>
                  </a:moveTo>
                  <a:cubicBezTo>
                    <a:pt x="27118" y="10389"/>
                    <a:pt x="44700" y="18594"/>
                    <a:pt x="55941" y="32020"/>
                  </a:cubicBezTo>
                  <a:cubicBezTo>
                    <a:pt x="62708" y="40118"/>
                    <a:pt x="59671" y="56368"/>
                    <a:pt x="61056" y="68995"/>
                  </a:cubicBezTo>
                  <a:cubicBezTo>
                    <a:pt x="47364" y="66011"/>
                    <a:pt x="29090" y="67343"/>
                    <a:pt x="21151" y="58925"/>
                  </a:cubicBezTo>
                  <a:cubicBezTo>
                    <a:pt x="10070" y="47151"/>
                    <a:pt x="6713" y="28131"/>
                    <a:pt x="0" y="12201"/>
                  </a:cubicBezTo>
                  <a:cubicBezTo>
                    <a:pt x="4102" y="8152"/>
                    <a:pt x="8205" y="4049"/>
                    <a:pt x="1225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9" name="任意多边形: 形状 462"/>
            <p:cNvSpPr/>
            <p:nvPr/>
          </p:nvSpPr>
          <p:spPr>
            <a:xfrm>
              <a:off x="10610293" y="5119634"/>
              <a:ext cx="68461" cy="73386"/>
            </a:xfrm>
            <a:custGeom>
              <a:avLst/>
              <a:gdLst>
                <a:gd name="connsiteX0" fmla="*/ 68462 w 68461"/>
                <a:gd name="connsiteY0" fmla="*/ 73386 h 73386"/>
                <a:gd name="connsiteX1" fmla="*/ 0 w 68461"/>
                <a:gd name="connsiteY1" fmla="*/ 662 h 73386"/>
                <a:gd name="connsiteX2" fmla="*/ 68462 w 68461"/>
                <a:gd name="connsiteY2" fmla="*/ 73386 h 7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461" h="73386">
                  <a:moveTo>
                    <a:pt x="68462" y="73386"/>
                  </a:moveTo>
                  <a:cubicBezTo>
                    <a:pt x="23602" y="64915"/>
                    <a:pt x="2025" y="41153"/>
                    <a:pt x="0" y="662"/>
                  </a:cubicBezTo>
                  <a:cubicBezTo>
                    <a:pt x="33245" y="-4186"/>
                    <a:pt x="54077" y="17338"/>
                    <a:pt x="68462" y="733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0" name="任意多边形: 形状 463"/>
            <p:cNvSpPr/>
            <p:nvPr/>
          </p:nvSpPr>
          <p:spPr>
            <a:xfrm>
              <a:off x="10437886" y="4931853"/>
              <a:ext cx="64892" cy="68969"/>
            </a:xfrm>
            <a:custGeom>
              <a:avLst/>
              <a:gdLst>
                <a:gd name="connsiteX0" fmla="*/ 0 w 64892"/>
                <a:gd name="connsiteY0" fmla="*/ 0 h 68969"/>
                <a:gd name="connsiteX1" fmla="*/ 64892 w 64892"/>
                <a:gd name="connsiteY1" fmla="*/ 68355 h 68969"/>
                <a:gd name="connsiteX2" fmla="*/ 0 w 64892"/>
                <a:gd name="connsiteY2" fmla="*/ 0 h 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890" h="68969">
                  <a:moveTo>
                    <a:pt x="0" y="0"/>
                  </a:moveTo>
                  <a:cubicBezTo>
                    <a:pt x="48909" y="13852"/>
                    <a:pt x="63347" y="29622"/>
                    <a:pt x="64892" y="68355"/>
                  </a:cubicBezTo>
                  <a:cubicBezTo>
                    <a:pt x="26692" y="72831"/>
                    <a:pt x="7299" y="53118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1" name="任意多边形: 形状 464"/>
            <p:cNvSpPr/>
            <p:nvPr/>
          </p:nvSpPr>
          <p:spPr>
            <a:xfrm>
              <a:off x="10770499" y="5301864"/>
              <a:ext cx="81088" cy="73952"/>
            </a:xfrm>
            <a:custGeom>
              <a:avLst/>
              <a:gdLst>
                <a:gd name="connsiteX0" fmla="*/ 81088 w 81088"/>
                <a:gd name="connsiteY0" fmla="*/ 73951 h 73952"/>
                <a:gd name="connsiteX1" fmla="*/ 0 w 81088"/>
                <a:gd name="connsiteY1" fmla="*/ 322 h 73952"/>
                <a:gd name="connsiteX2" fmla="*/ 81088 w 81088"/>
                <a:gd name="connsiteY2" fmla="*/ 73951 h 7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088" h="73952">
                  <a:moveTo>
                    <a:pt x="81088" y="73951"/>
                  </a:moveTo>
                  <a:cubicBezTo>
                    <a:pt x="28130" y="74218"/>
                    <a:pt x="21631" y="29997"/>
                    <a:pt x="0" y="322"/>
                  </a:cubicBezTo>
                  <a:cubicBezTo>
                    <a:pt x="38360" y="-2875"/>
                    <a:pt x="61163" y="17477"/>
                    <a:pt x="81088" y="739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2" name="任意多边形: 形状 465"/>
            <p:cNvSpPr/>
            <p:nvPr/>
          </p:nvSpPr>
          <p:spPr>
            <a:xfrm>
              <a:off x="7952428" y="4312807"/>
              <a:ext cx="58797" cy="58938"/>
            </a:xfrm>
            <a:custGeom>
              <a:avLst/>
              <a:gdLst>
                <a:gd name="connsiteX0" fmla="*/ 46196 w 58797"/>
                <a:gd name="connsiteY0" fmla="*/ 58938 h 58938"/>
                <a:gd name="connsiteX1" fmla="*/ 4 w 58797"/>
                <a:gd name="connsiteY1" fmla="*/ 20632 h 58938"/>
                <a:gd name="connsiteX2" fmla="*/ 22967 w 58797"/>
                <a:gd name="connsiteY2" fmla="*/ 280 h 58938"/>
                <a:gd name="connsiteX3" fmla="*/ 58769 w 58797"/>
                <a:gd name="connsiteY3" fmla="*/ 39545 h 58938"/>
                <a:gd name="connsiteX4" fmla="*/ 46196 w 58797"/>
                <a:gd name="connsiteY4" fmla="*/ 58938 h 58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97" h="58938">
                  <a:moveTo>
                    <a:pt x="46196" y="58938"/>
                  </a:moveTo>
                  <a:cubicBezTo>
                    <a:pt x="11992" y="58885"/>
                    <a:pt x="-262" y="43221"/>
                    <a:pt x="4" y="20632"/>
                  </a:cubicBezTo>
                  <a:cubicBezTo>
                    <a:pt x="58" y="13439"/>
                    <a:pt x="14283" y="1239"/>
                    <a:pt x="22967" y="280"/>
                  </a:cubicBezTo>
                  <a:cubicBezTo>
                    <a:pt x="49925" y="-2704"/>
                    <a:pt x="57118" y="18714"/>
                    <a:pt x="58769" y="39545"/>
                  </a:cubicBezTo>
                  <a:cubicBezTo>
                    <a:pt x="59409" y="46951"/>
                    <a:pt x="48753" y="55262"/>
                    <a:pt x="46196" y="589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3" name="任意多边形: 形状 466"/>
            <p:cNvSpPr/>
            <p:nvPr/>
          </p:nvSpPr>
          <p:spPr>
            <a:xfrm>
              <a:off x="11458739" y="6109501"/>
              <a:ext cx="77476" cy="78850"/>
            </a:xfrm>
            <a:custGeom>
              <a:avLst/>
              <a:gdLst>
                <a:gd name="connsiteX0" fmla="*/ 0 w 77476"/>
                <a:gd name="connsiteY0" fmla="*/ 0 h 78850"/>
                <a:gd name="connsiteX1" fmla="*/ 77466 w 77476"/>
                <a:gd name="connsiteY1" fmla="*/ 78851 h 78850"/>
                <a:gd name="connsiteX2" fmla="*/ 0 w 77476"/>
                <a:gd name="connsiteY2" fmla="*/ 0 h 7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476" h="78850">
                  <a:moveTo>
                    <a:pt x="0" y="0"/>
                  </a:moveTo>
                  <a:cubicBezTo>
                    <a:pt x="38786" y="4209"/>
                    <a:pt x="78212" y="45552"/>
                    <a:pt x="77466" y="78851"/>
                  </a:cubicBezTo>
                  <a:cubicBezTo>
                    <a:pt x="44807" y="76294"/>
                    <a:pt x="8205" y="4001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4" name="任意多边形: 形状 467"/>
            <p:cNvSpPr/>
            <p:nvPr/>
          </p:nvSpPr>
          <p:spPr>
            <a:xfrm>
              <a:off x="7543427" y="4640326"/>
              <a:ext cx="58755" cy="57593"/>
            </a:xfrm>
            <a:custGeom>
              <a:avLst/>
              <a:gdLst>
                <a:gd name="connsiteX0" fmla="*/ 14272 w 58755"/>
                <a:gd name="connsiteY0" fmla="*/ 99 h 57593"/>
                <a:gd name="connsiteX1" fmla="*/ 58492 w 58755"/>
                <a:gd name="connsiteY1" fmla="*/ 35368 h 57593"/>
                <a:gd name="connsiteX2" fmla="*/ 36009 w 58755"/>
                <a:gd name="connsiteY2" fmla="*/ 57265 h 57593"/>
                <a:gd name="connsiteX3" fmla="*/ 47 w 58755"/>
                <a:gd name="connsiteY3" fmla="*/ 19119 h 57593"/>
                <a:gd name="connsiteX4" fmla="*/ 14272 w 58755"/>
                <a:gd name="connsiteY4" fmla="*/ 99 h 5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55" h="57593">
                  <a:moveTo>
                    <a:pt x="14272" y="99"/>
                  </a:moveTo>
                  <a:cubicBezTo>
                    <a:pt x="48956" y="-1340"/>
                    <a:pt x="60730" y="13098"/>
                    <a:pt x="58492" y="35368"/>
                  </a:cubicBezTo>
                  <a:cubicBezTo>
                    <a:pt x="57693" y="43680"/>
                    <a:pt x="44587" y="56253"/>
                    <a:pt x="36009" y="57265"/>
                  </a:cubicBezTo>
                  <a:cubicBezTo>
                    <a:pt x="10009" y="60302"/>
                    <a:pt x="-806" y="41868"/>
                    <a:pt x="47" y="19119"/>
                  </a:cubicBezTo>
                  <a:cubicBezTo>
                    <a:pt x="366" y="10861"/>
                    <a:pt x="11928" y="3029"/>
                    <a:pt x="14272" y="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5" name="任意多边形: 形状 468"/>
            <p:cNvSpPr/>
            <p:nvPr/>
          </p:nvSpPr>
          <p:spPr>
            <a:xfrm>
              <a:off x="7669069" y="4469182"/>
              <a:ext cx="62740" cy="59199"/>
            </a:xfrm>
            <a:custGeom>
              <a:avLst/>
              <a:gdLst>
                <a:gd name="connsiteX0" fmla="*/ 53151 w 62740"/>
                <a:gd name="connsiteY0" fmla="*/ 59200 h 59199"/>
                <a:gd name="connsiteX1" fmla="*/ 6426 w 62740"/>
                <a:gd name="connsiteY1" fmla="*/ 46733 h 59199"/>
                <a:gd name="connsiteX2" fmla="*/ 992 w 62740"/>
                <a:gd name="connsiteY2" fmla="*/ 5443 h 59199"/>
                <a:gd name="connsiteX3" fmla="*/ 31680 w 62740"/>
                <a:gd name="connsiteY3" fmla="*/ 1820 h 59199"/>
                <a:gd name="connsiteX4" fmla="*/ 62741 w 62740"/>
                <a:gd name="connsiteY4" fmla="*/ 46626 h 59199"/>
                <a:gd name="connsiteX5" fmla="*/ 53151 w 62740"/>
                <a:gd name="connsiteY5" fmla="*/ 59200 h 59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740" h="59198">
                  <a:moveTo>
                    <a:pt x="53151" y="59200"/>
                  </a:moveTo>
                  <a:cubicBezTo>
                    <a:pt x="37167" y="55524"/>
                    <a:pt x="17455" y="56163"/>
                    <a:pt x="6426" y="46733"/>
                  </a:cubicBezTo>
                  <a:cubicBezTo>
                    <a:pt x="-1725" y="39754"/>
                    <a:pt x="-287" y="19455"/>
                    <a:pt x="992" y="5443"/>
                  </a:cubicBezTo>
                  <a:cubicBezTo>
                    <a:pt x="1205" y="2939"/>
                    <a:pt x="26512" y="-2975"/>
                    <a:pt x="31680" y="1820"/>
                  </a:cubicBezTo>
                  <a:cubicBezTo>
                    <a:pt x="44626" y="13967"/>
                    <a:pt x="52724" y="31336"/>
                    <a:pt x="62741" y="46626"/>
                  </a:cubicBezTo>
                  <a:cubicBezTo>
                    <a:pt x="59544" y="50782"/>
                    <a:pt x="56347" y="54991"/>
                    <a:pt x="53151" y="592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6" name="任意多边形: 形状 469"/>
            <p:cNvSpPr/>
            <p:nvPr/>
          </p:nvSpPr>
          <p:spPr>
            <a:xfrm>
              <a:off x="7339032" y="5162329"/>
              <a:ext cx="67198" cy="56584"/>
            </a:xfrm>
            <a:custGeom>
              <a:avLst/>
              <a:gdLst>
                <a:gd name="connsiteX0" fmla="*/ 57076 w 67198"/>
                <a:gd name="connsiteY0" fmla="*/ 56584 h 56584"/>
                <a:gd name="connsiteX1" fmla="*/ 4118 w 67198"/>
                <a:gd name="connsiteY1" fmla="*/ 36712 h 56584"/>
                <a:gd name="connsiteX2" fmla="*/ 2520 w 67198"/>
                <a:gd name="connsiteY2" fmla="*/ 6343 h 56584"/>
                <a:gd name="connsiteX3" fmla="*/ 41519 w 67198"/>
                <a:gd name="connsiteY3" fmla="*/ 2880 h 56584"/>
                <a:gd name="connsiteX4" fmla="*/ 67199 w 67198"/>
                <a:gd name="connsiteY4" fmla="*/ 43318 h 56584"/>
                <a:gd name="connsiteX5" fmla="*/ 57076 w 67198"/>
                <a:gd name="connsiteY5" fmla="*/ 56584 h 5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198" h="56584">
                  <a:moveTo>
                    <a:pt x="57076" y="56584"/>
                  </a:moveTo>
                  <a:cubicBezTo>
                    <a:pt x="39175" y="50351"/>
                    <a:pt x="19941" y="46355"/>
                    <a:pt x="4118" y="36712"/>
                  </a:cubicBezTo>
                  <a:cubicBezTo>
                    <a:pt x="-1157" y="33515"/>
                    <a:pt x="-997" y="7835"/>
                    <a:pt x="2520" y="6343"/>
                  </a:cubicBezTo>
                  <a:cubicBezTo>
                    <a:pt x="14454" y="1388"/>
                    <a:pt x="33048" y="-3140"/>
                    <a:pt x="41519" y="2880"/>
                  </a:cubicBezTo>
                  <a:cubicBezTo>
                    <a:pt x="53560" y="11405"/>
                    <a:pt x="58941" y="29413"/>
                    <a:pt x="67199" y="43318"/>
                  </a:cubicBezTo>
                  <a:cubicBezTo>
                    <a:pt x="63842" y="47740"/>
                    <a:pt x="60486" y="52162"/>
                    <a:pt x="57076" y="565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7" name="任意多边形: 形状 470"/>
            <p:cNvSpPr/>
            <p:nvPr/>
          </p:nvSpPr>
          <p:spPr>
            <a:xfrm>
              <a:off x="8479224" y="4034027"/>
              <a:ext cx="57451" cy="56654"/>
            </a:xfrm>
            <a:custGeom>
              <a:avLst/>
              <a:gdLst>
                <a:gd name="connsiteX0" fmla="*/ 57451 w 57451"/>
                <a:gd name="connsiteY0" fmla="*/ 54548 h 56654"/>
                <a:gd name="connsiteX1" fmla="*/ 18 w 57451"/>
                <a:gd name="connsiteY1" fmla="*/ 23647 h 56654"/>
                <a:gd name="connsiteX2" fmla="*/ 15468 w 57451"/>
                <a:gd name="connsiteY2" fmla="*/ 791 h 56654"/>
                <a:gd name="connsiteX3" fmla="*/ 57451 w 57451"/>
                <a:gd name="connsiteY3" fmla="*/ 54548 h 56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51" h="56653">
                  <a:moveTo>
                    <a:pt x="57451" y="54548"/>
                  </a:moveTo>
                  <a:cubicBezTo>
                    <a:pt x="18345" y="61101"/>
                    <a:pt x="1936" y="52790"/>
                    <a:pt x="18" y="23647"/>
                  </a:cubicBezTo>
                  <a:cubicBezTo>
                    <a:pt x="-462" y="16081"/>
                    <a:pt x="8862" y="1963"/>
                    <a:pt x="15468" y="791"/>
                  </a:cubicBezTo>
                  <a:cubicBezTo>
                    <a:pt x="43013" y="-4164"/>
                    <a:pt x="56865" y="14217"/>
                    <a:pt x="57451" y="545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8" name="任意多边形: 形状 471"/>
            <p:cNvSpPr/>
            <p:nvPr/>
          </p:nvSpPr>
          <p:spPr>
            <a:xfrm>
              <a:off x="9570034" y="4249654"/>
              <a:ext cx="57052" cy="66096"/>
            </a:xfrm>
            <a:custGeom>
              <a:avLst/>
              <a:gdLst>
                <a:gd name="connsiteX0" fmla="*/ 54783 w 57052"/>
                <a:gd name="connsiteY0" fmla="*/ 66097 h 66096"/>
                <a:gd name="connsiteX1" fmla="*/ 67 w 57052"/>
                <a:gd name="connsiteY1" fmla="*/ 13139 h 66096"/>
                <a:gd name="connsiteX2" fmla="*/ 20632 w 57052"/>
                <a:gd name="connsiteY2" fmla="*/ 86 h 66096"/>
                <a:gd name="connsiteX3" fmla="*/ 54783 w 57052"/>
                <a:gd name="connsiteY3" fmla="*/ 66097 h 6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052" h="66096">
                  <a:moveTo>
                    <a:pt x="54783" y="66097"/>
                  </a:moveTo>
                  <a:cubicBezTo>
                    <a:pt x="24095" y="63806"/>
                    <a:pt x="-1478" y="40470"/>
                    <a:pt x="67" y="13139"/>
                  </a:cubicBezTo>
                  <a:cubicBezTo>
                    <a:pt x="333" y="8131"/>
                    <a:pt x="14292" y="-980"/>
                    <a:pt x="20632" y="86"/>
                  </a:cubicBezTo>
                  <a:cubicBezTo>
                    <a:pt x="47643" y="4508"/>
                    <a:pt x="63147" y="36421"/>
                    <a:pt x="54783" y="660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9" name="任意多边形: 形状 472"/>
            <p:cNvSpPr/>
            <p:nvPr/>
          </p:nvSpPr>
          <p:spPr>
            <a:xfrm>
              <a:off x="6848300" y="6097241"/>
              <a:ext cx="60360" cy="65857"/>
            </a:xfrm>
            <a:custGeom>
              <a:avLst/>
              <a:gdLst>
                <a:gd name="connsiteX0" fmla="*/ 25741 w 60360"/>
                <a:gd name="connsiteY0" fmla="*/ 65858 h 65857"/>
                <a:gd name="connsiteX1" fmla="*/ 487 w 60360"/>
                <a:gd name="connsiteY1" fmla="*/ 26912 h 65857"/>
                <a:gd name="connsiteX2" fmla="*/ 32134 w 60360"/>
                <a:gd name="connsiteY2" fmla="*/ 166 h 65857"/>
                <a:gd name="connsiteX3" fmla="*/ 59732 w 60360"/>
                <a:gd name="connsiteY3" fmla="*/ 33891 h 65857"/>
                <a:gd name="connsiteX4" fmla="*/ 25741 w 60360"/>
                <a:gd name="connsiteY4" fmla="*/ 65858 h 6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60" h="65857">
                  <a:moveTo>
                    <a:pt x="25741" y="65858"/>
                  </a:moveTo>
                  <a:cubicBezTo>
                    <a:pt x="14393" y="49022"/>
                    <a:pt x="2565" y="38793"/>
                    <a:pt x="487" y="26912"/>
                  </a:cubicBezTo>
                  <a:cubicBezTo>
                    <a:pt x="-3295" y="4855"/>
                    <a:pt x="15671" y="1605"/>
                    <a:pt x="32134" y="166"/>
                  </a:cubicBezTo>
                  <a:cubicBezTo>
                    <a:pt x="56908" y="-2018"/>
                    <a:pt x="62449" y="17748"/>
                    <a:pt x="59732" y="33891"/>
                  </a:cubicBezTo>
                  <a:cubicBezTo>
                    <a:pt x="58080" y="44120"/>
                    <a:pt x="41511" y="51846"/>
                    <a:pt x="25741" y="658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0" name="任意多边形: 形状 473"/>
            <p:cNvSpPr/>
            <p:nvPr/>
          </p:nvSpPr>
          <p:spPr>
            <a:xfrm>
              <a:off x="7415603" y="4815068"/>
              <a:ext cx="61222" cy="56900"/>
            </a:xfrm>
            <a:custGeom>
              <a:avLst/>
              <a:gdLst>
                <a:gd name="connsiteX0" fmla="*/ 37885 w 61222"/>
                <a:gd name="connsiteY0" fmla="*/ 56901 h 56900"/>
                <a:gd name="connsiteX1" fmla="*/ 4 w 61222"/>
                <a:gd name="connsiteY1" fmla="*/ 21098 h 56900"/>
                <a:gd name="connsiteX2" fmla="*/ 31758 w 61222"/>
                <a:gd name="connsiteY2" fmla="*/ 0 h 56900"/>
                <a:gd name="connsiteX3" fmla="*/ 61061 w 61222"/>
                <a:gd name="connsiteY3" fmla="*/ 33672 h 56900"/>
                <a:gd name="connsiteX4" fmla="*/ 37885 w 61222"/>
                <a:gd name="connsiteY4" fmla="*/ 56901 h 5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22" h="56900">
                  <a:moveTo>
                    <a:pt x="37885" y="56901"/>
                  </a:moveTo>
                  <a:cubicBezTo>
                    <a:pt x="11619" y="52372"/>
                    <a:pt x="324" y="41717"/>
                    <a:pt x="4" y="21098"/>
                  </a:cubicBezTo>
                  <a:cubicBezTo>
                    <a:pt x="-315" y="-1065"/>
                    <a:pt x="16467" y="53"/>
                    <a:pt x="31758" y="0"/>
                  </a:cubicBezTo>
                  <a:cubicBezTo>
                    <a:pt x="54454" y="-53"/>
                    <a:pt x="62499" y="15983"/>
                    <a:pt x="61061" y="33672"/>
                  </a:cubicBezTo>
                  <a:cubicBezTo>
                    <a:pt x="60368" y="41983"/>
                    <a:pt x="46036" y="49175"/>
                    <a:pt x="37885" y="569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1" name="任意多边形: 形状 474"/>
            <p:cNvSpPr/>
            <p:nvPr/>
          </p:nvSpPr>
          <p:spPr>
            <a:xfrm>
              <a:off x="11633809" y="6283133"/>
              <a:ext cx="90465" cy="79713"/>
            </a:xfrm>
            <a:custGeom>
              <a:avLst/>
              <a:gdLst>
                <a:gd name="connsiteX0" fmla="*/ 0 w 90465"/>
                <a:gd name="connsiteY0" fmla="*/ 0 h 79713"/>
                <a:gd name="connsiteX1" fmla="*/ 90465 w 90465"/>
                <a:gd name="connsiteY1" fmla="*/ 79703 h 79713"/>
                <a:gd name="connsiteX2" fmla="*/ 0 w 90465"/>
                <a:gd name="connsiteY2" fmla="*/ 0 h 7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65" h="79713">
                  <a:moveTo>
                    <a:pt x="0" y="0"/>
                  </a:moveTo>
                  <a:cubicBezTo>
                    <a:pt x="50188" y="8738"/>
                    <a:pt x="71499" y="42356"/>
                    <a:pt x="90465" y="79703"/>
                  </a:cubicBezTo>
                  <a:cubicBezTo>
                    <a:pt x="57753" y="80236"/>
                    <a:pt x="34630" y="6009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2" name="任意多边形: 形状 475"/>
            <p:cNvSpPr/>
            <p:nvPr/>
          </p:nvSpPr>
          <p:spPr>
            <a:xfrm>
              <a:off x="7153900" y="5174659"/>
              <a:ext cx="59298" cy="52396"/>
            </a:xfrm>
            <a:custGeom>
              <a:avLst/>
              <a:gdLst>
                <a:gd name="connsiteX0" fmla="*/ 58453 w 59298"/>
                <a:gd name="connsiteY0" fmla="*/ 49156 h 52396"/>
                <a:gd name="connsiteX1" fmla="*/ 221 w 59298"/>
                <a:gd name="connsiteY1" fmla="*/ 21398 h 52396"/>
                <a:gd name="connsiteX2" fmla="*/ 29843 w 59298"/>
                <a:gd name="connsiteY2" fmla="*/ 193 h 52396"/>
                <a:gd name="connsiteX3" fmla="*/ 58453 w 59298"/>
                <a:gd name="connsiteY3" fmla="*/ 49156 h 5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298" h="52396">
                  <a:moveTo>
                    <a:pt x="58453" y="49156"/>
                  </a:moveTo>
                  <a:cubicBezTo>
                    <a:pt x="12954" y="57041"/>
                    <a:pt x="3098" y="51553"/>
                    <a:pt x="221" y="21398"/>
                  </a:cubicBezTo>
                  <a:cubicBezTo>
                    <a:pt x="-2230" y="-4335"/>
                    <a:pt x="16257" y="460"/>
                    <a:pt x="29843" y="193"/>
                  </a:cubicBezTo>
                  <a:cubicBezTo>
                    <a:pt x="55469" y="-286"/>
                    <a:pt x="61863" y="11062"/>
                    <a:pt x="58453" y="491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3" name="任意多边形: 形状 476"/>
            <p:cNvSpPr/>
            <p:nvPr/>
          </p:nvSpPr>
          <p:spPr>
            <a:xfrm>
              <a:off x="8866783" y="3941582"/>
              <a:ext cx="57645" cy="64892"/>
            </a:xfrm>
            <a:custGeom>
              <a:avLst/>
              <a:gdLst>
                <a:gd name="connsiteX0" fmla="*/ 45765 w 57645"/>
                <a:gd name="connsiteY0" fmla="*/ 64892 h 64892"/>
                <a:gd name="connsiteX1" fmla="*/ 3516 w 57645"/>
                <a:gd name="connsiteY1" fmla="*/ 37401 h 64892"/>
                <a:gd name="connsiteX2" fmla="*/ 1118 w 57645"/>
                <a:gd name="connsiteY2" fmla="*/ 0 h 64892"/>
                <a:gd name="connsiteX3" fmla="*/ 40650 w 57645"/>
                <a:gd name="connsiteY3" fmla="*/ 12094 h 64892"/>
                <a:gd name="connsiteX4" fmla="*/ 57646 w 57645"/>
                <a:gd name="connsiteY4" fmla="*/ 53384 h 64892"/>
                <a:gd name="connsiteX5" fmla="*/ 45765 w 57645"/>
                <a:gd name="connsiteY5" fmla="*/ 64892 h 6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645" h="64890">
                  <a:moveTo>
                    <a:pt x="45765" y="64892"/>
                  </a:moveTo>
                  <a:cubicBezTo>
                    <a:pt x="31327" y="56048"/>
                    <a:pt x="13745" y="49761"/>
                    <a:pt x="3516" y="37401"/>
                  </a:cubicBezTo>
                  <a:cubicBezTo>
                    <a:pt x="-2931" y="29622"/>
                    <a:pt x="1544" y="12787"/>
                    <a:pt x="1118" y="0"/>
                  </a:cubicBezTo>
                  <a:cubicBezTo>
                    <a:pt x="14651" y="3676"/>
                    <a:pt x="31966" y="3516"/>
                    <a:pt x="40650" y="12094"/>
                  </a:cubicBezTo>
                  <a:cubicBezTo>
                    <a:pt x="50400" y="21737"/>
                    <a:pt x="52318" y="39266"/>
                    <a:pt x="57646" y="53384"/>
                  </a:cubicBezTo>
                  <a:cubicBezTo>
                    <a:pt x="53703" y="57220"/>
                    <a:pt x="49761" y="61056"/>
                    <a:pt x="45765" y="648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4" name="任意多边形: 形状 477"/>
            <p:cNvSpPr/>
            <p:nvPr/>
          </p:nvSpPr>
          <p:spPr>
            <a:xfrm>
              <a:off x="10258607" y="4747118"/>
              <a:ext cx="71984" cy="67104"/>
            </a:xfrm>
            <a:custGeom>
              <a:avLst/>
              <a:gdLst>
                <a:gd name="connsiteX0" fmla="*/ 0 w 71984"/>
                <a:gd name="connsiteY0" fmla="*/ 501 h 67104"/>
                <a:gd name="connsiteX1" fmla="*/ 71978 w 71984"/>
                <a:gd name="connsiteY1" fmla="*/ 52074 h 67104"/>
                <a:gd name="connsiteX2" fmla="*/ 64040 w 71984"/>
                <a:gd name="connsiteY2" fmla="*/ 66725 h 67104"/>
                <a:gd name="connsiteX3" fmla="*/ 41130 w 71984"/>
                <a:gd name="connsiteY3" fmla="*/ 62250 h 67104"/>
                <a:gd name="connsiteX4" fmla="*/ 0 w 71984"/>
                <a:gd name="connsiteY4" fmla="*/ 501 h 6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84" h="67104">
                  <a:moveTo>
                    <a:pt x="0" y="501"/>
                  </a:moveTo>
                  <a:cubicBezTo>
                    <a:pt x="37667" y="-3921"/>
                    <a:pt x="70646" y="21546"/>
                    <a:pt x="71978" y="52074"/>
                  </a:cubicBezTo>
                  <a:cubicBezTo>
                    <a:pt x="72191" y="57082"/>
                    <a:pt x="67396" y="66299"/>
                    <a:pt x="64040" y="66725"/>
                  </a:cubicBezTo>
                  <a:cubicBezTo>
                    <a:pt x="56474" y="67684"/>
                    <a:pt x="44860" y="67045"/>
                    <a:pt x="41130" y="62250"/>
                  </a:cubicBezTo>
                  <a:cubicBezTo>
                    <a:pt x="26532" y="43336"/>
                    <a:pt x="14385" y="22558"/>
                    <a:pt x="0" y="5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5" name="任意多边形: 形状 478"/>
            <p:cNvSpPr/>
            <p:nvPr/>
          </p:nvSpPr>
          <p:spPr>
            <a:xfrm>
              <a:off x="7237269" y="4821643"/>
              <a:ext cx="65336" cy="55919"/>
            </a:xfrm>
            <a:custGeom>
              <a:avLst/>
              <a:gdLst>
                <a:gd name="connsiteX0" fmla="*/ 55054 w 65336"/>
                <a:gd name="connsiteY0" fmla="*/ 55920 h 55919"/>
                <a:gd name="connsiteX1" fmla="*/ 4706 w 65336"/>
                <a:gd name="connsiteY1" fmla="*/ 36740 h 55919"/>
                <a:gd name="connsiteX2" fmla="*/ 2149 w 65336"/>
                <a:gd name="connsiteY2" fmla="*/ 6638 h 55919"/>
                <a:gd name="connsiteX3" fmla="*/ 39870 w 65336"/>
                <a:gd name="connsiteY3" fmla="*/ 2696 h 55919"/>
                <a:gd name="connsiteX4" fmla="*/ 65336 w 65336"/>
                <a:gd name="connsiteY4" fmla="*/ 42920 h 55919"/>
                <a:gd name="connsiteX5" fmla="*/ 55054 w 65336"/>
                <a:gd name="connsiteY5" fmla="*/ 55920 h 5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5919">
                  <a:moveTo>
                    <a:pt x="55054" y="55920"/>
                  </a:moveTo>
                  <a:cubicBezTo>
                    <a:pt x="38005" y="49900"/>
                    <a:pt x="19518" y="46223"/>
                    <a:pt x="4706" y="36740"/>
                  </a:cubicBezTo>
                  <a:cubicBezTo>
                    <a:pt x="-834" y="33170"/>
                    <a:pt x="-1207" y="8130"/>
                    <a:pt x="2149" y="6638"/>
                  </a:cubicBezTo>
                  <a:cubicBezTo>
                    <a:pt x="13551" y="1524"/>
                    <a:pt x="31878" y="-3112"/>
                    <a:pt x="39870" y="2696"/>
                  </a:cubicBezTo>
                  <a:cubicBezTo>
                    <a:pt x="51804" y="11380"/>
                    <a:pt x="57185" y="29068"/>
                    <a:pt x="65336" y="42920"/>
                  </a:cubicBezTo>
                  <a:cubicBezTo>
                    <a:pt x="61980" y="47236"/>
                    <a:pt x="58517" y="51551"/>
                    <a:pt x="55054" y="559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6" name="任意多边形: 形状 479"/>
            <p:cNvSpPr/>
            <p:nvPr/>
          </p:nvSpPr>
          <p:spPr>
            <a:xfrm>
              <a:off x="8723198" y="3915354"/>
              <a:ext cx="55511" cy="59251"/>
            </a:xfrm>
            <a:custGeom>
              <a:avLst/>
              <a:gdLst>
                <a:gd name="connsiteX0" fmla="*/ 55411 w 55511"/>
                <a:gd name="connsiteY0" fmla="*/ 58674 h 59251"/>
                <a:gd name="connsiteX1" fmla="*/ 2 w 55511"/>
                <a:gd name="connsiteY1" fmla="*/ 20847 h 59251"/>
                <a:gd name="connsiteX2" fmla="*/ 15719 w 55511"/>
                <a:gd name="connsiteY2" fmla="*/ 335 h 59251"/>
                <a:gd name="connsiteX3" fmla="*/ 55411 w 55511"/>
                <a:gd name="connsiteY3" fmla="*/ 58674 h 5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11" h="59251">
                  <a:moveTo>
                    <a:pt x="55411" y="58674"/>
                  </a:moveTo>
                  <a:cubicBezTo>
                    <a:pt x="19715" y="62190"/>
                    <a:pt x="695" y="49670"/>
                    <a:pt x="2" y="20847"/>
                  </a:cubicBezTo>
                  <a:cubicBezTo>
                    <a:pt x="-158" y="13814"/>
                    <a:pt x="9326" y="1240"/>
                    <a:pt x="15719" y="335"/>
                  </a:cubicBezTo>
                  <a:cubicBezTo>
                    <a:pt x="40653" y="-3182"/>
                    <a:pt x="56956" y="21326"/>
                    <a:pt x="55411" y="586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7" name="任意多边形: 形状 480"/>
            <p:cNvSpPr/>
            <p:nvPr/>
          </p:nvSpPr>
          <p:spPr>
            <a:xfrm>
              <a:off x="10944983" y="5484821"/>
              <a:ext cx="79863" cy="76773"/>
            </a:xfrm>
            <a:custGeom>
              <a:avLst/>
              <a:gdLst>
                <a:gd name="connsiteX0" fmla="*/ 0 w 79863"/>
                <a:gd name="connsiteY0" fmla="*/ 0 h 76773"/>
                <a:gd name="connsiteX1" fmla="*/ 79863 w 79863"/>
                <a:gd name="connsiteY1" fmla="*/ 76773 h 76773"/>
                <a:gd name="connsiteX2" fmla="*/ 0 w 79863"/>
                <a:gd name="connsiteY2" fmla="*/ 0 h 76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863" h="76773">
                  <a:moveTo>
                    <a:pt x="0" y="0"/>
                  </a:moveTo>
                  <a:cubicBezTo>
                    <a:pt x="51093" y="5541"/>
                    <a:pt x="68302" y="36335"/>
                    <a:pt x="79863" y="76773"/>
                  </a:cubicBezTo>
                  <a:cubicBezTo>
                    <a:pt x="29782" y="76027"/>
                    <a:pt x="20991" y="3633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8" name="任意多边形: 形状 481"/>
            <p:cNvSpPr/>
            <p:nvPr/>
          </p:nvSpPr>
          <p:spPr>
            <a:xfrm>
              <a:off x="9264857" y="4025707"/>
              <a:ext cx="61396" cy="66331"/>
            </a:xfrm>
            <a:custGeom>
              <a:avLst/>
              <a:gdLst>
                <a:gd name="connsiteX0" fmla="*/ 10831 w 61396"/>
                <a:gd name="connsiteY0" fmla="*/ 0 h 66331"/>
                <a:gd name="connsiteX1" fmla="*/ 60806 w 61396"/>
                <a:gd name="connsiteY1" fmla="*/ 54876 h 66331"/>
                <a:gd name="connsiteX2" fmla="*/ 39708 w 61396"/>
                <a:gd name="connsiteY2" fmla="*/ 66331 h 66331"/>
                <a:gd name="connsiteX3" fmla="*/ 549 w 61396"/>
                <a:gd name="connsiteY3" fmla="*/ 12574 h 66331"/>
                <a:gd name="connsiteX4" fmla="*/ 10831 w 61396"/>
                <a:gd name="connsiteY4" fmla="*/ 0 h 6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96" h="66331">
                  <a:moveTo>
                    <a:pt x="10831" y="0"/>
                  </a:moveTo>
                  <a:cubicBezTo>
                    <a:pt x="32942" y="799"/>
                    <a:pt x="66240" y="38999"/>
                    <a:pt x="60806" y="54876"/>
                  </a:cubicBezTo>
                  <a:cubicBezTo>
                    <a:pt x="58835" y="60630"/>
                    <a:pt x="47060" y="66277"/>
                    <a:pt x="39708" y="66331"/>
                  </a:cubicBezTo>
                  <a:cubicBezTo>
                    <a:pt x="21647" y="66490"/>
                    <a:pt x="-4086" y="30581"/>
                    <a:pt x="549" y="12574"/>
                  </a:cubicBezTo>
                  <a:cubicBezTo>
                    <a:pt x="1987" y="6979"/>
                    <a:pt x="8487" y="2717"/>
                    <a:pt x="1083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9" name="任意多边形: 形状 482"/>
            <p:cNvSpPr/>
            <p:nvPr/>
          </p:nvSpPr>
          <p:spPr>
            <a:xfrm>
              <a:off x="11732958" y="6412491"/>
              <a:ext cx="81355" cy="76346"/>
            </a:xfrm>
            <a:custGeom>
              <a:avLst/>
              <a:gdLst>
                <a:gd name="connsiteX0" fmla="*/ 81355 w 81355"/>
                <a:gd name="connsiteY0" fmla="*/ 76347 h 76346"/>
                <a:gd name="connsiteX1" fmla="*/ 0 w 81355"/>
                <a:gd name="connsiteY1" fmla="*/ 0 h 76346"/>
                <a:gd name="connsiteX2" fmla="*/ 81355 w 81355"/>
                <a:gd name="connsiteY2" fmla="*/ 76347 h 7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355" h="76346">
                  <a:moveTo>
                    <a:pt x="81355" y="76347"/>
                  </a:moveTo>
                  <a:cubicBezTo>
                    <a:pt x="36442" y="72351"/>
                    <a:pt x="9537" y="46245"/>
                    <a:pt x="0" y="0"/>
                  </a:cubicBezTo>
                  <a:cubicBezTo>
                    <a:pt x="34577" y="8471"/>
                    <a:pt x="54716" y="27065"/>
                    <a:pt x="81355" y="763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0" name="任意多边形: 形状 483"/>
            <p:cNvSpPr/>
            <p:nvPr/>
          </p:nvSpPr>
          <p:spPr>
            <a:xfrm>
              <a:off x="6789735" y="5925383"/>
              <a:ext cx="62627" cy="64989"/>
            </a:xfrm>
            <a:custGeom>
              <a:avLst/>
              <a:gdLst>
                <a:gd name="connsiteX0" fmla="*/ 29376 w 62627"/>
                <a:gd name="connsiteY0" fmla="*/ 64990 h 64989"/>
                <a:gd name="connsiteX1" fmla="*/ 979 w 62627"/>
                <a:gd name="connsiteY1" fmla="*/ 23753 h 64989"/>
                <a:gd name="connsiteX2" fmla="*/ 29909 w 62627"/>
                <a:gd name="connsiteY2" fmla="*/ 151 h 64989"/>
                <a:gd name="connsiteX3" fmla="*/ 62355 w 62627"/>
                <a:gd name="connsiteY3" fmla="*/ 30306 h 64989"/>
                <a:gd name="connsiteX4" fmla="*/ 29376 w 62627"/>
                <a:gd name="connsiteY4" fmla="*/ 64990 h 6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27" h="64989">
                  <a:moveTo>
                    <a:pt x="29376" y="64990"/>
                  </a:moveTo>
                  <a:cubicBezTo>
                    <a:pt x="16110" y="46449"/>
                    <a:pt x="4122" y="36220"/>
                    <a:pt x="979" y="23753"/>
                  </a:cubicBezTo>
                  <a:cubicBezTo>
                    <a:pt x="-4828" y="1003"/>
                    <a:pt x="16536" y="1270"/>
                    <a:pt x="29909" y="151"/>
                  </a:cubicBezTo>
                  <a:cubicBezTo>
                    <a:pt x="49835" y="-1501"/>
                    <a:pt x="64859" y="10540"/>
                    <a:pt x="62355" y="30306"/>
                  </a:cubicBezTo>
                  <a:cubicBezTo>
                    <a:pt x="61023" y="40376"/>
                    <a:pt x="45626" y="48634"/>
                    <a:pt x="29376" y="649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1" name="任意多边形: 形状 484"/>
            <p:cNvSpPr/>
            <p:nvPr/>
          </p:nvSpPr>
          <p:spPr>
            <a:xfrm>
              <a:off x="7494879" y="4470829"/>
              <a:ext cx="59144" cy="54806"/>
            </a:xfrm>
            <a:custGeom>
              <a:avLst/>
              <a:gdLst>
                <a:gd name="connsiteX0" fmla="*/ 43693 w 59144"/>
                <a:gd name="connsiteY0" fmla="*/ 54782 h 54806"/>
                <a:gd name="connsiteX1" fmla="*/ 5 w 59144"/>
                <a:gd name="connsiteY1" fmla="*/ 18234 h 54806"/>
                <a:gd name="connsiteX2" fmla="*/ 23181 w 59144"/>
                <a:gd name="connsiteY2" fmla="*/ 66 h 54806"/>
                <a:gd name="connsiteX3" fmla="*/ 59144 w 59144"/>
                <a:gd name="connsiteY3" fmla="*/ 36082 h 54806"/>
                <a:gd name="connsiteX4" fmla="*/ 43693 w 59144"/>
                <a:gd name="connsiteY4" fmla="*/ 54782 h 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44" h="54806">
                  <a:moveTo>
                    <a:pt x="43693" y="54782"/>
                  </a:moveTo>
                  <a:cubicBezTo>
                    <a:pt x="9382" y="55528"/>
                    <a:pt x="-261" y="39012"/>
                    <a:pt x="5" y="18234"/>
                  </a:cubicBezTo>
                  <a:cubicBezTo>
                    <a:pt x="112" y="11734"/>
                    <a:pt x="14763" y="493"/>
                    <a:pt x="23181" y="66"/>
                  </a:cubicBezTo>
                  <a:cubicBezTo>
                    <a:pt x="46090" y="-1159"/>
                    <a:pt x="58984" y="14718"/>
                    <a:pt x="59144" y="36082"/>
                  </a:cubicBezTo>
                  <a:cubicBezTo>
                    <a:pt x="59250" y="43807"/>
                    <a:pt x="46410" y="51692"/>
                    <a:pt x="43693" y="5478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2" name="任意多边形: 形状 485"/>
            <p:cNvSpPr/>
            <p:nvPr/>
          </p:nvSpPr>
          <p:spPr>
            <a:xfrm>
              <a:off x="7788665" y="4305438"/>
              <a:ext cx="55911" cy="58528"/>
            </a:xfrm>
            <a:custGeom>
              <a:avLst/>
              <a:gdLst>
                <a:gd name="connsiteX0" fmla="*/ 44266 w 55911"/>
                <a:gd name="connsiteY0" fmla="*/ 58529 h 58528"/>
                <a:gd name="connsiteX1" fmla="*/ 365 w 55911"/>
                <a:gd name="connsiteY1" fmla="*/ 23952 h 58528"/>
                <a:gd name="connsiteX2" fmla="*/ 20078 w 55911"/>
                <a:gd name="connsiteY2" fmla="*/ 350 h 58528"/>
                <a:gd name="connsiteX3" fmla="*/ 55881 w 55911"/>
                <a:gd name="connsiteY3" fmla="*/ 38603 h 58528"/>
                <a:gd name="connsiteX4" fmla="*/ 44266 w 55911"/>
                <a:gd name="connsiteY4" fmla="*/ 58529 h 5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11" h="58528">
                  <a:moveTo>
                    <a:pt x="44266" y="58529"/>
                  </a:moveTo>
                  <a:cubicBezTo>
                    <a:pt x="13951" y="56877"/>
                    <a:pt x="-2725" y="48299"/>
                    <a:pt x="365" y="23952"/>
                  </a:cubicBezTo>
                  <a:cubicBezTo>
                    <a:pt x="1484" y="15001"/>
                    <a:pt x="12353" y="1308"/>
                    <a:pt x="20078" y="350"/>
                  </a:cubicBezTo>
                  <a:cubicBezTo>
                    <a:pt x="46397" y="-2954"/>
                    <a:pt x="54176" y="17718"/>
                    <a:pt x="55881" y="38603"/>
                  </a:cubicBezTo>
                  <a:cubicBezTo>
                    <a:pt x="56520" y="45902"/>
                    <a:pt x="47037" y="54107"/>
                    <a:pt x="44266" y="585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3" name="任意多边形: 形状 486"/>
            <p:cNvSpPr/>
            <p:nvPr/>
          </p:nvSpPr>
          <p:spPr>
            <a:xfrm>
              <a:off x="9515647" y="4095417"/>
              <a:ext cx="62498" cy="62180"/>
            </a:xfrm>
            <a:custGeom>
              <a:avLst/>
              <a:gdLst>
                <a:gd name="connsiteX0" fmla="*/ 62499 w 62498"/>
                <a:gd name="connsiteY0" fmla="*/ 62099 h 62180"/>
                <a:gd name="connsiteX1" fmla="*/ 217 w 62498"/>
                <a:gd name="connsiteY1" fmla="*/ 21129 h 62180"/>
                <a:gd name="connsiteX2" fmla="*/ 5279 w 62498"/>
                <a:gd name="connsiteY2" fmla="*/ 1416 h 62180"/>
                <a:gd name="connsiteX3" fmla="*/ 22647 w 62498"/>
                <a:gd name="connsiteY3" fmla="*/ 2535 h 62180"/>
                <a:gd name="connsiteX4" fmla="*/ 62499 w 62498"/>
                <a:gd name="connsiteY4" fmla="*/ 62099 h 62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98" h="62180">
                  <a:moveTo>
                    <a:pt x="62499" y="62099"/>
                  </a:moveTo>
                  <a:cubicBezTo>
                    <a:pt x="27176" y="63431"/>
                    <a:pt x="4160" y="48407"/>
                    <a:pt x="217" y="21129"/>
                  </a:cubicBezTo>
                  <a:cubicBezTo>
                    <a:pt x="-688" y="14736"/>
                    <a:pt x="1283" y="6105"/>
                    <a:pt x="5279" y="1416"/>
                  </a:cubicBezTo>
                  <a:cubicBezTo>
                    <a:pt x="7623" y="-1301"/>
                    <a:pt x="17266" y="351"/>
                    <a:pt x="22647" y="2535"/>
                  </a:cubicBezTo>
                  <a:cubicBezTo>
                    <a:pt x="49286" y="13244"/>
                    <a:pt x="58769" y="35461"/>
                    <a:pt x="62499" y="620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4" name="任意多边形: 形状 487"/>
            <p:cNvSpPr/>
            <p:nvPr/>
          </p:nvSpPr>
          <p:spPr>
            <a:xfrm>
              <a:off x="6823274" y="6642277"/>
              <a:ext cx="61060" cy="64428"/>
            </a:xfrm>
            <a:custGeom>
              <a:avLst/>
              <a:gdLst>
                <a:gd name="connsiteX0" fmla="*/ 32119 w 61060"/>
                <a:gd name="connsiteY0" fmla="*/ 0 h 64428"/>
                <a:gd name="connsiteX1" fmla="*/ 60410 w 61060"/>
                <a:gd name="connsiteY1" fmla="*/ 42622 h 64428"/>
                <a:gd name="connsiteX2" fmla="*/ 29988 w 61060"/>
                <a:gd name="connsiteY2" fmla="*/ 64040 h 64428"/>
                <a:gd name="connsiteX3" fmla="*/ 206 w 61060"/>
                <a:gd name="connsiteY3" fmla="*/ 35696 h 64428"/>
                <a:gd name="connsiteX4" fmla="*/ 32119 w 61060"/>
                <a:gd name="connsiteY4" fmla="*/ 0 h 6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64428">
                  <a:moveTo>
                    <a:pt x="32119" y="0"/>
                  </a:moveTo>
                  <a:cubicBezTo>
                    <a:pt x="46078" y="20245"/>
                    <a:pt x="58065" y="30475"/>
                    <a:pt x="60410" y="42622"/>
                  </a:cubicBezTo>
                  <a:cubicBezTo>
                    <a:pt x="65098" y="66490"/>
                    <a:pt x="43361" y="62175"/>
                    <a:pt x="29988" y="64040"/>
                  </a:cubicBezTo>
                  <a:cubicBezTo>
                    <a:pt x="9210" y="66970"/>
                    <a:pt x="-1659" y="52905"/>
                    <a:pt x="206" y="35696"/>
                  </a:cubicBezTo>
                  <a:cubicBezTo>
                    <a:pt x="1271" y="25946"/>
                    <a:pt x="15656" y="17635"/>
                    <a:pt x="321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5" name="任意多边形: 形状 488"/>
            <p:cNvSpPr/>
            <p:nvPr/>
          </p:nvSpPr>
          <p:spPr>
            <a:xfrm>
              <a:off x="8328785" y="4018572"/>
              <a:ext cx="57231" cy="53452"/>
            </a:xfrm>
            <a:custGeom>
              <a:avLst/>
              <a:gdLst>
                <a:gd name="connsiteX0" fmla="*/ 57221 w 57231"/>
                <a:gd name="connsiteY0" fmla="*/ 52687 h 53452"/>
                <a:gd name="connsiteX1" fmla="*/ 0 w 57231"/>
                <a:gd name="connsiteY1" fmla="*/ 18590 h 53452"/>
                <a:gd name="connsiteX2" fmla="*/ 16676 w 57231"/>
                <a:gd name="connsiteY2" fmla="*/ 262 h 53452"/>
                <a:gd name="connsiteX3" fmla="*/ 57221 w 57231"/>
                <a:gd name="connsiteY3" fmla="*/ 52687 h 5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31" h="53452">
                  <a:moveTo>
                    <a:pt x="57221" y="52687"/>
                  </a:moveTo>
                  <a:cubicBezTo>
                    <a:pt x="17369" y="56470"/>
                    <a:pt x="-106" y="46401"/>
                    <a:pt x="0" y="18590"/>
                  </a:cubicBezTo>
                  <a:cubicBezTo>
                    <a:pt x="54" y="12143"/>
                    <a:pt x="10336" y="795"/>
                    <a:pt x="16676" y="262"/>
                  </a:cubicBezTo>
                  <a:cubicBezTo>
                    <a:pt x="45126" y="-2348"/>
                    <a:pt x="57647" y="14487"/>
                    <a:pt x="57221" y="526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6" name="任意多边形: 形状 489"/>
            <p:cNvSpPr/>
            <p:nvPr/>
          </p:nvSpPr>
          <p:spPr>
            <a:xfrm>
              <a:off x="8175967" y="4001979"/>
              <a:ext cx="57238" cy="57841"/>
            </a:xfrm>
            <a:custGeom>
              <a:avLst/>
              <a:gdLst>
                <a:gd name="connsiteX0" fmla="*/ 57239 w 57238"/>
                <a:gd name="connsiteY0" fmla="*/ 44454 h 57841"/>
                <a:gd name="connsiteX1" fmla="*/ 36461 w 57238"/>
                <a:gd name="connsiteY1" fmla="*/ 57720 h 57841"/>
                <a:gd name="connsiteX2" fmla="*/ 19 w 57238"/>
                <a:gd name="connsiteY2" fmla="*/ 18774 h 57841"/>
                <a:gd name="connsiteX3" fmla="*/ 16748 w 57238"/>
                <a:gd name="connsiteY3" fmla="*/ 127 h 57841"/>
                <a:gd name="connsiteX4" fmla="*/ 57239 w 57238"/>
                <a:gd name="connsiteY4" fmla="*/ 44454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238" h="57840">
                  <a:moveTo>
                    <a:pt x="57239" y="44454"/>
                  </a:moveTo>
                  <a:cubicBezTo>
                    <a:pt x="52231" y="47810"/>
                    <a:pt x="44665" y="57134"/>
                    <a:pt x="36461" y="57720"/>
                  </a:cubicBezTo>
                  <a:cubicBezTo>
                    <a:pt x="10248" y="59584"/>
                    <a:pt x="1990" y="39765"/>
                    <a:pt x="19" y="18774"/>
                  </a:cubicBezTo>
                  <a:cubicBezTo>
                    <a:pt x="-514" y="12807"/>
                    <a:pt x="10461" y="553"/>
                    <a:pt x="16748" y="127"/>
                  </a:cubicBezTo>
                  <a:cubicBezTo>
                    <a:pt x="40829" y="-1525"/>
                    <a:pt x="53403" y="12966"/>
                    <a:pt x="57239" y="444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7" name="任意多边形: 形状 490"/>
            <p:cNvSpPr/>
            <p:nvPr/>
          </p:nvSpPr>
          <p:spPr>
            <a:xfrm>
              <a:off x="10156634" y="4704256"/>
              <a:ext cx="62281" cy="63369"/>
            </a:xfrm>
            <a:custGeom>
              <a:avLst/>
              <a:gdLst>
                <a:gd name="connsiteX0" fmla="*/ 62282 w 62281"/>
                <a:gd name="connsiteY0" fmla="*/ 63289 h 63369"/>
                <a:gd name="connsiteX1" fmla="*/ 0 w 62281"/>
                <a:gd name="connsiteY1" fmla="*/ 2393 h 63369"/>
                <a:gd name="connsiteX2" fmla="*/ 62282 w 62281"/>
                <a:gd name="connsiteY2" fmla="*/ 63289 h 6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280" h="63369">
                  <a:moveTo>
                    <a:pt x="62282" y="63289"/>
                  </a:moveTo>
                  <a:cubicBezTo>
                    <a:pt x="20246" y="64355"/>
                    <a:pt x="11455" y="55404"/>
                    <a:pt x="0" y="2393"/>
                  </a:cubicBezTo>
                  <a:cubicBezTo>
                    <a:pt x="38254" y="-5918"/>
                    <a:pt x="50614" y="5803"/>
                    <a:pt x="62282" y="632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8" name="任意多边形: 形状 491"/>
            <p:cNvSpPr/>
            <p:nvPr/>
          </p:nvSpPr>
          <p:spPr>
            <a:xfrm>
              <a:off x="7905173" y="4147076"/>
              <a:ext cx="54303" cy="53459"/>
            </a:xfrm>
            <a:custGeom>
              <a:avLst/>
              <a:gdLst>
                <a:gd name="connsiteX0" fmla="*/ 53280 w 54303"/>
                <a:gd name="connsiteY0" fmla="*/ 52956 h 53459"/>
                <a:gd name="connsiteX1" fmla="*/ 322 w 54303"/>
                <a:gd name="connsiteY1" fmla="*/ 19657 h 53459"/>
                <a:gd name="connsiteX2" fmla="*/ 20834 w 54303"/>
                <a:gd name="connsiteY2" fmla="*/ 104 h 53459"/>
                <a:gd name="connsiteX3" fmla="*/ 53280 w 54303"/>
                <a:gd name="connsiteY3" fmla="*/ 52956 h 5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03" h="53459">
                  <a:moveTo>
                    <a:pt x="53280" y="52956"/>
                  </a:moveTo>
                  <a:cubicBezTo>
                    <a:pt x="15773" y="56046"/>
                    <a:pt x="-2715" y="44911"/>
                    <a:pt x="322" y="19657"/>
                  </a:cubicBezTo>
                  <a:cubicBezTo>
                    <a:pt x="1228" y="12092"/>
                    <a:pt x="13269" y="584"/>
                    <a:pt x="20834" y="104"/>
                  </a:cubicBezTo>
                  <a:cubicBezTo>
                    <a:pt x="47366" y="-1547"/>
                    <a:pt x="57809" y="16407"/>
                    <a:pt x="53280" y="529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9" name="任意多边形: 形状 492"/>
            <p:cNvSpPr/>
            <p:nvPr/>
          </p:nvSpPr>
          <p:spPr>
            <a:xfrm>
              <a:off x="9003469" y="3969659"/>
              <a:ext cx="62145" cy="58314"/>
            </a:xfrm>
            <a:custGeom>
              <a:avLst/>
              <a:gdLst>
                <a:gd name="connsiteX0" fmla="*/ 62146 w 62145"/>
                <a:gd name="connsiteY0" fmla="*/ 56794 h 58314"/>
                <a:gd name="connsiteX1" fmla="*/ 1622 w 62145"/>
                <a:gd name="connsiteY1" fmla="*/ 32553 h 58314"/>
                <a:gd name="connsiteX2" fmla="*/ 1942 w 62145"/>
                <a:gd name="connsiteY2" fmla="*/ 0 h 58314"/>
                <a:gd name="connsiteX3" fmla="*/ 33482 w 62145"/>
                <a:gd name="connsiteY3" fmla="*/ 6820 h 58314"/>
                <a:gd name="connsiteX4" fmla="*/ 62146 w 62145"/>
                <a:gd name="connsiteY4" fmla="*/ 56794 h 58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44" h="58314">
                  <a:moveTo>
                    <a:pt x="62146" y="56794"/>
                  </a:moveTo>
                  <a:cubicBezTo>
                    <a:pt x="29593" y="61642"/>
                    <a:pt x="10573" y="55249"/>
                    <a:pt x="1622" y="32553"/>
                  </a:cubicBezTo>
                  <a:cubicBezTo>
                    <a:pt x="-2054" y="23176"/>
                    <a:pt x="1622" y="10922"/>
                    <a:pt x="1942" y="0"/>
                  </a:cubicBezTo>
                  <a:cubicBezTo>
                    <a:pt x="12757" y="2025"/>
                    <a:pt x="27728" y="320"/>
                    <a:pt x="33482" y="6820"/>
                  </a:cubicBezTo>
                  <a:cubicBezTo>
                    <a:pt x="44937" y="19659"/>
                    <a:pt x="51330" y="37028"/>
                    <a:pt x="62146" y="567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0" name="任意多边形: 形状 493"/>
            <p:cNvSpPr/>
            <p:nvPr/>
          </p:nvSpPr>
          <p:spPr>
            <a:xfrm>
              <a:off x="10712852" y="5168183"/>
              <a:ext cx="66064" cy="70655"/>
            </a:xfrm>
            <a:custGeom>
              <a:avLst/>
              <a:gdLst>
                <a:gd name="connsiteX0" fmla="*/ 66064 w 66064"/>
                <a:gd name="connsiteY0" fmla="*/ 70655 h 70655"/>
                <a:gd name="connsiteX1" fmla="*/ 0 w 66064"/>
                <a:gd name="connsiteY1" fmla="*/ 4911 h 70655"/>
                <a:gd name="connsiteX2" fmla="*/ 66064 w 66064"/>
                <a:gd name="connsiteY2" fmla="*/ 70655 h 70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64" h="70655">
                  <a:moveTo>
                    <a:pt x="66064" y="70655"/>
                  </a:moveTo>
                  <a:cubicBezTo>
                    <a:pt x="22323" y="67086"/>
                    <a:pt x="11881" y="35386"/>
                    <a:pt x="0" y="4911"/>
                  </a:cubicBezTo>
                  <a:cubicBezTo>
                    <a:pt x="27012" y="-11605"/>
                    <a:pt x="54077" y="14341"/>
                    <a:pt x="66064" y="706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1" name="任意多边形: 形状 494"/>
            <p:cNvSpPr/>
            <p:nvPr/>
          </p:nvSpPr>
          <p:spPr>
            <a:xfrm>
              <a:off x="9213034" y="3874325"/>
              <a:ext cx="62085" cy="62545"/>
            </a:xfrm>
            <a:custGeom>
              <a:avLst/>
              <a:gdLst>
                <a:gd name="connsiteX0" fmla="*/ 62069 w 62085"/>
                <a:gd name="connsiteY0" fmla="*/ 54151 h 62545"/>
                <a:gd name="connsiteX1" fmla="*/ 46831 w 62085"/>
                <a:gd name="connsiteY1" fmla="*/ 62356 h 62545"/>
                <a:gd name="connsiteX2" fmla="*/ 0 w 62085"/>
                <a:gd name="connsiteY2" fmla="*/ 14779 h 62545"/>
                <a:gd name="connsiteX3" fmla="*/ 18541 w 62085"/>
                <a:gd name="connsiteY3" fmla="*/ 21 h 62545"/>
                <a:gd name="connsiteX4" fmla="*/ 62069 w 62085"/>
                <a:gd name="connsiteY4" fmla="*/ 54151 h 6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85" h="62545">
                  <a:moveTo>
                    <a:pt x="62069" y="54151"/>
                  </a:moveTo>
                  <a:cubicBezTo>
                    <a:pt x="58552" y="56122"/>
                    <a:pt x="48483" y="63848"/>
                    <a:pt x="46831" y="62356"/>
                  </a:cubicBezTo>
                  <a:cubicBezTo>
                    <a:pt x="30422" y="47385"/>
                    <a:pt x="15397" y="30869"/>
                    <a:pt x="0" y="14779"/>
                  </a:cubicBezTo>
                  <a:cubicBezTo>
                    <a:pt x="6180" y="9611"/>
                    <a:pt x="12147" y="341"/>
                    <a:pt x="18541" y="21"/>
                  </a:cubicBezTo>
                  <a:cubicBezTo>
                    <a:pt x="38467" y="-885"/>
                    <a:pt x="62815" y="27566"/>
                    <a:pt x="62069" y="541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2" name="任意多边形: 形状 495"/>
            <p:cNvSpPr/>
            <p:nvPr/>
          </p:nvSpPr>
          <p:spPr>
            <a:xfrm>
              <a:off x="10879505" y="5352902"/>
              <a:ext cx="74375" cy="74325"/>
            </a:xfrm>
            <a:custGeom>
              <a:avLst/>
              <a:gdLst>
                <a:gd name="connsiteX0" fmla="*/ 74375 w 74375"/>
                <a:gd name="connsiteY0" fmla="*/ 74326 h 74325"/>
                <a:gd name="connsiteX1" fmla="*/ 0 w 74375"/>
                <a:gd name="connsiteY1" fmla="*/ 4 h 74325"/>
                <a:gd name="connsiteX2" fmla="*/ 74375 w 74375"/>
                <a:gd name="connsiteY2" fmla="*/ 74326 h 7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375" h="74325">
                  <a:moveTo>
                    <a:pt x="74375" y="74326"/>
                  </a:moveTo>
                  <a:cubicBezTo>
                    <a:pt x="25680" y="68732"/>
                    <a:pt x="14012" y="33835"/>
                    <a:pt x="0" y="4"/>
                  </a:cubicBezTo>
                  <a:cubicBezTo>
                    <a:pt x="35749" y="-263"/>
                    <a:pt x="50560" y="14229"/>
                    <a:pt x="74375" y="743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3" name="任意多边形: 形状 496"/>
            <p:cNvSpPr/>
            <p:nvPr/>
          </p:nvSpPr>
          <p:spPr>
            <a:xfrm>
              <a:off x="6880979" y="5554496"/>
              <a:ext cx="56443" cy="52374"/>
            </a:xfrm>
            <a:custGeom>
              <a:avLst/>
              <a:gdLst>
                <a:gd name="connsiteX0" fmla="*/ 40372 w 56443"/>
                <a:gd name="connsiteY0" fmla="*/ 52278 h 52374"/>
                <a:gd name="connsiteX1" fmla="*/ 520 w 56443"/>
                <a:gd name="connsiteY1" fmla="*/ 21803 h 52374"/>
                <a:gd name="connsiteX2" fmla="*/ 27958 w 56443"/>
                <a:gd name="connsiteY2" fmla="*/ 546 h 52374"/>
                <a:gd name="connsiteX3" fmla="*/ 56142 w 56443"/>
                <a:gd name="connsiteY3" fmla="*/ 29422 h 52374"/>
                <a:gd name="connsiteX4" fmla="*/ 40372 w 56443"/>
                <a:gd name="connsiteY4" fmla="*/ 52278 h 5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43" h="52374">
                  <a:moveTo>
                    <a:pt x="40372" y="52278"/>
                  </a:moveTo>
                  <a:cubicBezTo>
                    <a:pt x="9098" y="53610"/>
                    <a:pt x="-2730" y="40983"/>
                    <a:pt x="520" y="21803"/>
                  </a:cubicBezTo>
                  <a:cubicBezTo>
                    <a:pt x="2012" y="13119"/>
                    <a:pt x="17409" y="2464"/>
                    <a:pt x="27958" y="546"/>
                  </a:cubicBezTo>
                  <a:cubicBezTo>
                    <a:pt x="47564" y="-3024"/>
                    <a:pt x="58433" y="11414"/>
                    <a:pt x="56142" y="29422"/>
                  </a:cubicBezTo>
                  <a:cubicBezTo>
                    <a:pt x="54863" y="39278"/>
                    <a:pt x="43622" y="47856"/>
                    <a:pt x="40372" y="522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4" name="任意多边形: 形状 497"/>
            <p:cNvSpPr/>
            <p:nvPr/>
          </p:nvSpPr>
          <p:spPr>
            <a:xfrm>
              <a:off x="8434808" y="3876291"/>
              <a:ext cx="52538" cy="54691"/>
            </a:xfrm>
            <a:custGeom>
              <a:avLst/>
              <a:gdLst>
                <a:gd name="connsiteX0" fmla="*/ 0 w 52538"/>
                <a:gd name="connsiteY0" fmla="*/ 2744 h 54691"/>
                <a:gd name="connsiteX1" fmla="*/ 52532 w 52538"/>
                <a:gd name="connsiteY1" fmla="*/ 27837 h 54691"/>
                <a:gd name="connsiteX2" fmla="*/ 34577 w 52538"/>
                <a:gd name="connsiteY2" fmla="*/ 53624 h 54691"/>
                <a:gd name="connsiteX3" fmla="*/ 0 w 52538"/>
                <a:gd name="connsiteY3" fmla="*/ 2744 h 5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38" h="54691">
                  <a:moveTo>
                    <a:pt x="0" y="2744"/>
                  </a:moveTo>
                  <a:cubicBezTo>
                    <a:pt x="29889" y="-5088"/>
                    <a:pt x="51626" y="4022"/>
                    <a:pt x="52532" y="27837"/>
                  </a:cubicBezTo>
                  <a:cubicBezTo>
                    <a:pt x="52851" y="36575"/>
                    <a:pt x="42622" y="51546"/>
                    <a:pt x="34577" y="53624"/>
                  </a:cubicBezTo>
                  <a:cubicBezTo>
                    <a:pt x="12520" y="59324"/>
                    <a:pt x="1865" y="42169"/>
                    <a:pt x="0" y="27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5" name="任意多边形: 形状 498"/>
            <p:cNvSpPr/>
            <p:nvPr/>
          </p:nvSpPr>
          <p:spPr>
            <a:xfrm>
              <a:off x="10100959" y="4559482"/>
              <a:ext cx="62920" cy="65331"/>
            </a:xfrm>
            <a:custGeom>
              <a:avLst/>
              <a:gdLst>
                <a:gd name="connsiteX0" fmla="*/ 62921 w 62920"/>
                <a:gd name="connsiteY0" fmla="*/ 65332 h 65331"/>
                <a:gd name="connsiteX1" fmla="*/ 0 w 62920"/>
                <a:gd name="connsiteY1" fmla="*/ 706 h 65331"/>
                <a:gd name="connsiteX2" fmla="*/ 62921 w 62920"/>
                <a:gd name="connsiteY2" fmla="*/ 65332 h 6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920" h="65331">
                  <a:moveTo>
                    <a:pt x="62921" y="65332"/>
                  </a:moveTo>
                  <a:cubicBezTo>
                    <a:pt x="15024" y="60110"/>
                    <a:pt x="1065" y="45139"/>
                    <a:pt x="0" y="706"/>
                  </a:cubicBezTo>
                  <a:cubicBezTo>
                    <a:pt x="32073" y="-3396"/>
                    <a:pt x="44806" y="9390"/>
                    <a:pt x="62921" y="653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6" name="任意多边形: 形状 499"/>
            <p:cNvSpPr/>
            <p:nvPr/>
          </p:nvSpPr>
          <p:spPr>
            <a:xfrm>
              <a:off x="7369818" y="4645133"/>
              <a:ext cx="55592" cy="53448"/>
            </a:xfrm>
            <a:custGeom>
              <a:avLst/>
              <a:gdLst>
                <a:gd name="connsiteX0" fmla="*/ 41900 w 55592"/>
                <a:gd name="connsiteY0" fmla="*/ 53257 h 53448"/>
                <a:gd name="connsiteX1" fmla="*/ 503 w 55592"/>
                <a:gd name="connsiteY1" fmla="*/ 21398 h 53448"/>
                <a:gd name="connsiteX2" fmla="*/ 24052 w 55592"/>
                <a:gd name="connsiteY2" fmla="*/ 406 h 53448"/>
                <a:gd name="connsiteX3" fmla="*/ 55592 w 55592"/>
                <a:gd name="connsiteY3" fmla="*/ 34397 h 53448"/>
                <a:gd name="connsiteX4" fmla="*/ 41900 w 55592"/>
                <a:gd name="connsiteY4" fmla="*/ 53257 h 5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92" h="53448">
                  <a:moveTo>
                    <a:pt x="41900" y="53257"/>
                  </a:moveTo>
                  <a:cubicBezTo>
                    <a:pt x="9134" y="55176"/>
                    <a:pt x="-2693" y="42549"/>
                    <a:pt x="503" y="21398"/>
                  </a:cubicBezTo>
                  <a:cubicBezTo>
                    <a:pt x="1729" y="13086"/>
                    <a:pt x="14995" y="1738"/>
                    <a:pt x="24052" y="406"/>
                  </a:cubicBezTo>
                  <a:cubicBezTo>
                    <a:pt x="47547" y="-3004"/>
                    <a:pt x="55486" y="15643"/>
                    <a:pt x="55592" y="34397"/>
                  </a:cubicBezTo>
                  <a:cubicBezTo>
                    <a:pt x="55592" y="42336"/>
                    <a:pt x="44138" y="50380"/>
                    <a:pt x="41900" y="532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7" name="任意多边形: 形状 500"/>
            <p:cNvSpPr/>
            <p:nvPr/>
          </p:nvSpPr>
          <p:spPr>
            <a:xfrm>
              <a:off x="11127299" y="5673477"/>
              <a:ext cx="68941" cy="67396"/>
            </a:xfrm>
            <a:custGeom>
              <a:avLst/>
              <a:gdLst>
                <a:gd name="connsiteX0" fmla="*/ 68941 w 68941"/>
                <a:gd name="connsiteY0" fmla="*/ 67396 h 67396"/>
                <a:gd name="connsiteX1" fmla="*/ 0 w 68941"/>
                <a:gd name="connsiteY1" fmla="*/ 0 h 67396"/>
                <a:gd name="connsiteX2" fmla="*/ 68941 w 68941"/>
                <a:gd name="connsiteY2" fmla="*/ 67396 h 6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941" h="67396">
                  <a:moveTo>
                    <a:pt x="68941" y="67396"/>
                  </a:moveTo>
                  <a:cubicBezTo>
                    <a:pt x="29676" y="64999"/>
                    <a:pt x="14971" y="50134"/>
                    <a:pt x="0" y="0"/>
                  </a:cubicBezTo>
                  <a:cubicBezTo>
                    <a:pt x="36176" y="692"/>
                    <a:pt x="51679" y="15450"/>
                    <a:pt x="68941" y="6739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8" name="任意多边形: 形状 501"/>
            <p:cNvSpPr/>
            <p:nvPr/>
          </p:nvSpPr>
          <p:spPr>
            <a:xfrm>
              <a:off x="9136900" y="4001002"/>
              <a:ext cx="53223" cy="57430"/>
            </a:xfrm>
            <a:custGeom>
              <a:avLst/>
              <a:gdLst>
                <a:gd name="connsiteX0" fmla="*/ 52851 w 53223"/>
                <a:gd name="connsiteY0" fmla="*/ 57417 h 57430"/>
                <a:gd name="connsiteX1" fmla="*/ 0 w 53223"/>
                <a:gd name="connsiteY1" fmla="*/ 2488 h 57430"/>
                <a:gd name="connsiteX2" fmla="*/ 52851 w 53223"/>
                <a:gd name="connsiteY2" fmla="*/ 57417 h 5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223" h="57430">
                  <a:moveTo>
                    <a:pt x="52851" y="57417"/>
                  </a:moveTo>
                  <a:cubicBezTo>
                    <a:pt x="13053" y="57897"/>
                    <a:pt x="1598" y="45483"/>
                    <a:pt x="0" y="2488"/>
                  </a:cubicBezTo>
                  <a:cubicBezTo>
                    <a:pt x="39319" y="-6835"/>
                    <a:pt x="55995" y="9734"/>
                    <a:pt x="52851" y="574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9" name="任意多边形: 形状 502"/>
            <p:cNvSpPr/>
            <p:nvPr/>
          </p:nvSpPr>
          <p:spPr>
            <a:xfrm>
              <a:off x="11551815" y="6151697"/>
              <a:ext cx="78270" cy="83485"/>
            </a:xfrm>
            <a:custGeom>
              <a:avLst/>
              <a:gdLst>
                <a:gd name="connsiteX0" fmla="*/ 15078 w 78270"/>
                <a:gd name="connsiteY0" fmla="*/ 0 h 83485"/>
                <a:gd name="connsiteX1" fmla="*/ 76667 w 78270"/>
                <a:gd name="connsiteY1" fmla="*/ 64093 h 83485"/>
                <a:gd name="connsiteX2" fmla="*/ 77146 w 78270"/>
                <a:gd name="connsiteY2" fmla="*/ 83486 h 83485"/>
                <a:gd name="connsiteX3" fmla="*/ 59937 w 78270"/>
                <a:gd name="connsiteY3" fmla="*/ 80769 h 83485"/>
                <a:gd name="connsiteX4" fmla="*/ 0 w 78270"/>
                <a:gd name="connsiteY4" fmla="*/ 14332 h 83485"/>
                <a:gd name="connsiteX5" fmla="*/ 15078 w 78270"/>
                <a:gd name="connsiteY5" fmla="*/ 0 h 8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270" h="83485">
                  <a:moveTo>
                    <a:pt x="15078" y="0"/>
                  </a:moveTo>
                  <a:cubicBezTo>
                    <a:pt x="35750" y="21204"/>
                    <a:pt x="56954" y="42036"/>
                    <a:pt x="76667" y="64093"/>
                  </a:cubicBezTo>
                  <a:cubicBezTo>
                    <a:pt x="79970" y="67769"/>
                    <a:pt x="77146" y="76880"/>
                    <a:pt x="77146" y="83486"/>
                  </a:cubicBezTo>
                  <a:cubicBezTo>
                    <a:pt x="71285" y="82687"/>
                    <a:pt x="63134" y="84072"/>
                    <a:pt x="59937" y="80769"/>
                  </a:cubicBezTo>
                  <a:cubicBezTo>
                    <a:pt x="39372" y="59191"/>
                    <a:pt x="19872" y="36602"/>
                    <a:pt x="0" y="14332"/>
                  </a:cubicBezTo>
                  <a:cubicBezTo>
                    <a:pt x="5008" y="9537"/>
                    <a:pt x="10016" y="4742"/>
                    <a:pt x="1507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0" name="任意多边形: 形状 503"/>
            <p:cNvSpPr/>
            <p:nvPr/>
          </p:nvSpPr>
          <p:spPr>
            <a:xfrm>
              <a:off x="10379494" y="4792958"/>
              <a:ext cx="63293" cy="63899"/>
            </a:xfrm>
            <a:custGeom>
              <a:avLst/>
              <a:gdLst>
                <a:gd name="connsiteX0" fmla="*/ 63294 w 63293"/>
                <a:gd name="connsiteY0" fmla="*/ 63880 h 63899"/>
                <a:gd name="connsiteX1" fmla="*/ 0 w 63293"/>
                <a:gd name="connsiteY1" fmla="*/ 320 h 63899"/>
                <a:gd name="connsiteX2" fmla="*/ 63294 w 63293"/>
                <a:gd name="connsiteY2" fmla="*/ 63880 h 63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293" h="63899">
                  <a:moveTo>
                    <a:pt x="63294" y="63880"/>
                  </a:moveTo>
                  <a:cubicBezTo>
                    <a:pt x="21098" y="64573"/>
                    <a:pt x="2611" y="46032"/>
                    <a:pt x="0" y="320"/>
                  </a:cubicBezTo>
                  <a:cubicBezTo>
                    <a:pt x="31540" y="-2024"/>
                    <a:pt x="40970" y="7459"/>
                    <a:pt x="63294" y="638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1" name="任意多边形: 形状 504"/>
            <p:cNvSpPr/>
            <p:nvPr/>
          </p:nvSpPr>
          <p:spPr>
            <a:xfrm>
              <a:off x="10035534" y="4416232"/>
              <a:ext cx="62515" cy="59600"/>
            </a:xfrm>
            <a:custGeom>
              <a:avLst/>
              <a:gdLst>
                <a:gd name="connsiteX0" fmla="*/ 0 w 62515"/>
                <a:gd name="connsiteY0" fmla="*/ 1333 h 59600"/>
                <a:gd name="connsiteX1" fmla="*/ 61376 w 62515"/>
                <a:gd name="connsiteY1" fmla="*/ 37188 h 59600"/>
                <a:gd name="connsiteX2" fmla="*/ 59618 w 62515"/>
                <a:gd name="connsiteY2" fmla="*/ 56848 h 59600"/>
                <a:gd name="connsiteX3" fmla="*/ 37135 w 62515"/>
                <a:gd name="connsiteY3" fmla="*/ 57114 h 59600"/>
                <a:gd name="connsiteX4" fmla="*/ 0 w 62515"/>
                <a:gd name="connsiteY4" fmla="*/ 1333 h 5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15" h="59599">
                  <a:moveTo>
                    <a:pt x="0" y="1333"/>
                  </a:moveTo>
                  <a:cubicBezTo>
                    <a:pt x="37241" y="-5007"/>
                    <a:pt x="53065" y="11988"/>
                    <a:pt x="61376" y="37188"/>
                  </a:cubicBezTo>
                  <a:cubicBezTo>
                    <a:pt x="63347" y="43262"/>
                    <a:pt x="62761" y="55303"/>
                    <a:pt x="59618" y="56848"/>
                  </a:cubicBezTo>
                  <a:cubicBezTo>
                    <a:pt x="53278" y="59938"/>
                    <a:pt x="40172" y="60950"/>
                    <a:pt x="37135" y="57114"/>
                  </a:cubicBezTo>
                  <a:cubicBezTo>
                    <a:pt x="23389" y="39586"/>
                    <a:pt x="12147" y="20086"/>
                    <a:pt x="0" y="13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2" name="任意多边形: 形状 505"/>
            <p:cNvSpPr/>
            <p:nvPr/>
          </p:nvSpPr>
          <p:spPr>
            <a:xfrm>
              <a:off x="9639521" y="4141251"/>
              <a:ext cx="58552" cy="58676"/>
            </a:xfrm>
            <a:custGeom>
              <a:avLst/>
              <a:gdLst>
                <a:gd name="connsiteX0" fmla="*/ 0 w 58552"/>
                <a:gd name="connsiteY0" fmla="*/ 3053 h 58676"/>
                <a:gd name="connsiteX1" fmla="*/ 58552 w 58552"/>
                <a:gd name="connsiteY1" fmla="*/ 58035 h 58676"/>
                <a:gd name="connsiteX2" fmla="*/ 0 w 58552"/>
                <a:gd name="connsiteY2" fmla="*/ 3053 h 58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552" h="58676">
                  <a:moveTo>
                    <a:pt x="0" y="3053"/>
                  </a:moveTo>
                  <a:cubicBezTo>
                    <a:pt x="36069" y="-7816"/>
                    <a:pt x="54343" y="10298"/>
                    <a:pt x="58552" y="58035"/>
                  </a:cubicBezTo>
                  <a:cubicBezTo>
                    <a:pt x="24508" y="61605"/>
                    <a:pt x="13160" y="51216"/>
                    <a:pt x="0" y="30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3" name="任意多边形: 形状 506"/>
            <p:cNvSpPr/>
            <p:nvPr/>
          </p:nvSpPr>
          <p:spPr>
            <a:xfrm>
              <a:off x="6829869" y="5363242"/>
              <a:ext cx="52709" cy="67642"/>
            </a:xfrm>
            <a:custGeom>
              <a:avLst/>
              <a:gdLst>
                <a:gd name="connsiteX0" fmla="*/ 27070 w 52709"/>
                <a:gd name="connsiteY0" fmla="*/ 0 h 67642"/>
                <a:gd name="connsiteX1" fmla="*/ 52696 w 52709"/>
                <a:gd name="connsiteY1" fmla="*/ 44434 h 67642"/>
                <a:gd name="connsiteX2" fmla="*/ 27549 w 52709"/>
                <a:gd name="connsiteY2" fmla="*/ 66810 h 67642"/>
                <a:gd name="connsiteX3" fmla="*/ 111 w 52709"/>
                <a:gd name="connsiteY3" fmla="*/ 37720 h 67642"/>
                <a:gd name="connsiteX4" fmla="*/ 27070 w 52709"/>
                <a:gd name="connsiteY4" fmla="*/ 0 h 6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09" h="67642">
                  <a:moveTo>
                    <a:pt x="27070" y="0"/>
                  </a:moveTo>
                  <a:cubicBezTo>
                    <a:pt x="40069" y="21045"/>
                    <a:pt x="51737" y="32340"/>
                    <a:pt x="52696" y="44434"/>
                  </a:cubicBezTo>
                  <a:cubicBezTo>
                    <a:pt x="53229" y="51519"/>
                    <a:pt x="37672" y="64413"/>
                    <a:pt x="27549" y="66810"/>
                  </a:cubicBezTo>
                  <a:cubicBezTo>
                    <a:pt x="6185" y="71765"/>
                    <a:pt x="-1008" y="53651"/>
                    <a:pt x="111" y="37720"/>
                  </a:cubicBezTo>
                  <a:cubicBezTo>
                    <a:pt x="804" y="27971"/>
                    <a:pt x="12845" y="19073"/>
                    <a:pt x="2707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4" name="任意多边形: 形状 507"/>
            <p:cNvSpPr/>
            <p:nvPr/>
          </p:nvSpPr>
          <p:spPr>
            <a:xfrm>
              <a:off x="7742935" y="4140665"/>
              <a:ext cx="57390" cy="53091"/>
            </a:xfrm>
            <a:custGeom>
              <a:avLst/>
              <a:gdLst>
                <a:gd name="connsiteX0" fmla="*/ 55739 w 57390"/>
                <a:gd name="connsiteY0" fmla="*/ 39494 h 53091"/>
                <a:gd name="connsiteX1" fmla="*/ 32030 w 57390"/>
                <a:gd name="connsiteY1" fmla="*/ 53079 h 53091"/>
                <a:gd name="connsiteX2" fmla="*/ 437 w 57390"/>
                <a:gd name="connsiteY2" fmla="*/ 23457 h 53091"/>
                <a:gd name="connsiteX3" fmla="*/ 19723 w 57390"/>
                <a:gd name="connsiteY3" fmla="*/ 68 h 53091"/>
                <a:gd name="connsiteX4" fmla="*/ 57390 w 57390"/>
                <a:gd name="connsiteY4" fmla="*/ 25215 h 53091"/>
                <a:gd name="connsiteX5" fmla="*/ 55739 w 57390"/>
                <a:gd name="connsiteY5" fmla="*/ 39494 h 5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389" h="53091">
                  <a:moveTo>
                    <a:pt x="55739" y="39494"/>
                  </a:moveTo>
                  <a:cubicBezTo>
                    <a:pt x="47854" y="44289"/>
                    <a:pt x="40022" y="52920"/>
                    <a:pt x="32030" y="53079"/>
                  </a:cubicBezTo>
                  <a:cubicBezTo>
                    <a:pt x="13596" y="53452"/>
                    <a:pt x="-2920" y="45301"/>
                    <a:pt x="437" y="23457"/>
                  </a:cubicBezTo>
                  <a:cubicBezTo>
                    <a:pt x="1822" y="14400"/>
                    <a:pt x="16740" y="-1157"/>
                    <a:pt x="19723" y="68"/>
                  </a:cubicBezTo>
                  <a:cubicBezTo>
                    <a:pt x="33416" y="5769"/>
                    <a:pt x="45030" y="16371"/>
                    <a:pt x="57390" y="25215"/>
                  </a:cubicBezTo>
                  <a:cubicBezTo>
                    <a:pt x="56804" y="29957"/>
                    <a:pt x="56272" y="34752"/>
                    <a:pt x="55739" y="394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5" name="任意多边形: 形状 508"/>
            <p:cNvSpPr/>
            <p:nvPr/>
          </p:nvSpPr>
          <p:spPr>
            <a:xfrm>
              <a:off x="7020202" y="5361527"/>
              <a:ext cx="57546" cy="65913"/>
            </a:xfrm>
            <a:custGeom>
              <a:avLst/>
              <a:gdLst>
                <a:gd name="connsiteX0" fmla="*/ 27790 w 57546"/>
                <a:gd name="connsiteY0" fmla="*/ 65914 h 65913"/>
                <a:gd name="connsiteX1" fmla="*/ 778 w 57546"/>
                <a:gd name="connsiteY1" fmla="*/ 23239 h 65913"/>
                <a:gd name="connsiteX2" fmla="*/ 26511 w 57546"/>
                <a:gd name="connsiteY2" fmla="*/ 10 h 65913"/>
                <a:gd name="connsiteX3" fmla="*/ 57412 w 57546"/>
                <a:gd name="connsiteY3" fmla="*/ 31923 h 65913"/>
                <a:gd name="connsiteX4" fmla="*/ 27790 w 57546"/>
                <a:gd name="connsiteY4" fmla="*/ 65914 h 6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46" h="65913">
                  <a:moveTo>
                    <a:pt x="27790" y="65914"/>
                  </a:moveTo>
                  <a:cubicBezTo>
                    <a:pt x="14790" y="46095"/>
                    <a:pt x="3655" y="35652"/>
                    <a:pt x="778" y="23239"/>
                  </a:cubicBezTo>
                  <a:cubicBezTo>
                    <a:pt x="-3484" y="5124"/>
                    <a:pt x="10421" y="329"/>
                    <a:pt x="26511" y="10"/>
                  </a:cubicBezTo>
                  <a:cubicBezTo>
                    <a:pt x="48781" y="-417"/>
                    <a:pt x="58851" y="13382"/>
                    <a:pt x="57412" y="31923"/>
                  </a:cubicBezTo>
                  <a:cubicBezTo>
                    <a:pt x="56773" y="40927"/>
                    <a:pt x="43347" y="48865"/>
                    <a:pt x="27790" y="659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6" name="任意多边形: 形状 509"/>
            <p:cNvSpPr/>
            <p:nvPr/>
          </p:nvSpPr>
          <p:spPr>
            <a:xfrm>
              <a:off x="11824383" y="6461080"/>
              <a:ext cx="85190" cy="77412"/>
            </a:xfrm>
            <a:custGeom>
              <a:avLst/>
              <a:gdLst>
                <a:gd name="connsiteX0" fmla="*/ 85191 w 85190"/>
                <a:gd name="connsiteY0" fmla="*/ 77413 h 77412"/>
                <a:gd name="connsiteX1" fmla="*/ 0 w 85190"/>
                <a:gd name="connsiteY1" fmla="*/ 0 h 77412"/>
                <a:gd name="connsiteX2" fmla="*/ 85191 w 85190"/>
                <a:gd name="connsiteY2" fmla="*/ 77413 h 7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190" h="77412">
                  <a:moveTo>
                    <a:pt x="85191" y="77413"/>
                  </a:moveTo>
                  <a:cubicBezTo>
                    <a:pt x="47897" y="73470"/>
                    <a:pt x="20352" y="48429"/>
                    <a:pt x="0" y="0"/>
                  </a:cubicBezTo>
                  <a:cubicBezTo>
                    <a:pt x="36815" y="9324"/>
                    <a:pt x="59777" y="30208"/>
                    <a:pt x="85191" y="774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7" name="任意多边形: 形状 510"/>
            <p:cNvSpPr/>
            <p:nvPr/>
          </p:nvSpPr>
          <p:spPr>
            <a:xfrm>
              <a:off x="8066551" y="4156942"/>
              <a:ext cx="55304" cy="51778"/>
            </a:xfrm>
            <a:custGeom>
              <a:avLst/>
              <a:gdLst>
                <a:gd name="connsiteX0" fmla="*/ 55304 w 55304"/>
                <a:gd name="connsiteY0" fmla="*/ 48684 h 51778"/>
                <a:gd name="connsiteX1" fmla="*/ 55 w 55304"/>
                <a:gd name="connsiteY1" fmla="*/ 5050 h 51778"/>
                <a:gd name="connsiteX2" fmla="*/ 55304 w 55304"/>
                <a:gd name="connsiteY2" fmla="*/ 48684 h 5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04" h="51778">
                  <a:moveTo>
                    <a:pt x="55304" y="48684"/>
                  </a:moveTo>
                  <a:cubicBezTo>
                    <a:pt x="6609" y="56836"/>
                    <a:pt x="-744" y="51028"/>
                    <a:pt x="55" y="5050"/>
                  </a:cubicBezTo>
                  <a:cubicBezTo>
                    <a:pt x="38469" y="-8376"/>
                    <a:pt x="54878" y="4570"/>
                    <a:pt x="55304" y="486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8" name="任意多边形: 形状 511"/>
            <p:cNvSpPr/>
            <p:nvPr/>
          </p:nvSpPr>
          <p:spPr>
            <a:xfrm>
              <a:off x="8021742" y="3992081"/>
              <a:ext cx="51809" cy="69109"/>
            </a:xfrm>
            <a:custGeom>
              <a:avLst/>
              <a:gdLst>
                <a:gd name="connsiteX0" fmla="*/ 31599 w 51809"/>
                <a:gd name="connsiteY0" fmla="*/ 69109 h 69109"/>
                <a:gd name="connsiteX1" fmla="*/ 165 w 51809"/>
                <a:gd name="connsiteY1" fmla="*/ 21426 h 69109"/>
                <a:gd name="connsiteX2" fmla="*/ 17853 w 51809"/>
                <a:gd name="connsiteY2" fmla="*/ 62 h 69109"/>
                <a:gd name="connsiteX3" fmla="*/ 51791 w 51809"/>
                <a:gd name="connsiteY3" fmla="*/ 37676 h 69109"/>
                <a:gd name="connsiteX4" fmla="*/ 31599 w 51809"/>
                <a:gd name="connsiteY4" fmla="*/ 69109 h 6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9" h="69109">
                  <a:moveTo>
                    <a:pt x="31599" y="69109"/>
                  </a:moveTo>
                  <a:cubicBezTo>
                    <a:pt x="16681" y="47639"/>
                    <a:pt x="5599" y="35598"/>
                    <a:pt x="165" y="21426"/>
                  </a:cubicBezTo>
                  <a:cubicBezTo>
                    <a:pt x="-1593" y="16897"/>
                    <a:pt x="11140" y="435"/>
                    <a:pt x="17853" y="62"/>
                  </a:cubicBezTo>
                  <a:cubicBezTo>
                    <a:pt x="41935" y="-1217"/>
                    <a:pt x="50192" y="17590"/>
                    <a:pt x="51791" y="37676"/>
                  </a:cubicBezTo>
                  <a:cubicBezTo>
                    <a:pt x="52270" y="44229"/>
                    <a:pt x="43320" y="51528"/>
                    <a:pt x="31599" y="69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9" name="任意多边形: 形状 512"/>
            <p:cNvSpPr/>
            <p:nvPr/>
          </p:nvSpPr>
          <p:spPr>
            <a:xfrm>
              <a:off x="7860258" y="3979247"/>
              <a:ext cx="52487" cy="68197"/>
            </a:xfrm>
            <a:custGeom>
              <a:avLst/>
              <a:gdLst>
                <a:gd name="connsiteX0" fmla="*/ 28561 w 52487"/>
                <a:gd name="connsiteY0" fmla="*/ 68197 h 68197"/>
                <a:gd name="connsiteX1" fmla="*/ 111 w 52487"/>
                <a:gd name="connsiteY1" fmla="*/ 20354 h 68197"/>
                <a:gd name="connsiteX2" fmla="*/ 19131 w 52487"/>
                <a:gd name="connsiteY2" fmla="*/ 2 h 68197"/>
                <a:gd name="connsiteX3" fmla="*/ 52483 w 52487"/>
                <a:gd name="connsiteY3" fmla="*/ 39587 h 68197"/>
                <a:gd name="connsiteX4" fmla="*/ 28561 w 52487"/>
                <a:gd name="connsiteY4" fmla="*/ 68197 h 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7" h="68197">
                  <a:moveTo>
                    <a:pt x="28561" y="68197"/>
                  </a:moveTo>
                  <a:cubicBezTo>
                    <a:pt x="15401" y="47259"/>
                    <a:pt x="4906" y="34739"/>
                    <a:pt x="111" y="20354"/>
                  </a:cubicBezTo>
                  <a:cubicBezTo>
                    <a:pt x="-1381" y="15826"/>
                    <a:pt x="12578" y="-211"/>
                    <a:pt x="19131" y="2"/>
                  </a:cubicBezTo>
                  <a:cubicBezTo>
                    <a:pt x="42413" y="695"/>
                    <a:pt x="51470" y="19235"/>
                    <a:pt x="52483" y="39587"/>
                  </a:cubicBezTo>
                  <a:cubicBezTo>
                    <a:pt x="52749" y="45874"/>
                    <a:pt x="41987" y="52694"/>
                    <a:pt x="28561" y="681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0" name="任意多边形: 形状 513"/>
            <p:cNvSpPr/>
            <p:nvPr/>
          </p:nvSpPr>
          <p:spPr>
            <a:xfrm>
              <a:off x="6763749" y="6481015"/>
              <a:ext cx="57810" cy="62219"/>
            </a:xfrm>
            <a:custGeom>
              <a:avLst/>
              <a:gdLst>
                <a:gd name="connsiteX0" fmla="*/ 27604 w 57810"/>
                <a:gd name="connsiteY0" fmla="*/ 62220 h 62219"/>
                <a:gd name="connsiteX1" fmla="*/ 912 w 57810"/>
                <a:gd name="connsiteY1" fmla="*/ 24180 h 62219"/>
                <a:gd name="connsiteX2" fmla="*/ 29043 w 57810"/>
                <a:gd name="connsiteY2" fmla="*/ 45 h 62219"/>
                <a:gd name="connsiteX3" fmla="*/ 57333 w 57810"/>
                <a:gd name="connsiteY3" fmla="*/ 29827 h 62219"/>
                <a:gd name="connsiteX4" fmla="*/ 27604 w 57810"/>
                <a:gd name="connsiteY4" fmla="*/ 62220 h 6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810" h="62219">
                  <a:moveTo>
                    <a:pt x="27604" y="62220"/>
                  </a:moveTo>
                  <a:cubicBezTo>
                    <a:pt x="15297" y="45331"/>
                    <a:pt x="3683" y="35794"/>
                    <a:pt x="912" y="24180"/>
                  </a:cubicBezTo>
                  <a:cubicBezTo>
                    <a:pt x="-4256" y="2762"/>
                    <a:pt x="13539" y="737"/>
                    <a:pt x="29043" y="45"/>
                  </a:cubicBezTo>
                  <a:cubicBezTo>
                    <a:pt x="49555" y="-861"/>
                    <a:pt x="60263" y="12086"/>
                    <a:pt x="57333" y="29827"/>
                  </a:cubicBezTo>
                  <a:cubicBezTo>
                    <a:pt x="55682" y="39470"/>
                    <a:pt x="41989" y="47195"/>
                    <a:pt x="27604" y="622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1" name="任意多边形: 形状 514"/>
            <p:cNvSpPr/>
            <p:nvPr/>
          </p:nvSpPr>
          <p:spPr>
            <a:xfrm>
              <a:off x="11052284" y="5537779"/>
              <a:ext cx="66810" cy="68248"/>
            </a:xfrm>
            <a:custGeom>
              <a:avLst/>
              <a:gdLst>
                <a:gd name="connsiteX0" fmla="*/ 66810 w 66810"/>
                <a:gd name="connsiteY0" fmla="*/ 68249 h 68248"/>
                <a:gd name="connsiteX1" fmla="*/ 0 w 66810"/>
                <a:gd name="connsiteY1" fmla="*/ 0 h 68248"/>
                <a:gd name="connsiteX2" fmla="*/ 66810 w 66810"/>
                <a:gd name="connsiteY2" fmla="*/ 68249 h 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810" h="68248">
                  <a:moveTo>
                    <a:pt x="66810" y="68249"/>
                  </a:moveTo>
                  <a:cubicBezTo>
                    <a:pt x="31753" y="66704"/>
                    <a:pt x="13159" y="46884"/>
                    <a:pt x="0" y="0"/>
                  </a:cubicBezTo>
                  <a:cubicBezTo>
                    <a:pt x="35163" y="1332"/>
                    <a:pt x="57167" y="23282"/>
                    <a:pt x="66810" y="682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2" name="任意多边形: 形状 515"/>
            <p:cNvSpPr/>
            <p:nvPr/>
          </p:nvSpPr>
          <p:spPr>
            <a:xfrm>
              <a:off x="9761448" y="4177655"/>
              <a:ext cx="52067" cy="61267"/>
            </a:xfrm>
            <a:custGeom>
              <a:avLst/>
              <a:gdLst>
                <a:gd name="connsiteX0" fmla="*/ 132 w 52067"/>
                <a:gd name="connsiteY0" fmla="*/ 0 h 61267"/>
                <a:gd name="connsiteX1" fmla="*/ 51865 w 52067"/>
                <a:gd name="connsiteY1" fmla="*/ 61163 h 61267"/>
                <a:gd name="connsiteX2" fmla="*/ 132 w 52067"/>
                <a:gd name="connsiteY2" fmla="*/ 0 h 6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67" h="61267">
                  <a:moveTo>
                    <a:pt x="132" y="0"/>
                  </a:moveTo>
                  <a:cubicBezTo>
                    <a:pt x="41049" y="6766"/>
                    <a:pt x="53889" y="22483"/>
                    <a:pt x="51865" y="61163"/>
                  </a:cubicBezTo>
                  <a:cubicBezTo>
                    <a:pt x="14091" y="62814"/>
                    <a:pt x="-1626" y="45073"/>
                    <a:pt x="13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3" name="任意多边形: 形状 516"/>
            <p:cNvSpPr/>
            <p:nvPr/>
          </p:nvSpPr>
          <p:spPr>
            <a:xfrm>
              <a:off x="6968116" y="5188532"/>
              <a:ext cx="56540" cy="50145"/>
            </a:xfrm>
            <a:custGeom>
              <a:avLst/>
              <a:gdLst>
                <a:gd name="connsiteX0" fmla="*/ 56540 w 56540"/>
                <a:gd name="connsiteY0" fmla="*/ 43967 h 50145"/>
                <a:gd name="connsiteX1" fmla="*/ 279 w 56540"/>
                <a:gd name="connsiteY1" fmla="*/ 21111 h 50145"/>
                <a:gd name="connsiteX2" fmla="*/ 27184 w 56540"/>
                <a:gd name="connsiteY2" fmla="*/ 13 h 50145"/>
                <a:gd name="connsiteX3" fmla="*/ 56540 w 56540"/>
                <a:gd name="connsiteY3" fmla="*/ 43967 h 5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540" h="50145">
                  <a:moveTo>
                    <a:pt x="56540" y="43967"/>
                  </a:moveTo>
                  <a:cubicBezTo>
                    <a:pt x="14344" y="59204"/>
                    <a:pt x="2996" y="44233"/>
                    <a:pt x="279" y="21111"/>
                  </a:cubicBezTo>
                  <a:cubicBezTo>
                    <a:pt x="-2278" y="-626"/>
                    <a:pt x="13225" y="279"/>
                    <a:pt x="27184" y="13"/>
                  </a:cubicBezTo>
                  <a:cubicBezTo>
                    <a:pt x="60323" y="-626"/>
                    <a:pt x="55688" y="22762"/>
                    <a:pt x="56540" y="439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4" name="任意多边形: 形状 517"/>
            <p:cNvSpPr/>
            <p:nvPr/>
          </p:nvSpPr>
          <p:spPr>
            <a:xfrm>
              <a:off x="7105412" y="5001831"/>
              <a:ext cx="54898" cy="50688"/>
            </a:xfrm>
            <a:custGeom>
              <a:avLst/>
              <a:gdLst>
                <a:gd name="connsiteX0" fmla="*/ 41090 w 54898"/>
                <a:gd name="connsiteY0" fmla="*/ 50429 h 50688"/>
                <a:gd name="connsiteX1" fmla="*/ 66 w 54898"/>
                <a:gd name="connsiteY1" fmla="*/ 20328 h 50688"/>
                <a:gd name="connsiteX2" fmla="*/ 21057 w 54898"/>
                <a:gd name="connsiteY2" fmla="*/ 934 h 50688"/>
                <a:gd name="connsiteX3" fmla="*/ 54889 w 54898"/>
                <a:gd name="connsiteY3" fmla="*/ 28532 h 50688"/>
                <a:gd name="connsiteX4" fmla="*/ 41090 w 54898"/>
                <a:gd name="connsiteY4" fmla="*/ 50429 h 5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98" h="50688">
                  <a:moveTo>
                    <a:pt x="41090" y="50429"/>
                  </a:moveTo>
                  <a:cubicBezTo>
                    <a:pt x="9549" y="52720"/>
                    <a:pt x="-946" y="39614"/>
                    <a:pt x="66" y="20328"/>
                  </a:cubicBezTo>
                  <a:cubicBezTo>
                    <a:pt x="439" y="13242"/>
                    <a:pt x="12693" y="2746"/>
                    <a:pt x="21057" y="934"/>
                  </a:cubicBezTo>
                  <a:cubicBezTo>
                    <a:pt x="41409" y="-3488"/>
                    <a:pt x="55315" y="8127"/>
                    <a:pt x="54889" y="28532"/>
                  </a:cubicBezTo>
                  <a:cubicBezTo>
                    <a:pt x="54782" y="37483"/>
                    <a:pt x="43860" y="46327"/>
                    <a:pt x="41090" y="504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5" name="任意多边形: 形状 518"/>
            <p:cNvSpPr/>
            <p:nvPr/>
          </p:nvSpPr>
          <p:spPr>
            <a:xfrm>
              <a:off x="11214834" y="5716419"/>
              <a:ext cx="81514" cy="77998"/>
            </a:xfrm>
            <a:custGeom>
              <a:avLst/>
              <a:gdLst>
                <a:gd name="connsiteX0" fmla="*/ 0 w 81514"/>
                <a:gd name="connsiteY0" fmla="*/ 0 h 77998"/>
                <a:gd name="connsiteX1" fmla="*/ 81515 w 81514"/>
                <a:gd name="connsiteY1" fmla="*/ 77999 h 77998"/>
                <a:gd name="connsiteX2" fmla="*/ 0 w 81514"/>
                <a:gd name="connsiteY2" fmla="*/ 0 h 7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514" h="77998">
                  <a:moveTo>
                    <a:pt x="0" y="0"/>
                  </a:moveTo>
                  <a:cubicBezTo>
                    <a:pt x="49335" y="7619"/>
                    <a:pt x="65371" y="38999"/>
                    <a:pt x="81515" y="77999"/>
                  </a:cubicBezTo>
                  <a:cubicBezTo>
                    <a:pt x="33991" y="72191"/>
                    <a:pt x="23229" y="3479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6" name="任意多边形: 形状 519"/>
            <p:cNvSpPr/>
            <p:nvPr/>
          </p:nvSpPr>
          <p:spPr>
            <a:xfrm>
              <a:off x="7056195" y="4833091"/>
              <a:ext cx="55492" cy="51312"/>
            </a:xfrm>
            <a:custGeom>
              <a:avLst/>
              <a:gdLst>
                <a:gd name="connsiteX0" fmla="*/ 41878 w 55492"/>
                <a:gd name="connsiteY0" fmla="*/ 50919 h 51312"/>
                <a:gd name="connsiteX1" fmla="*/ 1 w 55492"/>
                <a:gd name="connsiteY1" fmla="*/ 17727 h 51312"/>
                <a:gd name="connsiteX2" fmla="*/ 23177 w 55492"/>
                <a:gd name="connsiteY2" fmla="*/ 465 h 51312"/>
                <a:gd name="connsiteX3" fmla="*/ 55357 w 55492"/>
                <a:gd name="connsiteY3" fmla="*/ 29768 h 51312"/>
                <a:gd name="connsiteX4" fmla="*/ 41878 w 55492"/>
                <a:gd name="connsiteY4" fmla="*/ 50919 h 5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92" h="51311">
                  <a:moveTo>
                    <a:pt x="41878" y="50919"/>
                  </a:moveTo>
                  <a:cubicBezTo>
                    <a:pt x="7034" y="54222"/>
                    <a:pt x="534" y="36161"/>
                    <a:pt x="1" y="17727"/>
                  </a:cubicBezTo>
                  <a:cubicBezTo>
                    <a:pt x="-159" y="11920"/>
                    <a:pt x="14333" y="1744"/>
                    <a:pt x="23177" y="465"/>
                  </a:cubicBezTo>
                  <a:cubicBezTo>
                    <a:pt x="43423" y="-2519"/>
                    <a:pt x="57008" y="9043"/>
                    <a:pt x="55357" y="29768"/>
                  </a:cubicBezTo>
                  <a:cubicBezTo>
                    <a:pt x="54664" y="38878"/>
                    <a:pt x="44328" y="47296"/>
                    <a:pt x="41878" y="509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7" name="任意多边形: 形状 520"/>
            <p:cNvSpPr/>
            <p:nvPr/>
          </p:nvSpPr>
          <p:spPr>
            <a:xfrm>
              <a:off x="10212096" y="4602065"/>
              <a:ext cx="55621" cy="69154"/>
            </a:xfrm>
            <a:custGeom>
              <a:avLst/>
              <a:gdLst>
                <a:gd name="connsiteX0" fmla="*/ 0 w 55621"/>
                <a:gd name="connsiteY0" fmla="*/ 0 h 69154"/>
                <a:gd name="connsiteX1" fmla="*/ 55622 w 55621"/>
                <a:gd name="connsiteY1" fmla="*/ 69154 h 69154"/>
                <a:gd name="connsiteX2" fmla="*/ 0 w 55621"/>
                <a:gd name="connsiteY2" fmla="*/ 0 h 6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621" h="69154">
                  <a:moveTo>
                    <a:pt x="0" y="0"/>
                  </a:moveTo>
                  <a:cubicBezTo>
                    <a:pt x="38520" y="5754"/>
                    <a:pt x="51413" y="22430"/>
                    <a:pt x="55622" y="69154"/>
                  </a:cubicBezTo>
                  <a:cubicBezTo>
                    <a:pt x="16836" y="61536"/>
                    <a:pt x="426" y="4187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8" name="任意多边形: 形状 521"/>
            <p:cNvSpPr/>
            <p:nvPr/>
          </p:nvSpPr>
          <p:spPr>
            <a:xfrm>
              <a:off x="8582388" y="3893176"/>
              <a:ext cx="54501" cy="57630"/>
            </a:xfrm>
            <a:custGeom>
              <a:avLst/>
              <a:gdLst>
                <a:gd name="connsiteX0" fmla="*/ 54502 w 54501"/>
                <a:gd name="connsiteY0" fmla="*/ 54959 h 57630"/>
                <a:gd name="connsiteX1" fmla="*/ 105 w 54501"/>
                <a:gd name="connsiteY1" fmla="*/ 28214 h 57630"/>
                <a:gd name="connsiteX2" fmla="*/ 12146 w 54501"/>
                <a:gd name="connsiteY2" fmla="*/ 1628 h 57630"/>
                <a:gd name="connsiteX3" fmla="*/ 54502 w 54501"/>
                <a:gd name="connsiteY3" fmla="*/ 54959 h 5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00" h="57630">
                  <a:moveTo>
                    <a:pt x="54502" y="54959"/>
                  </a:moveTo>
                  <a:cubicBezTo>
                    <a:pt x="21097" y="62471"/>
                    <a:pt x="3249" y="54320"/>
                    <a:pt x="105" y="28214"/>
                  </a:cubicBezTo>
                  <a:cubicBezTo>
                    <a:pt x="-907" y="19583"/>
                    <a:pt x="5540" y="3973"/>
                    <a:pt x="12146" y="1628"/>
                  </a:cubicBezTo>
                  <a:cubicBezTo>
                    <a:pt x="33457" y="-5937"/>
                    <a:pt x="48055" y="13030"/>
                    <a:pt x="54502" y="549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9" name="任意多边形: 形状 522"/>
            <p:cNvSpPr/>
            <p:nvPr/>
          </p:nvSpPr>
          <p:spPr>
            <a:xfrm>
              <a:off x="12008242" y="6701149"/>
              <a:ext cx="88069" cy="89559"/>
            </a:xfrm>
            <a:custGeom>
              <a:avLst/>
              <a:gdLst>
                <a:gd name="connsiteX0" fmla="*/ 1014 w 88069"/>
                <a:gd name="connsiteY0" fmla="*/ 28503 h 89559"/>
                <a:gd name="connsiteX1" fmla="*/ 1014 w 88069"/>
                <a:gd name="connsiteY1" fmla="*/ 5967 h 89559"/>
                <a:gd name="connsiteX2" fmla="*/ 11563 w 88069"/>
                <a:gd name="connsiteY2" fmla="*/ 0 h 89559"/>
                <a:gd name="connsiteX3" fmla="*/ 88070 w 88069"/>
                <a:gd name="connsiteY3" fmla="*/ 76933 h 89559"/>
                <a:gd name="connsiteX4" fmla="*/ 77148 w 88069"/>
                <a:gd name="connsiteY4" fmla="*/ 89560 h 89559"/>
                <a:gd name="connsiteX5" fmla="*/ 23444 w 88069"/>
                <a:gd name="connsiteY5" fmla="*/ 45712 h 89559"/>
                <a:gd name="connsiteX6" fmla="*/ 2 w 88069"/>
                <a:gd name="connsiteY6" fmla="*/ 27331 h 89559"/>
                <a:gd name="connsiteX7" fmla="*/ 1014 w 88069"/>
                <a:gd name="connsiteY7" fmla="*/ 28503 h 8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069" h="89559">
                  <a:moveTo>
                    <a:pt x="1014" y="28503"/>
                  </a:moveTo>
                  <a:cubicBezTo>
                    <a:pt x="1014" y="20991"/>
                    <a:pt x="1014" y="13479"/>
                    <a:pt x="1014" y="5967"/>
                  </a:cubicBezTo>
                  <a:cubicBezTo>
                    <a:pt x="4530" y="3996"/>
                    <a:pt x="8047" y="1971"/>
                    <a:pt x="11563" y="0"/>
                  </a:cubicBezTo>
                  <a:cubicBezTo>
                    <a:pt x="37083" y="25627"/>
                    <a:pt x="62550" y="51306"/>
                    <a:pt x="88070" y="76933"/>
                  </a:cubicBezTo>
                  <a:cubicBezTo>
                    <a:pt x="84447" y="81142"/>
                    <a:pt x="80771" y="85351"/>
                    <a:pt x="77148" y="89560"/>
                  </a:cubicBezTo>
                  <a:cubicBezTo>
                    <a:pt x="59247" y="74908"/>
                    <a:pt x="41399" y="60257"/>
                    <a:pt x="23444" y="45712"/>
                  </a:cubicBezTo>
                  <a:cubicBezTo>
                    <a:pt x="15719" y="39426"/>
                    <a:pt x="7780" y="33405"/>
                    <a:pt x="2" y="27331"/>
                  </a:cubicBezTo>
                  <a:cubicBezTo>
                    <a:pt x="-51" y="27385"/>
                    <a:pt x="1014" y="28503"/>
                    <a:pt x="1014" y="285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0" name="任意多边形: 形状 523"/>
            <p:cNvSpPr/>
            <p:nvPr/>
          </p:nvSpPr>
          <p:spPr>
            <a:xfrm>
              <a:off x="7613534" y="4301845"/>
              <a:ext cx="58317" cy="55431"/>
            </a:xfrm>
            <a:custGeom>
              <a:avLst/>
              <a:gdLst>
                <a:gd name="connsiteX0" fmla="*/ 8578 w 58317"/>
                <a:gd name="connsiteY0" fmla="*/ 0 h 55431"/>
                <a:gd name="connsiteX1" fmla="*/ 52478 w 58317"/>
                <a:gd name="connsiteY1" fmla="*/ 11774 h 55431"/>
                <a:gd name="connsiteX2" fmla="*/ 57167 w 58317"/>
                <a:gd name="connsiteY2" fmla="*/ 49655 h 55431"/>
                <a:gd name="connsiteX3" fmla="*/ 29889 w 58317"/>
                <a:gd name="connsiteY3" fmla="*/ 53970 h 55431"/>
                <a:gd name="connsiteX4" fmla="*/ 0 w 58317"/>
                <a:gd name="connsiteY4" fmla="*/ 12094 h 55431"/>
                <a:gd name="connsiteX5" fmla="*/ 8578 w 58317"/>
                <a:gd name="connsiteY5" fmla="*/ 0 h 5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17" h="55430">
                  <a:moveTo>
                    <a:pt x="8578" y="0"/>
                  </a:moveTo>
                  <a:cubicBezTo>
                    <a:pt x="23602" y="3463"/>
                    <a:pt x="41823" y="3037"/>
                    <a:pt x="52478" y="11774"/>
                  </a:cubicBezTo>
                  <a:cubicBezTo>
                    <a:pt x="59884" y="17901"/>
                    <a:pt x="58712" y="36921"/>
                    <a:pt x="57167" y="49655"/>
                  </a:cubicBezTo>
                  <a:cubicBezTo>
                    <a:pt x="56794" y="52532"/>
                    <a:pt x="34204" y="58073"/>
                    <a:pt x="29889" y="53970"/>
                  </a:cubicBezTo>
                  <a:cubicBezTo>
                    <a:pt x="17688" y="42356"/>
                    <a:pt x="9696" y="26372"/>
                    <a:pt x="0" y="12094"/>
                  </a:cubicBezTo>
                  <a:cubicBezTo>
                    <a:pt x="2824" y="8045"/>
                    <a:pt x="5701" y="4049"/>
                    <a:pt x="857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1" name="任意多边形: 形状 524"/>
            <p:cNvSpPr/>
            <p:nvPr/>
          </p:nvSpPr>
          <p:spPr>
            <a:xfrm>
              <a:off x="9929991" y="4372761"/>
              <a:ext cx="53064" cy="61532"/>
            </a:xfrm>
            <a:custGeom>
              <a:avLst/>
              <a:gdLst>
                <a:gd name="connsiteX0" fmla="*/ 0 w 53064"/>
                <a:gd name="connsiteY0" fmla="*/ 476 h 61532"/>
                <a:gd name="connsiteX1" fmla="*/ 53065 w 53064"/>
                <a:gd name="connsiteY1" fmla="*/ 61533 h 61532"/>
                <a:gd name="connsiteX2" fmla="*/ 0 w 53064"/>
                <a:gd name="connsiteY2" fmla="*/ 476 h 6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063" h="61532">
                  <a:moveTo>
                    <a:pt x="0" y="476"/>
                  </a:moveTo>
                  <a:cubicBezTo>
                    <a:pt x="39479" y="-2987"/>
                    <a:pt x="52425" y="11931"/>
                    <a:pt x="53065" y="61533"/>
                  </a:cubicBezTo>
                  <a:cubicBezTo>
                    <a:pt x="15824" y="56098"/>
                    <a:pt x="3996" y="42459"/>
                    <a:pt x="0" y="4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2" name="任意多边形: 形状 525"/>
            <p:cNvSpPr/>
            <p:nvPr/>
          </p:nvSpPr>
          <p:spPr>
            <a:xfrm>
              <a:off x="11300824" y="5840822"/>
              <a:ext cx="80982" cy="81036"/>
            </a:xfrm>
            <a:custGeom>
              <a:avLst/>
              <a:gdLst>
                <a:gd name="connsiteX0" fmla="*/ 8791 w 80982"/>
                <a:gd name="connsiteY0" fmla="*/ 0 h 81036"/>
                <a:gd name="connsiteX1" fmla="*/ 80982 w 80982"/>
                <a:gd name="connsiteY1" fmla="*/ 81035 h 81036"/>
                <a:gd name="connsiteX2" fmla="*/ 0 w 80982"/>
                <a:gd name="connsiteY2" fmla="*/ 7992 h 81036"/>
                <a:gd name="connsiteX3" fmla="*/ 8791 w 80982"/>
                <a:gd name="connsiteY3" fmla="*/ 0 h 8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82" h="81036">
                  <a:moveTo>
                    <a:pt x="8791" y="0"/>
                  </a:moveTo>
                  <a:cubicBezTo>
                    <a:pt x="31114" y="25094"/>
                    <a:pt x="53491" y="50187"/>
                    <a:pt x="80982" y="81035"/>
                  </a:cubicBezTo>
                  <a:cubicBezTo>
                    <a:pt x="37081" y="81248"/>
                    <a:pt x="8365" y="50987"/>
                    <a:pt x="0" y="7992"/>
                  </a:cubicBezTo>
                  <a:cubicBezTo>
                    <a:pt x="2931" y="5328"/>
                    <a:pt x="5860" y="2664"/>
                    <a:pt x="879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3" name="任意多边形: 形状 526"/>
            <p:cNvSpPr/>
            <p:nvPr/>
          </p:nvSpPr>
          <p:spPr>
            <a:xfrm>
              <a:off x="6779589" y="5209877"/>
              <a:ext cx="52928" cy="53096"/>
            </a:xfrm>
            <a:custGeom>
              <a:avLst/>
              <a:gdLst>
                <a:gd name="connsiteX0" fmla="*/ 20662 w 52928"/>
                <a:gd name="connsiteY0" fmla="*/ 53097 h 53096"/>
                <a:gd name="connsiteX1" fmla="*/ 44 w 52928"/>
                <a:gd name="connsiteY1" fmla="*/ 17933 h 53096"/>
                <a:gd name="connsiteX2" fmla="*/ 23966 w 52928"/>
                <a:gd name="connsiteY2" fmla="*/ 139 h 53096"/>
                <a:gd name="connsiteX3" fmla="*/ 52682 w 52928"/>
                <a:gd name="connsiteY3" fmla="*/ 24433 h 53096"/>
                <a:gd name="connsiteX4" fmla="*/ 33822 w 52928"/>
                <a:gd name="connsiteY4" fmla="*/ 52617 h 53096"/>
                <a:gd name="connsiteX5" fmla="*/ 20662 w 52928"/>
                <a:gd name="connsiteY5" fmla="*/ 53097 h 5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927" h="53096">
                  <a:moveTo>
                    <a:pt x="20662" y="53097"/>
                  </a:moveTo>
                  <a:cubicBezTo>
                    <a:pt x="13310" y="41482"/>
                    <a:pt x="3294" y="30560"/>
                    <a:pt x="44" y="17933"/>
                  </a:cubicBezTo>
                  <a:cubicBezTo>
                    <a:pt x="-1022" y="13831"/>
                    <a:pt x="17625" y="-1619"/>
                    <a:pt x="23966" y="139"/>
                  </a:cubicBezTo>
                  <a:cubicBezTo>
                    <a:pt x="35420" y="3282"/>
                    <a:pt x="48686" y="13778"/>
                    <a:pt x="52682" y="24433"/>
                  </a:cubicBezTo>
                  <a:cubicBezTo>
                    <a:pt x="54973" y="30614"/>
                    <a:pt x="40695" y="43027"/>
                    <a:pt x="33822" y="52617"/>
                  </a:cubicBezTo>
                  <a:cubicBezTo>
                    <a:pt x="29506" y="52777"/>
                    <a:pt x="25084" y="52937"/>
                    <a:pt x="20662" y="530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4" name="任意多边形: 形状 527"/>
            <p:cNvSpPr/>
            <p:nvPr/>
          </p:nvSpPr>
          <p:spPr>
            <a:xfrm>
              <a:off x="10539700" y="4976713"/>
              <a:ext cx="65962" cy="69953"/>
            </a:xfrm>
            <a:custGeom>
              <a:avLst/>
              <a:gdLst>
                <a:gd name="connsiteX0" fmla="*/ 14385 w 65962"/>
                <a:gd name="connsiteY0" fmla="*/ 0 h 69953"/>
                <a:gd name="connsiteX1" fmla="*/ 64306 w 65962"/>
                <a:gd name="connsiteY1" fmla="*/ 46938 h 69953"/>
                <a:gd name="connsiteX2" fmla="*/ 63933 w 65962"/>
                <a:gd name="connsiteY2" fmla="*/ 69953 h 69953"/>
                <a:gd name="connsiteX3" fmla="*/ 40970 w 65962"/>
                <a:gd name="connsiteY3" fmla="*/ 67130 h 69953"/>
                <a:gd name="connsiteX4" fmla="*/ 0 w 65962"/>
                <a:gd name="connsiteY4" fmla="*/ 13319 h 69953"/>
                <a:gd name="connsiteX5" fmla="*/ 14385 w 65962"/>
                <a:gd name="connsiteY5" fmla="*/ 0 h 6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62" h="69953">
                  <a:moveTo>
                    <a:pt x="14385" y="0"/>
                  </a:moveTo>
                  <a:cubicBezTo>
                    <a:pt x="31221" y="15450"/>
                    <a:pt x="48909" y="30155"/>
                    <a:pt x="64306" y="46938"/>
                  </a:cubicBezTo>
                  <a:cubicBezTo>
                    <a:pt x="68089" y="51040"/>
                    <a:pt x="64253" y="62122"/>
                    <a:pt x="63933" y="69953"/>
                  </a:cubicBezTo>
                  <a:cubicBezTo>
                    <a:pt x="56101" y="69208"/>
                    <a:pt x="44807" y="71445"/>
                    <a:pt x="40970" y="67130"/>
                  </a:cubicBezTo>
                  <a:cubicBezTo>
                    <a:pt x="26053" y="50347"/>
                    <a:pt x="13426" y="31434"/>
                    <a:pt x="0" y="13319"/>
                  </a:cubicBezTo>
                  <a:cubicBezTo>
                    <a:pt x="4795" y="8897"/>
                    <a:pt x="9590" y="4422"/>
                    <a:pt x="1438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5" name="任意多边形: 形状 528"/>
            <p:cNvSpPr/>
            <p:nvPr/>
          </p:nvSpPr>
          <p:spPr>
            <a:xfrm>
              <a:off x="10812854" y="5213265"/>
              <a:ext cx="73203" cy="76719"/>
            </a:xfrm>
            <a:custGeom>
              <a:avLst/>
              <a:gdLst>
                <a:gd name="connsiteX0" fmla="*/ 73203 w 73203"/>
                <a:gd name="connsiteY0" fmla="*/ 76720 h 76719"/>
                <a:gd name="connsiteX1" fmla="*/ 0 w 73203"/>
                <a:gd name="connsiteY1" fmla="*/ 0 h 76719"/>
                <a:gd name="connsiteX2" fmla="*/ 73203 w 73203"/>
                <a:gd name="connsiteY2" fmla="*/ 76720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203" h="76719">
                  <a:moveTo>
                    <a:pt x="73203" y="76720"/>
                  </a:moveTo>
                  <a:cubicBezTo>
                    <a:pt x="26852" y="67449"/>
                    <a:pt x="9004" y="40171"/>
                    <a:pt x="0" y="0"/>
                  </a:cubicBezTo>
                  <a:cubicBezTo>
                    <a:pt x="46724" y="5061"/>
                    <a:pt x="54556" y="42143"/>
                    <a:pt x="73203" y="767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6" name="任意多边形: 形状 529"/>
            <p:cNvSpPr/>
            <p:nvPr/>
          </p:nvSpPr>
          <p:spPr>
            <a:xfrm>
              <a:off x="9089688" y="3843390"/>
              <a:ext cx="49432" cy="58436"/>
            </a:xfrm>
            <a:custGeom>
              <a:avLst/>
              <a:gdLst>
                <a:gd name="connsiteX0" fmla="*/ 115 w 49432"/>
                <a:gd name="connsiteY0" fmla="*/ 267 h 58436"/>
                <a:gd name="connsiteX1" fmla="*/ 48225 w 49432"/>
                <a:gd name="connsiteY1" fmla="*/ 58340 h 58436"/>
                <a:gd name="connsiteX2" fmla="*/ 115 w 49432"/>
                <a:gd name="connsiteY2" fmla="*/ 267 h 58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432" h="58436">
                  <a:moveTo>
                    <a:pt x="115" y="267"/>
                  </a:moveTo>
                  <a:cubicBezTo>
                    <a:pt x="40340" y="-2343"/>
                    <a:pt x="53819" y="13960"/>
                    <a:pt x="48225" y="58340"/>
                  </a:cubicBezTo>
                  <a:cubicBezTo>
                    <a:pt x="13541" y="59938"/>
                    <a:pt x="-1483" y="41771"/>
                    <a:pt x="115" y="2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7" name="任意多边形: 形状 530"/>
            <p:cNvSpPr/>
            <p:nvPr/>
          </p:nvSpPr>
          <p:spPr>
            <a:xfrm>
              <a:off x="8678780" y="3760761"/>
              <a:ext cx="50923" cy="53231"/>
            </a:xfrm>
            <a:custGeom>
              <a:avLst/>
              <a:gdLst>
                <a:gd name="connsiteX0" fmla="*/ 253 w 50923"/>
                <a:gd name="connsiteY0" fmla="*/ 1062 h 53231"/>
                <a:gd name="connsiteX1" fmla="*/ 50920 w 50923"/>
                <a:gd name="connsiteY1" fmla="*/ 34840 h 53231"/>
                <a:gd name="connsiteX2" fmla="*/ 34084 w 50923"/>
                <a:gd name="connsiteY2" fmla="*/ 53061 h 53231"/>
                <a:gd name="connsiteX3" fmla="*/ 253 w 50923"/>
                <a:gd name="connsiteY3" fmla="*/ 1062 h 5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23" h="53231">
                  <a:moveTo>
                    <a:pt x="253" y="1062"/>
                  </a:moveTo>
                  <a:cubicBezTo>
                    <a:pt x="29929" y="-3839"/>
                    <a:pt x="49908" y="8361"/>
                    <a:pt x="50920" y="34840"/>
                  </a:cubicBezTo>
                  <a:cubicBezTo>
                    <a:pt x="51133" y="40967"/>
                    <a:pt x="40584" y="52422"/>
                    <a:pt x="34084" y="53061"/>
                  </a:cubicBezTo>
                  <a:cubicBezTo>
                    <a:pt x="11388" y="55405"/>
                    <a:pt x="-2038" y="33295"/>
                    <a:pt x="253" y="10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8" name="任意多边形: 形状 531"/>
            <p:cNvSpPr/>
            <p:nvPr/>
          </p:nvSpPr>
          <p:spPr>
            <a:xfrm>
              <a:off x="11731733" y="6334120"/>
              <a:ext cx="89026" cy="85190"/>
            </a:xfrm>
            <a:custGeom>
              <a:avLst/>
              <a:gdLst>
                <a:gd name="connsiteX0" fmla="*/ 0 w 89026"/>
                <a:gd name="connsiteY0" fmla="*/ 0 h 85190"/>
                <a:gd name="connsiteX1" fmla="*/ 89027 w 89026"/>
                <a:gd name="connsiteY1" fmla="*/ 85191 h 85190"/>
                <a:gd name="connsiteX2" fmla="*/ 0 w 89026"/>
                <a:gd name="connsiteY2" fmla="*/ 0 h 8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026" h="85190">
                  <a:moveTo>
                    <a:pt x="0" y="0"/>
                  </a:moveTo>
                  <a:cubicBezTo>
                    <a:pt x="42303" y="11295"/>
                    <a:pt x="65052" y="33725"/>
                    <a:pt x="89027" y="85191"/>
                  </a:cubicBezTo>
                  <a:cubicBezTo>
                    <a:pt x="45659" y="70753"/>
                    <a:pt x="22856" y="3931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9" name="任意多边形: 形状 532"/>
            <p:cNvSpPr/>
            <p:nvPr/>
          </p:nvSpPr>
          <p:spPr>
            <a:xfrm>
              <a:off x="6705312" y="6302260"/>
              <a:ext cx="58239" cy="52127"/>
            </a:xfrm>
            <a:custGeom>
              <a:avLst/>
              <a:gdLst>
                <a:gd name="connsiteX0" fmla="*/ 22002 w 58239"/>
                <a:gd name="connsiteY0" fmla="*/ 0 h 52127"/>
                <a:gd name="connsiteX1" fmla="*/ 58231 w 58239"/>
                <a:gd name="connsiteY1" fmla="*/ 32340 h 52127"/>
                <a:gd name="connsiteX2" fmla="*/ 29567 w 58239"/>
                <a:gd name="connsiteY2" fmla="*/ 51999 h 52127"/>
                <a:gd name="connsiteX3" fmla="*/ 318 w 58239"/>
                <a:gd name="connsiteY3" fmla="*/ 24241 h 52127"/>
                <a:gd name="connsiteX4" fmla="*/ 22002 w 58239"/>
                <a:gd name="connsiteY4" fmla="*/ 0 h 52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39" h="52126">
                  <a:moveTo>
                    <a:pt x="22002" y="0"/>
                  </a:moveTo>
                  <a:cubicBezTo>
                    <a:pt x="46723" y="4102"/>
                    <a:pt x="57805" y="11987"/>
                    <a:pt x="58231" y="32340"/>
                  </a:cubicBezTo>
                  <a:cubicBezTo>
                    <a:pt x="58657" y="53704"/>
                    <a:pt x="43260" y="51040"/>
                    <a:pt x="29567" y="51999"/>
                  </a:cubicBezTo>
                  <a:cubicBezTo>
                    <a:pt x="9215" y="53437"/>
                    <a:pt x="-2079" y="42729"/>
                    <a:pt x="318" y="24241"/>
                  </a:cubicBezTo>
                  <a:cubicBezTo>
                    <a:pt x="1437" y="15344"/>
                    <a:pt x="14383" y="8045"/>
                    <a:pt x="2200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0" name="任意多边形: 形状 533"/>
            <p:cNvSpPr/>
            <p:nvPr/>
          </p:nvSpPr>
          <p:spPr>
            <a:xfrm>
              <a:off x="9397002" y="4066223"/>
              <a:ext cx="51773" cy="59433"/>
            </a:xfrm>
            <a:custGeom>
              <a:avLst/>
              <a:gdLst>
                <a:gd name="connsiteX0" fmla="*/ 51466 w 51773"/>
                <a:gd name="connsiteY0" fmla="*/ 59433 h 59433"/>
                <a:gd name="connsiteX1" fmla="*/ 0 w 51773"/>
                <a:gd name="connsiteY1" fmla="*/ 1734 h 59433"/>
                <a:gd name="connsiteX2" fmla="*/ 51466 w 51773"/>
                <a:gd name="connsiteY2" fmla="*/ 59433 h 5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773" h="59433">
                  <a:moveTo>
                    <a:pt x="51466" y="59433"/>
                  </a:moveTo>
                  <a:cubicBezTo>
                    <a:pt x="8418" y="55224"/>
                    <a:pt x="266" y="45741"/>
                    <a:pt x="0" y="1734"/>
                  </a:cubicBezTo>
                  <a:cubicBezTo>
                    <a:pt x="31008" y="-7057"/>
                    <a:pt x="54769" y="18409"/>
                    <a:pt x="51466" y="594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1" name="任意多边形: 形状 534"/>
            <p:cNvSpPr/>
            <p:nvPr/>
          </p:nvSpPr>
          <p:spPr>
            <a:xfrm>
              <a:off x="10318438" y="4649641"/>
              <a:ext cx="54534" cy="66437"/>
            </a:xfrm>
            <a:custGeom>
              <a:avLst/>
              <a:gdLst>
                <a:gd name="connsiteX0" fmla="*/ 0 w 54534"/>
                <a:gd name="connsiteY0" fmla="*/ 0 h 66437"/>
                <a:gd name="connsiteX1" fmla="*/ 54503 w 54534"/>
                <a:gd name="connsiteY1" fmla="*/ 66437 h 66437"/>
                <a:gd name="connsiteX2" fmla="*/ 0 w 54534"/>
                <a:gd name="connsiteY2" fmla="*/ 0 h 6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34" h="66437">
                  <a:moveTo>
                    <a:pt x="0" y="0"/>
                  </a:moveTo>
                  <a:cubicBezTo>
                    <a:pt x="36602" y="2238"/>
                    <a:pt x="55409" y="26106"/>
                    <a:pt x="54503" y="66437"/>
                  </a:cubicBezTo>
                  <a:cubicBezTo>
                    <a:pt x="20299" y="61589"/>
                    <a:pt x="4741" y="4326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2" name="任意多边形: 形状 535"/>
            <p:cNvSpPr/>
            <p:nvPr/>
          </p:nvSpPr>
          <p:spPr>
            <a:xfrm>
              <a:off x="8130425" y="3838043"/>
              <a:ext cx="67564" cy="55347"/>
            </a:xfrm>
            <a:custGeom>
              <a:avLst/>
              <a:gdLst>
                <a:gd name="connsiteX0" fmla="*/ 67564 w 67564"/>
                <a:gd name="connsiteY0" fmla="*/ 35130 h 55347"/>
                <a:gd name="connsiteX1" fmla="*/ 35491 w 67564"/>
                <a:gd name="connsiteY1" fmla="*/ 55163 h 55347"/>
                <a:gd name="connsiteX2" fmla="*/ 328 w 67564"/>
                <a:gd name="connsiteY2" fmla="*/ 15151 h 55347"/>
                <a:gd name="connsiteX3" fmla="*/ 17803 w 67564"/>
                <a:gd name="connsiteY3" fmla="*/ 127 h 55347"/>
                <a:gd name="connsiteX4" fmla="*/ 67564 w 67564"/>
                <a:gd name="connsiteY4" fmla="*/ 35130 h 5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64" h="55347">
                  <a:moveTo>
                    <a:pt x="67564" y="35130"/>
                  </a:moveTo>
                  <a:cubicBezTo>
                    <a:pt x="50516" y="46159"/>
                    <a:pt x="43483" y="54097"/>
                    <a:pt x="35491" y="55163"/>
                  </a:cubicBezTo>
                  <a:cubicBezTo>
                    <a:pt x="17217" y="57613"/>
                    <a:pt x="-2815" y="35184"/>
                    <a:pt x="328" y="15151"/>
                  </a:cubicBezTo>
                  <a:cubicBezTo>
                    <a:pt x="1287" y="9024"/>
                    <a:pt x="15192" y="-1258"/>
                    <a:pt x="17803" y="127"/>
                  </a:cubicBezTo>
                  <a:cubicBezTo>
                    <a:pt x="32827" y="8385"/>
                    <a:pt x="46200" y="19520"/>
                    <a:pt x="67564" y="351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3" name="任意多边形: 形状 536"/>
            <p:cNvSpPr/>
            <p:nvPr/>
          </p:nvSpPr>
          <p:spPr>
            <a:xfrm>
              <a:off x="10481148" y="4843936"/>
              <a:ext cx="59830" cy="62769"/>
            </a:xfrm>
            <a:custGeom>
              <a:avLst/>
              <a:gdLst>
                <a:gd name="connsiteX0" fmla="*/ 59831 w 59830"/>
                <a:gd name="connsiteY0" fmla="*/ 62769 h 62769"/>
                <a:gd name="connsiteX1" fmla="*/ 0 w 59830"/>
                <a:gd name="connsiteY1" fmla="*/ 1074 h 62769"/>
                <a:gd name="connsiteX2" fmla="*/ 59831 w 59830"/>
                <a:gd name="connsiteY2" fmla="*/ 62769 h 62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30" h="62769">
                  <a:moveTo>
                    <a:pt x="59831" y="62769"/>
                  </a:moveTo>
                  <a:cubicBezTo>
                    <a:pt x="16037" y="61864"/>
                    <a:pt x="11668" y="28565"/>
                    <a:pt x="0" y="1074"/>
                  </a:cubicBezTo>
                  <a:cubicBezTo>
                    <a:pt x="37348" y="-4201"/>
                    <a:pt x="50401" y="8959"/>
                    <a:pt x="59831" y="627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4" name="任意多边形: 形状 537"/>
            <p:cNvSpPr/>
            <p:nvPr/>
          </p:nvSpPr>
          <p:spPr>
            <a:xfrm>
              <a:off x="11908349" y="6586123"/>
              <a:ext cx="94727" cy="78851"/>
            </a:xfrm>
            <a:custGeom>
              <a:avLst/>
              <a:gdLst>
                <a:gd name="connsiteX0" fmla="*/ 0 w 94727"/>
                <a:gd name="connsiteY0" fmla="*/ 0 h 78851"/>
                <a:gd name="connsiteX1" fmla="*/ 94728 w 94727"/>
                <a:gd name="connsiteY1" fmla="*/ 78851 h 78851"/>
                <a:gd name="connsiteX2" fmla="*/ 0 w 94727"/>
                <a:gd name="connsiteY2" fmla="*/ 0 h 7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727" h="78851">
                  <a:moveTo>
                    <a:pt x="0" y="0"/>
                  </a:moveTo>
                  <a:cubicBezTo>
                    <a:pt x="52692" y="4902"/>
                    <a:pt x="68515" y="42249"/>
                    <a:pt x="94728" y="78851"/>
                  </a:cubicBezTo>
                  <a:cubicBezTo>
                    <a:pt x="45446" y="69528"/>
                    <a:pt x="27545" y="3383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5" name="任意多边形: 形状 538"/>
            <p:cNvSpPr/>
            <p:nvPr/>
          </p:nvSpPr>
          <p:spPr>
            <a:xfrm>
              <a:off x="9424063" y="3791770"/>
              <a:ext cx="50839" cy="64217"/>
            </a:xfrm>
            <a:custGeom>
              <a:avLst/>
              <a:gdLst>
                <a:gd name="connsiteX0" fmla="*/ 6131 w 50839"/>
                <a:gd name="connsiteY0" fmla="*/ 49 h 64217"/>
                <a:gd name="connsiteX1" fmla="*/ 50032 w 50839"/>
                <a:gd name="connsiteY1" fmla="*/ 57482 h 64217"/>
                <a:gd name="connsiteX2" fmla="*/ 44278 w 50839"/>
                <a:gd name="connsiteY2" fmla="*/ 64195 h 64217"/>
                <a:gd name="connsiteX3" fmla="*/ 8209 w 50839"/>
                <a:gd name="connsiteY3" fmla="*/ 44429 h 64217"/>
                <a:gd name="connsiteX4" fmla="*/ 4 w 50839"/>
                <a:gd name="connsiteY4" fmla="*/ 4045 h 64217"/>
                <a:gd name="connsiteX5" fmla="*/ 6131 w 50839"/>
                <a:gd name="connsiteY5" fmla="*/ 49 h 6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39" h="64217">
                  <a:moveTo>
                    <a:pt x="6131" y="49"/>
                  </a:moveTo>
                  <a:cubicBezTo>
                    <a:pt x="24405" y="-1656"/>
                    <a:pt x="56318" y="41659"/>
                    <a:pt x="50032" y="57482"/>
                  </a:cubicBezTo>
                  <a:cubicBezTo>
                    <a:pt x="48966" y="60199"/>
                    <a:pt x="45023" y="64568"/>
                    <a:pt x="44278" y="64195"/>
                  </a:cubicBezTo>
                  <a:cubicBezTo>
                    <a:pt x="31704" y="58228"/>
                    <a:pt x="15614" y="54499"/>
                    <a:pt x="8209" y="44429"/>
                  </a:cubicBezTo>
                  <a:cubicBezTo>
                    <a:pt x="803" y="34360"/>
                    <a:pt x="1922" y="17844"/>
                    <a:pt x="4" y="4045"/>
                  </a:cubicBezTo>
                  <a:cubicBezTo>
                    <a:pt x="-156" y="2819"/>
                    <a:pt x="4799" y="901"/>
                    <a:pt x="6131" y="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6" name="任意多边形: 形状 539"/>
            <p:cNvSpPr/>
            <p:nvPr/>
          </p:nvSpPr>
          <p:spPr>
            <a:xfrm>
              <a:off x="6740606" y="5749123"/>
              <a:ext cx="54104" cy="49680"/>
            </a:xfrm>
            <a:custGeom>
              <a:avLst/>
              <a:gdLst>
                <a:gd name="connsiteX0" fmla="*/ 54104 w 54104"/>
                <a:gd name="connsiteY0" fmla="*/ 43217 h 49680"/>
                <a:gd name="connsiteX1" fmla="*/ 134 w 54104"/>
                <a:gd name="connsiteY1" fmla="*/ 28246 h 49680"/>
                <a:gd name="connsiteX2" fmla="*/ 20166 w 54104"/>
                <a:gd name="connsiteY2" fmla="*/ 1021 h 49680"/>
                <a:gd name="connsiteX3" fmla="*/ 54104 w 54104"/>
                <a:gd name="connsiteY3" fmla="*/ 43217 h 4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04" h="49680">
                  <a:moveTo>
                    <a:pt x="54104" y="43217"/>
                  </a:moveTo>
                  <a:cubicBezTo>
                    <a:pt x="30875" y="47479"/>
                    <a:pt x="6740" y="61171"/>
                    <a:pt x="134" y="28246"/>
                  </a:cubicBezTo>
                  <a:cubicBezTo>
                    <a:pt x="-1464" y="20414"/>
                    <a:pt x="11589" y="2726"/>
                    <a:pt x="20166" y="1021"/>
                  </a:cubicBezTo>
                  <a:cubicBezTo>
                    <a:pt x="51227" y="-5159"/>
                    <a:pt x="53412" y="17697"/>
                    <a:pt x="54104" y="432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7" name="任意多边形: 形状 540"/>
            <p:cNvSpPr/>
            <p:nvPr/>
          </p:nvSpPr>
          <p:spPr>
            <a:xfrm>
              <a:off x="10985580" y="5396753"/>
              <a:ext cx="67023" cy="81568"/>
            </a:xfrm>
            <a:custGeom>
              <a:avLst/>
              <a:gdLst>
                <a:gd name="connsiteX0" fmla="*/ 67023 w 67023"/>
                <a:gd name="connsiteY0" fmla="*/ 81568 h 81568"/>
                <a:gd name="connsiteX1" fmla="*/ 0 w 67023"/>
                <a:gd name="connsiteY1" fmla="*/ 0 h 81568"/>
                <a:gd name="connsiteX2" fmla="*/ 67023 w 67023"/>
                <a:gd name="connsiteY2" fmla="*/ 81568 h 8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23" h="81568">
                  <a:moveTo>
                    <a:pt x="67023" y="81568"/>
                  </a:moveTo>
                  <a:cubicBezTo>
                    <a:pt x="21897" y="67130"/>
                    <a:pt x="-53" y="40438"/>
                    <a:pt x="0" y="0"/>
                  </a:cubicBezTo>
                  <a:cubicBezTo>
                    <a:pt x="37241" y="15557"/>
                    <a:pt x="52372" y="44487"/>
                    <a:pt x="67023" y="815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8" name="任意多边形: 形状 541"/>
            <p:cNvSpPr/>
            <p:nvPr/>
          </p:nvSpPr>
          <p:spPr>
            <a:xfrm>
              <a:off x="9877193" y="4223814"/>
              <a:ext cx="52478" cy="59224"/>
            </a:xfrm>
            <a:custGeom>
              <a:avLst/>
              <a:gdLst>
                <a:gd name="connsiteX0" fmla="*/ 52478 w 52478"/>
                <a:gd name="connsiteY0" fmla="*/ 59224 h 59224"/>
                <a:gd name="connsiteX1" fmla="*/ 0 w 52478"/>
                <a:gd name="connsiteY1" fmla="*/ 939 h 59224"/>
                <a:gd name="connsiteX2" fmla="*/ 52478 w 52478"/>
                <a:gd name="connsiteY2" fmla="*/ 59224 h 5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476" h="59224">
                  <a:moveTo>
                    <a:pt x="52478" y="59224"/>
                  </a:moveTo>
                  <a:cubicBezTo>
                    <a:pt x="13905" y="56987"/>
                    <a:pt x="4582" y="46651"/>
                    <a:pt x="0" y="939"/>
                  </a:cubicBezTo>
                  <a:cubicBezTo>
                    <a:pt x="32233" y="-4922"/>
                    <a:pt x="51892" y="16922"/>
                    <a:pt x="52478" y="592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9" name="任意多边形: 形状 542"/>
            <p:cNvSpPr/>
            <p:nvPr/>
          </p:nvSpPr>
          <p:spPr>
            <a:xfrm>
              <a:off x="9709527" y="4025334"/>
              <a:ext cx="54140" cy="67674"/>
            </a:xfrm>
            <a:custGeom>
              <a:avLst/>
              <a:gdLst>
                <a:gd name="connsiteX0" fmla="*/ 161 w 54140"/>
                <a:gd name="connsiteY0" fmla="*/ 0 h 67674"/>
                <a:gd name="connsiteX1" fmla="*/ 53332 w 54140"/>
                <a:gd name="connsiteY1" fmla="*/ 51413 h 67674"/>
                <a:gd name="connsiteX2" fmla="*/ 31115 w 54140"/>
                <a:gd name="connsiteY2" fmla="*/ 64306 h 67674"/>
                <a:gd name="connsiteX3" fmla="*/ 161 w 54140"/>
                <a:gd name="connsiteY3" fmla="*/ 0 h 67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40" h="67674">
                  <a:moveTo>
                    <a:pt x="161" y="0"/>
                  </a:moveTo>
                  <a:cubicBezTo>
                    <a:pt x="33992" y="5221"/>
                    <a:pt x="47205" y="26639"/>
                    <a:pt x="53332" y="51413"/>
                  </a:cubicBezTo>
                  <a:cubicBezTo>
                    <a:pt x="57860" y="69740"/>
                    <a:pt x="42410" y="70220"/>
                    <a:pt x="31115" y="64306"/>
                  </a:cubicBezTo>
                  <a:cubicBezTo>
                    <a:pt x="7460" y="51892"/>
                    <a:pt x="-1331" y="30688"/>
                    <a:pt x="16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0" name="任意多边形: 形状 543"/>
            <p:cNvSpPr/>
            <p:nvPr/>
          </p:nvSpPr>
          <p:spPr>
            <a:xfrm>
              <a:off x="9468119" y="3946537"/>
              <a:ext cx="57761" cy="61482"/>
            </a:xfrm>
            <a:custGeom>
              <a:avLst/>
              <a:gdLst>
                <a:gd name="connsiteX0" fmla="*/ 3311 w 57761"/>
                <a:gd name="connsiteY0" fmla="*/ 0 h 61482"/>
                <a:gd name="connsiteX1" fmla="*/ 57761 w 57761"/>
                <a:gd name="connsiteY1" fmla="*/ 61482 h 61482"/>
                <a:gd name="connsiteX2" fmla="*/ 24143 w 57761"/>
                <a:gd name="connsiteY2" fmla="*/ 55835 h 61482"/>
                <a:gd name="connsiteX3" fmla="*/ 3311 w 57761"/>
                <a:gd name="connsiteY3" fmla="*/ 0 h 6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761" h="61482">
                  <a:moveTo>
                    <a:pt x="3311" y="0"/>
                  </a:moveTo>
                  <a:cubicBezTo>
                    <a:pt x="40605" y="852"/>
                    <a:pt x="49609" y="25627"/>
                    <a:pt x="57761" y="61482"/>
                  </a:cubicBezTo>
                  <a:cubicBezTo>
                    <a:pt x="44548" y="59511"/>
                    <a:pt x="31974" y="61163"/>
                    <a:pt x="24143" y="55835"/>
                  </a:cubicBezTo>
                  <a:cubicBezTo>
                    <a:pt x="5602" y="43155"/>
                    <a:pt x="-6066" y="25413"/>
                    <a:pt x="331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1" name="任意多边形: 形状 544"/>
            <p:cNvSpPr/>
            <p:nvPr/>
          </p:nvSpPr>
          <p:spPr>
            <a:xfrm>
              <a:off x="10651690" y="5026794"/>
              <a:ext cx="61428" cy="68514"/>
            </a:xfrm>
            <a:custGeom>
              <a:avLst/>
              <a:gdLst>
                <a:gd name="connsiteX0" fmla="*/ 0 w 61428"/>
                <a:gd name="connsiteY0" fmla="*/ 0 h 68514"/>
                <a:gd name="connsiteX1" fmla="*/ 61429 w 61428"/>
                <a:gd name="connsiteY1" fmla="*/ 68515 h 68514"/>
                <a:gd name="connsiteX2" fmla="*/ 0 w 61428"/>
                <a:gd name="connsiteY2" fmla="*/ 0 h 6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428" h="68514">
                  <a:moveTo>
                    <a:pt x="0" y="0"/>
                  </a:moveTo>
                  <a:cubicBezTo>
                    <a:pt x="41343" y="7459"/>
                    <a:pt x="50347" y="38040"/>
                    <a:pt x="61429" y="68515"/>
                  </a:cubicBezTo>
                  <a:cubicBezTo>
                    <a:pt x="22430" y="68089"/>
                    <a:pt x="7832" y="5205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2" name="任意多边形: 形状 545"/>
            <p:cNvSpPr/>
            <p:nvPr/>
          </p:nvSpPr>
          <p:spPr>
            <a:xfrm>
              <a:off x="6551977" y="6513932"/>
              <a:ext cx="59174" cy="48449"/>
            </a:xfrm>
            <a:custGeom>
              <a:avLst/>
              <a:gdLst>
                <a:gd name="connsiteX0" fmla="*/ 9164 w 59174"/>
                <a:gd name="connsiteY0" fmla="*/ 0 h 48449"/>
                <a:gd name="connsiteX1" fmla="*/ 57273 w 59174"/>
                <a:gd name="connsiteY1" fmla="*/ 17262 h 48449"/>
                <a:gd name="connsiteX2" fmla="*/ 55569 w 59174"/>
                <a:gd name="connsiteY2" fmla="*/ 41716 h 48449"/>
                <a:gd name="connsiteX3" fmla="*/ 21045 w 59174"/>
                <a:gd name="connsiteY3" fmla="*/ 46245 h 48449"/>
                <a:gd name="connsiteX4" fmla="*/ 0 w 59174"/>
                <a:gd name="connsiteY4" fmla="*/ 10709 h 48449"/>
                <a:gd name="connsiteX5" fmla="*/ 9164 w 59174"/>
                <a:gd name="connsiteY5" fmla="*/ 0 h 48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174" h="48449">
                  <a:moveTo>
                    <a:pt x="9164" y="0"/>
                  </a:moveTo>
                  <a:cubicBezTo>
                    <a:pt x="25360" y="5381"/>
                    <a:pt x="42249" y="9484"/>
                    <a:pt x="57273" y="17262"/>
                  </a:cubicBezTo>
                  <a:cubicBezTo>
                    <a:pt x="60470" y="18913"/>
                    <a:pt x="59458" y="39852"/>
                    <a:pt x="55569" y="41716"/>
                  </a:cubicBezTo>
                  <a:cubicBezTo>
                    <a:pt x="45179" y="46618"/>
                    <a:pt x="28397" y="51360"/>
                    <a:pt x="21045" y="46245"/>
                  </a:cubicBezTo>
                  <a:cubicBezTo>
                    <a:pt x="10762" y="39106"/>
                    <a:pt x="6713" y="23016"/>
                    <a:pt x="0" y="10709"/>
                  </a:cubicBezTo>
                  <a:cubicBezTo>
                    <a:pt x="3037" y="7139"/>
                    <a:pt x="6127" y="3570"/>
                    <a:pt x="916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3" name="任意多边形: 形状 546"/>
            <p:cNvSpPr/>
            <p:nvPr/>
          </p:nvSpPr>
          <p:spPr>
            <a:xfrm>
              <a:off x="8537407" y="3734439"/>
              <a:ext cx="47902" cy="53375"/>
            </a:xfrm>
            <a:custGeom>
              <a:avLst/>
              <a:gdLst>
                <a:gd name="connsiteX0" fmla="*/ 1612 w 47902"/>
                <a:gd name="connsiteY0" fmla="*/ 0 h 53375"/>
                <a:gd name="connsiteX1" fmla="*/ 47697 w 47902"/>
                <a:gd name="connsiteY1" fmla="*/ 52212 h 53375"/>
                <a:gd name="connsiteX2" fmla="*/ 1612 w 47902"/>
                <a:gd name="connsiteY2" fmla="*/ 0 h 5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902" h="53375">
                  <a:moveTo>
                    <a:pt x="1612" y="0"/>
                  </a:moveTo>
                  <a:cubicBezTo>
                    <a:pt x="40451" y="1918"/>
                    <a:pt x="49455" y="12520"/>
                    <a:pt x="47697" y="52212"/>
                  </a:cubicBezTo>
                  <a:cubicBezTo>
                    <a:pt x="8112" y="57806"/>
                    <a:pt x="-4941" y="43688"/>
                    <a:pt x="161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4" name="任意多边形: 形状 547"/>
            <p:cNvSpPr/>
            <p:nvPr/>
          </p:nvSpPr>
          <p:spPr>
            <a:xfrm>
              <a:off x="11396244" y="5904010"/>
              <a:ext cx="68035" cy="74269"/>
            </a:xfrm>
            <a:custGeom>
              <a:avLst/>
              <a:gdLst>
                <a:gd name="connsiteX0" fmla="*/ 0 w 68035"/>
                <a:gd name="connsiteY0" fmla="*/ 0 h 74269"/>
                <a:gd name="connsiteX1" fmla="*/ 68036 w 68035"/>
                <a:gd name="connsiteY1" fmla="*/ 74269 h 74269"/>
                <a:gd name="connsiteX2" fmla="*/ 0 w 68035"/>
                <a:gd name="connsiteY2" fmla="*/ 0 h 7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035" h="74269">
                  <a:moveTo>
                    <a:pt x="0" y="0"/>
                  </a:moveTo>
                  <a:cubicBezTo>
                    <a:pt x="36016" y="5168"/>
                    <a:pt x="67396" y="40704"/>
                    <a:pt x="68036" y="74269"/>
                  </a:cubicBezTo>
                  <a:cubicBezTo>
                    <a:pt x="37720" y="66437"/>
                    <a:pt x="15930" y="43208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5" name="任意多边形: 形状 548"/>
            <p:cNvSpPr/>
            <p:nvPr/>
          </p:nvSpPr>
          <p:spPr>
            <a:xfrm>
              <a:off x="6594255" y="5945353"/>
              <a:ext cx="51892" cy="58392"/>
            </a:xfrm>
            <a:custGeom>
              <a:avLst/>
              <a:gdLst>
                <a:gd name="connsiteX0" fmla="*/ 28635 w 51892"/>
                <a:gd name="connsiteY0" fmla="*/ 0 h 58392"/>
                <a:gd name="connsiteX1" fmla="*/ 51651 w 51892"/>
                <a:gd name="connsiteY1" fmla="*/ 32340 h 58392"/>
                <a:gd name="connsiteX2" fmla="*/ 23467 w 51892"/>
                <a:gd name="connsiteY2" fmla="*/ 58392 h 58392"/>
                <a:gd name="connsiteX3" fmla="*/ 78 w 51892"/>
                <a:gd name="connsiteY3" fmla="*/ 26319 h 58392"/>
                <a:gd name="connsiteX4" fmla="*/ 28635 w 51892"/>
                <a:gd name="connsiteY4" fmla="*/ 0 h 58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2" h="58392">
                  <a:moveTo>
                    <a:pt x="28635" y="0"/>
                  </a:moveTo>
                  <a:cubicBezTo>
                    <a:pt x="39451" y="14491"/>
                    <a:pt x="53942" y="26958"/>
                    <a:pt x="51651" y="32340"/>
                  </a:cubicBezTo>
                  <a:cubicBezTo>
                    <a:pt x="47123" y="43048"/>
                    <a:pt x="33430" y="49921"/>
                    <a:pt x="23467" y="58392"/>
                  </a:cubicBezTo>
                  <a:cubicBezTo>
                    <a:pt x="15156" y="47897"/>
                    <a:pt x="4447" y="38253"/>
                    <a:pt x="78" y="26319"/>
                  </a:cubicBezTo>
                  <a:cubicBezTo>
                    <a:pt x="-1253" y="22590"/>
                    <a:pt x="14623" y="12520"/>
                    <a:pt x="2863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6" name="任意多边形: 形状 549"/>
            <p:cNvSpPr/>
            <p:nvPr/>
          </p:nvSpPr>
          <p:spPr>
            <a:xfrm>
              <a:off x="7188698" y="4652769"/>
              <a:ext cx="55664" cy="46485"/>
            </a:xfrm>
            <a:custGeom>
              <a:avLst/>
              <a:gdLst>
                <a:gd name="connsiteX0" fmla="*/ 55089 w 55664"/>
                <a:gd name="connsiteY0" fmla="*/ 43118 h 46485"/>
                <a:gd name="connsiteX1" fmla="*/ 0 w 55664"/>
                <a:gd name="connsiteY1" fmla="*/ 6463 h 46485"/>
                <a:gd name="connsiteX2" fmla="*/ 55089 w 55664"/>
                <a:gd name="connsiteY2" fmla="*/ 43118 h 4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664" h="46485">
                  <a:moveTo>
                    <a:pt x="55089" y="43118"/>
                  </a:moveTo>
                  <a:cubicBezTo>
                    <a:pt x="7779" y="51163"/>
                    <a:pt x="1385" y="46954"/>
                    <a:pt x="0" y="6463"/>
                  </a:cubicBezTo>
                  <a:cubicBezTo>
                    <a:pt x="44860" y="-8135"/>
                    <a:pt x="58819" y="1135"/>
                    <a:pt x="55089" y="431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7" name="任意多边形: 形状 550"/>
            <p:cNvSpPr/>
            <p:nvPr/>
          </p:nvSpPr>
          <p:spPr>
            <a:xfrm>
              <a:off x="11465292" y="6027667"/>
              <a:ext cx="85776" cy="86416"/>
            </a:xfrm>
            <a:custGeom>
              <a:avLst/>
              <a:gdLst>
                <a:gd name="connsiteX0" fmla="*/ 75175 w 85776"/>
                <a:gd name="connsiteY0" fmla="*/ 86416 h 86416"/>
                <a:gd name="connsiteX1" fmla="*/ 0 w 85776"/>
                <a:gd name="connsiteY1" fmla="*/ 6606 h 86416"/>
                <a:gd name="connsiteX2" fmla="*/ 6766 w 85776"/>
                <a:gd name="connsiteY2" fmla="*/ 0 h 86416"/>
                <a:gd name="connsiteX3" fmla="*/ 85777 w 85776"/>
                <a:gd name="connsiteY3" fmla="*/ 76400 h 86416"/>
                <a:gd name="connsiteX4" fmla="*/ 75175 w 85776"/>
                <a:gd name="connsiteY4" fmla="*/ 86416 h 8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76" h="86416">
                  <a:moveTo>
                    <a:pt x="75175" y="86416"/>
                  </a:moveTo>
                  <a:cubicBezTo>
                    <a:pt x="50134" y="59831"/>
                    <a:pt x="25041" y="33192"/>
                    <a:pt x="0" y="6606"/>
                  </a:cubicBezTo>
                  <a:cubicBezTo>
                    <a:pt x="2238" y="4422"/>
                    <a:pt x="4475" y="2184"/>
                    <a:pt x="6766" y="0"/>
                  </a:cubicBezTo>
                  <a:cubicBezTo>
                    <a:pt x="48217" y="9750"/>
                    <a:pt x="68196" y="41823"/>
                    <a:pt x="85777" y="76400"/>
                  </a:cubicBezTo>
                  <a:cubicBezTo>
                    <a:pt x="82261" y="79703"/>
                    <a:pt x="78744" y="83060"/>
                    <a:pt x="75175" y="864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8" name="任意多边形: 形状 551"/>
            <p:cNvSpPr/>
            <p:nvPr/>
          </p:nvSpPr>
          <p:spPr>
            <a:xfrm>
              <a:off x="8955474" y="3814552"/>
              <a:ext cx="54626" cy="54246"/>
            </a:xfrm>
            <a:custGeom>
              <a:avLst/>
              <a:gdLst>
                <a:gd name="connsiteX0" fmla="*/ 54626 w 54626"/>
                <a:gd name="connsiteY0" fmla="*/ 53401 h 54246"/>
                <a:gd name="connsiteX1" fmla="*/ 70 w 54626"/>
                <a:gd name="connsiteY1" fmla="*/ 20369 h 54246"/>
                <a:gd name="connsiteX2" fmla="*/ 15201 w 54626"/>
                <a:gd name="connsiteY2" fmla="*/ 230 h 54246"/>
                <a:gd name="connsiteX3" fmla="*/ 54626 w 54626"/>
                <a:gd name="connsiteY3" fmla="*/ 53401 h 5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26" h="54246">
                  <a:moveTo>
                    <a:pt x="54626" y="53401"/>
                  </a:moveTo>
                  <a:cubicBezTo>
                    <a:pt x="23458" y="57290"/>
                    <a:pt x="4545" y="48020"/>
                    <a:pt x="70" y="20369"/>
                  </a:cubicBezTo>
                  <a:cubicBezTo>
                    <a:pt x="-942" y="14295"/>
                    <a:pt x="9287" y="709"/>
                    <a:pt x="15201" y="230"/>
                  </a:cubicBezTo>
                  <a:cubicBezTo>
                    <a:pt x="52282" y="-2967"/>
                    <a:pt x="46847" y="27827"/>
                    <a:pt x="54626" y="534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9" name="任意多边形: 形状 552"/>
            <p:cNvSpPr/>
            <p:nvPr/>
          </p:nvSpPr>
          <p:spPr>
            <a:xfrm>
              <a:off x="8816755" y="3786162"/>
              <a:ext cx="51298" cy="51395"/>
            </a:xfrm>
            <a:custGeom>
              <a:avLst/>
              <a:gdLst>
                <a:gd name="connsiteX0" fmla="*/ 0 w 51298"/>
                <a:gd name="connsiteY0" fmla="*/ 329 h 51395"/>
                <a:gd name="connsiteX1" fmla="*/ 50241 w 51298"/>
                <a:gd name="connsiteY1" fmla="*/ 51315 h 51395"/>
                <a:gd name="connsiteX2" fmla="*/ 0 w 51298"/>
                <a:gd name="connsiteY2" fmla="*/ 329 h 5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96" h="51395">
                  <a:moveTo>
                    <a:pt x="0" y="329"/>
                  </a:moveTo>
                  <a:cubicBezTo>
                    <a:pt x="40704" y="-2548"/>
                    <a:pt x="55622" y="13382"/>
                    <a:pt x="50241" y="51315"/>
                  </a:cubicBezTo>
                  <a:cubicBezTo>
                    <a:pt x="9910" y="52221"/>
                    <a:pt x="3623" y="46094"/>
                    <a:pt x="0" y="3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0" name="任意多边形: 形状 553"/>
            <p:cNvSpPr/>
            <p:nvPr/>
          </p:nvSpPr>
          <p:spPr>
            <a:xfrm>
              <a:off x="9168654" y="3723839"/>
              <a:ext cx="54730" cy="53920"/>
            </a:xfrm>
            <a:custGeom>
              <a:avLst/>
              <a:gdLst>
                <a:gd name="connsiteX0" fmla="*/ 0 w 54730"/>
                <a:gd name="connsiteY0" fmla="*/ 1649 h 53920"/>
                <a:gd name="connsiteX1" fmla="*/ 54503 w 54730"/>
                <a:gd name="connsiteY1" fmla="*/ 41075 h 53920"/>
                <a:gd name="connsiteX2" fmla="*/ 36175 w 54730"/>
                <a:gd name="connsiteY2" fmla="*/ 53861 h 53920"/>
                <a:gd name="connsiteX3" fmla="*/ 0 w 54730"/>
                <a:gd name="connsiteY3" fmla="*/ 1649 h 5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29" h="53920">
                  <a:moveTo>
                    <a:pt x="0" y="1649"/>
                  </a:moveTo>
                  <a:cubicBezTo>
                    <a:pt x="31700" y="-5863"/>
                    <a:pt x="57433" y="13157"/>
                    <a:pt x="54503" y="41075"/>
                  </a:cubicBezTo>
                  <a:cubicBezTo>
                    <a:pt x="53970" y="46189"/>
                    <a:pt x="41769" y="54714"/>
                    <a:pt x="36175" y="53861"/>
                  </a:cubicBezTo>
                  <a:cubicBezTo>
                    <a:pt x="8364" y="49492"/>
                    <a:pt x="4155" y="26690"/>
                    <a:pt x="0" y="16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1" name="任意多边形: 形状 554"/>
            <p:cNvSpPr/>
            <p:nvPr/>
          </p:nvSpPr>
          <p:spPr>
            <a:xfrm>
              <a:off x="10152909" y="4457935"/>
              <a:ext cx="56422" cy="66290"/>
            </a:xfrm>
            <a:custGeom>
              <a:avLst/>
              <a:gdLst>
                <a:gd name="connsiteX0" fmla="*/ 56311 w 56422"/>
                <a:gd name="connsiteY0" fmla="*/ 66291 h 66290"/>
                <a:gd name="connsiteX1" fmla="*/ 475 w 56422"/>
                <a:gd name="connsiteY1" fmla="*/ 15517 h 66290"/>
                <a:gd name="connsiteX2" fmla="*/ 3885 w 56422"/>
                <a:gd name="connsiteY2" fmla="*/ 1718 h 66290"/>
                <a:gd name="connsiteX3" fmla="*/ 20881 w 56422"/>
                <a:gd name="connsiteY3" fmla="*/ 2038 h 66290"/>
                <a:gd name="connsiteX4" fmla="*/ 56311 w 56422"/>
                <a:gd name="connsiteY4" fmla="*/ 66291 h 6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22" h="66290">
                  <a:moveTo>
                    <a:pt x="56311" y="66291"/>
                  </a:moveTo>
                  <a:cubicBezTo>
                    <a:pt x="21413" y="65065"/>
                    <a:pt x="9906" y="41037"/>
                    <a:pt x="475" y="15517"/>
                  </a:cubicBezTo>
                  <a:cubicBezTo>
                    <a:pt x="-963" y="11628"/>
                    <a:pt x="1061" y="2997"/>
                    <a:pt x="3885" y="1718"/>
                  </a:cubicBezTo>
                  <a:cubicBezTo>
                    <a:pt x="8680" y="-466"/>
                    <a:pt x="16885" y="-786"/>
                    <a:pt x="20881" y="2038"/>
                  </a:cubicBezTo>
                  <a:cubicBezTo>
                    <a:pt x="42245" y="17329"/>
                    <a:pt x="57909" y="36402"/>
                    <a:pt x="56311" y="662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2" name="任意多边形: 形状 555"/>
            <p:cNvSpPr/>
            <p:nvPr/>
          </p:nvSpPr>
          <p:spPr>
            <a:xfrm>
              <a:off x="6617982" y="6693314"/>
              <a:ext cx="52422" cy="59460"/>
            </a:xfrm>
            <a:custGeom>
              <a:avLst/>
              <a:gdLst>
                <a:gd name="connsiteX0" fmla="*/ 24460 w 52422"/>
                <a:gd name="connsiteY0" fmla="*/ 59461 h 59460"/>
                <a:gd name="connsiteX1" fmla="*/ 6 w 52422"/>
                <a:gd name="connsiteY1" fmla="*/ 19130 h 59460"/>
                <a:gd name="connsiteX2" fmla="*/ 28403 w 52422"/>
                <a:gd name="connsiteY2" fmla="*/ 56 h 59460"/>
                <a:gd name="connsiteX3" fmla="*/ 52378 w 52422"/>
                <a:gd name="connsiteY3" fmla="*/ 25203 h 59460"/>
                <a:gd name="connsiteX4" fmla="*/ 24460 w 52422"/>
                <a:gd name="connsiteY4" fmla="*/ 59461 h 59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22" h="59460">
                  <a:moveTo>
                    <a:pt x="24460" y="59461"/>
                  </a:moveTo>
                  <a:cubicBezTo>
                    <a:pt x="12207" y="40707"/>
                    <a:pt x="-314" y="29732"/>
                    <a:pt x="6" y="19130"/>
                  </a:cubicBezTo>
                  <a:cubicBezTo>
                    <a:pt x="219" y="11937"/>
                    <a:pt x="19079" y="-956"/>
                    <a:pt x="28403" y="56"/>
                  </a:cubicBezTo>
                  <a:cubicBezTo>
                    <a:pt x="37780" y="1069"/>
                    <a:pt x="51206" y="15454"/>
                    <a:pt x="52378" y="25203"/>
                  </a:cubicBezTo>
                  <a:cubicBezTo>
                    <a:pt x="53337" y="33142"/>
                    <a:pt x="38686" y="42892"/>
                    <a:pt x="24460" y="594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3" name="任意多边形: 形状 556"/>
            <p:cNvSpPr/>
            <p:nvPr/>
          </p:nvSpPr>
          <p:spPr>
            <a:xfrm>
              <a:off x="8283870" y="3859229"/>
              <a:ext cx="51606" cy="47811"/>
            </a:xfrm>
            <a:custGeom>
              <a:avLst/>
              <a:gdLst>
                <a:gd name="connsiteX0" fmla="*/ 50510 w 51606"/>
                <a:gd name="connsiteY0" fmla="*/ 46177 h 47811"/>
                <a:gd name="connsiteX1" fmla="*/ 3 w 51606"/>
                <a:gd name="connsiteY1" fmla="*/ 2916 h 47811"/>
                <a:gd name="connsiteX2" fmla="*/ 50510 w 51606"/>
                <a:gd name="connsiteY2" fmla="*/ 46177 h 4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606" h="47811">
                  <a:moveTo>
                    <a:pt x="50510" y="46177"/>
                  </a:moveTo>
                  <a:cubicBezTo>
                    <a:pt x="6503" y="51452"/>
                    <a:pt x="-157" y="45698"/>
                    <a:pt x="3" y="2916"/>
                  </a:cubicBezTo>
                  <a:cubicBezTo>
                    <a:pt x="42518" y="-6142"/>
                    <a:pt x="55784" y="5260"/>
                    <a:pt x="50510" y="461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4" name="任意多边形: 形状 557"/>
            <p:cNvSpPr/>
            <p:nvPr/>
          </p:nvSpPr>
          <p:spPr>
            <a:xfrm>
              <a:off x="6687327" y="5563459"/>
              <a:ext cx="51580" cy="60101"/>
            </a:xfrm>
            <a:custGeom>
              <a:avLst/>
              <a:gdLst>
                <a:gd name="connsiteX0" fmla="*/ 22779 w 51580"/>
                <a:gd name="connsiteY0" fmla="*/ 0 h 60101"/>
                <a:gd name="connsiteX1" fmla="*/ 51549 w 51580"/>
                <a:gd name="connsiteY1" fmla="*/ 37614 h 60101"/>
                <a:gd name="connsiteX2" fmla="*/ 27520 w 51580"/>
                <a:gd name="connsiteY2" fmla="*/ 59991 h 60101"/>
                <a:gd name="connsiteX3" fmla="*/ 242 w 51580"/>
                <a:gd name="connsiteY3" fmla="*/ 33458 h 60101"/>
                <a:gd name="connsiteX4" fmla="*/ 22779 w 51580"/>
                <a:gd name="connsiteY4" fmla="*/ 0 h 6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80" h="60099">
                  <a:moveTo>
                    <a:pt x="22779" y="0"/>
                  </a:moveTo>
                  <a:cubicBezTo>
                    <a:pt x="36950" y="17369"/>
                    <a:pt x="50057" y="26692"/>
                    <a:pt x="51549" y="37614"/>
                  </a:cubicBezTo>
                  <a:cubicBezTo>
                    <a:pt x="52454" y="44434"/>
                    <a:pt x="33594" y="61642"/>
                    <a:pt x="27520" y="59991"/>
                  </a:cubicBezTo>
                  <a:cubicBezTo>
                    <a:pt x="16439" y="56901"/>
                    <a:pt x="5090" y="44647"/>
                    <a:pt x="242" y="33458"/>
                  </a:cubicBezTo>
                  <a:cubicBezTo>
                    <a:pt x="-1942" y="28397"/>
                    <a:pt x="11058" y="16729"/>
                    <a:pt x="2277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5" name="任意多边形: 形状 558"/>
            <p:cNvSpPr/>
            <p:nvPr/>
          </p:nvSpPr>
          <p:spPr>
            <a:xfrm>
              <a:off x="6919912" y="5004950"/>
              <a:ext cx="53185" cy="61746"/>
            </a:xfrm>
            <a:custGeom>
              <a:avLst/>
              <a:gdLst>
                <a:gd name="connsiteX0" fmla="*/ 24401 w 53185"/>
                <a:gd name="connsiteY0" fmla="*/ 0 h 61746"/>
                <a:gd name="connsiteX1" fmla="*/ 53118 w 53185"/>
                <a:gd name="connsiteY1" fmla="*/ 41663 h 61746"/>
                <a:gd name="connsiteX2" fmla="*/ 28983 w 53185"/>
                <a:gd name="connsiteY2" fmla="*/ 61003 h 61746"/>
                <a:gd name="connsiteX3" fmla="*/ 0 w 53185"/>
                <a:gd name="connsiteY3" fmla="*/ 31753 h 61746"/>
                <a:gd name="connsiteX4" fmla="*/ 24401 w 53185"/>
                <a:gd name="connsiteY4" fmla="*/ 0 h 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184" h="61746">
                  <a:moveTo>
                    <a:pt x="24401" y="0"/>
                  </a:moveTo>
                  <a:cubicBezTo>
                    <a:pt x="37987" y="18541"/>
                    <a:pt x="48430" y="29036"/>
                    <a:pt x="53118" y="41663"/>
                  </a:cubicBezTo>
                  <a:cubicBezTo>
                    <a:pt x="54343" y="44966"/>
                    <a:pt x="38520" y="58978"/>
                    <a:pt x="28983" y="61003"/>
                  </a:cubicBezTo>
                  <a:cubicBezTo>
                    <a:pt x="7566" y="65585"/>
                    <a:pt x="267" y="48163"/>
                    <a:pt x="0" y="31753"/>
                  </a:cubicBezTo>
                  <a:cubicBezTo>
                    <a:pt x="-53" y="24081"/>
                    <a:pt x="11455" y="16196"/>
                    <a:pt x="2440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6" name="任意多边形: 形状 559"/>
            <p:cNvSpPr/>
            <p:nvPr/>
          </p:nvSpPr>
          <p:spPr>
            <a:xfrm>
              <a:off x="9589973" y="3990603"/>
              <a:ext cx="51892" cy="54598"/>
            </a:xfrm>
            <a:custGeom>
              <a:avLst/>
              <a:gdLst>
                <a:gd name="connsiteX0" fmla="*/ 51892 w 51892"/>
                <a:gd name="connsiteY0" fmla="*/ 54338 h 54598"/>
                <a:gd name="connsiteX1" fmla="*/ 0 w 51892"/>
                <a:gd name="connsiteY1" fmla="*/ 1540 h 54598"/>
                <a:gd name="connsiteX2" fmla="*/ 51892 w 51892"/>
                <a:gd name="connsiteY2" fmla="*/ 54338 h 5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892" h="54598">
                  <a:moveTo>
                    <a:pt x="51892" y="54338"/>
                  </a:moveTo>
                  <a:cubicBezTo>
                    <a:pt x="15291" y="56096"/>
                    <a:pt x="9643" y="50076"/>
                    <a:pt x="0" y="1540"/>
                  </a:cubicBezTo>
                  <a:cubicBezTo>
                    <a:pt x="33299" y="-5333"/>
                    <a:pt x="49495" y="10544"/>
                    <a:pt x="51892" y="543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7" name="任意多边形: 形状 560"/>
            <p:cNvSpPr/>
            <p:nvPr/>
          </p:nvSpPr>
          <p:spPr>
            <a:xfrm>
              <a:off x="10422330" y="4701799"/>
              <a:ext cx="59404" cy="67557"/>
            </a:xfrm>
            <a:custGeom>
              <a:avLst/>
              <a:gdLst>
                <a:gd name="connsiteX0" fmla="*/ 59404 w 59404"/>
                <a:gd name="connsiteY0" fmla="*/ 67558 h 67557"/>
                <a:gd name="connsiteX1" fmla="*/ 0 w 59404"/>
                <a:gd name="connsiteY1" fmla="*/ 961 h 67557"/>
                <a:gd name="connsiteX2" fmla="*/ 59404 w 59404"/>
                <a:gd name="connsiteY2" fmla="*/ 67558 h 67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404" h="67557">
                  <a:moveTo>
                    <a:pt x="59404" y="67558"/>
                  </a:moveTo>
                  <a:cubicBezTo>
                    <a:pt x="22643" y="57062"/>
                    <a:pt x="5967" y="34099"/>
                    <a:pt x="0" y="961"/>
                  </a:cubicBezTo>
                  <a:cubicBezTo>
                    <a:pt x="32393" y="-4101"/>
                    <a:pt x="44966" y="9805"/>
                    <a:pt x="59404" y="675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8" name="任意多边形: 形状 561"/>
            <p:cNvSpPr/>
            <p:nvPr/>
          </p:nvSpPr>
          <p:spPr>
            <a:xfrm>
              <a:off x="7573735" y="4139063"/>
              <a:ext cx="51309" cy="47883"/>
            </a:xfrm>
            <a:custGeom>
              <a:avLst/>
              <a:gdLst>
                <a:gd name="connsiteX0" fmla="*/ 0 w 51309"/>
                <a:gd name="connsiteY0" fmla="*/ 1298 h 47883"/>
                <a:gd name="connsiteX1" fmla="*/ 51253 w 51309"/>
                <a:gd name="connsiteY1" fmla="*/ 21970 h 47883"/>
                <a:gd name="connsiteX2" fmla="*/ 29569 w 51309"/>
                <a:gd name="connsiteY2" fmla="*/ 47703 h 47883"/>
                <a:gd name="connsiteX3" fmla="*/ 0 w 51309"/>
                <a:gd name="connsiteY3" fmla="*/ 1298 h 4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309" h="47883">
                  <a:moveTo>
                    <a:pt x="0" y="1298"/>
                  </a:moveTo>
                  <a:cubicBezTo>
                    <a:pt x="23922" y="1138"/>
                    <a:pt x="47364" y="-7493"/>
                    <a:pt x="51253" y="21970"/>
                  </a:cubicBezTo>
                  <a:cubicBezTo>
                    <a:pt x="52318" y="29855"/>
                    <a:pt x="37934" y="46957"/>
                    <a:pt x="29569" y="47703"/>
                  </a:cubicBezTo>
                  <a:cubicBezTo>
                    <a:pt x="-1119" y="50260"/>
                    <a:pt x="3836" y="25220"/>
                    <a:pt x="0" y="12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9" name="任意多边形: 形状 562"/>
            <p:cNvSpPr/>
            <p:nvPr/>
          </p:nvSpPr>
          <p:spPr>
            <a:xfrm>
              <a:off x="7324582" y="4475630"/>
              <a:ext cx="50011" cy="62607"/>
            </a:xfrm>
            <a:custGeom>
              <a:avLst/>
              <a:gdLst>
                <a:gd name="connsiteX0" fmla="*/ 26560 w 50011"/>
                <a:gd name="connsiteY0" fmla="*/ 62608 h 62607"/>
                <a:gd name="connsiteX1" fmla="*/ 81 w 50011"/>
                <a:gd name="connsiteY1" fmla="*/ 22437 h 62607"/>
                <a:gd name="connsiteX2" fmla="*/ 21445 w 50011"/>
                <a:gd name="connsiteY2" fmla="*/ 273 h 62607"/>
                <a:gd name="connsiteX3" fmla="*/ 50002 w 50011"/>
                <a:gd name="connsiteY3" fmla="*/ 34051 h 62607"/>
                <a:gd name="connsiteX4" fmla="*/ 26560 w 50011"/>
                <a:gd name="connsiteY4" fmla="*/ 62608 h 6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11" h="62607">
                  <a:moveTo>
                    <a:pt x="26560" y="62608"/>
                  </a:moveTo>
                  <a:cubicBezTo>
                    <a:pt x="14039" y="44813"/>
                    <a:pt x="2638" y="34584"/>
                    <a:pt x="81" y="22437"/>
                  </a:cubicBezTo>
                  <a:cubicBezTo>
                    <a:pt x="-1198" y="16470"/>
                    <a:pt x="13027" y="1285"/>
                    <a:pt x="21445" y="273"/>
                  </a:cubicBezTo>
                  <a:cubicBezTo>
                    <a:pt x="44088" y="-2551"/>
                    <a:pt x="49149" y="17056"/>
                    <a:pt x="50002" y="34051"/>
                  </a:cubicBezTo>
                  <a:cubicBezTo>
                    <a:pt x="50375" y="40444"/>
                    <a:pt x="39559" y="47424"/>
                    <a:pt x="26560" y="626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0" name="任意多边形: 形状 563"/>
            <p:cNvSpPr/>
            <p:nvPr/>
          </p:nvSpPr>
          <p:spPr>
            <a:xfrm>
              <a:off x="9988168" y="4267801"/>
              <a:ext cx="61750" cy="56428"/>
            </a:xfrm>
            <a:custGeom>
              <a:avLst/>
              <a:gdLst>
                <a:gd name="connsiteX0" fmla="*/ 61751 w 61750"/>
                <a:gd name="connsiteY0" fmla="*/ 55675 h 56428"/>
                <a:gd name="connsiteX1" fmla="*/ 2 w 61750"/>
                <a:gd name="connsiteY1" fmla="*/ 12147 h 56428"/>
                <a:gd name="connsiteX2" fmla="*/ 6289 w 61750"/>
                <a:gd name="connsiteY2" fmla="*/ 0 h 56428"/>
                <a:gd name="connsiteX3" fmla="*/ 29038 w 61750"/>
                <a:gd name="connsiteY3" fmla="*/ 5168 h 56428"/>
                <a:gd name="connsiteX4" fmla="*/ 61751 w 61750"/>
                <a:gd name="connsiteY4" fmla="*/ 55675 h 5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50" h="56428">
                  <a:moveTo>
                    <a:pt x="61751" y="55675"/>
                  </a:moveTo>
                  <a:cubicBezTo>
                    <a:pt x="26001" y="60630"/>
                    <a:pt x="695" y="40598"/>
                    <a:pt x="2" y="12147"/>
                  </a:cubicBezTo>
                  <a:cubicBezTo>
                    <a:pt x="-104" y="7938"/>
                    <a:pt x="4158" y="0"/>
                    <a:pt x="6289" y="0"/>
                  </a:cubicBezTo>
                  <a:cubicBezTo>
                    <a:pt x="14121" y="107"/>
                    <a:pt x="25096" y="266"/>
                    <a:pt x="29038" y="5168"/>
                  </a:cubicBezTo>
                  <a:cubicBezTo>
                    <a:pt x="40706" y="19659"/>
                    <a:pt x="49550" y="36335"/>
                    <a:pt x="61751" y="556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1" name="任意多边形: 形状 564"/>
            <p:cNvSpPr/>
            <p:nvPr/>
          </p:nvSpPr>
          <p:spPr>
            <a:xfrm>
              <a:off x="10913922" y="5257592"/>
              <a:ext cx="75014" cy="81568"/>
            </a:xfrm>
            <a:custGeom>
              <a:avLst/>
              <a:gdLst>
                <a:gd name="connsiteX0" fmla="*/ 8684 w 75014"/>
                <a:gd name="connsiteY0" fmla="*/ 0 h 81568"/>
                <a:gd name="connsiteX1" fmla="*/ 75015 w 75014"/>
                <a:gd name="connsiteY1" fmla="*/ 81568 h 81568"/>
                <a:gd name="connsiteX2" fmla="*/ 0 w 75014"/>
                <a:gd name="connsiteY2" fmla="*/ 7832 h 81568"/>
                <a:gd name="connsiteX3" fmla="*/ 8684 w 75014"/>
                <a:gd name="connsiteY3" fmla="*/ 0 h 8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14" h="81568">
                  <a:moveTo>
                    <a:pt x="8684" y="0"/>
                  </a:moveTo>
                  <a:cubicBezTo>
                    <a:pt x="29143" y="25200"/>
                    <a:pt x="49655" y="50347"/>
                    <a:pt x="75015" y="81568"/>
                  </a:cubicBezTo>
                  <a:cubicBezTo>
                    <a:pt x="27758" y="73790"/>
                    <a:pt x="8951" y="52851"/>
                    <a:pt x="0" y="7832"/>
                  </a:cubicBezTo>
                  <a:cubicBezTo>
                    <a:pt x="2877" y="5221"/>
                    <a:pt x="5807" y="2611"/>
                    <a:pt x="868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2" name="任意多边形: 形状 565"/>
            <p:cNvSpPr/>
            <p:nvPr/>
          </p:nvSpPr>
          <p:spPr>
            <a:xfrm>
              <a:off x="7143625" y="4481863"/>
              <a:ext cx="56314" cy="46993"/>
            </a:xfrm>
            <a:custGeom>
              <a:avLst/>
              <a:gdLst>
                <a:gd name="connsiteX0" fmla="*/ 55462 w 56314"/>
                <a:gd name="connsiteY0" fmla="*/ 33253 h 46993"/>
                <a:gd name="connsiteX1" fmla="*/ 30635 w 56314"/>
                <a:gd name="connsiteY1" fmla="*/ 46679 h 46993"/>
                <a:gd name="connsiteX2" fmla="*/ 0 w 56314"/>
                <a:gd name="connsiteY2" fmla="*/ 20946 h 46993"/>
                <a:gd name="connsiteX3" fmla="*/ 19713 w 56314"/>
                <a:gd name="connsiteY3" fmla="*/ 61 h 46993"/>
                <a:gd name="connsiteX4" fmla="*/ 56314 w 56314"/>
                <a:gd name="connsiteY4" fmla="*/ 19880 h 46993"/>
                <a:gd name="connsiteX5" fmla="*/ 55462 w 56314"/>
                <a:gd name="connsiteY5" fmla="*/ 33253 h 46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314" h="46993">
                  <a:moveTo>
                    <a:pt x="55462" y="33253"/>
                  </a:moveTo>
                  <a:cubicBezTo>
                    <a:pt x="46991" y="38154"/>
                    <a:pt x="36016" y="48970"/>
                    <a:pt x="30635" y="46679"/>
                  </a:cubicBezTo>
                  <a:cubicBezTo>
                    <a:pt x="18914" y="41617"/>
                    <a:pt x="10016" y="29950"/>
                    <a:pt x="0" y="20946"/>
                  </a:cubicBezTo>
                  <a:cubicBezTo>
                    <a:pt x="6660" y="13540"/>
                    <a:pt x="15078" y="-1058"/>
                    <a:pt x="19713" y="61"/>
                  </a:cubicBezTo>
                  <a:cubicBezTo>
                    <a:pt x="32766" y="3204"/>
                    <a:pt x="44220" y="12794"/>
                    <a:pt x="56314" y="19880"/>
                  </a:cubicBezTo>
                  <a:cubicBezTo>
                    <a:pt x="55995" y="24355"/>
                    <a:pt x="55728" y="28831"/>
                    <a:pt x="55462" y="332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3" name="任意多边形: 形状 566"/>
            <p:cNvSpPr/>
            <p:nvPr/>
          </p:nvSpPr>
          <p:spPr>
            <a:xfrm>
              <a:off x="8908996" y="3655981"/>
              <a:ext cx="49795" cy="53532"/>
            </a:xfrm>
            <a:custGeom>
              <a:avLst/>
              <a:gdLst>
                <a:gd name="connsiteX0" fmla="*/ 1048 w 49795"/>
                <a:gd name="connsiteY0" fmla="*/ 193 h 53532"/>
                <a:gd name="connsiteX1" fmla="*/ 49584 w 49795"/>
                <a:gd name="connsiteY1" fmla="*/ 40737 h 53532"/>
                <a:gd name="connsiteX2" fmla="*/ 31363 w 49795"/>
                <a:gd name="connsiteY2" fmla="*/ 53418 h 53532"/>
                <a:gd name="connsiteX3" fmla="*/ 1048 w 49795"/>
                <a:gd name="connsiteY3" fmla="*/ 193 h 5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95" h="53532">
                  <a:moveTo>
                    <a:pt x="1048" y="193"/>
                  </a:moveTo>
                  <a:cubicBezTo>
                    <a:pt x="32162" y="-1991"/>
                    <a:pt x="52088" y="14525"/>
                    <a:pt x="49584" y="40737"/>
                  </a:cubicBezTo>
                  <a:cubicBezTo>
                    <a:pt x="49105" y="45799"/>
                    <a:pt x="36424" y="54643"/>
                    <a:pt x="31363" y="53418"/>
                  </a:cubicBezTo>
                  <a:cubicBezTo>
                    <a:pt x="5257" y="46971"/>
                    <a:pt x="-3214" y="28057"/>
                    <a:pt x="1048" y="1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4" name="任意多边形: 形状 567"/>
            <p:cNvSpPr/>
            <p:nvPr/>
          </p:nvSpPr>
          <p:spPr>
            <a:xfrm>
              <a:off x="8388510" y="3715733"/>
              <a:ext cx="51316" cy="50533"/>
            </a:xfrm>
            <a:custGeom>
              <a:avLst/>
              <a:gdLst>
                <a:gd name="connsiteX0" fmla="*/ 0 w 51316"/>
                <a:gd name="connsiteY0" fmla="*/ 2616 h 50533"/>
                <a:gd name="connsiteX1" fmla="*/ 51306 w 51316"/>
                <a:gd name="connsiteY1" fmla="*/ 27230 h 50533"/>
                <a:gd name="connsiteX2" fmla="*/ 35643 w 51316"/>
                <a:gd name="connsiteY2" fmla="*/ 50353 h 50533"/>
                <a:gd name="connsiteX3" fmla="*/ 0 w 51316"/>
                <a:gd name="connsiteY3" fmla="*/ 2616 h 5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316" h="50533">
                  <a:moveTo>
                    <a:pt x="0" y="2616"/>
                  </a:moveTo>
                  <a:cubicBezTo>
                    <a:pt x="31061" y="-4843"/>
                    <a:pt x="50187" y="3735"/>
                    <a:pt x="51306" y="27230"/>
                  </a:cubicBezTo>
                  <a:cubicBezTo>
                    <a:pt x="51679" y="35009"/>
                    <a:pt x="41716" y="49927"/>
                    <a:pt x="35643" y="50353"/>
                  </a:cubicBezTo>
                  <a:cubicBezTo>
                    <a:pt x="-213" y="53123"/>
                    <a:pt x="6180" y="23394"/>
                    <a:pt x="0" y="26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5" name="任意多边形: 形状 568"/>
            <p:cNvSpPr/>
            <p:nvPr/>
          </p:nvSpPr>
          <p:spPr>
            <a:xfrm>
              <a:off x="11914688" y="6513612"/>
              <a:ext cx="85084" cy="76453"/>
            </a:xfrm>
            <a:custGeom>
              <a:avLst/>
              <a:gdLst>
                <a:gd name="connsiteX0" fmla="*/ 0 w 85084"/>
                <a:gd name="connsiteY0" fmla="*/ 0 h 76453"/>
                <a:gd name="connsiteX1" fmla="*/ 85085 w 85084"/>
                <a:gd name="connsiteY1" fmla="*/ 76454 h 76453"/>
                <a:gd name="connsiteX2" fmla="*/ 0 w 85084"/>
                <a:gd name="connsiteY2" fmla="*/ 0 h 7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84" h="76453">
                  <a:moveTo>
                    <a:pt x="0" y="0"/>
                  </a:moveTo>
                  <a:cubicBezTo>
                    <a:pt x="39586" y="9270"/>
                    <a:pt x="58019" y="26426"/>
                    <a:pt x="85085" y="76454"/>
                  </a:cubicBezTo>
                  <a:cubicBezTo>
                    <a:pt x="42356" y="67183"/>
                    <a:pt x="24455" y="3431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6" name="任意多边形: 形状 569"/>
            <p:cNvSpPr/>
            <p:nvPr/>
          </p:nvSpPr>
          <p:spPr>
            <a:xfrm>
              <a:off x="7405381" y="4127254"/>
              <a:ext cx="51861" cy="58501"/>
            </a:xfrm>
            <a:custGeom>
              <a:avLst/>
              <a:gdLst>
                <a:gd name="connsiteX0" fmla="*/ 27702 w 51861"/>
                <a:gd name="connsiteY0" fmla="*/ 0 h 58501"/>
                <a:gd name="connsiteX1" fmla="*/ 51836 w 51861"/>
                <a:gd name="connsiteY1" fmla="*/ 42782 h 58501"/>
                <a:gd name="connsiteX2" fmla="*/ 28128 w 51861"/>
                <a:gd name="connsiteY2" fmla="*/ 58286 h 58501"/>
                <a:gd name="connsiteX3" fmla="*/ 51 w 51861"/>
                <a:gd name="connsiteY3" fmla="*/ 25360 h 58501"/>
                <a:gd name="connsiteX4" fmla="*/ 27702 w 51861"/>
                <a:gd name="connsiteY4" fmla="*/ 0 h 5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61" h="58501">
                  <a:moveTo>
                    <a:pt x="27702" y="0"/>
                  </a:moveTo>
                  <a:cubicBezTo>
                    <a:pt x="38890" y="18541"/>
                    <a:pt x="47734" y="29889"/>
                    <a:pt x="51836" y="42782"/>
                  </a:cubicBezTo>
                  <a:cubicBezTo>
                    <a:pt x="52689" y="45446"/>
                    <a:pt x="31165" y="60470"/>
                    <a:pt x="28128" y="58286"/>
                  </a:cubicBezTo>
                  <a:cubicBezTo>
                    <a:pt x="16567" y="50134"/>
                    <a:pt x="7403" y="37721"/>
                    <a:pt x="51" y="25360"/>
                  </a:cubicBezTo>
                  <a:cubicBezTo>
                    <a:pt x="-961" y="23762"/>
                    <a:pt x="13370" y="12947"/>
                    <a:pt x="2770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7" name="任意多边形: 形状 570"/>
            <p:cNvSpPr/>
            <p:nvPr/>
          </p:nvSpPr>
          <p:spPr>
            <a:xfrm>
              <a:off x="7449895" y="4304121"/>
              <a:ext cx="55484" cy="46837"/>
            </a:xfrm>
            <a:custGeom>
              <a:avLst/>
              <a:gdLst>
                <a:gd name="connsiteX0" fmla="*/ 55485 w 55484"/>
                <a:gd name="connsiteY0" fmla="*/ 44502 h 46837"/>
                <a:gd name="connsiteX1" fmla="*/ 23 w 55484"/>
                <a:gd name="connsiteY1" fmla="*/ 20474 h 46837"/>
                <a:gd name="connsiteX2" fmla="*/ 19895 w 55484"/>
                <a:gd name="connsiteY2" fmla="*/ 229 h 46837"/>
                <a:gd name="connsiteX3" fmla="*/ 55485 w 55484"/>
                <a:gd name="connsiteY3" fmla="*/ 44502 h 4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84" h="46837">
                  <a:moveTo>
                    <a:pt x="55485" y="44502"/>
                  </a:moveTo>
                  <a:cubicBezTo>
                    <a:pt x="29006" y="46740"/>
                    <a:pt x="3379" y="54412"/>
                    <a:pt x="23" y="20474"/>
                  </a:cubicBezTo>
                  <a:cubicBezTo>
                    <a:pt x="-616" y="14134"/>
                    <a:pt x="12330" y="921"/>
                    <a:pt x="19895" y="229"/>
                  </a:cubicBezTo>
                  <a:cubicBezTo>
                    <a:pt x="49837" y="-2489"/>
                    <a:pt x="53354" y="19409"/>
                    <a:pt x="55485" y="445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8" name="任意多边形: 形状 571"/>
            <p:cNvSpPr/>
            <p:nvPr/>
          </p:nvSpPr>
          <p:spPr>
            <a:xfrm>
              <a:off x="8490744" y="3573484"/>
              <a:ext cx="62606" cy="53474"/>
            </a:xfrm>
            <a:custGeom>
              <a:avLst/>
              <a:gdLst>
                <a:gd name="connsiteX0" fmla="*/ 62607 w 62606"/>
                <a:gd name="connsiteY0" fmla="*/ 37936 h 53474"/>
                <a:gd name="connsiteX1" fmla="*/ 34210 w 62606"/>
                <a:gd name="connsiteY1" fmla="*/ 53440 h 53474"/>
                <a:gd name="connsiteX2" fmla="*/ 6 w 62606"/>
                <a:gd name="connsiteY2" fmla="*/ 14068 h 53474"/>
                <a:gd name="connsiteX3" fmla="*/ 14710 w 62606"/>
                <a:gd name="connsiteY3" fmla="*/ 56 h 53474"/>
                <a:gd name="connsiteX4" fmla="*/ 62607 w 62606"/>
                <a:gd name="connsiteY4" fmla="*/ 37936 h 5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06" h="53474">
                  <a:moveTo>
                    <a:pt x="62607" y="37936"/>
                  </a:moveTo>
                  <a:cubicBezTo>
                    <a:pt x="46570" y="46993"/>
                    <a:pt x="40017" y="54026"/>
                    <a:pt x="34210" y="53440"/>
                  </a:cubicBezTo>
                  <a:cubicBezTo>
                    <a:pt x="11407" y="51309"/>
                    <a:pt x="1391" y="34846"/>
                    <a:pt x="6" y="14068"/>
                  </a:cubicBezTo>
                  <a:cubicBezTo>
                    <a:pt x="-314" y="9486"/>
                    <a:pt x="13378" y="-850"/>
                    <a:pt x="14710" y="56"/>
                  </a:cubicBezTo>
                  <a:cubicBezTo>
                    <a:pt x="29148" y="9859"/>
                    <a:pt x="42308" y="21367"/>
                    <a:pt x="62607" y="379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9" name="任意多边形: 形状 572"/>
            <p:cNvSpPr/>
            <p:nvPr/>
          </p:nvSpPr>
          <p:spPr>
            <a:xfrm>
              <a:off x="11660088" y="6217689"/>
              <a:ext cx="70739" cy="74447"/>
            </a:xfrm>
            <a:custGeom>
              <a:avLst/>
              <a:gdLst>
                <a:gd name="connsiteX0" fmla="*/ 58113 w 70739"/>
                <a:gd name="connsiteY0" fmla="*/ 74448 h 74447"/>
                <a:gd name="connsiteX1" fmla="*/ 1852 w 70739"/>
                <a:gd name="connsiteY1" fmla="*/ 17761 h 74447"/>
                <a:gd name="connsiteX2" fmla="*/ 146 w 70739"/>
                <a:gd name="connsiteY2" fmla="*/ 605 h 74447"/>
                <a:gd name="connsiteX3" fmla="*/ 19167 w 70739"/>
                <a:gd name="connsiteY3" fmla="*/ 1830 h 74447"/>
                <a:gd name="connsiteX4" fmla="*/ 70739 w 70739"/>
                <a:gd name="connsiteY4" fmla="*/ 63153 h 74447"/>
                <a:gd name="connsiteX5" fmla="*/ 58113 w 70739"/>
                <a:gd name="connsiteY5" fmla="*/ 74448 h 74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739" h="74447">
                  <a:moveTo>
                    <a:pt x="58113" y="74448"/>
                  </a:moveTo>
                  <a:cubicBezTo>
                    <a:pt x="39253" y="55694"/>
                    <a:pt x="19966" y="37260"/>
                    <a:pt x="1852" y="17761"/>
                  </a:cubicBezTo>
                  <a:cubicBezTo>
                    <a:pt x="-1238" y="14404"/>
                    <a:pt x="573" y="6466"/>
                    <a:pt x="146" y="605"/>
                  </a:cubicBezTo>
                  <a:cubicBezTo>
                    <a:pt x="6647" y="871"/>
                    <a:pt x="16077" y="-1579"/>
                    <a:pt x="19167" y="1830"/>
                  </a:cubicBezTo>
                  <a:cubicBezTo>
                    <a:pt x="37175" y="21543"/>
                    <a:pt x="53744" y="42588"/>
                    <a:pt x="70739" y="63153"/>
                  </a:cubicBezTo>
                  <a:cubicBezTo>
                    <a:pt x="66584" y="66936"/>
                    <a:pt x="62375" y="70665"/>
                    <a:pt x="58113" y="744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0" name="任意多边形: 形状 573"/>
            <p:cNvSpPr/>
            <p:nvPr/>
          </p:nvSpPr>
          <p:spPr>
            <a:xfrm>
              <a:off x="9044622" y="3687818"/>
              <a:ext cx="48454" cy="55342"/>
            </a:xfrm>
            <a:custGeom>
              <a:avLst/>
              <a:gdLst>
                <a:gd name="connsiteX0" fmla="*/ 2 w 48454"/>
                <a:gd name="connsiteY0" fmla="*/ 109 h 55342"/>
                <a:gd name="connsiteX1" fmla="*/ 48431 w 48454"/>
                <a:gd name="connsiteY1" fmla="*/ 39215 h 55342"/>
                <a:gd name="connsiteX2" fmla="*/ 31595 w 48454"/>
                <a:gd name="connsiteY2" fmla="*/ 55305 h 55342"/>
                <a:gd name="connsiteX3" fmla="*/ 2 w 48454"/>
                <a:gd name="connsiteY3" fmla="*/ 109 h 5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54" h="55342">
                  <a:moveTo>
                    <a:pt x="2" y="109"/>
                  </a:moveTo>
                  <a:cubicBezTo>
                    <a:pt x="31702" y="-1489"/>
                    <a:pt x="45075" y="14601"/>
                    <a:pt x="48431" y="39215"/>
                  </a:cubicBezTo>
                  <a:cubicBezTo>
                    <a:pt x="49070" y="44010"/>
                    <a:pt x="36550" y="56104"/>
                    <a:pt x="31595" y="55305"/>
                  </a:cubicBezTo>
                  <a:cubicBezTo>
                    <a:pt x="1067" y="50510"/>
                    <a:pt x="-52" y="26961"/>
                    <a:pt x="2" y="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1" name="任意多边形: 形状 574"/>
            <p:cNvSpPr/>
            <p:nvPr/>
          </p:nvSpPr>
          <p:spPr>
            <a:xfrm>
              <a:off x="6636783" y="5400025"/>
              <a:ext cx="56166" cy="45781"/>
            </a:xfrm>
            <a:custGeom>
              <a:avLst/>
              <a:gdLst>
                <a:gd name="connsiteX0" fmla="*/ 56167 w 56166"/>
                <a:gd name="connsiteY0" fmla="*/ 42760 h 45781"/>
                <a:gd name="connsiteX1" fmla="*/ 119 w 56166"/>
                <a:gd name="connsiteY1" fmla="*/ 24965 h 45781"/>
                <a:gd name="connsiteX2" fmla="*/ 19725 w 56166"/>
                <a:gd name="connsiteY2" fmla="*/ 884 h 45781"/>
                <a:gd name="connsiteX3" fmla="*/ 56167 w 56166"/>
                <a:gd name="connsiteY3" fmla="*/ 42760 h 4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66" h="45781">
                  <a:moveTo>
                    <a:pt x="56167" y="42760"/>
                  </a:moveTo>
                  <a:cubicBezTo>
                    <a:pt x="31872" y="42813"/>
                    <a:pt x="7311" y="56559"/>
                    <a:pt x="119" y="24965"/>
                  </a:cubicBezTo>
                  <a:cubicBezTo>
                    <a:pt x="-1373" y="18412"/>
                    <a:pt x="11520" y="2482"/>
                    <a:pt x="19725" y="884"/>
                  </a:cubicBezTo>
                  <a:cubicBezTo>
                    <a:pt x="48229" y="-4710"/>
                    <a:pt x="51478" y="17080"/>
                    <a:pt x="56167" y="427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2" name="任意多边形: 形状 575"/>
            <p:cNvSpPr/>
            <p:nvPr/>
          </p:nvSpPr>
          <p:spPr>
            <a:xfrm>
              <a:off x="11153192" y="5583332"/>
              <a:ext cx="74002" cy="73789"/>
            </a:xfrm>
            <a:custGeom>
              <a:avLst/>
              <a:gdLst>
                <a:gd name="connsiteX0" fmla="*/ 9537 w 74002"/>
                <a:gd name="connsiteY0" fmla="*/ 0 h 73789"/>
                <a:gd name="connsiteX1" fmla="*/ 74002 w 74002"/>
                <a:gd name="connsiteY1" fmla="*/ 73790 h 73789"/>
                <a:gd name="connsiteX2" fmla="*/ 0 w 74002"/>
                <a:gd name="connsiteY2" fmla="*/ 8524 h 73789"/>
                <a:gd name="connsiteX3" fmla="*/ 9537 w 74002"/>
                <a:gd name="connsiteY3" fmla="*/ 0 h 7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002" h="73789">
                  <a:moveTo>
                    <a:pt x="9537" y="0"/>
                  </a:moveTo>
                  <a:cubicBezTo>
                    <a:pt x="29462" y="22749"/>
                    <a:pt x="49335" y="45552"/>
                    <a:pt x="74002" y="73790"/>
                  </a:cubicBezTo>
                  <a:cubicBezTo>
                    <a:pt x="30901" y="72831"/>
                    <a:pt x="16889" y="58446"/>
                    <a:pt x="0" y="8524"/>
                  </a:cubicBezTo>
                  <a:cubicBezTo>
                    <a:pt x="3197" y="5647"/>
                    <a:pt x="6393" y="2824"/>
                    <a:pt x="953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3" name="任意多边形: 形状 576"/>
            <p:cNvSpPr/>
            <p:nvPr/>
          </p:nvSpPr>
          <p:spPr>
            <a:xfrm>
              <a:off x="6541415" y="5775992"/>
              <a:ext cx="53077" cy="53056"/>
            </a:xfrm>
            <a:custGeom>
              <a:avLst/>
              <a:gdLst>
                <a:gd name="connsiteX0" fmla="*/ 22497 w 53077"/>
                <a:gd name="connsiteY0" fmla="*/ 53056 h 53056"/>
                <a:gd name="connsiteX1" fmla="*/ 13 w 53077"/>
                <a:gd name="connsiteY1" fmla="*/ 19811 h 53056"/>
                <a:gd name="connsiteX2" fmla="*/ 24681 w 53077"/>
                <a:gd name="connsiteY2" fmla="*/ 205 h 53056"/>
                <a:gd name="connsiteX3" fmla="*/ 53078 w 53077"/>
                <a:gd name="connsiteY3" fmla="*/ 27323 h 53056"/>
                <a:gd name="connsiteX4" fmla="*/ 22497 w 53077"/>
                <a:gd name="connsiteY4" fmla="*/ 53056 h 5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077" h="53056">
                  <a:moveTo>
                    <a:pt x="22497" y="53056"/>
                  </a:moveTo>
                  <a:cubicBezTo>
                    <a:pt x="12054" y="38725"/>
                    <a:pt x="-466" y="28975"/>
                    <a:pt x="13" y="19811"/>
                  </a:cubicBezTo>
                  <a:cubicBezTo>
                    <a:pt x="386" y="12352"/>
                    <a:pt x="19140" y="-1873"/>
                    <a:pt x="24681" y="205"/>
                  </a:cubicBezTo>
                  <a:cubicBezTo>
                    <a:pt x="35976" y="4467"/>
                    <a:pt x="43808" y="17733"/>
                    <a:pt x="53078" y="27323"/>
                  </a:cubicBezTo>
                  <a:cubicBezTo>
                    <a:pt x="44820" y="34303"/>
                    <a:pt x="36615" y="41176"/>
                    <a:pt x="22497" y="530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4" name="任意多边形: 形状 577"/>
            <p:cNvSpPr/>
            <p:nvPr/>
          </p:nvSpPr>
          <p:spPr>
            <a:xfrm>
              <a:off x="10365216" y="4559123"/>
              <a:ext cx="54236" cy="65904"/>
            </a:xfrm>
            <a:custGeom>
              <a:avLst/>
              <a:gdLst>
                <a:gd name="connsiteX0" fmla="*/ 0 w 54236"/>
                <a:gd name="connsiteY0" fmla="*/ 0 h 65904"/>
                <a:gd name="connsiteX1" fmla="*/ 54237 w 54236"/>
                <a:gd name="connsiteY1" fmla="*/ 65904 h 65904"/>
                <a:gd name="connsiteX2" fmla="*/ 0 w 54236"/>
                <a:gd name="connsiteY2" fmla="*/ 0 h 6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36" h="65904">
                  <a:moveTo>
                    <a:pt x="0" y="0"/>
                  </a:moveTo>
                  <a:cubicBezTo>
                    <a:pt x="34257" y="746"/>
                    <a:pt x="51306" y="22590"/>
                    <a:pt x="54237" y="65904"/>
                  </a:cubicBezTo>
                  <a:cubicBezTo>
                    <a:pt x="20459" y="57913"/>
                    <a:pt x="5168" y="3479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5" name="任意多边形: 形状 578"/>
            <p:cNvSpPr/>
            <p:nvPr/>
          </p:nvSpPr>
          <p:spPr>
            <a:xfrm>
              <a:off x="7009950" y="4648895"/>
              <a:ext cx="53145" cy="58367"/>
            </a:xfrm>
            <a:custGeom>
              <a:avLst/>
              <a:gdLst>
                <a:gd name="connsiteX0" fmla="*/ 24616 w 53145"/>
                <a:gd name="connsiteY0" fmla="*/ 0 h 58367"/>
                <a:gd name="connsiteX1" fmla="*/ 53119 w 53145"/>
                <a:gd name="connsiteY1" fmla="*/ 41876 h 58367"/>
                <a:gd name="connsiteX2" fmla="*/ 30210 w 53145"/>
                <a:gd name="connsiteY2" fmla="*/ 58179 h 58367"/>
                <a:gd name="connsiteX3" fmla="*/ 108 w 53145"/>
                <a:gd name="connsiteY3" fmla="*/ 28983 h 58367"/>
                <a:gd name="connsiteX4" fmla="*/ 24616 w 53145"/>
                <a:gd name="connsiteY4" fmla="*/ 0 h 5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145" h="58367">
                  <a:moveTo>
                    <a:pt x="24616" y="0"/>
                  </a:moveTo>
                  <a:cubicBezTo>
                    <a:pt x="37882" y="18381"/>
                    <a:pt x="47258" y="29303"/>
                    <a:pt x="53119" y="41876"/>
                  </a:cubicBezTo>
                  <a:cubicBezTo>
                    <a:pt x="53971" y="43688"/>
                    <a:pt x="34152" y="60310"/>
                    <a:pt x="30210" y="58179"/>
                  </a:cubicBezTo>
                  <a:cubicBezTo>
                    <a:pt x="18169" y="51839"/>
                    <a:pt x="7886" y="40491"/>
                    <a:pt x="108" y="28983"/>
                  </a:cubicBezTo>
                  <a:cubicBezTo>
                    <a:pt x="-1331" y="26852"/>
                    <a:pt x="11882" y="14811"/>
                    <a:pt x="2461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6" name="任意多边形: 形状 579"/>
            <p:cNvSpPr/>
            <p:nvPr/>
          </p:nvSpPr>
          <p:spPr>
            <a:xfrm>
              <a:off x="11069492" y="5456158"/>
              <a:ext cx="73097" cy="77518"/>
            </a:xfrm>
            <a:custGeom>
              <a:avLst/>
              <a:gdLst>
                <a:gd name="connsiteX0" fmla="*/ 63826 w 73097"/>
                <a:gd name="connsiteY0" fmla="*/ 77519 h 77518"/>
                <a:gd name="connsiteX1" fmla="*/ 0 w 73097"/>
                <a:gd name="connsiteY1" fmla="*/ 0 h 77518"/>
                <a:gd name="connsiteX2" fmla="*/ 73097 w 73097"/>
                <a:gd name="connsiteY2" fmla="*/ 69581 h 77518"/>
                <a:gd name="connsiteX3" fmla="*/ 63826 w 73097"/>
                <a:gd name="connsiteY3" fmla="*/ 77519 h 7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097" h="77518">
                  <a:moveTo>
                    <a:pt x="63826" y="77519"/>
                  </a:moveTo>
                  <a:cubicBezTo>
                    <a:pt x="42569" y="51679"/>
                    <a:pt x="21258" y="25840"/>
                    <a:pt x="0" y="0"/>
                  </a:cubicBezTo>
                  <a:cubicBezTo>
                    <a:pt x="41716" y="6447"/>
                    <a:pt x="60683" y="27598"/>
                    <a:pt x="73097" y="69581"/>
                  </a:cubicBezTo>
                  <a:cubicBezTo>
                    <a:pt x="70007" y="72244"/>
                    <a:pt x="66917" y="74855"/>
                    <a:pt x="63826" y="775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7" name="任意多边形: 形状 580"/>
            <p:cNvSpPr/>
            <p:nvPr/>
          </p:nvSpPr>
          <p:spPr>
            <a:xfrm>
              <a:off x="7976010" y="3828032"/>
              <a:ext cx="48934" cy="51805"/>
            </a:xfrm>
            <a:custGeom>
              <a:avLst/>
              <a:gdLst>
                <a:gd name="connsiteX0" fmla="*/ 12172 w 48934"/>
                <a:gd name="connsiteY0" fmla="*/ 15 h 51805"/>
                <a:gd name="connsiteX1" fmla="*/ 48933 w 48934"/>
                <a:gd name="connsiteY1" fmla="*/ 33687 h 51805"/>
                <a:gd name="connsiteX2" fmla="*/ 34282 w 48934"/>
                <a:gd name="connsiteY2" fmla="*/ 51801 h 51805"/>
                <a:gd name="connsiteX3" fmla="*/ 25 w 48934"/>
                <a:gd name="connsiteY3" fmla="*/ 18396 h 51805"/>
                <a:gd name="connsiteX4" fmla="*/ 12172 w 48934"/>
                <a:gd name="connsiteY4" fmla="*/ 15 h 51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934" h="51804">
                  <a:moveTo>
                    <a:pt x="12172" y="15"/>
                  </a:moveTo>
                  <a:cubicBezTo>
                    <a:pt x="42540" y="-571"/>
                    <a:pt x="48614" y="15679"/>
                    <a:pt x="48933" y="33687"/>
                  </a:cubicBezTo>
                  <a:cubicBezTo>
                    <a:pt x="49040" y="39974"/>
                    <a:pt x="39557" y="51748"/>
                    <a:pt x="34282" y="51801"/>
                  </a:cubicBezTo>
                  <a:cubicBezTo>
                    <a:pt x="13344" y="52068"/>
                    <a:pt x="-668" y="40187"/>
                    <a:pt x="25" y="18396"/>
                  </a:cubicBezTo>
                  <a:cubicBezTo>
                    <a:pt x="291" y="10991"/>
                    <a:pt x="9508" y="3851"/>
                    <a:pt x="12172" y="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8" name="任意多边形: 形状 581"/>
            <p:cNvSpPr/>
            <p:nvPr/>
          </p:nvSpPr>
          <p:spPr>
            <a:xfrm>
              <a:off x="6442439" y="6149406"/>
              <a:ext cx="55408" cy="54475"/>
            </a:xfrm>
            <a:custGeom>
              <a:avLst/>
              <a:gdLst>
                <a:gd name="connsiteX0" fmla="*/ 25893 w 55408"/>
                <a:gd name="connsiteY0" fmla="*/ 0 h 54475"/>
                <a:gd name="connsiteX1" fmla="*/ 55409 w 55408"/>
                <a:gd name="connsiteY1" fmla="*/ 36069 h 54475"/>
                <a:gd name="connsiteX2" fmla="*/ 31540 w 55408"/>
                <a:gd name="connsiteY2" fmla="*/ 54343 h 54475"/>
                <a:gd name="connsiteX3" fmla="*/ 0 w 55408"/>
                <a:gd name="connsiteY3" fmla="*/ 31647 h 54475"/>
                <a:gd name="connsiteX4" fmla="*/ 25893 w 55408"/>
                <a:gd name="connsiteY4" fmla="*/ 0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08" h="54475">
                  <a:moveTo>
                    <a:pt x="25893" y="0"/>
                  </a:moveTo>
                  <a:cubicBezTo>
                    <a:pt x="39319" y="16410"/>
                    <a:pt x="47364" y="26212"/>
                    <a:pt x="55409" y="36069"/>
                  </a:cubicBezTo>
                  <a:cubicBezTo>
                    <a:pt x="47311" y="42622"/>
                    <a:pt x="37348" y="55941"/>
                    <a:pt x="31540" y="54343"/>
                  </a:cubicBezTo>
                  <a:cubicBezTo>
                    <a:pt x="19819" y="51093"/>
                    <a:pt x="10389" y="39692"/>
                    <a:pt x="0" y="31647"/>
                  </a:cubicBezTo>
                  <a:cubicBezTo>
                    <a:pt x="6713" y="23442"/>
                    <a:pt x="13426" y="15237"/>
                    <a:pt x="2589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9" name="任意多边形: 形状 582"/>
            <p:cNvSpPr/>
            <p:nvPr/>
          </p:nvSpPr>
          <p:spPr>
            <a:xfrm>
              <a:off x="11318725" y="5772414"/>
              <a:ext cx="68728" cy="68635"/>
            </a:xfrm>
            <a:custGeom>
              <a:avLst/>
              <a:gdLst>
                <a:gd name="connsiteX0" fmla="*/ 0 w 68728"/>
                <a:gd name="connsiteY0" fmla="*/ 0 h 68635"/>
                <a:gd name="connsiteX1" fmla="*/ 68728 w 68728"/>
                <a:gd name="connsiteY1" fmla="*/ 68622 h 68635"/>
                <a:gd name="connsiteX2" fmla="*/ 0 w 68728"/>
                <a:gd name="connsiteY2" fmla="*/ 0 h 6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728" h="68635">
                  <a:moveTo>
                    <a:pt x="0" y="0"/>
                  </a:moveTo>
                  <a:cubicBezTo>
                    <a:pt x="36548" y="10922"/>
                    <a:pt x="46459" y="21204"/>
                    <a:pt x="68728" y="68622"/>
                  </a:cubicBezTo>
                  <a:cubicBezTo>
                    <a:pt x="37721" y="69208"/>
                    <a:pt x="19926" y="5194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0" name="任意多边形: 形状 583"/>
            <p:cNvSpPr/>
            <p:nvPr/>
          </p:nvSpPr>
          <p:spPr>
            <a:xfrm>
              <a:off x="10263720" y="4505366"/>
              <a:ext cx="51361" cy="60423"/>
            </a:xfrm>
            <a:custGeom>
              <a:avLst/>
              <a:gdLst>
                <a:gd name="connsiteX0" fmla="*/ 428 w 51361"/>
                <a:gd name="connsiteY0" fmla="*/ 0 h 60423"/>
                <a:gd name="connsiteX1" fmla="*/ 51362 w 51361"/>
                <a:gd name="connsiteY1" fmla="*/ 60044 h 60423"/>
                <a:gd name="connsiteX2" fmla="*/ 428 w 51361"/>
                <a:gd name="connsiteY2" fmla="*/ 0 h 60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361" h="60423">
                  <a:moveTo>
                    <a:pt x="428" y="0"/>
                  </a:moveTo>
                  <a:cubicBezTo>
                    <a:pt x="36977" y="3729"/>
                    <a:pt x="45075" y="30794"/>
                    <a:pt x="51362" y="60044"/>
                  </a:cubicBezTo>
                  <a:cubicBezTo>
                    <a:pt x="16998" y="63773"/>
                    <a:pt x="-3248" y="39745"/>
                    <a:pt x="42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1" name="任意多边形: 形状 584"/>
            <p:cNvSpPr/>
            <p:nvPr/>
          </p:nvSpPr>
          <p:spPr>
            <a:xfrm>
              <a:off x="6872787" y="4842640"/>
              <a:ext cx="51770" cy="47124"/>
            </a:xfrm>
            <a:custGeom>
              <a:avLst/>
              <a:gdLst>
                <a:gd name="connsiteX0" fmla="*/ 51547 w 51770"/>
                <a:gd name="connsiteY0" fmla="*/ 40784 h 47124"/>
                <a:gd name="connsiteX1" fmla="*/ 81 w 51770"/>
                <a:gd name="connsiteY1" fmla="*/ 24108 h 47124"/>
                <a:gd name="connsiteX2" fmla="*/ 19314 w 51770"/>
                <a:gd name="connsiteY2" fmla="*/ 240 h 47124"/>
                <a:gd name="connsiteX3" fmla="*/ 51547 w 51770"/>
                <a:gd name="connsiteY3" fmla="*/ 40784 h 47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768" h="47124">
                  <a:moveTo>
                    <a:pt x="51547" y="40784"/>
                  </a:moveTo>
                  <a:cubicBezTo>
                    <a:pt x="28052" y="47976"/>
                    <a:pt x="5515" y="55489"/>
                    <a:pt x="81" y="24108"/>
                  </a:cubicBezTo>
                  <a:cubicBezTo>
                    <a:pt x="-1144" y="17075"/>
                    <a:pt x="11802" y="932"/>
                    <a:pt x="19314" y="240"/>
                  </a:cubicBezTo>
                  <a:cubicBezTo>
                    <a:pt x="45420" y="-2264"/>
                    <a:pt x="53252" y="15104"/>
                    <a:pt x="51547" y="407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2" name="任意多边形: 形状 585"/>
            <p:cNvSpPr/>
            <p:nvPr/>
          </p:nvSpPr>
          <p:spPr>
            <a:xfrm>
              <a:off x="10753769" y="5075916"/>
              <a:ext cx="59511" cy="70486"/>
            </a:xfrm>
            <a:custGeom>
              <a:avLst/>
              <a:gdLst>
                <a:gd name="connsiteX0" fmla="*/ 59511 w 59511"/>
                <a:gd name="connsiteY0" fmla="*/ 70486 h 70486"/>
                <a:gd name="connsiteX1" fmla="*/ 0 w 59511"/>
                <a:gd name="connsiteY1" fmla="*/ 0 h 70486"/>
                <a:gd name="connsiteX2" fmla="*/ 59511 w 59511"/>
                <a:gd name="connsiteY2" fmla="*/ 70486 h 7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511" h="70486">
                  <a:moveTo>
                    <a:pt x="59511" y="70486"/>
                  </a:moveTo>
                  <a:cubicBezTo>
                    <a:pt x="14758" y="59511"/>
                    <a:pt x="2291" y="44061"/>
                    <a:pt x="0" y="0"/>
                  </a:cubicBezTo>
                  <a:cubicBezTo>
                    <a:pt x="35856" y="9004"/>
                    <a:pt x="45659" y="38307"/>
                    <a:pt x="59511" y="704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3" name="任意多边形: 形状 586"/>
            <p:cNvSpPr/>
            <p:nvPr/>
          </p:nvSpPr>
          <p:spPr>
            <a:xfrm>
              <a:off x="8770404" y="3627004"/>
              <a:ext cx="50770" cy="51881"/>
            </a:xfrm>
            <a:custGeom>
              <a:avLst/>
              <a:gdLst>
                <a:gd name="connsiteX0" fmla="*/ 0 w 50770"/>
                <a:gd name="connsiteY0" fmla="*/ 4875 h 51881"/>
                <a:gd name="connsiteX1" fmla="*/ 50507 w 50770"/>
                <a:gd name="connsiteY1" fmla="*/ 30608 h 51881"/>
                <a:gd name="connsiteX2" fmla="*/ 43208 w 50770"/>
                <a:gd name="connsiteY2" fmla="*/ 51866 h 51881"/>
                <a:gd name="connsiteX3" fmla="*/ 0 w 50770"/>
                <a:gd name="connsiteY3" fmla="*/ 4875 h 51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70" h="51881">
                  <a:moveTo>
                    <a:pt x="0" y="4875"/>
                  </a:moveTo>
                  <a:cubicBezTo>
                    <a:pt x="29729" y="-7858"/>
                    <a:pt x="44220" y="5621"/>
                    <a:pt x="50507" y="30608"/>
                  </a:cubicBezTo>
                  <a:cubicBezTo>
                    <a:pt x="52105" y="37001"/>
                    <a:pt x="46032" y="51812"/>
                    <a:pt x="43208" y="51866"/>
                  </a:cubicBezTo>
                  <a:cubicBezTo>
                    <a:pt x="14012" y="52505"/>
                    <a:pt x="3516" y="33378"/>
                    <a:pt x="0" y="48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4" name="任意多边形: 形状 587"/>
            <p:cNvSpPr/>
            <p:nvPr/>
          </p:nvSpPr>
          <p:spPr>
            <a:xfrm>
              <a:off x="7931003" y="3662295"/>
              <a:ext cx="48346" cy="48446"/>
            </a:xfrm>
            <a:custGeom>
              <a:avLst/>
              <a:gdLst>
                <a:gd name="connsiteX0" fmla="*/ 11520 w 48346"/>
                <a:gd name="connsiteY0" fmla="*/ 645 h 48446"/>
                <a:gd name="connsiteX1" fmla="*/ 48335 w 48346"/>
                <a:gd name="connsiteY1" fmla="*/ 32185 h 48446"/>
                <a:gd name="connsiteX2" fmla="*/ 33098 w 48346"/>
                <a:gd name="connsiteY2" fmla="*/ 48435 h 48446"/>
                <a:gd name="connsiteX3" fmla="*/ 119 w 48346"/>
                <a:gd name="connsiteY3" fmla="*/ 15989 h 48446"/>
                <a:gd name="connsiteX4" fmla="*/ 11520 w 48346"/>
                <a:gd name="connsiteY4" fmla="*/ 645 h 4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46" h="48446">
                  <a:moveTo>
                    <a:pt x="11520" y="645"/>
                  </a:moveTo>
                  <a:cubicBezTo>
                    <a:pt x="45298" y="-3830"/>
                    <a:pt x="46790" y="15882"/>
                    <a:pt x="48335" y="32185"/>
                  </a:cubicBezTo>
                  <a:cubicBezTo>
                    <a:pt x="48815" y="37300"/>
                    <a:pt x="33684" y="48861"/>
                    <a:pt x="33098" y="48435"/>
                  </a:cubicBezTo>
                  <a:cubicBezTo>
                    <a:pt x="21164" y="38632"/>
                    <a:pt x="9389" y="28189"/>
                    <a:pt x="119" y="15989"/>
                  </a:cubicBezTo>
                  <a:cubicBezTo>
                    <a:pt x="-1266" y="14124"/>
                    <a:pt x="9869" y="2776"/>
                    <a:pt x="11520" y="6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5" name="任意多边形: 形状 588"/>
            <p:cNvSpPr/>
            <p:nvPr/>
          </p:nvSpPr>
          <p:spPr>
            <a:xfrm>
              <a:off x="9935852" y="4121667"/>
              <a:ext cx="50560" cy="58012"/>
            </a:xfrm>
            <a:custGeom>
              <a:avLst/>
              <a:gdLst>
                <a:gd name="connsiteX0" fmla="*/ 0 w 50560"/>
                <a:gd name="connsiteY0" fmla="*/ 579 h 58012"/>
                <a:gd name="connsiteX1" fmla="*/ 50560 w 50560"/>
                <a:gd name="connsiteY1" fmla="*/ 58012 h 58012"/>
                <a:gd name="connsiteX2" fmla="*/ 0 w 50560"/>
                <a:gd name="connsiteY2" fmla="*/ 579 h 58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60" h="58011">
                  <a:moveTo>
                    <a:pt x="0" y="579"/>
                  </a:moveTo>
                  <a:cubicBezTo>
                    <a:pt x="31700" y="-3097"/>
                    <a:pt x="43368" y="10116"/>
                    <a:pt x="50560" y="58012"/>
                  </a:cubicBezTo>
                  <a:cubicBezTo>
                    <a:pt x="18541" y="54230"/>
                    <a:pt x="3889" y="37607"/>
                    <a:pt x="0" y="5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6" name="任意多边形: 形状 589"/>
            <p:cNvSpPr/>
            <p:nvPr/>
          </p:nvSpPr>
          <p:spPr>
            <a:xfrm>
              <a:off x="7808849" y="3811052"/>
              <a:ext cx="55226" cy="51937"/>
            </a:xfrm>
            <a:custGeom>
              <a:avLst/>
              <a:gdLst>
                <a:gd name="connsiteX0" fmla="*/ 11029 w 55226"/>
                <a:gd name="connsiteY0" fmla="*/ 0 h 51937"/>
                <a:gd name="connsiteX1" fmla="*/ 51733 w 55226"/>
                <a:gd name="connsiteY1" fmla="*/ 19766 h 51937"/>
                <a:gd name="connsiteX2" fmla="*/ 51679 w 55226"/>
                <a:gd name="connsiteY2" fmla="*/ 47897 h 51937"/>
                <a:gd name="connsiteX3" fmla="*/ 25840 w 55226"/>
                <a:gd name="connsiteY3" fmla="*/ 49175 h 51937"/>
                <a:gd name="connsiteX4" fmla="*/ 0 w 55226"/>
                <a:gd name="connsiteY4" fmla="*/ 12946 h 51937"/>
                <a:gd name="connsiteX5" fmla="*/ 11029 w 55226"/>
                <a:gd name="connsiteY5" fmla="*/ 0 h 5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26" h="51937">
                  <a:moveTo>
                    <a:pt x="11029" y="0"/>
                  </a:moveTo>
                  <a:cubicBezTo>
                    <a:pt x="24881" y="6233"/>
                    <a:pt x="40491" y="10389"/>
                    <a:pt x="51733" y="19766"/>
                  </a:cubicBezTo>
                  <a:cubicBezTo>
                    <a:pt x="56687" y="23922"/>
                    <a:pt x="56101" y="40704"/>
                    <a:pt x="51679" y="47897"/>
                  </a:cubicBezTo>
                  <a:cubicBezTo>
                    <a:pt x="48962" y="52372"/>
                    <a:pt x="30741" y="53597"/>
                    <a:pt x="25840" y="49175"/>
                  </a:cubicBezTo>
                  <a:cubicBezTo>
                    <a:pt x="15078" y="39479"/>
                    <a:pt x="8365" y="25307"/>
                    <a:pt x="0" y="12946"/>
                  </a:cubicBezTo>
                  <a:cubicBezTo>
                    <a:pt x="3676" y="8631"/>
                    <a:pt x="7352" y="4315"/>
                    <a:pt x="1102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7" name="任意多边形: 形状 590"/>
            <p:cNvSpPr/>
            <p:nvPr/>
          </p:nvSpPr>
          <p:spPr>
            <a:xfrm>
              <a:off x="9534565" y="3840324"/>
              <a:ext cx="58463" cy="53051"/>
            </a:xfrm>
            <a:custGeom>
              <a:avLst/>
              <a:gdLst>
                <a:gd name="connsiteX0" fmla="*/ 0 w 58463"/>
                <a:gd name="connsiteY0" fmla="*/ 350 h 53051"/>
                <a:gd name="connsiteX1" fmla="*/ 58339 w 58463"/>
                <a:gd name="connsiteY1" fmla="*/ 41640 h 53051"/>
                <a:gd name="connsiteX2" fmla="*/ 50187 w 58463"/>
                <a:gd name="connsiteY2" fmla="*/ 52828 h 53051"/>
                <a:gd name="connsiteX3" fmla="*/ 29729 w 58463"/>
                <a:gd name="connsiteY3" fmla="*/ 48779 h 53051"/>
                <a:gd name="connsiteX4" fmla="*/ 0 w 58463"/>
                <a:gd name="connsiteY4" fmla="*/ 350 h 5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62" h="53051">
                  <a:moveTo>
                    <a:pt x="0" y="350"/>
                  </a:moveTo>
                  <a:cubicBezTo>
                    <a:pt x="35003" y="-3006"/>
                    <a:pt x="60470" y="18305"/>
                    <a:pt x="58339" y="41640"/>
                  </a:cubicBezTo>
                  <a:cubicBezTo>
                    <a:pt x="57966" y="45796"/>
                    <a:pt x="53331" y="52562"/>
                    <a:pt x="50187" y="52828"/>
                  </a:cubicBezTo>
                  <a:cubicBezTo>
                    <a:pt x="43315" y="53414"/>
                    <a:pt x="32979" y="53095"/>
                    <a:pt x="29729" y="48779"/>
                  </a:cubicBezTo>
                  <a:cubicBezTo>
                    <a:pt x="19233" y="35087"/>
                    <a:pt x="11348" y="19370"/>
                    <a:pt x="0" y="3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8" name="任意多边形: 形状 591"/>
            <p:cNvSpPr/>
            <p:nvPr/>
          </p:nvSpPr>
          <p:spPr>
            <a:xfrm>
              <a:off x="6437857" y="5422699"/>
              <a:ext cx="61375" cy="45570"/>
            </a:xfrm>
            <a:custGeom>
              <a:avLst/>
              <a:gdLst>
                <a:gd name="connsiteX0" fmla="*/ 61376 w 61375"/>
                <a:gd name="connsiteY0" fmla="*/ 25308 h 45570"/>
                <a:gd name="connsiteX1" fmla="*/ 28770 w 61375"/>
                <a:gd name="connsiteY1" fmla="*/ 45287 h 45570"/>
                <a:gd name="connsiteX2" fmla="*/ 0 w 61375"/>
                <a:gd name="connsiteY2" fmla="*/ 18648 h 45570"/>
                <a:gd name="connsiteX3" fmla="*/ 26905 w 61375"/>
                <a:gd name="connsiteY3" fmla="*/ 1 h 45570"/>
                <a:gd name="connsiteX4" fmla="*/ 61376 w 61375"/>
                <a:gd name="connsiteY4" fmla="*/ 25308 h 4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75" h="45570">
                  <a:moveTo>
                    <a:pt x="61376" y="25308"/>
                  </a:moveTo>
                  <a:cubicBezTo>
                    <a:pt x="44487" y="36123"/>
                    <a:pt x="33192" y="47524"/>
                    <a:pt x="28770" y="45287"/>
                  </a:cubicBezTo>
                  <a:cubicBezTo>
                    <a:pt x="17528" y="39692"/>
                    <a:pt x="9377" y="27918"/>
                    <a:pt x="0" y="18648"/>
                  </a:cubicBezTo>
                  <a:cubicBezTo>
                    <a:pt x="8951" y="11935"/>
                    <a:pt x="18008" y="-106"/>
                    <a:pt x="26905" y="1"/>
                  </a:cubicBezTo>
                  <a:cubicBezTo>
                    <a:pt x="35856" y="54"/>
                    <a:pt x="44647" y="12254"/>
                    <a:pt x="61376" y="253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9" name="任意多边形: 形状 592"/>
            <p:cNvSpPr/>
            <p:nvPr/>
          </p:nvSpPr>
          <p:spPr>
            <a:xfrm>
              <a:off x="11495234" y="5964480"/>
              <a:ext cx="72777" cy="67076"/>
            </a:xfrm>
            <a:custGeom>
              <a:avLst/>
              <a:gdLst>
                <a:gd name="connsiteX0" fmla="*/ 0 w 72777"/>
                <a:gd name="connsiteY0" fmla="*/ 0 h 67076"/>
                <a:gd name="connsiteX1" fmla="*/ 72777 w 72777"/>
                <a:gd name="connsiteY1" fmla="*/ 67077 h 67076"/>
                <a:gd name="connsiteX2" fmla="*/ 0 w 72777"/>
                <a:gd name="connsiteY2" fmla="*/ 0 h 6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777" h="67076">
                  <a:moveTo>
                    <a:pt x="0" y="0"/>
                  </a:moveTo>
                  <a:cubicBezTo>
                    <a:pt x="40172" y="746"/>
                    <a:pt x="47417" y="36708"/>
                    <a:pt x="72777" y="67077"/>
                  </a:cubicBezTo>
                  <a:cubicBezTo>
                    <a:pt x="26852" y="59724"/>
                    <a:pt x="14012" y="2951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0" name="任意多边形: 形状 593"/>
            <p:cNvSpPr/>
            <p:nvPr/>
          </p:nvSpPr>
          <p:spPr>
            <a:xfrm>
              <a:off x="12005740" y="6635404"/>
              <a:ext cx="87908" cy="82207"/>
            </a:xfrm>
            <a:custGeom>
              <a:avLst/>
              <a:gdLst>
                <a:gd name="connsiteX0" fmla="*/ 77999 w 87908"/>
                <a:gd name="connsiteY0" fmla="*/ 82208 h 82207"/>
                <a:gd name="connsiteX1" fmla="*/ 0 w 87908"/>
                <a:gd name="connsiteY1" fmla="*/ 9111 h 82207"/>
                <a:gd name="connsiteX2" fmla="*/ 7992 w 87908"/>
                <a:gd name="connsiteY2" fmla="*/ 0 h 82207"/>
                <a:gd name="connsiteX3" fmla="*/ 87908 w 87908"/>
                <a:gd name="connsiteY3" fmla="*/ 70966 h 82207"/>
                <a:gd name="connsiteX4" fmla="*/ 77999 w 87908"/>
                <a:gd name="connsiteY4" fmla="*/ 82208 h 8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08" h="82207">
                  <a:moveTo>
                    <a:pt x="77999" y="82208"/>
                  </a:moveTo>
                  <a:cubicBezTo>
                    <a:pt x="51999" y="57860"/>
                    <a:pt x="26000" y="33458"/>
                    <a:pt x="0" y="9111"/>
                  </a:cubicBezTo>
                  <a:cubicBezTo>
                    <a:pt x="2664" y="6074"/>
                    <a:pt x="5328" y="3037"/>
                    <a:pt x="7992" y="0"/>
                  </a:cubicBezTo>
                  <a:cubicBezTo>
                    <a:pt x="44753" y="11455"/>
                    <a:pt x="64092" y="43901"/>
                    <a:pt x="87908" y="70966"/>
                  </a:cubicBezTo>
                  <a:cubicBezTo>
                    <a:pt x="84605" y="74695"/>
                    <a:pt x="81302" y="78425"/>
                    <a:pt x="77999" y="822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1" name="任意多边形: 形状 594"/>
            <p:cNvSpPr/>
            <p:nvPr/>
          </p:nvSpPr>
          <p:spPr>
            <a:xfrm>
              <a:off x="6732071" y="5022478"/>
              <a:ext cx="52410" cy="54466"/>
            </a:xfrm>
            <a:custGeom>
              <a:avLst/>
              <a:gdLst>
                <a:gd name="connsiteX0" fmla="*/ 23214 w 52410"/>
                <a:gd name="connsiteY0" fmla="*/ 0 h 54466"/>
                <a:gd name="connsiteX1" fmla="*/ 52410 w 52410"/>
                <a:gd name="connsiteY1" fmla="*/ 38733 h 54466"/>
                <a:gd name="connsiteX2" fmla="*/ 23480 w 52410"/>
                <a:gd name="connsiteY2" fmla="*/ 54237 h 54466"/>
                <a:gd name="connsiteX3" fmla="*/ 145 w 52410"/>
                <a:gd name="connsiteY3" fmla="*/ 28290 h 54466"/>
                <a:gd name="connsiteX4" fmla="*/ 23214 w 52410"/>
                <a:gd name="connsiteY4" fmla="*/ 0 h 54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0" h="54464">
                  <a:moveTo>
                    <a:pt x="23214" y="0"/>
                  </a:moveTo>
                  <a:cubicBezTo>
                    <a:pt x="36427" y="17528"/>
                    <a:pt x="44418" y="28131"/>
                    <a:pt x="52410" y="38733"/>
                  </a:cubicBezTo>
                  <a:cubicBezTo>
                    <a:pt x="42660" y="44434"/>
                    <a:pt x="31259" y="56261"/>
                    <a:pt x="23480" y="54237"/>
                  </a:cubicBezTo>
                  <a:cubicBezTo>
                    <a:pt x="13731" y="51679"/>
                    <a:pt x="4247" y="38839"/>
                    <a:pt x="145" y="28290"/>
                  </a:cubicBezTo>
                  <a:cubicBezTo>
                    <a:pt x="-1507" y="24028"/>
                    <a:pt x="11280" y="14119"/>
                    <a:pt x="232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2" name="任意多边形: 形状 595"/>
            <p:cNvSpPr/>
            <p:nvPr/>
          </p:nvSpPr>
          <p:spPr>
            <a:xfrm>
              <a:off x="6391330" y="5967730"/>
              <a:ext cx="48125" cy="59319"/>
            </a:xfrm>
            <a:custGeom>
              <a:avLst/>
              <a:gdLst>
                <a:gd name="connsiteX0" fmla="*/ 27081 w 48125"/>
                <a:gd name="connsiteY0" fmla="*/ 0 h 59319"/>
                <a:gd name="connsiteX1" fmla="*/ 48125 w 48125"/>
                <a:gd name="connsiteY1" fmla="*/ 38093 h 59319"/>
                <a:gd name="connsiteX2" fmla="*/ 27987 w 48125"/>
                <a:gd name="connsiteY2" fmla="*/ 58605 h 59319"/>
                <a:gd name="connsiteX3" fmla="*/ 335 w 48125"/>
                <a:gd name="connsiteY3" fmla="*/ 33618 h 59319"/>
                <a:gd name="connsiteX4" fmla="*/ 27081 w 48125"/>
                <a:gd name="connsiteY4" fmla="*/ 0 h 59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25" h="59319">
                  <a:moveTo>
                    <a:pt x="27081" y="0"/>
                  </a:moveTo>
                  <a:cubicBezTo>
                    <a:pt x="38163" y="18753"/>
                    <a:pt x="48072" y="28397"/>
                    <a:pt x="48125" y="38093"/>
                  </a:cubicBezTo>
                  <a:cubicBezTo>
                    <a:pt x="48179" y="45179"/>
                    <a:pt x="36245" y="56847"/>
                    <a:pt x="27987" y="58605"/>
                  </a:cubicBezTo>
                  <a:cubicBezTo>
                    <a:pt x="10671" y="62228"/>
                    <a:pt x="-2275" y="51786"/>
                    <a:pt x="335" y="33618"/>
                  </a:cubicBezTo>
                  <a:cubicBezTo>
                    <a:pt x="1721" y="24561"/>
                    <a:pt x="13069" y="16996"/>
                    <a:pt x="2708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3" name="任意多边形: 形状 596"/>
            <p:cNvSpPr/>
            <p:nvPr/>
          </p:nvSpPr>
          <p:spPr>
            <a:xfrm>
              <a:off x="12105742" y="6754373"/>
              <a:ext cx="86469" cy="72900"/>
            </a:xfrm>
            <a:custGeom>
              <a:avLst/>
              <a:gdLst>
                <a:gd name="connsiteX0" fmla="*/ 8258 w 86469"/>
                <a:gd name="connsiteY0" fmla="*/ 0 h 72900"/>
                <a:gd name="connsiteX1" fmla="*/ 86469 w 86469"/>
                <a:gd name="connsiteY1" fmla="*/ 72617 h 72900"/>
                <a:gd name="connsiteX2" fmla="*/ 0 w 86469"/>
                <a:gd name="connsiteY2" fmla="*/ 8471 h 72900"/>
                <a:gd name="connsiteX3" fmla="*/ 8258 w 86469"/>
                <a:gd name="connsiteY3" fmla="*/ 0 h 7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69" h="72900">
                  <a:moveTo>
                    <a:pt x="8258" y="0"/>
                  </a:moveTo>
                  <a:cubicBezTo>
                    <a:pt x="34310" y="24188"/>
                    <a:pt x="60417" y="48429"/>
                    <a:pt x="86469" y="72617"/>
                  </a:cubicBezTo>
                  <a:cubicBezTo>
                    <a:pt x="53278" y="75921"/>
                    <a:pt x="23548" y="50028"/>
                    <a:pt x="0" y="8471"/>
                  </a:cubicBezTo>
                  <a:cubicBezTo>
                    <a:pt x="2770" y="5647"/>
                    <a:pt x="5540" y="2824"/>
                    <a:pt x="825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4" name="任意多边形: 形状 597"/>
            <p:cNvSpPr/>
            <p:nvPr/>
          </p:nvSpPr>
          <p:spPr>
            <a:xfrm>
              <a:off x="10585998" y="4891417"/>
              <a:ext cx="57539" cy="65369"/>
            </a:xfrm>
            <a:custGeom>
              <a:avLst/>
              <a:gdLst>
                <a:gd name="connsiteX0" fmla="*/ 57540 w 57539"/>
                <a:gd name="connsiteY0" fmla="*/ 65369 h 65369"/>
                <a:gd name="connsiteX1" fmla="*/ 0 w 57539"/>
                <a:gd name="connsiteY1" fmla="*/ 158 h 65369"/>
                <a:gd name="connsiteX2" fmla="*/ 57540 w 57539"/>
                <a:gd name="connsiteY2" fmla="*/ 65369 h 6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539" h="65369">
                  <a:moveTo>
                    <a:pt x="57540" y="65369"/>
                  </a:moveTo>
                  <a:cubicBezTo>
                    <a:pt x="14119" y="61160"/>
                    <a:pt x="12946" y="26530"/>
                    <a:pt x="0" y="158"/>
                  </a:cubicBezTo>
                  <a:cubicBezTo>
                    <a:pt x="29676" y="-2240"/>
                    <a:pt x="52585" y="22854"/>
                    <a:pt x="57540" y="653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5" name="任意多边形: 形状 598"/>
            <p:cNvSpPr/>
            <p:nvPr/>
          </p:nvSpPr>
          <p:spPr>
            <a:xfrm>
              <a:off x="6409509" y="6729507"/>
              <a:ext cx="49695" cy="55022"/>
            </a:xfrm>
            <a:custGeom>
              <a:avLst/>
              <a:gdLst>
                <a:gd name="connsiteX0" fmla="*/ 24565 w 49695"/>
                <a:gd name="connsiteY0" fmla="*/ 55022 h 55022"/>
                <a:gd name="connsiteX1" fmla="*/ 4 w 49695"/>
                <a:gd name="connsiteY1" fmla="*/ 20871 h 55022"/>
                <a:gd name="connsiteX2" fmla="*/ 22274 w 49695"/>
                <a:gd name="connsiteY2" fmla="*/ 146 h 55022"/>
                <a:gd name="connsiteX3" fmla="*/ 49605 w 49695"/>
                <a:gd name="connsiteY3" fmla="*/ 27744 h 55022"/>
                <a:gd name="connsiteX4" fmla="*/ 24565 w 49695"/>
                <a:gd name="connsiteY4" fmla="*/ 55022 h 5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95" h="55022">
                  <a:moveTo>
                    <a:pt x="24565" y="55022"/>
                  </a:moveTo>
                  <a:cubicBezTo>
                    <a:pt x="12631" y="39518"/>
                    <a:pt x="484" y="30461"/>
                    <a:pt x="4" y="20871"/>
                  </a:cubicBezTo>
                  <a:cubicBezTo>
                    <a:pt x="-316" y="13838"/>
                    <a:pt x="18438" y="-1665"/>
                    <a:pt x="22274" y="146"/>
                  </a:cubicBezTo>
                  <a:cubicBezTo>
                    <a:pt x="33516" y="5527"/>
                    <a:pt x="42946" y="16716"/>
                    <a:pt x="49605" y="27744"/>
                  </a:cubicBezTo>
                  <a:cubicBezTo>
                    <a:pt x="50937" y="30035"/>
                    <a:pt x="37298" y="41383"/>
                    <a:pt x="24565" y="550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6" name="任意多边形: 形状 599"/>
            <p:cNvSpPr/>
            <p:nvPr/>
          </p:nvSpPr>
          <p:spPr>
            <a:xfrm>
              <a:off x="7698061" y="3976899"/>
              <a:ext cx="50424" cy="45881"/>
            </a:xfrm>
            <a:custGeom>
              <a:avLst/>
              <a:gdLst>
                <a:gd name="connsiteX0" fmla="*/ 50425 w 50424"/>
                <a:gd name="connsiteY0" fmla="*/ 44013 h 45881"/>
                <a:gd name="connsiteX1" fmla="*/ 24 w 50424"/>
                <a:gd name="connsiteY1" fmla="*/ 20518 h 45881"/>
                <a:gd name="connsiteX2" fmla="*/ 16274 w 50424"/>
                <a:gd name="connsiteY2" fmla="*/ 1018 h 45881"/>
                <a:gd name="connsiteX3" fmla="*/ 50425 w 50424"/>
                <a:gd name="connsiteY3" fmla="*/ 44013 h 4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24" h="45881">
                  <a:moveTo>
                    <a:pt x="50425" y="44013"/>
                  </a:moveTo>
                  <a:cubicBezTo>
                    <a:pt x="26503" y="45931"/>
                    <a:pt x="3168" y="52484"/>
                    <a:pt x="24" y="20518"/>
                  </a:cubicBezTo>
                  <a:cubicBezTo>
                    <a:pt x="-562" y="14337"/>
                    <a:pt x="9561" y="2350"/>
                    <a:pt x="16274" y="1018"/>
                  </a:cubicBezTo>
                  <a:cubicBezTo>
                    <a:pt x="48400" y="-5215"/>
                    <a:pt x="48827" y="18173"/>
                    <a:pt x="50425" y="440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7" name="任意多边形: 形状 600"/>
            <p:cNvSpPr/>
            <p:nvPr/>
          </p:nvSpPr>
          <p:spPr>
            <a:xfrm>
              <a:off x="6964453" y="4491195"/>
              <a:ext cx="54236" cy="44423"/>
            </a:xfrm>
            <a:custGeom>
              <a:avLst/>
              <a:gdLst>
                <a:gd name="connsiteX0" fmla="*/ 54023 w 54236"/>
                <a:gd name="connsiteY0" fmla="*/ 30474 h 44423"/>
                <a:gd name="connsiteX1" fmla="*/ 29835 w 54236"/>
                <a:gd name="connsiteY1" fmla="*/ 44113 h 44423"/>
                <a:gd name="connsiteX2" fmla="*/ 0 w 54236"/>
                <a:gd name="connsiteY2" fmla="*/ 18113 h 44423"/>
                <a:gd name="connsiteX3" fmla="*/ 20778 w 54236"/>
                <a:gd name="connsiteY3" fmla="*/ 52 h 44423"/>
                <a:gd name="connsiteX4" fmla="*/ 54237 w 54236"/>
                <a:gd name="connsiteY4" fmla="*/ 17314 h 44423"/>
                <a:gd name="connsiteX5" fmla="*/ 54023 w 54236"/>
                <a:gd name="connsiteY5" fmla="*/ 30474 h 4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36" h="44423">
                  <a:moveTo>
                    <a:pt x="54023" y="30474"/>
                  </a:moveTo>
                  <a:cubicBezTo>
                    <a:pt x="45765" y="35428"/>
                    <a:pt x="34790" y="46403"/>
                    <a:pt x="29835" y="44113"/>
                  </a:cubicBezTo>
                  <a:cubicBezTo>
                    <a:pt x="18328" y="38838"/>
                    <a:pt x="9750" y="27170"/>
                    <a:pt x="0" y="18113"/>
                  </a:cubicBezTo>
                  <a:cubicBezTo>
                    <a:pt x="6979" y="11667"/>
                    <a:pt x="14971" y="-907"/>
                    <a:pt x="20778" y="52"/>
                  </a:cubicBezTo>
                  <a:cubicBezTo>
                    <a:pt x="32553" y="1917"/>
                    <a:pt x="43155" y="11134"/>
                    <a:pt x="54237" y="17314"/>
                  </a:cubicBezTo>
                  <a:cubicBezTo>
                    <a:pt x="54183" y="21683"/>
                    <a:pt x="54077" y="26051"/>
                    <a:pt x="54023" y="304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8" name="任意多边形: 形状 601"/>
            <p:cNvSpPr/>
            <p:nvPr/>
          </p:nvSpPr>
          <p:spPr>
            <a:xfrm>
              <a:off x="11567478" y="6083928"/>
              <a:ext cx="73096" cy="81514"/>
            </a:xfrm>
            <a:custGeom>
              <a:avLst/>
              <a:gdLst>
                <a:gd name="connsiteX0" fmla="*/ 8418 w 73096"/>
                <a:gd name="connsiteY0" fmla="*/ 0 h 81514"/>
                <a:gd name="connsiteX1" fmla="*/ 73097 w 73096"/>
                <a:gd name="connsiteY1" fmla="*/ 73470 h 81514"/>
                <a:gd name="connsiteX2" fmla="*/ 63826 w 73096"/>
                <a:gd name="connsiteY2" fmla="*/ 81515 h 81514"/>
                <a:gd name="connsiteX3" fmla="*/ 0 w 73096"/>
                <a:gd name="connsiteY3" fmla="*/ 7139 h 81514"/>
                <a:gd name="connsiteX4" fmla="*/ 8418 w 73096"/>
                <a:gd name="connsiteY4" fmla="*/ 0 h 8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96" h="81514">
                  <a:moveTo>
                    <a:pt x="8418" y="0"/>
                  </a:moveTo>
                  <a:cubicBezTo>
                    <a:pt x="40278" y="15717"/>
                    <a:pt x="64252" y="38147"/>
                    <a:pt x="73097" y="73470"/>
                  </a:cubicBezTo>
                  <a:cubicBezTo>
                    <a:pt x="70007" y="76134"/>
                    <a:pt x="66916" y="78851"/>
                    <a:pt x="63826" y="81515"/>
                  </a:cubicBezTo>
                  <a:cubicBezTo>
                    <a:pt x="42569" y="56740"/>
                    <a:pt x="21258" y="31967"/>
                    <a:pt x="0" y="7139"/>
                  </a:cubicBezTo>
                  <a:cubicBezTo>
                    <a:pt x="2771" y="4795"/>
                    <a:pt x="5594" y="2397"/>
                    <a:pt x="841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9" name="任意多边形: 形状 602"/>
            <p:cNvSpPr/>
            <p:nvPr/>
          </p:nvSpPr>
          <p:spPr>
            <a:xfrm>
              <a:off x="10527659" y="4746820"/>
              <a:ext cx="59031" cy="65957"/>
            </a:xfrm>
            <a:custGeom>
              <a:avLst/>
              <a:gdLst>
                <a:gd name="connsiteX0" fmla="*/ 59032 w 59031"/>
                <a:gd name="connsiteY0" fmla="*/ 65958 h 65957"/>
                <a:gd name="connsiteX1" fmla="*/ 0 w 59031"/>
                <a:gd name="connsiteY1" fmla="*/ 0 h 65957"/>
                <a:gd name="connsiteX2" fmla="*/ 59032 w 59031"/>
                <a:gd name="connsiteY2" fmla="*/ 65958 h 6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031" h="65957">
                  <a:moveTo>
                    <a:pt x="59032" y="65958"/>
                  </a:moveTo>
                  <a:cubicBezTo>
                    <a:pt x="21684" y="63613"/>
                    <a:pt x="1758" y="40544"/>
                    <a:pt x="0" y="0"/>
                  </a:cubicBezTo>
                  <a:cubicBezTo>
                    <a:pt x="32979" y="10709"/>
                    <a:pt x="46512" y="34524"/>
                    <a:pt x="59032" y="659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0" name="任意多边形: 形状 603"/>
            <p:cNvSpPr/>
            <p:nvPr/>
          </p:nvSpPr>
          <p:spPr>
            <a:xfrm>
              <a:off x="10837948" y="5130951"/>
              <a:ext cx="74109" cy="69314"/>
            </a:xfrm>
            <a:custGeom>
              <a:avLst/>
              <a:gdLst>
                <a:gd name="connsiteX0" fmla="*/ 0 w 74109"/>
                <a:gd name="connsiteY0" fmla="*/ 0 h 69314"/>
                <a:gd name="connsiteX1" fmla="*/ 74109 w 74109"/>
                <a:gd name="connsiteY1" fmla="*/ 69314 h 69314"/>
                <a:gd name="connsiteX2" fmla="*/ 0 w 74109"/>
                <a:gd name="connsiteY2" fmla="*/ 0 h 69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109" h="69314">
                  <a:moveTo>
                    <a:pt x="0" y="0"/>
                  </a:moveTo>
                  <a:cubicBezTo>
                    <a:pt x="47684" y="5168"/>
                    <a:pt x="58179" y="37774"/>
                    <a:pt x="74109" y="69314"/>
                  </a:cubicBezTo>
                  <a:cubicBezTo>
                    <a:pt x="31221" y="66437"/>
                    <a:pt x="23016" y="3111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1" name="任意多边形: 形状 604"/>
            <p:cNvSpPr/>
            <p:nvPr/>
          </p:nvSpPr>
          <p:spPr>
            <a:xfrm>
              <a:off x="7531806" y="3971570"/>
              <a:ext cx="61482" cy="47542"/>
            </a:xfrm>
            <a:custGeom>
              <a:avLst/>
              <a:gdLst>
                <a:gd name="connsiteX0" fmla="*/ 61482 w 61482"/>
                <a:gd name="connsiteY0" fmla="*/ 37835 h 47542"/>
                <a:gd name="connsiteX1" fmla="*/ 32659 w 61482"/>
                <a:gd name="connsiteY1" fmla="*/ 46892 h 47542"/>
                <a:gd name="connsiteX2" fmla="*/ 0 w 61482"/>
                <a:gd name="connsiteY2" fmla="*/ 18921 h 47542"/>
                <a:gd name="connsiteX3" fmla="*/ 18594 w 61482"/>
                <a:gd name="connsiteY3" fmla="*/ 61 h 47542"/>
                <a:gd name="connsiteX4" fmla="*/ 52638 w 61482"/>
                <a:gd name="connsiteY4" fmla="*/ 18388 h 47542"/>
                <a:gd name="connsiteX5" fmla="*/ 61482 w 61482"/>
                <a:gd name="connsiteY5" fmla="*/ 37835 h 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82" h="47542">
                  <a:moveTo>
                    <a:pt x="61482" y="37835"/>
                  </a:moveTo>
                  <a:cubicBezTo>
                    <a:pt x="51679" y="41244"/>
                    <a:pt x="39532" y="49982"/>
                    <a:pt x="32659" y="46892"/>
                  </a:cubicBezTo>
                  <a:cubicBezTo>
                    <a:pt x="20139" y="41244"/>
                    <a:pt x="10709" y="28671"/>
                    <a:pt x="0" y="18921"/>
                  </a:cubicBezTo>
                  <a:cubicBezTo>
                    <a:pt x="6287" y="12208"/>
                    <a:pt x="14119" y="-1005"/>
                    <a:pt x="18594" y="61"/>
                  </a:cubicBezTo>
                  <a:cubicBezTo>
                    <a:pt x="30688" y="2938"/>
                    <a:pt x="41397" y="11835"/>
                    <a:pt x="52638" y="18388"/>
                  </a:cubicBezTo>
                  <a:cubicBezTo>
                    <a:pt x="55569" y="24835"/>
                    <a:pt x="58499" y="31335"/>
                    <a:pt x="61482" y="378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2" name="任意多边形: 形状 605"/>
            <p:cNvSpPr/>
            <p:nvPr/>
          </p:nvSpPr>
          <p:spPr>
            <a:xfrm>
              <a:off x="8090707" y="3675583"/>
              <a:ext cx="46470" cy="49601"/>
            </a:xfrm>
            <a:custGeom>
              <a:avLst/>
              <a:gdLst>
                <a:gd name="connsiteX0" fmla="*/ 300 w 46470"/>
                <a:gd name="connsiteY0" fmla="*/ 11332 h 49601"/>
                <a:gd name="connsiteX1" fmla="*/ 15644 w 46470"/>
                <a:gd name="connsiteY1" fmla="*/ 90 h 49601"/>
                <a:gd name="connsiteX2" fmla="*/ 46439 w 46470"/>
                <a:gd name="connsiteY2" fmla="*/ 34188 h 49601"/>
                <a:gd name="connsiteX3" fmla="*/ 30402 w 46470"/>
                <a:gd name="connsiteY3" fmla="*/ 49532 h 49601"/>
                <a:gd name="connsiteX4" fmla="*/ 300 w 46470"/>
                <a:gd name="connsiteY4" fmla="*/ 11332 h 4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70" h="49601">
                  <a:moveTo>
                    <a:pt x="300" y="11332"/>
                  </a:moveTo>
                  <a:cubicBezTo>
                    <a:pt x="2751" y="9520"/>
                    <a:pt x="14206" y="-1082"/>
                    <a:pt x="15644" y="90"/>
                  </a:cubicBezTo>
                  <a:cubicBezTo>
                    <a:pt x="27259" y="10000"/>
                    <a:pt x="37435" y="21828"/>
                    <a:pt x="46439" y="34188"/>
                  </a:cubicBezTo>
                  <a:cubicBezTo>
                    <a:pt x="47131" y="35147"/>
                    <a:pt x="36263" y="49265"/>
                    <a:pt x="30402" y="49532"/>
                  </a:cubicBezTo>
                  <a:cubicBezTo>
                    <a:pt x="11222" y="50491"/>
                    <a:pt x="-2204" y="41807"/>
                    <a:pt x="300" y="113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3" name="任意多边形: 形状 606"/>
            <p:cNvSpPr/>
            <p:nvPr/>
          </p:nvSpPr>
          <p:spPr>
            <a:xfrm>
              <a:off x="11741696" y="6261769"/>
              <a:ext cx="79916" cy="78371"/>
            </a:xfrm>
            <a:custGeom>
              <a:avLst/>
              <a:gdLst>
                <a:gd name="connsiteX0" fmla="*/ 79916 w 79916"/>
                <a:gd name="connsiteY0" fmla="*/ 78371 h 78371"/>
                <a:gd name="connsiteX1" fmla="*/ 0 w 79916"/>
                <a:gd name="connsiteY1" fmla="*/ 0 h 78371"/>
                <a:gd name="connsiteX2" fmla="*/ 79916 w 79916"/>
                <a:gd name="connsiteY2" fmla="*/ 78371 h 7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916" h="78371">
                  <a:moveTo>
                    <a:pt x="79916" y="78371"/>
                  </a:moveTo>
                  <a:cubicBezTo>
                    <a:pt x="34524" y="66917"/>
                    <a:pt x="19286" y="35749"/>
                    <a:pt x="0" y="0"/>
                  </a:cubicBezTo>
                  <a:cubicBezTo>
                    <a:pt x="42249" y="12840"/>
                    <a:pt x="58979" y="43048"/>
                    <a:pt x="79916" y="783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4" name="任意多边形: 形状 607"/>
            <p:cNvSpPr/>
            <p:nvPr/>
          </p:nvSpPr>
          <p:spPr>
            <a:xfrm>
              <a:off x="8238320" y="3696997"/>
              <a:ext cx="51431" cy="46774"/>
            </a:xfrm>
            <a:custGeom>
              <a:avLst/>
              <a:gdLst>
                <a:gd name="connsiteX0" fmla="*/ 0 w 51431"/>
                <a:gd name="connsiteY0" fmla="*/ 2172 h 46774"/>
                <a:gd name="connsiteX1" fmla="*/ 51413 w 51431"/>
                <a:gd name="connsiteY1" fmla="*/ 30089 h 46774"/>
                <a:gd name="connsiteX2" fmla="*/ 35483 w 51431"/>
                <a:gd name="connsiteY2" fmla="*/ 46765 h 46774"/>
                <a:gd name="connsiteX3" fmla="*/ 0 w 51431"/>
                <a:gd name="connsiteY3" fmla="*/ 2172 h 46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1" h="46774">
                  <a:moveTo>
                    <a:pt x="0" y="2172"/>
                  </a:moveTo>
                  <a:cubicBezTo>
                    <a:pt x="30475" y="-4062"/>
                    <a:pt x="48696" y="2491"/>
                    <a:pt x="51413" y="30089"/>
                  </a:cubicBezTo>
                  <a:cubicBezTo>
                    <a:pt x="51946" y="35364"/>
                    <a:pt x="41184" y="46659"/>
                    <a:pt x="35483" y="46765"/>
                  </a:cubicBezTo>
                  <a:cubicBezTo>
                    <a:pt x="6287" y="47298"/>
                    <a:pt x="3463" y="25667"/>
                    <a:pt x="0" y="21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5" name="任意多边形: 形状 608"/>
            <p:cNvSpPr/>
            <p:nvPr/>
          </p:nvSpPr>
          <p:spPr>
            <a:xfrm>
              <a:off x="6539137" y="5050219"/>
              <a:ext cx="59457" cy="45368"/>
            </a:xfrm>
            <a:custGeom>
              <a:avLst/>
              <a:gdLst>
                <a:gd name="connsiteX0" fmla="*/ 59458 w 59457"/>
                <a:gd name="connsiteY0" fmla="*/ 31131 h 45368"/>
                <a:gd name="connsiteX1" fmla="*/ 23602 w 59457"/>
                <a:gd name="connsiteY1" fmla="*/ 44770 h 45368"/>
                <a:gd name="connsiteX2" fmla="*/ 0 w 59457"/>
                <a:gd name="connsiteY2" fmla="*/ 16586 h 45368"/>
                <a:gd name="connsiteX3" fmla="*/ 25307 w 59457"/>
                <a:gd name="connsiteY3" fmla="*/ 230 h 45368"/>
                <a:gd name="connsiteX4" fmla="*/ 59458 w 59457"/>
                <a:gd name="connsiteY4" fmla="*/ 31131 h 4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56" h="45368">
                  <a:moveTo>
                    <a:pt x="59458" y="31131"/>
                  </a:moveTo>
                  <a:cubicBezTo>
                    <a:pt x="41876" y="38324"/>
                    <a:pt x="29463" y="47860"/>
                    <a:pt x="23602" y="44770"/>
                  </a:cubicBezTo>
                  <a:cubicBezTo>
                    <a:pt x="13586" y="39496"/>
                    <a:pt x="7619" y="26389"/>
                    <a:pt x="0" y="16586"/>
                  </a:cubicBezTo>
                  <a:cubicBezTo>
                    <a:pt x="8578" y="10673"/>
                    <a:pt x="19446" y="-1848"/>
                    <a:pt x="25307" y="230"/>
                  </a:cubicBezTo>
                  <a:cubicBezTo>
                    <a:pt x="36122" y="4013"/>
                    <a:pt x="43954" y="16213"/>
                    <a:pt x="59458" y="3113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6" name="任意多边形: 形状 609"/>
            <p:cNvSpPr/>
            <p:nvPr/>
          </p:nvSpPr>
          <p:spPr>
            <a:xfrm>
              <a:off x="10681738" y="4931587"/>
              <a:ext cx="67928" cy="75707"/>
            </a:xfrm>
            <a:custGeom>
              <a:avLst/>
              <a:gdLst>
                <a:gd name="connsiteX0" fmla="*/ 11295 w 67928"/>
                <a:gd name="connsiteY0" fmla="*/ 0 h 75707"/>
                <a:gd name="connsiteX1" fmla="*/ 67929 w 67928"/>
                <a:gd name="connsiteY1" fmla="*/ 68621 h 75707"/>
                <a:gd name="connsiteX2" fmla="*/ 59564 w 67928"/>
                <a:gd name="connsiteY2" fmla="*/ 75707 h 75707"/>
                <a:gd name="connsiteX3" fmla="*/ 0 w 67928"/>
                <a:gd name="connsiteY3" fmla="*/ 9643 h 75707"/>
                <a:gd name="connsiteX4" fmla="*/ 11295 w 67928"/>
                <a:gd name="connsiteY4" fmla="*/ 0 h 7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28" h="75707">
                  <a:moveTo>
                    <a:pt x="11295" y="0"/>
                  </a:moveTo>
                  <a:cubicBezTo>
                    <a:pt x="30155" y="22856"/>
                    <a:pt x="49068" y="45712"/>
                    <a:pt x="67929" y="68621"/>
                  </a:cubicBezTo>
                  <a:cubicBezTo>
                    <a:pt x="65158" y="70966"/>
                    <a:pt x="62335" y="73363"/>
                    <a:pt x="59564" y="75707"/>
                  </a:cubicBezTo>
                  <a:cubicBezTo>
                    <a:pt x="19180" y="72351"/>
                    <a:pt x="14598" y="36442"/>
                    <a:pt x="0" y="9643"/>
                  </a:cubicBezTo>
                  <a:cubicBezTo>
                    <a:pt x="3729" y="6393"/>
                    <a:pt x="7512" y="3197"/>
                    <a:pt x="1129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7" name="任意多边形: 形状 610"/>
            <p:cNvSpPr/>
            <p:nvPr/>
          </p:nvSpPr>
          <p:spPr>
            <a:xfrm>
              <a:off x="8632255" y="3601924"/>
              <a:ext cx="50400" cy="47128"/>
            </a:xfrm>
            <a:custGeom>
              <a:avLst/>
              <a:gdLst>
                <a:gd name="connsiteX0" fmla="*/ 0 w 50400"/>
                <a:gd name="connsiteY0" fmla="*/ 3317 h 47128"/>
                <a:gd name="connsiteX1" fmla="*/ 50401 w 50400"/>
                <a:gd name="connsiteY1" fmla="*/ 42476 h 47128"/>
                <a:gd name="connsiteX2" fmla="*/ 0 w 50400"/>
                <a:gd name="connsiteY2" fmla="*/ 3317 h 4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00" h="47128">
                  <a:moveTo>
                    <a:pt x="0" y="3317"/>
                  </a:moveTo>
                  <a:cubicBezTo>
                    <a:pt x="34204" y="-5954"/>
                    <a:pt x="45553" y="3317"/>
                    <a:pt x="50401" y="42476"/>
                  </a:cubicBezTo>
                  <a:cubicBezTo>
                    <a:pt x="17209" y="53185"/>
                    <a:pt x="9430" y="47484"/>
                    <a:pt x="0" y="33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8" name="任意多边形: 形状 611"/>
            <p:cNvSpPr/>
            <p:nvPr/>
          </p:nvSpPr>
          <p:spPr>
            <a:xfrm>
              <a:off x="7230627" y="4140083"/>
              <a:ext cx="53330" cy="43881"/>
            </a:xfrm>
            <a:custGeom>
              <a:avLst/>
              <a:gdLst>
                <a:gd name="connsiteX0" fmla="*/ 51999 w 53330"/>
                <a:gd name="connsiteY0" fmla="*/ 30646 h 43881"/>
                <a:gd name="connsiteX1" fmla="*/ 30848 w 53330"/>
                <a:gd name="connsiteY1" fmla="*/ 43646 h 43881"/>
                <a:gd name="connsiteX2" fmla="*/ 0 w 53330"/>
                <a:gd name="connsiteY2" fmla="*/ 14077 h 43881"/>
                <a:gd name="connsiteX3" fmla="*/ 22004 w 53330"/>
                <a:gd name="connsiteY3" fmla="*/ 118 h 43881"/>
                <a:gd name="connsiteX4" fmla="*/ 53331 w 53330"/>
                <a:gd name="connsiteY4" fmla="*/ 18392 h 43881"/>
                <a:gd name="connsiteX5" fmla="*/ 51999 w 53330"/>
                <a:gd name="connsiteY5" fmla="*/ 30646 h 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30" h="43881">
                  <a:moveTo>
                    <a:pt x="51999" y="30646"/>
                  </a:moveTo>
                  <a:cubicBezTo>
                    <a:pt x="44700" y="35281"/>
                    <a:pt x="33671" y="45564"/>
                    <a:pt x="30848" y="43646"/>
                  </a:cubicBezTo>
                  <a:cubicBezTo>
                    <a:pt x="19180" y="35814"/>
                    <a:pt x="10070" y="24253"/>
                    <a:pt x="0" y="14077"/>
                  </a:cubicBezTo>
                  <a:cubicBezTo>
                    <a:pt x="7406" y="9069"/>
                    <a:pt x="16037" y="-1214"/>
                    <a:pt x="22004" y="118"/>
                  </a:cubicBezTo>
                  <a:cubicBezTo>
                    <a:pt x="33245" y="2675"/>
                    <a:pt x="42995" y="11946"/>
                    <a:pt x="53331" y="18392"/>
                  </a:cubicBezTo>
                  <a:cubicBezTo>
                    <a:pt x="52851" y="22495"/>
                    <a:pt x="52425" y="26597"/>
                    <a:pt x="51999" y="306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9" name="任意多边形: 形状 612"/>
            <p:cNvSpPr/>
            <p:nvPr/>
          </p:nvSpPr>
          <p:spPr>
            <a:xfrm>
              <a:off x="8730531" y="3466174"/>
              <a:ext cx="55216" cy="51652"/>
            </a:xfrm>
            <a:custGeom>
              <a:avLst/>
              <a:gdLst>
                <a:gd name="connsiteX0" fmla="*/ 55216 w 55216"/>
                <a:gd name="connsiteY0" fmla="*/ 36773 h 51652"/>
                <a:gd name="connsiteX1" fmla="*/ 33639 w 55216"/>
                <a:gd name="connsiteY1" fmla="*/ 51585 h 51652"/>
                <a:gd name="connsiteX2" fmla="*/ 21 w 55216"/>
                <a:gd name="connsiteY2" fmla="*/ 14610 h 51652"/>
                <a:gd name="connsiteX3" fmla="*/ 14193 w 55216"/>
                <a:gd name="connsiteY3" fmla="*/ 12 h 51652"/>
                <a:gd name="connsiteX4" fmla="*/ 55216 w 55216"/>
                <a:gd name="connsiteY4" fmla="*/ 36773 h 5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5" h="51652">
                  <a:moveTo>
                    <a:pt x="55216" y="36773"/>
                  </a:moveTo>
                  <a:cubicBezTo>
                    <a:pt x="43282" y="45085"/>
                    <a:pt x="34545" y="52437"/>
                    <a:pt x="33639" y="51585"/>
                  </a:cubicBezTo>
                  <a:cubicBezTo>
                    <a:pt x="21545" y="40130"/>
                    <a:pt x="10250" y="27769"/>
                    <a:pt x="21" y="14610"/>
                  </a:cubicBezTo>
                  <a:cubicBezTo>
                    <a:pt x="-618" y="13811"/>
                    <a:pt x="13660" y="-468"/>
                    <a:pt x="14193" y="12"/>
                  </a:cubicBezTo>
                  <a:cubicBezTo>
                    <a:pt x="27086" y="10241"/>
                    <a:pt x="38967" y="21643"/>
                    <a:pt x="55216" y="367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0" name="任意多边形: 形状 613"/>
            <p:cNvSpPr/>
            <p:nvPr/>
          </p:nvSpPr>
          <p:spPr>
            <a:xfrm>
              <a:off x="9823382" y="4077344"/>
              <a:ext cx="49921" cy="54090"/>
            </a:xfrm>
            <a:custGeom>
              <a:avLst/>
              <a:gdLst>
                <a:gd name="connsiteX0" fmla="*/ 49921 w 49921"/>
                <a:gd name="connsiteY0" fmla="*/ 54066 h 54090"/>
                <a:gd name="connsiteX1" fmla="*/ 0 w 49921"/>
                <a:gd name="connsiteY1" fmla="*/ 1694 h 54090"/>
                <a:gd name="connsiteX2" fmla="*/ 49921 w 49921"/>
                <a:gd name="connsiteY2" fmla="*/ 54066 h 5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921" h="54090">
                  <a:moveTo>
                    <a:pt x="49921" y="54066"/>
                  </a:moveTo>
                  <a:cubicBezTo>
                    <a:pt x="10762" y="55025"/>
                    <a:pt x="7299" y="27001"/>
                    <a:pt x="0" y="1694"/>
                  </a:cubicBezTo>
                  <a:cubicBezTo>
                    <a:pt x="34577" y="-4646"/>
                    <a:pt x="44700" y="5530"/>
                    <a:pt x="49921" y="540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1" name="任意多边形: 形状 614"/>
            <p:cNvSpPr/>
            <p:nvPr/>
          </p:nvSpPr>
          <p:spPr>
            <a:xfrm>
              <a:off x="10207247" y="4365246"/>
              <a:ext cx="46824" cy="57912"/>
            </a:xfrm>
            <a:custGeom>
              <a:avLst/>
              <a:gdLst>
                <a:gd name="connsiteX0" fmla="*/ 46778 w 46824"/>
                <a:gd name="connsiteY0" fmla="*/ 57913 h 57912"/>
                <a:gd name="connsiteX1" fmla="*/ 0 w 46824"/>
                <a:gd name="connsiteY1" fmla="*/ 0 h 57912"/>
                <a:gd name="connsiteX2" fmla="*/ 46778 w 46824"/>
                <a:gd name="connsiteY2" fmla="*/ 57913 h 5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824" h="57911">
                  <a:moveTo>
                    <a:pt x="46778" y="57913"/>
                  </a:moveTo>
                  <a:cubicBezTo>
                    <a:pt x="12840" y="52052"/>
                    <a:pt x="6607" y="44274"/>
                    <a:pt x="0" y="0"/>
                  </a:cubicBezTo>
                  <a:cubicBezTo>
                    <a:pt x="34044" y="4688"/>
                    <a:pt x="47737" y="21631"/>
                    <a:pt x="46778" y="579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2" name="任意多边形: 形状 615"/>
            <p:cNvSpPr/>
            <p:nvPr/>
          </p:nvSpPr>
          <p:spPr>
            <a:xfrm>
              <a:off x="11171945" y="5509436"/>
              <a:ext cx="69101" cy="71338"/>
            </a:xfrm>
            <a:custGeom>
              <a:avLst/>
              <a:gdLst>
                <a:gd name="connsiteX0" fmla="*/ 0 w 69101"/>
                <a:gd name="connsiteY0" fmla="*/ 0 h 71338"/>
                <a:gd name="connsiteX1" fmla="*/ 69101 w 69101"/>
                <a:gd name="connsiteY1" fmla="*/ 71339 h 71338"/>
                <a:gd name="connsiteX2" fmla="*/ 0 w 69101"/>
                <a:gd name="connsiteY2" fmla="*/ 0 h 7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01" h="71338">
                  <a:moveTo>
                    <a:pt x="0" y="0"/>
                  </a:moveTo>
                  <a:cubicBezTo>
                    <a:pt x="40172" y="8791"/>
                    <a:pt x="51520" y="41929"/>
                    <a:pt x="69101" y="71339"/>
                  </a:cubicBezTo>
                  <a:cubicBezTo>
                    <a:pt x="35749" y="65425"/>
                    <a:pt x="17049" y="4608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3" name="任意多边形: 形状 616"/>
            <p:cNvSpPr/>
            <p:nvPr/>
          </p:nvSpPr>
          <p:spPr>
            <a:xfrm>
              <a:off x="7277616" y="4304768"/>
              <a:ext cx="47113" cy="46517"/>
            </a:xfrm>
            <a:custGeom>
              <a:avLst/>
              <a:gdLst>
                <a:gd name="connsiteX0" fmla="*/ 46887 w 47113"/>
                <a:gd name="connsiteY0" fmla="*/ 45453 h 46517"/>
                <a:gd name="connsiteX1" fmla="*/ 56 w 47113"/>
                <a:gd name="connsiteY1" fmla="*/ 26060 h 46517"/>
                <a:gd name="connsiteX2" fmla="*/ 17691 w 47113"/>
                <a:gd name="connsiteY2" fmla="*/ 274 h 46517"/>
                <a:gd name="connsiteX3" fmla="*/ 46887 w 47113"/>
                <a:gd name="connsiteY3" fmla="*/ 45453 h 46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113" h="46517">
                  <a:moveTo>
                    <a:pt x="46887" y="45453"/>
                  </a:moveTo>
                  <a:cubicBezTo>
                    <a:pt x="26801" y="43908"/>
                    <a:pt x="3626" y="55736"/>
                    <a:pt x="56" y="26060"/>
                  </a:cubicBezTo>
                  <a:cubicBezTo>
                    <a:pt x="-903" y="17856"/>
                    <a:pt x="10658" y="1020"/>
                    <a:pt x="17691" y="274"/>
                  </a:cubicBezTo>
                  <a:cubicBezTo>
                    <a:pt x="47047" y="-2710"/>
                    <a:pt x="47846" y="19081"/>
                    <a:pt x="46887" y="454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4" name="任意多边形: 形状 617"/>
            <p:cNvSpPr/>
            <p:nvPr/>
          </p:nvSpPr>
          <p:spPr>
            <a:xfrm>
              <a:off x="6487085" y="5592176"/>
              <a:ext cx="50670" cy="51718"/>
            </a:xfrm>
            <a:custGeom>
              <a:avLst/>
              <a:gdLst>
                <a:gd name="connsiteX0" fmla="*/ 32126 w 50670"/>
                <a:gd name="connsiteY0" fmla="*/ 0 h 51718"/>
                <a:gd name="connsiteX1" fmla="*/ 50560 w 50670"/>
                <a:gd name="connsiteY1" fmla="*/ 33458 h 51718"/>
                <a:gd name="connsiteX2" fmla="*/ 26319 w 50670"/>
                <a:gd name="connsiteY2" fmla="*/ 51519 h 51718"/>
                <a:gd name="connsiteX3" fmla="*/ 0 w 50670"/>
                <a:gd name="connsiteY3" fmla="*/ 26585 h 51718"/>
                <a:gd name="connsiteX4" fmla="*/ 32126 w 50670"/>
                <a:gd name="connsiteY4" fmla="*/ 0 h 5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70" h="51718">
                  <a:moveTo>
                    <a:pt x="32126" y="0"/>
                  </a:moveTo>
                  <a:cubicBezTo>
                    <a:pt x="40811" y="14651"/>
                    <a:pt x="51892" y="25040"/>
                    <a:pt x="50560" y="33458"/>
                  </a:cubicBezTo>
                  <a:cubicBezTo>
                    <a:pt x="49335" y="41077"/>
                    <a:pt x="32499" y="53437"/>
                    <a:pt x="26319" y="51519"/>
                  </a:cubicBezTo>
                  <a:cubicBezTo>
                    <a:pt x="15930" y="48270"/>
                    <a:pt x="8578" y="35376"/>
                    <a:pt x="0" y="26585"/>
                  </a:cubicBezTo>
                  <a:cubicBezTo>
                    <a:pt x="8791" y="19340"/>
                    <a:pt x="17582" y="12041"/>
                    <a:pt x="3212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5" name="任意多边形: 形状 618"/>
            <p:cNvSpPr/>
            <p:nvPr/>
          </p:nvSpPr>
          <p:spPr>
            <a:xfrm>
              <a:off x="10101438" y="4315058"/>
              <a:ext cx="49495" cy="56101"/>
            </a:xfrm>
            <a:custGeom>
              <a:avLst/>
              <a:gdLst>
                <a:gd name="connsiteX0" fmla="*/ 49495 w 49495"/>
                <a:gd name="connsiteY0" fmla="*/ 56101 h 56101"/>
                <a:gd name="connsiteX1" fmla="*/ 0 w 49495"/>
                <a:gd name="connsiteY1" fmla="*/ 0 h 56101"/>
                <a:gd name="connsiteX2" fmla="*/ 49495 w 49495"/>
                <a:gd name="connsiteY2" fmla="*/ 56101 h 56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495" h="56101">
                  <a:moveTo>
                    <a:pt x="49495" y="56101"/>
                  </a:moveTo>
                  <a:cubicBezTo>
                    <a:pt x="10336" y="51413"/>
                    <a:pt x="1545" y="40971"/>
                    <a:pt x="0" y="0"/>
                  </a:cubicBezTo>
                  <a:cubicBezTo>
                    <a:pt x="30422" y="2451"/>
                    <a:pt x="38467" y="11188"/>
                    <a:pt x="49495" y="561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6" name="任意多边形: 形状 619"/>
            <p:cNvSpPr/>
            <p:nvPr/>
          </p:nvSpPr>
          <p:spPr>
            <a:xfrm>
              <a:off x="8199469" y="3533171"/>
              <a:ext cx="44459" cy="46660"/>
            </a:xfrm>
            <a:custGeom>
              <a:avLst/>
              <a:gdLst>
                <a:gd name="connsiteX0" fmla="*/ 12 w 44459"/>
                <a:gd name="connsiteY0" fmla="*/ 2116 h 46660"/>
                <a:gd name="connsiteX1" fmla="*/ 44445 w 44459"/>
                <a:gd name="connsiteY1" fmla="*/ 26944 h 46660"/>
                <a:gd name="connsiteX2" fmla="*/ 28249 w 44459"/>
                <a:gd name="connsiteY2" fmla="*/ 46656 h 46660"/>
                <a:gd name="connsiteX3" fmla="*/ 12 w 44459"/>
                <a:gd name="connsiteY3" fmla="*/ 2116 h 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59" h="46660">
                  <a:moveTo>
                    <a:pt x="12" y="2116"/>
                  </a:moveTo>
                  <a:cubicBezTo>
                    <a:pt x="23933" y="-2998"/>
                    <a:pt x="42367" y="-334"/>
                    <a:pt x="44445" y="26944"/>
                  </a:cubicBezTo>
                  <a:cubicBezTo>
                    <a:pt x="44925" y="33390"/>
                    <a:pt x="33630" y="46923"/>
                    <a:pt x="28249" y="46656"/>
                  </a:cubicBezTo>
                  <a:cubicBezTo>
                    <a:pt x="971" y="45378"/>
                    <a:pt x="-148" y="24919"/>
                    <a:pt x="12" y="21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7" name="任意多边形: 形状 620"/>
            <p:cNvSpPr/>
            <p:nvPr/>
          </p:nvSpPr>
          <p:spPr>
            <a:xfrm>
              <a:off x="9653320" y="3882121"/>
              <a:ext cx="58818" cy="60100"/>
            </a:xfrm>
            <a:custGeom>
              <a:avLst/>
              <a:gdLst>
                <a:gd name="connsiteX0" fmla="*/ 43421 w 58818"/>
                <a:gd name="connsiteY0" fmla="*/ 60100 h 60100"/>
                <a:gd name="connsiteX1" fmla="*/ 0 w 58818"/>
                <a:gd name="connsiteY1" fmla="*/ 11564 h 60100"/>
                <a:gd name="connsiteX2" fmla="*/ 4209 w 58818"/>
                <a:gd name="connsiteY2" fmla="*/ 1655 h 60100"/>
                <a:gd name="connsiteX3" fmla="*/ 34364 w 58818"/>
                <a:gd name="connsiteY3" fmla="*/ 2454 h 60100"/>
                <a:gd name="connsiteX4" fmla="*/ 58818 w 58818"/>
                <a:gd name="connsiteY4" fmla="*/ 50350 h 60100"/>
                <a:gd name="connsiteX5" fmla="*/ 43421 w 58818"/>
                <a:gd name="connsiteY5" fmla="*/ 60100 h 6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18" h="60099">
                  <a:moveTo>
                    <a:pt x="43421" y="60100"/>
                  </a:moveTo>
                  <a:cubicBezTo>
                    <a:pt x="28930" y="43904"/>
                    <a:pt x="14491" y="27761"/>
                    <a:pt x="0" y="11564"/>
                  </a:cubicBezTo>
                  <a:cubicBezTo>
                    <a:pt x="1385" y="8261"/>
                    <a:pt x="2824" y="4958"/>
                    <a:pt x="4209" y="1655"/>
                  </a:cubicBezTo>
                  <a:cubicBezTo>
                    <a:pt x="14598" y="1655"/>
                    <a:pt x="30422" y="-2554"/>
                    <a:pt x="34364" y="2454"/>
                  </a:cubicBezTo>
                  <a:cubicBezTo>
                    <a:pt x="45179" y="16359"/>
                    <a:pt x="50987" y="34101"/>
                    <a:pt x="58818" y="50350"/>
                  </a:cubicBezTo>
                  <a:cubicBezTo>
                    <a:pt x="53651" y="53600"/>
                    <a:pt x="48536" y="56850"/>
                    <a:pt x="43421" y="601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8" name="任意多边形: 形状 621"/>
            <p:cNvSpPr/>
            <p:nvPr/>
          </p:nvSpPr>
          <p:spPr>
            <a:xfrm>
              <a:off x="8861775" y="3499305"/>
              <a:ext cx="48129" cy="50101"/>
            </a:xfrm>
            <a:custGeom>
              <a:avLst/>
              <a:gdLst>
                <a:gd name="connsiteX0" fmla="*/ 0 w 48129"/>
                <a:gd name="connsiteY0" fmla="*/ 2204 h 50101"/>
                <a:gd name="connsiteX1" fmla="*/ 48057 w 48129"/>
                <a:gd name="connsiteY1" fmla="*/ 31880 h 50101"/>
                <a:gd name="connsiteX2" fmla="*/ 39159 w 48129"/>
                <a:gd name="connsiteY2" fmla="*/ 50101 h 50101"/>
                <a:gd name="connsiteX3" fmla="*/ 0 w 48129"/>
                <a:gd name="connsiteY3" fmla="*/ 2204 h 5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29" h="50101">
                  <a:moveTo>
                    <a:pt x="0" y="2204"/>
                  </a:moveTo>
                  <a:cubicBezTo>
                    <a:pt x="31168" y="-5468"/>
                    <a:pt x="44487" y="7479"/>
                    <a:pt x="48057" y="31880"/>
                  </a:cubicBezTo>
                  <a:cubicBezTo>
                    <a:pt x="48909" y="37687"/>
                    <a:pt x="42089" y="50207"/>
                    <a:pt x="39159" y="50101"/>
                  </a:cubicBezTo>
                  <a:cubicBezTo>
                    <a:pt x="10283" y="49195"/>
                    <a:pt x="6020" y="26925"/>
                    <a:pt x="0" y="22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9" name="任意多边形: 形状 622"/>
            <p:cNvSpPr/>
            <p:nvPr/>
          </p:nvSpPr>
          <p:spPr>
            <a:xfrm>
              <a:off x="8348579" y="3553018"/>
              <a:ext cx="44992" cy="48955"/>
            </a:xfrm>
            <a:custGeom>
              <a:avLst/>
              <a:gdLst>
                <a:gd name="connsiteX0" fmla="*/ 2050 w 44992"/>
                <a:gd name="connsiteY0" fmla="*/ 170 h 48955"/>
                <a:gd name="connsiteX1" fmla="*/ 44992 w 44992"/>
                <a:gd name="connsiteY1" fmla="*/ 30805 h 48955"/>
                <a:gd name="connsiteX2" fmla="*/ 27676 w 44992"/>
                <a:gd name="connsiteY2" fmla="*/ 48919 h 48955"/>
                <a:gd name="connsiteX3" fmla="*/ 2050 w 44992"/>
                <a:gd name="connsiteY3" fmla="*/ 170 h 4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92" h="48955">
                  <a:moveTo>
                    <a:pt x="2050" y="170"/>
                  </a:moveTo>
                  <a:cubicBezTo>
                    <a:pt x="26558" y="-1055"/>
                    <a:pt x="45152" y="3847"/>
                    <a:pt x="44992" y="30805"/>
                  </a:cubicBezTo>
                  <a:cubicBezTo>
                    <a:pt x="44939" y="37198"/>
                    <a:pt x="32685" y="49719"/>
                    <a:pt x="27676" y="48919"/>
                  </a:cubicBezTo>
                  <a:cubicBezTo>
                    <a:pt x="-347" y="44604"/>
                    <a:pt x="-2958" y="24891"/>
                    <a:pt x="2050" y="1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0" name="任意多边形: 形状 623"/>
            <p:cNvSpPr/>
            <p:nvPr/>
          </p:nvSpPr>
          <p:spPr>
            <a:xfrm>
              <a:off x="6587087" y="5228243"/>
              <a:ext cx="53064" cy="42312"/>
            </a:xfrm>
            <a:custGeom>
              <a:avLst/>
              <a:gdLst>
                <a:gd name="connsiteX0" fmla="*/ 52319 w 53064"/>
                <a:gd name="connsiteY0" fmla="*/ 29723 h 42312"/>
                <a:gd name="connsiteX1" fmla="*/ 26426 w 53064"/>
                <a:gd name="connsiteY1" fmla="*/ 41977 h 42312"/>
                <a:gd name="connsiteX2" fmla="*/ 0 w 53064"/>
                <a:gd name="connsiteY2" fmla="*/ 17948 h 42312"/>
                <a:gd name="connsiteX3" fmla="*/ 22963 w 53064"/>
                <a:gd name="connsiteY3" fmla="*/ 47 h 42312"/>
                <a:gd name="connsiteX4" fmla="*/ 53065 w 53064"/>
                <a:gd name="connsiteY4" fmla="*/ 18321 h 42312"/>
                <a:gd name="connsiteX5" fmla="*/ 52319 w 53064"/>
                <a:gd name="connsiteY5" fmla="*/ 29723 h 4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63" h="42312">
                  <a:moveTo>
                    <a:pt x="52319" y="29723"/>
                  </a:moveTo>
                  <a:cubicBezTo>
                    <a:pt x="43528" y="34251"/>
                    <a:pt x="32712" y="44267"/>
                    <a:pt x="26426" y="41977"/>
                  </a:cubicBezTo>
                  <a:cubicBezTo>
                    <a:pt x="16090" y="38194"/>
                    <a:pt x="8631" y="26366"/>
                    <a:pt x="0" y="17948"/>
                  </a:cubicBezTo>
                  <a:cubicBezTo>
                    <a:pt x="7725" y="11555"/>
                    <a:pt x="16250" y="-859"/>
                    <a:pt x="22963" y="47"/>
                  </a:cubicBezTo>
                  <a:cubicBezTo>
                    <a:pt x="33618" y="1432"/>
                    <a:pt x="43102" y="11768"/>
                    <a:pt x="53065" y="18321"/>
                  </a:cubicBezTo>
                  <a:cubicBezTo>
                    <a:pt x="52851" y="22157"/>
                    <a:pt x="52585" y="25940"/>
                    <a:pt x="52319" y="297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1" name="任意多边形: 形状 624"/>
            <p:cNvSpPr/>
            <p:nvPr/>
          </p:nvSpPr>
          <p:spPr>
            <a:xfrm>
              <a:off x="11653042" y="6141628"/>
              <a:ext cx="68994" cy="74428"/>
            </a:xfrm>
            <a:custGeom>
              <a:avLst/>
              <a:gdLst>
                <a:gd name="connsiteX0" fmla="*/ 68995 w 68994"/>
                <a:gd name="connsiteY0" fmla="*/ 74429 h 74428"/>
                <a:gd name="connsiteX1" fmla="*/ 0 w 68994"/>
                <a:gd name="connsiteY1" fmla="*/ 0 h 74428"/>
                <a:gd name="connsiteX2" fmla="*/ 68995 w 68994"/>
                <a:gd name="connsiteY2" fmla="*/ 74429 h 7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994" h="74428">
                  <a:moveTo>
                    <a:pt x="68995" y="74429"/>
                  </a:moveTo>
                  <a:cubicBezTo>
                    <a:pt x="47577" y="51306"/>
                    <a:pt x="26106" y="28184"/>
                    <a:pt x="0" y="0"/>
                  </a:cubicBezTo>
                  <a:cubicBezTo>
                    <a:pt x="40864" y="4955"/>
                    <a:pt x="61855" y="26426"/>
                    <a:pt x="68995" y="744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2" name="任意多边形: 形状 625"/>
            <p:cNvSpPr/>
            <p:nvPr/>
          </p:nvSpPr>
          <p:spPr>
            <a:xfrm>
              <a:off x="7364970" y="3967489"/>
              <a:ext cx="48026" cy="44875"/>
            </a:xfrm>
            <a:custGeom>
              <a:avLst/>
              <a:gdLst>
                <a:gd name="connsiteX0" fmla="*/ 48027 w 48026"/>
                <a:gd name="connsiteY0" fmla="*/ 38452 h 44875"/>
                <a:gd name="connsiteX1" fmla="*/ 397 w 48026"/>
                <a:gd name="connsiteY1" fmla="*/ 26092 h 44875"/>
                <a:gd name="connsiteX2" fmla="*/ 11532 w 48026"/>
                <a:gd name="connsiteY2" fmla="*/ 625 h 44875"/>
                <a:gd name="connsiteX3" fmla="*/ 48027 w 48026"/>
                <a:gd name="connsiteY3" fmla="*/ 38452 h 4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26" h="44875">
                  <a:moveTo>
                    <a:pt x="48027" y="38452"/>
                  </a:moveTo>
                  <a:cubicBezTo>
                    <a:pt x="27675" y="46550"/>
                    <a:pt x="8815" y="51132"/>
                    <a:pt x="397" y="26092"/>
                  </a:cubicBezTo>
                  <a:cubicBezTo>
                    <a:pt x="-1894" y="19219"/>
                    <a:pt x="6257" y="1478"/>
                    <a:pt x="11532" y="625"/>
                  </a:cubicBezTo>
                  <a:cubicBezTo>
                    <a:pt x="38490" y="-3797"/>
                    <a:pt x="44138" y="15916"/>
                    <a:pt x="48027" y="384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3" name="任意多边形: 形状 626"/>
            <p:cNvSpPr/>
            <p:nvPr/>
          </p:nvSpPr>
          <p:spPr>
            <a:xfrm>
              <a:off x="9374146" y="3644293"/>
              <a:ext cx="47582" cy="52786"/>
            </a:xfrm>
            <a:custGeom>
              <a:avLst/>
              <a:gdLst>
                <a:gd name="connsiteX0" fmla="*/ 0 w 47582"/>
                <a:gd name="connsiteY0" fmla="*/ 0 h 52786"/>
                <a:gd name="connsiteX1" fmla="*/ 47577 w 47582"/>
                <a:gd name="connsiteY1" fmla="*/ 39585 h 52786"/>
                <a:gd name="connsiteX2" fmla="*/ 34311 w 47582"/>
                <a:gd name="connsiteY2" fmla="*/ 52745 h 52786"/>
                <a:gd name="connsiteX3" fmla="*/ 0 w 47582"/>
                <a:gd name="connsiteY3" fmla="*/ 0 h 5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82" h="52786">
                  <a:moveTo>
                    <a:pt x="0" y="0"/>
                  </a:moveTo>
                  <a:cubicBezTo>
                    <a:pt x="30422" y="160"/>
                    <a:pt x="46032" y="13160"/>
                    <a:pt x="47577" y="39585"/>
                  </a:cubicBezTo>
                  <a:cubicBezTo>
                    <a:pt x="47844" y="43954"/>
                    <a:pt x="37934" y="53491"/>
                    <a:pt x="34311" y="52745"/>
                  </a:cubicBezTo>
                  <a:cubicBezTo>
                    <a:pt x="7352" y="47151"/>
                    <a:pt x="2451" y="2584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4" name="任意多边形: 形状 627"/>
            <p:cNvSpPr/>
            <p:nvPr/>
          </p:nvSpPr>
          <p:spPr>
            <a:xfrm>
              <a:off x="9257285" y="3606093"/>
              <a:ext cx="42222" cy="50986"/>
            </a:xfrm>
            <a:custGeom>
              <a:avLst/>
              <a:gdLst>
                <a:gd name="connsiteX0" fmla="*/ 42219 w 42222"/>
                <a:gd name="connsiteY0" fmla="*/ 50987 h 50986"/>
                <a:gd name="connsiteX1" fmla="*/ 2527 w 42222"/>
                <a:gd name="connsiteY1" fmla="*/ 0 h 50986"/>
                <a:gd name="connsiteX2" fmla="*/ 42219 w 42222"/>
                <a:gd name="connsiteY2" fmla="*/ 50987 h 5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222" h="50986">
                  <a:moveTo>
                    <a:pt x="42219" y="50987"/>
                  </a:moveTo>
                  <a:cubicBezTo>
                    <a:pt x="-137" y="44487"/>
                    <a:pt x="-4027" y="39212"/>
                    <a:pt x="2527" y="0"/>
                  </a:cubicBezTo>
                  <a:cubicBezTo>
                    <a:pt x="34120" y="2184"/>
                    <a:pt x="42432" y="12360"/>
                    <a:pt x="42219" y="509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5" name="任意多边形: 形状 628"/>
            <p:cNvSpPr/>
            <p:nvPr/>
          </p:nvSpPr>
          <p:spPr>
            <a:xfrm>
              <a:off x="6996099" y="5903162"/>
              <a:ext cx="50572" cy="49809"/>
            </a:xfrm>
            <a:custGeom>
              <a:avLst/>
              <a:gdLst>
                <a:gd name="connsiteX0" fmla="*/ 0 w 50572"/>
                <a:gd name="connsiteY0" fmla="*/ 3458 h 49809"/>
                <a:gd name="connsiteX1" fmla="*/ 50401 w 50572"/>
                <a:gd name="connsiteY1" fmla="*/ 31002 h 49809"/>
                <a:gd name="connsiteX2" fmla="*/ 41130 w 50572"/>
                <a:gd name="connsiteY2" fmla="*/ 49810 h 49809"/>
                <a:gd name="connsiteX3" fmla="*/ 0 w 50572"/>
                <a:gd name="connsiteY3" fmla="*/ 3458 h 4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72" h="49809">
                  <a:moveTo>
                    <a:pt x="0" y="3458"/>
                  </a:moveTo>
                  <a:cubicBezTo>
                    <a:pt x="31647" y="-7144"/>
                    <a:pt x="44593" y="7933"/>
                    <a:pt x="50401" y="31002"/>
                  </a:cubicBezTo>
                  <a:cubicBezTo>
                    <a:pt x="51786" y="36437"/>
                    <a:pt x="44434" y="49810"/>
                    <a:pt x="41130" y="49810"/>
                  </a:cubicBezTo>
                  <a:cubicBezTo>
                    <a:pt x="11987" y="49863"/>
                    <a:pt x="7459" y="26900"/>
                    <a:pt x="0" y="34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6" name="任意多边形: 形状 629"/>
            <p:cNvSpPr/>
            <p:nvPr/>
          </p:nvSpPr>
          <p:spPr>
            <a:xfrm>
              <a:off x="11832695" y="6385586"/>
              <a:ext cx="75067" cy="78051"/>
            </a:xfrm>
            <a:custGeom>
              <a:avLst/>
              <a:gdLst>
                <a:gd name="connsiteX0" fmla="*/ 9164 w 75067"/>
                <a:gd name="connsiteY0" fmla="*/ 0 h 78051"/>
                <a:gd name="connsiteX1" fmla="*/ 75068 w 75067"/>
                <a:gd name="connsiteY1" fmla="*/ 70273 h 78051"/>
                <a:gd name="connsiteX2" fmla="*/ 67130 w 75067"/>
                <a:gd name="connsiteY2" fmla="*/ 78052 h 78051"/>
                <a:gd name="connsiteX3" fmla="*/ 0 w 75067"/>
                <a:gd name="connsiteY3" fmla="*/ 8311 h 78051"/>
                <a:gd name="connsiteX4" fmla="*/ 9164 w 75067"/>
                <a:gd name="connsiteY4" fmla="*/ 0 h 7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067" h="78051">
                  <a:moveTo>
                    <a:pt x="9164" y="0"/>
                  </a:moveTo>
                  <a:cubicBezTo>
                    <a:pt x="31114" y="23442"/>
                    <a:pt x="53118" y="46831"/>
                    <a:pt x="75068" y="70273"/>
                  </a:cubicBezTo>
                  <a:cubicBezTo>
                    <a:pt x="72404" y="72884"/>
                    <a:pt x="69740" y="75441"/>
                    <a:pt x="67130" y="78052"/>
                  </a:cubicBezTo>
                  <a:cubicBezTo>
                    <a:pt x="34790" y="64999"/>
                    <a:pt x="15184" y="38946"/>
                    <a:pt x="0" y="8311"/>
                  </a:cubicBezTo>
                  <a:cubicBezTo>
                    <a:pt x="3037" y="5594"/>
                    <a:pt x="6126" y="2824"/>
                    <a:pt x="916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7" name="任意多边形: 形状 630"/>
            <p:cNvSpPr/>
            <p:nvPr/>
          </p:nvSpPr>
          <p:spPr>
            <a:xfrm>
              <a:off x="10471940" y="4606327"/>
              <a:ext cx="46608" cy="67076"/>
            </a:xfrm>
            <a:custGeom>
              <a:avLst/>
              <a:gdLst>
                <a:gd name="connsiteX0" fmla="*/ 46609 w 46608"/>
                <a:gd name="connsiteY0" fmla="*/ 67076 h 67076"/>
                <a:gd name="connsiteX1" fmla="*/ 311 w 46608"/>
                <a:gd name="connsiteY1" fmla="*/ 0 h 67076"/>
                <a:gd name="connsiteX2" fmla="*/ 46609 w 46608"/>
                <a:gd name="connsiteY2" fmla="*/ 67076 h 6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608" h="67076">
                  <a:moveTo>
                    <a:pt x="46609" y="67076"/>
                  </a:moveTo>
                  <a:cubicBezTo>
                    <a:pt x="8462" y="53651"/>
                    <a:pt x="-2034" y="38520"/>
                    <a:pt x="311" y="0"/>
                  </a:cubicBezTo>
                  <a:cubicBezTo>
                    <a:pt x="31424" y="11614"/>
                    <a:pt x="44691" y="32713"/>
                    <a:pt x="46609" y="670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8" name="任意多边形: 形状 631"/>
            <p:cNvSpPr/>
            <p:nvPr/>
          </p:nvSpPr>
          <p:spPr>
            <a:xfrm>
              <a:off x="7652209" y="3809315"/>
              <a:ext cx="48953" cy="46278"/>
            </a:xfrm>
            <a:custGeom>
              <a:avLst/>
              <a:gdLst>
                <a:gd name="connsiteX0" fmla="*/ 4 w 48953"/>
                <a:gd name="connsiteY0" fmla="*/ 3921 h 46278"/>
                <a:gd name="connsiteX1" fmla="*/ 48913 w 48953"/>
                <a:gd name="connsiteY1" fmla="*/ 29707 h 46278"/>
                <a:gd name="connsiteX2" fmla="*/ 32930 w 48953"/>
                <a:gd name="connsiteY2" fmla="*/ 46277 h 46278"/>
                <a:gd name="connsiteX3" fmla="*/ 4 w 48953"/>
                <a:gd name="connsiteY3" fmla="*/ 3921 h 4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53" h="46278">
                  <a:moveTo>
                    <a:pt x="4" y="3921"/>
                  </a:moveTo>
                  <a:cubicBezTo>
                    <a:pt x="29520" y="-6521"/>
                    <a:pt x="44598" y="4507"/>
                    <a:pt x="48913" y="29707"/>
                  </a:cubicBezTo>
                  <a:cubicBezTo>
                    <a:pt x="49712" y="34502"/>
                    <a:pt x="38417" y="46437"/>
                    <a:pt x="32930" y="46277"/>
                  </a:cubicBezTo>
                  <a:cubicBezTo>
                    <a:pt x="7463" y="45637"/>
                    <a:pt x="-209" y="28482"/>
                    <a:pt x="4" y="39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9" name="任意多边形: 形状 632"/>
            <p:cNvSpPr/>
            <p:nvPr/>
          </p:nvSpPr>
          <p:spPr>
            <a:xfrm>
              <a:off x="6827369" y="4675045"/>
              <a:ext cx="52212" cy="41344"/>
            </a:xfrm>
            <a:custGeom>
              <a:avLst/>
              <a:gdLst>
                <a:gd name="connsiteX0" fmla="*/ 51519 w 52212"/>
                <a:gd name="connsiteY0" fmla="*/ 29579 h 41344"/>
                <a:gd name="connsiteX1" fmla="*/ 28503 w 52212"/>
                <a:gd name="connsiteY1" fmla="*/ 41033 h 41344"/>
                <a:gd name="connsiteX2" fmla="*/ 0 w 52212"/>
                <a:gd name="connsiteY2" fmla="*/ 18177 h 41344"/>
                <a:gd name="connsiteX3" fmla="*/ 17582 w 52212"/>
                <a:gd name="connsiteY3" fmla="*/ 63 h 41344"/>
                <a:gd name="connsiteX4" fmla="*/ 52212 w 52212"/>
                <a:gd name="connsiteY4" fmla="*/ 18231 h 41344"/>
                <a:gd name="connsiteX5" fmla="*/ 51519 w 52212"/>
                <a:gd name="connsiteY5" fmla="*/ 29579 h 4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12" h="41344">
                  <a:moveTo>
                    <a:pt x="51519" y="29579"/>
                  </a:moveTo>
                  <a:cubicBezTo>
                    <a:pt x="43688" y="33788"/>
                    <a:pt x="33778" y="43164"/>
                    <a:pt x="28503" y="41033"/>
                  </a:cubicBezTo>
                  <a:cubicBezTo>
                    <a:pt x="17688" y="36665"/>
                    <a:pt x="9324" y="26169"/>
                    <a:pt x="0" y="18177"/>
                  </a:cubicBezTo>
                  <a:cubicBezTo>
                    <a:pt x="5967" y="11731"/>
                    <a:pt x="13586" y="-1003"/>
                    <a:pt x="17582" y="63"/>
                  </a:cubicBezTo>
                  <a:cubicBezTo>
                    <a:pt x="29889" y="3260"/>
                    <a:pt x="40811" y="11784"/>
                    <a:pt x="52212" y="18231"/>
                  </a:cubicBezTo>
                  <a:cubicBezTo>
                    <a:pt x="51999" y="22013"/>
                    <a:pt x="51733" y="25796"/>
                    <a:pt x="51519" y="295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0" name="任意多边形: 形状 633"/>
            <p:cNvSpPr/>
            <p:nvPr/>
          </p:nvSpPr>
          <p:spPr>
            <a:xfrm>
              <a:off x="9000804" y="3534273"/>
              <a:ext cx="45844" cy="47059"/>
            </a:xfrm>
            <a:custGeom>
              <a:avLst/>
              <a:gdLst>
                <a:gd name="connsiteX0" fmla="*/ 45844 w 45844"/>
                <a:gd name="connsiteY0" fmla="*/ 45714 h 47059"/>
                <a:gd name="connsiteX1" fmla="*/ 26 w 45844"/>
                <a:gd name="connsiteY1" fmla="*/ 19394 h 47059"/>
                <a:gd name="connsiteX2" fmla="*/ 13558 w 45844"/>
                <a:gd name="connsiteY2" fmla="*/ 1 h 47059"/>
                <a:gd name="connsiteX3" fmla="*/ 45844 w 45844"/>
                <a:gd name="connsiteY3" fmla="*/ 45714 h 4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44" h="47059">
                  <a:moveTo>
                    <a:pt x="45844" y="45714"/>
                  </a:moveTo>
                  <a:cubicBezTo>
                    <a:pt x="18513" y="50242"/>
                    <a:pt x="2157" y="43796"/>
                    <a:pt x="26" y="19394"/>
                  </a:cubicBezTo>
                  <a:cubicBezTo>
                    <a:pt x="-561" y="13054"/>
                    <a:pt x="9029" y="-158"/>
                    <a:pt x="13558" y="1"/>
                  </a:cubicBezTo>
                  <a:cubicBezTo>
                    <a:pt x="40836" y="1067"/>
                    <a:pt x="43074" y="21739"/>
                    <a:pt x="45844" y="457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1" name="任意多边形: 形状 634"/>
            <p:cNvSpPr/>
            <p:nvPr/>
          </p:nvSpPr>
          <p:spPr>
            <a:xfrm>
              <a:off x="7775577" y="3639498"/>
              <a:ext cx="43488" cy="58285"/>
            </a:xfrm>
            <a:custGeom>
              <a:avLst/>
              <a:gdLst>
                <a:gd name="connsiteX0" fmla="*/ 19740 w 43488"/>
                <a:gd name="connsiteY0" fmla="*/ 0 h 58285"/>
                <a:gd name="connsiteX1" fmla="*/ 43395 w 43488"/>
                <a:gd name="connsiteY1" fmla="*/ 40704 h 58285"/>
                <a:gd name="connsiteX2" fmla="*/ 27998 w 43488"/>
                <a:gd name="connsiteY2" fmla="*/ 58286 h 58285"/>
                <a:gd name="connsiteX3" fmla="*/ 134 w 43488"/>
                <a:gd name="connsiteY3" fmla="*/ 26159 h 58285"/>
                <a:gd name="connsiteX4" fmla="*/ 19740 w 43488"/>
                <a:gd name="connsiteY4" fmla="*/ 0 h 5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88" h="58285">
                  <a:moveTo>
                    <a:pt x="19740" y="0"/>
                  </a:moveTo>
                  <a:cubicBezTo>
                    <a:pt x="30662" y="17848"/>
                    <a:pt x="39293" y="28504"/>
                    <a:pt x="43395" y="40704"/>
                  </a:cubicBezTo>
                  <a:cubicBezTo>
                    <a:pt x="44621" y="44380"/>
                    <a:pt x="33486" y="52319"/>
                    <a:pt x="27998" y="58286"/>
                  </a:cubicBezTo>
                  <a:cubicBezTo>
                    <a:pt x="18408" y="47790"/>
                    <a:pt x="7753" y="37934"/>
                    <a:pt x="134" y="26159"/>
                  </a:cubicBezTo>
                  <a:cubicBezTo>
                    <a:pt x="-1305" y="23868"/>
                    <a:pt x="9085" y="13959"/>
                    <a:pt x="1974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2" name="任意多边形: 形状 635"/>
            <p:cNvSpPr/>
            <p:nvPr/>
          </p:nvSpPr>
          <p:spPr>
            <a:xfrm>
              <a:off x="7056889" y="4140116"/>
              <a:ext cx="56527" cy="43660"/>
            </a:xfrm>
            <a:custGeom>
              <a:avLst/>
              <a:gdLst>
                <a:gd name="connsiteX0" fmla="*/ 56528 w 56527"/>
                <a:gd name="connsiteY0" fmla="*/ 22035 h 43660"/>
                <a:gd name="connsiteX1" fmla="*/ 28503 w 56527"/>
                <a:gd name="connsiteY1" fmla="*/ 43506 h 43660"/>
                <a:gd name="connsiteX2" fmla="*/ 0 w 56527"/>
                <a:gd name="connsiteY2" fmla="*/ 15749 h 43660"/>
                <a:gd name="connsiteX3" fmla="*/ 18061 w 56527"/>
                <a:gd name="connsiteY3" fmla="*/ 85 h 43660"/>
                <a:gd name="connsiteX4" fmla="*/ 56528 w 56527"/>
                <a:gd name="connsiteY4" fmla="*/ 22035 h 4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27" h="43660">
                  <a:moveTo>
                    <a:pt x="56528" y="22035"/>
                  </a:moveTo>
                  <a:cubicBezTo>
                    <a:pt x="42302" y="33224"/>
                    <a:pt x="31008" y="45158"/>
                    <a:pt x="28503" y="43506"/>
                  </a:cubicBezTo>
                  <a:cubicBezTo>
                    <a:pt x="17582" y="36367"/>
                    <a:pt x="9270" y="25392"/>
                    <a:pt x="0" y="15749"/>
                  </a:cubicBezTo>
                  <a:cubicBezTo>
                    <a:pt x="6127" y="10154"/>
                    <a:pt x="13799" y="-1087"/>
                    <a:pt x="18061" y="85"/>
                  </a:cubicBezTo>
                  <a:cubicBezTo>
                    <a:pt x="29409" y="3175"/>
                    <a:pt x="39319" y="11646"/>
                    <a:pt x="56528" y="220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3" name="任意多边形: 形状 636"/>
            <p:cNvSpPr/>
            <p:nvPr/>
          </p:nvSpPr>
          <p:spPr>
            <a:xfrm>
              <a:off x="6683839" y="4861135"/>
              <a:ext cx="47478" cy="42638"/>
            </a:xfrm>
            <a:custGeom>
              <a:avLst/>
              <a:gdLst>
                <a:gd name="connsiteX0" fmla="*/ 0 w 47478"/>
                <a:gd name="connsiteY0" fmla="*/ 5346 h 42638"/>
                <a:gd name="connsiteX1" fmla="*/ 47311 w 47478"/>
                <a:gd name="connsiteY1" fmla="*/ 18399 h 42638"/>
                <a:gd name="connsiteX2" fmla="*/ 31061 w 47478"/>
                <a:gd name="connsiteY2" fmla="*/ 41894 h 42638"/>
                <a:gd name="connsiteX3" fmla="*/ 0 w 47478"/>
                <a:gd name="connsiteY3" fmla="*/ 5346 h 4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78" h="42638">
                  <a:moveTo>
                    <a:pt x="0" y="5346"/>
                  </a:moveTo>
                  <a:cubicBezTo>
                    <a:pt x="19393" y="1936"/>
                    <a:pt x="40011" y="-9838"/>
                    <a:pt x="47311" y="18399"/>
                  </a:cubicBezTo>
                  <a:cubicBezTo>
                    <a:pt x="48962" y="24792"/>
                    <a:pt x="38040" y="40669"/>
                    <a:pt x="31061" y="41894"/>
                  </a:cubicBezTo>
                  <a:cubicBezTo>
                    <a:pt x="4369" y="46636"/>
                    <a:pt x="426" y="28042"/>
                    <a:pt x="0" y="53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4" name="任意多边形: 形状 637"/>
            <p:cNvSpPr/>
            <p:nvPr/>
          </p:nvSpPr>
          <p:spPr>
            <a:xfrm>
              <a:off x="10153210" y="4220364"/>
              <a:ext cx="54357" cy="56982"/>
            </a:xfrm>
            <a:custGeom>
              <a:avLst/>
              <a:gdLst>
                <a:gd name="connsiteX0" fmla="*/ 54357 w 54357"/>
                <a:gd name="connsiteY0" fmla="*/ 56814 h 56982"/>
                <a:gd name="connsiteX1" fmla="*/ 280 w 54357"/>
                <a:gd name="connsiteY1" fmla="*/ 13179 h 56982"/>
                <a:gd name="connsiteX2" fmla="*/ 5821 w 54357"/>
                <a:gd name="connsiteY2" fmla="*/ 552 h 56982"/>
                <a:gd name="connsiteX3" fmla="*/ 22497 w 54357"/>
                <a:gd name="connsiteY3" fmla="*/ 3642 h 56982"/>
                <a:gd name="connsiteX4" fmla="*/ 54357 w 54357"/>
                <a:gd name="connsiteY4" fmla="*/ 56814 h 56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57" h="56981">
                  <a:moveTo>
                    <a:pt x="54357" y="56814"/>
                  </a:moveTo>
                  <a:cubicBezTo>
                    <a:pt x="14825" y="59318"/>
                    <a:pt x="9657" y="33531"/>
                    <a:pt x="280" y="13179"/>
                  </a:cubicBezTo>
                  <a:cubicBezTo>
                    <a:pt x="-1105" y="10196"/>
                    <a:pt x="2944" y="1245"/>
                    <a:pt x="5821" y="552"/>
                  </a:cubicBezTo>
                  <a:cubicBezTo>
                    <a:pt x="10989" y="-726"/>
                    <a:pt x="20100" y="179"/>
                    <a:pt x="22497" y="3642"/>
                  </a:cubicBezTo>
                  <a:cubicBezTo>
                    <a:pt x="33153" y="19093"/>
                    <a:pt x="41997" y="35769"/>
                    <a:pt x="54357" y="568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5" name="任意多边形: 形状 638"/>
            <p:cNvSpPr/>
            <p:nvPr/>
          </p:nvSpPr>
          <p:spPr>
            <a:xfrm>
              <a:off x="7099458" y="4312290"/>
              <a:ext cx="48895" cy="51464"/>
            </a:xfrm>
            <a:custGeom>
              <a:avLst/>
              <a:gdLst>
                <a:gd name="connsiteX0" fmla="*/ 28397 w 48895"/>
                <a:gd name="connsiteY0" fmla="*/ 51464 h 51464"/>
                <a:gd name="connsiteX1" fmla="*/ 0 w 48895"/>
                <a:gd name="connsiteY1" fmla="*/ 18219 h 51464"/>
                <a:gd name="connsiteX2" fmla="*/ 22164 w 48895"/>
                <a:gd name="connsiteY2" fmla="*/ 158 h 51464"/>
                <a:gd name="connsiteX3" fmla="*/ 48749 w 48895"/>
                <a:gd name="connsiteY3" fmla="*/ 25411 h 51464"/>
                <a:gd name="connsiteX4" fmla="*/ 28397 w 48895"/>
                <a:gd name="connsiteY4" fmla="*/ 51464 h 5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895" h="51464">
                  <a:moveTo>
                    <a:pt x="28397" y="51464"/>
                  </a:moveTo>
                  <a:cubicBezTo>
                    <a:pt x="16090" y="37079"/>
                    <a:pt x="8045" y="27649"/>
                    <a:pt x="0" y="18219"/>
                  </a:cubicBezTo>
                  <a:cubicBezTo>
                    <a:pt x="7565" y="11772"/>
                    <a:pt x="18221" y="-1600"/>
                    <a:pt x="22164" y="158"/>
                  </a:cubicBezTo>
                  <a:cubicBezTo>
                    <a:pt x="32926" y="4953"/>
                    <a:pt x="42302" y="15129"/>
                    <a:pt x="48749" y="25411"/>
                  </a:cubicBezTo>
                  <a:cubicBezTo>
                    <a:pt x="50347" y="27916"/>
                    <a:pt x="38520" y="38837"/>
                    <a:pt x="28397" y="514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6" name="任意多边形: 形状 639"/>
            <p:cNvSpPr/>
            <p:nvPr/>
          </p:nvSpPr>
          <p:spPr>
            <a:xfrm>
              <a:off x="9130492" y="3567680"/>
              <a:ext cx="45727" cy="57486"/>
            </a:xfrm>
            <a:custGeom>
              <a:avLst/>
              <a:gdLst>
                <a:gd name="connsiteX0" fmla="*/ 32195 w 45727"/>
                <a:gd name="connsiteY0" fmla="*/ 57487 h 57486"/>
                <a:gd name="connsiteX1" fmla="*/ 1347 w 45727"/>
                <a:gd name="connsiteY1" fmla="*/ 25680 h 57486"/>
                <a:gd name="connsiteX2" fmla="*/ 3585 w 45727"/>
                <a:gd name="connsiteY2" fmla="*/ 0 h 57486"/>
                <a:gd name="connsiteX3" fmla="*/ 28786 w 45727"/>
                <a:gd name="connsiteY3" fmla="*/ 7885 h 57486"/>
                <a:gd name="connsiteX4" fmla="*/ 45728 w 45727"/>
                <a:gd name="connsiteY4" fmla="*/ 49069 h 57486"/>
                <a:gd name="connsiteX5" fmla="*/ 32195 w 45727"/>
                <a:gd name="connsiteY5" fmla="*/ 57487 h 5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27" h="57486">
                  <a:moveTo>
                    <a:pt x="32195" y="57487"/>
                  </a:moveTo>
                  <a:cubicBezTo>
                    <a:pt x="21646" y="47044"/>
                    <a:pt x="9286" y="37827"/>
                    <a:pt x="1347" y="25680"/>
                  </a:cubicBezTo>
                  <a:cubicBezTo>
                    <a:pt x="-2329" y="20032"/>
                    <a:pt x="2573" y="8738"/>
                    <a:pt x="3585" y="0"/>
                  </a:cubicBezTo>
                  <a:cubicBezTo>
                    <a:pt x="12269" y="2451"/>
                    <a:pt x="24949" y="2184"/>
                    <a:pt x="28786" y="7885"/>
                  </a:cubicBezTo>
                  <a:cubicBezTo>
                    <a:pt x="36884" y="19979"/>
                    <a:pt x="40347" y="35163"/>
                    <a:pt x="45728" y="49069"/>
                  </a:cubicBezTo>
                  <a:cubicBezTo>
                    <a:pt x="41199" y="51892"/>
                    <a:pt x="36724" y="54716"/>
                    <a:pt x="32195" y="574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7" name="任意多边形: 形状 640"/>
            <p:cNvSpPr/>
            <p:nvPr/>
          </p:nvSpPr>
          <p:spPr>
            <a:xfrm>
              <a:off x="11008383" y="5320566"/>
              <a:ext cx="61748" cy="71978"/>
            </a:xfrm>
            <a:custGeom>
              <a:avLst/>
              <a:gdLst>
                <a:gd name="connsiteX0" fmla="*/ 0 w 61748"/>
                <a:gd name="connsiteY0" fmla="*/ 0 h 71978"/>
                <a:gd name="connsiteX1" fmla="*/ 61749 w 61748"/>
                <a:gd name="connsiteY1" fmla="*/ 71978 h 71978"/>
                <a:gd name="connsiteX2" fmla="*/ 0 w 61748"/>
                <a:gd name="connsiteY2" fmla="*/ 0 h 7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748" h="71978">
                  <a:moveTo>
                    <a:pt x="0" y="0"/>
                  </a:moveTo>
                  <a:cubicBezTo>
                    <a:pt x="40011" y="7512"/>
                    <a:pt x="49388" y="35803"/>
                    <a:pt x="61749" y="71978"/>
                  </a:cubicBezTo>
                  <a:cubicBezTo>
                    <a:pt x="24881" y="56847"/>
                    <a:pt x="11454" y="3207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8" name="任意多边形: 形状 641"/>
            <p:cNvSpPr/>
            <p:nvPr/>
          </p:nvSpPr>
          <p:spPr>
            <a:xfrm>
              <a:off x="9615136" y="3732734"/>
              <a:ext cx="46708" cy="57326"/>
            </a:xfrm>
            <a:custGeom>
              <a:avLst/>
              <a:gdLst>
                <a:gd name="connsiteX0" fmla="*/ 34934 w 46708"/>
                <a:gd name="connsiteY0" fmla="*/ 57327 h 57326"/>
                <a:gd name="connsiteX1" fmla="*/ 1476 w 46708"/>
                <a:gd name="connsiteY1" fmla="*/ 21791 h 57326"/>
                <a:gd name="connsiteX2" fmla="*/ 1955 w 46708"/>
                <a:gd name="connsiteY2" fmla="*/ 0 h 57326"/>
                <a:gd name="connsiteX3" fmla="*/ 24652 w 46708"/>
                <a:gd name="connsiteY3" fmla="*/ 3143 h 57326"/>
                <a:gd name="connsiteX4" fmla="*/ 46708 w 46708"/>
                <a:gd name="connsiteY4" fmla="*/ 48749 h 57326"/>
                <a:gd name="connsiteX5" fmla="*/ 34934 w 46708"/>
                <a:gd name="connsiteY5" fmla="*/ 57327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708" h="57325">
                  <a:moveTo>
                    <a:pt x="34934" y="57327"/>
                  </a:moveTo>
                  <a:cubicBezTo>
                    <a:pt x="23586" y="45659"/>
                    <a:pt x="11119" y="34790"/>
                    <a:pt x="1476" y="21791"/>
                  </a:cubicBezTo>
                  <a:cubicBezTo>
                    <a:pt x="-1934" y="17155"/>
                    <a:pt x="1582" y="7406"/>
                    <a:pt x="1955" y="0"/>
                  </a:cubicBezTo>
                  <a:cubicBezTo>
                    <a:pt x="9787" y="852"/>
                    <a:pt x="21881" y="-1066"/>
                    <a:pt x="24652" y="3143"/>
                  </a:cubicBezTo>
                  <a:cubicBezTo>
                    <a:pt x="33815" y="17155"/>
                    <a:pt x="39623" y="33405"/>
                    <a:pt x="46708" y="48749"/>
                  </a:cubicBezTo>
                  <a:cubicBezTo>
                    <a:pt x="42766" y="51626"/>
                    <a:pt x="38877" y="54450"/>
                    <a:pt x="34934" y="573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9" name="任意多边形: 形状 642"/>
            <p:cNvSpPr/>
            <p:nvPr/>
          </p:nvSpPr>
          <p:spPr>
            <a:xfrm>
              <a:off x="10876947" y="5049330"/>
              <a:ext cx="53064" cy="64945"/>
            </a:xfrm>
            <a:custGeom>
              <a:avLst/>
              <a:gdLst>
                <a:gd name="connsiteX0" fmla="*/ 0 w 53064"/>
                <a:gd name="connsiteY0" fmla="*/ 0 h 64945"/>
                <a:gd name="connsiteX1" fmla="*/ 53065 w 53064"/>
                <a:gd name="connsiteY1" fmla="*/ 64945 h 64945"/>
                <a:gd name="connsiteX2" fmla="*/ 0 w 53064"/>
                <a:gd name="connsiteY2" fmla="*/ 0 h 6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063" h="64945">
                  <a:moveTo>
                    <a:pt x="0" y="0"/>
                  </a:moveTo>
                  <a:cubicBezTo>
                    <a:pt x="37454" y="12094"/>
                    <a:pt x="47098" y="37028"/>
                    <a:pt x="53065" y="64945"/>
                  </a:cubicBezTo>
                  <a:cubicBezTo>
                    <a:pt x="20405" y="59511"/>
                    <a:pt x="11614" y="33778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0" name="任意多边形: 形状 643"/>
            <p:cNvSpPr/>
            <p:nvPr/>
          </p:nvSpPr>
          <p:spPr>
            <a:xfrm>
              <a:off x="9771490" y="3928457"/>
              <a:ext cx="48535" cy="53296"/>
            </a:xfrm>
            <a:custGeom>
              <a:avLst/>
              <a:gdLst>
                <a:gd name="connsiteX0" fmla="*/ 0 w 48535"/>
                <a:gd name="connsiteY0" fmla="*/ 178 h 53296"/>
                <a:gd name="connsiteX1" fmla="*/ 48536 w 48535"/>
                <a:gd name="connsiteY1" fmla="*/ 53296 h 53296"/>
                <a:gd name="connsiteX2" fmla="*/ 0 w 48535"/>
                <a:gd name="connsiteY2" fmla="*/ 178 h 53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535" h="53296">
                  <a:moveTo>
                    <a:pt x="0" y="178"/>
                  </a:moveTo>
                  <a:cubicBezTo>
                    <a:pt x="35696" y="-1686"/>
                    <a:pt x="47204" y="10727"/>
                    <a:pt x="48536" y="53296"/>
                  </a:cubicBezTo>
                  <a:cubicBezTo>
                    <a:pt x="15344" y="50313"/>
                    <a:pt x="7139" y="26231"/>
                    <a:pt x="0" y="1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1" name="任意多边形: 形状 644"/>
            <p:cNvSpPr/>
            <p:nvPr/>
          </p:nvSpPr>
          <p:spPr>
            <a:xfrm>
              <a:off x="6295657" y="6374737"/>
              <a:ext cx="48431" cy="48622"/>
            </a:xfrm>
            <a:custGeom>
              <a:avLst/>
              <a:gdLst>
                <a:gd name="connsiteX0" fmla="*/ 19342 w 48431"/>
                <a:gd name="connsiteY0" fmla="*/ 48623 h 48622"/>
                <a:gd name="connsiteX1" fmla="*/ 2 w 48431"/>
                <a:gd name="connsiteY1" fmla="*/ 15804 h 48622"/>
                <a:gd name="connsiteX2" fmla="*/ 22219 w 48431"/>
                <a:gd name="connsiteY2" fmla="*/ 194 h 48622"/>
                <a:gd name="connsiteX3" fmla="*/ 48431 w 48431"/>
                <a:gd name="connsiteY3" fmla="*/ 23422 h 48622"/>
                <a:gd name="connsiteX4" fmla="*/ 19342 w 48431"/>
                <a:gd name="connsiteY4" fmla="*/ 48623 h 4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31" h="48622">
                  <a:moveTo>
                    <a:pt x="19342" y="48623"/>
                  </a:moveTo>
                  <a:cubicBezTo>
                    <a:pt x="10018" y="33971"/>
                    <a:pt x="322" y="25021"/>
                    <a:pt x="2" y="15804"/>
                  </a:cubicBezTo>
                  <a:cubicBezTo>
                    <a:pt x="-211" y="10423"/>
                    <a:pt x="16784" y="-1671"/>
                    <a:pt x="22219" y="194"/>
                  </a:cubicBezTo>
                  <a:cubicBezTo>
                    <a:pt x="32395" y="3763"/>
                    <a:pt x="39854" y="15271"/>
                    <a:pt x="48431" y="23422"/>
                  </a:cubicBezTo>
                  <a:cubicBezTo>
                    <a:pt x="40866" y="30029"/>
                    <a:pt x="33300" y="36582"/>
                    <a:pt x="19342" y="486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2" name="任意多边形: 形状 645"/>
            <p:cNvSpPr/>
            <p:nvPr/>
          </p:nvSpPr>
          <p:spPr>
            <a:xfrm>
              <a:off x="10050450" y="4164336"/>
              <a:ext cx="43543" cy="64146"/>
            </a:xfrm>
            <a:custGeom>
              <a:avLst/>
              <a:gdLst>
                <a:gd name="connsiteX0" fmla="*/ 748 w 43543"/>
                <a:gd name="connsiteY0" fmla="*/ 0 h 64146"/>
                <a:gd name="connsiteX1" fmla="*/ 43316 w 43543"/>
                <a:gd name="connsiteY1" fmla="*/ 64146 h 64146"/>
                <a:gd name="connsiteX2" fmla="*/ 748 w 43543"/>
                <a:gd name="connsiteY2" fmla="*/ 0 h 6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43" h="64146">
                  <a:moveTo>
                    <a:pt x="748" y="0"/>
                  </a:moveTo>
                  <a:cubicBezTo>
                    <a:pt x="31275" y="13586"/>
                    <a:pt x="45554" y="33032"/>
                    <a:pt x="43316" y="64146"/>
                  </a:cubicBezTo>
                  <a:cubicBezTo>
                    <a:pt x="6288" y="54876"/>
                    <a:pt x="-2929" y="41237"/>
                    <a:pt x="74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3" name="任意多边形: 形状 646"/>
            <p:cNvSpPr/>
            <p:nvPr/>
          </p:nvSpPr>
          <p:spPr>
            <a:xfrm>
              <a:off x="6238918" y="6192878"/>
              <a:ext cx="59670" cy="42671"/>
            </a:xfrm>
            <a:custGeom>
              <a:avLst/>
              <a:gdLst>
                <a:gd name="connsiteX0" fmla="*/ 59671 w 59670"/>
                <a:gd name="connsiteY0" fmla="*/ 21261 h 42671"/>
                <a:gd name="connsiteX1" fmla="*/ 25573 w 59670"/>
                <a:gd name="connsiteY1" fmla="*/ 42412 h 42671"/>
                <a:gd name="connsiteX2" fmla="*/ 0 w 59670"/>
                <a:gd name="connsiteY2" fmla="*/ 16999 h 42671"/>
                <a:gd name="connsiteX3" fmla="*/ 23975 w 59670"/>
                <a:gd name="connsiteY3" fmla="*/ 3 h 42671"/>
                <a:gd name="connsiteX4" fmla="*/ 59671 w 59670"/>
                <a:gd name="connsiteY4" fmla="*/ 21261 h 4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70" h="42671">
                  <a:moveTo>
                    <a:pt x="59671" y="21261"/>
                  </a:moveTo>
                  <a:cubicBezTo>
                    <a:pt x="42196" y="32609"/>
                    <a:pt x="31008" y="44597"/>
                    <a:pt x="25573" y="42412"/>
                  </a:cubicBezTo>
                  <a:cubicBezTo>
                    <a:pt x="15291" y="38257"/>
                    <a:pt x="8365" y="25950"/>
                    <a:pt x="0" y="16999"/>
                  </a:cubicBezTo>
                  <a:cubicBezTo>
                    <a:pt x="7992" y="10925"/>
                    <a:pt x="16143" y="-210"/>
                    <a:pt x="23975" y="3"/>
                  </a:cubicBezTo>
                  <a:cubicBezTo>
                    <a:pt x="33299" y="270"/>
                    <a:pt x="42302" y="10286"/>
                    <a:pt x="59671" y="212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4" name="任意多边形: 形状 647"/>
            <p:cNvSpPr/>
            <p:nvPr/>
          </p:nvSpPr>
          <p:spPr>
            <a:xfrm>
              <a:off x="6346379" y="6553314"/>
              <a:ext cx="51680" cy="50070"/>
            </a:xfrm>
            <a:custGeom>
              <a:avLst/>
              <a:gdLst>
                <a:gd name="connsiteX0" fmla="*/ 28930 w 51680"/>
                <a:gd name="connsiteY0" fmla="*/ 50071 h 50070"/>
                <a:gd name="connsiteX1" fmla="*/ 0 w 51680"/>
                <a:gd name="connsiteY1" fmla="*/ 17518 h 50070"/>
                <a:gd name="connsiteX2" fmla="*/ 27385 w 51680"/>
                <a:gd name="connsiteY2" fmla="*/ 43 h 50070"/>
                <a:gd name="connsiteX3" fmla="*/ 51519 w 51680"/>
                <a:gd name="connsiteY3" fmla="*/ 22100 h 50070"/>
                <a:gd name="connsiteX4" fmla="*/ 28930 w 51680"/>
                <a:gd name="connsiteY4" fmla="*/ 50071 h 5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80" h="50070">
                  <a:moveTo>
                    <a:pt x="28930" y="50071"/>
                  </a:moveTo>
                  <a:cubicBezTo>
                    <a:pt x="15877" y="35366"/>
                    <a:pt x="7938" y="26469"/>
                    <a:pt x="0" y="17518"/>
                  </a:cubicBezTo>
                  <a:cubicBezTo>
                    <a:pt x="9164" y="11178"/>
                    <a:pt x="18860" y="-809"/>
                    <a:pt x="27385" y="43"/>
                  </a:cubicBezTo>
                  <a:cubicBezTo>
                    <a:pt x="36442" y="895"/>
                    <a:pt x="46938" y="12563"/>
                    <a:pt x="51519" y="22100"/>
                  </a:cubicBezTo>
                  <a:cubicBezTo>
                    <a:pt x="53278" y="25670"/>
                    <a:pt x="40331" y="36379"/>
                    <a:pt x="28930" y="500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5" name="任意多边形: 形状 648"/>
            <p:cNvSpPr/>
            <p:nvPr/>
          </p:nvSpPr>
          <p:spPr>
            <a:xfrm>
              <a:off x="10782806" y="4994774"/>
              <a:ext cx="57753" cy="66490"/>
            </a:xfrm>
            <a:custGeom>
              <a:avLst/>
              <a:gdLst>
                <a:gd name="connsiteX0" fmla="*/ 57753 w 57753"/>
                <a:gd name="connsiteY0" fmla="*/ 66491 h 66490"/>
                <a:gd name="connsiteX1" fmla="*/ 0 w 57753"/>
                <a:gd name="connsiteY1" fmla="*/ 0 h 66490"/>
                <a:gd name="connsiteX2" fmla="*/ 57753 w 57753"/>
                <a:gd name="connsiteY2" fmla="*/ 66491 h 6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753" h="66490">
                  <a:moveTo>
                    <a:pt x="57753" y="66491"/>
                  </a:moveTo>
                  <a:cubicBezTo>
                    <a:pt x="19446" y="59298"/>
                    <a:pt x="10283" y="32340"/>
                    <a:pt x="0" y="0"/>
                  </a:cubicBezTo>
                  <a:cubicBezTo>
                    <a:pt x="37987" y="8844"/>
                    <a:pt x="48696" y="34524"/>
                    <a:pt x="57753" y="664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6" name="任意多边形: 形状 649"/>
            <p:cNvSpPr/>
            <p:nvPr/>
          </p:nvSpPr>
          <p:spPr>
            <a:xfrm>
              <a:off x="11098369" y="5379758"/>
              <a:ext cx="65265" cy="66916"/>
            </a:xfrm>
            <a:custGeom>
              <a:avLst/>
              <a:gdLst>
                <a:gd name="connsiteX0" fmla="*/ 65265 w 65265"/>
                <a:gd name="connsiteY0" fmla="*/ 66917 h 66916"/>
                <a:gd name="connsiteX1" fmla="*/ 0 w 65265"/>
                <a:gd name="connsiteY1" fmla="*/ 0 h 66916"/>
                <a:gd name="connsiteX2" fmla="*/ 65265 w 65265"/>
                <a:gd name="connsiteY2" fmla="*/ 66917 h 6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265" h="66916">
                  <a:moveTo>
                    <a:pt x="65265" y="66917"/>
                  </a:moveTo>
                  <a:cubicBezTo>
                    <a:pt x="25946" y="59191"/>
                    <a:pt x="18807" y="24881"/>
                    <a:pt x="0" y="0"/>
                  </a:cubicBezTo>
                  <a:cubicBezTo>
                    <a:pt x="31327" y="2717"/>
                    <a:pt x="49069" y="20778"/>
                    <a:pt x="65265" y="669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7" name="任意多边形: 形状 650"/>
            <p:cNvSpPr/>
            <p:nvPr/>
          </p:nvSpPr>
          <p:spPr>
            <a:xfrm>
              <a:off x="11578400" y="6018769"/>
              <a:ext cx="58978" cy="67236"/>
            </a:xfrm>
            <a:custGeom>
              <a:avLst/>
              <a:gdLst>
                <a:gd name="connsiteX0" fmla="*/ 58979 w 58978"/>
                <a:gd name="connsiteY0" fmla="*/ 67236 h 67236"/>
                <a:gd name="connsiteX1" fmla="*/ 0 w 58978"/>
                <a:gd name="connsiteY1" fmla="*/ 0 h 67236"/>
                <a:gd name="connsiteX2" fmla="*/ 58979 w 58978"/>
                <a:gd name="connsiteY2" fmla="*/ 67236 h 6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977" h="67236">
                  <a:moveTo>
                    <a:pt x="58979" y="67236"/>
                  </a:moveTo>
                  <a:cubicBezTo>
                    <a:pt x="39319" y="44807"/>
                    <a:pt x="19660" y="22430"/>
                    <a:pt x="0" y="0"/>
                  </a:cubicBezTo>
                  <a:cubicBezTo>
                    <a:pt x="36229" y="3729"/>
                    <a:pt x="53544" y="22856"/>
                    <a:pt x="58979" y="672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8" name="任意多边形: 形状 651"/>
            <p:cNvSpPr/>
            <p:nvPr/>
          </p:nvSpPr>
          <p:spPr>
            <a:xfrm>
              <a:off x="11247173" y="5647744"/>
              <a:ext cx="59884" cy="64465"/>
            </a:xfrm>
            <a:custGeom>
              <a:avLst/>
              <a:gdLst>
                <a:gd name="connsiteX0" fmla="*/ 59884 w 59884"/>
                <a:gd name="connsiteY0" fmla="*/ 64466 h 64465"/>
                <a:gd name="connsiteX1" fmla="*/ 0 w 59884"/>
                <a:gd name="connsiteY1" fmla="*/ 0 h 64465"/>
                <a:gd name="connsiteX2" fmla="*/ 59884 w 59884"/>
                <a:gd name="connsiteY2" fmla="*/ 64466 h 64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84" h="64465">
                  <a:moveTo>
                    <a:pt x="59884" y="64466"/>
                  </a:moveTo>
                  <a:cubicBezTo>
                    <a:pt x="21684" y="56528"/>
                    <a:pt x="13746" y="26745"/>
                    <a:pt x="0" y="0"/>
                  </a:cubicBezTo>
                  <a:cubicBezTo>
                    <a:pt x="33246" y="4902"/>
                    <a:pt x="49069" y="21578"/>
                    <a:pt x="59884" y="644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9" name="任意多边形: 形状 652"/>
            <p:cNvSpPr/>
            <p:nvPr/>
          </p:nvSpPr>
          <p:spPr>
            <a:xfrm>
              <a:off x="9492902" y="3688087"/>
              <a:ext cx="46027" cy="53916"/>
            </a:xfrm>
            <a:custGeom>
              <a:avLst/>
              <a:gdLst>
                <a:gd name="connsiteX0" fmla="*/ 0 w 46027"/>
                <a:gd name="connsiteY0" fmla="*/ 0 h 53916"/>
                <a:gd name="connsiteX1" fmla="*/ 45446 w 46027"/>
                <a:gd name="connsiteY1" fmla="*/ 53917 h 53916"/>
                <a:gd name="connsiteX2" fmla="*/ 0 w 46027"/>
                <a:gd name="connsiteY2" fmla="*/ 0 h 5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27" h="53916">
                  <a:moveTo>
                    <a:pt x="0" y="0"/>
                  </a:moveTo>
                  <a:cubicBezTo>
                    <a:pt x="38573" y="213"/>
                    <a:pt x="48749" y="13160"/>
                    <a:pt x="45446" y="53917"/>
                  </a:cubicBezTo>
                  <a:cubicBezTo>
                    <a:pt x="13159" y="51040"/>
                    <a:pt x="7725" y="2663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0" name="任意多边形: 形状 653"/>
            <p:cNvSpPr/>
            <p:nvPr/>
          </p:nvSpPr>
          <p:spPr>
            <a:xfrm>
              <a:off x="10942639" y="5187745"/>
              <a:ext cx="67023" cy="71232"/>
            </a:xfrm>
            <a:custGeom>
              <a:avLst/>
              <a:gdLst>
                <a:gd name="connsiteX0" fmla="*/ 67023 w 67023"/>
                <a:gd name="connsiteY0" fmla="*/ 71232 h 71232"/>
                <a:gd name="connsiteX1" fmla="*/ 0 w 67023"/>
                <a:gd name="connsiteY1" fmla="*/ 0 h 71232"/>
                <a:gd name="connsiteX2" fmla="*/ 67023 w 67023"/>
                <a:gd name="connsiteY2" fmla="*/ 71232 h 7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23" h="71232">
                  <a:moveTo>
                    <a:pt x="67023" y="71232"/>
                  </a:moveTo>
                  <a:cubicBezTo>
                    <a:pt x="27012" y="61376"/>
                    <a:pt x="12680" y="34897"/>
                    <a:pt x="0" y="0"/>
                  </a:cubicBezTo>
                  <a:cubicBezTo>
                    <a:pt x="40385" y="9217"/>
                    <a:pt x="49495" y="40491"/>
                    <a:pt x="67023" y="712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1" name="任意多边形: 形状 654"/>
            <p:cNvSpPr/>
            <p:nvPr/>
          </p:nvSpPr>
          <p:spPr>
            <a:xfrm>
              <a:off x="10627501" y="4805692"/>
              <a:ext cx="48749" cy="62068"/>
            </a:xfrm>
            <a:custGeom>
              <a:avLst/>
              <a:gdLst>
                <a:gd name="connsiteX0" fmla="*/ 0 w 48749"/>
                <a:gd name="connsiteY0" fmla="*/ 0 h 62068"/>
                <a:gd name="connsiteX1" fmla="*/ 48749 w 48749"/>
                <a:gd name="connsiteY1" fmla="*/ 62068 h 62068"/>
                <a:gd name="connsiteX2" fmla="*/ 0 w 48749"/>
                <a:gd name="connsiteY2" fmla="*/ 0 h 6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749" h="62068">
                  <a:moveTo>
                    <a:pt x="0" y="0"/>
                  </a:moveTo>
                  <a:cubicBezTo>
                    <a:pt x="35962" y="5647"/>
                    <a:pt x="46405" y="27598"/>
                    <a:pt x="48749" y="62068"/>
                  </a:cubicBezTo>
                  <a:cubicBezTo>
                    <a:pt x="16143" y="51892"/>
                    <a:pt x="4315" y="3106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2" name="任意多边形: 形状 655"/>
            <p:cNvSpPr/>
            <p:nvPr/>
          </p:nvSpPr>
          <p:spPr>
            <a:xfrm>
              <a:off x="6500991" y="6340408"/>
              <a:ext cx="50921" cy="39965"/>
            </a:xfrm>
            <a:custGeom>
              <a:avLst/>
              <a:gdLst>
                <a:gd name="connsiteX0" fmla="*/ 0 w 50921"/>
                <a:gd name="connsiteY0" fmla="*/ 4847 h 39965"/>
                <a:gd name="connsiteX1" fmla="*/ 50720 w 50921"/>
                <a:gd name="connsiteY1" fmla="*/ 19711 h 39965"/>
                <a:gd name="connsiteX2" fmla="*/ 37721 w 50921"/>
                <a:gd name="connsiteY2" fmla="*/ 38731 h 39965"/>
                <a:gd name="connsiteX3" fmla="*/ 0 w 50921"/>
                <a:gd name="connsiteY3" fmla="*/ 4847 h 3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21" h="39965">
                  <a:moveTo>
                    <a:pt x="0" y="4847"/>
                  </a:moveTo>
                  <a:cubicBezTo>
                    <a:pt x="21258" y="-1387"/>
                    <a:pt x="41184" y="-5915"/>
                    <a:pt x="50720" y="19711"/>
                  </a:cubicBezTo>
                  <a:cubicBezTo>
                    <a:pt x="52372" y="24133"/>
                    <a:pt x="43475" y="37506"/>
                    <a:pt x="37721" y="38731"/>
                  </a:cubicBezTo>
                  <a:cubicBezTo>
                    <a:pt x="12467" y="44166"/>
                    <a:pt x="480" y="31432"/>
                    <a:pt x="0" y="48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3" name="任意多边形: 形状 656"/>
            <p:cNvSpPr/>
            <p:nvPr/>
          </p:nvSpPr>
          <p:spPr>
            <a:xfrm>
              <a:off x="6648982" y="6132943"/>
              <a:ext cx="49455" cy="42630"/>
            </a:xfrm>
            <a:custGeom>
              <a:avLst/>
              <a:gdLst>
                <a:gd name="connsiteX0" fmla="*/ 49456 w 49455"/>
                <a:gd name="connsiteY0" fmla="*/ 38467 h 42630"/>
                <a:gd name="connsiteX1" fmla="*/ 440 w 49455"/>
                <a:gd name="connsiteY1" fmla="*/ 25041 h 42630"/>
                <a:gd name="connsiteX2" fmla="*/ 10190 w 49455"/>
                <a:gd name="connsiteY2" fmla="*/ 0 h 42630"/>
                <a:gd name="connsiteX3" fmla="*/ 49456 w 49455"/>
                <a:gd name="connsiteY3" fmla="*/ 38467 h 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55" h="42630">
                  <a:moveTo>
                    <a:pt x="49456" y="38467"/>
                  </a:moveTo>
                  <a:cubicBezTo>
                    <a:pt x="29690" y="42622"/>
                    <a:pt x="9604" y="49495"/>
                    <a:pt x="440" y="25041"/>
                  </a:cubicBezTo>
                  <a:cubicBezTo>
                    <a:pt x="-2064" y="18434"/>
                    <a:pt x="6780" y="-53"/>
                    <a:pt x="10190" y="0"/>
                  </a:cubicBezTo>
                  <a:cubicBezTo>
                    <a:pt x="32940" y="426"/>
                    <a:pt x="47431" y="12467"/>
                    <a:pt x="49456" y="384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4" name="任意多边形: 形状 657"/>
            <p:cNvSpPr/>
            <p:nvPr/>
          </p:nvSpPr>
          <p:spPr>
            <a:xfrm>
              <a:off x="8956921" y="3374229"/>
              <a:ext cx="40105" cy="45392"/>
            </a:xfrm>
            <a:custGeom>
              <a:avLst/>
              <a:gdLst>
                <a:gd name="connsiteX0" fmla="*/ 1819 w 40105"/>
                <a:gd name="connsiteY0" fmla="*/ 0 h 45392"/>
                <a:gd name="connsiteX1" fmla="*/ 39433 w 40105"/>
                <a:gd name="connsiteY1" fmla="*/ 45393 h 45392"/>
                <a:gd name="connsiteX2" fmla="*/ 1819 w 40105"/>
                <a:gd name="connsiteY2" fmla="*/ 0 h 4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05" h="45392">
                  <a:moveTo>
                    <a:pt x="1819" y="0"/>
                  </a:moveTo>
                  <a:cubicBezTo>
                    <a:pt x="34105" y="2397"/>
                    <a:pt x="42789" y="12840"/>
                    <a:pt x="39433" y="45393"/>
                  </a:cubicBezTo>
                  <a:cubicBezTo>
                    <a:pt x="5175" y="45446"/>
                    <a:pt x="-4521" y="33725"/>
                    <a:pt x="18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5" name="任意多边形: 形状 658"/>
            <p:cNvSpPr/>
            <p:nvPr/>
          </p:nvSpPr>
          <p:spPr>
            <a:xfrm>
              <a:off x="8046773" y="3512641"/>
              <a:ext cx="57074" cy="44387"/>
            </a:xfrm>
            <a:custGeom>
              <a:avLst/>
              <a:gdLst>
                <a:gd name="connsiteX0" fmla="*/ 57075 w 57074"/>
                <a:gd name="connsiteY0" fmla="*/ 28667 h 44387"/>
                <a:gd name="connsiteX1" fmla="*/ 24415 w 57074"/>
                <a:gd name="connsiteY1" fmla="*/ 44011 h 44387"/>
                <a:gd name="connsiteX2" fmla="*/ 14 w 57074"/>
                <a:gd name="connsiteY2" fmla="*/ 13642 h 44387"/>
                <a:gd name="connsiteX3" fmla="*/ 17436 w 57074"/>
                <a:gd name="connsiteY3" fmla="*/ 110 h 44387"/>
                <a:gd name="connsiteX4" fmla="*/ 57075 w 57074"/>
                <a:gd name="connsiteY4" fmla="*/ 28667 h 4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074" h="44387">
                  <a:moveTo>
                    <a:pt x="57075" y="28667"/>
                  </a:moveTo>
                  <a:cubicBezTo>
                    <a:pt x="39280" y="37351"/>
                    <a:pt x="27559" y="46355"/>
                    <a:pt x="24415" y="44011"/>
                  </a:cubicBezTo>
                  <a:cubicBezTo>
                    <a:pt x="14293" y="36339"/>
                    <a:pt x="6887" y="24724"/>
                    <a:pt x="14" y="13642"/>
                  </a:cubicBezTo>
                  <a:cubicBezTo>
                    <a:pt x="-519" y="12790"/>
                    <a:pt x="14133" y="-1382"/>
                    <a:pt x="17436" y="110"/>
                  </a:cubicBezTo>
                  <a:cubicBezTo>
                    <a:pt x="28997" y="5331"/>
                    <a:pt x="38587" y="14708"/>
                    <a:pt x="57075" y="286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6" name="任意多边形: 形状 659"/>
            <p:cNvSpPr/>
            <p:nvPr/>
          </p:nvSpPr>
          <p:spPr>
            <a:xfrm>
              <a:off x="8594841" y="3441719"/>
              <a:ext cx="42688" cy="43835"/>
            </a:xfrm>
            <a:custGeom>
              <a:avLst/>
              <a:gdLst>
                <a:gd name="connsiteX0" fmla="*/ 67 w 42688"/>
                <a:gd name="connsiteY0" fmla="*/ 1451 h 43835"/>
                <a:gd name="connsiteX1" fmla="*/ 42689 w 42688"/>
                <a:gd name="connsiteY1" fmla="*/ 40716 h 43835"/>
                <a:gd name="connsiteX2" fmla="*/ 67 w 42688"/>
                <a:gd name="connsiteY2" fmla="*/ 1451 h 43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88" h="43835">
                  <a:moveTo>
                    <a:pt x="67" y="1451"/>
                  </a:moveTo>
                  <a:cubicBezTo>
                    <a:pt x="35762" y="-5742"/>
                    <a:pt x="41570" y="14823"/>
                    <a:pt x="42689" y="40716"/>
                  </a:cubicBezTo>
                  <a:cubicBezTo>
                    <a:pt x="7206" y="49134"/>
                    <a:pt x="-839" y="41942"/>
                    <a:pt x="67" y="14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7" name="任意多边形: 形状 660"/>
            <p:cNvSpPr/>
            <p:nvPr/>
          </p:nvSpPr>
          <p:spPr>
            <a:xfrm>
              <a:off x="11263423" y="5561701"/>
              <a:ext cx="68567" cy="68408"/>
            </a:xfrm>
            <a:custGeom>
              <a:avLst/>
              <a:gdLst>
                <a:gd name="connsiteX0" fmla="*/ 7992 w 68567"/>
                <a:gd name="connsiteY0" fmla="*/ 0 h 68408"/>
                <a:gd name="connsiteX1" fmla="*/ 68568 w 68567"/>
                <a:gd name="connsiteY1" fmla="*/ 68408 h 68408"/>
                <a:gd name="connsiteX2" fmla="*/ 0 w 68567"/>
                <a:gd name="connsiteY2" fmla="*/ 6979 h 68408"/>
                <a:gd name="connsiteX3" fmla="*/ 7992 w 68567"/>
                <a:gd name="connsiteY3" fmla="*/ 0 h 6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67" h="68408">
                  <a:moveTo>
                    <a:pt x="7992" y="0"/>
                  </a:moveTo>
                  <a:cubicBezTo>
                    <a:pt x="26905" y="21364"/>
                    <a:pt x="45872" y="42729"/>
                    <a:pt x="68568" y="68408"/>
                  </a:cubicBezTo>
                  <a:cubicBezTo>
                    <a:pt x="32606" y="66704"/>
                    <a:pt x="21151" y="55089"/>
                    <a:pt x="0" y="6979"/>
                  </a:cubicBezTo>
                  <a:cubicBezTo>
                    <a:pt x="2664" y="4582"/>
                    <a:pt x="5328" y="2291"/>
                    <a:pt x="799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8" name="任意多边形: 形状 661"/>
            <p:cNvSpPr/>
            <p:nvPr/>
          </p:nvSpPr>
          <p:spPr>
            <a:xfrm>
              <a:off x="9889298" y="3971524"/>
              <a:ext cx="42745" cy="54449"/>
            </a:xfrm>
            <a:custGeom>
              <a:avLst/>
              <a:gdLst>
                <a:gd name="connsiteX0" fmla="*/ 681 w 42745"/>
                <a:gd name="connsiteY0" fmla="*/ 0 h 54449"/>
                <a:gd name="connsiteX1" fmla="*/ 42078 w 42745"/>
                <a:gd name="connsiteY1" fmla="*/ 54450 h 54449"/>
                <a:gd name="connsiteX2" fmla="*/ 681 w 42745"/>
                <a:gd name="connsiteY2" fmla="*/ 0 h 54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745" h="54449">
                  <a:moveTo>
                    <a:pt x="681" y="0"/>
                  </a:moveTo>
                  <a:cubicBezTo>
                    <a:pt x="31263" y="8311"/>
                    <a:pt x="46181" y="23389"/>
                    <a:pt x="42078" y="54450"/>
                  </a:cubicBezTo>
                  <a:cubicBezTo>
                    <a:pt x="9419" y="51306"/>
                    <a:pt x="-3208" y="34524"/>
                    <a:pt x="68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9" name="任意多边形: 形状 662"/>
            <p:cNvSpPr/>
            <p:nvPr/>
          </p:nvSpPr>
          <p:spPr>
            <a:xfrm>
              <a:off x="6921220" y="4307173"/>
              <a:ext cx="46467" cy="51758"/>
            </a:xfrm>
            <a:custGeom>
              <a:avLst/>
              <a:gdLst>
                <a:gd name="connsiteX0" fmla="*/ 20856 w 46467"/>
                <a:gd name="connsiteY0" fmla="*/ 0 h 51758"/>
                <a:gd name="connsiteX1" fmla="*/ 46429 w 46467"/>
                <a:gd name="connsiteY1" fmla="*/ 35962 h 51758"/>
                <a:gd name="connsiteX2" fmla="*/ 26503 w 46467"/>
                <a:gd name="connsiteY2" fmla="*/ 51626 h 51758"/>
                <a:gd name="connsiteX3" fmla="*/ 131 w 46467"/>
                <a:gd name="connsiteY3" fmla="*/ 26532 h 51758"/>
                <a:gd name="connsiteX4" fmla="*/ 20856 w 46467"/>
                <a:gd name="connsiteY4" fmla="*/ 0 h 5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67" h="51758">
                  <a:moveTo>
                    <a:pt x="20856" y="0"/>
                  </a:moveTo>
                  <a:cubicBezTo>
                    <a:pt x="32683" y="15664"/>
                    <a:pt x="41474" y="24934"/>
                    <a:pt x="46429" y="35962"/>
                  </a:cubicBezTo>
                  <a:cubicBezTo>
                    <a:pt x="47388" y="38093"/>
                    <a:pt x="30019" y="53331"/>
                    <a:pt x="26503" y="51626"/>
                  </a:cubicBezTo>
                  <a:cubicBezTo>
                    <a:pt x="15954" y="46352"/>
                    <a:pt x="6577" y="36655"/>
                    <a:pt x="131" y="26532"/>
                  </a:cubicBezTo>
                  <a:cubicBezTo>
                    <a:pt x="-1361" y="24081"/>
                    <a:pt x="10200" y="13319"/>
                    <a:pt x="208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0" name="任意多边形: 形状 663"/>
            <p:cNvSpPr/>
            <p:nvPr/>
          </p:nvSpPr>
          <p:spPr>
            <a:xfrm>
              <a:off x="9843716" y="3815367"/>
              <a:ext cx="49513" cy="63080"/>
            </a:xfrm>
            <a:custGeom>
              <a:avLst/>
              <a:gdLst>
                <a:gd name="connsiteX0" fmla="*/ 49514 w 49513"/>
                <a:gd name="connsiteY0" fmla="*/ 63081 h 63080"/>
                <a:gd name="connsiteX1" fmla="*/ 4388 w 49513"/>
                <a:gd name="connsiteY1" fmla="*/ 0 h 63080"/>
                <a:gd name="connsiteX2" fmla="*/ 49514 w 49513"/>
                <a:gd name="connsiteY2" fmla="*/ 63081 h 6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13" h="63080">
                  <a:moveTo>
                    <a:pt x="49514" y="63081"/>
                  </a:moveTo>
                  <a:cubicBezTo>
                    <a:pt x="4867" y="60683"/>
                    <a:pt x="-7813" y="43261"/>
                    <a:pt x="4388" y="0"/>
                  </a:cubicBezTo>
                  <a:cubicBezTo>
                    <a:pt x="20851" y="23016"/>
                    <a:pt x="33264" y="40438"/>
                    <a:pt x="49514" y="630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1" name="任意多边形: 形状 664"/>
            <p:cNvSpPr/>
            <p:nvPr/>
          </p:nvSpPr>
          <p:spPr>
            <a:xfrm>
              <a:off x="10725372" y="4862699"/>
              <a:ext cx="44167" cy="57326"/>
            </a:xfrm>
            <a:custGeom>
              <a:avLst/>
              <a:gdLst>
                <a:gd name="connsiteX0" fmla="*/ 44167 w 44167"/>
                <a:gd name="connsiteY0" fmla="*/ 57327 h 57326"/>
                <a:gd name="connsiteX1" fmla="*/ 0 w 44167"/>
                <a:gd name="connsiteY1" fmla="*/ 0 h 57326"/>
                <a:gd name="connsiteX2" fmla="*/ 44167 w 44167"/>
                <a:gd name="connsiteY2" fmla="*/ 57327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67" h="57325">
                  <a:moveTo>
                    <a:pt x="44167" y="57327"/>
                  </a:moveTo>
                  <a:cubicBezTo>
                    <a:pt x="14225" y="49175"/>
                    <a:pt x="2771" y="28610"/>
                    <a:pt x="0" y="0"/>
                  </a:cubicBezTo>
                  <a:cubicBezTo>
                    <a:pt x="32446" y="6447"/>
                    <a:pt x="42675" y="19766"/>
                    <a:pt x="44167" y="573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2" name="任意多边形: 形状 665"/>
            <p:cNvSpPr/>
            <p:nvPr/>
          </p:nvSpPr>
          <p:spPr>
            <a:xfrm>
              <a:off x="10298992" y="4418044"/>
              <a:ext cx="50579" cy="60203"/>
            </a:xfrm>
            <a:custGeom>
              <a:avLst/>
              <a:gdLst>
                <a:gd name="connsiteX0" fmla="*/ 49548 w 50579"/>
                <a:gd name="connsiteY0" fmla="*/ 60204 h 60203"/>
                <a:gd name="connsiteX1" fmla="*/ 0 w 50579"/>
                <a:gd name="connsiteY1" fmla="*/ 0 h 60203"/>
                <a:gd name="connsiteX2" fmla="*/ 49548 w 50579"/>
                <a:gd name="connsiteY2" fmla="*/ 60204 h 60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79" h="60203">
                  <a:moveTo>
                    <a:pt x="49548" y="60204"/>
                  </a:moveTo>
                  <a:cubicBezTo>
                    <a:pt x="34257" y="41610"/>
                    <a:pt x="18967" y="23069"/>
                    <a:pt x="0" y="0"/>
                  </a:cubicBezTo>
                  <a:cubicBezTo>
                    <a:pt x="42515" y="0"/>
                    <a:pt x="54450" y="13479"/>
                    <a:pt x="49548" y="602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3" name="任意多边形: 形状 666"/>
            <p:cNvSpPr/>
            <p:nvPr/>
          </p:nvSpPr>
          <p:spPr>
            <a:xfrm>
              <a:off x="7892648" y="3485632"/>
              <a:ext cx="42404" cy="56953"/>
            </a:xfrm>
            <a:custGeom>
              <a:avLst/>
              <a:gdLst>
                <a:gd name="connsiteX0" fmla="*/ 19187 w 42404"/>
                <a:gd name="connsiteY0" fmla="*/ 0 h 56953"/>
                <a:gd name="connsiteX1" fmla="*/ 42310 w 42404"/>
                <a:gd name="connsiteY1" fmla="*/ 41237 h 56953"/>
                <a:gd name="connsiteX2" fmla="*/ 28617 w 42404"/>
                <a:gd name="connsiteY2" fmla="*/ 56954 h 56953"/>
                <a:gd name="connsiteX3" fmla="*/ 167 w 42404"/>
                <a:gd name="connsiteY3" fmla="*/ 27704 h 56953"/>
                <a:gd name="connsiteX4" fmla="*/ 19187 w 42404"/>
                <a:gd name="connsiteY4" fmla="*/ 0 h 5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404" h="56953">
                  <a:moveTo>
                    <a:pt x="19187" y="0"/>
                  </a:moveTo>
                  <a:cubicBezTo>
                    <a:pt x="29949" y="18381"/>
                    <a:pt x="37941" y="29143"/>
                    <a:pt x="42310" y="41237"/>
                  </a:cubicBezTo>
                  <a:cubicBezTo>
                    <a:pt x="43482" y="44434"/>
                    <a:pt x="33466" y="51626"/>
                    <a:pt x="28617" y="56954"/>
                  </a:cubicBezTo>
                  <a:cubicBezTo>
                    <a:pt x="18814" y="47417"/>
                    <a:pt x="7946" y="38680"/>
                    <a:pt x="167" y="27704"/>
                  </a:cubicBezTo>
                  <a:cubicBezTo>
                    <a:pt x="-1431" y="25520"/>
                    <a:pt x="8692" y="14971"/>
                    <a:pt x="1918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4" name="任意多边形: 形状 667"/>
            <p:cNvSpPr/>
            <p:nvPr/>
          </p:nvSpPr>
          <p:spPr>
            <a:xfrm>
              <a:off x="9325024" y="3491013"/>
              <a:ext cx="46087" cy="47909"/>
            </a:xfrm>
            <a:custGeom>
              <a:avLst/>
              <a:gdLst>
                <a:gd name="connsiteX0" fmla="*/ 0 w 46087"/>
                <a:gd name="connsiteY0" fmla="*/ 0 h 47909"/>
                <a:gd name="connsiteX1" fmla="*/ 44860 w 46087"/>
                <a:gd name="connsiteY1" fmla="*/ 47790 h 47909"/>
                <a:gd name="connsiteX2" fmla="*/ 0 w 46087"/>
                <a:gd name="connsiteY2" fmla="*/ 0 h 4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7" h="47909">
                  <a:moveTo>
                    <a:pt x="0" y="0"/>
                  </a:moveTo>
                  <a:cubicBezTo>
                    <a:pt x="41556" y="426"/>
                    <a:pt x="49655" y="10442"/>
                    <a:pt x="44860" y="47790"/>
                  </a:cubicBezTo>
                  <a:cubicBezTo>
                    <a:pt x="11668" y="49921"/>
                    <a:pt x="11668" y="2322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5" name="任意多边形: 形状 668"/>
            <p:cNvSpPr/>
            <p:nvPr/>
          </p:nvSpPr>
          <p:spPr>
            <a:xfrm>
              <a:off x="7189231" y="3966480"/>
              <a:ext cx="55621" cy="41642"/>
            </a:xfrm>
            <a:custGeom>
              <a:avLst/>
              <a:gdLst>
                <a:gd name="connsiteX0" fmla="*/ 55622 w 55621"/>
                <a:gd name="connsiteY0" fmla="*/ 23691 h 41642"/>
                <a:gd name="connsiteX1" fmla="*/ 28024 w 55621"/>
                <a:gd name="connsiteY1" fmla="*/ 41433 h 41642"/>
                <a:gd name="connsiteX2" fmla="*/ 0 w 55621"/>
                <a:gd name="connsiteY2" fmla="*/ 16392 h 41642"/>
                <a:gd name="connsiteX3" fmla="*/ 17795 w 55621"/>
                <a:gd name="connsiteY3" fmla="*/ 89 h 41642"/>
                <a:gd name="connsiteX4" fmla="*/ 55622 w 55621"/>
                <a:gd name="connsiteY4" fmla="*/ 23691 h 4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1" h="41642">
                  <a:moveTo>
                    <a:pt x="55622" y="23691"/>
                  </a:moveTo>
                  <a:cubicBezTo>
                    <a:pt x="40704" y="33601"/>
                    <a:pt x="31008" y="43191"/>
                    <a:pt x="28024" y="41433"/>
                  </a:cubicBezTo>
                  <a:cubicBezTo>
                    <a:pt x="17475" y="35199"/>
                    <a:pt x="9164" y="25076"/>
                    <a:pt x="0" y="16392"/>
                  </a:cubicBezTo>
                  <a:cubicBezTo>
                    <a:pt x="6074" y="10585"/>
                    <a:pt x="13959" y="-1136"/>
                    <a:pt x="17795" y="89"/>
                  </a:cubicBezTo>
                  <a:cubicBezTo>
                    <a:pt x="28930" y="3552"/>
                    <a:pt x="38307" y="12236"/>
                    <a:pt x="55622" y="236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6" name="任意多边形: 形状 669"/>
            <p:cNvSpPr/>
            <p:nvPr/>
          </p:nvSpPr>
          <p:spPr>
            <a:xfrm>
              <a:off x="6137371" y="6588043"/>
              <a:ext cx="56953" cy="40407"/>
            </a:xfrm>
            <a:custGeom>
              <a:avLst/>
              <a:gdLst>
                <a:gd name="connsiteX0" fmla="*/ 56954 w 56953"/>
                <a:gd name="connsiteY0" fmla="*/ 19178 h 40407"/>
                <a:gd name="connsiteX1" fmla="*/ 22270 w 56953"/>
                <a:gd name="connsiteY1" fmla="*/ 40329 h 40407"/>
                <a:gd name="connsiteX2" fmla="*/ 0 w 56953"/>
                <a:gd name="connsiteY2" fmla="*/ 18752 h 40407"/>
                <a:gd name="connsiteX3" fmla="*/ 23389 w 56953"/>
                <a:gd name="connsiteY3" fmla="*/ 52 h 40407"/>
                <a:gd name="connsiteX4" fmla="*/ 56954 w 56953"/>
                <a:gd name="connsiteY4" fmla="*/ 19178 h 4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53" h="40407">
                  <a:moveTo>
                    <a:pt x="56954" y="19178"/>
                  </a:moveTo>
                  <a:cubicBezTo>
                    <a:pt x="39585" y="30420"/>
                    <a:pt x="30049" y="41448"/>
                    <a:pt x="22270" y="40329"/>
                  </a:cubicBezTo>
                  <a:cubicBezTo>
                    <a:pt x="14012" y="39157"/>
                    <a:pt x="7352" y="26424"/>
                    <a:pt x="0" y="18752"/>
                  </a:cubicBezTo>
                  <a:cubicBezTo>
                    <a:pt x="7725" y="12092"/>
                    <a:pt x="14971" y="1011"/>
                    <a:pt x="23389" y="52"/>
                  </a:cubicBezTo>
                  <a:cubicBezTo>
                    <a:pt x="31221" y="-801"/>
                    <a:pt x="40225" y="9056"/>
                    <a:pt x="56954" y="191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7" name="任意多边形: 形状 670"/>
            <p:cNvSpPr/>
            <p:nvPr/>
          </p:nvSpPr>
          <p:spPr>
            <a:xfrm>
              <a:off x="6341555" y="5806171"/>
              <a:ext cx="48031" cy="49834"/>
            </a:xfrm>
            <a:custGeom>
              <a:avLst/>
              <a:gdLst>
                <a:gd name="connsiteX0" fmla="*/ 21872 w 48031"/>
                <a:gd name="connsiteY0" fmla="*/ 49835 h 49834"/>
                <a:gd name="connsiteX1" fmla="*/ 29 w 48031"/>
                <a:gd name="connsiteY1" fmla="*/ 15524 h 49834"/>
                <a:gd name="connsiteX2" fmla="*/ 20967 w 48031"/>
                <a:gd name="connsiteY2" fmla="*/ 127 h 49834"/>
                <a:gd name="connsiteX3" fmla="*/ 48032 w 48031"/>
                <a:gd name="connsiteY3" fmla="*/ 20852 h 49834"/>
                <a:gd name="connsiteX4" fmla="*/ 21872 w 48031"/>
                <a:gd name="connsiteY4" fmla="*/ 49835 h 4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31" h="49834">
                  <a:moveTo>
                    <a:pt x="21872" y="49835"/>
                  </a:moveTo>
                  <a:cubicBezTo>
                    <a:pt x="11004" y="33905"/>
                    <a:pt x="2053" y="25434"/>
                    <a:pt x="29" y="15524"/>
                  </a:cubicBezTo>
                  <a:cubicBezTo>
                    <a:pt x="-771" y="11582"/>
                    <a:pt x="15426" y="-1418"/>
                    <a:pt x="20967" y="127"/>
                  </a:cubicBezTo>
                  <a:cubicBezTo>
                    <a:pt x="31143" y="2951"/>
                    <a:pt x="39134" y="13553"/>
                    <a:pt x="48032" y="20852"/>
                  </a:cubicBezTo>
                  <a:cubicBezTo>
                    <a:pt x="41319" y="28311"/>
                    <a:pt x="34659" y="35717"/>
                    <a:pt x="21872" y="498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8" name="任意多边形: 形状 671"/>
            <p:cNvSpPr/>
            <p:nvPr/>
          </p:nvSpPr>
          <p:spPr>
            <a:xfrm>
              <a:off x="6243182" y="5447935"/>
              <a:ext cx="53276" cy="41530"/>
            </a:xfrm>
            <a:custGeom>
              <a:avLst/>
              <a:gdLst>
                <a:gd name="connsiteX0" fmla="*/ 53276 w 53276"/>
                <a:gd name="connsiteY0" fmla="*/ 20583 h 41530"/>
                <a:gd name="connsiteX1" fmla="*/ 24027 w 53276"/>
                <a:gd name="connsiteY1" fmla="*/ 41361 h 41530"/>
                <a:gd name="connsiteX2" fmla="*/ 105 w 53276"/>
                <a:gd name="connsiteY2" fmla="*/ 18825 h 41530"/>
                <a:gd name="connsiteX3" fmla="*/ 17900 w 53276"/>
                <a:gd name="connsiteY3" fmla="*/ 18 h 41530"/>
                <a:gd name="connsiteX4" fmla="*/ 53276 w 53276"/>
                <a:gd name="connsiteY4" fmla="*/ 20583 h 4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76" h="41530">
                  <a:moveTo>
                    <a:pt x="53276" y="20583"/>
                  </a:moveTo>
                  <a:cubicBezTo>
                    <a:pt x="38518" y="31558"/>
                    <a:pt x="28928" y="43066"/>
                    <a:pt x="24027" y="41361"/>
                  </a:cubicBezTo>
                  <a:cubicBezTo>
                    <a:pt x="14277" y="37951"/>
                    <a:pt x="5273" y="28255"/>
                    <a:pt x="105" y="18825"/>
                  </a:cubicBezTo>
                  <a:cubicBezTo>
                    <a:pt x="-1333" y="16214"/>
                    <a:pt x="12359" y="-622"/>
                    <a:pt x="17900" y="18"/>
                  </a:cubicBezTo>
                  <a:cubicBezTo>
                    <a:pt x="27916" y="1083"/>
                    <a:pt x="37027" y="10460"/>
                    <a:pt x="53276" y="2058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9" name="任意多边形: 形状 672"/>
            <p:cNvSpPr/>
            <p:nvPr/>
          </p:nvSpPr>
          <p:spPr>
            <a:xfrm>
              <a:off x="8452177" y="3415931"/>
              <a:ext cx="43474" cy="44455"/>
            </a:xfrm>
            <a:custGeom>
              <a:avLst/>
              <a:gdLst>
                <a:gd name="connsiteX0" fmla="*/ 0 w 43474"/>
                <a:gd name="connsiteY0" fmla="*/ 1773 h 44455"/>
                <a:gd name="connsiteX1" fmla="*/ 43475 w 43474"/>
                <a:gd name="connsiteY1" fmla="*/ 40665 h 44455"/>
                <a:gd name="connsiteX2" fmla="*/ 0 w 43474"/>
                <a:gd name="connsiteY2" fmla="*/ 1773 h 4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74" h="44455">
                  <a:moveTo>
                    <a:pt x="0" y="1773"/>
                  </a:moveTo>
                  <a:cubicBezTo>
                    <a:pt x="36602" y="-6432"/>
                    <a:pt x="41663" y="15092"/>
                    <a:pt x="43475" y="40665"/>
                  </a:cubicBezTo>
                  <a:cubicBezTo>
                    <a:pt x="11508" y="50362"/>
                    <a:pt x="2664" y="42850"/>
                    <a:pt x="0" y="17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0" name="任意多边形: 形状 673"/>
            <p:cNvSpPr/>
            <p:nvPr/>
          </p:nvSpPr>
          <p:spPr>
            <a:xfrm>
              <a:off x="11410096" y="5822868"/>
              <a:ext cx="71818" cy="80449"/>
            </a:xfrm>
            <a:custGeom>
              <a:avLst/>
              <a:gdLst>
                <a:gd name="connsiteX0" fmla="*/ 57806 w 71818"/>
                <a:gd name="connsiteY0" fmla="*/ 80449 h 80449"/>
                <a:gd name="connsiteX1" fmla="*/ 0 w 71818"/>
                <a:gd name="connsiteY1" fmla="*/ 10869 h 80449"/>
                <a:gd name="connsiteX2" fmla="*/ 12840 w 71818"/>
                <a:gd name="connsiteY2" fmla="*/ 0 h 80449"/>
                <a:gd name="connsiteX3" fmla="*/ 71818 w 71818"/>
                <a:gd name="connsiteY3" fmla="*/ 68035 h 80449"/>
                <a:gd name="connsiteX4" fmla="*/ 57806 w 71818"/>
                <a:gd name="connsiteY4" fmla="*/ 80449 h 8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18" h="80449">
                  <a:moveTo>
                    <a:pt x="57806" y="80449"/>
                  </a:moveTo>
                  <a:cubicBezTo>
                    <a:pt x="38520" y="57273"/>
                    <a:pt x="19286" y="34097"/>
                    <a:pt x="0" y="10869"/>
                  </a:cubicBezTo>
                  <a:cubicBezTo>
                    <a:pt x="4262" y="7246"/>
                    <a:pt x="8578" y="3623"/>
                    <a:pt x="12840" y="0"/>
                  </a:cubicBezTo>
                  <a:cubicBezTo>
                    <a:pt x="32499" y="22696"/>
                    <a:pt x="52159" y="45392"/>
                    <a:pt x="71818" y="68035"/>
                  </a:cubicBezTo>
                  <a:cubicBezTo>
                    <a:pt x="67130" y="72191"/>
                    <a:pt x="62495" y="76294"/>
                    <a:pt x="57806" y="804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1" name="任意多边形: 形状 674"/>
            <p:cNvSpPr/>
            <p:nvPr/>
          </p:nvSpPr>
          <p:spPr>
            <a:xfrm>
              <a:off x="6392511" y="5248797"/>
              <a:ext cx="43412" cy="49552"/>
            </a:xfrm>
            <a:custGeom>
              <a:avLst/>
              <a:gdLst>
                <a:gd name="connsiteX0" fmla="*/ 22756 w 43412"/>
                <a:gd name="connsiteY0" fmla="*/ 49553 h 49552"/>
                <a:gd name="connsiteX1" fmla="*/ 7 w 43412"/>
                <a:gd name="connsiteY1" fmla="*/ 18172 h 49552"/>
                <a:gd name="connsiteX2" fmla="*/ 21744 w 43412"/>
                <a:gd name="connsiteY2" fmla="*/ 4 h 49552"/>
                <a:gd name="connsiteX3" fmla="*/ 43321 w 43412"/>
                <a:gd name="connsiteY3" fmla="*/ 19344 h 49552"/>
                <a:gd name="connsiteX4" fmla="*/ 22756 w 43412"/>
                <a:gd name="connsiteY4" fmla="*/ 49553 h 4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12" h="49552">
                  <a:moveTo>
                    <a:pt x="22756" y="49553"/>
                  </a:moveTo>
                  <a:cubicBezTo>
                    <a:pt x="11142" y="34582"/>
                    <a:pt x="-313" y="26164"/>
                    <a:pt x="7" y="18172"/>
                  </a:cubicBezTo>
                  <a:cubicBezTo>
                    <a:pt x="220" y="11406"/>
                    <a:pt x="14232" y="-262"/>
                    <a:pt x="21744" y="4"/>
                  </a:cubicBezTo>
                  <a:cubicBezTo>
                    <a:pt x="29629" y="271"/>
                    <a:pt x="41829" y="11353"/>
                    <a:pt x="43321" y="19344"/>
                  </a:cubicBezTo>
                  <a:cubicBezTo>
                    <a:pt x="44547" y="26110"/>
                    <a:pt x="33145" y="35168"/>
                    <a:pt x="22756" y="495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2" name="任意多边形: 形状 675"/>
            <p:cNvSpPr/>
            <p:nvPr/>
          </p:nvSpPr>
          <p:spPr>
            <a:xfrm>
              <a:off x="7448587" y="3629695"/>
              <a:ext cx="48002" cy="41602"/>
            </a:xfrm>
            <a:custGeom>
              <a:avLst/>
              <a:gdLst>
                <a:gd name="connsiteX0" fmla="*/ 48003 w 48002"/>
                <a:gd name="connsiteY0" fmla="*/ 31327 h 41602"/>
                <a:gd name="connsiteX1" fmla="*/ 53 w 48002"/>
                <a:gd name="connsiteY1" fmla="*/ 20618 h 41602"/>
                <a:gd name="connsiteX2" fmla="*/ 13745 w 48002"/>
                <a:gd name="connsiteY2" fmla="*/ 0 h 41602"/>
                <a:gd name="connsiteX3" fmla="*/ 48003 w 48002"/>
                <a:gd name="connsiteY3" fmla="*/ 31327 h 4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02" h="41602">
                  <a:moveTo>
                    <a:pt x="48003" y="31327"/>
                  </a:moveTo>
                  <a:cubicBezTo>
                    <a:pt x="19179" y="48163"/>
                    <a:pt x="3249" y="44114"/>
                    <a:pt x="53" y="20618"/>
                  </a:cubicBezTo>
                  <a:cubicBezTo>
                    <a:pt x="-800" y="14492"/>
                    <a:pt x="8897" y="6926"/>
                    <a:pt x="13745" y="0"/>
                  </a:cubicBezTo>
                  <a:cubicBezTo>
                    <a:pt x="25146" y="10442"/>
                    <a:pt x="36601" y="20885"/>
                    <a:pt x="48003" y="313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3" name="任意多边形: 形状 676"/>
            <p:cNvSpPr/>
            <p:nvPr/>
          </p:nvSpPr>
          <p:spPr>
            <a:xfrm>
              <a:off x="9721835" y="3776475"/>
              <a:ext cx="44269" cy="57273"/>
            </a:xfrm>
            <a:custGeom>
              <a:avLst/>
              <a:gdLst>
                <a:gd name="connsiteX0" fmla="*/ 9430 w 44269"/>
                <a:gd name="connsiteY0" fmla="*/ 0 h 57273"/>
                <a:gd name="connsiteX1" fmla="*/ 36708 w 44269"/>
                <a:gd name="connsiteY1" fmla="*/ 57273 h 57273"/>
                <a:gd name="connsiteX2" fmla="*/ 0 w 44269"/>
                <a:gd name="connsiteY2" fmla="*/ 7033 h 57273"/>
                <a:gd name="connsiteX3" fmla="*/ 9430 w 44269"/>
                <a:gd name="connsiteY3" fmla="*/ 0 h 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69" h="57273">
                  <a:moveTo>
                    <a:pt x="9430" y="0"/>
                  </a:moveTo>
                  <a:cubicBezTo>
                    <a:pt x="45552" y="9270"/>
                    <a:pt x="51573" y="18168"/>
                    <a:pt x="36708" y="57273"/>
                  </a:cubicBezTo>
                  <a:cubicBezTo>
                    <a:pt x="24455" y="40544"/>
                    <a:pt x="12254" y="23762"/>
                    <a:pt x="0" y="7033"/>
                  </a:cubicBezTo>
                  <a:cubicBezTo>
                    <a:pt x="3144" y="4742"/>
                    <a:pt x="6287" y="2397"/>
                    <a:pt x="943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4" name="任意多边形: 形状 677"/>
            <p:cNvSpPr/>
            <p:nvPr/>
          </p:nvSpPr>
          <p:spPr>
            <a:xfrm>
              <a:off x="10407572" y="4476155"/>
              <a:ext cx="43670" cy="54996"/>
            </a:xfrm>
            <a:custGeom>
              <a:avLst/>
              <a:gdLst>
                <a:gd name="connsiteX0" fmla="*/ 0 w 43670"/>
                <a:gd name="connsiteY0" fmla="*/ 14 h 54996"/>
                <a:gd name="connsiteX1" fmla="*/ 39532 w 43670"/>
                <a:gd name="connsiteY1" fmla="*/ 54997 h 54996"/>
                <a:gd name="connsiteX2" fmla="*/ 0 w 43670"/>
                <a:gd name="connsiteY2" fmla="*/ 14 h 5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70" h="54996">
                  <a:moveTo>
                    <a:pt x="0" y="14"/>
                  </a:moveTo>
                  <a:cubicBezTo>
                    <a:pt x="37028" y="-625"/>
                    <a:pt x="51573" y="20047"/>
                    <a:pt x="39532" y="54997"/>
                  </a:cubicBezTo>
                  <a:cubicBezTo>
                    <a:pt x="26319" y="36669"/>
                    <a:pt x="13159" y="18342"/>
                    <a:pt x="0" y="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5" name="任意多边形: 形状 678"/>
            <p:cNvSpPr/>
            <p:nvPr/>
          </p:nvSpPr>
          <p:spPr>
            <a:xfrm>
              <a:off x="9212971" y="3444289"/>
              <a:ext cx="50517" cy="51981"/>
            </a:xfrm>
            <a:custGeom>
              <a:avLst/>
              <a:gdLst>
                <a:gd name="connsiteX0" fmla="*/ 10080 w 50517"/>
                <a:gd name="connsiteY0" fmla="*/ 0 h 51981"/>
                <a:gd name="connsiteX1" fmla="*/ 50517 w 50517"/>
                <a:gd name="connsiteY1" fmla="*/ 51626 h 51981"/>
                <a:gd name="connsiteX2" fmla="*/ 703 w 50517"/>
                <a:gd name="connsiteY2" fmla="*/ 7779 h 51981"/>
                <a:gd name="connsiteX3" fmla="*/ 10080 w 50517"/>
                <a:gd name="connsiteY3" fmla="*/ 0 h 5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17" h="51981">
                  <a:moveTo>
                    <a:pt x="10080" y="0"/>
                  </a:moveTo>
                  <a:cubicBezTo>
                    <a:pt x="22280" y="15557"/>
                    <a:pt x="34427" y="31114"/>
                    <a:pt x="50517" y="51626"/>
                  </a:cubicBezTo>
                  <a:cubicBezTo>
                    <a:pt x="6190" y="54130"/>
                    <a:pt x="-2867" y="43794"/>
                    <a:pt x="703" y="7779"/>
                  </a:cubicBezTo>
                  <a:cubicBezTo>
                    <a:pt x="3846" y="5168"/>
                    <a:pt x="6936" y="2557"/>
                    <a:pt x="1008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6" name="任意多边形: 形状 679"/>
            <p:cNvSpPr/>
            <p:nvPr/>
          </p:nvSpPr>
          <p:spPr>
            <a:xfrm>
              <a:off x="11421178" y="5754779"/>
              <a:ext cx="68888" cy="73949"/>
            </a:xfrm>
            <a:custGeom>
              <a:avLst/>
              <a:gdLst>
                <a:gd name="connsiteX0" fmla="*/ 60257 w 68888"/>
                <a:gd name="connsiteY0" fmla="*/ 73949 h 73949"/>
                <a:gd name="connsiteX1" fmla="*/ 0 w 68888"/>
                <a:gd name="connsiteY1" fmla="*/ 7406 h 73949"/>
                <a:gd name="connsiteX2" fmla="*/ 7779 w 68888"/>
                <a:gd name="connsiteY2" fmla="*/ 0 h 73949"/>
                <a:gd name="connsiteX3" fmla="*/ 68888 w 68888"/>
                <a:gd name="connsiteY3" fmla="*/ 65851 h 73949"/>
                <a:gd name="connsiteX4" fmla="*/ 60257 w 68888"/>
                <a:gd name="connsiteY4" fmla="*/ 73949 h 7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88" h="73949">
                  <a:moveTo>
                    <a:pt x="60257" y="73949"/>
                  </a:moveTo>
                  <a:cubicBezTo>
                    <a:pt x="40172" y="51786"/>
                    <a:pt x="20086" y="29569"/>
                    <a:pt x="0" y="7406"/>
                  </a:cubicBezTo>
                  <a:cubicBezTo>
                    <a:pt x="2611" y="4955"/>
                    <a:pt x="5168" y="2451"/>
                    <a:pt x="7779" y="0"/>
                  </a:cubicBezTo>
                  <a:cubicBezTo>
                    <a:pt x="39000" y="11295"/>
                    <a:pt x="53225" y="39319"/>
                    <a:pt x="68888" y="65851"/>
                  </a:cubicBezTo>
                  <a:cubicBezTo>
                    <a:pt x="66011" y="68515"/>
                    <a:pt x="63134" y="71232"/>
                    <a:pt x="60257" y="739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7" name="任意多边形: 形状 680"/>
            <p:cNvSpPr/>
            <p:nvPr/>
          </p:nvSpPr>
          <p:spPr>
            <a:xfrm>
              <a:off x="11336467" y="5709012"/>
              <a:ext cx="58924" cy="60045"/>
            </a:xfrm>
            <a:custGeom>
              <a:avLst/>
              <a:gdLst>
                <a:gd name="connsiteX0" fmla="*/ 50560 w 58924"/>
                <a:gd name="connsiteY0" fmla="*/ 60046 h 60045"/>
                <a:gd name="connsiteX1" fmla="*/ 0 w 58924"/>
                <a:gd name="connsiteY1" fmla="*/ 2 h 60045"/>
                <a:gd name="connsiteX2" fmla="*/ 58925 w 58924"/>
                <a:gd name="connsiteY2" fmla="*/ 52907 h 60045"/>
                <a:gd name="connsiteX3" fmla="*/ 50560 w 58924"/>
                <a:gd name="connsiteY3" fmla="*/ 60046 h 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24" h="60045">
                  <a:moveTo>
                    <a:pt x="50560" y="60046"/>
                  </a:moveTo>
                  <a:cubicBezTo>
                    <a:pt x="33724" y="40013"/>
                    <a:pt x="16889" y="20034"/>
                    <a:pt x="0" y="2"/>
                  </a:cubicBezTo>
                  <a:cubicBezTo>
                    <a:pt x="40438" y="-265"/>
                    <a:pt x="49761" y="26268"/>
                    <a:pt x="58925" y="52907"/>
                  </a:cubicBezTo>
                  <a:cubicBezTo>
                    <a:pt x="56154" y="55304"/>
                    <a:pt x="53384" y="57648"/>
                    <a:pt x="50560" y="600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8" name="任意多边形: 形状 681"/>
            <p:cNvSpPr/>
            <p:nvPr/>
          </p:nvSpPr>
          <p:spPr>
            <a:xfrm>
              <a:off x="8690146" y="3307028"/>
              <a:ext cx="41691" cy="46573"/>
            </a:xfrm>
            <a:custGeom>
              <a:avLst/>
              <a:gdLst>
                <a:gd name="connsiteX0" fmla="*/ 502 w 41691"/>
                <a:gd name="connsiteY0" fmla="*/ 71 h 46573"/>
                <a:gd name="connsiteX1" fmla="*/ 41685 w 41691"/>
                <a:gd name="connsiteY1" fmla="*/ 36885 h 46573"/>
                <a:gd name="connsiteX2" fmla="*/ 26394 w 41691"/>
                <a:gd name="connsiteY2" fmla="*/ 46475 h 46573"/>
                <a:gd name="connsiteX3" fmla="*/ 502 w 41691"/>
                <a:gd name="connsiteY3" fmla="*/ 71 h 4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91" h="46573">
                  <a:moveTo>
                    <a:pt x="502" y="71"/>
                  </a:moveTo>
                  <a:cubicBezTo>
                    <a:pt x="29751" y="-1208"/>
                    <a:pt x="39235" y="15042"/>
                    <a:pt x="41685" y="36885"/>
                  </a:cubicBezTo>
                  <a:cubicBezTo>
                    <a:pt x="42005" y="39656"/>
                    <a:pt x="30657" y="47541"/>
                    <a:pt x="26394" y="46475"/>
                  </a:cubicBezTo>
                  <a:cubicBezTo>
                    <a:pt x="3911" y="40828"/>
                    <a:pt x="-1896" y="24099"/>
                    <a:pt x="502" y="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9" name="任意多边形: 形状 682"/>
            <p:cNvSpPr/>
            <p:nvPr/>
          </p:nvSpPr>
          <p:spPr>
            <a:xfrm>
              <a:off x="8305663" y="3392176"/>
              <a:ext cx="40848" cy="41669"/>
            </a:xfrm>
            <a:custGeom>
              <a:avLst/>
              <a:gdLst>
                <a:gd name="connsiteX0" fmla="*/ 0 w 40848"/>
                <a:gd name="connsiteY0" fmla="*/ 1712 h 41669"/>
                <a:gd name="connsiteX1" fmla="*/ 40651 w 40848"/>
                <a:gd name="connsiteY1" fmla="*/ 39593 h 41669"/>
                <a:gd name="connsiteX2" fmla="*/ 0 w 40848"/>
                <a:gd name="connsiteY2" fmla="*/ 1712 h 4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848" h="41669">
                  <a:moveTo>
                    <a:pt x="0" y="1712"/>
                  </a:moveTo>
                  <a:cubicBezTo>
                    <a:pt x="35803" y="-3669"/>
                    <a:pt x="42143" y="2245"/>
                    <a:pt x="40651" y="39593"/>
                  </a:cubicBezTo>
                  <a:cubicBezTo>
                    <a:pt x="11561" y="46625"/>
                    <a:pt x="480" y="36236"/>
                    <a:pt x="0" y="171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0" name="任意多边形: 形状 683"/>
            <p:cNvSpPr/>
            <p:nvPr/>
          </p:nvSpPr>
          <p:spPr>
            <a:xfrm>
              <a:off x="7487285" y="3790700"/>
              <a:ext cx="45092" cy="55675"/>
            </a:xfrm>
            <a:custGeom>
              <a:avLst/>
              <a:gdLst>
                <a:gd name="connsiteX0" fmla="*/ 22145 w 45092"/>
                <a:gd name="connsiteY0" fmla="*/ 0 h 55675"/>
                <a:gd name="connsiteX1" fmla="*/ 45001 w 45092"/>
                <a:gd name="connsiteY1" fmla="*/ 37188 h 55675"/>
                <a:gd name="connsiteX2" fmla="*/ 29177 w 45092"/>
                <a:gd name="connsiteY2" fmla="*/ 55675 h 55675"/>
                <a:gd name="connsiteX3" fmla="*/ 88 w 45092"/>
                <a:gd name="connsiteY3" fmla="*/ 26745 h 55675"/>
                <a:gd name="connsiteX4" fmla="*/ 22145 w 45092"/>
                <a:gd name="connsiteY4" fmla="*/ 0 h 5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92" h="55675">
                  <a:moveTo>
                    <a:pt x="22145" y="0"/>
                  </a:moveTo>
                  <a:cubicBezTo>
                    <a:pt x="33013" y="16676"/>
                    <a:pt x="41804" y="26106"/>
                    <a:pt x="45001" y="37188"/>
                  </a:cubicBezTo>
                  <a:cubicBezTo>
                    <a:pt x="46226" y="41450"/>
                    <a:pt x="34825" y="49388"/>
                    <a:pt x="29177" y="55675"/>
                  </a:cubicBezTo>
                  <a:cubicBezTo>
                    <a:pt x="19161" y="46298"/>
                    <a:pt x="8239" y="37561"/>
                    <a:pt x="88" y="26745"/>
                  </a:cubicBezTo>
                  <a:cubicBezTo>
                    <a:pt x="-1138" y="25094"/>
                    <a:pt x="10690" y="13639"/>
                    <a:pt x="2214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1" name="任意多边形: 形状 684"/>
            <p:cNvSpPr/>
            <p:nvPr/>
          </p:nvSpPr>
          <p:spPr>
            <a:xfrm>
              <a:off x="6881168" y="4141639"/>
              <a:ext cx="41565" cy="54982"/>
            </a:xfrm>
            <a:custGeom>
              <a:avLst/>
              <a:gdLst>
                <a:gd name="connsiteX0" fmla="*/ 17700 w 41565"/>
                <a:gd name="connsiteY0" fmla="*/ 54983 h 54982"/>
                <a:gd name="connsiteX1" fmla="*/ 12 w 41565"/>
                <a:gd name="connsiteY1" fmla="*/ 19606 h 54982"/>
                <a:gd name="connsiteX2" fmla="*/ 16954 w 41565"/>
                <a:gd name="connsiteY2" fmla="*/ 0 h 54982"/>
                <a:gd name="connsiteX3" fmla="*/ 41462 w 41565"/>
                <a:gd name="connsiteY3" fmla="*/ 28823 h 54982"/>
                <a:gd name="connsiteX4" fmla="*/ 17700 w 41565"/>
                <a:gd name="connsiteY4" fmla="*/ 54983 h 5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565" h="54982">
                  <a:moveTo>
                    <a:pt x="17700" y="54983"/>
                  </a:moveTo>
                  <a:cubicBezTo>
                    <a:pt x="9069" y="38839"/>
                    <a:pt x="651" y="29463"/>
                    <a:pt x="12" y="19606"/>
                  </a:cubicBezTo>
                  <a:cubicBezTo>
                    <a:pt x="-414" y="13479"/>
                    <a:pt x="10934" y="6553"/>
                    <a:pt x="16954" y="0"/>
                  </a:cubicBezTo>
                  <a:cubicBezTo>
                    <a:pt x="25478" y="9377"/>
                    <a:pt x="35601" y="17955"/>
                    <a:pt x="41462" y="28823"/>
                  </a:cubicBezTo>
                  <a:cubicBezTo>
                    <a:pt x="42847" y="31381"/>
                    <a:pt x="30060" y="41610"/>
                    <a:pt x="17700" y="5498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2" name="任意多边形: 形状 685"/>
            <p:cNvSpPr/>
            <p:nvPr/>
          </p:nvSpPr>
          <p:spPr>
            <a:xfrm>
              <a:off x="7614476" y="3641498"/>
              <a:ext cx="42755" cy="52822"/>
            </a:xfrm>
            <a:custGeom>
              <a:avLst/>
              <a:gdLst>
                <a:gd name="connsiteX0" fmla="*/ 25963 w 42755"/>
                <a:gd name="connsiteY0" fmla="*/ 52823 h 52822"/>
                <a:gd name="connsiteX1" fmla="*/ 70 w 42755"/>
                <a:gd name="connsiteY1" fmla="*/ 16115 h 52822"/>
                <a:gd name="connsiteX2" fmla="*/ 15094 w 42755"/>
                <a:gd name="connsiteY2" fmla="*/ 25 h 52822"/>
                <a:gd name="connsiteX3" fmla="*/ 42532 w 42755"/>
                <a:gd name="connsiteY3" fmla="*/ 25705 h 52822"/>
                <a:gd name="connsiteX4" fmla="*/ 25963 w 42755"/>
                <a:gd name="connsiteY4" fmla="*/ 52823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755" h="52822">
                  <a:moveTo>
                    <a:pt x="25963" y="52823"/>
                  </a:moveTo>
                  <a:cubicBezTo>
                    <a:pt x="13869" y="36520"/>
                    <a:pt x="5025" y="27196"/>
                    <a:pt x="70" y="16115"/>
                  </a:cubicBezTo>
                  <a:cubicBezTo>
                    <a:pt x="-1155" y="13344"/>
                    <a:pt x="14135" y="-668"/>
                    <a:pt x="15094" y="25"/>
                  </a:cubicBezTo>
                  <a:cubicBezTo>
                    <a:pt x="25324" y="7271"/>
                    <a:pt x="35553" y="15475"/>
                    <a:pt x="42532" y="25705"/>
                  </a:cubicBezTo>
                  <a:cubicBezTo>
                    <a:pt x="44344" y="28369"/>
                    <a:pt x="34807" y="38811"/>
                    <a:pt x="25963" y="528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3" name="任意多边形: 形状 686"/>
            <p:cNvSpPr/>
            <p:nvPr/>
          </p:nvSpPr>
          <p:spPr>
            <a:xfrm>
              <a:off x="9997920" y="4022937"/>
              <a:ext cx="54076" cy="55302"/>
            </a:xfrm>
            <a:custGeom>
              <a:avLst/>
              <a:gdLst>
                <a:gd name="connsiteX0" fmla="*/ 0 w 54076"/>
                <a:gd name="connsiteY0" fmla="*/ 0 h 55302"/>
                <a:gd name="connsiteX1" fmla="*/ 54077 w 54076"/>
                <a:gd name="connsiteY1" fmla="*/ 55302 h 55302"/>
                <a:gd name="connsiteX2" fmla="*/ 0 w 54076"/>
                <a:gd name="connsiteY2" fmla="*/ 0 h 5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076" h="55301">
                  <a:moveTo>
                    <a:pt x="0" y="0"/>
                  </a:moveTo>
                  <a:cubicBezTo>
                    <a:pt x="39319" y="320"/>
                    <a:pt x="31967" y="36389"/>
                    <a:pt x="54077" y="55302"/>
                  </a:cubicBezTo>
                  <a:cubicBezTo>
                    <a:pt x="13319" y="54450"/>
                    <a:pt x="693" y="3590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4" name="任意多边形: 形状 687"/>
            <p:cNvSpPr/>
            <p:nvPr/>
          </p:nvSpPr>
          <p:spPr>
            <a:xfrm>
              <a:off x="6783782" y="4499271"/>
              <a:ext cx="46144" cy="38732"/>
            </a:xfrm>
            <a:custGeom>
              <a:avLst/>
              <a:gdLst>
                <a:gd name="connsiteX0" fmla="*/ 46145 w 46144"/>
                <a:gd name="connsiteY0" fmla="*/ 36890 h 38732"/>
                <a:gd name="connsiteX1" fmla="*/ 113 w 46144"/>
                <a:gd name="connsiteY1" fmla="*/ 20267 h 38732"/>
                <a:gd name="connsiteX2" fmla="*/ 12580 w 46144"/>
                <a:gd name="connsiteY2" fmla="*/ 767 h 38732"/>
                <a:gd name="connsiteX3" fmla="*/ 46145 w 46144"/>
                <a:gd name="connsiteY3" fmla="*/ 36890 h 38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144" h="38732">
                  <a:moveTo>
                    <a:pt x="46145" y="36890"/>
                  </a:moveTo>
                  <a:cubicBezTo>
                    <a:pt x="26059" y="36517"/>
                    <a:pt x="5707" y="47385"/>
                    <a:pt x="113" y="20267"/>
                  </a:cubicBezTo>
                  <a:cubicBezTo>
                    <a:pt x="-1059" y="14566"/>
                    <a:pt x="7146" y="1780"/>
                    <a:pt x="12580" y="767"/>
                  </a:cubicBezTo>
                  <a:cubicBezTo>
                    <a:pt x="35649" y="-3495"/>
                    <a:pt x="44706" y="10197"/>
                    <a:pt x="46145" y="368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5" name="任意多边形: 形状 688"/>
            <p:cNvSpPr/>
            <p:nvPr/>
          </p:nvSpPr>
          <p:spPr>
            <a:xfrm>
              <a:off x="10099307" y="4073604"/>
              <a:ext cx="42302" cy="55621"/>
            </a:xfrm>
            <a:custGeom>
              <a:avLst/>
              <a:gdLst>
                <a:gd name="connsiteX0" fmla="*/ 0 w 42302"/>
                <a:gd name="connsiteY0" fmla="*/ 0 h 55621"/>
                <a:gd name="connsiteX1" fmla="*/ 41183 w 42302"/>
                <a:gd name="connsiteY1" fmla="*/ 55622 h 55621"/>
                <a:gd name="connsiteX2" fmla="*/ 0 w 42302"/>
                <a:gd name="connsiteY2" fmla="*/ 0 h 5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02" h="55621">
                  <a:moveTo>
                    <a:pt x="0" y="0"/>
                  </a:moveTo>
                  <a:cubicBezTo>
                    <a:pt x="35643" y="6287"/>
                    <a:pt x="46032" y="20405"/>
                    <a:pt x="41183" y="55622"/>
                  </a:cubicBezTo>
                  <a:cubicBezTo>
                    <a:pt x="9643" y="49601"/>
                    <a:pt x="4475" y="2615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6" name="任意多边形: 形状 689"/>
            <p:cNvSpPr/>
            <p:nvPr/>
          </p:nvSpPr>
          <p:spPr>
            <a:xfrm>
              <a:off x="9081172" y="3410457"/>
              <a:ext cx="45978" cy="50035"/>
            </a:xfrm>
            <a:custGeom>
              <a:avLst/>
              <a:gdLst>
                <a:gd name="connsiteX0" fmla="*/ 0 w 45978"/>
                <a:gd name="connsiteY0" fmla="*/ 0 h 50035"/>
                <a:gd name="connsiteX1" fmla="*/ 45979 w 45978"/>
                <a:gd name="connsiteY1" fmla="*/ 49921 h 50035"/>
                <a:gd name="connsiteX2" fmla="*/ 0 w 45978"/>
                <a:gd name="connsiteY2" fmla="*/ 0 h 5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978" h="50035">
                  <a:moveTo>
                    <a:pt x="0" y="0"/>
                  </a:moveTo>
                  <a:cubicBezTo>
                    <a:pt x="38733" y="3570"/>
                    <a:pt x="44487" y="23229"/>
                    <a:pt x="45979" y="49921"/>
                  </a:cubicBezTo>
                  <a:cubicBezTo>
                    <a:pt x="8578" y="51946"/>
                    <a:pt x="9111" y="2669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7" name="任意多边形: 形状 690"/>
            <p:cNvSpPr/>
            <p:nvPr/>
          </p:nvSpPr>
          <p:spPr>
            <a:xfrm>
              <a:off x="11190166" y="5431917"/>
              <a:ext cx="64838" cy="73203"/>
            </a:xfrm>
            <a:custGeom>
              <a:avLst/>
              <a:gdLst>
                <a:gd name="connsiteX0" fmla="*/ 51200 w 64838"/>
                <a:gd name="connsiteY0" fmla="*/ 73204 h 73203"/>
                <a:gd name="connsiteX1" fmla="*/ 0 w 64838"/>
                <a:gd name="connsiteY1" fmla="*/ 10070 h 73203"/>
                <a:gd name="connsiteX2" fmla="*/ 11614 w 64838"/>
                <a:gd name="connsiteY2" fmla="*/ 0 h 73203"/>
                <a:gd name="connsiteX3" fmla="*/ 64839 w 64838"/>
                <a:gd name="connsiteY3" fmla="*/ 61482 h 73203"/>
                <a:gd name="connsiteX4" fmla="*/ 51200 w 64838"/>
                <a:gd name="connsiteY4" fmla="*/ 73204 h 7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838" h="73203">
                  <a:moveTo>
                    <a:pt x="51200" y="73204"/>
                  </a:moveTo>
                  <a:cubicBezTo>
                    <a:pt x="34151" y="52159"/>
                    <a:pt x="17102" y="31114"/>
                    <a:pt x="0" y="10070"/>
                  </a:cubicBezTo>
                  <a:cubicBezTo>
                    <a:pt x="3889" y="6713"/>
                    <a:pt x="7725" y="3357"/>
                    <a:pt x="11614" y="0"/>
                  </a:cubicBezTo>
                  <a:cubicBezTo>
                    <a:pt x="29356" y="20512"/>
                    <a:pt x="47097" y="40970"/>
                    <a:pt x="64839" y="61482"/>
                  </a:cubicBezTo>
                  <a:cubicBezTo>
                    <a:pt x="60310" y="65372"/>
                    <a:pt x="55728" y="69314"/>
                    <a:pt x="51200" y="732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8" name="任意多边形: 形状 691"/>
            <p:cNvSpPr/>
            <p:nvPr/>
          </p:nvSpPr>
          <p:spPr>
            <a:xfrm>
              <a:off x="10563142" y="4665838"/>
              <a:ext cx="53916" cy="60736"/>
            </a:xfrm>
            <a:custGeom>
              <a:avLst/>
              <a:gdLst>
                <a:gd name="connsiteX0" fmla="*/ 0 w 53916"/>
                <a:gd name="connsiteY0" fmla="*/ 0 h 60736"/>
                <a:gd name="connsiteX1" fmla="*/ 53917 w 53916"/>
                <a:gd name="connsiteY1" fmla="*/ 60736 h 60736"/>
                <a:gd name="connsiteX2" fmla="*/ 0 w 53916"/>
                <a:gd name="connsiteY2" fmla="*/ 0 h 6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916" h="60736">
                  <a:moveTo>
                    <a:pt x="0" y="0"/>
                  </a:moveTo>
                  <a:cubicBezTo>
                    <a:pt x="40278" y="2344"/>
                    <a:pt x="44220" y="29835"/>
                    <a:pt x="53917" y="60736"/>
                  </a:cubicBezTo>
                  <a:cubicBezTo>
                    <a:pt x="18967" y="52425"/>
                    <a:pt x="11881" y="2690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9" name="任意多边形: 形状 692"/>
            <p:cNvSpPr/>
            <p:nvPr/>
          </p:nvSpPr>
          <p:spPr>
            <a:xfrm>
              <a:off x="6184628" y="6014505"/>
              <a:ext cx="46715" cy="44542"/>
            </a:xfrm>
            <a:custGeom>
              <a:avLst/>
              <a:gdLst>
                <a:gd name="connsiteX0" fmla="*/ 25094 w 46715"/>
                <a:gd name="connsiteY0" fmla="*/ 44542 h 44542"/>
                <a:gd name="connsiteX1" fmla="*/ 0 w 46715"/>
                <a:gd name="connsiteY1" fmla="*/ 16519 h 44542"/>
                <a:gd name="connsiteX2" fmla="*/ 24454 w 46715"/>
                <a:gd name="connsiteY2" fmla="*/ 162 h 44542"/>
                <a:gd name="connsiteX3" fmla="*/ 46671 w 46715"/>
                <a:gd name="connsiteY3" fmla="*/ 23764 h 44542"/>
                <a:gd name="connsiteX4" fmla="*/ 25094 w 46715"/>
                <a:gd name="connsiteY4" fmla="*/ 44542 h 4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15" h="44542">
                  <a:moveTo>
                    <a:pt x="25094" y="44542"/>
                  </a:moveTo>
                  <a:cubicBezTo>
                    <a:pt x="14758" y="32981"/>
                    <a:pt x="7406" y="24777"/>
                    <a:pt x="0" y="16519"/>
                  </a:cubicBezTo>
                  <a:cubicBezTo>
                    <a:pt x="8311" y="10605"/>
                    <a:pt x="18274" y="-1543"/>
                    <a:pt x="24454" y="162"/>
                  </a:cubicBezTo>
                  <a:cubicBezTo>
                    <a:pt x="33565" y="2666"/>
                    <a:pt x="40864" y="14494"/>
                    <a:pt x="46671" y="23764"/>
                  </a:cubicBezTo>
                  <a:cubicBezTo>
                    <a:pt x="47524" y="25096"/>
                    <a:pt x="35909" y="34260"/>
                    <a:pt x="25094" y="445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0" name="任意多边形: 形状 693"/>
            <p:cNvSpPr/>
            <p:nvPr/>
          </p:nvSpPr>
          <p:spPr>
            <a:xfrm>
              <a:off x="8827681" y="3339385"/>
              <a:ext cx="36841" cy="47630"/>
            </a:xfrm>
            <a:custGeom>
              <a:avLst/>
              <a:gdLst>
                <a:gd name="connsiteX0" fmla="*/ 1435 w 36841"/>
                <a:gd name="connsiteY0" fmla="*/ 0 h 47630"/>
                <a:gd name="connsiteX1" fmla="*/ 35479 w 36841"/>
                <a:gd name="connsiteY1" fmla="*/ 47630 h 47630"/>
                <a:gd name="connsiteX2" fmla="*/ 1435 w 36841"/>
                <a:gd name="connsiteY2" fmla="*/ 0 h 4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841" h="47630">
                  <a:moveTo>
                    <a:pt x="1435" y="0"/>
                  </a:moveTo>
                  <a:cubicBezTo>
                    <a:pt x="32975" y="4156"/>
                    <a:pt x="40327" y="21364"/>
                    <a:pt x="35479" y="47630"/>
                  </a:cubicBezTo>
                  <a:cubicBezTo>
                    <a:pt x="3086" y="44434"/>
                    <a:pt x="-3413" y="35749"/>
                    <a:pt x="143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1" name="任意多边形: 形状 694"/>
            <p:cNvSpPr/>
            <p:nvPr/>
          </p:nvSpPr>
          <p:spPr>
            <a:xfrm>
              <a:off x="8549302" y="3279195"/>
              <a:ext cx="42638" cy="44854"/>
            </a:xfrm>
            <a:custGeom>
              <a:avLst/>
              <a:gdLst>
                <a:gd name="connsiteX0" fmla="*/ 0 w 42638"/>
                <a:gd name="connsiteY0" fmla="*/ 3130 h 44854"/>
                <a:gd name="connsiteX1" fmla="*/ 42516 w 42638"/>
                <a:gd name="connsiteY1" fmla="*/ 26519 h 44854"/>
                <a:gd name="connsiteX2" fmla="*/ 31913 w 42638"/>
                <a:gd name="connsiteY2" fmla="*/ 44686 h 44854"/>
                <a:gd name="connsiteX3" fmla="*/ 0 w 42638"/>
                <a:gd name="connsiteY3" fmla="*/ 3130 h 4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38" h="44854">
                  <a:moveTo>
                    <a:pt x="0" y="3130"/>
                  </a:moveTo>
                  <a:cubicBezTo>
                    <a:pt x="27864" y="-6407"/>
                    <a:pt x="38306" y="7126"/>
                    <a:pt x="42516" y="26519"/>
                  </a:cubicBezTo>
                  <a:cubicBezTo>
                    <a:pt x="43688" y="31846"/>
                    <a:pt x="36176" y="44313"/>
                    <a:pt x="31913" y="44686"/>
                  </a:cubicBezTo>
                  <a:cubicBezTo>
                    <a:pt x="2770" y="47137"/>
                    <a:pt x="7672" y="22310"/>
                    <a:pt x="0" y="31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2" name="任意多边形: 形状 695"/>
            <p:cNvSpPr/>
            <p:nvPr/>
          </p:nvSpPr>
          <p:spPr>
            <a:xfrm>
              <a:off x="8007735" y="3348574"/>
              <a:ext cx="37126" cy="40880"/>
            </a:xfrm>
            <a:custGeom>
              <a:avLst/>
              <a:gdLst>
                <a:gd name="connsiteX0" fmla="*/ 0 w 37126"/>
                <a:gd name="connsiteY0" fmla="*/ 2319 h 40880"/>
                <a:gd name="connsiteX1" fmla="*/ 36548 w 37126"/>
                <a:gd name="connsiteY1" fmla="*/ 39240 h 40880"/>
                <a:gd name="connsiteX2" fmla="*/ 0 w 37126"/>
                <a:gd name="connsiteY2" fmla="*/ 2319 h 4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26" h="40880">
                  <a:moveTo>
                    <a:pt x="0" y="2319"/>
                  </a:moveTo>
                  <a:cubicBezTo>
                    <a:pt x="36069" y="-3542"/>
                    <a:pt x="38786" y="-665"/>
                    <a:pt x="36548" y="39240"/>
                  </a:cubicBezTo>
                  <a:cubicBezTo>
                    <a:pt x="6393" y="44195"/>
                    <a:pt x="1545" y="39560"/>
                    <a:pt x="0" y="23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3" name="任意多边形: 形状 696"/>
            <p:cNvSpPr/>
            <p:nvPr/>
          </p:nvSpPr>
          <p:spPr>
            <a:xfrm>
              <a:off x="7150824" y="3791499"/>
              <a:ext cx="39506" cy="55035"/>
            </a:xfrm>
            <a:custGeom>
              <a:avLst/>
              <a:gdLst>
                <a:gd name="connsiteX0" fmla="*/ 19281 w 39506"/>
                <a:gd name="connsiteY0" fmla="*/ 55036 h 55035"/>
                <a:gd name="connsiteX1" fmla="*/ 47 w 39506"/>
                <a:gd name="connsiteY1" fmla="*/ 18594 h 55035"/>
                <a:gd name="connsiteX2" fmla="*/ 15604 w 39506"/>
                <a:gd name="connsiteY2" fmla="*/ 0 h 55035"/>
                <a:gd name="connsiteX3" fmla="*/ 39366 w 39506"/>
                <a:gd name="connsiteY3" fmla="*/ 29569 h 55035"/>
                <a:gd name="connsiteX4" fmla="*/ 19281 w 39506"/>
                <a:gd name="connsiteY4" fmla="*/ 55036 h 5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" h="55035">
                  <a:moveTo>
                    <a:pt x="19281" y="55036"/>
                  </a:moveTo>
                  <a:cubicBezTo>
                    <a:pt x="9957" y="38413"/>
                    <a:pt x="1806" y="29036"/>
                    <a:pt x="47" y="18594"/>
                  </a:cubicBezTo>
                  <a:cubicBezTo>
                    <a:pt x="-805" y="13426"/>
                    <a:pt x="10063" y="6287"/>
                    <a:pt x="15604" y="0"/>
                  </a:cubicBezTo>
                  <a:cubicBezTo>
                    <a:pt x="23862" y="9697"/>
                    <a:pt x="33506" y="18594"/>
                    <a:pt x="39366" y="29569"/>
                  </a:cubicBezTo>
                  <a:cubicBezTo>
                    <a:pt x="40858" y="32286"/>
                    <a:pt x="30203" y="41557"/>
                    <a:pt x="19281" y="550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4" name="任意多边形: 形状 697"/>
            <p:cNvSpPr/>
            <p:nvPr/>
          </p:nvSpPr>
          <p:spPr>
            <a:xfrm>
              <a:off x="7280280" y="3618773"/>
              <a:ext cx="42677" cy="47044"/>
            </a:xfrm>
            <a:custGeom>
              <a:avLst/>
              <a:gdLst>
                <a:gd name="connsiteX0" fmla="*/ 1228 w 42677"/>
                <a:gd name="connsiteY0" fmla="*/ 0 h 47044"/>
                <a:gd name="connsiteX1" fmla="*/ 42678 w 42677"/>
                <a:gd name="connsiteY1" fmla="*/ 28184 h 47044"/>
                <a:gd name="connsiteX2" fmla="*/ 26961 w 42677"/>
                <a:gd name="connsiteY2" fmla="*/ 47044 h 47044"/>
                <a:gd name="connsiteX3" fmla="*/ 1228 w 42677"/>
                <a:gd name="connsiteY3" fmla="*/ 0 h 4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7" h="47044">
                  <a:moveTo>
                    <a:pt x="1228" y="0"/>
                  </a:moveTo>
                  <a:cubicBezTo>
                    <a:pt x="18916" y="12041"/>
                    <a:pt x="30797" y="20139"/>
                    <a:pt x="42678" y="28184"/>
                  </a:cubicBezTo>
                  <a:cubicBezTo>
                    <a:pt x="37456" y="34790"/>
                    <a:pt x="32235" y="47044"/>
                    <a:pt x="26961" y="47044"/>
                  </a:cubicBezTo>
                  <a:cubicBezTo>
                    <a:pt x="6342" y="47097"/>
                    <a:pt x="-3674" y="34844"/>
                    <a:pt x="122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5" name="任意多边形: 形状 698"/>
            <p:cNvSpPr/>
            <p:nvPr/>
          </p:nvSpPr>
          <p:spPr>
            <a:xfrm>
              <a:off x="10052346" y="3930294"/>
              <a:ext cx="45735" cy="54442"/>
            </a:xfrm>
            <a:custGeom>
              <a:avLst/>
              <a:gdLst>
                <a:gd name="connsiteX0" fmla="*/ 33269 w 45735"/>
                <a:gd name="connsiteY0" fmla="*/ 54443 h 54442"/>
                <a:gd name="connsiteX1" fmla="*/ 1143 w 45735"/>
                <a:gd name="connsiteY1" fmla="*/ 16722 h 54442"/>
                <a:gd name="connsiteX2" fmla="*/ 3220 w 45735"/>
                <a:gd name="connsiteY2" fmla="*/ 1325 h 54442"/>
                <a:gd name="connsiteX3" fmla="*/ 19843 w 45735"/>
                <a:gd name="connsiteY3" fmla="*/ 2923 h 54442"/>
                <a:gd name="connsiteX4" fmla="*/ 45736 w 45735"/>
                <a:gd name="connsiteY4" fmla="*/ 45652 h 54442"/>
                <a:gd name="connsiteX5" fmla="*/ 33269 w 45735"/>
                <a:gd name="connsiteY5" fmla="*/ 54443 h 5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35" h="54442">
                  <a:moveTo>
                    <a:pt x="33269" y="54443"/>
                  </a:moveTo>
                  <a:cubicBezTo>
                    <a:pt x="22400" y="41976"/>
                    <a:pt x="10892" y="29988"/>
                    <a:pt x="1143" y="16722"/>
                  </a:cubicBezTo>
                  <a:cubicBezTo>
                    <a:pt x="-1255" y="13472"/>
                    <a:pt x="450" y="2710"/>
                    <a:pt x="3220" y="1325"/>
                  </a:cubicBezTo>
                  <a:cubicBezTo>
                    <a:pt x="7643" y="-913"/>
                    <a:pt x="17552" y="-274"/>
                    <a:pt x="19843" y="2923"/>
                  </a:cubicBezTo>
                  <a:cubicBezTo>
                    <a:pt x="29540" y="16402"/>
                    <a:pt x="37265" y="31267"/>
                    <a:pt x="45736" y="45652"/>
                  </a:cubicBezTo>
                  <a:cubicBezTo>
                    <a:pt x="41580" y="48529"/>
                    <a:pt x="37425" y="51459"/>
                    <a:pt x="33269" y="544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6" name="任意多边形: 形状 699"/>
            <p:cNvSpPr/>
            <p:nvPr/>
          </p:nvSpPr>
          <p:spPr>
            <a:xfrm>
              <a:off x="6135506" y="5835506"/>
              <a:ext cx="45978" cy="44687"/>
            </a:xfrm>
            <a:custGeom>
              <a:avLst/>
              <a:gdLst>
                <a:gd name="connsiteX0" fmla="*/ 20991 w 45978"/>
                <a:gd name="connsiteY0" fmla="*/ 44688 h 44687"/>
                <a:gd name="connsiteX1" fmla="*/ 0 w 45978"/>
                <a:gd name="connsiteY1" fmla="*/ 15385 h 44687"/>
                <a:gd name="connsiteX2" fmla="*/ 23389 w 45978"/>
                <a:gd name="connsiteY2" fmla="*/ 95 h 44687"/>
                <a:gd name="connsiteX3" fmla="*/ 45979 w 45978"/>
                <a:gd name="connsiteY3" fmla="*/ 20287 h 44687"/>
                <a:gd name="connsiteX4" fmla="*/ 20991 w 45978"/>
                <a:gd name="connsiteY4" fmla="*/ 44688 h 4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78" h="44687">
                  <a:moveTo>
                    <a:pt x="20991" y="44688"/>
                  </a:moveTo>
                  <a:cubicBezTo>
                    <a:pt x="11721" y="31742"/>
                    <a:pt x="5861" y="23537"/>
                    <a:pt x="0" y="15385"/>
                  </a:cubicBezTo>
                  <a:cubicBezTo>
                    <a:pt x="7885" y="9845"/>
                    <a:pt x="16782" y="-1131"/>
                    <a:pt x="23389" y="95"/>
                  </a:cubicBezTo>
                  <a:cubicBezTo>
                    <a:pt x="31860" y="1693"/>
                    <a:pt x="38520" y="13094"/>
                    <a:pt x="45979" y="20287"/>
                  </a:cubicBezTo>
                  <a:cubicBezTo>
                    <a:pt x="39372" y="26733"/>
                    <a:pt x="32712" y="33234"/>
                    <a:pt x="20991" y="4468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7" name="任意多边形: 形状 700"/>
            <p:cNvSpPr/>
            <p:nvPr/>
          </p:nvSpPr>
          <p:spPr>
            <a:xfrm>
              <a:off x="6197435" y="6765402"/>
              <a:ext cx="43667" cy="43940"/>
            </a:xfrm>
            <a:custGeom>
              <a:avLst/>
              <a:gdLst>
                <a:gd name="connsiteX0" fmla="*/ 2963 w 43667"/>
                <a:gd name="connsiteY0" fmla="*/ 0 h 43940"/>
                <a:gd name="connsiteX1" fmla="*/ 43667 w 43667"/>
                <a:gd name="connsiteY1" fmla="*/ 25414 h 43940"/>
                <a:gd name="connsiteX2" fmla="*/ 22463 w 43667"/>
                <a:gd name="connsiteY2" fmla="*/ 43794 h 43940"/>
                <a:gd name="connsiteX3" fmla="*/ 2963 w 43667"/>
                <a:gd name="connsiteY3" fmla="*/ 0 h 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67" h="43940">
                  <a:moveTo>
                    <a:pt x="2963" y="0"/>
                  </a:moveTo>
                  <a:cubicBezTo>
                    <a:pt x="19692" y="10443"/>
                    <a:pt x="31680" y="17901"/>
                    <a:pt x="43667" y="25414"/>
                  </a:cubicBezTo>
                  <a:cubicBezTo>
                    <a:pt x="36635" y="31860"/>
                    <a:pt x="29975" y="43155"/>
                    <a:pt x="22463" y="43794"/>
                  </a:cubicBezTo>
                  <a:cubicBezTo>
                    <a:pt x="885" y="45552"/>
                    <a:pt x="-4016" y="31434"/>
                    <a:pt x="29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8" name="任意多边形: 形状 701"/>
            <p:cNvSpPr/>
            <p:nvPr/>
          </p:nvSpPr>
          <p:spPr>
            <a:xfrm>
              <a:off x="6345100" y="5073411"/>
              <a:ext cx="48216" cy="35927"/>
            </a:xfrm>
            <a:custGeom>
              <a:avLst/>
              <a:gdLst>
                <a:gd name="connsiteX0" fmla="*/ 47950 w 48216"/>
                <a:gd name="connsiteY0" fmla="*/ 23070 h 35927"/>
                <a:gd name="connsiteX1" fmla="*/ 25307 w 48216"/>
                <a:gd name="connsiteY1" fmla="*/ 35697 h 35927"/>
                <a:gd name="connsiteX2" fmla="*/ 0 w 48216"/>
                <a:gd name="connsiteY2" fmla="*/ 14439 h 35927"/>
                <a:gd name="connsiteX3" fmla="*/ 22164 w 48216"/>
                <a:gd name="connsiteY3" fmla="*/ 1 h 35927"/>
                <a:gd name="connsiteX4" fmla="*/ 48216 w 48216"/>
                <a:gd name="connsiteY4" fmla="*/ 12095 h 35927"/>
                <a:gd name="connsiteX5" fmla="*/ 47950 w 48216"/>
                <a:gd name="connsiteY5" fmla="*/ 23070 h 3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216" h="35927">
                  <a:moveTo>
                    <a:pt x="47950" y="23070"/>
                  </a:moveTo>
                  <a:cubicBezTo>
                    <a:pt x="40278" y="27652"/>
                    <a:pt x="30794" y="37562"/>
                    <a:pt x="25307" y="35697"/>
                  </a:cubicBezTo>
                  <a:cubicBezTo>
                    <a:pt x="15557" y="32340"/>
                    <a:pt x="8311" y="21898"/>
                    <a:pt x="0" y="14439"/>
                  </a:cubicBezTo>
                  <a:cubicBezTo>
                    <a:pt x="7406" y="9271"/>
                    <a:pt x="14705" y="108"/>
                    <a:pt x="22164" y="1"/>
                  </a:cubicBezTo>
                  <a:cubicBezTo>
                    <a:pt x="30794" y="-106"/>
                    <a:pt x="39532" y="7726"/>
                    <a:pt x="48216" y="12095"/>
                  </a:cubicBezTo>
                  <a:cubicBezTo>
                    <a:pt x="48163" y="15771"/>
                    <a:pt x="48056" y="19394"/>
                    <a:pt x="47950" y="230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9" name="任意多边形: 形状 702"/>
            <p:cNvSpPr/>
            <p:nvPr/>
          </p:nvSpPr>
          <p:spPr>
            <a:xfrm>
              <a:off x="7325314" y="3787929"/>
              <a:ext cx="52572" cy="47033"/>
            </a:xfrm>
            <a:custGeom>
              <a:avLst/>
              <a:gdLst>
                <a:gd name="connsiteX0" fmla="*/ 4943 w 52572"/>
                <a:gd name="connsiteY0" fmla="*/ 0 h 47033"/>
                <a:gd name="connsiteX1" fmla="*/ 52573 w 52572"/>
                <a:gd name="connsiteY1" fmla="*/ 42356 h 47033"/>
                <a:gd name="connsiteX2" fmla="*/ 4943 w 52572"/>
                <a:gd name="connsiteY2" fmla="*/ 0 h 47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572" h="47033">
                  <a:moveTo>
                    <a:pt x="4943" y="0"/>
                  </a:moveTo>
                  <a:cubicBezTo>
                    <a:pt x="21618" y="14811"/>
                    <a:pt x="34405" y="26213"/>
                    <a:pt x="52573" y="42356"/>
                  </a:cubicBezTo>
                  <a:cubicBezTo>
                    <a:pt x="-918" y="53011"/>
                    <a:pt x="-6512" y="48056"/>
                    <a:pt x="494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0" name="任意多边形: 形状 703"/>
            <p:cNvSpPr/>
            <p:nvPr/>
          </p:nvSpPr>
          <p:spPr>
            <a:xfrm>
              <a:off x="10969544" y="5108895"/>
              <a:ext cx="59351" cy="70006"/>
            </a:xfrm>
            <a:custGeom>
              <a:avLst/>
              <a:gdLst>
                <a:gd name="connsiteX0" fmla="*/ 46884 w 59351"/>
                <a:gd name="connsiteY0" fmla="*/ 70007 h 70006"/>
                <a:gd name="connsiteX1" fmla="*/ 0 w 59351"/>
                <a:gd name="connsiteY1" fmla="*/ 10496 h 70006"/>
                <a:gd name="connsiteX2" fmla="*/ 13479 w 59351"/>
                <a:gd name="connsiteY2" fmla="*/ 0 h 70006"/>
                <a:gd name="connsiteX3" fmla="*/ 59351 w 59351"/>
                <a:gd name="connsiteY3" fmla="*/ 60257 h 70006"/>
                <a:gd name="connsiteX4" fmla="*/ 46884 w 59351"/>
                <a:gd name="connsiteY4" fmla="*/ 70007 h 7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" h="70006">
                  <a:moveTo>
                    <a:pt x="46884" y="70007"/>
                  </a:moveTo>
                  <a:cubicBezTo>
                    <a:pt x="31274" y="50187"/>
                    <a:pt x="15664" y="30315"/>
                    <a:pt x="0" y="10496"/>
                  </a:cubicBezTo>
                  <a:cubicBezTo>
                    <a:pt x="4475" y="6979"/>
                    <a:pt x="9004" y="3463"/>
                    <a:pt x="13479" y="0"/>
                  </a:cubicBezTo>
                  <a:cubicBezTo>
                    <a:pt x="28770" y="20086"/>
                    <a:pt x="44061" y="40171"/>
                    <a:pt x="59351" y="60257"/>
                  </a:cubicBezTo>
                  <a:cubicBezTo>
                    <a:pt x="55196" y="63453"/>
                    <a:pt x="51040" y="66704"/>
                    <a:pt x="46884" y="700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1" name="任意多边形: 形状 704"/>
            <p:cNvSpPr/>
            <p:nvPr/>
          </p:nvSpPr>
          <p:spPr>
            <a:xfrm>
              <a:off x="10260152" y="4269346"/>
              <a:ext cx="52957" cy="57326"/>
            </a:xfrm>
            <a:custGeom>
              <a:avLst/>
              <a:gdLst>
                <a:gd name="connsiteX0" fmla="*/ 8631 w 52957"/>
                <a:gd name="connsiteY0" fmla="*/ 0 h 57326"/>
                <a:gd name="connsiteX1" fmla="*/ 52958 w 52957"/>
                <a:gd name="connsiteY1" fmla="*/ 57327 h 57326"/>
                <a:gd name="connsiteX2" fmla="*/ 0 w 52957"/>
                <a:gd name="connsiteY2" fmla="*/ 7406 h 57326"/>
                <a:gd name="connsiteX3" fmla="*/ 8631 w 52957"/>
                <a:gd name="connsiteY3" fmla="*/ 0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955" h="57325">
                  <a:moveTo>
                    <a:pt x="8631" y="0"/>
                  </a:moveTo>
                  <a:cubicBezTo>
                    <a:pt x="22217" y="17528"/>
                    <a:pt x="35802" y="35110"/>
                    <a:pt x="52958" y="57327"/>
                  </a:cubicBezTo>
                  <a:cubicBezTo>
                    <a:pt x="10869" y="54130"/>
                    <a:pt x="3303" y="45712"/>
                    <a:pt x="0" y="7406"/>
                  </a:cubicBezTo>
                  <a:cubicBezTo>
                    <a:pt x="2877" y="4955"/>
                    <a:pt x="5754" y="2504"/>
                    <a:pt x="863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2" name="任意多边形: 形状 705"/>
            <p:cNvSpPr/>
            <p:nvPr/>
          </p:nvSpPr>
          <p:spPr>
            <a:xfrm>
              <a:off x="6640525" y="4686846"/>
              <a:ext cx="47630" cy="35664"/>
            </a:xfrm>
            <a:custGeom>
              <a:avLst/>
              <a:gdLst>
                <a:gd name="connsiteX0" fmla="*/ 47257 w 47630"/>
                <a:gd name="connsiteY0" fmla="*/ 25024 h 35664"/>
                <a:gd name="connsiteX1" fmla="*/ 26852 w 47630"/>
                <a:gd name="connsiteY1" fmla="*/ 35413 h 35664"/>
                <a:gd name="connsiteX2" fmla="*/ 0 w 47630"/>
                <a:gd name="connsiteY2" fmla="*/ 15753 h 35664"/>
                <a:gd name="connsiteX3" fmla="*/ 17741 w 47630"/>
                <a:gd name="connsiteY3" fmla="*/ 36 h 35664"/>
                <a:gd name="connsiteX4" fmla="*/ 47630 w 47630"/>
                <a:gd name="connsiteY4" fmla="*/ 14528 h 35664"/>
                <a:gd name="connsiteX5" fmla="*/ 47257 w 47630"/>
                <a:gd name="connsiteY5" fmla="*/ 25024 h 3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30" h="35664">
                  <a:moveTo>
                    <a:pt x="47257" y="25024"/>
                  </a:moveTo>
                  <a:cubicBezTo>
                    <a:pt x="40331" y="28807"/>
                    <a:pt x="31753" y="37224"/>
                    <a:pt x="26852" y="35413"/>
                  </a:cubicBezTo>
                  <a:cubicBezTo>
                    <a:pt x="16836" y="31737"/>
                    <a:pt x="8844" y="22626"/>
                    <a:pt x="0" y="15753"/>
                  </a:cubicBezTo>
                  <a:cubicBezTo>
                    <a:pt x="5967" y="10159"/>
                    <a:pt x="12733" y="-709"/>
                    <a:pt x="17741" y="36"/>
                  </a:cubicBezTo>
                  <a:cubicBezTo>
                    <a:pt x="28184" y="1635"/>
                    <a:pt x="37721" y="9307"/>
                    <a:pt x="47630" y="14528"/>
                  </a:cubicBezTo>
                  <a:cubicBezTo>
                    <a:pt x="47524" y="18044"/>
                    <a:pt x="47364" y="21561"/>
                    <a:pt x="47257" y="250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3" name="任意多边形: 形状 706"/>
            <p:cNvSpPr/>
            <p:nvPr/>
          </p:nvSpPr>
          <p:spPr>
            <a:xfrm>
              <a:off x="6088153" y="6398106"/>
              <a:ext cx="42185" cy="48114"/>
            </a:xfrm>
            <a:custGeom>
              <a:avLst/>
              <a:gdLst>
                <a:gd name="connsiteX0" fmla="*/ 17092 w 42185"/>
                <a:gd name="connsiteY0" fmla="*/ 0 h 48114"/>
                <a:gd name="connsiteX1" fmla="*/ 42185 w 42185"/>
                <a:gd name="connsiteY1" fmla="*/ 29995 h 48114"/>
                <a:gd name="connsiteX2" fmla="*/ 17305 w 42185"/>
                <a:gd name="connsiteY2" fmla="*/ 48057 h 48114"/>
                <a:gd name="connsiteX3" fmla="*/ 43 w 42185"/>
                <a:gd name="connsiteY3" fmla="*/ 29249 h 48114"/>
                <a:gd name="connsiteX4" fmla="*/ 17092 w 42185"/>
                <a:gd name="connsiteY4" fmla="*/ 0 h 4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85" h="48114">
                  <a:moveTo>
                    <a:pt x="17092" y="0"/>
                  </a:moveTo>
                  <a:cubicBezTo>
                    <a:pt x="28653" y="13799"/>
                    <a:pt x="35419" y="21897"/>
                    <a:pt x="42185" y="29995"/>
                  </a:cubicBezTo>
                  <a:cubicBezTo>
                    <a:pt x="33981" y="36442"/>
                    <a:pt x="26469" y="46139"/>
                    <a:pt x="17305" y="48057"/>
                  </a:cubicBezTo>
                  <a:cubicBezTo>
                    <a:pt x="12670" y="49069"/>
                    <a:pt x="842" y="36548"/>
                    <a:pt x="43" y="29249"/>
                  </a:cubicBezTo>
                  <a:cubicBezTo>
                    <a:pt x="-703" y="22217"/>
                    <a:pt x="8407" y="14012"/>
                    <a:pt x="1709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4" name="任意多边形: 形状 707"/>
            <p:cNvSpPr/>
            <p:nvPr/>
          </p:nvSpPr>
          <p:spPr>
            <a:xfrm>
              <a:off x="7018077" y="3957032"/>
              <a:ext cx="39007" cy="49843"/>
            </a:xfrm>
            <a:custGeom>
              <a:avLst/>
              <a:gdLst>
                <a:gd name="connsiteX0" fmla="*/ 17501 w 39007"/>
                <a:gd name="connsiteY0" fmla="*/ 0 h 49843"/>
                <a:gd name="connsiteX1" fmla="*/ 38972 w 39007"/>
                <a:gd name="connsiteY1" fmla="*/ 35323 h 49843"/>
                <a:gd name="connsiteX2" fmla="*/ 20645 w 39007"/>
                <a:gd name="connsiteY2" fmla="*/ 49708 h 49843"/>
                <a:gd name="connsiteX3" fmla="*/ 186 w 39007"/>
                <a:gd name="connsiteY3" fmla="*/ 26639 h 49843"/>
                <a:gd name="connsiteX4" fmla="*/ 17501 w 39007"/>
                <a:gd name="connsiteY4" fmla="*/ 0 h 4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07" h="49843">
                  <a:moveTo>
                    <a:pt x="17501" y="0"/>
                  </a:moveTo>
                  <a:cubicBezTo>
                    <a:pt x="27837" y="15983"/>
                    <a:pt x="35829" y="24934"/>
                    <a:pt x="38972" y="35323"/>
                  </a:cubicBezTo>
                  <a:cubicBezTo>
                    <a:pt x="39878" y="38307"/>
                    <a:pt x="23362" y="51306"/>
                    <a:pt x="20645" y="49708"/>
                  </a:cubicBezTo>
                  <a:cubicBezTo>
                    <a:pt x="12014" y="44700"/>
                    <a:pt x="3702" y="35856"/>
                    <a:pt x="186" y="26639"/>
                  </a:cubicBezTo>
                  <a:cubicBezTo>
                    <a:pt x="-1466" y="22377"/>
                    <a:pt x="8178" y="13746"/>
                    <a:pt x="1750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5" name="任意多边形: 形状 708"/>
            <p:cNvSpPr/>
            <p:nvPr/>
          </p:nvSpPr>
          <p:spPr>
            <a:xfrm>
              <a:off x="10515704" y="4514796"/>
              <a:ext cx="50581" cy="64945"/>
            </a:xfrm>
            <a:custGeom>
              <a:avLst/>
              <a:gdLst>
                <a:gd name="connsiteX0" fmla="*/ 21 w 50581"/>
                <a:gd name="connsiteY0" fmla="*/ 0 h 64945"/>
                <a:gd name="connsiteX1" fmla="*/ 50582 w 50581"/>
                <a:gd name="connsiteY1" fmla="*/ 64945 h 64945"/>
                <a:gd name="connsiteX2" fmla="*/ 21 w 50581"/>
                <a:gd name="connsiteY2" fmla="*/ 0 h 6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81" h="64945">
                  <a:moveTo>
                    <a:pt x="21" y="0"/>
                  </a:moveTo>
                  <a:cubicBezTo>
                    <a:pt x="19627" y="25147"/>
                    <a:pt x="33746" y="43315"/>
                    <a:pt x="50582" y="64945"/>
                  </a:cubicBezTo>
                  <a:cubicBezTo>
                    <a:pt x="10784" y="61376"/>
                    <a:pt x="-565" y="47790"/>
                    <a:pt x="2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6" name="任意多边形: 形状 709"/>
            <p:cNvSpPr/>
            <p:nvPr/>
          </p:nvSpPr>
          <p:spPr>
            <a:xfrm>
              <a:off x="9563334" y="3584911"/>
              <a:ext cx="42811" cy="42333"/>
            </a:xfrm>
            <a:custGeom>
              <a:avLst/>
              <a:gdLst>
                <a:gd name="connsiteX0" fmla="*/ 0 w 42811"/>
                <a:gd name="connsiteY0" fmla="*/ 6904 h 42333"/>
                <a:gd name="connsiteX1" fmla="*/ 42782 w 42811"/>
                <a:gd name="connsiteY1" fmla="*/ 22567 h 42333"/>
                <a:gd name="connsiteX2" fmla="*/ 32873 w 42811"/>
                <a:gd name="connsiteY2" fmla="*/ 42333 h 42333"/>
                <a:gd name="connsiteX3" fmla="*/ 0 w 42811"/>
                <a:gd name="connsiteY3" fmla="*/ 6904 h 42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11" h="42333">
                  <a:moveTo>
                    <a:pt x="0" y="6904"/>
                  </a:moveTo>
                  <a:cubicBezTo>
                    <a:pt x="29782" y="-7588"/>
                    <a:pt x="41077" y="2215"/>
                    <a:pt x="42782" y="22567"/>
                  </a:cubicBezTo>
                  <a:cubicBezTo>
                    <a:pt x="43315" y="28854"/>
                    <a:pt x="36389" y="35727"/>
                    <a:pt x="32873" y="42333"/>
                  </a:cubicBezTo>
                  <a:cubicBezTo>
                    <a:pt x="21897" y="30506"/>
                    <a:pt x="10975" y="18731"/>
                    <a:pt x="0" y="69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7" name="任意多边形: 形状 710"/>
            <p:cNvSpPr/>
            <p:nvPr/>
          </p:nvSpPr>
          <p:spPr>
            <a:xfrm>
              <a:off x="6975419" y="3792582"/>
              <a:ext cx="49503" cy="41538"/>
            </a:xfrm>
            <a:custGeom>
              <a:avLst/>
              <a:gdLst>
                <a:gd name="connsiteX0" fmla="*/ 49504 w 49503"/>
                <a:gd name="connsiteY0" fmla="*/ 22732 h 41538"/>
                <a:gd name="connsiteX1" fmla="*/ 24676 w 49503"/>
                <a:gd name="connsiteY1" fmla="*/ 41379 h 41538"/>
                <a:gd name="connsiteX2" fmla="*/ 115 w 49503"/>
                <a:gd name="connsiteY2" fmla="*/ 17990 h 41538"/>
                <a:gd name="connsiteX3" fmla="*/ 14340 w 49503"/>
                <a:gd name="connsiteY3" fmla="*/ 36 h 41538"/>
                <a:gd name="connsiteX4" fmla="*/ 49504 w 49503"/>
                <a:gd name="connsiteY4" fmla="*/ 22732 h 4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03" h="41538">
                  <a:moveTo>
                    <a:pt x="49504" y="22732"/>
                  </a:moveTo>
                  <a:cubicBezTo>
                    <a:pt x="37197" y="32269"/>
                    <a:pt x="27660" y="42978"/>
                    <a:pt x="24676" y="41379"/>
                  </a:cubicBezTo>
                  <a:cubicBezTo>
                    <a:pt x="14873" y="36211"/>
                    <a:pt x="6029" y="27421"/>
                    <a:pt x="115" y="17990"/>
                  </a:cubicBezTo>
                  <a:cubicBezTo>
                    <a:pt x="-1376" y="15646"/>
                    <a:pt x="12050" y="-870"/>
                    <a:pt x="14340" y="36"/>
                  </a:cubicBezTo>
                  <a:cubicBezTo>
                    <a:pt x="25049" y="4245"/>
                    <a:pt x="34213" y="12236"/>
                    <a:pt x="49504" y="227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8" name="任意多边形: 形状 711"/>
            <p:cNvSpPr/>
            <p:nvPr/>
          </p:nvSpPr>
          <p:spPr>
            <a:xfrm>
              <a:off x="8160938" y="3370684"/>
              <a:ext cx="38227" cy="42451"/>
            </a:xfrm>
            <a:custGeom>
              <a:avLst/>
              <a:gdLst>
                <a:gd name="connsiteX0" fmla="*/ 875 w 38227"/>
                <a:gd name="connsiteY0" fmla="*/ 1413 h 42451"/>
                <a:gd name="connsiteX1" fmla="*/ 38223 w 38227"/>
                <a:gd name="connsiteY1" fmla="*/ 21765 h 42451"/>
                <a:gd name="connsiteX2" fmla="*/ 23838 w 38227"/>
                <a:gd name="connsiteY2" fmla="*/ 42437 h 42451"/>
                <a:gd name="connsiteX3" fmla="*/ 875 w 38227"/>
                <a:gd name="connsiteY3" fmla="*/ 1413 h 4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27" h="42451">
                  <a:moveTo>
                    <a:pt x="875" y="1413"/>
                  </a:moveTo>
                  <a:cubicBezTo>
                    <a:pt x="19842" y="-1304"/>
                    <a:pt x="37264" y="-2583"/>
                    <a:pt x="38223" y="21765"/>
                  </a:cubicBezTo>
                  <a:cubicBezTo>
                    <a:pt x="38489" y="28851"/>
                    <a:pt x="28047" y="42970"/>
                    <a:pt x="23838" y="42437"/>
                  </a:cubicBezTo>
                  <a:cubicBezTo>
                    <a:pt x="502" y="39720"/>
                    <a:pt x="-1789" y="22458"/>
                    <a:pt x="875" y="14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9" name="任意多边形: 形状 712"/>
            <p:cNvSpPr/>
            <p:nvPr/>
          </p:nvSpPr>
          <p:spPr>
            <a:xfrm>
              <a:off x="9452832" y="3535263"/>
              <a:ext cx="37621" cy="45950"/>
            </a:xfrm>
            <a:custGeom>
              <a:avLst/>
              <a:gdLst>
                <a:gd name="connsiteX0" fmla="*/ 34475 w 37621"/>
                <a:gd name="connsiteY0" fmla="*/ 45949 h 45950"/>
                <a:gd name="connsiteX1" fmla="*/ 4 w 37621"/>
                <a:gd name="connsiteY1" fmla="*/ 8229 h 45950"/>
                <a:gd name="connsiteX2" fmla="*/ 16414 w 37621"/>
                <a:gd name="connsiteY2" fmla="*/ 184 h 45950"/>
                <a:gd name="connsiteX3" fmla="*/ 34475 w 37621"/>
                <a:gd name="connsiteY3" fmla="*/ 45949 h 4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21" h="45950">
                  <a:moveTo>
                    <a:pt x="34475" y="45949"/>
                  </a:moveTo>
                  <a:cubicBezTo>
                    <a:pt x="7303" y="46109"/>
                    <a:pt x="2721" y="27302"/>
                    <a:pt x="4" y="8229"/>
                  </a:cubicBezTo>
                  <a:cubicBezTo>
                    <a:pt x="-262" y="6151"/>
                    <a:pt x="11992" y="-1255"/>
                    <a:pt x="16414" y="184"/>
                  </a:cubicBezTo>
                  <a:cubicBezTo>
                    <a:pt x="39803" y="7749"/>
                    <a:pt x="40389" y="25278"/>
                    <a:pt x="34475" y="459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0" name="任意多边形: 形状 713"/>
            <p:cNvSpPr/>
            <p:nvPr/>
          </p:nvSpPr>
          <p:spPr>
            <a:xfrm>
              <a:off x="9168281" y="3289411"/>
              <a:ext cx="50400" cy="48142"/>
            </a:xfrm>
            <a:custGeom>
              <a:avLst/>
              <a:gdLst>
                <a:gd name="connsiteX0" fmla="*/ 8951 w 50400"/>
                <a:gd name="connsiteY0" fmla="*/ 0 h 48142"/>
                <a:gd name="connsiteX1" fmla="*/ 50400 w 50400"/>
                <a:gd name="connsiteY1" fmla="*/ 46138 h 48142"/>
                <a:gd name="connsiteX2" fmla="*/ 0 w 50400"/>
                <a:gd name="connsiteY2" fmla="*/ 8418 h 48142"/>
                <a:gd name="connsiteX3" fmla="*/ 8951 w 50400"/>
                <a:gd name="connsiteY3" fmla="*/ 0 h 4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00" h="48142">
                  <a:moveTo>
                    <a:pt x="8951" y="0"/>
                  </a:moveTo>
                  <a:cubicBezTo>
                    <a:pt x="21631" y="14119"/>
                    <a:pt x="34311" y="28184"/>
                    <a:pt x="50400" y="46138"/>
                  </a:cubicBezTo>
                  <a:cubicBezTo>
                    <a:pt x="13213" y="53065"/>
                    <a:pt x="2238" y="42409"/>
                    <a:pt x="0" y="8418"/>
                  </a:cubicBezTo>
                  <a:cubicBezTo>
                    <a:pt x="2984" y="5594"/>
                    <a:pt x="5967" y="2770"/>
                    <a:pt x="895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1" name="任意多边形: 形状 714"/>
            <p:cNvSpPr/>
            <p:nvPr/>
          </p:nvSpPr>
          <p:spPr>
            <a:xfrm>
              <a:off x="9355232" y="3933058"/>
              <a:ext cx="46191" cy="46244"/>
            </a:xfrm>
            <a:custGeom>
              <a:avLst/>
              <a:gdLst>
                <a:gd name="connsiteX0" fmla="*/ 33884 w 46191"/>
                <a:gd name="connsiteY0" fmla="*/ 46245 h 46244"/>
                <a:gd name="connsiteX1" fmla="*/ 0 w 46191"/>
                <a:gd name="connsiteY1" fmla="*/ 17102 h 46244"/>
                <a:gd name="connsiteX2" fmla="*/ 30635 w 46191"/>
                <a:gd name="connsiteY2" fmla="*/ 0 h 46244"/>
                <a:gd name="connsiteX3" fmla="*/ 46192 w 46191"/>
                <a:gd name="connsiteY3" fmla="*/ 37241 h 46244"/>
                <a:gd name="connsiteX4" fmla="*/ 33884 w 46191"/>
                <a:gd name="connsiteY4" fmla="*/ 46245 h 4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91" h="46244">
                  <a:moveTo>
                    <a:pt x="33884" y="46245"/>
                  </a:moveTo>
                  <a:cubicBezTo>
                    <a:pt x="22590" y="36548"/>
                    <a:pt x="11295" y="26799"/>
                    <a:pt x="0" y="17102"/>
                  </a:cubicBezTo>
                  <a:cubicBezTo>
                    <a:pt x="10229" y="11401"/>
                    <a:pt x="20459" y="5701"/>
                    <a:pt x="30635" y="0"/>
                  </a:cubicBezTo>
                  <a:cubicBezTo>
                    <a:pt x="35803" y="12414"/>
                    <a:pt x="40970" y="24827"/>
                    <a:pt x="46192" y="37241"/>
                  </a:cubicBezTo>
                  <a:cubicBezTo>
                    <a:pt x="42089" y="40278"/>
                    <a:pt x="37987" y="43261"/>
                    <a:pt x="33884" y="462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2" name="任意多边形: 形状 715"/>
            <p:cNvSpPr/>
            <p:nvPr/>
          </p:nvSpPr>
          <p:spPr>
            <a:xfrm>
              <a:off x="6835201" y="3972091"/>
              <a:ext cx="56207" cy="36370"/>
            </a:xfrm>
            <a:custGeom>
              <a:avLst/>
              <a:gdLst>
                <a:gd name="connsiteX0" fmla="*/ 56208 w 56207"/>
                <a:gd name="connsiteY0" fmla="*/ 17813 h 36370"/>
                <a:gd name="connsiteX1" fmla="*/ 27545 w 56207"/>
                <a:gd name="connsiteY1" fmla="*/ 36194 h 36370"/>
                <a:gd name="connsiteX2" fmla="*/ 0 w 56207"/>
                <a:gd name="connsiteY2" fmla="*/ 16322 h 36370"/>
                <a:gd name="connsiteX3" fmla="*/ 17582 w 56207"/>
                <a:gd name="connsiteY3" fmla="*/ 19 h 36370"/>
                <a:gd name="connsiteX4" fmla="*/ 56208 w 56207"/>
                <a:gd name="connsiteY4" fmla="*/ 17813 h 3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07" h="36370">
                  <a:moveTo>
                    <a:pt x="56208" y="17813"/>
                  </a:moveTo>
                  <a:cubicBezTo>
                    <a:pt x="40438" y="28309"/>
                    <a:pt x="31913" y="37792"/>
                    <a:pt x="27545" y="36194"/>
                  </a:cubicBezTo>
                  <a:cubicBezTo>
                    <a:pt x="17315" y="32411"/>
                    <a:pt x="9057" y="23301"/>
                    <a:pt x="0" y="16322"/>
                  </a:cubicBezTo>
                  <a:cubicBezTo>
                    <a:pt x="5914" y="10514"/>
                    <a:pt x="12360" y="-514"/>
                    <a:pt x="17582" y="19"/>
                  </a:cubicBezTo>
                  <a:cubicBezTo>
                    <a:pt x="27917" y="1137"/>
                    <a:pt x="37561" y="8650"/>
                    <a:pt x="56208" y="178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3" name="任意多边形: 形状 716"/>
            <p:cNvSpPr/>
            <p:nvPr/>
          </p:nvSpPr>
          <p:spPr>
            <a:xfrm>
              <a:off x="6495607" y="4877978"/>
              <a:ext cx="41600" cy="46309"/>
            </a:xfrm>
            <a:custGeom>
              <a:avLst/>
              <a:gdLst>
                <a:gd name="connsiteX0" fmla="*/ 22486 w 41600"/>
                <a:gd name="connsiteY0" fmla="*/ 46309 h 46309"/>
                <a:gd name="connsiteX1" fmla="*/ 56 w 41600"/>
                <a:gd name="connsiteY1" fmla="*/ 17060 h 46309"/>
                <a:gd name="connsiteX2" fmla="*/ 18383 w 41600"/>
                <a:gd name="connsiteY2" fmla="*/ 64 h 46309"/>
                <a:gd name="connsiteX3" fmla="*/ 41399 w 41600"/>
                <a:gd name="connsiteY3" fmla="*/ 19404 h 46309"/>
                <a:gd name="connsiteX4" fmla="*/ 22486 w 41600"/>
                <a:gd name="connsiteY4" fmla="*/ 46309 h 4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00" h="46309">
                  <a:moveTo>
                    <a:pt x="22486" y="46309"/>
                  </a:moveTo>
                  <a:cubicBezTo>
                    <a:pt x="11884" y="33416"/>
                    <a:pt x="2240" y="26170"/>
                    <a:pt x="56" y="17060"/>
                  </a:cubicBezTo>
                  <a:cubicBezTo>
                    <a:pt x="-1010" y="12744"/>
                    <a:pt x="13429" y="-1055"/>
                    <a:pt x="18383" y="64"/>
                  </a:cubicBezTo>
                  <a:cubicBezTo>
                    <a:pt x="27441" y="2089"/>
                    <a:pt x="37510" y="10826"/>
                    <a:pt x="41399" y="19404"/>
                  </a:cubicBezTo>
                  <a:cubicBezTo>
                    <a:pt x="43264" y="23506"/>
                    <a:pt x="31809" y="33576"/>
                    <a:pt x="22486" y="463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4" name="任意多边形: 形状 717"/>
            <p:cNvSpPr/>
            <p:nvPr/>
          </p:nvSpPr>
          <p:spPr>
            <a:xfrm>
              <a:off x="11042800" y="5254822"/>
              <a:ext cx="45925" cy="51679"/>
            </a:xfrm>
            <a:custGeom>
              <a:avLst/>
              <a:gdLst>
                <a:gd name="connsiteX0" fmla="*/ 45925 w 45925"/>
                <a:gd name="connsiteY0" fmla="*/ 51679 h 51679"/>
                <a:gd name="connsiteX1" fmla="*/ 0 w 45925"/>
                <a:gd name="connsiteY1" fmla="*/ 0 h 51679"/>
                <a:gd name="connsiteX2" fmla="*/ 45925 w 45925"/>
                <a:gd name="connsiteY2" fmla="*/ 51679 h 5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925" h="51679">
                  <a:moveTo>
                    <a:pt x="45925" y="51679"/>
                  </a:moveTo>
                  <a:cubicBezTo>
                    <a:pt x="13959" y="48589"/>
                    <a:pt x="5754" y="25573"/>
                    <a:pt x="0" y="0"/>
                  </a:cubicBezTo>
                  <a:cubicBezTo>
                    <a:pt x="27917" y="2131"/>
                    <a:pt x="34471" y="9483"/>
                    <a:pt x="45925" y="516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5" name="任意多边形: 形状 718"/>
            <p:cNvSpPr/>
            <p:nvPr/>
          </p:nvSpPr>
          <p:spPr>
            <a:xfrm>
              <a:off x="10346302" y="4329390"/>
              <a:ext cx="46163" cy="55675"/>
            </a:xfrm>
            <a:custGeom>
              <a:avLst/>
              <a:gdLst>
                <a:gd name="connsiteX0" fmla="*/ 0 w 46163"/>
                <a:gd name="connsiteY0" fmla="*/ 0 h 55675"/>
                <a:gd name="connsiteX1" fmla="*/ 45925 w 46163"/>
                <a:gd name="connsiteY1" fmla="*/ 55675 h 55675"/>
                <a:gd name="connsiteX2" fmla="*/ 0 w 46163"/>
                <a:gd name="connsiteY2" fmla="*/ 0 h 5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63" h="55675">
                  <a:moveTo>
                    <a:pt x="0" y="0"/>
                  </a:moveTo>
                  <a:cubicBezTo>
                    <a:pt x="42515" y="5541"/>
                    <a:pt x="47470" y="11135"/>
                    <a:pt x="45925" y="55675"/>
                  </a:cubicBezTo>
                  <a:cubicBezTo>
                    <a:pt x="32073" y="38893"/>
                    <a:pt x="18221" y="2211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6" name="任意多边形: 形状 719"/>
            <p:cNvSpPr/>
            <p:nvPr/>
          </p:nvSpPr>
          <p:spPr>
            <a:xfrm>
              <a:off x="11501361" y="5895432"/>
              <a:ext cx="59351" cy="68621"/>
            </a:xfrm>
            <a:custGeom>
              <a:avLst/>
              <a:gdLst>
                <a:gd name="connsiteX0" fmla="*/ 59351 w 59351"/>
                <a:gd name="connsiteY0" fmla="*/ 68622 h 68621"/>
                <a:gd name="connsiteX1" fmla="*/ 0 w 59351"/>
                <a:gd name="connsiteY1" fmla="*/ 0 h 68621"/>
                <a:gd name="connsiteX2" fmla="*/ 59351 w 59351"/>
                <a:gd name="connsiteY2" fmla="*/ 68622 h 6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51" h="68621">
                  <a:moveTo>
                    <a:pt x="59351" y="68622"/>
                  </a:moveTo>
                  <a:cubicBezTo>
                    <a:pt x="36815" y="42569"/>
                    <a:pt x="20299" y="23442"/>
                    <a:pt x="0" y="0"/>
                  </a:cubicBezTo>
                  <a:cubicBezTo>
                    <a:pt x="39052" y="3463"/>
                    <a:pt x="52852" y="19233"/>
                    <a:pt x="59351" y="686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7" name="任意多边形: 形状 720"/>
            <p:cNvSpPr/>
            <p:nvPr/>
          </p:nvSpPr>
          <p:spPr>
            <a:xfrm>
              <a:off x="6694495" y="4152289"/>
              <a:ext cx="56527" cy="34414"/>
            </a:xfrm>
            <a:custGeom>
              <a:avLst/>
              <a:gdLst>
                <a:gd name="connsiteX0" fmla="*/ 56528 w 56527"/>
                <a:gd name="connsiteY0" fmla="*/ 20998 h 34414"/>
                <a:gd name="connsiteX1" fmla="*/ 24295 w 56527"/>
                <a:gd name="connsiteY1" fmla="*/ 34051 h 34414"/>
                <a:gd name="connsiteX2" fmla="*/ 0 w 56527"/>
                <a:gd name="connsiteY2" fmla="*/ 13699 h 34414"/>
                <a:gd name="connsiteX3" fmla="*/ 20885 w 56527"/>
                <a:gd name="connsiteY3" fmla="*/ 60 h 34414"/>
                <a:gd name="connsiteX4" fmla="*/ 56528 w 56527"/>
                <a:gd name="connsiteY4" fmla="*/ 20998 h 3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27" h="34414">
                  <a:moveTo>
                    <a:pt x="56528" y="20998"/>
                  </a:moveTo>
                  <a:cubicBezTo>
                    <a:pt x="38999" y="28563"/>
                    <a:pt x="29782" y="36182"/>
                    <a:pt x="24295" y="34051"/>
                  </a:cubicBezTo>
                  <a:cubicBezTo>
                    <a:pt x="14971" y="30481"/>
                    <a:pt x="7992" y="20838"/>
                    <a:pt x="0" y="13699"/>
                  </a:cubicBezTo>
                  <a:cubicBezTo>
                    <a:pt x="7033" y="8797"/>
                    <a:pt x="14651" y="-846"/>
                    <a:pt x="20885" y="60"/>
                  </a:cubicBezTo>
                  <a:cubicBezTo>
                    <a:pt x="30262" y="1392"/>
                    <a:pt x="38680" y="9969"/>
                    <a:pt x="56528" y="209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8" name="任意多边形: 形状 721"/>
            <p:cNvSpPr/>
            <p:nvPr/>
          </p:nvSpPr>
          <p:spPr>
            <a:xfrm>
              <a:off x="6741094" y="4326830"/>
              <a:ext cx="41948" cy="44435"/>
            </a:xfrm>
            <a:custGeom>
              <a:avLst/>
              <a:gdLst>
                <a:gd name="connsiteX0" fmla="*/ 17973 w 41948"/>
                <a:gd name="connsiteY0" fmla="*/ 44435 h 44435"/>
                <a:gd name="connsiteX1" fmla="*/ 19 w 41948"/>
                <a:gd name="connsiteY1" fmla="*/ 15506 h 44435"/>
                <a:gd name="connsiteX2" fmla="*/ 17653 w 41948"/>
                <a:gd name="connsiteY2" fmla="*/ 108 h 44435"/>
                <a:gd name="connsiteX3" fmla="*/ 41948 w 41948"/>
                <a:gd name="connsiteY3" fmla="*/ 23710 h 44435"/>
                <a:gd name="connsiteX4" fmla="*/ 17973 w 41948"/>
                <a:gd name="connsiteY4" fmla="*/ 44435 h 4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48" h="44435">
                  <a:moveTo>
                    <a:pt x="17973" y="44435"/>
                  </a:moveTo>
                  <a:cubicBezTo>
                    <a:pt x="9768" y="32128"/>
                    <a:pt x="1191" y="24297"/>
                    <a:pt x="19" y="15506"/>
                  </a:cubicBezTo>
                  <a:cubicBezTo>
                    <a:pt x="-621" y="10977"/>
                    <a:pt x="15416" y="-1277"/>
                    <a:pt x="17653" y="108"/>
                  </a:cubicBezTo>
                  <a:cubicBezTo>
                    <a:pt x="27030" y="5863"/>
                    <a:pt x="34063" y="15506"/>
                    <a:pt x="41948" y="23710"/>
                  </a:cubicBezTo>
                  <a:cubicBezTo>
                    <a:pt x="35715" y="29092"/>
                    <a:pt x="29481" y="34473"/>
                    <a:pt x="17973" y="444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9" name="任意多边形: 形状 722"/>
            <p:cNvSpPr/>
            <p:nvPr/>
          </p:nvSpPr>
          <p:spPr>
            <a:xfrm>
              <a:off x="6300778" y="4886301"/>
              <a:ext cx="42543" cy="44627"/>
            </a:xfrm>
            <a:custGeom>
              <a:avLst/>
              <a:gdLst>
                <a:gd name="connsiteX0" fmla="*/ 18056 w 42543"/>
                <a:gd name="connsiteY0" fmla="*/ 0 h 44627"/>
                <a:gd name="connsiteX1" fmla="*/ 42511 w 42543"/>
                <a:gd name="connsiteY1" fmla="*/ 30208 h 44627"/>
                <a:gd name="connsiteX2" fmla="*/ 25622 w 42543"/>
                <a:gd name="connsiteY2" fmla="*/ 44540 h 44627"/>
                <a:gd name="connsiteX3" fmla="*/ 102 w 42543"/>
                <a:gd name="connsiteY3" fmla="*/ 24561 h 44627"/>
                <a:gd name="connsiteX4" fmla="*/ 18056 w 42543"/>
                <a:gd name="connsiteY4" fmla="*/ 0 h 4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43" h="44627">
                  <a:moveTo>
                    <a:pt x="18056" y="0"/>
                  </a:moveTo>
                  <a:cubicBezTo>
                    <a:pt x="29085" y="12840"/>
                    <a:pt x="37183" y="20778"/>
                    <a:pt x="42511" y="30208"/>
                  </a:cubicBezTo>
                  <a:cubicBezTo>
                    <a:pt x="43310" y="31647"/>
                    <a:pt x="29191" y="45872"/>
                    <a:pt x="25622" y="44540"/>
                  </a:cubicBezTo>
                  <a:cubicBezTo>
                    <a:pt x="15765" y="40864"/>
                    <a:pt x="6975" y="32819"/>
                    <a:pt x="102" y="24561"/>
                  </a:cubicBezTo>
                  <a:cubicBezTo>
                    <a:pt x="-1124" y="23069"/>
                    <a:pt x="8946" y="12200"/>
                    <a:pt x="180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0" name="任意多边形: 形状 723"/>
            <p:cNvSpPr/>
            <p:nvPr/>
          </p:nvSpPr>
          <p:spPr>
            <a:xfrm>
              <a:off x="10660054" y="4728919"/>
              <a:ext cx="43101" cy="56686"/>
            </a:xfrm>
            <a:custGeom>
              <a:avLst/>
              <a:gdLst>
                <a:gd name="connsiteX0" fmla="*/ 43101 w 43101"/>
                <a:gd name="connsiteY0" fmla="*/ 56687 h 56686"/>
                <a:gd name="connsiteX1" fmla="*/ 0 w 43101"/>
                <a:gd name="connsiteY1" fmla="*/ 2024 h 56686"/>
                <a:gd name="connsiteX2" fmla="*/ 43101 w 43101"/>
                <a:gd name="connsiteY2" fmla="*/ 56687 h 5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01" h="56686">
                  <a:moveTo>
                    <a:pt x="43101" y="56687"/>
                  </a:moveTo>
                  <a:cubicBezTo>
                    <a:pt x="29356" y="39265"/>
                    <a:pt x="15664" y="21896"/>
                    <a:pt x="0" y="2024"/>
                  </a:cubicBezTo>
                  <a:cubicBezTo>
                    <a:pt x="32180" y="-5328"/>
                    <a:pt x="41716" y="6126"/>
                    <a:pt x="43101" y="566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1" name="任意多边形: 形状 724"/>
            <p:cNvSpPr/>
            <p:nvPr/>
          </p:nvSpPr>
          <p:spPr>
            <a:xfrm>
              <a:off x="9944909" y="3877063"/>
              <a:ext cx="47896" cy="51466"/>
            </a:xfrm>
            <a:custGeom>
              <a:avLst/>
              <a:gdLst>
                <a:gd name="connsiteX0" fmla="*/ 47897 w 47896"/>
                <a:gd name="connsiteY0" fmla="*/ 51466 h 51466"/>
                <a:gd name="connsiteX1" fmla="*/ 0 w 47896"/>
                <a:gd name="connsiteY1" fmla="*/ 0 h 51466"/>
                <a:gd name="connsiteX2" fmla="*/ 47897 w 47896"/>
                <a:gd name="connsiteY2" fmla="*/ 51466 h 5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96" h="51466">
                  <a:moveTo>
                    <a:pt x="47897" y="51466"/>
                  </a:moveTo>
                  <a:cubicBezTo>
                    <a:pt x="11188" y="49282"/>
                    <a:pt x="8898" y="24454"/>
                    <a:pt x="0" y="0"/>
                  </a:cubicBezTo>
                  <a:cubicBezTo>
                    <a:pt x="35803" y="2131"/>
                    <a:pt x="38094" y="26958"/>
                    <a:pt x="47897" y="514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2" name="任意多边形: 形状 725"/>
            <p:cNvSpPr/>
            <p:nvPr/>
          </p:nvSpPr>
          <p:spPr>
            <a:xfrm>
              <a:off x="9036472" y="3257811"/>
              <a:ext cx="45096" cy="42415"/>
            </a:xfrm>
            <a:custGeom>
              <a:avLst/>
              <a:gdLst>
                <a:gd name="connsiteX0" fmla="*/ 0 w 45096"/>
                <a:gd name="connsiteY0" fmla="*/ 1924 h 42415"/>
                <a:gd name="connsiteX1" fmla="*/ 45073 w 45096"/>
                <a:gd name="connsiteY1" fmla="*/ 29309 h 42415"/>
                <a:gd name="connsiteX2" fmla="*/ 32393 w 45096"/>
                <a:gd name="connsiteY2" fmla="*/ 42415 h 42415"/>
                <a:gd name="connsiteX3" fmla="*/ 0 w 45096"/>
                <a:gd name="connsiteY3" fmla="*/ 1924 h 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96" h="42415">
                  <a:moveTo>
                    <a:pt x="0" y="1924"/>
                  </a:moveTo>
                  <a:cubicBezTo>
                    <a:pt x="36495" y="-5801"/>
                    <a:pt x="42462" y="11035"/>
                    <a:pt x="45073" y="29309"/>
                  </a:cubicBezTo>
                  <a:cubicBezTo>
                    <a:pt x="45606" y="32985"/>
                    <a:pt x="36868" y="37993"/>
                    <a:pt x="32393" y="42415"/>
                  </a:cubicBezTo>
                  <a:cubicBezTo>
                    <a:pt x="22856" y="30534"/>
                    <a:pt x="13373" y="18653"/>
                    <a:pt x="0" y="19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3" name="任意多边形: 形状 726"/>
            <p:cNvSpPr/>
            <p:nvPr/>
          </p:nvSpPr>
          <p:spPr>
            <a:xfrm>
              <a:off x="8906794" y="3221526"/>
              <a:ext cx="44099" cy="50409"/>
            </a:xfrm>
            <a:custGeom>
              <a:avLst/>
              <a:gdLst>
                <a:gd name="connsiteX0" fmla="*/ 40758 w 44099"/>
                <a:gd name="connsiteY0" fmla="*/ 50409 h 50409"/>
                <a:gd name="connsiteX1" fmla="*/ 0 w 44099"/>
                <a:gd name="connsiteY1" fmla="*/ 2086 h 50409"/>
                <a:gd name="connsiteX2" fmla="*/ 40758 w 44099"/>
                <a:gd name="connsiteY2" fmla="*/ 50409 h 5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99" h="50409">
                  <a:moveTo>
                    <a:pt x="40758" y="50409"/>
                  </a:moveTo>
                  <a:cubicBezTo>
                    <a:pt x="24987" y="31709"/>
                    <a:pt x="14172" y="18922"/>
                    <a:pt x="0" y="2086"/>
                  </a:cubicBezTo>
                  <a:cubicBezTo>
                    <a:pt x="41983" y="-4840"/>
                    <a:pt x="49761" y="4058"/>
                    <a:pt x="40758" y="504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4" name="任意多边形: 形状 727"/>
            <p:cNvSpPr/>
            <p:nvPr/>
          </p:nvSpPr>
          <p:spPr>
            <a:xfrm>
              <a:off x="8117981" y="3205208"/>
              <a:ext cx="41913" cy="38356"/>
            </a:xfrm>
            <a:custGeom>
              <a:avLst/>
              <a:gdLst>
                <a:gd name="connsiteX0" fmla="*/ 41809 w 41913"/>
                <a:gd name="connsiteY0" fmla="*/ 34069 h 38356"/>
                <a:gd name="connsiteX1" fmla="*/ 145 w 41913"/>
                <a:gd name="connsiteY1" fmla="*/ 16594 h 38356"/>
                <a:gd name="connsiteX2" fmla="*/ 11014 w 41913"/>
                <a:gd name="connsiteY2" fmla="*/ 24 h 38356"/>
                <a:gd name="connsiteX3" fmla="*/ 41809 w 41913"/>
                <a:gd name="connsiteY3" fmla="*/ 34069 h 3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13" h="38356">
                  <a:moveTo>
                    <a:pt x="41809" y="34069"/>
                  </a:moveTo>
                  <a:cubicBezTo>
                    <a:pt x="20924" y="43605"/>
                    <a:pt x="6645" y="36999"/>
                    <a:pt x="145" y="16594"/>
                  </a:cubicBezTo>
                  <a:cubicBezTo>
                    <a:pt x="-1187" y="12385"/>
                    <a:pt x="6965" y="184"/>
                    <a:pt x="11014" y="24"/>
                  </a:cubicBezTo>
                  <a:cubicBezTo>
                    <a:pt x="32698" y="-615"/>
                    <a:pt x="43087" y="11426"/>
                    <a:pt x="41809" y="340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5" name="任意多边形: 形状 728"/>
            <p:cNvSpPr/>
            <p:nvPr/>
          </p:nvSpPr>
          <p:spPr>
            <a:xfrm>
              <a:off x="9796794" y="3666989"/>
              <a:ext cx="42358" cy="56474"/>
            </a:xfrm>
            <a:custGeom>
              <a:avLst/>
              <a:gdLst>
                <a:gd name="connsiteX0" fmla="*/ 9007 w 42358"/>
                <a:gd name="connsiteY0" fmla="*/ 0 h 56474"/>
                <a:gd name="connsiteX1" fmla="*/ 42359 w 42358"/>
                <a:gd name="connsiteY1" fmla="*/ 56474 h 56474"/>
                <a:gd name="connsiteX2" fmla="*/ 9007 w 42358"/>
                <a:gd name="connsiteY2" fmla="*/ 0 h 5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58" h="56474">
                  <a:moveTo>
                    <a:pt x="9007" y="0"/>
                  </a:moveTo>
                  <a:cubicBezTo>
                    <a:pt x="21900" y="21791"/>
                    <a:pt x="31277" y="37721"/>
                    <a:pt x="42359" y="56474"/>
                  </a:cubicBezTo>
                  <a:cubicBezTo>
                    <a:pt x="1548" y="53224"/>
                    <a:pt x="-10226" y="35803"/>
                    <a:pt x="900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6" name="任意多边形: 形状 729"/>
            <p:cNvSpPr/>
            <p:nvPr/>
          </p:nvSpPr>
          <p:spPr>
            <a:xfrm>
              <a:off x="8511886" y="3115086"/>
              <a:ext cx="43063" cy="40385"/>
            </a:xfrm>
            <a:custGeom>
              <a:avLst/>
              <a:gdLst>
                <a:gd name="connsiteX0" fmla="*/ 43063 w 43063"/>
                <a:gd name="connsiteY0" fmla="*/ 34524 h 40385"/>
                <a:gd name="connsiteX1" fmla="*/ 15 w 43063"/>
                <a:gd name="connsiteY1" fmla="*/ 17155 h 40385"/>
                <a:gd name="connsiteX2" fmla="*/ 12748 w 43063"/>
                <a:gd name="connsiteY2" fmla="*/ 0 h 40385"/>
                <a:gd name="connsiteX3" fmla="*/ 43063 w 43063"/>
                <a:gd name="connsiteY3" fmla="*/ 34524 h 4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063" h="40385">
                  <a:moveTo>
                    <a:pt x="43063" y="34524"/>
                  </a:moveTo>
                  <a:cubicBezTo>
                    <a:pt x="11789" y="48056"/>
                    <a:pt x="1613" y="36442"/>
                    <a:pt x="15" y="17155"/>
                  </a:cubicBezTo>
                  <a:cubicBezTo>
                    <a:pt x="-411" y="11828"/>
                    <a:pt x="8273" y="5754"/>
                    <a:pt x="12748" y="0"/>
                  </a:cubicBezTo>
                  <a:cubicBezTo>
                    <a:pt x="22871" y="11508"/>
                    <a:pt x="32994" y="23016"/>
                    <a:pt x="43063" y="345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7" name="任意多边形: 形状 730"/>
            <p:cNvSpPr/>
            <p:nvPr/>
          </p:nvSpPr>
          <p:spPr>
            <a:xfrm>
              <a:off x="6597530" y="4513443"/>
              <a:ext cx="52425" cy="35076"/>
            </a:xfrm>
            <a:custGeom>
              <a:avLst/>
              <a:gdLst>
                <a:gd name="connsiteX0" fmla="*/ 52425 w 52425"/>
                <a:gd name="connsiteY0" fmla="*/ 17336 h 35076"/>
                <a:gd name="connsiteX1" fmla="*/ 23495 w 52425"/>
                <a:gd name="connsiteY1" fmla="*/ 34864 h 35076"/>
                <a:gd name="connsiteX2" fmla="*/ 0 w 52425"/>
                <a:gd name="connsiteY2" fmla="*/ 14566 h 35076"/>
                <a:gd name="connsiteX3" fmla="*/ 17582 w 52425"/>
                <a:gd name="connsiteY3" fmla="*/ 21 h 35076"/>
                <a:gd name="connsiteX4" fmla="*/ 52425 w 52425"/>
                <a:gd name="connsiteY4" fmla="*/ 17336 h 3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25" h="35076">
                  <a:moveTo>
                    <a:pt x="52425" y="17336"/>
                  </a:moveTo>
                  <a:cubicBezTo>
                    <a:pt x="36921" y="27139"/>
                    <a:pt x="28024" y="36622"/>
                    <a:pt x="23495" y="34864"/>
                  </a:cubicBezTo>
                  <a:cubicBezTo>
                    <a:pt x="14385" y="31348"/>
                    <a:pt x="7672" y="21651"/>
                    <a:pt x="0" y="14566"/>
                  </a:cubicBezTo>
                  <a:cubicBezTo>
                    <a:pt x="5914" y="9344"/>
                    <a:pt x="12307" y="-512"/>
                    <a:pt x="17582" y="21"/>
                  </a:cubicBezTo>
                  <a:cubicBezTo>
                    <a:pt x="26799" y="926"/>
                    <a:pt x="35376" y="8332"/>
                    <a:pt x="52425" y="173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8" name="任意多边形: 形状 731"/>
            <p:cNvSpPr/>
            <p:nvPr/>
          </p:nvSpPr>
          <p:spPr>
            <a:xfrm>
              <a:off x="10616546" y="4581446"/>
              <a:ext cx="42016" cy="56261"/>
            </a:xfrm>
            <a:custGeom>
              <a:avLst/>
              <a:gdLst>
                <a:gd name="connsiteX0" fmla="*/ 4722 w 42016"/>
                <a:gd name="connsiteY0" fmla="*/ 0 h 56261"/>
                <a:gd name="connsiteX1" fmla="*/ 42016 w 42016"/>
                <a:gd name="connsiteY1" fmla="*/ 56261 h 56261"/>
                <a:gd name="connsiteX2" fmla="*/ 4722 w 42016"/>
                <a:gd name="connsiteY2" fmla="*/ 0 h 5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016" h="56261">
                  <a:moveTo>
                    <a:pt x="4722" y="0"/>
                  </a:moveTo>
                  <a:cubicBezTo>
                    <a:pt x="16496" y="17741"/>
                    <a:pt x="28218" y="35483"/>
                    <a:pt x="42016" y="56261"/>
                  </a:cubicBezTo>
                  <a:cubicBezTo>
                    <a:pt x="4402" y="52106"/>
                    <a:pt x="-7745" y="36122"/>
                    <a:pt x="472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9" name="任意多边形: 形状 732"/>
            <p:cNvSpPr/>
            <p:nvPr/>
          </p:nvSpPr>
          <p:spPr>
            <a:xfrm>
              <a:off x="6088089" y="5655558"/>
              <a:ext cx="54982" cy="34606"/>
            </a:xfrm>
            <a:custGeom>
              <a:avLst/>
              <a:gdLst>
                <a:gd name="connsiteX0" fmla="*/ 54982 w 54982"/>
                <a:gd name="connsiteY0" fmla="*/ 21276 h 34606"/>
                <a:gd name="connsiteX1" fmla="*/ 20938 w 54982"/>
                <a:gd name="connsiteY1" fmla="*/ 34436 h 34606"/>
                <a:gd name="connsiteX2" fmla="*/ 0 w 54982"/>
                <a:gd name="connsiteY2" fmla="*/ 16907 h 34606"/>
                <a:gd name="connsiteX3" fmla="*/ 20618 w 54982"/>
                <a:gd name="connsiteY3" fmla="*/ 18 h 34606"/>
                <a:gd name="connsiteX4" fmla="*/ 54982 w 54982"/>
                <a:gd name="connsiteY4" fmla="*/ 21276 h 34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82" h="34606">
                  <a:moveTo>
                    <a:pt x="54982" y="21276"/>
                  </a:moveTo>
                  <a:cubicBezTo>
                    <a:pt x="37507" y="28522"/>
                    <a:pt x="28397" y="35821"/>
                    <a:pt x="20938" y="34436"/>
                  </a:cubicBezTo>
                  <a:cubicBezTo>
                    <a:pt x="13160" y="32944"/>
                    <a:pt x="6926" y="23087"/>
                    <a:pt x="0" y="16907"/>
                  </a:cubicBezTo>
                  <a:cubicBezTo>
                    <a:pt x="6926" y="10833"/>
                    <a:pt x="14225" y="-515"/>
                    <a:pt x="20618" y="18"/>
                  </a:cubicBezTo>
                  <a:cubicBezTo>
                    <a:pt x="29676" y="711"/>
                    <a:pt x="38094" y="10141"/>
                    <a:pt x="54982" y="212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0" name="任意多边形: 形状 733"/>
            <p:cNvSpPr/>
            <p:nvPr/>
          </p:nvSpPr>
          <p:spPr>
            <a:xfrm>
              <a:off x="6450616" y="4691091"/>
              <a:ext cx="40307" cy="45382"/>
            </a:xfrm>
            <a:custGeom>
              <a:avLst/>
              <a:gdLst>
                <a:gd name="connsiteX0" fmla="*/ 17289 w 40307"/>
                <a:gd name="connsiteY0" fmla="*/ 0 h 45382"/>
                <a:gd name="connsiteX1" fmla="*/ 40252 w 40307"/>
                <a:gd name="connsiteY1" fmla="*/ 30315 h 45382"/>
                <a:gd name="connsiteX2" fmla="*/ 23310 w 40307"/>
                <a:gd name="connsiteY2" fmla="*/ 45286 h 45382"/>
                <a:gd name="connsiteX3" fmla="*/ 187 w 40307"/>
                <a:gd name="connsiteY3" fmla="*/ 24987 h 45382"/>
                <a:gd name="connsiteX4" fmla="*/ 17289 w 40307"/>
                <a:gd name="connsiteY4" fmla="*/ 0 h 45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07" h="45382">
                  <a:moveTo>
                    <a:pt x="17289" y="0"/>
                  </a:moveTo>
                  <a:cubicBezTo>
                    <a:pt x="27945" y="13213"/>
                    <a:pt x="36256" y="20832"/>
                    <a:pt x="40252" y="30315"/>
                  </a:cubicBezTo>
                  <a:cubicBezTo>
                    <a:pt x="41317" y="32766"/>
                    <a:pt x="26719" y="46671"/>
                    <a:pt x="23310" y="45286"/>
                  </a:cubicBezTo>
                  <a:cubicBezTo>
                    <a:pt x="14093" y="41610"/>
                    <a:pt x="5142" y="33618"/>
                    <a:pt x="187" y="24987"/>
                  </a:cubicBezTo>
                  <a:cubicBezTo>
                    <a:pt x="-1518" y="22004"/>
                    <a:pt x="8765" y="12094"/>
                    <a:pt x="1728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1" name="任意多边形: 形状 734"/>
            <p:cNvSpPr/>
            <p:nvPr/>
          </p:nvSpPr>
          <p:spPr>
            <a:xfrm>
              <a:off x="6289052" y="5624675"/>
              <a:ext cx="46458" cy="42660"/>
            </a:xfrm>
            <a:custGeom>
              <a:avLst/>
              <a:gdLst>
                <a:gd name="connsiteX0" fmla="*/ 0 w 46458"/>
                <a:gd name="connsiteY0" fmla="*/ 0 h 42660"/>
                <a:gd name="connsiteX1" fmla="*/ 46458 w 46458"/>
                <a:gd name="connsiteY1" fmla="*/ 20086 h 42660"/>
                <a:gd name="connsiteX2" fmla="*/ 33085 w 46458"/>
                <a:gd name="connsiteY2" fmla="*/ 40598 h 42660"/>
                <a:gd name="connsiteX3" fmla="*/ 0 w 46458"/>
                <a:gd name="connsiteY3" fmla="*/ 0 h 4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458" h="42660">
                  <a:moveTo>
                    <a:pt x="0" y="0"/>
                  </a:moveTo>
                  <a:cubicBezTo>
                    <a:pt x="19873" y="8631"/>
                    <a:pt x="33192" y="14332"/>
                    <a:pt x="46458" y="20086"/>
                  </a:cubicBezTo>
                  <a:cubicBezTo>
                    <a:pt x="42089" y="27171"/>
                    <a:pt x="39159" y="38573"/>
                    <a:pt x="33085" y="40598"/>
                  </a:cubicBezTo>
                  <a:cubicBezTo>
                    <a:pt x="10336" y="48323"/>
                    <a:pt x="2664" y="3425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2" name="任意多边形: 形状 735"/>
            <p:cNvSpPr/>
            <p:nvPr/>
          </p:nvSpPr>
          <p:spPr>
            <a:xfrm>
              <a:off x="7855216" y="3331021"/>
              <a:ext cx="49000" cy="39650"/>
            </a:xfrm>
            <a:custGeom>
              <a:avLst/>
              <a:gdLst>
                <a:gd name="connsiteX0" fmla="*/ 49001 w 49000"/>
                <a:gd name="connsiteY0" fmla="*/ 32180 h 39650"/>
                <a:gd name="connsiteX1" fmla="*/ 145 w 49000"/>
                <a:gd name="connsiteY1" fmla="*/ 19926 h 39650"/>
                <a:gd name="connsiteX2" fmla="*/ 7977 w 49000"/>
                <a:gd name="connsiteY2" fmla="*/ 0 h 39650"/>
                <a:gd name="connsiteX3" fmla="*/ 49001 w 49000"/>
                <a:gd name="connsiteY3" fmla="*/ 32180 h 3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000" h="39650">
                  <a:moveTo>
                    <a:pt x="49001" y="32180"/>
                  </a:moveTo>
                  <a:cubicBezTo>
                    <a:pt x="19805" y="44327"/>
                    <a:pt x="4567" y="42622"/>
                    <a:pt x="145" y="19926"/>
                  </a:cubicBezTo>
                  <a:cubicBezTo>
                    <a:pt x="-1027" y="14012"/>
                    <a:pt x="5206" y="6660"/>
                    <a:pt x="7977" y="0"/>
                  </a:cubicBezTo>
                  <a:cubicBezTo>
                    <a:pt x="20124" y="9537"/>
                    <a:pt x="32271" y="19073"/>
                    <a:pt x="49001" y="321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3" name="任意多边形: 形状 736"/>
            <p:cNvSpPr/>
            <p:nvPr/>
          </p:nvSpPr>
          <p:spPr>
            <a:xfrm>
              <a:off x="8265758" y="3228449"/>
              <a:ext cx="47363" cy="39265"/>
            </a:xfrm>
            <a:custGeom>
              <a:avLst/>
              <a:gdLst>
                <a:gd name="connsiteX0" fmla="*/ 47364 w 47363"/>
                <a:gd name="connsiteY0" fmla="*/ 28675 h 39265"/>
                <a:gd name="connsiteX1" fmla="*/ 24135 w 47363"/>
                <a:gd name="connsiteY1" fmla="*/ 39011 h 39265"/>
                <a:gd name="connsiteX2" fmla="*/ 0 w 47363"/>
                <a:gd name="connsiteY2" fmla="*/ 9868 h 39265"/>
                <a:gd name="connsiteX3" fmla="*/ 18381 w 47363"/>
                <a:gd name="connsiteY3" fmla="*/ 278 h 39265"/>
                <a:gd name="connsiteX4" fmla="*/ 47364 w 47363"/>
                <a:gd name="connsiteY4" fmla="*/ 28675 h 3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63" h="39265">
                  <a:moveTo>
                    <a:pt x="47364" y="28675"/>
                  </a:moveTo>
                  <a:cubicBezTo>
                    <a:pt x="34950" y="34376"/>
                    <a:pt x="25786" y="40609"/>
                    <a:pt x="24135" y="39011"/>
                  </a:cubicBezTo>
                  <a:cubicBezTo>
                    <a:pt x="15078" y="30380"/>
                    <a:pt x="7885" y="19778"/>
                    <a:pt x="0" y="9868"/>
                  </a:cubicBezTo>
                  <a:cubicBezTo>
                    <a:pt x="6287" y="6405"/>
                    <a:pt x="15450" y="-1586"/>
                    <a:pt x="18381" y="278"/>
                  </a:cubicBezTo>
                  <a:cubicBezTo>
                    <a:pt x="27811" y="6352"/>
                    <a:pt x="34950" y="15995"/>
                    <a:pt x="47364" y="286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4" name="任意多边形: 形状 737"/>
            <p:cNvSpPr/>
            <p:nvPr/>
          </p:nvSpPr>
          <p:spPr>
            <a:xfrm>
              <a:off x="9291245" y="3338037"/>
              <a:ext cx="35846" cy="45835"/>
            </a:xfrm>
            <a:custGeom>
              <a:avLst/>
              <a:gdLst>
                <a:gd name="connsiteX0" fmla="*/ 32819 w 35846"/>
                <a:gd name="connsiteY0" fmla="*/ 45835 h 45835"/>
                <a:gd name="connsiteX1" fmla="*/ 0 w 35846"/>
                <a:gd name="connsiteY1" fmla="*/ 7848 h 45835"/>
                <a:gd name="connsiteX2" fmla="*/ 13533 w 35846"/>
                <a:gd name="connsiteY2" fmla="*/ 123 h 45835"/>
                <a:gd name="connsiteX3" fmla="*/ 32819 w 35846"/>
                <a:gd name="connsiteY3" fmla="*/ 45835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46" h="45835">
                  <a:moveTo>
                    <a:pt x="32819" y="45835"/>
                  </a:moveTo>
                  <a:cubicBezTo>
                    <a:pt x="8791" y="41946"/>
                    <a:pt x="427" y="27614"/>
                    <a:pt x="0" y="7848"/>
                  </a:cubicBezTo>
                  <a:cubicBezTo>
                    <a:pt x="-53" y="5185"/>
                    <a:pt x="9857" y="-942"/>
                    <a:pt x="13533" y="123"/>
                  </a:cubicBezTo>
                  <a:cubicBezTo>
                    <a:pt x="35110" y="6516"/>
                    <a:pt x="39852" y="22074"/>
                    <a:pt x="32819" y="458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5" name="任意多边形: 形状 738"/>
            <p:cNvSpPr/>
            <p:nvPr/>
          </p:nvSpPr>
          <p:spPr>
            <a:xfrm>
              <a:off x="6554268" y="4337361"/>
              <a:ext cx="51412" cy="35152"/>
            </a:xfrm>
            <a:custGeom>
              <a:avLst/>
              <a:gdLst>
                <a:gd name="connsiteX0" fmla="*/ 51413 w 51412"/>
                <a:gd name="connsiteY0" fmla="*/ 19040 h 35152"/>
                <a:gd name="connsiteX1" fmla="*/ 21844 w 51412"/>
                <a:gd name="connsiteY1" fmla="*/ 35024 h 35152"/>
                <a:gd name="connsiteX2" fmla="*/ 0 w 51412"/>
                <a:gd name="connsiteY2" fmla="*/ 18028 h 35152"/>
                <a:gd name="connsiteX3" fmla="*/ 15983 w 51412"/>
                <a:gd name="connsiteY3" fmla="*/ 20 h 35152"/>
                <a:gd name="connsiteX4" fmla="*/ 51413 w 51412"/>
                <a:gd name="connsiteY4" fmla="*/ 19040 h 3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1" h="35152">
                  <a:moveTo>
                    <a:pt x="51413" y="19040"/>
                  </a:moveTo>
                  <a:cubicBezTo>
                    <a:pt x="36069" y="27831"/>
                    <a:pt x="27917" y="36302"/>
                    <a:pt x="21844" y="35024"/>
                  </a:cubicBezTo>
                  <a:cubicBezTo>
                    <a:pt x="13746" y="33319"/>
                    <a:pt x="7192" y="24048"/>
                    <a:pt x="0" y="18028"/>
                  </a:cubicBezTo>
                  <a:cubicBezTo>
                    <a:pt x="5381" y="11635"/>
                    <a:pt x="11614" y="-566"/>
                    <a:pt x="15983" y="20"/>
                  </a:cubicBezTo>
                  <a:cubicBezTo>
                    <a:pt x="25680" y="1459"/>
                    <a:pt x="34417" y="9291"/>
                    <a:pt x="51413" y="190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6" name="任意多边形: 形状 739"/>
            <p:cNvSpPr/>
            <p:nvPr/>
          </p:nvSpPr>
          <p:spPr>
            <a:xfrm>
              <a:off x="10908647" y="4977245"/>
              <a:ext cx="51732" cy="61429"/>
            </a:xfrm>
            <a:custGeom>
              <a:avLst/>
              <a:gdLst>
                <a:gd name="connsiteX0" fmla="*/ 38520 w 51732"/>
                <a:gd name="connsiteY0" fmla="*/ 61429 h 61429"/>
                <a:gd name="connsiteX1" fmla="*/ 0 w 51732"/>
                <a:gd name="connsiteY1" fmla="*/ 10656 h 61429"/>
                <a:gd name="connsiteX2" fmla="*/ 14172 w 51732"/>
                <a:gd name="connsiteY2" fmla="*/ 0 h 61429"/>
                <a:gd name="connsiteX3" fmla="*/ 51733 w 51732"/>
                <a:gd name="connsiteY3" fmla="*/ 51733 h 61429"/>
                <a:gd name="connsiteX4" fmla="*/ 38520 w 51732"/>
                <a:gd name="connsiteY4" fmla="*/ 61429 h 6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32" h="61429">
                  <a:moveTo>
                    <a:pt x="38520" y="61429"/>
                  </a:moveTo>
                  <a:cubicBezTo>
                    <a:pt x="25680" y="44487"/>
                    <a:pt x="12840" y="27598"/>
                    <a:pt x="0" y="10656"/>
                  </a:cubicBezTo>
                  <a:cubicBezTo>
                    <a:pt x="4742" y="7086"/>
                    <a:pt x="9430" y="3570"/>
                    <a:pt x="14172" y="0"/>
                  </a:cubicBezTo>
                  <a:cubicBezTo>
                    <a:pt x="26692" y="17262"/>
                    <a:pt x="39212" y="34524"/>
                    <a:pt x="51733" y="51733"/>
                  </a:cubicBezTo>
                  <a:cubicBezTo>
                    <a:pt x="47311" y="54983"/>
                    <a:pt x="42942" y="58233"/>
                    <a:pt x="38520" y="614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7" name="任意多边形: 形状 740"/>
            <p:cNvSpPr/>
            <p:nvPr/>
          </p:nvSpPr>
          <p:spPr>
            <a:xfrm>
              <a:off x="7814221" y="3162318"/>
              <a:ext cx="46094" cy="40496"/>
            </a:xfrm>
            <a:custGeom>
              <a:avLst/>
              <a:gdLst>
                <a:gd name="connsiteX0" fmla="*/ 46095 w 46094"/>
                <a:gd name="connsiteY0" fmla="*/ 25279 h 40496"/>
                <a:gd name="connsiteX1" fmla="*/ 23079 w 46094"/>
                <a:gd name="connsiteY1" fmla="*/ 40357 h 40496"/>
                <a:gd name="connsiteX2" fmla="*/ 63 w 46094"/>
                <a:gd name="connsiteY2" fmla="*/ 14677 h 40496"/>
                <a:gd name="connsiteX3" fmla="*/ 13009 w 46094"/>
                <a:gd name="connsiteY3" fmla="*/ 25 h 40496"/>
                <a:gd name="connsiteX4" fmla="*/ 46095 w 46094"/>
                <a:gd name="connsiteY4" fmla="*/ 25279 h 4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94" h="40496">
                  <a:moveTo>
                    <a:pt x="46095" y="25279"/>
                  </a:moveTo>
                  <a:cubicBezTo>
                    <a:pt x="34161" y="33271"/>
                    <a:pt x="24784" y="41689"/>
                    <a:pt x="23079" y="40357"/>
                  </a:cubicBezTo>
                  <a:cubicBezTo>
                    <a:pt x="14075" y="33324"/>
                    <a:pt x="6137" y="24373"/>
                    <a:pt x="63" y="14677"/>
                  </a:cubicBezTo>
                  <a:cubicBezTo>
                    <a:pt x="-1003" y="12972"/>
                    <a:pt x="11784" y="-667"/>
                    <a:pt x="13009" y="25"/>
                  </a:cubicBezTo>
                  <a:cubicBezTo>
                    <a:pt x="22919" y="5779"/>
                    <a:pt x="31603" y="13718"/>
                    <a:pt x="46095" y="252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8" name="任意多边形: 形状 741"/>
            <p:cNvSpPr/>
            <p:nvPr/>
          </p:nvSpPr>
          <p:spPr>
            <a:xfrm>
              <a:off x="8646800" y="3147479"/>
              <a:ext cx="40353" cy="41128"/>
            </a:xfrm>
            <a:custGeom>
              <a:avLst/>
              <a:gdLst>
                <a:gd name="connsiteX0" fmla="*/ 12467 w 40353"/>
                <a:gd name="connsiteY0" fmla="*/ 0 h 41128"/>
                <a:gd name="connsiteX1" fmla="*/ 40278 w 40353"/>
                <a:gd name="connsiteY1" fmla="*/ 33831 h 41128"/>
                <a:gd name="connsiteX2" fmla="*/ 20938 w 40353"/>
                <a:gd name="connsiteY2" fmla="*/ 40704 h 41128"/>
                <a:gd name="connsiteX3" fmla="*/ 0 w 40353"/>
                <a:gd name="connsiteY3" fmla="*/ 7779 h 41128"/>
                <a:gd name="connsiteX4" fmla="*/ 12467 w 40353"/>
                <a:gd name="connsiteY4" fmla="*/ 0 h 41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3" h="41128">
                  <a:moveTo>
                    <a:pt x="12467" y="0"/>
                  </a:moveTo>
                  <a:cubicBezTo>
                    <a:pt x="31061" y="2824"/>
                    <a:pt x="41343" y="14332"/>
                    <a:pt x="40278" y="33831"/>
                  </a:cubicBezTo>
                  <a:cubicBezTo>
                    <a:pt x="40118" y="36708"/>
                    <a:pt x="22696" y="42782"/>
                    <a:pt x="20938" y="40704"/>
                  </a:cubicBezTo>
                  <a:cubicBezTo>
                    <a:pt x="12520" y="31008"/>
                    <a:pt x="6713" y="18967"/>
                    <a:pt x="0" y="7779"/>
                  </a:cubicBezTo>
                  <a:cubicBezTo>
                    <a:pt x="4155" y="5168"/>
                    <a:pt x="8311" y="2611"/>
                    <a:pt x="1246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9" name="任意多边形: 形状 742"/>
            <p:cNvSpPr/>
            <p:nvPr/>
          </p:nvSpPr>
          <p:spPr>
            <a:xfrm>
              <a:off x="10201973" y="4125017"/>
              <a:ext cx="49281" cy="61802"/>
            </a:xfrm>
            <a:custGeom>
              <a:avLst/>
              <a:gdLst>
                <a:gd name="connsiteX0" fmla="*/ 33512 w 49281"/>
                <a:gd name="connsiteY0" fmla="*/ 61802 h 61802"/>
                <a:gd name="connsiteX1" fmla="*/ 0 w 49281"/>
                <a:gd name="connsiteY1" fmla="*/ 8844 h 61802"/>
                <a:gd name="connsiteX2" fmla="*/ 12893 w 49281"/>
                <a:gd name="connsiteY2" fmla="*/ 0 h 61802"/>
                <a:gd name="connsiteX3" fmla="*/ 49282 w 49281"/>
                <a:gd name="connsiteY3" fmla="*/ 51093 h 61802"/>
                <a:gd name="connsiteX4" fmla="*/ 33512 w 49281"/>
                <a:gd name="connsiteY4" fmla="*/ 61802 h 6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81" h="61801">
                  <a:moveTo>
                    <a:pt x="33512" y="61802"/>
                  </a:moveTo>
                  <a:cubicBezTo>
                    <a:pt x="22323" y="44167"/>
                    <a:pt x="11188" y="26479"/>
                    <a:pt x="0" y="8844"/>
                  </a:cubicBezTo>
                  <a:cubicBezTo>
                    <a:pt x="4315" y="5914"/>
                    <a:pt x="8578" y="2930"/>
                    <a:pt x="12893" y="0"/>
                  </a:cubicBezTo>
                  <a:cubicBezTo>
                    <a:pt x="25041" y="17049"/>
                    <a:pt x="37135" y="34044"/>
                    <a:pt x="49282" y="51093"/>
                  </a:cubicBezTo>
                  <a:cubicBezTo>
                    <a:pt x="44007" y="54663"/>
                    <a:pt x="38733" y="58232"/>
                    <a:pt x="33512" y="618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0" name="任意多边形: 形状 743"/>
            <p:cNvSpPr/>
            <p:nvPr/>
          </p:nvSpPr>
          <p:spPr>
            <a:xfrm>
              <a:off x="7735348" y="3486854"/>
              <a:ext cx="39760" cy="38119"/>
            </a:xfrm>
            <a:custGeom>
              <a:avLst/>
              <a:gdLst>
                <a:gd name="connsiteX0" fmla="*/ 32 w 39760"/>
                <a:gd name="connsiteY0" fmla="*/ 2774 h 38119"/>
                <a:gd name="connsiteX1" fmla="*/ 39724 w 39760"/>
                <a:gd name="connsiteY1" fmla="*/ 20036 h 38119"/>
                <a:gd name="connsiteX2" fmla="*/ 26085 w 39760"/>
                <a:gd name="connsiteY2" fmla="*/ 38098 h 38119"/>
                <a:gd name="connsiteX3" fmla="*/ 32 w 39760"/>
                <a:gd name="connsiteY3" fmla="*/ 2774 h 3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0" h="38119">
                  <a:moveTo>
                    <a:pt x="32" y="2774"/>
                  </a:moveTo>
                  <a:cubicBezTo>
                    <a:pt x="18999" y="-1062"/>
                    <a:pt x="36634" y="-4791"/>
                    <a:pt x="39724" y="20036"/>
                  </a:cubicBezTo>
                  <a:cubicBezTo>
                    <a:pt x="40416" y="25684"/>
                    <a:pt x="31093" y="37938"/>
                    <a:pt x="26085" y="38098"/>
                  </a:cubicBezTo>
                  <a:cubicBezTo>
                    <a:pt x="3175" y="38790"/>
                    <a:pt x="-394" y="22754"/>
                    <a:pt x="32" y="27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1" name="任意多边形: 形状 744"/>
            <p:cNvSpPr/>
            <p:nvPr/>
          </p:nvSpPr>
          <p:spPr>
            <a:xfrm>
              <a:off x="6030922" y="6228216"/>
              <a:ext cx="42941" cy="40478"/>
            </a:xfrm>
            <a:custGeom>
              <a:avLst/>
              <a:gdLst>
                <a:gd name="connsiteX0" fmla="*/ 20938 w 42941"/>
                <a:gd name="connsiteY0" fmla="*/ 40479 h 40478"/>
                <a:gd name="connsiteX1" fmla="*/ 0 w 42941"/>
                <a:gd name="connsiteY1" fmla="*/ 16237 h 40478"/>
                <a:gd name="connsiteX2" fmla="*/ 22536 w 42941"/>
                <a:gd name="connsiteY2" fmla="*/ 41 h 40478"/>
                <a:gd name="connsiteX3" fmla="*/ 42942 w 42941"/>
                <a:gd name="connsiteY3" fmla="*/ 19860 h 40478"/>
                <a:gd name="connsiteX4" fmla="*/ 20938 w 42941"/>
                <a:gd name="connsiteY4" fmla="*/ 40479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41" h="40478">
                  <a:moveTo>
                    <a:pt x="20938" y="40479"/>
                  </a:moveTo>
                  <a:cubicBezTo>
                    <a:pt x="12094" y="30302"/>
                    <a:pt x="6020" y="23270"/>
                    <a:pt x="0" y="16237"/>
                  </a:cubicBezTo>
                  <a:cubicBezTo>
                    <a:pt x="7565" y="10377"/>
                    <a:pt x="15770" y="-758"/>
                    <a:pt x="22536" y="41"/>
                  </a:cubicBezTo>
                  <a:cubicBezTo>
                    <a:pt x="29995" y="946"/>
                    <a:pt x="36176" y="12774"/>
                    <a:pt x="42942" y="19860"/>
                  </a:cubicBezTo>
                  <a:cubicBezTo>
                    <a:pt x="36868" y="25614"/>
                    <a:pt x="30741" y="31315"/>
                    <a:pt x="20938" y="404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2" name="任意多边形: 形状 745"/>
            <p:cNvSpPr/>
            <p:nvPr/>
          </p:nvSpPr>
          <p:spPr>
            <a:xfrm>
              <a:off x="7532818" y="3302115"/>
              <a:ext cx="49548" cy="37440"/>
            </a:xfrm>
            <a:custGeom>
              <a:avLst/>
              <a:gdLst>
                <a:gd name="connsiteX0" fmla="*/ 49548 w 49548"/>
                <a:gd name="connsiteY0" fmla="*/ 26668 h 37440"/>
                <a:gd name="connsiteX1" fmla="*/ 22750 w 49548"/>
                <a:gd name="connsiteY1" fmla="*/ 37004 h 37440"/>
                <a:gd name="connsiteX2" fmla="*/ 0 w 49548"/>
                <a:gd name="connsiteY2" fmla="*/ 14574 h 37440"/>
                <a:gd name="connsiteX3" fmla="*/ 15930 w 49548"/>
                <a:gd name="connsiteY3" fmla="*/ 83 h 37440"/>
                <a:gd name="connsiteX4" fmla="*/ 49548 w 49548"/>
                <a:gd name="connsiteY4" fmla="*/ 26668 h 3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8" h="37440">
                  <a:moveTo>
                    <a:pt x="49548" y="26668"/>
                  </a:moveTo>
                  <a:cubicBezTo>
                    <a:pt x="35536" y="32422"/>
                    <a:pt x="26532" y="39242"/>
                    <a:pt x="22750" y="37004"/>
                  </a:cubicBezTo>
                  <a:cubicBezTo>
                    <a:pt x="13852" y="31836"/>
                    <a:pt x="7459" y="22300"/>
                    <a:pt x="0" y="14574"/>
                  </a:cubicBezTo>
                  <a:cubicBezTo>
                    <a:pt x="5488" y="9460"/>
                    <a:pt x="13799" y="-1036"/>
                    <a:pt x="15930" y="83"/>
                  </a:cubicBezTo>
                  <a:cubicBezTo>
                    <a:pt x="26000" y="5517"/>
                    <a:pt x="34417" y="14095"/>
                    <a:pt x="49548" y="266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3" name="任意多边形: 形状 746"/>
            <p:cNvSpPr/>
            <p:nvPr/>
          </p:nvSpPr>
          <p:spPr>
            <a:xfrm>
              <a:off x="10811469" y="4919599"/>
              <a:ext cx="43591" cy="58978"/>
            </a:xfrm>
            <a:custGeom>
              <a:avLst/>
              <a:gdLst>
                <a:gd name="connsiteX0" fmla="*/ 41983 w 43591"/>
                <a:gd name="connsiteY0" fmla="*/ 58978 h 58978"/>
                <a:gd name="connsiteX1" fmla="*/ 0 w 43591"/>
                <a:gd name="connsiteY1" fmla="*/ 0 h 58978"/>
                <a:gd name="connsiteX2" fmla="*/ 41983 w 43591"/>
                <a:gd name="connsiteY2" fmla="*/ 58978 h 5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91" h="58977">
                  <a:moveTo>
                    <a:pt x="41983" y="58978"/>
                  </a:moveTo>
                  <a:cubicBezTo>
                    <a:pt x="29409" y="41343"/>
                    <a:pt x="16889" y="23708"/>
                    <a:pt x="0" y="0"/>
                  </a:cubicBezTo>
                  <a:cubicBezTo>
                    <a:pt x="39745" y="9750"/>
                    <a:pt x="47577" y="20512"/>
                    <a:pt x="41983" y="589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4" name="任意多边形: 形状 747"/>
            <p:cNvSpPr/>
            <p:nvPr/>
          </p:nvSpPr>
          <p:spPr>
            <a:xfrm>
              <a:off x="10306237" y="4186606"/>
              <a:ext cx="46085" cy="49494"/>
            </a:xfrm>
            <a:custGeom>
              <a:avLst/>
              <a:gdLst>
                <a:gd name="connsiteX0" fmla="*/ 46085 w 46085"/>
                <a:gd name="connsiteY0" fmla="*/ 49495 h 49494"/>
                <a:gd name="connsiteX1" fmla="*/ 0 w 46085"/>
                <a:gd name="connsiteY1" fmla="*/ 0 h 49494"/>
                <a:gd name="connsiteX2" fmla="*/ 46085 w 46085"/>
                <a:gd name="connsiteY2" fmla="*/ 49495 h 49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5" h="49494">
                  <a:moveTo>
                    <a:pt x="46085" y="49495"/>
                  </a:moveTo>
                  <a:cubicBezTo>
                    <a:pt x="9910" y="46884"/>
                    <a:pt x="2611" y="27651"/>
                    <a:pt x="0" y="0"/>
                  </a:cubicBezTo>
                  <a:cubicBezTo>
                    <a:pt x="33458" y="1439"/>
                    <a:pt x="33032" y="28131"/>
                    <a:pt x="46085" y="49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5" name="任意多边形: 形状 748"/>
            <p:cNvSpPr/>
            <p:nvPr/>
          </p:nvSpPr>
          <p:spPr>
            <a:xfrm>
              <a:off x="8405985" y="3257746"/>
              <a:ext cx="44493" cy="40348"/>
            </a:xfrm>
            <a:custGeom>
              <a:avLst/>
              <a:gdLst>
                <a:gd name="connsiteX0" fmla="*/ 0 w 44493"/>
                <a:gd name="connsiteY0" fmla="*/ 7902 h 40348"/>
                <a:gd name="connsiteX1" fmla="*/ 44380 w 44493"/>
                <a:gd name="connsiteY1" fmla="*/ 20902 h 40348"/>
                <a:gd name="connsiteX2" fmla="*/ 34524 w 44493"/>
                <a:gd name="connsiteY2" fmla="*/ 40348 h 40348"/>
                <a:gd name="connsiteX3" fmla="*/ 0 w 44493"/>
                <a:gd name="connsiteY3" fmla="*/ 7902 h 40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93" h="40348">
                  <a:moveTo>
                    <a:pt x="0" y="7902"/>
                  </a:moveTo>
                  <a:cubicBezTo>
                    <a:pt x="28717" y="-7868"/>
                    <a:pt x="40651" y="1776"/>
                    <a:pt x="44380" y="20902"/>
                  </a:cubicBezTo>
                  <a:cubicBezTo>
                    <a:pt x="45499" y="26550"/>
                    <a:pt x="38040" y="33849"/>
                    <a:pt x="34524" y="40348"/>
                  </a:cubicBezTo>
                  <a:cubicBezTo>
                    <a:pt x="23016" y="29533"/>
                    <a:pt x="11508" y="18718"/>
                    <a:pt x="0" y="79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6" name="任意多边形: 形状 749"/>
            <p:cNvSpPr/>
            <p:nvPr/>
          </p:nvSpPr>
          <p:spPr>
            <a:xfrm>
              <a:off x="5930601" y="5866226"/>
              <a:ext cx="39372" cy="41086"/>
            </a:xfrm>
            <a:custGeom>
              <a:avLst/>
              <a:gdLst>
                <a:gd name="connsiteX0" fmla="*/ 21418 w 39372"/>
                <a:gd name="connsiteY0" fmla="*/ 41087 h 41086"/>
                <a:gd name="connsiteX1" fmla="*/ 0 w 39372"/>
                <a:gd name="connsiteY1" fmla="*/ 15673 h 41086"/>
                <a:gd name="connsiteX2" fmla="*/ 20938 w 39372"/>
                <a:gd name="connsiteY2" fmla="*/ 10 h 41086"/>
                <a:gd name="connsiteX3" fmla="*/ 39266 w 39372"/>
                <a:gd name="connsiteY3" fmla="*/ 17911 h 41086"/>
                <a:gd name="connsiteX4" fmla="*/ 21418 w 39372"/>
                <a:gd name="connsiteY4" fmla="*/ 41087 h 4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72" h="41086">
                  <a:moveTo>
                    <a:pt x="21418" y="41087"/>
                  </a:moveTo>
                  <a:cubicBezTo>
                    <a:pt x="12041" y="29952"/>
                    <a:pt x="6020" y="22813"/>
                    <a:pt x="0" y="15673"/>
                  </a:cubicBezTo>
                  <a:cubicBezTo>
                    <a:pt x="6979" y="10026"/>
                    <a:pt x="14278" y="-363"/>
                    <a:pt x="20938" y="10"/>
                  </a:cubicBezTo>
                  <a:cubicBezTo>
                    <a:pt x="27758" y="383"/>
                    <a:pt x="37188" y="10399"/>
                    <a:pt x="39266" y="17911"/>
                  </a:cubicBezTo>
                  <a:cubicBezTo>
                    <a:pt x="40544" y="22546"/>
                    <a:pt x="30102" y="30378"/>
                    <a:pt x="21418" y="410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7" name="任意多边形: 形状 750"/>
            <p:cNvSpPr/>
            <p:nvPr/>
          </p:nvSpPr>
          <p:spPr>
            <a:xfrm>
              <a:off x="9681131" y="3631300"/>
              <a:ext cx="38155" cy="42616"/>
            </a:xfrm>
            <a:custGeom>
              <a:avLst/>
              <a:gdLst>
                <a:gd name="connsiteX0" fmla="*/ 0 w 38155"/>
                <a:gd name="connsiteY0" fmla="*/ 47 h 42616"/>
                <a:gd name="connsiteX1" fmla="*/ 37881 w 38155"/>
                <a:gd name="connsiteY1" fmla="*/ 42615 h 42616"/>
                <a:gd name="connsiteX2" fmla="*/ 0 w 38155"/>
                <a:gd name="connsiteY2" fmla="*/ 47 h 4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55" h="42616">
                  <a:moveTo>
                    <a:pt x="0" y="47"/>
                  </a:moveTo>
                  <a:cubicBezTo>
                    <a:pt x="32659" y="-699"/>
                    <a:pt x="39745" y="7239"/>
                    <a:pt x="37881" y="42615"/>
                  </a:cubicBezTo>
                  <a:cubicBezTo>
                    <a:pt x="8312" y="42775"/>
                    <a:pt x="4422" y="21944"/>
                    <a:pt x="0" y="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8" name="任意多边形: 形状 751"/>
            <p:cNvSpPr/>
            <p:nvPr/>
          </p:nvSpPr>
          <p:spPr>
            <a:xfrm>
              <a:off x="11354208" y="5633199"/>
              <a:ext cx="45373" cy="60150"/>
            </a:xfrm>
            <a:custGeom>
              <a:avLst/>
              <a:gdLst>
                <a:gd name="connsiteX0" fmla="*/ 7299 w 45373"/>
                <a:gd name="connsiteY0" fmla="*/ 0 h 60150"/>
                <a:gd name="connsiteX1" fmla="*/ 45339 w 45373"/>
                <a:gd name="connsiteY1" fmla="*/ 60151 h 60150"/>
                <a:gd name="connsiteX2" fmla="*/ 0 w 45373"/>
                <a:gd name="connsiteY2" fmla="*/ 6820 h 60150"/>
                <a:gd name="connsiteX3" fmla="*/ 7299 w 45373"/>
                <a:gd name="connsiteY3" fmla="*/ 0 h 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3" h="60149">
                  <a:moveTo>
                    <a:pt x="7299" y="0"/>
                  </a:moveTo>
                  <a:cubicBezTo>
                    <a:pt x="36388" y="6766"/>
                    <a:pt x="46032" y="29143"/>
                    <a:pt x="45339" y="60151"/>
                  </a:cubicBezTo>
                  <a:cubicBezTo>
                    <a:pt x="30209" y="42356"/>
                    <a:pt x="15131" y="24614"/>
                    <a:pt x="0" y="6820"/>
                  </a:cubicBezTo>
                  <a:cubicBezTo>
                    <a:pt x="2451" y="4582"/>
                    <a:pt x="4902" y="2291"/>
                    <a:pt x="729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9" name="任意多边形: 形状 752"/>
            <p:cNvSpPr/>
            <p:nvPr/>
          </p:nvSpPr>
          <p:spPr>
            <a:xfrm>
              <a:off x="11122983" y="5301759"/>
              <a:ext cx="58232" cy="68301"/>
            </a:xfrm>
            <a:custGeom>
              <a:avLst/>
              <a:gdLst>
                <a:gd name="connsiteX0" fmla="*/ 46405 w 58232"/>
                <a:gd name="connsiteY0" fmla="*/ 68302 h 68301"/>
                <a:gd name="connsiteX1" fmla="*/ 0 w 58232"/>
                <a:gd name="connsiteY1" fmla="*/ 8684 h 68301"/>
                <a:gd name="connsiteX2" fmla="*/ 10816 w 58232"/>
                <a:gd name="connsiteY2" fmla="*/ 0 h 68301"/>
                <a:gd name="connsiteX3" fmla="*/ 58233 w 58232"/>
                <a:gd name="connsiteY3" fmla="*/ 58872 h 68301"/>
                <a:gd name="connsiteX4" fmla="*/ 46405 w 58232"/>
                <a:gd name="connsiteY4" fmla="*/ 68302 h 6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32" h="68301">
                  <a:moveTo>
                    <a:pt x="46405" y="68302"/>
                  </a:moveTo>
                  <a:cubicBezTo>
                    <a:pt x="30954" y="48429"/>
                    <a:pt x="15451" y="28557"/>
                    <a:pt x="0" y="8684"/>
                  </a:cubicBezTo>
                  <a:cubicBezTo>
                    <a:pt x="3623" y="5807"/>
                    <a:pt x="7246" y="2877"/>
                    <a:pt x="10816" y="0"/>
                  </a:cubicBezTo>
                  <a:cubicBezTo>
                    <a:pt x="26639" y="19606"/>
                    <a:pt x="42462" y="39212"/>
                    <a:pt x="58233" y="58872"/>
                  </a:cubicBezTo>
                  <a:cubicBezTo>
                    <a:pt x="54290" y="61962"/>
                    <a:pt x="50347" y="65105"/>
                    <a:pt x="46405" y="683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0" name="任意多边形: 形状 753"/>
            <p:cNvSpPr/>
            <p:nvPr/>
          </p:nvSpPr>
          <p:spPr>
            <a:xfrm>
              <a:off x="9124753" y="3139967"/>
              <a:ext cx="39372" cy="46351"/>
            </a:xfrm>
            <a:custGeom>
              <a:avLst/>
              <a:gdLst>
                <a:gd name="connsiteX0" fmla="*/ 25787 w 39372"/>
                <a:gd name="connsiteY0" fmla="*/ 46352 h 46351"/>
                <a:gd name="connsiteX1" fmla="*/ 0 w 39372"/>
                <a:gd name="connsiteY1" fmla="*/ 8418 h 46351"/>
                <a:gd name="connsiteX2" fmla="*/ 6020 w 39372"/>
                <a:gd name="connsiteY2" fmla="*/ 0 h 46351"/>
                <a:gd name="connsiteX3" fmla="*/ 31274 w 39372"/>
                <a:gd name="connsiteY3" fmla="*/ 7565 h 46351"/>
                <a:gd name="connsiteX4" fmla="*/ 39372 w 39372"/>
                <a:gd name="connsiteY4" fmla="*/ 40598 h 46351"/>
                <a:gd name="connsiteX5" fmla="*/ 25787 w 39372"/>
                <a:gd name="connsiteY5" fmla="*/ 46352 h 4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72" h="46351">
                  <a:moveTo>
                    <a:pt x="25787" y="46352"/>
                  </a:moveTo>
                  <a:cubicBezTo>
                    <a:pt x="17209" y="33725"/>
                    <a:pt x="8578" y="21098"/>
                    <a:pt x="0" y="8418"/>
                  </a:cubicBezTo>
                  <a:cubicBezTo>
                    <a:pt x="2025" y="5594"/>
                    <a:pt x="3996" y="2824"/>
                    <a:pt x="6020" y="0"/>
                  </a:cubicBezTo>
                  <a:cubicBezTo>
                    <a:pt x="14758" y="2291"/>
                    <a:pt x="27545" y="1918"/>
                    <a:pt x="31274" y="7565"/>
                  </a:cubicBezTo>
                  <a:cubicBezTo>
                    <a:pt x="37188" y="16463"/>
                    <a:pt x="36975" y="29356"/>
                    <a:pt x="39372" y="40598"/>
                  </a:cubicBezTo>
                  <a:cubicBezTo>
                    <a:pt x="34844" y="42516"/>
                    <a:pt x="30315" y="44434"/>
                    <a:pt x="25787" y="463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1" name="任意多边形: 形状 754"/>
            <p:cNvSpPr/>
            <p:nvPr/>
          </p:nvSpPr>
          <p:spPr>
            <a:xfrm>
              <a:off x="9002585" y="3095883"/>
              <a:ext cx="36390" cy="41793"/>
            </a:xfrm>
            <a:custGeom>
              <a:avLst/>
              <a:gdLst>
                <a:gd name="connsiteX0" fmla="*/ 36391 w 36390"/>
                <a:gd name="connsiteY0" fmla="*/ 41793 h 41793"/>
                <a:gd name="connsiteX1" fmla="*/ 2 w 36390"/>
                <a:gd name="connsiteY1" fmla="*/ 24 h 41793"/>
                <a:gd name="connsiteX2" fmla="*/ 36391 w 36390"/>
                <a:gd name="connsiteY2" fmla="*/ 41793 h 4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390" h="41793">
                  <a:moveTo>
                    <a:pt x="36391" y="41793"/>
                  </a:moveTo>
                  <a:cubicBezTo>
                    <a:pt x="3412" y="41154"/>
                    <a:pt x="-104" y="23572"/>
                    <a:pt x="2" y="24"/>
                  </a:cubicBezTo>
                  <a:cubicBezTo>
                    <a:pt x="29412" y="-722"/>
                    <a:pt x="34260" y="16220"/>
                    <a:pt x="36391" y="417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2" name="任意多边形: 形状 755"/>
            <p:cNvSpPr/>
            <p:nvPr/>
          </p:nvSpPr>
          <p:spPr>
            <a:xfrm>
              <a:off x="8777010" y="3186217"/>
              <a:ext cx="44735" cy="41125"/>
            </a:xfrm>
            <a:custGeom>
              <a:avLst/>
              <a:gdLst>
                <a:gd name="connsiteX0" fmla="*/ 0 w 44735"/>
                <a:gd name="connsiteY0" fmla="*/ 2819 h 41125"/>
                <a:gd name="connsiteX1" fmla="*/ 44700 w 44735"/>
                <a:gd name="connsiteY1" fmla="*/ 27113 h 41125"/>
                <a:gd name="connsiteX2" fmla="*/ 33299 w 44735"/>
                <a:gd name="connsiteY2" fmla="*/ 41126 h 41125"/>
                <a:gd name="connsiteX3" fmla="*/ 0 w 44735"/>
                <a:gd name="connsiteY3" fmla="*/ 2819 h 4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35" h="41125">
                  <a:moveTo>
                    <a:pt x="0" y="2819"/>
                  </a:moveTo>
                  <a:cubicBezTo>
                    <a:pt x="36388" y="-6771"/>
                    <a:pt x="41929" y="9798"/>
                    <a:pt x="44700" y="27113"/>
                  </a:cubicBezTo>
                  <a:cubicBezTo>
                    <a:pt x="45339" y="31109"/>
                    <a:pt x="37294" y="36437"/>
                    <a:pt x="33299" y="41126"/>
                  </a:cubicBezTo>
                  <a:cubicBezTo>
                    <a:pt x="23442" y="29777"/>
                    <a:pt x="13532" y="18429"/>
                    <a:pt x="0" y="28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3" name="任意多边形: 形状 756"/>
            <p:cNvSpPr/>
            <p:nvPr/>
          </p:nvSpPr>
          <p:spPr>
            <a:xfrm>
              <a:off x="7697561" y="3315996"/>
              <a:ext cx="36333" cy="48962"/>
            </a:xfrm>
            <a:custGeom>
              <a:avLst/>
              <a:gdLst>
                <a:gd name="connsiteX0" fmla="*/ 21036 w 36333"/>
                <a:gd name="connsiteY0" fmla="*/ 48962 h 48962"/>
                <a:gd name="connsiteX1" fmla="*/ 98 w 36333"/>
                <a:gd name="connsiteY1" fmla="*/ 16356 h 48962"/>
                <a:gd name="connsiteX2" fmla="*/ 13311 w 36333"/>
                <a:gd name="connsiteY2" fmla="*/ 0 h 48962"/>
                <a:gd name="connsiteX3" fmla="*/ 36114 w 36333"/>
                <a:gd name="connsiteY3" fmla="*/ 23655 h 48962"/>
                <a:gd name="connsiteX4" fmla="*/ 21036 w 36333"/>
                <a:gd name="connsiteY4" fmla="*/ 48962 h 48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33" h="48962">
                  <a:moveTo>
                    <a:pt x="21036" y="48962"/>
                  </a:moveTo>
                  <a:cubicBezTo>
                    <a:pt x="10753" y="33831"/>
                    <a:pt x="3028" y="25840"/>
                    <a:pt x="98" y="16356"/>
                  </a:cubicBezTo>
                  <a:cubicBezTo>
                    <a:pt x="-1074" y="12627"/>
                    <a:pt x="8569" y="5541"/>
                    <a:pt x="13311" y="0"/>
                  </a:cubicBezTo>
                  <a:cubicBezTo>
                    <a:pt x="21196" y="7725"/>
                    <a:pt x="30520" y="14545"/>
                    <a:pt x="36114" y="23655"/>
                  </a:cubicBezTo>
                  <a:cubicBezTo>
                    <a:pt x="37819" y="26479"/>
                    <a:pt x="29294" y="35536"/>
                    <a:pt x="21036" y="489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4" name="任意多边形: 形状 757"/>
            <p:cNvSpPr/>
            <p:nvPr/>
          </p:nvSpPr>
          <p:spPr>
            <a:xfrm>
              <a:off x="6043431" y="5478072"/>
              <a:ext cx="36565" cy="43723"/>
            </a:xfrm>
            <a:custGeom>
              <a:avLst/>
              <a:gdLst>
                <a:gd name="connsiteX0" fmla="*/ 17806 w 36565"/>
                <a:gd name="connsiteY0" fmla="*/ 43724 h 43723"/>
                <a:gd name="connsiteX1" fmla="*/ 65 w 36565"/>
                <a:gd name="connsiteY1" fmla="*/ 18737 h 43723"/>
                <a:gd name="connsiteX2" fmla="*/ 17486 w 36565"/>
                <a:gd name="connsiteY2" fmla="*/ 36 h 43723"/>
                <a:gd name="connsiteX3" fmla="*/ 36560 w 36565"/>
                <a:gd name="connsiteY3" fmla="*/ 15434 h 43723"/>
                <a:gd name="connsiteX4" fmla="*/ 17806 w 36565"/>
                <a:gd name="connsiteY4" fmla="*/ 43724 h 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5" h="43723">
                  <a:moveTo>
                    <a:pt x="17806" y="43724"/>
                  </a:moveTo>
                  <a:cubicBezTo>
                    <a:pt x="9015" y="32003"/>
                    <a:pt x="-894" y="24491"/>
                    <a:pt x="65" y="18737"/>
                  </a:cubicBezTo>
                  <a:cubicBezTo>
                    <a:pt x="1290" y="11331"/>
                    <a:pt x="10613" y="889"/>
                    <a:pt x="17486" y="36"/>
                  </a:cubicBezTo>
                  <a:cubicBezTo>
                    <a:pt x="23560" y="-710"/>
                    <a:pt x="36879" y="10266"/>
                    <a:pt x="36560" y="15434"/>
                  </a:cubicBezTo>
                  <a:cubicBezTo>
                    <a:pt x="36027" y="23585"/>
                    <a:pt x="26757" y="31150"/>
                    <a:pt x="17806" y="437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5" name="任意多边形: 形状 758"/>
            <p:cNvSpPr/>
            <p:nvPr/>
          </p:nvSpPr>
          <p:spPr>
            <a:xfrm>
              <a:off x="7575204" y="3473864"/>
              <a:ext cx="50104" cy="37335"/>
            </a:xfrm>
            <a:custGeom>
              <a:avLst/>
              <a:gdLst>
                <a:gd name="connsiteX0" fmla="*/ 50104 w 50104"/>
                <a:gd name="connsiteY0" fmla="*/ 21145 h 37335"/>
                <a:gd name="connsiteX1" fmla="*/ 23412 w 50104"/>
                <a:gd name="connsiteY1" fmla="*/ 37128 h 37335"/>
                <a:gd name="connsiteX2" fmla="*/ 23 w 50104"/>
                <a:gd name="connsiteY2" fmla="*/ 12407 h 37335"/>
                <a:gd name="connsiteX3" fmla="*/ 12543 w 50104"/>
                <a:gd name="connsiteY3" fmla="*/ 47 h 37335"/>
                <a:gd name="connsiteX4" fmla="*/ 50104 w 50104"/>
                <a:gd name="connsiteY4" fmla="*/ 21145 h 37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04" h="37335">
                  <a:moveTo>
                    <a:pt x="50104" y="21145"/>
                  </a:moveTo>
                  <a:cubicBezTo>
                    <a:pt x="35240" y="30309"/>
                    <a:pt x="25916" y="38780"/>
                    <a:pt x="23412" y="37128"/>
                  </a:cubicBezTo>
                  <a:cubicBezTo>
                    <a:pt x="14195" y="30841"/>
                    <a:pt x="6790" y="21518"/>
                    <a:pt x="23" y="12407"/>
                  </a:cubicBezTo>
                  <a:cubicBezTo>
                    <a:pt x="-563" y="11608"/>
                    <a:pt x="10039" y="-859"/>
                    <a:pt x="12543" y="47"/>
                  </a:cubicBezTo>
                  <a:cubicBezTo>
                    <a:pt x="23093" y="3883"/>
                    <a:pt x="32469" y="10756"/>
                    <a:pt x="50104" y="211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6" name="任意多边形: 形状 759"/>
            <p:cNvSpPr/>
            <p:nvPr/>
          </p:nvSpPr>
          <p:spPr>
            <a:xfrm>
              <a:off x="6798424" y="3787663"/>
              <a:ext cx="34598" cy="47310"/>
            </a:xfrm>
            <a:custGeom>
              <a:avLst/>
              <a:gdLst>
                <a:gd name="connsiteX0" fmla="*/ 17065 w 34598"/>
                <a:gd name="connsiteY0" fmla="*/ 0 h 47310"/>
                <a:gd name="connsiteX1" fmla="*/ 34593 w 34598"/>
                <a:gd name="connsiteY1" fmla="*/ 29196 h 47310"/>
                <a:gd name="connsiteX2" fmla="*/ 19462 w 34598"/>
                <a:gd name="connsiteY2" fmla="*/ 47310 h 47310"/>
                <a:gd name="connsiteX3" fmla="*/ 176 w 34598"/>
                <a:gd name="connsiteY3" fmla="*/ 25999 h 47310"/>
                <a:gd name="connsiteX4" fmla="*/ 17065 w 34598"/>
                <a:gd name="connsiteY4" fmla="*/ 0 h 47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98" h="47310">
                  <a:moveTo>
                    <a:pt x="17065" y="0"/>
                  </a:moveTo>
                  <a:cubicBezTo>
                    <a:pt x="25962" y="13959"/>
                    <a:pt x="34220" y="21418"/>
                    <a:pt x="34593" y="29196"/>
                  </a:cubicBezTo>
                  <a:cubicBezTo>
                    <a:pt x="34860" y="34950"/>
                    <a:pt x="24897" y="41237"/>
                    <a:pt x="19462" y="47310"/>
                  </a:cubicBezTo>
                  <a:cubicBezTo>
                    <a:pt x="12643" y="40331"/>
                    <a:pt x="3159" y="34311"/>
                    <a:pt x="176" y="25999"/>
                  </a:cubicBezTo>
                  <a:cubicBezTo>
                    <a:pt x="-1422" y="21524"/>
                    <a:pt x="8167" y="13053"/>
                    <a:pt x="1706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7" name="任意多边形: 形状 760"/>
            <p:cNvSpPr/>
            <p:nvPr/>
          </p:nvSpPr>
          <p:spPr>
            <a:xfrm>
              <a:off x="9405792" y="3380995"/>
              <a:ext cx="35409" cy="49654"/>
            </a:xfrm>
            <a:custGeom>
              <a:avLst/>
              <a:gdLst>
                <a:gd name="connsiteX0" fmla="*/ 10389 w 35409"/>
                <a:gd name="connsiteY0" fmla="*/ 0 h 49654"/>
                <a:gd name="connsiteX1" fmla="*/ 27811 w 35409"/>
                <a:gd name="connsiteY1" fmla="*/ 49655 h 49654"/>
                <a:gd name="connsiteX2" fmla="*/ 0 w 35409"/>
                <a:gd name="connsiteY2" fmla="*/ 7672 h 49654"/>
                <a:gd name="connsiteX3" fmla="*/ 10389 w 35409"/>
                <a:gd name="connsiteY3" fmla="*/ 0 h 4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09" h="49654">
                  <a:moveTo>
                    <a:pt x="10389" y="0"/>
                  </a:moveTo>
                  <a:cubicBezTo>
                    <a:pt x="37454" y="3623"/>
                    <a:pt x="41397" y="21098"/>
                    <a:pt x="27811" y="49655"/>
                  </a:cubicBezTo>
                  <a:cubicBezTo>
                    <a:pt x="18541" y="35643"/>
                    <a:pt x="9271" y="21684"/>
                    <a:pt x="0" y="7672"/>
                  </a:cubicBezTo>
                  <a:cubicBezTo>
                    <a:pt x="3463" y="5168"/>
                    <a:pt x="6926" y="2557"/>
                    <a:pt x="1038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8" name="任意多边形: 形状 761"/>
            <p:cNvSpPr/>
            <p:nvPr/>
          </p:nvSpPr>
          <p:spPr>
            <a:xfrm>
              <a:off x="10549823" y="4444789"/>
              <a:ext cx="41343" cy="48589"/>
            </a:xfrm>
            <a:custGeom>
              <a:avLst/>
              <a:gdLst>
                <a:gd name="connsiteX0" fmla="*/ 0 w 41343"/>
                <a:gd name="connsiteY0" fmla="*/ 0 h 48589"/>
                <a:gd name="connsiteX1" fmla="*/ 41343 w 41343"/>
                <a:gd name="connsiteY1" fmla="*/ 48589 h 48589"/>
                <a:gd name="connsiteX2" fmla="*/ 0 w 41343"/>
                <a:gd name="connsiteY2" fmla="*/ 0 h 4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343" h="48589">
                  <a:moveTo>
                    <a:pt x="0" y="0"/>
                  </a:moveTo>
                  <a:cubicBezTo>
                    <a:pt x="35483" y="3836"/>
                    <a:pt x="34470" y="27278"/>
                    <a:pt x="41343" y="48589"/>
                  </a:cubicBezTo>
                  <a:cubicBezTo>
                    <a:pt x="9430" y="47364"/>
                    <a:pt x="10176" y="2306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9" name="任意多边形: 形状 762"/>
            <p:cNvSpPr/>
            <p:nvPr/>
          </p:nvSpPr>
          <p:spPr>
            <a:xfrm>
              <a:off x="8610813" y="2986741"/>
              <a:ext cx="43499" cy="35128"/>
            </a:xfrm>
            <a:custGeom>
              <a:avLst/>
              <a:gdLst>
                <a:gd name="connsiteX0" fmla="*/ 43499 w 43499"/>
                <a:gd name="connsiteY0" fmla="*/ 25680 h 35128"/>
                <a:gd name="connsiteX1" fmla="*/ 131 w 43499"/>
                <a:gd name="connsiteY1" fmla="*/ 14492 h 35128"/>
                <a:gd name="connsiteX2" fmla="*/ 7324 w 43499"/>
                <a:gd name="connsiteY2" fmla="*/ 0 h 35128"/>
                <a:gd name="connsiteX3" fmla="*/ 43499 w 43499"/>
                <a:gd name="connsiteY3" fmla="*/ 25680 h 3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99" h="35128">
                  <a:moveTo>
                    <a:pt x="43499" y="25680"/>
                  </a:moveTo>
                  <a:cubicBezTo>
                    <a:pt x="15635" y="44114"/>
                    <a:pt x="5086" y="32979"/>
                    <a:pt x="131" y="14492"/>
                  </a:cubicBezTo>
                  <a:cubicBezTo>
                    <a:pt x="-934" y="10602"/>
                    <a:pt x="4766" y="4848"/>
                    <a:pt x="7324" y="0"/>
                  </a:cubicBezTo>
                  <a:cubicBezTo>
                    <a:pt x="19418" y="8578"/>
                    <a:pt x="31458" y="17155"/>
                    <a:pt x="43499" y="256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0" name="任意多边形: 形状 763"/>
            <p:cNvSpPr/>
            <p:nvPr/>
          </p:nvSpPr>
          <p:spPr>
            <a:xfrm>
              <a:off x="10700492" y="4639572"/>
              <a:ext cx="52744" cy="59404"/>
            </a:xfrm>
            <a:custGeom>
              <a:avLst/>
              <a:gdLst>
                <a:gd name="connsiteX0" fmla="*/ 8098 w 52744"/>
                <a:gd name="connsiteY0" fmla="*/ 0 h 59404"/>
                <a:gd name="connsiteX1" fmla="*/ 52745 w 52744"/>
                <a:gd name="connsiteY1" fmla="*/ 59405 h 59404"/>
                <a:gd name="connsiteX2" fmla="*/ 0 w 52744"/>
                <a:gd name="connsiteY2" fmla="*/ 5488 h 59404"/>
                <a:gd name="connsiteX3" fmla="*/ 8098 w 52744"/>
                <a:gd name="connsiteY3" fmla="*/ 0 h 5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4" h="59404">
                  <a:moveTo>
                    <a:pt x="8098" y="0"/>
                  </a:moveTo>
                  <a:cubicBezTo>
                    <a:pt x="21577" y="17901"/>
                    <a:pt x="35057" y="35856"/>
                    <a:pt x="52745" y="59405"/>
                  </a:cubicBezTo>
                  <a:cubicBezTo>
                    <a:pt x="14598" y="52745"/>
                    <a:pt x="5115" y="31008"/>
                    <a:pt x="0" y="5488"/>
                  </a:cubicBezTo>
                  <a:cubicBezTo>
                    <a:pt x="2664" y="3676"/>
                    <a:pt x="5381" y="1812"/>
                    <a:pt x="809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1" name="任意多边形: 形状 764"/>
            <p:cNvSpPr/>
            <p:nvPr/>
          </p:nvSpPr>
          <p:spPr>
            <a:xfrm>
              <a:off x="5882011" y="5678379"/>
              <a:ext cx="41183" cy="38103"/>
            </a:xfrm>
            <a:custGeom>
              <a:avLst/>
              <a:gdLst>
                <a:gd name="connsiteX0" fmla="*/ 22057 w 41183"/>
                <a:gd name="connsiteY0" fmla="*/ 0 h 38103"/>
                <a:gd name="connsiteX1" fmla="*/ 41184 w 41183"/>
                <a:gd name="connsiteY1" fmla="*/ 26799 h 38103"/>
                <a:gd name="connsiteX2" fmla="*/ 18327 w 41183"/>
                <a:gd name="connsiteY2" fmla="*/ 38040 h 38103"/>
                <a:gd name="connsiteX3" fmla="*/ 0 w 41183"/>
                <a:gd name="connsiteY3" fmla="*/ 21045 h 38103"/>
                <a:gd name="connsiteX4" fmla="*/ 22057 w 41183"/>
                <a:gd name="connsiteY4" fmla="*/ 0 h 3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83" h="38103">
                  <a:moveTo>
                    <a:pt x="22057" y="0"/>
                  </a:moveTo>
                  <a:cubicBezTo>
                    <a:pt x="30208" y="11455"/>
                    <a:pt x="35696" y="19127"/>
                    <a:pt x="41184" y="26799"/>
                  </a:cubicBezTo>
                  <a:cubicBezTo>
                    <a:pt x="33512" y="30901"/>
                    <a:pt x="25360" y="38893"/>
                    <a:pt x="18327" y="38040"/>
                  </a:cubicBezTo>
                  <a:cubicBezTo>
                    <a:pt x="11615" y="37188"/>
                    <a:pt x="6074" y="27065"/>
                    <a:pt x="0" y="21045"/>
                  </a:cubicBezTo>
                  <a:cubicBezTo>
                    <a:pt x="6127" y="15184"/>
                    <a:pt x="12254" y="9377"/>
                    <a:pt x="2205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2" name="任意多边形: 形状 765"/>
            <p:cNvSpPr/>
            <p:nvPr/>
          </p:nvSpPr>
          <p:spPr>
            <a:xfrm>
              <a:off x="10393613" y="4244998"/>
              <a:ext cx="41687" cy="53970"/>
            </a:xfrm>
            <a:custGeom>
              <a:avLst/>
              <a:gdLst>
                <a:gd name="connsiteX0" fmla="*/ 41237 w 41687"/>
                <a:gd name="connsiteY0" fmla="*/ 53970 h 53970"/>
                <a:gd name="connsiteX1" fmla="*/ 0 w 41687"/>
                <a:gd name="connsiteY1" fmla="*/ 0 h 53970"/>
                <a:gd name="connsiteX2" fmla="*/ 41237 w 41687"/>
                <a:gd name="connsiteY2" fmla="*/ 53970 h 5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87" h="53970">
                  <a:moveTo>
                    <a:pt x="41237" y="53970"/>
                  </a:moveTo>
                  <a:cubicBezTo>
                    <a:pt x="28930" y="37827"/>
                    <a:pt x="16623" y="21737"/>
                    <a:pt x="0" y="0"/>
                  </a:cubicBezTo>
                  <a:cubicBezTo>
                    <a:pt x="37774" y="7565"/>
                    <a:pt x="43581" y="14971"/>
                    <a:pt x="41237" y="539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3" name="任意多边形: 形状 766"/>
            <p:cNvSpPr/>
            <p:nvPr/>
          </p:nvSpPr>
          <p:spPr>
            <a:xfrm>
              <a:off x="9635472" y="3473272"/>
              <a:ext cx="44380" cy="52531"/>
            </a:xfrm>
            <a:custGeom>
              <a:avLst/>
              <a:gdLst>
                <a:gd name="connsiteX0" fmla="*/ 16836 w 44380"/>
                <a:gd name="connsiteY0" fmla="*/ 0 h 52531"/>
                <a:gd name="connsiteX1" fmla="*/ 44380 w 44380"/>
                <a:gd name="connsiteY1" fmla="*/ 42409 h 52531"/>
                <a:gd name="connsiteX2" fmla="*/ 29462 w 44380"/>
                <a:gd name="connsiteY2" fmla="*/ 52532 h 52531"/>
                <a:gd name="connsiteX3" fmla="*/ 0 w 44380"/>
                <a:gd name="connsiteY3" fmla="*/ 11242 h 52531"/>
                <a:gd name="connsiteX4" fmla="*/ 16836 w 44380"/>
                <a:gd name="connsiteY4" fmla="*/ 0 h 5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80" h="52531">
                  <a:moveTo>
                    <a:pt x="16836" y="0"/>
                  </a:moveTo>
                  <a:cubicBezTo>
                    <a:pt x="26000" y="14119"/>
                    <a:pt x="35216" y="28290"/>
                    <a:pt x="44380" y="42409"/>
                  </a:cubicBezTo>
                  <a:cubicBezTo>
                    <a:pt x="39425" y="45765"/>
                    <a:pt x="34417" y="49175"/>
                    <a:pt x="29462" y="52532"/>
                  </a:cubicBezTo>
                  <a:cubicBezTo>
                    <a:pt x="19659" y="38786"/>
                    <a:pt x="9803" y="24987"/>
                    <a:pt x="0" y="11242"/>
                  </a:cubicBezTo>
                  <a:cubicBezTo>
                    <a:pt x="5594" y="7512"/>
                    <a:pt x="11188" y="3729"/>
                    <a:pt x="1683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4" name="任意多边形: 形状 767"/>
            <p:cNvSpPr/>
            <p:nvPr/>
          </p:nvSpPr>
          <p:spPr>
            <a:xfrm>
              <a:off x="11287824" y="5501870"/>
              <a:ext cx="50826" cy="60843"/>
            </a:xfrm>
            <a:custGeom>
              <a:avLst/>
              <a:gdLst>
                <a:gd name="connsiteX0" fmla="*/ 38147 w 50826"/>
                <a:gd name="connsiteY0" fmla="*/ 60843 h 60843"/>
                <a:gd name="connsiteX1" fmla="*/ 0 w 50826"/>
                <a:gd name="connsiteY1" fmla="*/ 8578 h 60843"/>
                <a:gd name="connsiteX2" fmla="*/ 11508 w 50826"/>
                <a:gd name="connsiteY2" fmla="*/ 0 h 60843"/>
                <a:gd name="connsiteX3" fmla="*/ 50827 w 50826"/>
                <a:gd name="connsiteY3" fmla="*/ 51466 h 60843"/>
                <a:gd name="connsiteX4" fmla="*/ 38147 w 50826"/>
                <a:gd name="connsiteY4" fmla="*/ 60843 h 6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25" h="60843">
                  <a:moveTo>
                    <a:pt x="38147" y="60843"/>
                  </a:moveTo>
                  <a:cubicBezTo>
                    <a:pt x="25414" y="43421"/>
                    <a:pt x="12734" y="26000"/>
                    <a:pt x="0" y="8578"/>
                  </a:cubicBezTo>
                  <a:cubicBezTo>
                    <a:pt x="3836" y="5701"/>
                    <a:pt x="7672" y="2877"/>
                    <a:pt x="11508" y="0"/>
                  </a:cubicBezTo>
                  <a:cubicBezTo>
                    <a:pt x="24615" y="17155"/>
                    <a:pt x="37721" y="34311"/>
                    <a:pt x="50827" y="51466"/>
                  </a:cubicBezTo>
                  <a:cubicBezTo>
                    <a:pt x="46565" y="54556"/>
                    <a:pt x="42356" y="57700"/>
                    <a:pt x="38147" y="608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5" name="任意多边形: 形状 768"/>
            <p:cNvSpPr/>
            <p:nvPr/>
          </p:nvSpPr>
          <p:spPr>
            <a:xfrm>
              <a:off x="5927457" y="6630044"/>
              <a:ext cx="42568" cy="32426"/>
            </a:xfrm>
            <a:custGeom>
              <a:avLst/>
              <a:gdLst>
                <a:gd name="connsiteX0" fmla="*/ 42569 w 42568"/>
                <a:gd name="connsiteY0" fmla="*/ 32426 h 32426"/>
                <a:gd name="connsiteX1" fmla="*/ 0 w 42568"/>
                <a:gd name="connsiteY1" fmla="*/ 22516 h 32426"/>
                <a:gd name="connsiteX2" fmla="*/ 9110 w 42568"/>
                <a:gd name="connsiteY2" fmla="*/ 2804 h 32426"/>
                <a:gd name="connsiteX3" fmla="*/ 42569 w 42568"/>
                <a:gd name="connsiteY3" fmla="*/ 32426 h 32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8" h="32426">
                  <a:moveTo>
                    <a:pt x="42569" y="32426"/>
                  </a:moveTo>
                  <a:cubicBezTo>
                    <a:pt x="25840" y="28537"/>
                    <a:pt x="12893" y="25500"/>
                    <a:pt x="0" y="22516"/>
                  </a:cubicBezTo>
                  <a:cubicBezTo>
                    <a:pt x="2930" y="15697"/>
                    <a:pt x="4209" y="4828"/>
                    <a:pt x="9110" y="2804"/>
                  </a:cubicBezTo>
                  <a:cubicBezTo>
                    <a:pt x="26852" y="-4442"/>
                    <a:pt x="39319" y="1312"/>
                    <a:pt x="42569" y="324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6" name="任意多边形: 形状 769"/>
            <p:cNvSpPr/>
            <p:nvPr/>
          </p:nvSpPr>
          <p:spPr>
            <a:xfrm>
              <a:off x="6195870" y="5273038"/>
              <a:ext cx="44433" cy="36180"/>
            </a:xfrm>
            <a:custGeom>
              <a:avLst/>
              <a:gdLst>
                <a:gd name="connsiteX0" fmla="*/ 34417 w 44433"/>
                <a:gd name="connsiteY0" fmla="*/ 36181 h 36180"/>
                <a:gd name="connsiteX1" fmla="*/ 0 w 44433"/>
                <a:gd name="connsiteY1" fmla="*/ 17693 h 36180"/>
                <a:gd name="connsiteX2" fmla="*/ 15877 w 44433"/>
                <a:gd name="connsiteY2" fmla="*/ 58 h 36180"/>
                <a:gd name="connsiteX3" fmla="*/ 44434 w 44433"/>
                <a:gd name="connsiteY3" fmla="*/ 20357 h 36180"/>
                <a:gd name="connsiteX4" fmla="*/ 34417 w 44433"/>
                <a:gd name="connsiteY4" fmla="*/ 36181 h 36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33" h="36180">
                  <a:moveTo>
                    <a:pt x="34417" y="36181"/>
                  </a:moveTo>
                  <a:cubicBezTo>
                    <a:pt x="22963" y="30000"/>
                    <a:pt x="11508" y="23873"/>
                    <a:pt x="0" y="17693"/>
                  </a:cubicBezTo>
                  <a:cubicBezTo>
                    <a:pt x="5434" y="11460"/>
                    <a:pt x="13746" y="-954"/>
                    <a:pt x="15877" y="58"/>
                  </a:cubicBezTo>
                  <a:cubicBezTo>
                    <a:pt x="26319" y="4853"/>
                    <a:pt x="35057" y="13271"/>
                    <a:pt x="44434" y="20357"/>
                  </a:cubicBezTo>
                  <a:cubicBezTo>
                    <a:pt x="41130" y="25632"/>
                    <a:pt x="37774" y="30906"/>
                    <a:pt x="34417" y="361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7" name="任意多边形: 形状 770"/>
            <p:cNvSpPr/>
            <p:nvPr/>
          </p:nvSpPr>
          <p:spPr>
            <a:xfrm>
              <a:off x="7659463" y="3138529"/>
              <a:ext cx="35387" cy="45000"/>
            </a:xfrm>
            <a:custGeom>
              <a:avLst/>
              <a:gdLst>
                <a:gd name="connsiteX0" fmla="*/ 13902 w 35387"/>
                <a:gd name="connsiteY0" fmla="*/ 0 h 45000"/>
                <a:gd name="connsiteX1" fmla="*/ 35373 w 35387"/>
                <a:gd name="connsiteY1" fmla="*/ 33512 h 45000"/>
                <a:gd name="connsiteX2" fmla="*/ 18644 w 35387"/>
                <a:gd name="connsiteY2" fmla="*/ 44860 h 45000"/>
                <a:gd name="connsiteX3" fmla="*/ 210 w 35387"/>
                <a:gd name="connsiteY3" fmla="*/ 24454 h 45000"/>
                <a:gd name="connsiteX4" fmla="*/ 13902 w 35387"/>
                <a:gd name="connsiteY4" fmla="*/ 0 h 4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87" h="45000">
                  <a:moveTo>
                    <a:pt x="13902" y="0"/>
                  </a:moveTo>
                  <a:cubicBezTo>
                    <a:pt x="24344" y="15397"/>
                    <a:pt x="31057" y="23922"/>
                    <a:pt x="35373" y="33512"/>
                  </a:cubicBezTo>
                  <a:cubicBezTo>
                    <a:pt x="35906" y="34737"/>
                    <a:pt x="21521" y="46405"/>
                    <a:pt x="18644" y="44860"/>
                  </a:cubicBezTo>
                  <a:cubicBezTo>
                    <a:pt x="10865" y="40598"/>
                    <a:pt x="3513" y="32659"/>
                    <a:pt x="210" y="24454"/>
                  </a:cubicBezTo>
                  <a:cubicBezTo>
                    <a:pt x="-1389" y="20512"/>
                    <a:pt x="6443" y="12733"/>
                    <a:pt x="1390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8" name="任意多边形: 形状 771"/>
            <p:cNvSpPr/>
            <p:nvPr/>
          </p:nvSpPr>
          <p:spPr>
            <a:xfrm>
              <a:off x="10841571" y="4844318"/>
              <a:ext cx="43527" cy="54875"/>
            </a:xfrm>
            <a:custGeom>
              <a:avLst/>
              <a:gdLst>
                <a:gd name="connsiteX0" fmla="*/ 43528 w 43527"/>
                <a:gd name="connsiteY0" fmla="*/ 54876 h 54875"/>
                <a:gd name="connsiteX1" fmla="*/ 0 w 43527"/>
                <a:gd name="connsiteY1" fmla="*/ 0 h 54875"/>
                <a:gd name="connsiteX2" fmla="*/ 43528 w 43527"/>
                <a:gd name="connsiteY2" fmla="*/ 54876 h 5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27" h="54875">
                  <a:moveTo>
                    <a:pt x="43528" y="54876"/>
                  </a:moveTo>
                  <a:cubicBezTo>
                    <a:pt x="30155" y="37987"/>
                    <a:pt x="16729" y="21098"/>
                    <a:pt x="0" y="0"/>
                  </a:cubicBezTo>
                  <a:cubicBezTo>
                    <a:pt x="34897" y="5115"/>
                    <a:pt x="42675" y="14385"/>
                    <a:pt x="43528" y="548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9" name="任意多边形: 形状 772"/>
            <p:cNvSpPr/>
            <p:nvPr/>
          </p:nvSpPr>
          <p:spPr>
            <a:xfrm>
              <a:off x="7071594" y="3452712"/>
              <a:ext cx="45552" cy="33781"/>
            </a:xfrm>
            <a:custGeom>
              <a:avLst/>
              <a:gdLst>
                <a:gd name="connsiteX0" fmla="*/ 45552 w 45552"/>
                <a:gd name="connsiteY0" fmla="*/ 23331 h 33781"/>
                <a:gd name="connsiteX1" fmla="*/ 19127 w 45552"/>
                <a:gd name="connsiteY1" fmla="*/ 33347 h 33781"/>
                <a:gd name="connsiteX2" fmla="*/ 0 w 45552"/>
                <a:gd name="connsiteY2" fmla="*/ 11929 h 33781"/>
                <a:gd name="connsiteX3" fmla="*/ 17475 w 45552"/>
                <a:gd name="connsiteY3" fmla="*/ 155 h 33781"/>
                <a:gd name="connsiteX4" fmla="*/ 45552 w 45552"/>
                <a:gd name="connsiteY4" fmla="*/ 23331 h 3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552" h="33781">
                  <a:moveTo>
                    <a:pt x="45552" y="23331"/>
                  </a:moveTo>
                  <a:cubicBezTo>
                    <a:pt x="32286" y="28712"/>
                    <a:pt x="23122" y="35584"/>
                    <a:pt x="19127" y="33347"/>
                  </a:cubicBezTo>
                  <a:cubicBezTo>
                    <a:pt x="11242" y="28925"/>
                    <a:pt x="6233" y="19388"/>
                    <a:pt x="0" y="11929"/>
                  </a:cubicBezTo>
                  <a:cubicBezTo>
                    <a:pt x="5967" y="7667"/>
                    <a:pt x="13852" y="-1284"/>
                    <a:pt x="17475" y="155"/>
                  </a:cubicBezTo>
                  <a:cubicBezTo>
                    <a:pt x="26106" y="3671"/>
                    <a:pt x="32712" y="12142"/>
                    <a:pt x="45552" y="2333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0" name="任意多边形: 形状 773"/>
            <p:cNvSpPr/>
            <p:nvPr/>
          </p:nvSpPr>
          <p:spPr>
            <a:xfrm>
              <a:off x="7960744" y="3185655"/>
              <a:ext cx="44146" cy="36465"/>
            </a:xfrm>
            <a:custGeom>
              <a:avLst/>
              <a:gdLst>
                <a:gd name="connsiteX0" fmla="*/ 0 w 44146"/>
                <a:gd name="connsiteY0" fmla="*/ 6897 h 36465"/>
                <a:gd name="connsiteX1" fmla="*/ 44061 w 44146"/>
                <a:gd name="connsiteY1" fmla="*/ 18724 h 36465"/>
                <a:gd name="connsiteX2" fmla="*/ 32979 w 44146"/>
                <a:gd name="connsiteY2" fmla="*/ 36466 h 36465"/>
                <a:gd name="connsiteX3" fmla="*/ 0 w 44146"/>
                <a:gd name="connsiteY3" fmla="*/ 6897 h 3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46" h="36465">
                  <a:moveTo>
                    <a:pt x="0" y="6897"/>
                  </a:moveTo>
                  <a:cubicBezTo>
                    <a:pt x="26958" y="-5517"/>
                    <a:pt x="40012" y="-935"/>
                    <a:pt x="44061" y="18724"/>
                  </a:cubicBezTo>
                  <a:cubicBezTo>
                    <a:pt x="45073" y="23679"/>
                    <a:pt x="36921" y="30499"/>
                    <a:pt x="32979" y="36466"/>
                  </a:cubicBezTo>
                  <a:cubicBezTo>
                    <a:pt x="23069" y="27568"/>
                    <a:pt x="13106" y="18618"/>
                    <a:pt x="0" y="68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1" name="任意多边形: 形状 774"/>
            <p:cNvSpPr/>
            <p:nvPr/>
          </p:nvSpPr>
          <p:spPr>
            <a:xfrm>
              <a:off x="10996982" y="5038089"/>
              <a:ext cx="50347" cy="57646"/>
            </a:xfrm>
            <a:custGeom>
              <a:avLst/>
              <a:gdLst>
                <a:gd name="connsiteX0" fmla="*/ 11614 w 50347"/>
                <a:gd name="connsiteY0" fmla="*/ 0 h 57646"/>
                <a:gd name="connsiteX1" fmla="*/ 50347 w 50347"/>
                <a:gd name="connsiteY1" fmla="*/ 49175 h 57646"/>
                <a:gd name="connsiteX2" fmla="*/ 40171 w 50347"/>
                <a:gd name="connsiteY2" fmla="*/ 57646 h 57646"/>
                <a:gd name="connsiteX3" fmla="*/ 0 w 50347"/>
                <a:gd name="connsiteY3" fmla="*/ 9697 h 57646"/>
                <a:gd name="connsiteX4" fmla="*/ 11614 w 50347"/>
                <a:gd name="connsiteY4" fmla="*/ 0 h 5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347" h="57646">
                  <a:moveTo>
                    <a:pt x="11614" y="0"/>
                  </a:moveTo>
                  <a:cubicBezTo>
                    <a:pt x="24508" y="16409"/>
                    <a:pt x="37401" y="32766"/>
                    <a:pt x="50347" y="49175"/>
                  </a:cubicBezTo>
                  <a:cubicBezTo>
                    <a:pt x="46938" y="51999"/>
                    <a:pt x="43528" y="54823"/>
                    <a:pt x="40171" y="57646"/>
                  </a:cubicBezTo>
                  <a:cubicBezTo>
                    <a:pt x="26798" y="41663"/>
                    <a:pt x="13373" y="25680"/>
                    <a:pt x="0" y="9697"/>
                  </a:cubicBezTo>
                  <a:cubicBezTo>
                    <a:pt x="3836" y="6447"/>
                    <a:pt x="7725" y="3197"/>
                    <a:pt x="116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2" name="任意多边形: 形状 775"/>
            <p:cNvSpPr/>
            <p:nvPr/>
          </p:nvSpPr>
          <p:spPr>
            <a:xfrm>
              <a:off x="7409374" y="3464554"/>
              <a:ext cx="47843" cy="35734"/>
            </a:xfrm>
            <a:custGeom>
              <a:avLst/>
              <a:gdLst>
                <a:gd name="connsiteX0" fmla="*/ 47843 w 47843"/>
                <a:gd name="connsiteY0" fmla="*/ 24434 h 35734"/>
                <a:gd name="connsiteX1" fmla="*/ 21524 w 47843"/>
                <a:gd name="connsiteY1" fmla="*/ 35356 h 35734"/>
                <a:gd name="connsiteX2" fmla="*/ 0 w 47843"/>
                <a:gd name="connsiteY2" fmla="*/ 12447 h 35734"/>
                <a:gd name="connsiteX3" fmla="*/ 17209 w 47843"/>
                <a:gd name="connsiteY3" fmla="*/ 140 h 35734"/>
                <a:gd name="connsiteX4" fmla="*/ 47843 w 47843"/>
                <a:gd name="connsiteY4" fmla="*/ 24434 h 3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43" h="35734">
                  <a:moveTo>
                    <a:pt x="47843" y="24434"/>
                  </a:moveTo>
                  <a:cubicBezTo>
                    <a:pt x="33778" y="30561"/>
                    <a:pt x="24721" y="37434"/>
                    <a:pt x="21524" y="35356"/>
                  </a:cubicBezTo>
                  <a:cubicBezTo>
                    <a:pt x="13000" y="29762"/>
                    <a:pt x="7033" y="20385"/>
                    <a:pt x="0" y="12447"/>
                  </a:cubicBezTo>
                  <a:cubicBezTo>
                    <a:pt x="5861" y="8025"/>
                    <a:pt x="13799" y="-1246"/>
                    <a:pt x="17209" y="140"/>
                  </a:cubicBezTo>
                  <a:cubicBezTo>
                    <a:pt x="26319" y="4082"/>
                    <a:pt x="33512" y="12553"/>
                    <a:pt x="47843" y="244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3" name="任意多边形: 形状 776"/>
            <p:cNvSpPr/>
            <p:nvPr/>
          </p:nvSpPr>
          <p:spPr>
            <a:xfrm>
              <a:off x="9518634" y="3428945"/>
              <a:ext cx="41050" cy="48003"/>
            </a:xfrm>
            <a:custGeom>
              <a:avLst/>
              <a:gdLst>
                <a:gd name="connsiteX0" fmla="*/ 0 w 41050"/>
                <a:gd name="connsiteY0" fmla="*/ 0 h 48003"/>
                <a:gd name="connsiteX1" fmla="*/ 40438 w 41050"/>
                <a:gd name="connsiteY1" fmla="*/ 41716 h 48003"/>
                <a:gd name="connsiteX2" fmla="*/ 30688 w 41050"/>
                <a:gd name="connsiteY2" fmla="*/ 48003 h 48003"/>
                <a:gd name="connsiteX3" fmla="*/ 0 w 41050"/>
                <a:gd name="connsiteY3" fmla="*/ 0 h 4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050" h="48003">
                  <a:moveTo>
                    <a:pt x="0" y="0"/>
                  </a:moveTo>
                  <a:cubicBezTo>
                    <a:pt x="41823" y="1385"/>
                    <a:pt x="42462" y="20672"/>
                    <a:pt x="40438" y="41716"/>
                  </a:cubicBezTo>
                  <a:cubicBezTo>
                    <a:pt x="37188" y="43794"/>
                    <a:pt x="33938" y="45925"/>
                    <a:pt x="30688" y="48003"/>
                  </a:cubicBezTo>
                  <a:cubicBezTo>
                    <a:pt x="21844" y="34151"/>
                    <a:pt x="12947" y="2024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4" name="任意多边形: 形状 777"/>
            <p:cNvSpPr/>
            <p:nvPr/>
          </p:nvSpPr>
          <p:spPr>
            <a:xfrm>
              <a:off x="11062993" y="5173520"/>
              <a:ext cx="47310" cy="60043"/>
            </a:xfrm>
            <a:custGeom>
              <a:avLst/>
              <a:gdLst>
                <a:gd name="connsiteX0" fmla="*/ 35270 w 47310"/>
                <a:gd name="connsiteY0" fmla="*/ 60044 h 60043"/>
                <a:gd name="connsiteX1" fmla="*/ 0 w 47310"/>
                <a:gd name="connsiteY1" fmla="*/ 8471 h 60043"/>
                <a:gd name="connsiteX2" fmla="*/ 12413 w 47310"/>
                <a:gd name="connsiteY2" fmla="*/ 0 h 60043"/>
                <a:gd name="connsiteX3" fmla="*/ 47310 w 47310"/>
                <a:gd name="connsiteY3" fmla="*/ 51786 h 60043"/>
                <a:gd name="connsiteX4" fmla="*/ 35270 w 47310"/>
                <a:gd name="connsiteY4" fmla="*/ 60044 h 6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10" h="60042">
                  <a:moveTo>
                    <a:pt x="35270" y="60044"/>
                  </a:moveTo>
                  <a:cubicBezTo>
                    <a:pt x="23495" y="42835"/>
                    <a:pt x="11774" y="25680"/>
                    <a:pt x="0" y="8471"/>
                  </a:cubicBezTo>
                  <a:cubicBezTo>
                    <a:pt x="4155" y="5648"/>
                    <a:pt x="8311" y="2824"/>
                    <a:pt x="12413" y="0"/>
                  </a:cubicBezTo>
                  <a:cubicBezTo>
                    <a:pt x="24028" y="17262"/>
                    <a:pt x="35696" y="34524"/>
                    <a:pt x="47310" y="51786"/>
                  </a:cubicBezTo>
                  <a:cubicBezTo>
                    <a:pt x="43368" y="54556"/>
                    <a:pt x="39319" y="57273"/>
                    <a:pt x="35270" y="600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5" name="任意多边形: 形状 778"/>
            <p:cNvSpPr/>
            <p:nvPr/>
          </p:nvSpPr>
          <p:spPr>
            <a:xfrm>
              <a:off x="6409140" y="4525840"/>
              <a:ext cx="46777" cy="32900"/>
            </a:xfrm>
            <a:custGeom>
              <a:avLst/>
              <a:gdLst>
                <a:gd name="connsiteX0" fmla="*/ 46778 w 46777"/>
                <a:gd name="connsiteY0" fmla="*/ 20656 h 32900"/>
                <a:gd name="connsiteX1" fmla="*/ 20405 w 46777"/>
                <a:gd name="connsiteY1" fmla="*/ 32590 h 32900"/>
                <a:gd name="connsiteX2" fmla="*/ 0 w 46777"/>
                <a:gd name="connsiteY2" fmla="*/ 13091 h 32900"/>
                <a:gd name="connsiteX3" fmla="*/ 16942 w 46777"/>
                <a:gd name="connsiteY3" fmla="*/ 91 h 32900"/>
                <a:gd name="connsiteX4" fmla="*/ 46778 w 46777"/>
                <a:gd name="connsiteY4" fmla="*/ 20656 h 3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77" h="32900">
                  <a:moveTo>
                    <a:pt x="46778" y="20656"/>
                  </a:moveTo>
                  <a:cubicBezTo>
                    <a:pt x="33139" y="27156"/>
                    <a:pt x="24668" y="34508"/>
                    <a:pt x="20405" y="32590"/>
                  </a:cubicBezTo>
                  <a:cubicBezTo>
                    <a:pt x="12307" y="28861"/>
                    <a:pt x="6660" y="19857"/>
                    <a:pt x="0" y="13091"/>
                  </a:cubicBezTo>
                  <a:cubicBezTo>
                    <a:pt x="5754" y="8456"/>
                    <a:pt x="12733" y="-1028"/>
                    <a:pt x="16942" y="91"/>
                  </a:cubicBezTo>
                  <a:cubicBezTo>
                    <a:pt x="25520" y="2382"/>
                    <a:pt x="32659" y="10320"/>
                    <a:pt x="46778" y="206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6" name="任意多边形: 形状 779"/>
            <p:cNvSpPr/>
            <p:nvPr/>
          </p:nvSpPr>
          <p:spPr>
            <a:xfrm>
              <a:off x="10934274" y="4902231"/>
              <a:ext cx="48535" cy="57966"/>
            </a:xfrm>
            <a:custGeom>
              <a:avLst/>
              <a:gdLst>
                <a:gd name="connsiteX0" fmla="*/ 11241 w 48535"/>
                <a:gd name="connsiteY0" fmla="*/ 0 h 57966"/>
                <a:gd name="connsiteX1" fmla="*/ 48536 w 48535"/>
                <a:gd name="connsiteY1" fmla="*/ 49548 h 57966"/>
                <a:gd name="connsiteX2" fmla="*/ 37721 w 48535"/>
                <a:gd name="connsiteY2" fmla="*/ 57966 h 57966"/>
                <a:gd name="connsiteX3" fmla="*/ 0 w 48535"/>
                <a:gd name="connsiteY3" fmla="*/ 9697 h 57966"/>
                <a:gd name="connsiteX4" fmla="*/ 11241 w 48535"/>
                <a:gd name="connsiteY4" fmla="*/ 0 h 57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35" h="57966">
                  <a:moveTo>
                    <a:pt x="11241" y="0"/>
                  </a:moveTo>
                  <a:cubicBezTo>
                    <a:pt x="23655" y="16516"/>
                    <a:pt x="36069" y="33032"/>
                    <a:pt x="48536" y="49548"/>
                  </a:cubicBezTo>
                  <a:cubicBezTo>
                    <a:pt x="44913" y="52372"/>
                    <a:pt x="41343" y="55142"/>
                    <a:pt x="37721" y="57966"/>
                  </a:cubicBezTo>
                  <a:cubicBezTo>
                    <a:pt x="25147" y="41876"/>
                    <a:pt x="12573" y="25786"/>
                    <a:pt x="0" y="9697"/>
                  </a:cubicBezTo>
                  <a:cubicBezTo>
                    <a:pt x="3783" y="6447"/>
                    <a:pt x="7512" y="3197"/>
                    <a:pt x="1124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7" name="任意多边形: 形状 780"/>
            <p:cNvSpPr/>
            <p:nvPr/>
          </p:nvSpPr>
          <p:spPr>
            <a:xfrm>
              <a:off x="6657412" y="3978132"/>
              <a:ext cx="35306" cy="40808"/>
            </a:xfrm>
            <a:custGeom>
              <a:avLst/>
              <a:gdLst>
                <a:gd name="connsiteX0" fmla="*/ 22911 w 35306"/>
                <a:gd name="connsiteY0" fmla="*/ 40809 h 40808"/>
                <a:gd name="connsiteX1" fmla="*/ 55 w 35306"/>
                <a:gd name="connsiteY1" fmla="*/ 13744 h 40808"/>
                <a:gd name="connsiteX2" fmla="*/ 14387 w 35306"/>
                <a:gd name="connsiteY2" fmla="*/ 51 h 40808"/>
                <a:gd name="connsiteX3" fmla="*/ 35005 w 35306"/>
                <a:gd name="connsiteY3" fmla="*/ 16088 h 40808"/>
                <a:gd name="connsiteX4" fmla="*/ 22911 w 35306"/>
                <a:gd name="connsiteY4" fmla="*/ 40809 h 4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06" h="40808">
                  <a:moveTo>
                    <a:pt x="22911" y="40809"/>
                  </a:moveTo>
                  <a:cubicBezTo>
                    <a:pt x="11883" y="28448"/>
                    <a:pt x="4317" y="21948"/>
                    <a:pt x="55" y="13744"/>
                  </a:cubicBezTo>
                  <a:cubicBezTo>
                    <a:pt x="-904" y="11879"/>
                    <a:pt x="10977" y="-908"/>
                    <a:pt x="14387" y="51"/>
                  </a:cubicBezTo>
                  <a:cubicBezTo>
                    <a:pt x="22378" y="2449"/>
                    <a:pt x="30849" y="8895"/>
                    <a:pt x="35005" y="16088"/>
                  </a:cubicBezTo>
                  <a:cubicBezTo>
                    <a:pt x="36923" y="19498"/>
                    <a:pt x="29304" y="28342"/>
                    <a:pt x="22911" y="408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8" name="任意多边形: 形状 781"/>
            <p:cNvSpPr/>
            <p:nvPr/>
          </p:nvSpPr>
          <p:spPr>
            <a:xfrm>
              <a:off x="8745523" y="3023429"/>
              <a:ext cx="38306" cy="43281"/>
            </a:xfrm>
            <a:custGeom>
              <a:avLst/>
              <a:gdLst>
                <a:gd name="connsiteX0" fmla="*/ 20352 w 38306"/>
                <a:gd name="connsiteY0" fmla="*/ 43281 h 43281"/>
                <a:gd name="connsiteX1" fmla="*/ 0 w 38306"/>
                <a:gd name="connsiteY1" fmla="*/ 8065 h 43281"/>
                <a:gd name="connsiteX2" fmla="*/ 14225 w 38306"/>
                <a:gd name="connsiteY2" fmla="*/ 73 h 43281"/>
                <a:gd name="connsiteX3" fmla="*/ 38307 w 38306"/>
                <a:gd name="connsiteY3" fmla="*/ 32093 h 43281"/>
                <a:gd name="connsiteX4" fmla="*/ 20352 w 38306"/>
                <a:gd name="connsiteY4" fmla="*/ 43281 h 4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06" h="43281">
                  <a:moveTo>
                    <a:pt x="20352" y="43281"/>
                  </a:moveTo>
                  <a:cubicBezTo>
                    <a:pt x="13586" y="31560"/>
                    <a:pt x="6766" y="19839"/>
                    <a:pt x="0" y="8065"/>
                  </a:cubicBezTo>
                  <a:cubicBezTo>
                    <a:pt x="4902" y="5241"/>
                    <a:pt x="13533" y="-726"/>
                    <a:pt x="14225" y="73"/>
                  </a:cubicBezTo>
                  <a:cubicBezTo>
                    <a:pt x="22909" y="10142"/>
                    <a:pt x="30475" y="21277"/>
                    <a:pt x="38307" y="32093"/>
                  </a:cubicBezTo>
                  <a:cubicBezTo>
                    <a:pt x="32340" y="35822"/>
                    <a:pt x="26319" y="39552"/>
                    <a:pt x="20352" y="432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9" name="任意多边形: 形状 782"/>
            <p:cNvSpPr/>
            <p:nvPr/>
          </p:nvSpPr>
          <p:spPr>
            <a:xfrm>
              <a:off x="10007456" y="3780364"/>
              <a:ext cx="40650" cy="42494"/>
            </a:xfrm>
            <a:custGeom>
              <a:avLst/>
              <a:gdLst>
                <a:gd name="connsiteX0" fmla="*/ 9484 w 40650"/>
                <a:gd name="connsiteY0" fmla="*/ 0 h 42494"/>
                <a:gd name="connsiteX1" fmla="*/ 40651 w 40650"/>
                <a:gd name="connsiteY1" fmla="*/ 41077 h 42494"/>
                <a:gd name="connsiteX2" fmla="*/ 0 w 40650"/>
                <a:gd name="connsiteY2" fmla="*/ 7459 h 42494"/>
                <a:gd name="connsiteX3" fmla="*/ 9484 w 40650"/>
                <a:gd name="connsiteY3" fmla="*/ 0 h 4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50" h="42494">
                  <a:moveTo>
                    <a:pt x="9484" y="0"/>
                  </a:moveTo>
                  <a:cubicBezTo>
                    <a:pt x="19873" y="13692"/>
                    <a:pt x="30262" y="27385"/>
                    <a:pt x="40651" y="41077"/>
                  </a:cubicBezTo>
                  <a:cubicBezTo>
                    <a:pt x="6766" y="47950"/>
                    <a:pt x="2344" y="28717"/>
                    <a:pt x="0" y="7459"/>
                  </a:cubicBezTo>
                  <a:cubicBezTo>
                    <a:pt x="3197" y="4955"/>
                    <a:pt x="6340" y="2504"/>
                    <a:pt x="948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0" name="任意多边形: 形状 783"/>
            <p:cNvSpPr/>
            <p:nvPr/>
          </p:nvSpPr>
          <p:spPr>
            <a:xfrm>
              <a:off x="10641993" y="4502702"/>
              <a:ext cx="43208" cy="55408"/>
            </a:xfrm>
            <a:custGeom>
              <a:avLst/>
              <a:gdLst>
                <a:gd name="connsiteX0" fmla="*/ 12733 w 43208"/>
                <a:gd name="connsiteY0" fmla="*/ 0 h 55408"/>
                <a:gd name="connsiteX1" fmla="*/ 43208 w 43208"/>
                <a:gd name="connsiteY1" fmla="*/ 46991 h 55408"/>
                <a:gd name="connsiteX2" fmla="*/ 30581 w 43208"/>
                <a:gd name="connsiteY2" fmla="*/ 55409 h 55408"/>
                <a:gd name="connsiteX3" fmla="*/ 0 w 43208"/>
                <a:gd name="connsiteY3" fmla="*/ 9110 h 55408"/>
                <a:gd name="connsiteX4" fmla="*/ 12733 w 43208"/>
                <a:gd name="connsiteY4" fmla="*/ 0 h 5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8" h="55408">
                  <a:moveTo>
                    <a:pt x="12733" y="0"/>
                  </a:moveTo>
                  <a:cubicBezTo>
                    <a:pt x="22909" y="15663"/>
                    <a:pt x="33086" y="31327"/>
                    <a:pt x="43208" y="46991"/>
                  </a:cubicBezTo>
                  <a:cubicBezTo>
                    <a:pt x="38999" y="49814"/>
                    <a:pt x="34790" y="52585"/>
                    <a:pt x="30581" y="55409"/>
                  </a:cubicBezTo>
                  <a:cubicBezTo>
                    <a:pt x="20352" y="39958"/>
                    <a:pt x="10176" y="24508"/>
                    <a:pt x="0" y="9110"/>
                  </a:cubicBezTo>
                  <a:cubicBezTo>
                    <a:pt x="4209" y="6020"/>
                    <a:pt x="8471" y="2984"/>
                    <a:pt x="1273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1" name="任意多边形: 形状 784"/>
            <p:cNvSpPr/>
            <p:nvPr/>
          </p:nvSpPr>
          <p:spPr>
            <a:xfrm>
              <a:off x="5875292" y="6447982"/>
              <a:ext cx="35969" cy="38458"/>
            </a:xfrm>
            <a:custGeom>
              <a:avLst/>
              <a:gdLst>
                <a:gd name="connsiteX0" fmla="*/ 15777 w 35969"/>
                <a:gd name="connsiteY0" fmla="*/ 38459 h 38458"/>
                <a:gd name="connsiteX1" fmla="*/ 7 w 35969"/>
                <a:gd name="connsiteY1" fmla="*/ 13685 h 38458"/>
                <a:gd name="connsiteX2" fmla="*/ 15138 w 35969"/>
                <a:gd name="connsiteY2" fmla="*/ 46 h 38458"/>
                <a:gd name="connsiteX3" fmla="*/ 35969 w 35969"/>
                <a:gd name="connsiteY3" fmla="*/ 14324 h 38458"/>
                <a:gd name="connsiteX4" fmla="*/ 15777 w 35969"/>
                <a:gd name="connsiteY4" fmla="*/ 38459 h 38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69" h="38458">
                  <a:moveTo>
                    <a:pt x="15777" y="38459"/>
                  </a:moveTo>
                  <a:cubicBezTo>
                    <a:pt x="8105" y="27217"/>
                    <a:pt x="486" y="20664"/>
                    <a:pt x="7" y="13685"/>
                  </a:cubicBezTo>
                  <a:cubicBezTo>
                    <a:pt x="-313" y="9156"/>
                    <a:pt x="10662" y="-753"/>
                    <a:pt x="15138" y="46"/>
                  </a:cubicBezTo>
                  <a:cubicBezTo>
                    <a:pt x="22650" y="1324"/>
                    <a:pt x="29096" y="9210"/>
                    <a:pt x="35969" y="14324"/>
                  </a:cubicBezTo>
                  <a:cubicBezTo>
                    <a:pt x="30535" y="20771"/>
                    <a:pt x="25101" y="27270"/>
                    <a:pt x="15777" y="384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2" name="任意多边形: 形状 785"/>
            <p:cNvSpPr/>
            <p:nvPr/>
          </p:nvSpPr>
          <p:spPr>
            <a:xfrm>
              <a:off x="11148077" y="5235162"/>
              <a:ext cx="50720" cy="57326"/>
            </a:xfrm>
            <a:custGeom>
              <a:avLst/>
              <a:gdLst>
                <a:gd name="connsiteX0" fmla="*/ 11348 w 50720"/>
                <a:gd name="connsiteY0" fmla="*/ 0 h 57326"/>
                <a:gd name="connsiteX1" fmla="*/ 50720 w 50720"/>
                <a:gd name="connsiteY1" fmla="*/ 48642 h 57326"/>
                <a:gd name="connsiteX2" fmla="*/ 40598 w 50720"/>
                <a:gd name="connsiteY2" fmla="*/ 57327 h 57326"/>
                <a:gd name="connsiteX3" fmla="*/ 0 w 50720"/>
                <a:gd name="connsiteY3" fmla="*/ 9750 h 57326"/>
                <a:gd name="connsiteX4" fmla="*/ 11348 w 50720"/>
                <a:gd name="connsiteY4" fmla="*/ 0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20" h="57325">
                  <a:moveTo>
                    <a:pt x="11348" y="0"/>
                  </a:moveTo>
                  <a:cubicBezTo>
                    <a:pt x="24455" y="16196"/>
                    <a:pt x="37561" y="32393"/>
                    <a:pt x="50720" y="48642"/>
                  </a:cubicBezTo>
                  <a:cubicBezTo>
                    <a:pt x="47364" y="51520"/>
                    <a:pt x="43954" y="54450"/>
                    <a:pt x="40598" y="57327"/>
                  </a:cubicBezTo>
                  <a:cubicBezTo>
                    <a:pt x="27065" y="41450"/>
                    <a:pt x="13532" y="25573"/>
                    <a:pt x="0" y="9750"/>
                  </a:cubicBezTo>
                  <a:cubicBezTo>
                    <a:pt x="3729" y="6500"/>
                    <a:pt x="7565" y="3250"/>
                    <a:pt x="1134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3" name="任意多边形: 形状 786"/>
            <p:cNvSpPr/>
            <p:nvPr/>
          </p:nvSpPr>
          <p:spPr>
            <a:xfrm>
              <a:off x="9903086" y="3724795"/>
              <a:ext cx="39745" cy="45242"/>
            </a:xfrm>
            <a:custGeom>
              <a:avLst/>
              <a:gdLst>
                <a:gd name="connsiteX0" fmla="*/ 10283 w 39745"/>
                <a:gd name="connsiteY0" fmla="*/ 0 h 45242"/>
                <a:gd name="connsiteX1" fmla="*/ 39745 w 39745"/>
                <a:gd name="connsiteY1" fmla="*/ 45126 h 45242"/>
                <a:gd name="connsiteX2" fmla="*/ 0 w 39745"/>
                <a:gd name="connsiteY2" fmla="*/ 6447 h 45242"/>
                <a:gd name="connsiteX3" fmla="*/ 10283 w 39745"/>
                <a:gd name="connsiteY3" fmla="*/ 0 h 4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45" h="45242">
                  <a:moveTo>
                    <a:pt x="10283" y="0"/>
                  </a:moveTo>
                  <a:cubicBezTo>
                    <a:pt x="19180" y="13639"/>
                    <a:pt x="28077" y="27225"/>
                    <a:pt x="39745" y="45126"/>
                  </a:cubicBezTo>
                  <a:cubicBezTo>
                    <a:pt x="1119" y="47044"/>
                    <a:pt x="3090" y="24774"/>
                    <a:pt x="0" y="6447"/>
                  </a:cubicBezTo>
                  <a:cubicBezTo>
                    <a:pt x="3410" y="4262"/>
                    <a:pt x="6873" y="2131"/>
                    <a:pt x="1028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4" name="任意多边形: 形状 787"/>
            <p:cNvSpPr/>
            <p:nvPr/>
          </p:nvSpPr>
          <p:spPr>
            <a:xfrm>
              <a:off x="10461648" y="4385491"/>
              <a:ext cx="41663" cy="50080"/>
            </a:xfrm>
            <a:custGeom>
              <a:avLst/>
              <a:gdLst>
                <a:gd name="connsiteX0" fmla="*/ 41663 w 41663"/>
                <a:gd name="connsiteY0" fmla="*/ 50081 h 50080"/>
                <a:gd name="connsiteX1" fmla="*/ 0 w 41663"/>
                <a:gd name="connsiteY1" fmla="*/ 5274 h 50080"/>
                <a:gd name="connsiteX2" fmla="*/ 7779 w 41663"/>
                <a:gd name="connsiteY2" fmla="*/ 0 h 50080"/>
                <a:gd name="connsiteX3" fmla="*/ 41663 w 41663"/>
                <a:gd name="connsiteY3" fmla="*/ 50081 h 5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63" h="50080">
                  <a:moveTo>
                    <a:pt x="41663" y="50081"/>
                  </a:moveTo>
                  <a:cubicBezTo>
                    <a:pt x="2824" y="45499"/>
                    <a:pt x="373" y="26106"/>
                    <a:pt x="0" y="5274"/>
                  </a:cubicBezTo>
                  <a:cubicBezTo>
                    <a:pt x="2611" y="3516"/>
                    <a:pt x="5168" y="1758"/>
                    <a:pt x="7779" y="0"/>
                  </a:cubicBezTo>
                  <a:cubicBezTo>
                    <a:pt x="17529" y="14438"/>
                    <a:pt x="27278" y="28876"/>
                    <a:pt x="41663" y="500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5" name="任意多边形: 形状 788"/>
            <p:cNvSpPr/>
            <p:nvPr/>
          </p:nvSpPr>
          <p:spPr>
            <a:xfrm>
              <a:off x="8226546" y="3058506"/>
              <a:ext cx="36884" cy="42462"/>
            </a:xfrm>
            <a:custGeom>
              <a:avLst/>
              <a:gdLst>
                <a:gd name="connsiteX0" fmla="*/ 15983 w 36884"/>
                <a:gd name="connsiteY0" fmla="*/ 0 h 42462"/>
                <a:gd name="connsiteX1" fmla="*/ 36868 w 36884"/>
                <a:gd name="connsiteY1" fmla="*/ 30901 h 42462"/>
                <a:gd name="connsiteX2" fmla="*/ 22270 w 36884"/>
                <a:gd name="connsiteY2" fmla="*/ 42462 h 42462"/>
                <a:gd name="connsiteX3" fmla="*/ 0 w 36884"/>
                <a:gd name="connsiteY3" fmla="*/ 11774 h 42462"/>
                <a:gd name="connsiteX4" fmla="*/ 15983 w 36884"/>
                <a:gd name="connsiteY4" fmla="*/ 0 h 4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84" h="42462">
                  <a:moveTo>
                    <a:pt x="15983" y="0"/>
                  </a:moveTo>
                  <a:cubicBezTo>
                    <a:pt x="23176" y="10176"/>
                    <a:pt x="30794" y="20086"/>
                    <a:pt x="36868" y="30901"/>
                  </a:cubicBezTo>
                  <a:cubicBezTo>
                    <a:pt x="37347" y="31753"/>
                    <a:pt x="27385" y="38466"/>
                    <a:pt x="22270" y="42462"/>
                  </a:cubicBezTo>
                  <a:cubicBezTo>
                    <a:pt x="14864" y="32233"/>
                    <a:pt x="7406" y="22004"/>
                    <a:pt x="0" y="11774"/>
                  </a:cubicBezTo>
                  <a:cubicBezTo>
                    <a:pt x="5274" y="7832"/>
                    <a:pt x="10602" y="3889"/>
                    <a:pt x="1598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6" name="任意多边形: 形状 789"/>
            <p:cNvSpPr/>
            <p:nvPr/>
          </p:nvSpPr>
          <p:spPr>
            <a:xfrm>
              <a:off x="10153278" y="3980688"/>
              <a:ext cx="43474" cy="55355"/>
            </a:xfrm>
            <a:custGeom>
              <a:avLst/>
              <a:gdLst>
                <a:gd name="connsiteX0" fmla="*/ 29516 w 43474"/>
                <a:gd name="connsiteY0" fmla="*/ 55355 h 55355"/>
                <a:gd name="connsiteX1" fmla="*/ 0 w 43474"/>
                <a:gd name="connsiteY1" fmla="*/ 8578 h 55355"/>
                <a:gd name="connsiteX2" fmla="*/ 12573 w 43474"/>
                <a:gd name="connsiteY2" fmla="*/ 0 h 55355"/>
                <a:gd name="connsiteX3" fmla="*/ 43474 w 43474"/>
                <a:gd name="connsiteY3" fmla="*/ 44860 h 55355"/>
                <a:gd name="connsiteX4" fmla="*/ 29516 w 43474"/>
                <a:gd name="connsiteY4" fmla="*/ 55355 h 55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74" h="55355">
                  <a:moveTo>
                    <a:pt x="29516" y="55355"/>
                  </a:moveTo>
                  <a:cubicBezTo>
                    <a:pt x="19659" y="39745"/>
                    <a:pt x="9803" y="24135"/>
                    <a:pt x="0" y="8578"/>
                  </a:cubicBezTo>
                  <a:cubicBezTo>
                    <a:pt x="4209" y="5701"/>
                    <a:pt x="8364" y="2877"/>
                    <a:pt x="12573" y="0"/>
                  </a:cubicBezTo>
                  <a:cubicBezTo>
                    <a:pt x="22856" y="14971"/>
                    <a:pt x="33192" y="29889"/>
                    <a:pt x="43474" y="44860"/>
                  </a:cubicBezTo>
                  <a:cubicBezTo>
                    <a:pt x="38786" y="48376"/>
                    <a:pt x="34151" y="51839"/>
                    <a:pt x="29516" y="553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7" name="任意多边形: 形状 790"/>
            <p:cNvSpPr/>
            <p:nvPr/>
          </p:nvSpPr>
          <p:spPr>
            <a:xfrm>
              <a:off x="6218006" y="4528701"/>
              <a:ext cx="32108" cy="42760"/>
            </a:xfrm>
            <a:custGeom>
              <a:avLst/>
              <a:gdLst>
                <a:gd name="connsiteX0" fmla="*/ 18249 w 32108"/>
                <a:gd name="connsiteY0" fmla="*/ 0 h 42760"/>
                <a:gd name="connsiteX1" fmla="*/ 32101 w 32108"/>
                <a:gd name="connsiteY1" fmla="*/ 28397 h 42760"/>
                <a:gd name="connsiteX2" fmla="*/ 17822 w 32108"/>
                <a:gd name="connsiteY2" fmla="*/ 42675 h 42760"/>
                <a:gd name="connsiteX3" fmla="*/ 81 w 32108"/>
                <a:gd name="connsiteY3" fmla="*/ 25467 h 42760"/>
                <a:gd name="connsiteX4" fmla="*/ 18249 w 32108"/>
                <a:gd name="connsiteY4" fmla="*/ 0 h 42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08" h="42760">
                  <a:moveTo>
                    <a:pt x="18249" y="0"/>
                  </a:moveTo>
                  <a:cubicBezTo>
                    <a:pt x="25548" y="14012"/>
                    <a:pt x="32367" y="21311"/>
                    <a:pt x="32101" y="28397"/>
                  </a:cubicBezTo>
                  <a:cubicBezTo>
                    <a:pt x="31941" y="33618"/>
                    <a:pt x="20380" y="43794"/>
                    <a:pt x="17822" y="42675"/>
                  </a:cubicBezTo>
                  <a:cubicBezTo>
                    <a:pt x="10470" y="39479"/>
                    <a:pt x="1413" y="32393"/>
                    <a:pt x="81" y="25467"/>
                  </a:cubicBezTo>
                  <a:cubicBezTo>
                    <a:pt x="-985" y="20139"/>
                    <a:pt x="8659" y="12733"/>
                    <a:pt x="1824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8" name="任意多边形: 形状 791"/>
            <p:cNvSpPr/>
            <p:nvPr/>
          </p:nvSpPr>
          <p:spPr>
            <a:xfrm>
              <a:off x="8372633" y="3091585"/>
              <a:ext cx="41663" cy="35301"/>
            </a:xfrm>
            <a:custGeom>
              <a:avLst/>
              <a:gdLst>
                <a:gd name="connsiteX0" fmla="*/ 41663 w 41663"/>
                <a:gd name="connsiteY0" fmla="*/ 22170 h 35301"/>
                <a:gd name="connsiteX1" fmla="*/ 22270 w 41663"/>
                <a:gd name="connsiteY1" fmla="*/ 35170 h 35301"/>
                <a:gd name="connsiteX2" fmla="*/ 0 w 41663"/>
                <a:gd name="connsiteY2" fmla="*/ 13539 h 35301"/>
                <a:gd name="connsiteX3" fmla="*/ 16250 w 41663"/>
                <a:gd name="connsiteY3" fmla="*/ 113 h 35301"/>
                <a:gd name="connsiteX4" fmla="*/ 41663 w 41663"/>
                <a:gd name="connsiteY4" fmla="*/ 22170 h 3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63" h="35301">
                  <a:moveTo>
                    <a:pt x="41663" y="22170"/>
                  </a:moveTo>
                  <a:cubicBezTo>
                    <a:pt x="31967" y="28829"/>
                    <a:pt x="23975" y="36395"/>
                    <a:pt x="22270" y="35170"/>
                  </a:cubicBezTo>
                  <a:cubicBezTo>
                    <a:pt x="13906" y="29256"/>
                    <a:pt x="7246" y="20944"/>
                    <a:pt x="0" y="13539"/>
                  </a:cubicBezTo>
                  <a:cubicBezTo>
                    <a:pt x="5594" y="8744"/>
                    <a:pt x="13479" y="-1166"/>
                    <a:pt x="16250" y="113"/>
                  </a:cubicBezTo>
                  <a:cubicBezTo>
                    <a:pt x="24508" y="3896"/>
                    <a:pt x="30741" y="12047"/>
                    <a:pt x="41663" y="221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9" name="任意多边形: 形状 792"/>
            <p:cNvSpPr/>
            <p:nvPr/>
          </p:nvSpPr>
          <p:spPr>
            <a:xfrm>
              <a:off x="10787814" y="4702067"/>
              <a:ext cx="46511" cy="56527"/>
            </a:xfrm>
            <a:custGeom>
              <a:avLst/>
              <a:gdLst>
                <a:gd name="connsiteX0" fmla="*/ 13213 w 46511"/>
                <a:gd name="connsiteY0" fmla="*/ 0 h 56527"/>
                <a:gd name="connsiteX1" fmla="*/ 46511 w 46511"/>
                <a:gd name="connsiteY1" fmla="*/ 49175 h 56527"/>
                <a:gd name="connsiteX2" fmla="*/ 36548 w 46511"/>
                <a:gd name="connsiteY2" fmla="*/ 56528 h 56527"/>
                <a:gd name="connsiteX3" fmla="*/ 0 w 46511"/>
                <a:gd name="connsiteY3" fmla="*/ 8738 h 56527"/>
                <a:gd name="connsiteX4" fmla="*/ 13213 w 46511"/>
                <a:gd name="connsiteY4" fmla="*/ 0 h 5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11" h="56527">
                  <a:moveTo>
                    <a:pt x="13213" y="0"/>
                  </a:moveTo>
                  <a:cubicBezTo>
                    <a:pt x="24295" y="16410"/>
                    <a:pt x="35376" y="32819"/>
                    <a:pt x="46511" y="49175"/>
                  </a:cubicBezTo>
                  <a:cubicBezTo>
                    <a:pt x="43208" y="51626"/>
                    <a:pt x="39852" y="54077"/>
                    <a:pt x="36548" y="56528"/>
                  </a:cubicBezTo>
                  <a:cubicBezTo>
                    <a:pt x="24348" y="40598"/>
                    <a:pt x="12200" y="24668"/>
                    <a:pt x="0" y="8738"/>
                  </a:cubicBezTo>
                  <a:cubicBezTo>
                    <a:pt x="4422" y="5861"/>
                    <a:pt x="8791" y="2930"/>
                    <a:pt x="1321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20" name="任意多边形: 形状 793"/>
            <p:cNvSpPr/>
            <p:nvPr/>
          </p:nvSpPr>
          <p:spPr>
            <a:xfrm>
              <a:off x="7930831" y="3018567"/>
              <a:ext cx="33768" cy="38713"/>
            </a:xfrm>
            <a:custGeom>
              <a:avLst/>
              <a:gdLst>
                <a:gd name="connsiteX0" fmla="*/ 18139 w 33768"/>
                <a:gd name="connsiteY0" fmla="*/ 38713 h 38713"/>
                <a:gd name="connsiteX1" fmla="*/ 25 w 33768"/>
                <a:gd name="connsiteY1" fmla="*/ 11648 h 38713"/>
                <a:gd name="connsiteX2" fmla="*/ 15102 w 33768"/>
                <a:gd name="connsiteY2" fmla="*/ 87 h 38713"/>
                <a:gd name="connsiteX3" fmla="*/ 33696 w 33768"/>
                <a:gd name="connsiteY3" fmla="*/ 21345 h 38713"/>
                <a:gd name="connsiteX4" fmla="*/ 18139 w 33768"/>
                <a:gd name="connsiteY4" fmla="*/ 38713 h 3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68" h="38713">
                  <a:moveTo>
                    <a:pt x="18139" y="38713"/>
                  </a:moveTo>
                  <a:cubicBezTo>
                    <a:pt x="9934" y="27205"/>
                    <a:pt x="3434" y="20066"/>
                    <a:pt x="25" y="11648"/>
                  </a:cubicBezTo>
                  <a:cubicBezTo>
                    <a:pt x="-668" y="9943"/>
                    <a:pt x="13504" y="-1085"/>
                    <a:pt x="15102" y="87"/>
                  </a:cubicBezTo>
                  <a:cubicBezTo>
                    <a:pt x="22668" y="5521"/>
                    <a:pt x="29114" y="13193"/>
                    <a:pt x="33696" y="21345"/>
                  </a:cubicBezTo>
                  <a:cubicBezTo>
                    <a:pt x="34655" y="23050"/>
                    <a:pt x="25971" y="30136"/>
                    <a:pt x="18139" y="387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21" name="任意多边形: 形状 794"/>
            <p:cNvSpPr/>
            <p:nvPr/>
          </p:nvSpPr>
          <p:spPr>
            <a:xfrm>
              <a:off x="10760163" y="4784807"/>
              <a:ext cx="44327" cy="54396"/>
            </a:xfrm>
            <a:custGeom>
              <a:avLst/>
              <a:gdLst>
                <a:gd name="connsiteX0" fmla="*/ 13159 w 44327"/>
                <a:gd name="connsiteY0" fmla="*/ 0 h 54396"/>
                <a:gd name="connsiteX1" fmla="*/ 44327 w 44327"/>
                <a:gd name="connsiteY1" fmla="*/ 45765 h 54396"/>
                <a:gd name="connsiteX2" fmla="*/ 32127 w 44327"/>
                <a:gd name="connsiteY2" fmla="*/ 54396 h 54396"/>
                <a:gd name="connsiteX3" fmla="*/ 0 w 44327"/>
                <a:gd name="connsiteY3" fmla="*/ 9270 h 54396"/>
                <a:gd name="connsiteX4" fmla="*/ 13159 w 44327"/>
                <a:gd name="connsiteY4" fmla="*/ 0 h 5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27" h="54396">
                  <a:moveTo>
                    <a:pt x="13159" y="0"/>
                  </a:moveTo>
                  <a:cubicBezTo>
                    <a:pt x="23549" y="15237"/>
                    <a:pt x="33938" y="30528"/>
                    <a:pt x="44327" y="45765"/>
                  </a:cubicBezTo>
                  <a:cubicBezTo>
                    <a:pt x="40278" y="48642"/>
                    <a:pt x="36175" y="51520"/>
                    <a:pt x="32127" y="54396"/>
                  </a:cubicBezTo>
                  <a:cubicBezTo>
                    <a:pt x="21418" y="39372"/>
                    <a:pt x="10709" y="24348"/>
                    <a:pt x="0" y="9270"/>
                  </a:cubicBezTo>
                  <a:cubicBezTo>
                    <a:pt x="4369" y="6180"/>
                    <a:pt x="8738" y="3090"/>
                    <a:pt x="1315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22" name="任意多边形: 形状 795"/>
            <p:cNvSpPr/>
            <p:nvPr/>
          </p:nvSpPr>
          <p:spPr>
            <a:xfrm>
              <a:off x="9246493" y="3190253"/>
              <a:ext cx="31702" cy="35970"/>
            </a:xfrm>
            <a:custGeom>
              <a:avLst/>
              <a:gdLst>
                <a:gd name="connsiteX0" fmla="*/ 0 w 31702"/>
                <a:gd name="connsiteY0" fmla="*/ 2459 h 35970"/>
                <a:gd name="connsiteX1" fmla="*/ 27491 w 31702"/>
                <a:gd name="connsiteY1" fmla="*/ 35971 h 35970"/>
                <a:gd name="connsiteX2" fmla="*/ 0 w 31702"/>
                <a:gd name="connsiteY2" fmla="*/ 2459 h 3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01" h="35970">
                  <a:moveTo>
                    <a:pt x="0" y="2459"/>
                  </a:moveTo>
                  <a:cubicBezTo>
                    <a:pt x="35323" y="-2815"/>
                    <a:pt x="35323" y="-2815"/>
                    <a:pt x="27491" y="35971"/>
                  </a:cubicBezTo>
                  <a:cubicBezTo>
                    <a:pt x="18328" y="24836"/>
                    <a:pt x="9164" y="13648"/>
                    <a:pt x="0" y="24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23" name="任意多边形: 形状 796"/>
            <p:cNvSpPr/>
            <p:nvPr/>
          </p:nvSpPr>
          <p:spPr>
            <a:xfrm>
              <a:off x="9955191" y="3630707"/>
              <a:ext cx="39691" cy="50720"/>
            </a:xfrm>
            <a:custGeom>
              <a:avLst/>
              <a:gdLst>
                <a:gd name="connsiteX0" fmla="*/ 13266 w 39691"/>
                <a:gd name="connsiteY0" fmla="*/ 0 h 50720"/>
                <a:gd name="connsiteX1" fmla="*/ 39692 w 39691"/>
                <a:gd name="connsiteY1" fmla="*/ 42249 h 50720"/>
                <a:gd name="connsiteX2" fmla="*/ 25893 w 39691"/>
                <a:gd name="connsiteY2" fmla="*/ 50720 h 50720"/>
                <a:gd name="connsiteX3" fmla="*/ 0 w 39691"/>
                <a:gd name="connsiteY3" fmla="*/ 8151 h 50720"/>
                <a:gd name="connsiteX4" fmla="*/ 13266 w 39691"/>
                <a:gd name="connsiteY4" fmla="*/ 0 h 5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91" h="50720">
                  <a:moveTo>
                    <a:pt x="13266" y="0"/>
                  </a:moveTo>
                  <a:cubicBezTo>
                    <a:pt x="22057" y="14065"/>
                    <a:pt x="30848" y="28184"/>
                    <a:pt x="39692" y="42249"/>
                  </a:cubicBezTo>
                  <a:cubicBezTo>
                    <a:pt x="35110" y="45073"/>
                    <a:pt x="30475" y="47897"/>
                    <a:pt x="25893" y="50720"/>
                  </a:cubicBezTo>
                  <a:cubicBezTo>
                    <a:pt x="17262" y="36548"/>
                    <a:pt x="8631" y="22323"/>
                    <a:pt x="0" y="8151"/>
                  </a:cubicBezTo>
                  <a:cubicBezTo>
                    <a:pt x="4422" y="5434"/>
                    <a:pt x="8844" y="2717"/>
                    <a:pt x="1326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pic>
        <p:nvPicPr>
          <p:cNvPr id="81921" name="Picture 9" descr="C:\Users\Administrator\Desktop\出版社社标.jpg"/>
          <p:cNvPicPr>
            <a:picLocks noChangeAspect="1"/>
          </p:cNvPicPr>
          <p:nvPr/>
        </p:nvPicPr>
        <p:blipFill>
          <a:blip r:embed="rId27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277283" y="5867400"/>
            <a:ext cx="811212" cy="800100"/>
          </a:xfrm>
          <a:prstGeom prst="rect">
            <a:avLst/>
          </a:prstGeom>
          <a:noFill/>
          <a:ln w="9525">
            <a:noFill/>
          </a:ln>
        </p:spPr>
      </p:pic>
    </p:spTree>
    <p:custDataLst>
      <p:tags r:id="rId28"/>
    </p:custData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E:/设计图片素材/7598242_手绘中国风意境水墨山水风景画.jpg7598242_手绘中国风意境水墨山水风景画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"/>
          <a:srcRect l="888" r="888"/>
          <a:stretch>
            <a:fillRect/>
          </a:stretch>
        </p:blipFill>
        <p:spPr>
          <a:xfrm>
            <a:off x="685503" y="1531620"/>
            <a:ext cx="3970020" cy="4041775"/>
          </a:xfrm>
          <a:custGeom>
            <a:avLst/>
            <a:gdLst/>
            <a:ahLst/>
            <a:cxnLst>
              <a:cxn ang="3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52" h="6365">
                <a:moveTo>
                  <a:pt x="3542" y="6312"/>
                </a:moveTo>
                <a:lnTo>
                  <a:pt x="3542" y="6312"/>
                </a:lnTo>
                <a:lnTo>
                  <a:pt x="3542" y="6312"/>
                </a:lnTo>
                <a:lnTo>
                  <a:pt x="3542" y="6312"/>
                </a:lnTo>
                <a:lnTo>
                  <a:pt x="3542" y="6312"/>
                </a:lnTo>
                <a:close/>
                <a:moveTo>
                  <a:pt x="3493" y="6307"/>
                </a:moveTo>
                <a:lnTo>
                  <a:pt x="3493" y="6307"/>
                </a:lnTo>
                <a:lnTo>
                  <a:pt x="3469" y="6308"/>
                </a:lnTo>
                <a:lnTo>
                  <a:pt x="3493" y="6307"/>
                </a:lnTo>
                <a:close/>
                <a:moveTo>
                  <a:pt x="3753" y="6303"/>
                </a:moveTo>
                <a:cubicBezTo>
                  <a:pt x="3721" y="6307"/>
                  <a:pt x="3670" y="6315"/>
                  <a:pt x="3658" y="6315"/>
                </a:cubicBezTo>
                <a:lnTo>
                  <a:pt x="3658" y="6316"/>
                </a:lnTo>
                <a:cubicBezTo>
                  <a:pt x="3670" y="6317"/>
                  <a:pt x="3722" y="6308"/>
                  <a:pt x="3753" y="6303"/>
                </a:cubicBezTo>
                <a:close/>
                <a:moveTo>
                  <a:pt x="3645" y="6296"/>
                </a:moveTo>
                <a:lnTo>
                  <a:pt x="3640" y="6298"/>
                </a:lnTo>
                <a:cubicBezTo>
                  <a:pt x="3629" y="6300"/>
                  <a:pt x="3614" y="6302"/>
                  <a:pt x="3597" y="6305"/>
                </a:cubicBezTo>
                <a:lnTo>
                  <a:pt x="3542" y="6312"/>
                </a:lnTo>
                <a:lnTo>
                  <a:pt x="3597" y="6304"/>
                </a:lnTo>
                <a:cubicBezTo>
                  <a:pt x="3615" y="6302"/>
                  <a:pt x="3630" y="6299"/>
                  <a:pt x="3640" y="6297"/>
                </a:cubicBezTo>
                <a:lnTo>
                  <a:pt x="3645" y="6296"/>
                </a:lnTo>
                <a:close/>
                <a:moveTo>
                  <a:pt x="3746" y="6279"/>
                </a:moveTo>
                <a:lnTo>
                  <a:pt x="3652" y="6293"/>
                </a:lnTo>
                <a:lnTo>
                  <a:pt x="3645" y="6296"/>
                </a:lnTo>
                <a:lnTo>
                  <a:pt x="3652" y="6293"/>
                </a:lnTo>
                <a:lnTo>
                  <a:pt x="3746" y="6279"/>
                </a:lnTo>
                <a:close/>
                <a:moveTo>
                  <a:pt x="3163" y="6277"/>
                </a:moveTo>
                <a:lnTo>
                  <a:pt x="3164" y="6277"/>
                </a:lnTo>
                <a:lnTo>
                  <a:pt x="3164" y="6277"/>
                </a:lnTo>
                <a:lnTo>
                  <a:pt x="3163" y="6277"/>
                </a:lnTo>
                <a:close/>
                <a:moveTo>
                  <a:pt x="3236" y="6276"/>
                </a:moveTo>
                <a:lnTo>
                  <a:pt x="3236" y="6276"/>
                </a:lnTo>
                <a:lnTo>
                  <a:pt x="3248" y="6276"/>
                </a:lnTo>
                <a:lnTo>
                  <a:pt x="3248" y="6276"/>
                </a:lnTo>
                <a:cubicBezTo>
                  <a:pt x="3244" y="6276"/>
                  <a:pt x="3240" y="6276"/>
                  <a:pt x="3236" y="6276"/>
                </a:cubicBezTo>
                <a:close/>
                <a:moveTo>
                  <a:pt x="3449" y="6274"/>
                </a:moveTo>
                <a:lnTo>
                  <a:pt x="3449" y="6274"/>
                </a:lnTo>
                <a:cubicBezTo>
                  <a:pt x="3451" y="6276"/>
                  <a:pt x="3448" y="6277"/>
                  <a:pt x="3442" y="6279"/>
                </a:cubicBezTo>
                <a:lnTo>
                  <a:pt x="3449" y="6274"/>
                </a:lnTo>
                <a:close/>
                <a:moveTo>
                  <a:pt x="3102" y="6274"/>
                </a:moveTo>
                <a:cubicBezTo>
                  <a:pt x="3116" y="6274"/>
                  <a:pt x="3131" y="6275"/>
                  <a:pt x="3147" y="6276"/>
                </a:cubicBezTo>
                <a:lnTo>
                  <a:pt x="3163" y="6277"/>
                </a:lnTo>
                <a:lnTo>
                  <a:pt x="3147" y="6277"/>
                </a:lnTo>
                <a:cubicBezTo>
                  <a:pt x="3131" y="6276"/>
                  <a:pt x="3116" y="6275"/>
                  <a:pt x="3102" y="6274"/>
                </a:cubicBezTo>
                <a:close/>
                <a:moveTo>
                  <a:pt x="3389" y="6273"/>
                </a:moveTo>
                <a:cubicBezTo>
                  <a:pt x="3357" y="6274"/>
                  <a:pt x="3310" y="6276"/>
                  <a:pt x="3248" y="6276"/>
                </a:cubicBezTo>
                <a:lnTo>
                  <a:pt x="3248" y="6276"/>
                </a:lnTo>
                <a:lnTo>
                  <a:pt x="3260" y="6276"/>
                </a:lnTo>
                <a:cubicBezTo>
                  <a:pt x="3316" y="6276"/>
                  <a:pt x="3359" y="6274"/>
                  <a:pt x="3389" y="6273"/>
                </a:cubicBezTo>
                <a:close/>
                <a:moveTo>
                  <a:pt x="3433" y="6273"/>
                </a:moveTo>
                <a:cubicBezTo>
                  <a:pt x="3442" y="6273"/>
                  <a:pt x="3448" y="6273"/>
                  <a:pt x="3449" y="6274"/>
                </a:cubicBezTo>
                <a:lnTo>
                  <a:pt x="3449" y="6274"/>
                </a:lnTo>
                <a:lnTo>
                  <a:pt x="3433" y="6273"/>
                </a:lnTo>
                <a:close/>
                <a:moveTo>
                  <a:pt x="2549" y="6240"/>
                </a:moveTo>
                <a:lnTo>
                  <a:pt x="2619" y="6256"/>
                </a:lnTo>
                <a:lnTo>
                  <a:pt x="2619" y="6256"/>
                </a:lnTo>
                <a:lnTo>
                  <a:pt x="2549" y="6240"/>
                </a:lnTo>
                <a:close/>
                <a:moveTo>
                  <a:pt x="3961" y="6232"/>
                </a:moveTo>
                <a:cubicBezTo>
                  <a:pt x="3925" y="6243"/>
                  <a:pt x="3890" y="6252"/>
                  <a:pt x="3839" y="6264"/>
                </a:cubicBezTo>
                <a:cubicBezTo>
                  <a:pt x="3890" y="6252"/>
                  <a:pt x="3925" y="6243"/>
                  <a:pt x="3961" y="6232"/>
                </a:cubicBezTo>
                <a:close/>
                <a:moveTo>
                  <a:pt x="2878" y="6225"/>
                </a:moveTo>
                <a:cubicBezTo>
                  <a:pt x="2877" y="6225"/>
                  <a:pt x="2875" y="6225"/>
                  <a:pt x="2874" y="6225"/>
                </a:cubicBezTo>
                <a:cubicBezTo>
                  <a:pt x="2864" y="6225"/>
                  <a:pt x="2862" y="6226"/>
                  <a:pt x="2875" y="6228"/>
                </a:cubicBezTo>
                <a:cubicBezTo>
                  <a:pt x="2898" y="6232"/>
                  <a:pt x="2943" y="6235"/>
                  <a:pt x="2975" y="6237"/>
                </a:cubicBezTo>
                <a:cubicBezTo>
                  <a:pt x="2990" y="6237"/>
                  <a:pt x="3004" y="6238"/>
                  <a:pt x="3018" y="6238"/>
                </a:cubicBezTo>
                <a:lnTo>
                  <a:pt x="3056" y="6238"/>
                </a:lnTo>
                <a:cubicBezTo>
                  <a:pt x="3080" y="6238"/>
                  <a:pt x="3101" y="6237"/>
                  <a:pt x="3120" y="6236"/>
                </a:cubicBezTo>
                <a:cubicBezTo>
                  <a:pt x="3139" y="6236"/>
                  <a:pt x="3156" y="6235"/>
                  <a:pt x="3170" y="6233"/>
                </a:cubicBezTo>
                <a:cubicBezTo>
                  <a:pt x="3185" y="6231"/>
                  <a:pt x="3198" y="6229"/>
                  <a:pt x="3209" y="6227"/>
                </a:cubicBezTo>
                <a:lnTo>
                  <a:pt x="3169" y="6226"/>
                </a:lnTo>
                <a:lnTo>
                  <a:pt x="3042" y="6228"/>
                </a:lnTo>
                <a:lnTo>
                  <a:pt x="3010" y="6228"/>
                </a:lnTo>
                <a:lnTo>
                  <a:pt x="2979" y="6227"/>
                </a:lnTo>
                <a:lnTo>
                  <a:pt x="2915" y="6226"/>
                </a:lnTo>
                <a:lnTo>
                  <a:pt x="2915" y="6225"/>
                </a:lnTo>
                <a:cubicBezTo>
                  <a:pt x="2903" y="6225"/>
                  <a:pt x="2888" y="6225"/>
                  <a:pt x="2878" y="6225"/>
                </a:cubicBezTo>
                <a:close/>
                <a:moveTo>
                  <a:pt x="4087" y="6193"/>
                </a:moveTo>
                <a:cubicBezTo>
                  <a:pt x="4033" y="6208"/>
                  <a:pt x="3996" y="6220"/>
                  <a:pt x="3961" y="6232"/>
                </a:cubicBezTo>
                <a:cubicBezTo>
                  <a:pt x="3996" y="6219"/>
                  <a:pt x="4033" y="6208"/>
                  <a:pt x="4087" y="6193"/>
                </a:cubicBezTo>
                <a:close/>
                <a:moveTo>
                  <a:pt x="3538" y="6182"/>
                </a:moveTo>
                <a:cubicBezTo>
                  <a:pt x="3532" y="6185"/>
                  <a:pt x="3522" y="6188"/>
                  <a:pt x="3522" y="6190"/>
                </a:cubicBezTo>
                <a:cubicBezTo>
                  <a:pt x="3522" y="6188"/>
                  <a:pt x="3532" y="6185"/>
                  <a:pt x="3538" y="6182"/>
                </a:cubicBezTo>
                <a:close/>
                <a:moveTo>
                  <a:pt x="3542" y="6179"/>
                </a:moveTo>
                <a:lnTo>
                  <a:pt x="3542" y="6179"/>
                </a:lnTo>
                <a:cubicBezTo>
                  <a:pt x="3543" y="6180"/>
                  <a:pt x="3541" y="6181"/>
                  <a:pt x="3538" y="6182"/>
                </a:cubicBezTo>
                <a:lnTo>
                  <a:pt x="3542" y="6179"/>
                </a:lnTo>
                <a:close/>
                <a:moveTo>
                  <a:pt x="3534" y="6178"/>
                </a:moveTo>
                <a:cubicBezTo>
                  <a:pt x="3540" y="6178"/>
                  <a:pt x="3542" y="6178"/>
                  <a:pt x="3542" y="6179"/>
                </a:cubicBezTo>
                <a:lnTo>
                  <a:pt x="3542" y="6179"/>
                </a:lnTo>
                <a:lnTo>
                  <a:pt x="3534" y="6178"/>
                </a:lnTo>
                <a:close/>
                <a:moveTo>
                  <a:pt x="4404" y="6111"/>
                </a:moveTo>
                <a:cubicBezTo>
                  <a:pt x="4388" y="6118"/>
                  <a:pt x="4370" y="6126"/>
                  <a:pt x="4351" y="6134"/>
                </a:cubicBezTo>
                <a:lnTo>
                  <a:pt x="4336" y="6141"/>
                </a:lnTo>
                <a:lnTo>
                  <a:pt x="4335" y="6141"/>
                </a:lnTo>
                <a:cubicBezTo>
                  <a:pt x="4320" y="6147"/>
                  <a:pt x="4302" y="6154"/>
                  <a:pt x="4283" y="6162"/>
                </a:cubicBezTo>
                <a:cubicBezTo>
                  <a:pt x="4277" y="6166"/>
                  <a:pt x="4273" y="6170"/>
                  <a:pt x="4271" y="6173"/>
                </a:cubicBezTo>
                <a:lnTo>
                  <a:pt x="4271" y="6173"/>
                </a:lnTo>
                <a:lnTo>
                  <a:pt x="4271" y="6173"/>
                </a:lnTo>
                <a:cubicBezTo>
                  <a:pt x="4269" y="6176"/>
                  <a:pt x="4270" y="6178"/>
                  <a:pt x="4276" y="6178"/>
                </a:cubicBezTo>
                <a:lnTo>
                  <a:pt x="4271" y="6173"/>
                </a:lnTo>
                <a:lnTo>
                  <a:pt x="4283" y="6162"/>
                </a:lnTo>
                <a:cubicBezTo>
                  <a:pt x="4302" y="6154"/>
                  <a:pt x="4320" y="6147"/>
                  <a:pt x="4335" y="6141"/>
                </a:cubicBezTo>
                <a:lnTo>
                  <a:pt x="4336" y="6141"/>
                </a:lnTo>
                <a:lnTo>
                  <a:pt x="4351" y="6134"/>
                </a:lnTo>
                <a:lnTo>
                  <a:pt x="4351" y="6135"/>
                </a:lnTo>
                <a:cubicBezTo>
                  <a:pt x="4371" y="6127"/>
                  <a:pt x="4388" y="6119"/>
                  <a:pt x="4404" y="6111"/>
                </a:cubicBezTo>
                <a:close/>
                <a:moveTo>
                  <a:pt x="3207" y="6108"/>
                </a:moveTo>
                <a:cubicBezTo>
                  <a:pt x="3242" y="6111"/>
                  <a:pt x="3246" y="6115"/>
                  <a:pt x="3247" y="6120"/>
                </a:cubicBezTo>
                <a:cubicBezTo>
                  <a:pt x="3246" y="6115"/>
                  <a:pt x="3242" y="6111"/>
                  <a:pt x="3207" y="6108"/>
                </a:cubicBezTo>
                <a:close/>
                <a:moveTo>
                  <a:pt x="4245" y="6107"/>
                </a:moveTo>
                <a:cubicBezTo>
                  <a:pt x="4244" y="6113"/>
                  <a:pt x="4200" y="6133"/>
                  <a:pt x="4140" y="6157"/>
                </a:cubicBezTo>
                <a:cubicBezTo>
                  <a:pt x="4125" y="6163"/>
                  <a:pt x="4109" y="6170"/>
                  <a:pt x="4093" y="6176"/>
                </a:cubicBezTo>
                <a:cubicBezTo>
                  <a:pt x="4109" y="6170"/>
                  <a:pt x="4125" y="6163"/>
                  <a:pt x="4140" y="6157"/>
                </a:cubicBezTo>
                <a:cubicBezTo>
                  <a:pt x="4200" y="6133"/>
                  <a:pt x="4243" y="6113"/>
                  <a:pt x="4245" y="6107"/>
                </a:cubicBezTo>
                <a:close/>
                <a:moveTo>
                  <a:pt x="3067" y="6085"/>
                </a:moveTo>
                <a:lnTo>
                  <a:pt x="3067" y="6086"/>
                </a:lnTo>
                <a:cubicBezTo>
                  <a:pt x="3067" y="6086"/>
                  <a:pt x="3067" y="6086"/>
                  <a:pt x="3067" y="6087"/>
                </a:cubicBezTo>
                <a:lnTo>
                  <a:pt x="3067" y="6085"/>
                </a:lnTo>
                <a:close/>
                <a:moveTo>
                  <a:pt x="3049" y="6074"/>
                </a:moveTo>
                <a:lnTo>
                  <a:pt x="3058" y="6079"/>
                </a:lnTo>
                <a:cubicBezTo>
                  <a:pt x="3062" y="6081"/>
                  <a:pt x="3065" y="6083"/>
                  <a:pt x="3067" y="6085"/>
                </a:cubicBezTo>
                <a:lnTo>
                  <a:pt x="3067" y="6085"/>
                </a:lnTo>
                <a:lnTo>
                  <a:pt x="3066" y="6084"/>
                </a:lnTo>
                <a:cubicBezTo>
                  <a:pt x="3063" y="6081"/>
                  <a:pt x="3056" y="6078"/>
                  <a:pt x="3050" y="6075"/>
                </a:cubicBezTo>
                <a:lnTo>
                  <a:pt x="3049" y="6074"/>
                </a:lnTo>
                <a:close/>
                <a:moveTo>
                  <a:pt x="3033" y="6064"/>
                </a:moveTo>
                <a:lnTo>
                  <a:pt x="3049" y="6074"/>
                </a:lnTo>
                <a:lnTo>
                  <a:pt x="3041" y="6071"/>
                </a:lnTo>
                <a:lnTo>
                  <a:pt x="3033" y="6064"/>
                </a:lnTo>
                <a:close/>
                <a:moveTo>
                  <a:pt x="3032" y="6064"/>
                </a:moveTo>
                <a:lnTo>
                  <a:pt x="3033" y="6064"/>
                </a:lnTo>
                <a:lnTo>
                  <a:pt x="3032" y="6064"/>
                </a:lnTo>
                <a:lnTo>
                  <a:pt x="3032" y="6064"/>
                </a:lnTo>
                <a:close/>
                <a:moveTo>
                  <a:pt x="3045" y="6056"/>
                </a:moveTo>
                <a:lnTo>
                  <a:pt x="3032" y="6064"/>
                </a:lnTo>
                <a:lnTo>
                  <a:pt x="3032" y="6063"/>
                </a:lnTo>
                <a:cubicBezTo>
                  <a:pt x="3032" y="6061"/>
                  <a:pt x="3035" y="6059"/>
                  <a:pt x="3045" y="6056"/>
                </a:cubicBezTo>
                <a:close/>
                <a:moveTo>
                  <a:pt x="4031" y="6051"/>
                </a:moveTo>
                <a:cubicBezTo>
                  <a:pt x="4030" y="6052"/>
                  <a:pt x="4026" y="6053"/>
                  <a:pt x="4020" y="6055"/>
                </a:cubicBezTo>
                <a:lnTo>
                  <a:pt x="4031" y="6051"/>
                </a:lnTo>
                <a:lnTo>
                  <a:pt x="4031" y="6051"/>
                </a:lnTo>
                <a:close/>
                <a:moveTo>
                  <a:pt x="4030" y="6051"/>
                </a:moveTo>
                <a:cubicBezTo>
                  <a:pt x="4031" y="6051"/>
                  <a:pt x="4032" y="6051"/>
                  <a:pt x="4031" y="6051"/>
                </a:cubicBezTo>
                <a:lnTo>
                  <a:pt x="4031" y="6051"/>
                </a:lnTo>
                <a:lnTo>
                  <a:pt x="4025" y="6052"/>
                </a:lnTo>
                <a:cubicBezTo>
                  <a:pt x="4027" y="6051"/>
                  <a:pt x="4029" y="6051"/>
                  <a:pt x="4030" y="6051"/>
                </a:cubicBezTo>
                <a:close/>
                <a:moveTo>
                  <a:pt x="3278" y="6047"/>
                </a:moveTo>
                <a:lnTo>
                  <a:pt x="3278" y="6047"/>
                </a:lnTo>
                <a:lnTo>
                  <a:pt x="3170" y="6056"/>
                </a:lnTo>
                <a:lnTo>
                  <a:pt x="3278" y="6047"/>
                </a:lnTo>
                <a:close/>
                <a:moveTo>
                  <a:pt x="2206" y="6026"/>
                </a:moveTo>
                <a:cubicBezTo>
                  <a:pt x="2211" y="6027"/>
                  <a:pt x="2220" y="6029"/>
                  <a:pt x="2234" y="6033"/>
                </a:cubicBezTo>
                <a:lnTo>
                  <a:pt x="2206" y="6026"/>
                </a:lnTo>
                <a:lnTo>
                  <a:pt x="2206" y="6026"/>
                </a:lnTo>
                <a:close/>
                <a:moveTo>
                  <a:pt x="2203" y="6026"/>
                </a:moveTo>
                <a:cubicBezTo>
                  <a:pt x="2204" y="6026"/>
                  <a:pt x="2205" y="6026"/>
                  <a:pt x="2206" y="6026"/>
                </a:cubicBezTo>
                <a:lnTo>
                  <a:pt x="2206" y="6026"/>
                </a:lnTo>
                <a:lnTo>
                  <a:pt x="2201" y="6028"/>
                </a:lnTo>
                <a:cubicBezTo>
                  <a:pt x="2200" y="6027"/>
                  <a:pt x="2200" y="6026"/>
                  <a:pt x="2203" y="6026"/>
                </a:cubicBezTo>
                <a:close/>
                <a:moveTo>
                  <a:pt x="2578" y="6021"/>
                </a:moveTo>
                <a:lnTo>
                  <a:pt x="2578" y="6021"/>
                </a:lnTo>
                <a:cubicBezTo>
                  <a:pt x="2581" y="6024"/>
                  <a:pt x="2580" y="6025"/>
                  <a:pt x="2574" y="6025"/>
                </a:cubicBezTo>
                <a:lnTo>
                  <a:pt x="2578" y="6021"/>
                </a:lnTo>
                <a:close/>
                <a:moveTo>
                  <a:pt x="2566" y="6014"/>
                </a:moveTo>
                <a:lnTo>
                  <a:pt x="2578" y="6021"/>
                </a:lnTo>
                <a:lnTo>
                  <a:pt x="2578" y="6021"/>
                </a:lnTo>
                <a:lnTo>
                  <a:pt x="2566" y="6014"/>
                </a:lnTo>
                <a:close/>
                <a:moveTo>
                  <a:pt x="2564" y="6013"/>
                </a:moveTo>
                <a:lnTo>
                  <a:pt x="2564" y="6013"/>
                </a:lnTo>
                <a:lnTo>
                  <a:pt x="2566" y="6014"/>
                </a:lnTo>
                <a:lnTo>
                  <a:pt x="2564" y="6013"/>
                </a:lnTo>
                <a:close/>
                <a:moveTo>
                  <a:pt x="2563" y="6013"/>
                </a:moveTo>
                <a:lnTo>
                  <a:pt x="2564" y="6013"/>
                </a:lnTo>
                <a:lnTo>
                  <a:pt x="2564" y="6013"/>
                </a:lnTo>
                <a:lnTo>
                  <a:pt x="2563" y="6013"/>
                </a:lnTo>
                <a:close/>
                <a:moveTo>
                  <a:pt x="2151" y="6003"/>
                </a:moveTo>
                <a:cubicBezTo>
                  <a:pt x="2154" y="6005"/>
                  <a:pt x="2179" y="6012"/>
                  <a:pt x="2234" y="6032"/>
                </a:cubicBezTo>
                <a:cubicBezTo>
                  <a:pt x="2179" y="6013"/>
                  <a:pt x="2154" y="6005"/>
                  <a:pt x="2151" y="6003"/>
                </a:cubicBezTo>
                <a:close/>
                <a:moveTo>
                  <a:pt x="2373" y="6001"/>
                </a:moveTo>
                <a:cubicBezTo>
                  <a:pt x="2398" y="6007"/>
                  <a:pt x="2425" y="6013"/>
                  <a:pt x="2456" y="6019"/>
                </a:cubicBezTo>
                <a:lnTo>
                  <a:pt x="2555" y="6041"/>
                </a:lnTo>
                <a:lnTo>
                  <a:pt x="2456" y="6019"/>
                </a:lnTo>
                <a:cubicBezTo>
                  <a:pt x="2425" y="6013"/>
                  <a:pt x="2398" y="6007"/>
                  <a:pt x="2373" y="6001"/>
                </a:cubicBezTo>
                <a:close/>
                <a:moveTo>
                  <a:pt x="2536" y="5998"/>
                </a:moveTo>
                <a:cubicBezTo>
                  <a:pt x="2536" y="5999"/>
                  <a:pt x="2539" y="6001"/>
                  <a:pt x="2545" y="6004"/>
                </a:cubicBezTo>
                <a:lnTo>
                  <a:pt x="2563" y="6013"/>
                </a:lnTo>
                <a:lnTo>
                  <a:pt x="2545" y="6004"/>
                </a:lnTo>
                <a:cubicBezTo>
                  <a:pt x="2539" y="6001"/>
                  <a:pt x="2536" y="5999"/>
                  <a:pt x="2536" y="5998"/>
                </a:cubicBezTo>
                <a:close/>
                <a:moveTo>
                  <a:pt x="2564" y="5972"/>
                </a:moveTo>
                <a:cubicBezTo>
                  <a:pt x="2576" y="5980"/>
                  <a:pt x="2562" y="5983"/>
                  <a:pt x="2571" y="5990"/>
                </a:cubicBezTo>
                <a:cubicBezTo>
                  <a:pt x="2562" y="5983"/>
                  <a:pt x="2576" y="5980"/>
                  <a:pt x="2564" y="5972"/>
                </a:cubicBezTo>
                <a:close/>
                <a:moveTo>
                  <a:pt x="4592" y="5954"/>
                </a:moveTo>
                <a:cubicBezTo>
                  <a:pt x="4570" y="5966"/>
                  <a:pt x="4555" y="5975"/>
                  <a:pt x="4558" y="5978"/>
                </a:cubicBezTo>
                <a:cubicBezTo>
                  <a:pt x="4555" y="5975"/>
                  <a:pt x="4570" y="5966"/>
                  <a:pt x="4592" y="5954"/>
                </a:cubicBezTo>
                <a:close/>
                <a:moveTo>
                  <a:pt x="2543" y="5945"/>
                </a:moveTo>
                <a:lnTo>
                  <a:pt x="2545" y="5947"/>
                </a:lnTo>
                <a:lnTo>
                  <a:pt x="2542" y="5962"/>
                </a:lnTo>
                <a:lnTo>
                  <a:pt x="2545" y="5947"/>
                </a:lnTo>
                <a:lnTo>
                  <a:pt x="2543" y="5945"/>
                </a:lnTo>
                <a:close/>
                <a:moveTo>
                  <a:pt x="2484" y="5926"/>
                </a:moveTo>
                <a:cubicBezTo>
                  <a:pt x="2482" y="5927"/>
                  <a:pt x="2498" y="5933"/>
                  <a:pt x="2542" y="5943"/>
                </a:cubicBezTo>
                <a:lnTo>
                  <a:pt x="2541" y="5943"/>
                </a:lnTo>
                <a:cubicBezTo>
                  <a:pt x="2498" y="5933"/>
                  <a:pt x="2482" y="5927"/>
                  <a:pt x="2484" y="5926"/>
                </a:cubicBezTo>
                <a:close/>
                <a:moveTo>
                  <a:pt x="4433" y="5906"/>
                </a:moveTo>
                <a:lnTo>
                  <a:pt x="4431" y="5907"/>
                </a:lnTo>
                <a:cubicBezTo>
                  <a:pt x="4424" y="5910"/>
                  <a:pt x="4417" y="5914"/>
                  <a:pt x="4412" y="5917"/>
                </a:cubicBezTo>
                <a:cubicBezTo>
                  <a:pt x="4377" y="5933"/>
                  <a:pt x="4349" y="5944"/>
                  <a:pt x="4322" y="5954"/>
                </a:cubicBezTo>
                <a:cubicBezTo>
                  <a:pt x="4349" y="5944"/>
                  <a:pt x="4377" y="5933"/>
                  <a:pt x="4412" y="5917"/>
                </a:cubicBezTo>
                <a:cubicBezTo>
                  <a:pt x="4417" y="5914"/>
                  <a:pt x="4423" y="5910"/>
                  <a:pt x="4431" y="5907"/>
                </a:cubicBezTo>
                <a:lnTo>
                  <a:pt x="4433" y="5906"/>
                </a:lnTo>
                <a:close/>
                <a:moveTo>
                  <a:pt x="4442" y="5901"/>
                </a:moveTo>
                <a:lnTo>
                  <a:pt x="4433" y="5906"/>
                </a:lnTo>
                <a:lnTo>
                  <a:pt x="4437" y="5904"/>
                </a:lnTo>
                <a:lnTo>
                  <a:pt x="4442" y="5901"/>
                </a:lnTo>
                <a:close/>
                <a:moveTo>
                  <a:pt x="4456" y="5895"/>
                </a:moveTo>
                <a:cubicBezTo>
                  <a:pt x="4452" y="5897"/>
                  <a:pt x="4447" y="5899"/>
                  <a:pt x="4443" y="5901"/>
                </a:cubicBezTo>
                <a:lnTo>
                  <a:pt x="4442" y="5901"/>
                </a:lnTo>
                <a:lnTo>
                  <a:pt x="4443" y="5901"/>
                </a:lnTo>
                <a:cubicBezTo>
                  <a:pt x="4447" y="5899"/>
                  <a:pt x="4452" y="5897"/>
                  <a:pt x="4456" y="5895"/>
                </a:cubicBezTo>
                <a:close/>
                <a:moveTo>
                  <a:pt x="4410" y="5894"/>
                </a:moveTo>
                <a:lnTo>
                  <a:pt x="4404" y="5896"/>
                </a:lnTo>
                <a:lnTo>
                  <a:pt x="4388" y="5903"/>
                </a:lnTo>
                <a:lnTo>
                  <a:pt x="4404" y="5896"/>
                </a:lnTo>
                <a:lnTo>
                  <a:pt x="4410" y="5894"/>
                </a:lnTo>
                <a:close/>
                <a:moveTo>
                  <a:pt x="4811" y="5887"/>
                </a:moveTo>
                <a:cubicBezTo>
                  <a:pt x="4785" y="5899"/>
                  <a:pt x="4768" y="5902"/>
                  <a:pt x="4768" y="5901"/>
                </a:cubicBezTo>
                <a:cubicBezTo>
                  <a:pt x="4771" y="5904"/>
                  <a:pt x="4785" y="5899"/>
                  <a:pt x="4811" y="5887"/>
                </a:cubicBezTo>
                <a:close/>
                <a:moveTo>
                  <a:pt x="4449" y="5885"/>
                </a:moveTo>
                <a:cubicBezTo>
                  <a:pt x="4440" y="5887"/>
                  <a:pt x="4429" y="5890"/>
                  <a:pt x="4417" y="5893"/>
                </a:cubicBezTo>
                <a:lnTo>
                  <a:pt x="4410" y="5894"/>
                </a:lnTo>
                <a:lnTo>
                  <a:pt x="4417" y="5893"/>
                </a:lnTo>
                <a:cubicBezTo>
                  <a:pt x="4429" y="5890"/>
                  <a:pt x="4440" y="5887"/>
                  <a:pt x="4449" y="5885"/>
                </a:cubicBezTo>
                <a:close/>
                <a:moveTo>
                  <a:pt x="2622" y="5876"/>
                </a:moveTo>
                <a:lnTo>
                  <a:pt x="2637" y="5878"/>
                </a:lnTo>
                <a:cubicBezTo>
                  <a:pt x="2633" y="5878"/>
                  <a:pt x="2630" y="5877"/>
                  <a:pt x="2626" y="5876"/>
                </a:cubicBezTo>
                <a:lnTo>
                  <a:pt x="2622" y="5876"/>
                </a:lnTo>
                <a:close/>
                <a:moveTo>
                  <a:pt x="2617" y="5875"/>
                </a:moveTo>
                <a:lnTo>
                  <a:pt x="2622" y="5876"/>
                </a:lnTo>
                <a:lnTo>
                  <a:pt x="2620" y="5875"/>
                </a:lnTo>
                <a:lnTo>
                  <a:pt x="2617" y="5875"/>
                </a:lnTo>
                <a:close/>
                <a:moveTo>
                  <a:pt x="2609" y="5873"/>
                </a:moveTo>
                <a:lnTo>
                  <a:pt x="2617" y="5875"/>
                </a:lnTo>
                <a:lnTo>
                  <a:pt x="2614" y="5874"/>
                </a:lnTo>
                <a:lnTo>
                  <a:pt x="2609" y="5873"/>
                </a:lnTo>
                <a:close/>
                <a:moveTo>
                  <a:pt x="2595" y="5870"/>
                </a:moveTo>
                <a:lnTo>
                  <a:pt x="2609" y="5873"/>
                </a:lnTo>
                <a:lnTo>
                  <a:pt x="2601" y="5872"/>
                </a:lnTo>
                <a:lnTo>
                  <a:pt x="2595" y="5870"/>
                </a:lnTo>
                <a:close/>
                <a:moveTo>
                  <a:pt x="2853" y="5870"/>
                </a:moveTo>
                <a:cubicBezTo>
                  <a:pt x="2862" y="5874"/>
                  <a:pt x="2861" y="5877"/>
                  <a:pt x="2873" y="5881"/>
                </a:cubicBezTo>
                <a:cubicBezTo>
                  <a:pt x="2860" y="5878"/>
                  <a:pt x="2862" y="5874"/>
                  <a:pt x="2853" y="5870"/>
                </a:cubicBezTo>
                <a:close/>
                <a:moveTo>
                  <a:pt x="2563" y="5864"/>
                </a:moveTo>
                <a:lnTo>
                  <a:pt x="2565" y="5864"/>
                </a:lnTo>
                <a:cubicBezTo>
                  <a:pt x="2571" y="5866"/>
                  <a:pt x="2577" y="5867"/>
                  <a:pt x="2583" y="5868"/>
                </a:cubicBezTo>
                <a:lnTo>
                  <a:pt x="2595" y="5870"/>
                </a:lnTo>
                <a:lnTo>
                  <a:pt x="2589" y="5869"/>
                </a:lnTo>
                <a:cubicBezTo>
                  <a:pt x="2581" y="5868"/>
                  <a:pt x="2573" y="5866"/>
                  <a:pt x="2565" y="5864"/>
                </a:cubicBezTo>
                <a:lnTo>
                  <a:pt x="2563" y="5864"/>
                </a:lnTo>
                <a:close/>
                <a:moveTo>
                  <a:pt x="4538" y="5858"/>
                </a:moveTo>
                <a:cubicBezTo>
                  <a:pt x="4526" y="5862"/>
                  <a:pt x="4491" y="5879"/>
                  <a:pt x="4475" y="5885"/>
                </a:cubicBezTo>
                <a:cubicBezTo>
                  <a:pt x="4491" y="5878"/>
                  <a:pt x="4526" y="5862"/>
                  <a:pt x="4538" y="5858"/>
                </a:cubicBezTo>
                <a:close/>
                <a:moveTo>
                  <a:pt x="4070" y="5855"/>
                </a:moveTo>
                <a:cubicBezTo>
                  <a:pt x="4079" y="5856"/>
                  <a:pt x="4077" y="5860"/>
                  <a:pt x="4088" y="5860"/>
                </a:cubicBezTo>
                <a:cubicBezTo>
                  <a:pt x="4077" y="5860"/>
                  <a:pt x="4079" y="5856"/>
                  <a:pt x="4070" y="5855"/>
                </a:cubicBezTo>
                <a:close/>
                <a:moveTo>
                  <a:pt x="2513" y="5855"/>
                </a:moveTo>
                <a:lnTo>
                  <a:pt x="2542" y="5860"/>
                </a:lnTo>
                <a:cubicBezTo>
                  <a:pt x="2546" y="5861"/>
                  <a:pt x="2549" y="5861"/>
                  <a:pt x="2553" y="5862"/>
                </a:cubicBezTo>
                <a:lnTo>
                  <a:pt x="2563" y="5864"/>
                </a:lnTo>
                <a:lnTo>
                  <a:pt x="2513" y="5855"/>
                </a:lnTo>
                <a:close/>
                <a:moveTo>
                  <a:pt x="2050" y="5855"/>
                </a:moveTo>
                <a:lnTo>
                  <a:pt x="2053" y="5856"/>
                </a:lnTo>
                <a:lnTo>
                  <a:pt x="2124" y="5886"/>
                </a:lnTo>
                <a:cubicBezTo>
                  <a:pt x="2186" y="5912"/>
                  <a:pt x="2217" y="5926"/>
                  <a:pt x="2226" y="5934"/>
                </a:cubicBezTo>
                <a:cubicBezTo>
                  <a:pt x="2217" y="5926"/>
                  <a:pt x="2186" y="5912"/>
                  <a:pt x="2124" y="5886"/>
                </a:cubicBezTo>
                <a:lnTo>
                  <a:pt x="2053" y="5856"/>
                </a:lnTo>
                <a:lnTo>
                  <a:pt x="2050" y="5855"/>
                </a:lnTo>
                <a:close/>
                <a:moveTo>
                  <a:pt x="2507" y="5854"/>
                </a:moveTo>
                <a:lnTo>
                  <a:pt x="2513" y="5855"/>
                </a:lnTo>
                <a:lnTo>
                  <a:pt x="2507" y="5854"/>
                </a:lnTo>
                <a:lnTo>
                  <a:pt x="2507" y="5854"/>
                </a:lnTo>
                <a:close/>
                <a:moveTo>
                  <a:pt x="2499" y="5854"/>
                </a:moveTo>
                <a:cubicBezTo>
                  <a:pt x="2501" y="5854"/>
                  <a:pt x="2504" y="5854"/>
                  <a:pt x="2507" y="5854"/>
                </a:cubicBezTo>
                <a:lnTo>
                  <a:pt x="2507" y="5854"/>
                </a:lnTo>
                <a:lnTo>
                  <a:pt x="2493" y="5855"/>
                </a:lnTo>
                <a:cubicBezTo>
                  <a:pt x="2493" y="5854"/>
                  <a:pt x="2495" y="5853"/>
                  <a:pt x="2499" y="5854"/>
                </a:cubicBezTo>
                <a:close/>
                <a:moveTo>
                  <a:pt x="2064" y="5841"/>
                </a:moveTo>
                <a:cubicBezTo>
                  <a:pt x="2063" y="5846"/>
                  <a:pt x="2079" y="5857"/>
                  <a:pt x="2067" y="5857"/>
                </a:cubicBezTo>
                <a:cubicBezTo>
                  <a:pt x="2078" y="5857"/>
                  <a:pt x="2063" y="5846"/>
                  <a:pt x="2064" y="5841"/>
                </a:cubicBezTo>
                <a:close/>
                <a:moveTo>
                  <a:pt x="2382" y="5831"/>
                </a:moveTo>
                <a:lnTo>
                  <a:pt x="2396" y="5840"/>
                </a:lnTo>
                <a:cubicBezTo>
                  <a:pt x="2391" y="5837"/>
                  <a:pt x="2387" y="5835"/>
                  <a:pt x="2384" y="5833"/>
                </a:cubicBezTo>
                <a:lnTo>
                  <a:pt x="2382" y="5831"/>
                </a:lnTo>
                <a:close/>
                <a:moveTo>
                  <a:pt x="2377" y="5828"/>
                </a:moveTo>
                <a:lnTo>
                  <a:pt x="2381" y="5831"/>
                </a:lnTo>
                <a:lnTo>
                  <a:pt x="2382" y="5831"/>
                </a:lnTo>
                <a:lnTo>
                  <a:pt x="2377" y="5828"/>
                </a:lnTo>
                <a:close/>
                <a:moveTo>
                  <a:pt x="2377" y="5828"/>
                </a:moveTo>
                <a:lnTo>
                  <a:pt x="2377" y="5828"/>
                </a:lnTo>
                <a:lnTo>
                  <a:pt x="2377" y="5828"/>
                </a:lnTo>
                <a:lnTo>
                  <a:pt x="2377" y="5828"/>
                </a:lnTo>
                <a:close/>
                <a:moveTo>
                  <a:pt x="2376" y="5828"/>
                </a:moveTo>
                <a:lnTo>
                  <a:pt x="2377" y="5828"/>
                </a:lnTo>
                <a:lnTo>
                  <a:pt x="2376" y="5828"/>
                </a:lnTo>
                <a:lnTo>
                  <a:pt x="2377" y="5828"/>
                </a:lnTo>
                <a:lnTo>
                  <a:pt x="2409" y="5833"/>
                </a:lnTo>
                <a:cubicBezTo>
                  <a:pt x="2428" y="5838"/>
                  <a:pt x="2457" y="5845"/>
                  <a:pt x="2493" y="5855"/>
                </a:cubicBezTo>
                <a:cubicBezTo>
                  <a:pt x="2457" y="5845"/>
                  <a:pt x="2428" y="5838"/>
                  <a:pt x="2409" y="5833"/>
                </a:cubicBezTo>
                <a:lnTo>
                  <a:pt x="2377" y="5828"/>
                </a:lnTo>
                <a:lnTo>
                  <a:pt x="2377" y="5828"/>
                </a:lnTo>
                <a:lnTo>
                  <a:pt x="2376" y="5828"/>
                </a:lnTo>
                <a:close/>
                <a:moveTo>
                  <a:pt x="4514" y="5828"/>
                </a:moveTo>
                <a:cubicBezTo>
                  <a:pt x="4515" y="5828"/>
                  <a:pt x="4515" y="5828"/>
                  <a:pt x="4515" y="5829"/>
                </a:cubicBezTo>
                <a:cubicBezTo>
                  <a:pt x="4515" y="5828"/>
                  <a:pt x="4515" y="5828"/>
                  <a:pt x="4515" y="5828"/>
                </a:cubicBezTo>
                <a:lnTo>
                  <a:pt x="4514" y="5828"/>
                </a:lnTo>
                <a:lnTo>
                  <a:pt x="4514" y="5828"/>
                </a:lnTo>
                <a:close/>
                <a:moveTo>
                  <a:pt x="4514" y="5828"/>
                </a:moveTo>
                <a:lnTo>
                  <a:pt x="4514" y="5828"/>
                </a:lnTo>
                <a:lnTo>
                  <a:pt x="4513" y="5828"/>
                </a:lnTo>
                <a:cubicBezTo>
                  <a:pt x="4509" y="5830"/>
                  <a:pt x="4493" y="5836"/>
                  <a:pt x="4460" y="5852"/>
                </a:cubicBezTo>
                <a:cubicBezTo>
                  <a:pt x="4496" y="5835"/>
                  <a:pt x="4511" y="5828"/>
                  <a:pt x="4514" y="5828"/>
                </a:cubicBezTo>
                <a:close/>
                <a:moveTo>
                  <a:pt x="4576" y="5824"/>
                </a:moveTo>
                <a:cubicBezTo>
                  <a:pt x="4570" y="5826"/>
                  <a:pt x="4566" y="5826"/>
                  <a:pt x="4566" y="5826"/>
                </a:cubicBezTo>
                <a:lnTo>
                  <a:pt x="4567" y="5825"/>
                </a:lnTo>
                <a:lnTo>
                  <a:pt x="4576" y="5824"/>
                </a:lnTo>
                <a:close/>
                <a:moveTo>
                  <a:pt x="3533" y="5820"/>
                </a:moveTo>
                <a:lnTo>
                  <a:pt x="3533" y="5820"/>
                </a:lnTo>
                <a:cubicBezTo>
                  <a:pt x="3533" y="5821"/>
                  <a:pt x="3532" y="5821"/>
                  <a:pt x="3531" y="5822"/>
                </a:cubicBezTo>
                <a:cubicBezTo>
                  <a:pt x="3532" y="5821"/>
                  <a:pt x="3532" y="5821"/>
                  <a:pt x="3533" y="5821"/>
                </a:cubicBezTo>
                <a:lnTo>
                  <a:pt x="3533" y="5820"/>
                </a:lnTo>
                <a:close/>
                <a:moveTo>
                  <a:pt x="3523" y="5818"/>
                </a:moveTo>
                <a:lnTo>
                  <a:pt x="3525" y="5818"/>
                </a:lnTo>
                <a:cubicBezTo>
                  <a:pt x="3530" y="5818"/>
                  <a:pt x="3533" y="5819"/>
                  <a:pt x="3533" y="5820"/>
                </a:cubicBezTo>
                <a:lnTo>
                  <a:pt x="3533" y="5820"/>
                </a:lnTo>
                <a:lnTo>
                  <a:pt x="3532" y="5819"/>
                </a:lnTo>
                <a:cubicBezTo>
                  <a:pt x="3531" y="5819"/>
                  <a:pt x="3529" y="5818"/>
                  <a:pt x="3525" y="5818"/>
                </a:cubicBezTo>
                <a:lnTo>
                  <a:pt x="3523" y="5818"/>
                </a:lnTo>
                <a:close/>
                <a:moveTo>
                  <a:pt x="3517" y="5818"/>
                </a:moveTo>
                <a:cubicBezTo>
                  <a:pt x="3519" y="5818"/>
                  <a:pt x="3520" y="5818"/>
                  <a:pt x="3522" y="5818"/>
                </a:cubicBezTo>
                <a:lnTo>
                  <a:pt x="3523" y="5818"/>
                </a:lnTo>
                <a:lnTo>
                  <a:pt x="3522" y="5818"/>
                </a:lnTo>
                <a:cubicBezTo>
                  <a:pt x="3520" y="5818"/>
                  <a:pt x="3519" y="5818"/>
                  <a:pt x="3517" y="5818"/>
                </a:cubicBezTo>
                <a:close/>
                <a:moveTo>
                  <a:pt x="3109" y="5812"/>
                </a:moveTo>
                <a:lnTo>
                  <a:pt x="3107" y="5813"/>
                </a:lnTo>
                <a:cubicBezTo>
                  <a:pt x="3106" y="5814"/>
                  <a:pt x="3106" y="5814"/>
                  <a:pt x="3106" y="5814"/>
                </a:cubicBezTo>
                <a:cubicBezTo>
                  <a:pt x="3106" y="5814"/>
                  <a:pt x="3107" y="5813"/>
                  <a:pt x="3108" y="5812"/>
                </a:cubicBezTo>
                <a:lnTo>
                  <a:pt x="3109" y="5812"/>
                </a:lnTo>
                <a:close/>
                <a:moveTo>
                  <a:pt x="4437" y="5812"/>
                </a:moveTo>
                <a:lnTo>
                  <a:pt x="4435" y="5814"/>
                </a:lnTo>
                <a:cubicBezTo>
                  <a:pt x="4423" y="5822"/>
                  <a:pt x="4411" y="5828"/>
                  <a:pt x="4399" y="5834"/>
                </a:cubicBezTo>
                <a:cubicBezTo>
                  <a:pt x="4411" y="5828"/>
                  <a:pt x="4423" y="5822"/>
                  <a:pt x="4435" y="5814"/>
                </a:cubicBezTo>
                <a:cubicBezTo>
                  <a:pt x="4436" y="5814"/>
                  <a:pt x="4437" y="5813"/>
                  <a:pt x="4437" y="5812"/>
                </a:cubicBezTo>
                <a:close/>
                <a:moveTo>
                  <a:pt x="4586" y="5811"/>
                </a:moveTo>
                <a:lnTo>
                  <a:pt x="4567" y="5825"/>
                </a:lnTo>
                <a:lnTo>
                  <a:pt x="4566" y="5825"/>
                </a:lnTo>
                <a:cubicBezTo>
                  <a:pt x="4572" y="5819"/>
                  <a:pt x="4579" y="5815"/>
                  <a:pt x="4586" y="5811"/>
                </a:cubicBezTo>
                <a:close/>
                <a:moveTo>
                  <a:pt x="3148" y="5809"/>
                </a:moveTo>
                <a:cubicBezTo>
                  <a:pt x="3128" y="5809"/>
                  <a:pt x="3117" y="5810"/>
                  <a:pt x="3111" y="5812"/>
                </a:cubicBezTo>
                <a:lnTo>
                  <a:pt x="3109" y="5812"/>
                </a:lnTo>
                <a:lnTo>
                  <a:pt x="3109" y="5812"/>
                </a:lnTo>
                <a:cubicBezTo>
                  <a:pt x="3113" y="5810"/>
                  <a:pt x="3124" y="5809"/>
                  <a:pt x="3148" y="5809"/>
                </a:cubicBezTo>
                <a:close/>
                <a:moveTo>
                  <a:pt x="4431" y="5804"/>
                </a:moveTo>
                <a:lnTo>
                  <a:pt x="4432" y="5804"/>
                </a:lnTo>
                <a:lnTo>
                  <a:pt x="4433" y="5808"/>
                </a:lnTo>
                <a:lnTo>
                  <a:pt x="4433" y="5808"/>
                </a:lnTo>
                <a:lnTo>
                  <a:pt x="4431" y="5804"/>
                </a:lnTo>
                <a:close/>
                <a:moveTo>
                  <a:pt x="4102" y="5803"/>
                </a:moveTo>
                <a:lnTo>
                  <a:pt x="4041" y="5826"/>
                </a:lnTo>
                <a:lnTo>
                  <a:pt x="3996" y="5842"/>
                </a:lnTo>
                <a:lnTo>
                  <a:pt x="4041" y="5826"/>
                </a:lnTo>
                <a:lnTo>
                  <a:pt x="4102" y="5803"/>
                </a:lnTo>
                <a:close/>
                <a:moveTo>
                  <a:pt x="3498" y="5781"/>
                </a:moveTo>
                <a:cubicBezTo>
                  <a:pt x="3451" y="5789"/>
                  <a:pt x="3458" y="5792"/>
                  <a:pt x="3458" y="5796"/>
                </a:cubicBezTo>
                <a:cubicBezTo>
                  <a:pt x="3457" y="5792"/>
                  <a:pt x="3451" y="5789"/>
                  <a:pt x="3498" y="5781"/>
                </a:cubicBezTo>
                <a:close/>
                <a:moveTo>
                  <a:pt x="2071" y="5756"/>
                </a:moveTo>
                <a:lnTo>
                  <a:pt x="2079" y="5756"/>
                </a:lnTo>
                <a:lnTo>
                  <a:pt x="2079" y="5756"/>
                </a:lnTo>
                <a:cubicBezTo>
                  <a:pt x="2080" y="5758"/>
                  <a:pt x="2079" y="5759"/>
                  <a:pt x="2071" y="5756"/>
                </a:cubicBezTo>
                <a:close/>
                <a:moveTo>
                  <a:pt x="2078" y="5753"/>
                </a:moveTo>
                <a:lnTo>
                  <a:pt x="2079" y="5755"/>
                </a:lnTo>
                <a:cubicBezTo>
                  <a:pt x="2079" y="5755"/>
                  <a:pt x="2079" y="5756"/>
                  <a:pt x="2079" y="5756"/>
                </a:cubicBezTo>
                <a:lnTo>
                  <a:pt x="2079" y="5756"/>
                </a:lnTo>
                <a:lnTo>
                  <a:pt x="2078" y="5753"/>
                </a:lnTo>
                <a:close/>
                <a:moveTo>
                  <a:pt x="2077" y="5751"/>
                </a:moveTo>
                <a:lnTo>
                  <a:pt x="2078" y="5753"/>
                </a:lnTo>
                <a:lnTo>
                  <a:pt x="2078" y="5753"/>
                </a:lnTo>
                <a:cubicBezTo>
                  <a:pt x="2077" y="5753"/>
                  <a:pt x="2077" y="5752"/>
                  <a:pt x="2077" y="5752"/>
                </a:cubicBezTo>
                <a:lnTo>
                  <a:pt x="2077" y="5751"/>
                </a:lnTo>
                <a:close/>
                <a:moveTo>
                  <a:pt x="3084" y="5746"/>
                </a:moveTo>
                <a:cubicBezTo>
                  <a:pt x="3075" y="5749"/>
                  <a:pt x="3085" y="5753"/>
                  <a:pt x="3081" y="5756"/>
                </a:cubicBezTo>
                <a:cubicBezTo>
                  <a:pt x="3085" y="5753"/>
                  <a:pt x="3075" y="5749"/>
                  <a:pt x="3084" y="5746"/>
                </a:cubicBezTo>
                <a:close/>
                <a:moveTo>
                  <a:pt x="2084" y="5746"/>
                </a:moveTo>
                <a:lnTo>
                  <a:pt x="2085" y="5746"/>
                </a:lnTo>
                <a:cubicBezTo>
                  <a:pt x="2087" y="5749"/>
                  <a:pt x="2084" y="5750"/>
                  <a:pt x="2081" y="5750"/>
                </a:cubicBezTo>
                <a:lnTo>
                  <a:pt x="2084" y="5746"/>
                </a:lnTo>
                <a:close/>
                <a:moveTo>
                  <a:pt x="4227" y="5745"/>
                </a:moveTo>
                <a:lnTo>
                  <a:pt x="4227" y="5745"/>
                </a:lnTo>
                <a:cubicBezTo>
                  <a:pt x="4227" y="5745"/>
                  <a:pt x="4227" y="5745"/>
                  <a:pt x="4227" y="5745"/>
                </a:cubicBezTo>
                <a:cubicBezTo>
                  <a:pt x="4227" y="5745"/>
                  <a:pt x="4227" y="5745"/>
                  <a:pt x="4227" y="5745"/>
                </a:cubicBezTo>
                <a:lnTo>
                  <a:pt x="4227" y="5745"/>
                </a:lnTo>
                <a:close/>
                <a:moveTo>
                  <a:pt x="4229" y="5744"/>
                </a:moveTo>
                <a:lnTo>
                  <a:pt x="4227" y="5745"/>
                </a:lnTo>
                <a:lnTo>
                  <a:pt x="4228" y="5744"/>
                </a:lnTo>
                <a:lnTo>
                  <a:pt x="4229" y="5744"/>
                </a:lnTo>
                <a:close/>
                <a:moveTo>
                  <a:pt x="1807" y="5738"/>
                </a:moveTo>
                <a:lnTo>
                  <a:pt x="1808" y="5738"/>
                </a:lnTo>
                <a:cubicBezTo>
                  <a:pt x="1829" y="5750"/>
                  <a:pt x="1849" y="5761"/>
                  <a:pt x="1870" y="5772"/>
                </a:cubicBezTo>
                <a:cubicBezTo>
                  <a:pt x="1849" y="5761"/>
                  <a:pt x="1829" y="5750"/>
                  <a:pt x="1808" y="5738"/>
                </a:cubicBezTo>
                <a:lnTo>
                  <a:pt x="1807" y="5738"/>
                </a:lnTo>
                <a:close/>
                <a:moveTo>
                  <a:pt x="3652" y="5735"/>
                </a:moveTo>
                <a:cubicBezTo>
                  <a:pt x="3658" y="5737"/>
                  <a:pt x="3649" y="5740"/>
                  <a:pt x="3627" y="5745"/>
                </a:cubicBezTo>
                <a:cubicBezTo>
                  <a:pt x="3649" y="5740"/>
                  <a:pt x="3658" y="5737"/>
                  <a:pt x="3652" y="5735"/>
                </a:cubicBezTo>
                <a:close/>
                <a:moveTo>
                  <a:pt x="1662" y="5730"/>
                </a:moveTo>
                <a:lnTo>
                  <a:pt x="1669" y="5734"/>
                </a:lnTo>
                <a:cubicBezTo>
                  <a:pt x="1673" y="5738"/>
                  <a:pt x="1677" y="5740"/>
                  <a:pt x="1681" y="5743"/>
                </a:cubicBezTo>
                <a:cubicBezTo>
                  <a:pt x="1677" y="5741"/>
                  <a:pt x="1673" y="5738"/>
                  <a:pt x="1669" y="5735"/>
                </a:cubicBezTo>
                <a:lnTo>
                  <a:pt x="1662" y="5730"/>
                </a:lnTo>
                <a:close/>
                <a:moveTo>
                  <a:pt x="2061" y="5730"/>
                </a:moveTo>
                <a:cubicBezTo>
                  <a:pt x="2076" y="5738"/>
                  <a:pt x="2083" y="5743"/>
                  <a:pt x="2085" y="5746"/>
                </a:cubicBezTo>
                <a:lnTo>
                  <a:pt x="2084" y="5746"/>
                </a:lnTo>
                <a:lnTo>
                  <a:pt x="2061" y="5730"/>
                </a:lnTo>
                <a:close/>
                <a:moveTo>
                  <a:pt x="4313" y="5727"/>
                </a:moveTo>
                <a:lnTo>
                  <a:pt x="4313" y="5727"/>
                </a:lnTo>
                <a:cubicBezTo>
                  <a:pt x="4310" y="5731"/>
                  <a:pt x="4304" y="5736"/>
                  <a:pt x="4295" y="5743"/>
                </a:cubicBezTo>
                <a:lnTo>
                  <a:pt x="4313" y="5727"/>
                </a:lnTo>
                <a:close/>
                <a:moveTo>
                  <a:pt x="3685" y="5723"/>
                </a:moveTo>
                <a:lnTo>
                  <a:pt x="3662" y="5728"/>
                </a:lnTo>
                <a:cubicBezTo>
                  <a:pt x="3661" y="5728"/>
                  <a:pt x="3660" y="5727"/>
                  <a:pt x="3658" y="5727"/>
                </a:cubicBezTo>
                <a:cubicBezTo>
                  <a:pt x="3660" y="5727"/>
                  <a:pt x="3661" y="5727"/>
                  <a:pt x="3662" y="5727"/>
                </a:cubicBezTo>
                <a:lnTo>
                  <a:pt x="3685" y="5723"/>
                </a:lnTo>
                <a:close/>
                <a:moveTo>
                  <a:pt x="5063" y="5718"/>
                </a:moveTo>
                <a:lnTo>
                  <a:pt x="5025" y="5747"/>
                </a:lnTo>
                <a:lnTo>
                  <a:pt x="5025" y="5747"/>
                </a:lnTo>
                <a:lnTo>
                  <a:pt x="5025" y="5748"/>
                </a:lnTo>
                <a:lnTo>
                  <a:pt x="5024" y="5751"/>
                </a:lnTo>
                <a:lnTo>
                  <a:pt x="4962" y="5809"/>
                </a:lnTo>
                <a:lnTo>
                  <a:pt x="4962" y="5810"/>
                </a:lnTo>
                <a:cubicBezTo>
                  <a:pt x="4985" y="5793"/>
                  <a:pt x="5005" y="5773"/>
                  <a:pt x="5023" y="5751"/>
                </a:cubicBezTo>
                <a:lnTo>
                  <a:pt x="5024" y="5751"/>
                </a:lnTo>
                <a:lnTo>
                  <a:pt x="5024" y="5750"/>
                </a:lnTo>
                <a:lnTo>
                  <a:pt x="5025" y="5747"/>
                </a:lnTo>
                <a:lnTo>
                  <a:pt x="5063" y="5718"/>
                </a:lnTo>
                <a:close/>
                <a:moveTo>
                  <a:pt x="3718" y="5718"/>
                </a:moveTo>
                <a:cubicBezTo>
                  <a:pt x="3720" y="5718"/>
                  <a:pt x="3721" y="5718"/>
                  <a:pt x="3722" y="5718"/>
                </a:cubicBezTo>
                <a:cubicBezTo>
                  <a:pt x="3718" y="5718"/>
                  <a:pt x="3711" y="5719"/>
                  <a:pt x="3701" y="5721"/>
                </a:cubicBezTo>
                <a:lnTo>
                  <a:pt x="3685" y="5723"/>
                </a:lnTo>
                <a:lnTo>
                  <a:pt x="3700" y="5720"/>
                </a:lnTo>
                <a:cubicBezTo>
                  <a:pt x="3708" y="5719"/>
                  <a:pt x="3714" y="5718"/>
                  <a:pt x="3718" y="5718"/>
                </a:cubicBezTo>
                <a:close/>
                <a:moveTo>
                  <a:pt x="4319" y="5717"/>
                </a:moveTo>
                <a:lnTo>
                  <a:pt x="4319" y="5718"/>
                </a:lnTo>
                <a:lnTo>
                  <a:pt x="4313" y="5727"/>
                </a:lnTo>
                <a:lnTo>
                  <a:pt x="4313" y="5727"/>
                </a:lnTo>
                <a:lnTo>
                  <a:pt x="4319" y="5718"/>
                </a:lnTo>
                <a:lnTo>
                  <a:pt x="4319" y="5717"/>
                </a:lnTo>
                <a:close/>
                <a:moveTo>
                  <a:pt x="1637" y="5712"/>
                </a:moveTo>
                <a:lnTo>
                  <a:pt x="1655" y="5724"/>
                </a:lnTo>
                <a:cubicBezTo>
                  <a:pt x="1657" y="5726"/>
                  <a:pt x="1660" y="5728"/>
                  <a:pt x="1662" y="5730"/>
                </a:cubicBezTo>
                <a:lnTo>
                  <a:pt x="1662" y="5730"/>
                </a:lnTo>
                <a:lnTo>
                  <a:pt x="1662" y="5730"/>
                </a:lnTo>
                <a:cubicBezTo>
                  <a:pt x="1660" y="5728"/>
                  <a:pt x="1657" y="5726"/>
                  <a:pt x="1655" y="5724"/>
                </a:cubicBezTo>
                <a:lnTo>
                  <a:pt x="1637" y="5712"/>
                </a:lnTo>
                <a:close/>
                <a:moveTo>
                  <a:pt x="4296" y="5708"/>
                </a:moveTo>
                <a:cubicBezTo>
                  <a:pt x="4296" y="5710"/>
                  <a:pt x="4242" y="5736"/>
                  <a:pt x="4229" y="5744"/>
                </a:cubicBezTo>
                <a:lnTo>
                  <a:pt x="4229" y="5744"/>
                </a:lnTo>
                <a:lnTo>
                  <a:pt x="4229" y="5744"/>
                </a:lnTo>
                <a:cubicBezTo>
                  <a:pt x="4242" y="5736"/>
                  <a:pt x="4296" y="5710"/>
                  <a:pt x="4296" y="5708"/>
                </a:cubicBezTo>
                <a:close/>
                <a:moveTo>
                  <a:pt x="2426" y="5704"/>
                </a:moveTo>
                <a:cubicBezTo>
                  <a:pt x="2488" y="5717"/>
                  <a:pt x="2570" y="5740"/>
                  <a:pt x="2647" y="5754"/>
                </a:cubicBezTo>
                <a:cubicBezTo>
                  <a:pt x="2570" y="5740"/>
                  <a:pt x="2488" y="5718"/>
                  <a:pt x="2426" y="5704"/>
                </a:cubicBezTo>
                <a:close/>
                <a:moveTo>
                  <a:pt x="1968" y="5699"/>
                </a:moveTo>
                <a:lnTo>
                  <a:pt x="1998" y="5714"/>
                </a:lnTo>
                <a:cubicBezTo>
                  <a:pt x="2024" y="5727"/>
                  <a:pt x="2050" y="5739"/>
                  <a:pt x="2076" y="5751"/>
                </a:cubicBezTo>
                <a:lnTo>
                  <a:pt x="2077" y="5751"/>
                </a:lnTo>
                <a:lnTo>
                  <a:pt x="2076" y="5751"/>
                </a:lnTo>
                <a:cubicBezTo>
                  <a:pt x="2050" y="5739"/>
                  <a:pt x="2024" y="5727"/>
                  <a:pt x="1998" y="5714"/>
                </a:cubicBezTo>
                <a:lnTo>
                  <a:pt x="1968" y="5699"/>
                </a:lnTo>
                <a:close/>
                <a:moveTo>
                  <a:pt x="3942" y="5694"/>
                </a:moveTo>
                <a:lnTo>
                  <a:pt x="3904" y="5710"/>
                </a:lnTo>
                <a:lnTo>
                  <a:pt x="3833" y="5730"/>
                </a:lnTo>
                <a:cubicBezTo>
                  <a:pt x="3809" y="5736"/>
                  <a:pt x="3784" y="5742"/>
                  <a:pt x="3760" y="5747"/>
                </a:cubicBezTo>
                <a:cubicBezTo>
                  <a:pt x="3737" y="5752"/>
                  <a:pt x="3718" y="5757"/>
                  <a:pt x="3703" y="5761"/>
                </a:cubicBezTo>
                <a:cubicBezTo>
                  <a:pt x="3691" y="5764"/>
                  <a:pt x="3679" y="5767"/>
                  <a:pt x="3668" y="5771"/>
                </a:cubicBezTo>
                <a:cubicBezTo>
                  <a:pt x="3648" y="5774"/>
                  <a:pt x="3627" y="5778"/>
                  <a:pt x="3608" y="5784"/>
                </a:cubicBezTo>
                <a:cubicBezTo>
                  <a:pt x="3573" y="5791"/>
                  <a:pt x="3539" y="5796"/>
                  <a:pt x="3504" y="5801"/>
                </a:cubicBezTo>
                <a:cubicBezTo>
                  <a:pt x="3469" y="5805"/>
                  <a:pt x="3434" y="5811"/>
                  <a:pt x="3400" y="5814"/>
                </a:cubicBezTo>
                <a:cubicBezTo>
                  <a:pt x="3344" y="5817"/>
                  <a:pt x="3300" y="5819"/>
                  <a:pt x="3298" y="5814"/>
                </a:cubicBezTo>
                <a:cubicBezTo>
                  <a:pt x="3320" y="5812"/>
                  <a:pt x="3330" y="5809"/>
                  <a:pt x="3329" y="5808"/>
                </a:cubicBezTo>
                <a:lnTo>
                  <a:pt x="3393" y="5803"/>
                </a:lnTo>
                <a:cubicBezTo>
                  <a:pt x="3415" y="5801"/>
                  <a:pt x="3436" y="5800"/>
                  <a:pt x="3458" y="5797"/>
                </a:cubicBezTo>
                <a:cubicBezTo>
                  <a:pt x="3490" y="5792"/>
                  <a:pt x="3521" y="5784"/>
                  <a:pt x="3552" y="5774"/>
                </a:cubicBezTo>
                <a:cubicBezTo>
                  <a:pt x="3597" y="5767"/>
                  <a:pt x="3641" y="5760"/>
                  <a:pt x="3685" y="5752"/>
                </a:cubicBezTo>
                <a:cubicBezTo>
                  <a:pt x="3729" y="5743"/>
                  <a:pt x="3772" y="5733"/>
                  <a:pt x="3816" y="5723"/>
                </a:cubicBezTo>
                <a:cubicBezTo>
                  <a:pt x="3842" y="5717"/>
                  <a:pt x="3868" y="5711"/>
                  <a:pt x="3893" y="5704"/>
                </a:cubicBezTo>
                <a:cubicBezTo>
                  <a:pt x="3910" y="5702"/>
                  <a:pt x="3926" y="5699"/>
                  <a:pt x="3942" y="5694"/>
                </a:cubicBezTo>
                <a:close/>
                <a:moveTo>
                  <a:pt x="3958" y="5686"/>
                </a:moveTo>
                <a:lnTo>
                  <a:pt x="3945" y="5689"/>
                </a:lnTo>
                <a:lnTo>
                  <a:pt x="3930" y="5693"/>
                </a:lnTo>
                <a:lnTo>
                  <a:pt x="3945" y="5689"/>
                </a:lnTo>
                <a:cubicBezTo>
                  <a:pt x="3949" y="5688"/>
                  <a:pt x="3954" y="5687"/>
                  <a:pt x="3958" y="5686"/>
                </a:cubicBezTo>
                <a:lnTo>
                  <a:pt x="3958" y="5686"/>
                </a:lnTo>
                <a:close/>
                <a:moveTo>
                  <a:pt x="3972" y="5684"/>
                </a:moveTo>
                <a:lnTo>
                  <a:pt x="3958" y="5686"/>
                </a:lnTo>
                <a:lnTo>
                  <a:pt x="3958" y="5686"/>
                </a:lnTo>
                <a:cubicBezTo>
                  <a:pt x="3963" y="5685"/>
                  <a:pt x="3967" y="5685"/>
                  <a:pt x="3972" y="5684"/>
                </a:cubicBezTo>
                <a:close/>
                <a:moveTo>
                  <a:pt x="4033" y="5682"/>
                </a:moveTo>
                <a:cubicBezTo>
                  <a:pt x="3994" y="5698"/>
                  <a:pt x="3970" y="5709"/>
                  <a:pt x="3971" y="5713"/>
                </a:cubicBezTo>
                <a:cubicBezTo>
                  <a:pt x="3970" y="5709"/>
                  <a:pt x="3993" y="5698"/>
                  <a:pt x="4033" y="5682"/>
                </a:cubicBezTo>
                <a:close/>
                <a:moveTo>
                  <a:pt x="4094" y="5674"/>
                </a:moveTo>
                <a:lnTo>
                  <a:pt x="4082" y="5678"/>
                </a:lnTo>
                <a:lnTo>
                  <a:pt x="4037" y="5693"/>
                </a:lnTo>
                <a:lnTo>
                  <a:pt x="4083" y="5678"/>
                </a:lnTo>
                <a:lnTo>
                  <a:pt x="4094" y="5674"/>
                </a:lnTo>
                <a:close/>
                <a:moveTo>
                  <a:pt x="1922" y="5674"/>
                </a:moveTo>
                <a:cubicBezTo>
                  <a:pt x="1935" y="5681"/>
                  <a:pt x="1947" y="5688"/>
                  <a:pt x="1960" y="5694"/>
                </a:cubicBezTo>
                <a:lnTo>
                  <a:pt x="1968" y="5699"/>
                </a:lnTo>
                <a:lnTo>
                  <a:pt x="1960" y="5695"/>
                </a:lnTo>
                <a:cubicBezTo>
                  <a:pt x="1947" y="5688"/>
                  <a:pt x="1935" y="5681"/>
                  <a:pt x="1922" y="5674"/>
                </a:cubicBezTo>
                <a:close/>
                <a:moveTo>
                  <a:pt x="1833" y="5657"/>
                </a:moveTo>
                <a:lnTo>
                  <a:pt x="1833" y="5658"/>
                </a:lnTo>
                <a:cubicBezTo>
                  <a:pt x="1832" y="5659"/>
                  <a:pt x="1830" y="5659"/>
                  <a:pt x="1828" y="5660"/>
                </a:cubicBezTo>
                <a:lnTo>
                  <a:pt x="1833" y="5657"/>
                </a:lnTo>
                <a:close/>
                <a:moveTo>
                  <a:pt x="1832" y="5657"/>
                </a:moveTo>
                <a:lnTo>
                  <a:pt x="1833" y="5657"/>
                </a:lnTo>
                <a:lnTo>
                  <a:pt x="1833" y="5657"/>
                </a:lnTo>
                <a:lnTo>
                  <a:pt x="1832" y="5657"/>
                </a:lnTo>
                <a:close/>
                <a:moveTo>
                  <a:pt x="1825" y="5648"/>
                </a:moveTo>
                <a:lnTo>
                  <a:pt x="1830" y="5652"/>
                </a:lnTo>
                <a:lnTo>
                  <a:pt x="1832" y="5657"/>
                </a:lnTo>
                <a:lnTo>
                  <a:pt x="1825" y="5648"/>
                </a:lnTo>
                <a:close/>
                <a:moveTo>
                  <a:pt x="1637" y="5638"/>
                </a:moveTo>
                <a:lnTo>
                  <a:pt x="1641" y="5641"/>
                </a:lnTo>
                <a:cubicBezTo>
                  <a:pt x="1650" y="5648"/>
                  <a:pt x="1660" y="5655"/>
                  <a:pt x="1667" y="5661"/>
                </a:cubicBezTo>
                <a:cubicBezTo>
                  <a:pt x="1660" y="5655"/>
                  <a:pt x="1650" y="5648"/>
                  <a:pt x="1641" y="5641"/>
                </a:cubicBezTo>
                <a:lnTo>
                  <a:pt x="1637" y="5638"/>
                </a:lnTo>
                <a:close/>
                <a:moveTo>
                  <a:pt x="1618" y="5623"/>
                </a:moveTo>
                <a:cubicBezTo>
                  <a:pt x="1676" y="5659"/>
                  <a:pt x="1727" y="5691"/>
                  <a:pt x="1778" y="5721"/>
                </a:cubicBezTo>
                <a:lnTo>
                  <a:pt x="1807" y="5738"/>
                </a:lnTo>
                <a:lnTo>
                  <a:pt x="1778" y="5721"/>
                </a:lnTo>
                <a:cubicBezTo>
                  <a:pt x="1727" y="5691"/>
                  <a:pt x="1675" y="5659"/>
                  <a:pt x="1618" y="5623"/>
                </a:cubicBezTo>
                <a:close/>
                <a:moveTo>
                  <a:pt x="1618" y="5623"/>
                </a:moveTo>
                <a:cubicBezTo>
                  <a:pt x="1622" y="5627"/>
                  <a:pt x="1628" y="5631"/>
                  <a:pt x="1634" y="5636"/>
                </a:cubicBezTo>
                <a:lnTo>
                  <a:pt x="1637" y="5638"/>
                </a:lnTo>
                <a:lnTo>
                  <a:pt x="1634" y="5636"/>
                </a:lnTo>
                <a:cubicBezTo>
                  <a:pt x="1627" y="5631"/>
                  <a:pt x="1622" y="5627"/>
                  <a:pt x="1618" y="5623"/>
                </a:cubicBezTo>
                <a:close/>
                <a:moveTo>
                  <a:pt x="1762" y="5608"/>
                </a:moveTo>
                <a:cubicBezTo>
                  <a:pt x="1795" y="5627"/>
                  <a:pt x="1813" y="5638"/>
                  <a:pt x="1823" y="5645"/>
                </a:cubicBezTo>
                <a:lnTo>
                  <a:pt x="1825" y="5648"/>
                </a:lnTo>
                <a:lnTo>
                  <a:pt x="1810" y="5637"/>
                </a:lnTo>
                <a:cubicBezTo>
                  <a:pt x="1799" y="5630"/>
                  <a:pt x="1784" y="5621"/>
                  <a:pt x="1762" y="5608"/>
                </a:cubicBezTo>
                <a:close/>
                <a:moveTo>
                  <a:pt x="1548" y="5590"/>
                </a:moveTo>
                <a:cubicBezTo>
                  <a:pt x="1548" y="5590"/>
                  <a:pt x="1548" y="5590"/>
                  <a:pt x="1548" y="5590"/>
                </a:cubicBezTo>
                <a:lnTo>
                  <a:pt x="1548" y="5590"/>
                </a:lnTo>
                <a:lnTo>
                  <a:pt x="1548" y="5590"/>
                </a:lnTo>
                <a:close/>
                <a:moveTo>
                  <a:pt x="1842" y="5588"/>
                </a:moveTo>
                <a:lnTo>
                  <a:pt x="1842" y="5588"/>
                </a:lnTo>
                <a:lnTo>
                  <a:pt x="1842" y="5589"/>
                </a:lnTo>
                <a:lnTo>
                  <a:pt x="1842" y="5588"/>
                </a:lnTo>
                <a:close/>
                <a:moveTo>
                  <a:pt x="1842" y="5587"/>
                </a:moveTo>
                <a:lnTo>
                  <a:pt x="1842" y="5588"/>
                </a:lnTo>
                <a:lnTo>
                  <a:pt x="1842" y="5588"/>
                </a:lnTo>
                <a:lnTo>
                  <a:pt x="1842" y="5587"/>
                </a:lnTo>
                <a:close/>
                <a:moveTo>
                  <a:pt x="1841" y="5587"/>
                </a:moveTo>
                <a:lnTo>
                  <a:pt x="1842" y="5587"/>
                </a:lnTo>
                <a:lnTo>
                  <a:pt x="1842" y="5587"/>
                </a:lnTo>
                <a:lnTo>
                  <a:pt x="1841" y="5587"/>
                </a:lnTo>
                <a:close/>
                <a:moveTo>
                  <a:pt x="1841" y="5586"/>
                </a:moveTo>
                <a:lnTo>
                  <a:pt x="1841" y="5586"/>
                </a:lnTo>
                <a:lnTo>
                  <a:pt x="1841" y="5587"/>
                </a:lnTo>
                <a:lnTo>
                  <a:pt x="1841" y="5586"/>
                </a:lnTo>
                <a:close/>
                <a:moveTo>
                  <a:pt x="1530" y="5582"/>
                </a:moveTo>
                <a:cubicBezTo>
                  <a:pt x="1536" y="5584"/>
                  <a:pt x="1543" y="5588"/>
                  <a:pt x="1547" y="5590"/>
                </a:cubicBezTo>
                <a:lnTo>
                  <a:pt x="1548" y="5590"/>
                </a:lnTo>
                <a:lnTo>
                  <a:pt x="1548" y="5590"/>
                </a:lnTo>
                <a:cubicBezTo>
                  <a:pt x="1546" y="5590"/>
                  <a:pt x="1536" y="5584"/>
                  <a:pt x="1530" y="5582"/>
                </a:cubicBezTo>
                <a:close/>
                <a:moveTo>
                  <a:pt x="1775" y="5578"/>
                </a:moveTo>
                <a:cubicBezTo>
                  <a:pt x="1789" y="5584"/>
                  <a:pt x="1803" y="5591"/>
                  <a:pt x="1816" y="5599"/>
                </a:cubicBezTo>
                <a:cubicBezTo>
                  <a:pt x="1839" y="5611"/>
                  <a:pt x="1861" y="5624"/>
                  <a:pt x="1881" y="5640"/>
                </a:cubicBezTo>
                <a:cubicBezTo>
                  <a:pt x="1862" y="5631"/>
                  <a:pt x="1842" y="5621"/>
                  <a:pt x="1823" y="5611"/>
                </a:cubicBezTo>
                <a:cubicBezTo>
                  <a:pt x="1795" y="5594"/>
                  <a:pt x="1768" y="5578"/>
                  <a:pt x="1775" y="5578"/>
                </a:cubicBezTo>
                <a:close/>
                <a:moveTo>
                  <a:pt x="2279" y="5578"/>
                </a:moveTo>
                <a:cubicBezTo>
                  <a:pt x="2368" y="5612"/>
                  <a:pt x="2387" y="5626"/>
                  <a:pt x="2399" y="5636"/>
                </a:cubicBezTo>
                <a:cubicBezTo>
                  <a:pt x="2386" y="5626"/>
                  <a:pt x="2367" y="5612"/>
                  <a:pt x="2279" y="5578"/>
                </a:cubicBezTo>
                <a:close/>
                <a:moveTo>
                  <a:pt x="1822" y="5570"/>
                </a:moveTo>
                <a:cubicBezTo>
                  <a:pt x="1833" y="5577"/>
                  <a:pt x="1838" y="5582"/>
                  <a:pt x="1841" y="5585"/>
                </a:cubicBezTo>
                <a:lnTo>
                  <a:pt x="1841" y="5586"/>
                </a:lnTo>
                <a:lnTo>
                  <a:pt x="1840" y="5584"/>
                </a:lnTo>
                <a:cubicBezTo>
                  <a:pt x="1837" y="5581"/>
                  <a:pt x="1831" y="5577"/>
                  <a:pt x="1822" y="5570"/>
                </a:cubicBezTo>
                <a:close/>
                <a:moveTo>
                  <a:pt x="1702" y="5564"/>
                </a:moveTo>
                <a:lnTo>
                  <a:pt x="1715" y="5581"/>
                </a:lnTo>
                <a:lnTo>
                  <a:pt x="1715" y="5581"/>
                </a:lnTo>
                <a:lnTo>
                  <a:pt x="1702" y="5564"/>
                </a:lnTo>
                <a:close/>
                <a:moveTo>
                  <a:pt x="1773" y="5558"/>
                </a:moveTo>
                <a:lnTo>
                  <a:pt x="1833" y="5591"/>
                </a:lnTo>
                <a:lnTo>
                  <a:pt x="1842" y="5589"/>
                </a:lnTo>
                <a:lnTo>
                  <a:pt x="1842" y="5589"/>
                </a:lnTo>
                <a:cubicBezTo>
                  <a:pt x="1865" y="5602"/>
                  <a:pt x="1890" y="5612"/>
                  <a:pt x="1913" y="5624"/>
                </a:cubicBezTo>
                <a:lnTo>
                  <a:pt x="1985" y="5658"/>
                </a:lnTo>
                <a:lnTo>
                  <a:pt x="2059" y="5690"/>
                </a:lnTo>
                <a:lnTo>
                  <a:pt x="2137" y="5724"/>
                </a:lnTo>
                <a:lnTo>
                  <a:pt x="2214" y="5759"/>
                </a:lnTo>
                <a:cubicBezTo>
                  <a:pt x="2241" y="5771"/>
                  <a:pt x="2273" y="5782"/>
                  <a:pt x="2309" y="5795"/>
                </a:cubicBezTo>
                <a:cubicBezTo>
                  <a:pt x="2355" y="5818"/>
                  <a:pt x="2316" y="5812"/>
                  <a:pt x="2300" y="5813"/>
                </a:cubicBezTo>
                <a:lnTo>
                  <a:pt x="2247" y="5796"/>
                </a:lnTo>
                <a:cubicBezTo>
                  <a:pt x="2229" y="5790"/>
                  <a:pt x="2212" y="5784"/>
                  <a:pt x="2195" y="5777"/>
                </a:cubicBezTo>
                <a:lnTo>
                  <a:pt x="2091" y="5737"/>
                </a:lnTo>
                <a:lnTo>
                  <a:pt x="2061" y="5730"/>
                </a:lnTo>
                <a:cubicBezTo>
                  <a:pt x="2018" y="5714"/>
                  <a:pt x="1976" y="5694"/>
                  <a:pt x="1938" y="5669"/>
                </a:cubicBezTo>
                <a:cubicBezTo>
                  <a:pt x="1952" y="5677"/>
                  <a:pt x="1967" y="5684"/>
                  <a:pt x="1983" y="5689"/>
                </a:cubicBezTo>
                <a:cubicBezTo>
                  <a:pt x="1990" y="5692"/>
                  <a:pt x="1991" y="5692"/>
                  <a:pt x="1988" y="5689"/>
                </a:cubicBezTo>
                <a:lnTo>
                  <a:pt x="1968" y="5679"/>
                </a:lnTo>
                <a:lnTo>
                  <a:pt x="1938" y="5661"/>
                </a:lnTo>
                <a:cubicBezTo>
                  <a:pt x="1908" y="5644"/>
                  <a:pt x="1870" y="5624"/>
                  <a:pt x="1838" y="5604"/>
                </a:cubicBezTo>
                <a:cubicBezTo>
                  <a:pt x="1815" y="5590"/>
                  <a:pt x="1794" y="5575"/>
                  <a:pt x="1773" y="5558"/>
                </a:cubicBezTo>
                <a:close/>
                <a:moveTo>
                  <a:pt x="4369" y="5527"/>
                </a:moveTo>
                <a:lnTo>
                  <a:pt x="4315" y="5554"/>
                </a:lnTo>
                <a:cubicBezTo>
                  <a:pt x="4243" y="5589"/>
                  <a:pt x="4166" y="5621"/>
                  <a:pt x="4090" y="5651"/>
                </a:cubicBezTo>
                <a:cubicBezTo>
                  <a:pt x="4166" y="5621"/>
                  <a:pt x="4243" y="5589"/>
                  <a:pt x="4315" y="5554"/>
                </a:cubicBezTo>
                <a:lnTo>
                  <a:pt x="4369" y="5527"/>
                </a:lnTo>
                <a:close/>
                <a:moveTo>
                  <a:pt x="4506" y="5524"/>
                </a:moveTo>
                <a:lnTo>
                  <a:pt x="4506" y="5524"/>
                </a:lnTo>
                <a:cubicBezTo>
                  <a:pt x="4506" y="5525"/>
                  <a:pt x="4507" y="5525"/>
                  <a:pt x="4509" y="5525"/>
                </a:cubicBezTo>
                <a:cubicBezTo>
                  <a:pt x="4507" y="5525"/>
                  <a:pt x="4506" y="5524"/>
                  <a:pt x="4506" y="5524"/>
                </a:cubicBezTo>
                <a:lnTo>
                  <a:pt x="4506" y="5524"/>
                </a:lnTo>
                <a:close/>
                <a:moveTo>
                  <a:pt x="5270" y="5513"/>
                </a:moveTo>
                <a:lnTo>
                  <a:pt x="5246" y="5534"/>
                </a:lnTo>
                <a:cubicBezTo>
                  <a:pt x="5247" y="5527"/>
                  <a:pt x="5237" y="5531"/>
                  <a:pt x="5213" y="5549"/>
                </a:cubicBezTo>
                <a:cubicBezTo>
                  <a:pt x="5200" y="5557"/>
                  <a:pt x="5185" y="5570"/>
                  <a:pt x="5165" y="5585"/>
                </a:cubicBezTo>
                <a:cubicBezTo>
                  <a:pt x="5146" y="5600"/>
                  <a:pt x="5121" y="5619"/>
                  <a:pt x="5093" y="5641"/>
                </a:cubicBezTo>
                <a:cubicBezTo>
                  <a:pt x="5077" y="5650"/>
                  <a:pt x="5057" y="5665"/>
                  <a:pt x="5033" y="5684"/>
                </a:cubicBezTo>
                <a:lnTo>
                  <a:pt x="5022" y="5690"/>
                </a:lnTo>
                <a:lnTo>
                  <a:pt x="4970" y="5718"/>
                </a:lnTo>
                <a:lnTo>
                  <a:pt x="4898" y="5755"/>
                </a:lnTo>
                <a:cubicBezTo>
                  <a:pt x="4848" y="5784"/>
                  <a:pt x="4817" y="5799"/>
                  <a:pt x="4779" y="5819"/>
                </a:cubicBezTo>
                <a:cubicBezTo>
                  <a:pt x="4759" y="5829"/>
                  <a:pt x="4738" y="5839"/>
                  <a:pt x="4711" y="5853"/>
                </a:cubicBezTo>
                <a:lnTo>
                  <a:pt x="4666" y="5878"/>
                </a:lnTo>
                <a:lnTo>
                  <a:pt x="4640" y="5893"/>
                </a:lnTo>
                <a:lnTo>
                  <a:pt x="4610" y="5908"/>
                </a:lnTo>
                <a:cubicBezTo>
                  <a:pt x="4502" y="5954"/>
                  <a:pt x="4341" y="6026"/>
                  <a:pt x="4169" y="6084"/>
                </a:cubicBezTo>
                <a:cubicBezTo>
                  <a:pt x="4153" y="6090"/>
                  <a:pt x="4136" y="6098"/>
                  <a:pt x="4117" y="6104"/>
                </a:cubicBezTo>
                <a:cubicBezTo>
                  <a:pt x="4099" y="6111"/>
                  <a:pt x="4078" y="6118"/>
                  <a:pt x="4057" y="6124"/>
                </a:cubicBezTo>
                <a:cubicBezTo>
                  <a:pt x="4015" y="6137"/>
                  <a:pt x="3969" y="6151"/>
                  <a:pt x="3923" y="6163"/>
                </a:cubicBezTo>
                <a:lnTo>
                  <a:pt x="3843" y="6181"/>
                </a:lnTo>
                <a:cubicBezTo>
                  <a:pt x="3816" y="6187"/>
                  <a:pt x="3788" y="6194"/>
                  <a:pt x="3761" y="6198"/>
                </a:cubicBezTo>
                <a:lnTo>
                  <a:pt x="3678" y="6212"/>
                </a:lnTo>
                <a:lnTo>
                  <a:pt x="3638" y="6219"/>
                </a:lnTo>
                <a:lnTo>
                  <a:pt x="3598" y="6223"/>
                </a:lnTo>
                <a:cubicBezTo>
                  <a:pt x="3539" y="6228"/>
                  <a:pt x="3509" y="6235"/>
                  <a:pt x="3510" y="6238"/>
                </a:cubicBezTo>
                <a:cubicBezTo>
                  <a:pt x="3510" y="6241"/>
                  <a:pt x="3524" y="6245"/>
                  <a:pt x="3532" y="6245"/>
                </a:cubicBezTo>
                <a:cubicBezTo>
                  <a:pt x="3537" y="6245"/>
                  <a:pt x="3540" y="6245"/>
                  <a:pt x="3542" y="6245"/>
                </a:cubicBezTo>
                <a:lnTo>
                  <a:pt x="3542" y="6245"/>
                </a:lnTo>
                <a:lnTo>
                  <a:pt x="3640" y="6236"/>
                </a:lnTo>
                <a:lnTo>
                  <a:pt x="3680" y="6234"/>
                </a:lnTo>
                <a:lnTo>
                  <a:pt x="3644" y="6240"/>
                </a:lnTo>
                <a:cubicBezTo>
                  <a:pt x="3633" y="6242"/>
                  <a:pt x="3621" y="6243"/>
                  <a:pt x="3609" y="6245"/>
                </a:cubicBezTo>
                <a:lnTo>
                  <a:pt x="3537" y="6253"/>
                </a:lnTo>
                <a:cubicBezTo>
                  <a:pt x="3486" y="6261"/>
                  <a:pt x="3436" y="6263"/>
                  <a:pt x="3388" y="6266"/>
                </a:cubicBezTo>
                <a:cubicBezTo>
                  <a:pt x="3364" y="6267"/>
                  <a:pt x="3341" y="6269"/>
                  <a:pt x="3317" y="6269"/>
                </a:cubicBezTo>
                <a:lnTo>
                  <a:pt x="3246" y="6269"/>
                </a:lnTo>
                <a:cubicBezTo>
                  <a:pt x="3222" y="6271"/>
                  <a:pt x="3197" y="6271"/>
                  <a:pt x="3173" y="6269"/>
                </a:cubicBezTo>
                <a:lnTo>
                  <a:pt x="3032" y="6266"/>
                </a:lnTo>
                <a:cubicBezTo>
                  <a:pt x="3007" y="6266"/>
                  <a:pt x="2982" y="6263"/>
                  <a:pt x="2957" y="6261"/>
                </a:cubicBezTo>
                <a:lnTo>
                  <a:pt x="2882" y="6255"/>
                </a:lnTo>
                <a:lnTo>
                  <a:pt x="2738" y="6235"/>
                </a:lnTo>
                <a:cubicBezTo>
                  <a:pt x="2726" y="6235"/>
                  <a:pt x="2713" y="6235"/>
                  <a:pt x="2699" y="6234"/>
                </a:cubicBezTo>
                <a:cubicBezTo>
                  <a:pt x="2685" y="6232"/>
                  <a:pt x="2670" y="6230"/>
                  <a:pt x="2652" y="6227"/>
                </a:cubicBezTo>
                <a:cubicBezTo>
                  <a:pt x="2618" y="6222"/>
                  <a:pt x="2577" y="6216"/>
                  <a:pt x="2530" y="6206"/>
                </a:cubicBezTo>
                <a:cubicBezTo>
                  <a:pt x="2477" y="6194"/>
                  <a:pt x="2427" y="6183"/>
                  <a:pt x="2387" y="6174"/>
                </a:cubicBezTo>
                <a:cubicBezTo>
                  <a:pt x="2356" y="6166"/>
                  <a:pt x="2325" y="6160"/>
                  <a:pt x="2294" y="6156"/>
                </a:cubicBezTo>
                <a:cubicBezTo>
                  <a:pt x="2309" y="6162"/>
                  <a:pt x="2328" y="6170"/>
                  <a:pt x="2349" y="6176"/>
                </a:cubicBezTo>
                <a:cubicBezTo>
                  <a:pt x="2371" y="6182"/>
                  <a:pt x="2395" y="6190"/>
                  <a:pt x="2420" y="6196"/>
                </a:cubicBezTo>
                <a:cubicBezTo>
                  <a:pt x="2470" y="6208"/>
                  <a:pt x="2522" y="6222"/>
                  <a:pt x="2558" y="6232"/>
                </a:cubicBezTo>
                <a:cubicBezTo>
                  <a:pt x="2607" y="6244"/>
                  <a:pt x="2650" y="6254"/>
                  <a:pt x="2548" y="6239"/>
                </a:cubicBezTo>
                <a:cubicBezTo>
                  <a:pt x="2544" y="6238"/>
                  <a:pt x="2540" y="6237"/>
                  <a:pt x="2535" y="6236"/>
                </a:cubicBezTo>
                <a:lnTo>
                  <a:pt x="2522" y="6233"/>
                </a:lnTo>
                <a:cubicBezTo>
                  <a:pt x="2488" y="6224"/>
                  <a:pt x="2453" y="6215"/>
                  <a:pt x="2416" y="6207"/>
                </a:cubicBezTo>
                <a:lnTo>
                  <a:pt x="2389" y="6200"/>
                </a:lnTo>
                <a:lnTo>
                  <a:pt x="2362" y="6193"/>
                </a:lnTo>
                <a:lnTo>
                  <a:pt x="2306" y="6178"/>
                </a:lnTo>
                <a:cubicBezTo>
                  <a:pt x="2280" y="6169"/>
                  <a:pt x="2253" y="6162"/>
                  <a:pt x="2227" y="6153"/>
                </a:cubicBezTo>
                <a:cubicBezTo>
                  <a:pt x="2000" y="6072"/>
                  <a:pt x="1781" y="5970"/>
                  <a:pt x="1573" y="5848"/>
                </a:cubicBezTo>
                <a:cubicBezTo>
                  <a:pt x="1527" y="5820"/>
                  <a:pt x="1519" y="5816"/>
                  <a:pt x="1541" y="5833"/>
                </a:cubicBezTo>
                <a:cubicBezTo>
                  <a:pt x="1673" y="5918"/>
                  <a:pt x="1811" y="5993"/>
                  <a:pt x="1954" y="6057"/>
                </a:cubicBezTo>
                <a:cubicBezTo>
                  <a:pt x="1979" y="6066"/>
                  <a:pt x="1981" y="6069"/>
                  <a:pt x="1979" y="6069"/>
                </a:cubicBezTo>
                <a:lnTo>
                  <a:pt x="2087" y="6114"/>
                </a:lnTo>
                <a:cubicBezTo>
                  <a:pt x="2096" y="6118"/>
                  <a:pt x="2106" y="6122"/>
                  <a:pt x="2115" y="6125"/>
                </a:cubicBezTo>
                <a:lnTo>
                  <a:pt x="2191" y="6152"/>
                </a:lnTo>
                <a:cubicBezTo>
                  <a:pt x="2215" y="6160"/>
                  <a:pt x="2238" y="6169"/>
                  <a:pt x="2262" y="6175"/>
                </a:cubicBezTo>
                <a:lnTo>
                  <a:pt x="2351" y="6201"/>
                </a:lnTo>
                <a:cubicBezTo>
                  <a:pt x="2365" y="6205"/>
                  <a:pt x="2380" y="6209"/>
                  <a:pt x="2395" y="6213"/>
                </a:cubicBezTo>
                <a:lnTo>
                  <a:pt x="2440" y="6223"/>
                </a:lnTo>
                <a:lnTo>
                  <a:pt x="2511" y="6239"/>
                </a:lnTo>
                <a:cubicBezTo>
                  <a:pt x="2541" y="6247"/>
                  <a:pt x="2565" y="6252"/>
                  <a:pt x="2574" y="6256"/>
                </a:cubicBezTo>
                <a:lnTo>
                  <a:pt x="2584" y="6257"/>
                </a:lnTo>
                <a:lnTo>
                  <a:pt x="2617" y="6262"/>
                </a:lnTo>
                <a:cubicBezTo>
                  <a:pt x="2648" y="6267"/>
                  <a:pt x="2679" y="6274"/>
                  <a:pt x="2710" y="6279"/>
                </a:cubicBezTo>
                <a:lnTo>
                  <a:pt x="2803" y="6292"/>
                </a:lnTo>
                <a:cubicBezTo>
                  <a:pt x="2842" y="6298"/>
                  <a:pt x="2882" y="6302"/>
                  <a:pt x="2922" y="6305"/>
                </a:cubicBezTo>
                <a:cubicBezTo>
                  <a:pt x="2963" y="6308"/>
                  <a:pt x="3003" y="6314"/>
                  <a:pt x="3043" y="6314"/>
                </a:cubicBezTo>
                <a:lnTo>
                  <a:pt x="3163" y="6319"/>
                </a:lnTo>
                <a:cubicBezTo>
                  <a:pt x="3203" y="6319"/>
                  <a:pt x="3243" y="6318"/>
                  <a:pt x="3283" y="6318"/>
                </a:cubicBezTo>
                <a:cubicBezTo>
                  <a:pt x="3277" y="6323"/>
                  <a:pt x="3261" y="6329"/>
                  <a:pt x="3219" y="6333"/>
                </a:cubicBezTo>
                <a:cubicBezTo>
                  <a:pt x="3147" y="6339"/>
                  <a:pt x="3074" y="6339"/>
                  <a:pt x="3001" y="6334"/>
                </a:cubicBezTo>
                <a:cubicBezTo>
                  <a:pt x="2967" y="6332"/>
                  <a:pt x="2932" y="6330"/>
                  <a:pt x="2896" y="6328"/>
                </a:cubicBezTo>
                <a:cubicBezTo>
                  <a:pt x="2852" y="6326"/>
                  <a:pt x="2813" y="6322"/>
                  <a:pt x="2808" y="6325"/>
                </a:cubicBezTo>
                <a:lnTo>
                  <a:pt x="2808" y="6325"/>
                </a:lnTo>
                <a:lnTo>
                  <a:pt x="3169" y="6346"/>
                </a:lnTo>
                <a:lnTo>
                  <a:pt x="3194" y="6346"/>
                </a:lnTo>
                <a:cubicBezTo>
                  <a:pt x="3749" y="6343"/>
                  <a:pt x="4293" y="6188"/>
                  <a:pt x="4768" y="5900"/>
                </a:cubicBezTo>
                <a:lnTo>
                  <a:pt x="4780" y="5892"/>
                </a:lnTo>
                <a:lnTo>
                  <a:pt x="5071" y="5690"/>
                </a:lnTo>
                <a:lnTo>
                  <a:pt x="5270" y="5513"/>
                </a:lnTo>
                <a:close/>
                <a:moveTo>
                  <a:pt x="4604" y="5501"/>
                </a:moveTo>
                <a:lnTo>
                  <a:pt x="4600" y="5504"/>
                </a:lnTo>
                <a:cubicBezTo>
                  <a:pt x="4596" y="5506"/>
                  <a:pt x="4592" y="5509"/>
                  <a:pt x="4588" y="5511"/>
                </a:cubicBezTo>
                <a:cubicBezTo>
                  <a:pt x="4592" y="5509"/>
                  <a:pt x="4596" y="5506"/>
                  <a:pt x="4600" y="5504"/>
                </a:cubicBezTo>
                <a:lnTo>
                  <a:pt x="4604" y="5501"/>
                </a:lnTo>
                <a:close/>
                <a:moveTo>
                  <a:pt x="1431" y="5498"/>
                </a:moveTo>
                <a:cubicBezTo>
                  <a:pt x="1432" y="5498"/>
                  <a:pt x="1435" y="5499"/>
                  <a:pt x="1439" y="5501"/>
                </a:cubicBezTo>
                <a:cubicBezTo>
                  <a:pt x="1482" y="5527"/>
                  <a:pt x="1524" y="5556"/>
                  <a:pt x="1562" y="5587"/>
                </a:cubicBezTo>
                <a:cubicBezTo>
                  <a:pt x="1551" y="5584"/>
                  <a:pt x="1541" y="5579"/>
                  <a:pt x="1531" y="5574"/>
                </a:cubicBezTo>
                <a:lnTo>
                  <a:pt x="1503" y="5554"/>
                </a:lnTo>
                <a:cubicBezTo>
                  <a:pt x="1482" y="5539"/>
                  <a:pt x="1459" y="5522"/>
                  <a:pt x="1445" y="5511"/>
                </a:cubicBezTo>
                <a:cubicBezTo>
                  <a:pt x="1437" y="5505"/>
                  <a:pt x="1433" y="5501"/>
                  <a:pt x="1431" y="5499"/>
                </a:cubicBezTo>
                <a:cubicBezTo>
                  <a:pt x="1431" y="5498"/>
                  <a:pt x="1431" y="5498"/>
                  <a:pt x="1431" y="5498"/>
                </a:cubicBezTo>
                <a:close/>
                <a:moveTo>
                  <a:pt x="4563" y="5485"/>
                </a:moveTo>
                <a:cubicBezTo>
                  <a:pt x="4521" y="5510"/>
                  <a:pt x="4508" y="5519"/>
                  <a:pt x="4506" y="5523"/>
                </a:cubicBezTo>
                <a:lnTo>
                  <a:pt x="4506" y="5524"/>
                </a:lnTo>
                <a:lnTo>
                  <a:pt x="4506" y="5524"/>
                </a:lnTo>
                <a:cubicBezTo>
                  <a:pt x="4506" y="5521"/>
                  <a:pt x="4517" y="5512"/>
                  <a:pt x="4563" y="5485"/>
                </a:cubicBezTo>
                <a:close/>
                <a:moveTo>
                  <a:pt x="4659" y="5464"/>
                </a:moveTo>
                <a:lnTo>
                  <a:pt x="4659" y="5464"/>
                </a:lnTo>
                <a:cubicBezTo>
                  <a:pt x="4644" y="5476"/>
                  <a:pt x="4628" y="5486"/>
                  <a:pt x="4612" y="5496"/>
                </a:cubicBezTo>
                <a:lnTo>
                  <a:pt x="4604" y="5501"/>
                </a:lnTo>
                <a:lnTo>
                  <a:pt x="4612" y="5495"/>
                </a:lnTo>
                <a:cubicBezTo>
                  <a:pt x="4623" y="5489"/>
                  <a:pt x="4634" y="5482"/>
                  <a:pt x="4644" y="5475"/>
                </a:cubicBezTo>
                <a:lnTo>
                  <a:pt x="4659" y="5464"/>
                </a:lnTo>
                <a:close/>
                <a:moveTo>
                  <a:pt x="4673" y="5452"/>
                </a:moveTo>
                <a:cubicBezTo>
                  <a:pt x="4669" y="5456"/>
                  <a:pt x="4664" y="5460"/>
                  <a:pt x="4659" y="5464"/>
                </a:cubicBezTo>
                <a:lnTo>
                  <a:pt x="4659" y="5464"/>
                </a:lnTo>
                <a:lnTo>
                  <a:pt x="4673" y="5452"/>
                </a:lnTo>
                <a:close/>
                <a:moveTo>
                  <a:pt x="4326" y="5447"/>
                </a:moveTo>
                <a:cubicBezTo>
                  <a:pt x="4327" y="5447"/>
                  <a:pt x="4329" y="5447"/>
                  <a:pt x="4329" y="5448"/>
                </a:cubicBezTo>
                <a:cubicBezTo>
                  <a:pt x="4303" y="5461"/>
                  <a:pt x="4275" y="5478"/>
                  <a:pt x="4248" y="5487"/>
                </a:cubicBezTo>
                <a:cubicBezTo>
                  <a:pt x="4221" y="5496"/>
                  <a:pt x="4158" y="5527"/>
                  <a:pt x="4144" y="5527"/>
                </a:cubicBezTo>
                <a:cubicBezTo>
                  <a:pt x="4188" y="5507"/>
                  <a:pt x="4231" y="5487"/>
                  <a:pt x="4264" y="5471"/>
                </a:cubicBezTo>
                <a:cubicBezTo>
                  <a:pt x="4294" y="5456"/>
                  <a:pt x="4316" y="5446"/>
                  <a:pt x="4326" y="5447"/>
                </a:cubicBezTo>
                <a:close/>
                <a:moveTo>
                  <a:pt x="4360" y="5356"/>
                </a:moveTo>
                <a:cubicBezTo>
                  <a:pt x="4356" y="5356"/>
                  <a:pt x="4352" y="5357"/>
                  <a:pt x="4348" y="5358"/>
                </a:cubicBezTo>
                <a:cubicBezTo>
                  <a:pt x="4337" y="5359"/>
                  <a:pt x="4324" y="5361"/>
                  <a:pt x="4314" y="5361"/>
                </a:cubicBezTo>
                <a:cubicBezTo>
                  <a:pt x="4292" y="5367"/>
                  <a:pt x="4271" y="5376"/>
                  <a:pt x="4252" y="5388"/>
                </a:cubicBezTo>
                <a:cubicBezTo>
                  <a:pt x="4232" y="5398"/>
                  <a:pt x="4220" y="5404"/>
                  <a:pt x="4214" y="5408"/>
                </a:cubicBezTo>
                <a:cubicBezTo>
                  <a:pt x="4209" y="5411"/>
                  <a:pt x="4211" y="5412"/>
                  <a:pt x="4216" y="5411"/>
                </a:cubicBezTo>
                <a:cubicBezTo>
                  <a:pt x="4255" y="5402"/>
                  <a:pt x="4191" y="5438"/>
                  <a:pt x="4175" y="5453"/>
                </a:cubicBezTo>
                <a:cubicBezTo>
                  <a:pt x="4168" y="5458"/>
                  <a:pt x="4160" y="5463"/>
                  <a:pt x="4152" y="5467"/>
                </a:cubicBezTo>
                <a:cubicBezTo>
                  <a:pt x="4179" y="5460"/>
                  <a:pt x="4206" y="5450"/>
                  <a:pt x="4230" y="5437"/>
                </a:cubicBezTo>
                <a:lnTo>
                  <a:pt x="4229" y="5436"/>
                </a:lnTo>
                <a:cubicBezTo>
                  <a:pt x="4276" y="5411"/>
                  <a:pt x="4385" y="5362"/>
                  <a:pt x="4373" y="5358"/>
                </a:cubicBezTo>
                <a:cubicBezTo>
                  <a:pt x="4369" y="5357"/>
                  <a:pt x="4365" y="5356"/>
                  <a:pt x="4360" y="5356"/>
                </a:cubicBezTo>
                <a:close/>
                <a:moveTo>
                  <a:pt x="1438" y="5344"/>
                </a:moveTo>
                <a:cubicBezTo>
                  <a:pt x="1459" y="5363"/>
                  <a:pt x="1499" y="5395"/>
                  <a:pt x="1504" y="5403"/>
                </a:cubicBezTo>
                <a:cubicBezTo>
                  <a:pt x="1532" y="5425"/>
                  <a:pt x="1554" y="5442"/>
                  <a:pt x="1574" y="5458"/>
                </a:cubicBezTo>
                <a:cubicBezTo>
                  <a:pt x="1554" y="5443"/>
                  <a:pt x="1532" y="5425"/>
                  <a:pt x="1504" y="5403"/>
                </a:cubicBezTo>
                <a:cubicBezTo>
                  <a:pt x="1499" y="5395"/>
                  <a:pt x="1458" y="5363"/>
                  <a:pt x="1438" y="5344"/>
                </a:cubicBezTo>
                <a:close/>
                <a:moveTo>
                  <a:pt x="4907" y="5344"/>
                </a:moveTo>
                <a:lnTo>
                  <a:pt x="4905" y="5357"/>
                </a:lnTo>
                <a:lnTo>
                  <a:pt x="4905" y="5357"/>
                </a:lnTo>
                <a:cubicBezTo>
                  <a:pt x="4903" y="5355"/>
                  <a:pt x="4902" y="5352"/>
                  <a:pt x="4907" y="5344"/>
                </a:cubicBezTo>
                <a:close/>
                <a:moveTo>
                  <a:pt x="4981" y="5300"/>
                </a:moveTo>
                <a:cubicBezTo>
                  <a:pt x="4963" y="5312"/>
                  <a:pt x="4933" y="5338"/>
                  <a:pt x="4905" y="5357"/>
                </a:cubicBezTo>
                <a:lnTo>
                  <a:pt x="4905" y="5357"/>
                </a:lnTo>
                <a:lnTo>
                  <a:pt x="4947" y="5326"/>
                </a:lnTo>
                <a:cubicBezTo>
                  <a:pt x="4960" y="5316"/>
                  <a:pt x="4972" y="5306"/>
                  <a:pt x="4981" y="5300"/>
                </a:cubicBezTo>
                <a:close/>
                <a:moveTo>
                  <a:pt x="5596" y="5250"/>
                </a:moveTo>
                <a:cubicBezTo>
                  <a:pt x="5541" y="5306"/>
                  <a:pt x="5473" y="5378"/>
                  <a:pt x="5387" y="5464"/>
                </a:cubicBezTo>
                <a:lnTo>
                  <a:pt x="5387" y="5464"/>
                </a:lnTo>
                <a:lnTo>
                  <a:pt x="5387" y="5464"/>
                </a:lnTo>
                <a:lnTo>
                  <a:pt x="5379" y="5465"/>
                </a:lnTo>
                <a:lnTo>
                  <a:pt x="5387" y="5464"/>
                </a:lnTo>
                <a:lnTo>
                  <a:pt x="5387" y="5464"/>
                </a:lnTo>
                <a:cubicBezTo>
                  <a:pt x="5473" y="5379"/>
                  <a:pt x="5541" y="5307"/>
                  <a:pt x="5596" y="5250"/>
                </a:cubicBezTo>
                <a:close/>
                <a:moveTo>
                  <a:pt x="1065" y="5222"/>
                </a:moveTo>
                <a:cubicBezTo>
                  <a:pt x="1139" y="5290"/>
                  <a:pt x="1210" y="5349"/>
                  <a:pt x="1327" y="5453"/>
                </a:cubicBezTo>
                <a:cubicBezTo>
                  <a:pt x="1343" y="5468"/>
                  <a:pt x="1360" y="5480"/>
                  <a:pt x="1379" y="5489"/>
                </a:cubicBezTo>
                <a:cubicBezTo>
                  <a:pt x="1398" y="5503"/>
                  <a:pt x="1415" y="5517"/>
                  <a:pt x="1435" y="5530"/>
                </a:cubicBezTo>
                <a:lnTo>
                  <a:pt x="1491" y="5569"/>
                </a:lnTo>
                <a:cubicBezTo>
                  <a:pt x="1507" y="5585"/>
                  <a:pt x="1524" y="5600"/>
                  <a:pt x="1542" y="5612"/>
                </a:cubicBezTo>
                <a:cubicBezTo>
                  <a:pt x="1568" y="5630"/>
                  <a:pt x="1600" y="5651"/>
                  <a:pt x="1632" y="5671"/>
                </a:cubicBezTo>
                <a:cubicBezTo>
                  <a:pt x="1645" y="5679"/>
                  <a:pt x="1658" y="5687"/>
                  <a:pt x="1672" y="5694"/>
                </a:cubicBezTo>
                <a:cubicBezTo>
                  <a:pt x="1677" y="5697"/>
                  <a:pt x="1683" y="5699"/>
                  <a:pt x="1689" y="5701"/>
                </a:cubicBezTo>
                <a:cubicBezTo>
                  <a:pt x="1695" y="5703"/>
                  <a:pt x="1693" y="5699"/>
                  <a:pt x="1700" y="5701"/>
                </a:cubicBezTo>
                <a:cubicBezTo>
                  <a:pt x="1714" y="5706"/>
                  <a:pt x="1727" y="5711"/>
                  <a:pt x="1740" y="5718"/>
                </a:cubicBezTo>
                <a:cubicBezTo>
                  <a:pt x="1758" y="5726"/>
                  <a:pt x="1783" y="5741"/>
                  <a:pt x="1818" y="5758"/>
                </a:cubicBezTo>
                <a:cubicBezTo>
                  <a:pt x="1857" y="5778"/>
                  <a:pt x="1887" y="5798"/>
                  <a:pt x="1908" y="5808"/>
                </a:cubicBezTo>
                <a:cubicBezTo>
                  <a:pt x="1929" y="5818"/>
                  <a:pt x="1940" y="5825"/>
                  <a:pt x="1938" y="5828"/>
                </a:cubicBezTo>
                <a:cubicBezTo>
                  <a:pt x="1936" y="5831"/>
                  <a:pt x="1930" y="5832"/>
                  <a:pt x="1988" y="5859"/>
                </a:cubicBezTo>
                <a:cubicBezTo>
                  <a:pt x="2010" y="5876"/>
                  <a:pt x="2035" y="5889"/>
                  <a:pt x="2061" y="5900"/>
                </a:cubicBezTo>
                <a:cubicBezTo>
                  <a:pt x="2079" y="5907"/>
                  <a:pt x="2100" y="5917"/>
                  <a:pt x="2126" y="5927"/>
                </a:cubicBezTo>
                <a:cubicBezTo>
                  <a:pt x="2139" y="5932"/>
                  <a:pt x="2152" y="5938"/>
                  <a:pt x="2167" y="5943"/>
                </a:cubicBezTo>
                <a:lnTo>
                  <a:pt x="2214" y="5959"/>
                </a:lnTo>
                <a:cubicBezTo>
                  <a:pt x="2291" y="5986"/>
                  <a:pt x="2379" y="6009"/>
                  <a:pt x="2451" y="6032"/>
                </a:cubicBezTo>
                <a:lnTo>
                  <a:pt x="2517" y="6049"/>
                </a:lnTo>
                <a:cubicBezTo>
                  <a:pt x="2540" y="6054"/>
                  <a:pt x="2563" y="6059"/>
                  <a:pt x="2586" y="6064"/>
                </a:cubicBezTo>
                <a:lnTo>
                  <a:pt x="2653" y="6084"/>
                </a:lnTo>
                <a:lnTo>
                  <a:pt x="2687" y="6092"/>
                </a:lnTo>
                <a:cubicBezTo>
                  <a:pt x="2721" y="6100"/>
                  <a:pt x="2744" y="6104"/>
                  <a:pt x="2759" y="6108"/>
                </a:cubicBezTo>
                <a:cubicBezTo>
                  <a:pt x="2769" y="6110"/>
                  <a:pt x="2779" y="6114"/>
                  <a:pt x="2788" y="6118"/>
                </a:cubicBezTo>
                <a:cubicBezTo>
                  <a:pt x="2789" y="6127"/>
                  <a:pt x="2848" y="6144"/>
                  <a:pt x="2961" y="6156"/>
                </a:cubicBezTo>
                <a:cubicBezTo>
                  <a:pt x="3001" y="6157"/>
                  <a:pt x="2996" y="6154"/>
                  <a:pt x="2998" y="6152"/>
                </a:cubicBezTo>
                <a:lnTo>
                  <a:pt x="2998" y="6147"/>
                </a:lnTo>
                <a:cubicBezTo>
                  <a:pt x="2937" y="6140"/>
                  <a:pt x="2835" y="6127"/>
                  <a:pt x="2871" y="6127"/>
                </a:cubicBezTo>
                <a:cubicBezTo>
                  <a:pt x="2963" y="6125"/>
                  <a:pt x="2872" y="6117"/>
                  <a:pt x="2792" y="6100"/>
                </a:cubicBezTo>
                <a:cubicBezTo>
                  <a:pt x="2762" y="6097"/>
                  <a:pt x="2737" y="6093"/>
                  <a:pt x="2718" y="6090"/>
                </a:cubicBezTo>
                <a:cubicBezTo>
                  <a:pt x="2705" y="6088"/>
                  <a:pt x="2693" y="6084"/>
                  <a:pt x="2682" y="6079"/>
                </a:cubicBezTo>
                <a:cubicBezTo>
                  <a:pt x="2682" y="6078"/>
                  <a:pt x="2682" y="6078"/>
                  <a:pt x="2685" y="6078"/>
                </a:cubicBezTo>
                <a:lnTo>
                  <a:pt x="2694" y="6073"/>
                </a:lnTo>
                <a:lnTo>
                  <a:pt x="2695" y="6073"/>
                </a:lnTo>
                <a:lnTo>
                  <a:pt x="2786" y="6083"/>
                </a:lnTo>
                <a:lnTo>
                  <a:pt x="2786" y="6083"/>
                </a:lnTo>
                <a:cubicBezTo>
                  <a:pt x="2817" y="6087"/>
                  <a:pt x="2847" y="6092"/>
                  <a:pt x="2877" y="6095"/>
                </a:cubicBezTo>
                <a:cubicBezTo>
                  <a:pt x="2907" y="6097"/>
                  <a:pt x="2937" y="6099"/>
                  <a:pt x="2964" y="6099"/>
                </a:cubicBezTo>
                <a:lnTo>
                  <a:pt x="2965" y="6099"/>
                </a:lnTo>
                <a:lnTo>
                  <a:pt x="2966" y="6093"/>
                </a:lnTo>
                <a:lnTo>
                  <a:pt x="2966" y="6093"/>
                </a:lnTo>
                <a:lnTo>
                  <a:pt x="2965" y="6099"/>
                </a:lnTo>
                <a:lnTo>
                  <a:pt x="3137" y="6109"/>
                </a:lnTo>
                <a:cubicBezTo>
                  <a:pt x="3195" y="6118"/>
                  <a:pt x="3109" y="6119"/>
                  <a:pt x="3034" y="6119"/>
                </a:cubicBezTo>
                <a:cubicBezTo>
                  <a:pt x="3105" y="6129"/>
                  <a:pt x="3177" y="6130"/>
                  <a:pt x="3248" y="6123"/>
                </a:cubicBezTo>
                <a:cubicBezTo>
                  <a:pt x="3275" y="6123"/>
                  <a:pt x="3305" y="6122"/>
                  <a:pt x="3335" y="6120"/>
                </a:cubicBezTo>
                <a:cubicBezTo>
                  <a:pt x="3365" y="6118"/>
                  <a:pt x="3393" y="6116"/>
                  <a:pt x="3416" y="6116"/>
                </a:cubicBezTo>
                <a:cubicBezTo>
                  <a:pt x="3469" y="6113"/>
                  <a:pt x="3526" y="6104"/>
                  <a:pt x="3564" y="6103"/>
                </a:cubicBezTo>
                <a:lnTo>
                  <a:pt x="3536" y="6135"/>
                </a:lnTo>
                <a:cubicBezTo>
                  <a:pt x="3648" y="6130"/>
                  <a:pt x="3637" y="6141"/>
                  <a:pt x="3632" y="6155"/>
                </a:cubicBezTo>
                <a:cubicBezTo>
                  <a:pt x="3602" y="6158"/>
                  <a:pt x="3573" y="6163"/>
                  <a:pt x="3544" y="6170"/>
                </a:cubicBezTo>
                <a:lnTo>
                  <a:pt x="3537" y="6171"/>
                </a:lnTo>
                <a:lnTo>
                  <a:pt x="3479" y="6179"/>
                </a:lnTo>
                <a:lnTo>
                  <a:pt x="3413" y="6184"/>
                </a:lnTo>
                <a:cubicBezTo>
                  <a:pt x="3370" y="6186"/>
                  <a:pt x="3326" y="6191"/>
                  <a:pt x="3282" y="6191"/>
                </a:cubicBezTo>
                <a:cubicBezTo>
                  <a:pt x="3248" y="6191"/>
                  <a:pt x="3212" y="6192"/>
                  <a:pt x="3177" y="6192"/>
                </a:cubicBezTo>
                <a:lnTo>
                  <a:pt x="3069" y="6190"/>
                </a:lnTo>
                <a:lnTo>
                  <a:pt x="3013" y="6189"/>
                </a:lnTo>
                <a:lnTo>
                  <a:pt x="2957" y="6184"/>
                </a:lnTo>
                <a:lnTo>
                  <a:pt x="2870" y="6175"/>
                </a:lnTo>
                <a:cubicBezTo>
                  <a:pt x="2842" y="6171"/>
                  <a:pt x="2813" y="6166"/>
                  <a:pt x="2784" y="6162"/>
                </a:cubicBezTo>
                <a:cubicBezTo>
                  <a:pt x="2610" y="6140"/>
                  <a:pt x="2438" y="6101"/>
                  <a:pt x="2271" y="6046"/>
                </a:cubicBezTo>
                <a:lnTo>
                  <a:pt x="2261" y="6042"/>
                </a:lnTo>
                <a:lnTo>
                  <a:pt x="2235" y="6033"/>
                </a:lnTo>
                <a:lnTo>
                  <a:pt x="2259" y="6041"/>
                </a:lnTo>
                <a:lnTo>
                  <a:pt x="2178" y="6009"/>
                </a:lnTo>
                <a:cubicBezTo>
                  <a:pt x="2165" y="6001"/>
                  <a:pt x="2152" y="5993"/>
                  <a:pt x="2138" y="5988"/>
                </a:cubicBezTo>
                <a:cubicBezTo>
                  <a:pt x="2118" y="5978"/>
                  <a:pt x="2094" y="5968"/>
                  <a:pt x="2066" y="5956"/>
                </a:cubicBezTo>
                <a:cubicBezTo>
                  <a:pt x="2010" y="5935"/>
                  <a:pt x="1943" y="5903"/>
                  <a:pt x="1879" y="5875"/>
                </a:cubicBezTo>
                <a:cubicBezTo>
                  <a:pt x="1842" y="5856"/>
                  <a:pt x="1813" y="5839"/>
                  <a:pt x="1784" y="5824"/>
                </a:cubicBezTo>
                <a:cubicBezTo>
                  <a:pt x="1755" y="5808"/>
                  <a:pt x="1730" y="5791"/>
                  <a:pt x="1700" y="5773"/>
                </a:cubicBezTo>
                <a:lnTo>
                  <a:pt x="1733" y="5783"/>
                </a:lnTo>
                <a:cubicBezTo>
                  <a:pt x="1749" y="5790"/>
                  <a:pt x="1765" y="5794"/>
                  <a:pt x="1782" y="5797"/>
                </a:cubicBezTo>
                <a:cubicBezTo>
                  <a:pt x="1790" y="5798"/>
                  <a:pt x="1790" y="5796"/>
                  <a:pt x="1782" y="5789"/>
                </a:cubicBezTo>
                <a:cubicBezTo>
                  <a:pt x="1776" y="5784"/>
                  <a:pt x="1770" y="5780"/>
                  <a:pt x="1764" y="5776"/>
                </a:cubicBezTo>
                <a:cubicBezTo>
                  <a:pt x="1755" y="5771"/>
                  <a:pt x="1745" y="5764"/>
                  <a:pt x="1733" y="5756"/>
                </a:cubicBezTo>
                <a:cubicBezTo>
                  <a:pt x="1708" y="5739"/>
                  <a:pt x="1674" y="5719"/>
                  <a:pt x="1631" y="5692"/>
                </a:cubicBezTo>
                <a:cubicBezTo>
                  <a:pt x="1606" y="5672"/>
                  <a:pt x="1580" y="5654"/>
                  <a:pt x="1553" y="5638"/>
                </a:cubicBezTo>
                <a:cubicBezTo>
                  <a:pt x="1523" y="5620"/>
                  <a:pt x="1526" y="5625"/>
                  <a:pt x="1528" y="5629"/>
                </a:cubicBezTo>
                <a:cubicBezTo>
                  <a:pt x="1533" y="5637"/>
                  <a:pt x="1545" y="5649"/>
                  <a:pt x="1553" y="5659"/>
                </a:cubicBezTo>
                <a:cubicBezTo>
                  <a:pt x="1541" y="5652"/>
                  <a:pt x="1528" y="5645"/>
                  <a:pt x="1516" y="5637"/>
                </a:cubicBezTo>
                <a:cubicBezTo>
                  <a:pt x="1504" y="5629"/>
                  <a:pt x="1492" y="5620"/>
                  <a:pt x="1481" y="5612"/>
                </a:cubicBezTo>
                <a:lnTo>
                  <a:pt x="1411" y="5560"/>
                </a:lnTo>
                <a:cubicBezTo>
                  <a:pt x="1388" y="5543"/>
                  <a:pt x="1366" y="5523"/>
                  <a:pt x="1343" y="5505"/>
                </a:cubicBezTo>
                <a:cubicBezTo>
                  <a:pt x="1332" y="5496"/>
                  <a:pt x="1320" y="5487"/>
                  <a:pt x="1309" y="5479"/>
                </a:cubicBezTo>
                <a:cubicBezTo>
                  <a:pt x="1297" y="5470"/>
                  <a:pt x="1286" y="5461"/>
                  <a:pt x="1274" y="5452"/>
                </a:cubicBezTo>
                <a:cubicBezTo>
                  <a:pt x="1233" y="5417"/>
                  <a:pt x="1198" y="5388"/>
                  <a:pt x="1177" y="5366"/>
                </a:cubicBezTo>
                <a:cubicBezTo>
                  <a:pt x="1155" y="5343"/>
                  <a:pt x="1148" y="5330"/>
                  <a:pt x="1153" y="5331"/>
                </a:cubicBezTo>
                <a:cubicBezTo>
                  <a:pt x="1158" y="5332"/>
                  <a:pt x="1152" y="5321"/>
                  <a:pt x="1112" y="5283"/>
                </a:cubicBezTo>
                <a:cubicBezTo>
                  <a:pt x="1099" y="5276"/>
                  <a:pt x="1087" y="5269"/>
                  <a:pt x="1075" y="5261"/>
                </a:cubicBezTo>
                <a:cubicBezTo>
                  <a:pt x="1087" y="5269"/>
                  <a:pt x="1099" y="5276"/>
                  <a:pt x="1112" y="5281"/>
                </a:cubicBezTo>
                <a:cubicBezTo>
                  <a:pt x="1095" y="5264"/>
                  <a:pt x="1080" y="5245"/>
                  <a:pt x="1064" y="5227"/>
                </a:cubicBezTo>
                <a:lnTo>
                  <a:pt x="1065" y="5222"/>
                </a:lnTo>
                <a:close/>
                <a:moveTo>
                  <a:pt x="5185" y="5221"/>
                </a:moveTo>
                <a:lnTo>
                  <a:pt x="5186" y="5221"/>
                </a:lnTo>
                <a:lnTo>
                  <a:pt x="5186" y="5221"/>
                </a:lnTo>
                <a:cubicBezTo>
                  <a:pt x="5186" y="5221"/>
                  <a:pt x="5185" y="5221"/>
                  <a:pt x="5185" y="5221"/>
                </a:cubicBezTo>
                <a:close/>
                <a:moveTo>
                  <a:pt x="5160" y="5217"/>
                </a:moveTo>
                <a:lnTo>
                  <a:pt x="5159" y="5223"/>
                </a:lnTo>
                <a:lnTo>
                  <a:pt x="5159" y="5223"/>
                </a:lnTo>
                <a:cubicBezTo>
                  <a:pt x="5156" y="5224"/>
                  <a:pt x="5156" y="5222"/>
                  <a:pt x="5160" y="5217"/>
                </a:cubicBezTo>
                <a:close/>
                <a:moveTo>
                  <a:pt x="5183" y="5211"/>
                </a:moveTo>
                <a:cubicBezTo>
                  <a:pt x="5185" y="5211"/>
                  <a:pt x="5184" y="5213"/>
                  <a:pt x="5179" y="5220"/>
                </a:cubicBezTo>
                <a:lnTo>
                  <a:pt x="5182" y="5212"/>
                </a:lnTo>
                <a:lnTo>
                  <a:pt x="5183" y="5211"/>
                </a:lnTo>
                <a:close/>
                <a:moveTo>
                  <a:pt x="5182" y="5211"/>
                </a:moveTo>
                <a:lnTo>
                  <a:pt x="5182" y="5212"/>
                </a:lnTo>
                <a:lnTo>
                  <a:pt x="5171" y="5217"/>
                </a:lnTo>
                <a:cubicBezTo>
                  <a:pt x="5167" y="5220"/>
                  <a:pt x="5162" y="5223"/>
                  <a:pt x="5159" y="5223"/>
                </a:cubicBezTo>
                <a:lnTo>
                  <a:pt x="5159" y="5223"/>
                </a:lnTo>
                <a:lnTo>
                  <a:pt x="5171" y="5216"/>
                </a:lnTo>
                <a:cubicBezTo>
                  <a:pt x="5176" y="5214"/>
                  <a:pt x="5180" y="5211"/>
                  <a:pt x="5182" y="5211"/>
                </a:cubicBezTo>
                <a:close/>
                <a:moveTo>
                  <a:pt x="1096" y="5180"/>
                </a:moveTo>
                <a:cubicBezTo>
                  <a:pt x="1097" y="5181"/>
                  <a:pt x="1098" y="5182"/>
                  <a:pt x="1101" y="5184"/>
                </a:cubicBezTo>
                <a:lnTo>
                  <a:pt x="1096" y="5186"/>
                </a:lnTo>
                <a:lnTo>
                  <a:pt x="1096" y="5186"/>
                </a:lnTo>
                <a:cubicBezTo>
                  <a:pt x="1094" y="5182"/>
                  <a:pt x="1094" y="5180"/>
                  <a:pt x="1096" y="5180"/>
                </a:cubicBezTo>
                <a:close/>
                <a:moveTo>
                  <a:pt x="1350" y="5179"/>
                </a:moveTo>
                <a:cubicBezTo>
                  <a:pt x="1351" y="5178"/>
                  <a:pt x="1363" y="5187"/>
                  <a:pt x="1369" y="5190"/>
                </a:cubicBezTo>
                <a:cubicBezTo>
                  <a:pt x="1363" y="5187"/>
                  <a:pt x="1350" y="5179"/>
                  <a:pt x="1350" y="5179"/>
                </a:cubicBezTo>
                <a:close/>
                <a:moveTo>
                  <a:pt x="5245" y="5175"/>
                </a:moveTo>
                <a:cubicBezTo>
                  <a:pt x="5216" y="5203"/>
                  <a:pt x="5193" y="5222"/>
                  <a:pt x="5186" y="5221"/>
                </a:cubicBezTo>
                <a:lnTo>
                  <a:pt x="5186" y="5221"/>
                </a:lnTo>
                <a:lnTo>
                  <a:pt x="5188" y="5221"/>
                </a:lnTo>
                <a:cubicBezTo>
                  <a:pt x="5196" y="5219"/>
                  <a:pt x="5217" y="5201"/>
                  <a:pt x="5245" y="5175"/>
                </a:cubicBezTo>
                <a:close/>
                <a:moveTo>
                  <a:pt x="1513" y="5171"/>
                </a:moveTo>
                <a:lnTo>
                  <a:pt x="1513" y="5171"/>
                </a:lnTo>
                <a:lnTo>
                  <a:pt x="1513" y="5172"/>
                </a:lnTo>
                <a:cubicBezTo>
                  <a:pt x="1513" y="5172"/>
                  <a:pt x="1513" y="5172"/>
                  <a:pt x="1513" y="5173"/>
                </a:cubicBezTo>
                <a:cubicBezTo>
                  <a:pt x="1513" y="5172"/>
                  <a:pt x="1513" y="5171"/>
                  <a:pt x="1513" y="5171"/>
                </a:cubicBezTo>
                <a:close/>
                <a:moveTo>
                  <a:pt x="1513" y="5171"/>
                </a:moveTo>
                <a:cubicBezTo>
                  <a:pt x="1516" y="5172"/>
                  <a:pt x="1543" y="5192"/>
                  <a:pt x="1568" y="5210"/>
                </a:cubicBezTo>
                <a:cubicBezTo>
                  <a:pt x="1545" y="5194"/>
                  <a:pt x="1520" y="5175"/>
                  <a:pt x="1514" y="5172"/>
                </a:cubicBezTo>
                <a:lnTo>
                  <a:pt x="1513" y="5171"/>
                </a:lnTo>
                <a:lnTo>
                  <a:pt x="1513" y="5171"/>
                </a:lnTo>
                <a:close/>
                <a:moveTo>
                  <a:pt x="5268" y="5132"/>
                </a:moveTo>
                <a:cubicBezTo>
                  <a:pt x="5240" y="5161"/>
                  <a:pt x="5212" y="5190"/>
                  <a:pt x="5184" y="5219"/>
                </a:cubicBezTo>
                <a:lnTo>
                  <a:pt x="5184" y="5219"/>
                </a:lnTo>
                <a:cubicBezTo>
                  <a:pt x="5212" y="5190"/>
                  <a:pt x="5240" y="5161"/>
                  <a:pt x="5268" y="5132"/>
                </a:cubicBezTo>
                <a:close/>
                <a:moveTo>
                  <a:pt x="848" y="4998"/>
                </a:moveTo>
                <a:lnTo>
                  <a:pt x="857" y="5010"/>
                </a:lnTo>
                <a:cubicBezTo>
                  <a:pt x="867" y="5023"/>
                  <a:pt x="877" y="5035"/>
                  <a:pt x="886" y="5047"/>
                </a:cubicBezTo>
                <a:cubicBezTo>
                  <a:pt x="877" y="5036"/>
                  <a:pt x="867" y="5023"/>
                  <a:pt x="857" y="5010"/>
                </a:cubicBezTo>
                <a:lnTo>
                  <a:pt x="848" y="4998"/>
                </a:lnTo>
                <a:close/>
                <a:moveTo>
                  <a:pt x="887" y="4981"/>
                </a:moveTo>
                <a:lnTo>
                  <a:pt x="891" y="4986"/>
                </a:lnTo>
                <a:cubicBezTo>
                  <a:pt x="893" y="4990"/>
                  <a:pt x="897" y="4995"/>
                  <a:pt x="901" y="5001"/>
                </a:cubicBezTo>
                <a:cubicBezTo>
                  <a:pt x="895" y="4992"/>
                  <a:pt x="890" y="4985"/>
                  <a:pt x="887" y="4981"/>
                </a:cubicBezTo>
                <a:lnTo>
                  <a:pt x="887" y="4981"/>
                </a:lnTo>
                <a:close/>
                <a:moveTo>
                  <a:pt x="880" y="4968"/>
                </a:moveTo>
                <a:cubicBezTo>
                  <a:pt x="881" y="4969"/>
                  <a:pt x="882" y="4971"/>
                  <a:pt x="884" y="4976"/>
                </a:cubicBezTo>
                <a:lnTo>
                  <a:pt x="887" y="4981"/>
                </a:lnTo>
                <a:lnTo>
                  <a:pt x="887" y="4980"/>
                </a:lnTo>
                <a:cubicBezTo>
                  <a:pt x="882" y="4972"/>
                  <a:pt x="880" y="4969"/>
                  <a:pt x="880" y="4968"/>
                </a:cubicBezTo>
                <a:close/>
                <a:moveTo>
                  <a:pt x="819" y="4959"/>
                </a:moveTo>
                <a:cubicBezTo>
                  <a:pt x="825" y="4968"/>
                  <a:pt x="835" y="4982"/>
                  <a:pt x="848" y="4998"/>
                </a:cubicBezTo>
                <a:lnTo>
                  <a:pt x="848" y="4998"/>
                </a:lnTo>
                <a:lnTo>
                  <a:pt x="848" y="4998"/>
                </a:lnTo>
                <a:cubicBezTo>
                  <a:pt x="835" y="4982"/>
                  <a:pt x="825" y="4968"/>
                  <a:pt x="819" y="4959"/>
                </a:cubicBezTo>
                <a:close/>
                <a:moveTo>
                  <a:pt x="5073" y="4920"/>
                </a:moveTo>
                <a:lnTo>
                  <a:pt x="5070" y="4923"/>
                </a:lnTo>
                <a:lnTo>
                  <a:pt x="5070" y="4923"/>
                </a:lnTo>
                <a:cubicBezTo>
                  <a:pt x="5071" y="4922"/>
                  <a:pt x="5072" y="4921"/>
                  <a:pt x="5073" y="4920"/>
                </a:cubicBezTo>
                <a:close/>
                <a:moveTo>
                  <a:pt x="5022" y="4836"/>
                </a:moveTo>
                <a:cubicBezTo>
                  <a:pt x="5019" y="4836"/>
                  <a:pt x="5003" y="4852"/>
                  <a:pt x="4972" y="4879"/>
                </a:cubicBezTo>
                <a:cubicBezTo>
                  <a:pt x="4952" y="4901"/>
                  <a:pt x="4934" y="4920"/>
                  <a:pt x="4918" y="4938"/>
                </a:cubicBezTo>
                <a:cubicBezTo>
                  <a:pt x="4902" y="4955"/>
                  <a:pt x="4887" y="4970"/>
                  <a:pt x="4876" y="4983"/>
                </a:cubicBezTo>
                <a:cubicBezTo>
                  <a:pt x="4860" y="4998"/>
                  <a:pt x="4847" y="5016"/>
                  <a:pt x="4837" y="5035"/>
                </a:cubicBezTo>
                <a:cubicBezTo>
                  <a:pt x="4860" y="5016"/>
                  <a:pt x="4881" y="4996"/>
                  <a:pt x="4902" y="4975"/>
                </a:cubicBezTo>
                <a:lnTo>
                  <a:pt x="4928" y="4947"/>
                </a:lnTo>
                <a:cubicBezTo>
                  <a:pt x="4936" y="4938"/>
                  <a:pt x="4944" y="4928"/>
                  <a:pt x="4954" y="4918"/>
                </a:cubicBezTo>
                <a:cubicBezTo>
                  <a:pt x="4976" y="4893"/>
                  <a:pt x="4993" y="4875"/>
                  <a:pt x="5005" y="4861"/>
                </a:cubicBezTo>
                <a:cubicBezTo>
                  <a:pt x="5012" y="4854"/>
                  <a:pt x="5017" y="4846"/>
                  <a:pt x="5022" y="4837"/>
                </a:cubicBezTo>
                <a:cubicBezTo>
                  <a:pt x="5022" y="4837"/>
                  <a:pt x="5022" y="4836"/>
                  <a:pt x="5022" y="4836"/>
                </a:cubicBezTo>
                <a:close/>
                <a:moveTo>
                  <a:pt x="5390" y="4832"/>
                </a:moveTo>
                <a:cubicBezTo>
                  <a:pt x="5389" y="4836"/>
                  <a:pt x="5389" y="4837"/>
                  <a:pt x="5390" y="4836"/>
                </a:cubicBezTo>
                <a:lnTo>
                  <a:pt x="5391" y="4836"/>
                </a:lnTo>
                <a:lnTo>
                  <a:pt x="5391" y="4836"/>
                </a:lnTo>
                <a:cubicBezTo>
                  <a:pt x="5389" y="4837"/>
                  <a:pt x="5388" y="4837"/>
                  <a:pt x="5390" y="4832"/>
                </a:cubicBezTo>
                <a:close/>
                <a:moveTo>
                  <a:pt x="5397" y="4832"/>
                </a:moveTo>
                <a:lnTo>
                  <a:pt x="5396" y="4832"/>
                </a:lnTo>
                <a:cubicBezTo>
                  <a:pt x="5395" y="4834"/>
                  <a:pt x="5393" y="4835"/>
                  <a:pt x="5392" y="4836"/>
                </a:cubicBezTo>
                <a:lnTo>
                  <a:pt x="5391" y="4836"/>
                </a:lnTo>
                <a:lnTo>
                  <a:pt x="5393" y="4835"/>
                </a:lnTo>
                <a:cubicBezTo>
                  <a:pt x="5394" y="4834"/>
                  <a:pt x="5395" y="4833"/>
                  <a:pt x="5396" y="4833"/>
                </a:cubicBezTo>
                <a:lnTo>
                  <a:pt x="5397" y="4832"/>
                </a:lnTo>
                <a:close/>
                <a:moveTo>
                  <a:pt x="5404" y="4830"/>
                </a:moveTo>
                <a:lnTo>
                  <a:pt x="5404" y="4830"/>
                </a:lnTo>
                <a:cubicBezTo>
                  <a:pt x="5404" y="4831"/>
                  <a:pt x="5404" y="4831"/>
                  <a:pt x="5403" y="4832"/>
                </a:cubicBezTo>
                <a:lnTo>
                  <a:pt x="5404" y="4830"/>
                </a:lnTo>
                <a:close/>
                <a:moveTo>
                  <a:pt x="5403" y="4828"/>
                </a:moveTo>
                <a:cubicBezTo>
                  <a:pt x="5404" y="4829"/>
                  <a:pt x="5404" y="4829"/>
                  <a:pt x="5404" y="4830"/>
                </a:cubicBezTo>
                <a:lnTo>
                  <a:pt x="5404" y="4830"/>
                </a:lnTo>
                <a:lnTo>
                  <a:pt x="5404" y="4829"/>
                </a:lnTo>
                <a:cubicBezTo>
                  <a:pt x="5404" y="4828"/>
                  <a:pt x="5402" y="4829"/>
                  <a:pt x="5400" y="4830"/>
                </a:cubicBezTo>
                <a:lnTo>
                  <a:pt x="5397" y="4832"/>
                </a:lnTo>
                <a:lnTo>
                  <a:pt x="5400" y="4830"/>
                </a:lnTo>
                <a:cubicBezTo>
                  <a:pt x="5401" y="4829"/>
                  <a:pt x="5403" y="4828"/>
                  <a:pt x="5403" y="4828"/>
                </a:cubicBezTo>
                <a:close/>
                <a:moveTo>
                  <a:pt x="5150" y="4801"/>
                </a:moveTo>
                <a:cubicBezTo>
                  <a:pt x="5142" y="4822"/>
                  <a:pt x="5113" y="4855"/>
                  <a:pt x="5080" y="4893"/>
                </a:cubicBezTo>
                <a:cubicBezTo>
                  <a:pt x="5113" y="4855"/>
                  <a:pt x="5142" y="4821"/>
                  <a:pt x="5150" y="4801"/>
                </a:cubicBezTo>
                <a:close/>
                <a:moveTo>
                  <a:pt x="5180" y="4781"/>
                </a:moveTo>
                <a:lnTo>
                  <a:pt x="5180" y="4782"/>
                </a:lnTo>
                <a:lnTo>
                  <a:pt x="5186" y="4788"/>
                </a:lnTo>
                <a:lnTo>
                  <a:pt x="5158" y="4824"/>
                </a:lnTo>
                <a:lnTo>
                  <a:pt x="5128" y="4858"/>
                </a:lnTo>
                <a:cubicBezTo>
                  <a:pt x="5126" y="4857"/>
                  <a:pt x="5126" y="4853"/>
                  <a:pt x="5133" y="4842"/>
                </a:cubicBezTo>
                <a:cubicBezTo>
                  <a:pt x="5137" y="4837"/>
                  <a:pt x="5143" y="4830"/>
                  <a:pt x="5150" y="4820"/>
                </a:cubicBezTo>
                <a:cubicBezTo>
                  <a:pt x="5158" y="4810"/>
                  <a:pt x="5168" y="4797"/>
                  <a:pt x="5180" y="4781"/>
                </a:cubicBezTo>
                <a:close/>
                <a:moveTo>
                  <a:pt x="5160" y="4770"/>
                </a:moveTo>
                <a:cubicBezTo>
                  <a:pt x="5161" y="4776"/>
                  <a:pt x="5180" y="4757"/>
                  <a:pt x="5150" y="4801"/>
                </a:cubicBezTo>
                <a:cubicBezTo>
                  <a:pt x="5137" y="4814"/>
                  <a:pt x="5125" y="4823"/>
                  <a:pt x="5125" y="4821"/>
                </a:cubicBezTo>
                <a:cubicBezTo>
                  <a:pt x="5135" y="4803"/>
                  <a:pt x="5146" y="4786"/>
                  <a:pt x="5160" y="4770"/>
                </a:cubicBezTo>
                <a:close/>
                <a:moveTo>
                  <a:pt x="5214" y="4767"/>
                </a:moveTo>
                <a:lnTo>
                  <a:pt x="5198" y="4786"/>
                </a:lnTo>
                <a:lnTo>
                  <a:pt x="5199" y="4785"/>
                </a:lnTo>
                <a:lnTo>
                  <a:pt x="5214" y="4767"/>
                </a:lnTo>
                <a:close/>
                <a:moveTo>
                  <a:pt x="999" y="4760"/>
                </a:moveTo>
                <a:lnTo>
                  <a:pt x="995" y="4761"/>
                </a:lnTo>
                <a:lnTo>
                  <a:pt x="995" y="4761"/>
                </a:lnTo>
                <a:lnTo>
                  <a:pt x="995" y="4761"/>
                </a:lnTo>
                <a:lnTo>
                  <a:pt x="995" y="4761"/>
                </a:lnTo>
                <a:lnTo>
                  <a:pt x="999" y="4760"/>
                </a:lnTo>
                <a:close/>
                <a:moveTo>
                  <a:pt x="5215" y="4758"/>
                </a:moveTo>
                <a:lnTo>
                  <a:pt x="5199" y="4785"/>
                </a:lnTo>
                <a:lnTo>
                  <a:pt x="5198" y="4786"/>
                </a:lnTo>
                <a:lnTo>
                  <a:pt x="5215" y="4758"/>
                </a:lnTo>
                <a:close/>
                <a:moveTo>
                  <a:pt x="850" y="4735"/>
                </a:moveTo>
                <a:cubicBezTo>
                  <a:pt x="875" y="4773"/>
                  <a:pt x="903" y="4810"/>
                  <a:pt x="929" y="4847"/>
                </a:cubicBezTo>
                <a:cubicBezTo>
                  <a:pt x="953" y="4876"/>
                  <a:pt x="856" y="4734"/>
                  <a:pt x="936" y="4841"/>
                </a:cubicBezTo>
                <a:cubicBezTo>
                  <a:pt x="945" y="4849"/>
                  <a:pt x="955" y="4855"/>
                  <a:pt x="965" y="4861"/>
                </a:cubicBezTo>
                <a:lnTo>
                  <a:pt x="1006" y="4909"/>
                </a:lnTo>
                <a:lnTo>
                  <a:pt x="1197" y="5121"/>
                </a:lnTo>
                <a:cubicBezTo>
                  <a:pt x="1207" y="5133"/>
                  <a:pt x="1218" y="5144"/>
                  <a:pt x="1229" y="5154"/>
                </a:cubicBezTo>
                <a:lnTo>
                  <a:pt x="1232" y="5156"/>
                </a:lnTo>
                <a:lnTo>
                  <a:pt x="1293" y="5217"/>
                </a:lnTo>
                <a:cubicBezTo>
                  <a:pt x="1312" y="5236"/>
                  <a:pt x="1330" y="5254"/>
                  <a:pt x="1348" y="5271"/>
                </a:cubicBezTo>
                <a:cubicBezTo>
                  <a:pt x="1365" y="5287"/>
                  <a:pt x="1382" y="5305"/>
                  <a:pt x="1401" y="5322"/>
                </a:cubicBezTo>
                <a:cubicBezTo>
                  <a:pt x="1419" y="5339"/>
                  <a:pt x="1439" y="5354"/>
                  <a:pt x="1463" y="5375"/>
                </a:cubicBezTo>
                <a:cubicBezTo>
                  <a:pt x="1488" y="5396"/>
                  <a:pt x="1503" y="5412"/>
                  <a:pt x="1526" y="5431"/>
                </a:cubicBezTo>
                <a:cubicBezTo>
                  <a:pt x="1537" y="5440"/>
                  <a:pt x="1551" y="5451"/>
                  <a:pt x="1568" y="5463"/>
                </a:cubicBezTo>
                <a:lnTo>
                  <a:pt x="1596" y="5483"/>
                </a:lnTo>
                <a:lnTo>
                  <a:pt x="1631" y="5505"/>
                </a:lnTo>
                <a:lnTo>
                  <a:pt x="1631" y="5505"/>
                </a:lnTo>
                <a:lnTo>
                  <a:pt x="1673" y="5536"/>
                </a:lnTo>
                <a:cubicBezTo>
                  <a:pt x="1638" y="5518"/>
                  <a:pt x="1678" y="5545"/>
                  <a:pt x="1677" y="5546"/>
                </a:cubicBezTo>
                <a:cubicBezTo>
                  <a:pt x="1595" y="5498"/>
                  <a:pt x="1591" y="5502"/>
                  <a:pt x="1632" y="5534"/>
                </a:cubicBezTo>
                <a:cubicBezTo>
                  <a:pt x="1643" y="5543"/>
                  <a:pt x="1649" y="5550"/>
                  <a:pt x="1663" y="5561"/>
                </a:cubicBezTo>
                <a:cubicBezTo>
                  <a:pt x="1689" y="5581"/>
                  <a:pt x="1717" y="5598"/>
                  <a:pt x="1747" y="5613"/>
                </a:cubicBezTo>
                <a:lnTo>
                  <a:pt x="1827" y="5660"/>
                </a:lnTo>
                <a:cubicBezTo>
                  <a:pt x="1847" y="5673"/>
                  <a:pt x="1867" y="5685"/>
                  <a:pt x="1889" y="5696"/>
                </a:cubicBezTo>
                <a:cubicBezTo>
                  <a:pt x="1908" y="5711"/>
                  <a:pt x="1930" y="5724"/>
                  <a:pt x="1953" y="5734"/>
                </a:cubicBezTo>
                <a:cubicBezTo>
                  <a:pt x="2032" y="5771"/>
                  <a:pt x="2041" y="5781"/>
                  <a:pt x="2027" y="5780"/>
                </a:cubicBezTo>
                <a:cubicBezTo>
                  <a:pt x="2010" y="5776"/>
                  <a:pt x="1993" y="5769"/>
                  <a:pt x="1977" y="5760"/>
                </a:cubicBezTo>
                <a:lnTo>
                  <a:pt x="1941" y="5744"/>
                </a:lnTo>
                <a:lnTo>
                  <a:pt x="1907" y="5726"/>
                </a:lnTo>
                <a:lnTo>
                  <a:pt x="1815" y="5680"/>
                </a:lnTo>
                <a:lnTo>
                  <a:pt x="1732" y="5634"/>
                </a:lnTo>
                <a:lnTo>
                  <a:pt x="1692" y="5613"/>
                </a:lnTo>
                <a:lnTo>
                  <a:pt x="1654" y="5591"/>
                </a:lnTo>
                <a:cubicBezTo>
                  <a:pt x="1630" y="5577"/>
                  <a:pt x="1606" y="5564"/>
                  <a:pt x="1584" y="5551"/>
                </a:cubicBezTo>
                <a:cubicBezTo>
                  <a:pt x="1580" y="5553"/>
                  <a:pt x="1602" y="5574"/>
                  <a:pt x="1604" y="5577"/>
                </a:cubicBezTo>
                <a:cubicBezTo>
                  <a:pt x="1605" y="5580"/>
                  <a:pt x="1602" y="5580"/>
                  <a:pt x="1589" y="5574"/>
                </a:cubicBezTo>
                <a:cubicBezTo>
                  <a:pt x="1583" y="5571"/>
                  <a:pt x="1574" y="5566"/>
                  <a:pt x="1563" y="5559"/>
                </a:cubicBezTo>
                <a:cubicBezTo>
                  <a:pt x="1551" y="5552"/>
                  <a:pt x="1537" y="5543"/>
                  <a:pt x="1519" y="5530"/>
                </a:cubicBezTo>
                <a:cubicBezTo>
                  <a:pt x="1506" y="5525"/>
                  <a:pt x="1494" y="5519"/>
                  <a:pt x="1482" y="5512"/>
                </a:cubicBezTo>
                <a:cubicBezTo>
                  <a:pt x="1467" y="5502"/>
                  <a:pt x="1448" y="5492"/>
                  <a:pt x="1429" y="5478"/>
                </a:cubicBezTo>
                <a:lnTo>
                  <a:pt x="1369" y="5436"/>
                </a:lnTo>
                <a:cubicBezTo>
                  <a:pt x="1349" y="5422"/>
                  <a:pt x="1329" y="5408"/>
                  <a:pt x="1312" y="5394"/>
                </a:cubicBezTo>
                <a:cubicBezTo>
                  <a:pt x="1256" y="5351"/>
                  <a:pt x="1229" y="5333"/>
                  <a:pt x="1231" y="5342"/>
                </a:cubicBezTo>
                <a:cubicBezTo>
                  <a:pt x="1202" y="5316"/>
                  <a:pt x="1178" y="5292"/>
                  <a:pt x="1157" y="5271"/>
                </a:cubicBezTo>
                <a:cubicBezTo>
                  <a:pt x="1136" y="5250"/>
                  <a:pt x="1118" y="5230"/>
                  <a:pt x="1100" y="5208"/>
                </a:cubicBezTo>
                <a:lnTo>
                  <a:pt x="1116" y="5217"/>
                </a:lnTo>
                <a:lnTo>
                  <a:pt x="1096" y="5186"/>
                </a:lnTo>
                <a:lnTo>
                  <a:pt x="1096" y="5186"/>
                </a:lnTo>
                <a:lnTo>
                  <a:pt x="1116" y="5217"/>
                </a:lnTo>
                <a:lnTo>
                  <a:pt x="1118" y="5219"/>
                </a:lnTo>
                <a:cubicBezTo>
                  <a:pt x="1135" y="5235"/>
                  <a:pt x="1156" y="5254"/>
                  <a:pt x="1177" y="5272"/>
                </a:cubicBezTo>
                <a:cubicBezTo>
                  <a:pt x="1199" y="5291"/>
                  <a:pt x="1221" y="5313"/>
                  <a:pt x="1243" y="5331"/>
                </a:cubicBezTo>
                <a:cubicBezTo>
                  <a:pt x="1275" y="5361"/>
                  <a:pt x="1310" y="5387"/>
                  <a:pt x="1347" y="5411"/>
                </a:cubicBezTo>
                <a:cubicBezTo>
                  <a:pt x="1371" y="5424"/>
                  <a:pt x="1393" y="5438"/>
                  <a:pt x="1414" y="5454"/>
                </a:cubicBezTo>
                <a:cubicBezTo>
                  <a:pt x="1428" y="5465"/>
                  <a:pt x="1443" y="5477"/>
                  <a:pt x="1461" y="5489"/>
                </a:cubicBezTo>
                <a:lnTo>
                  <a:pt x="1517" y="5529"/>
                </a:lnTo>
                <a:cubicBezTo>
                  <a:pt x="1489" y="5501"/>
                  <a:pt x="1492" y="5495"/>
                  <a:pt x="1530" y="5514"/>
                </a:cubicBezTo>
                <a:lnTo>
                  <a:pt x="1507" y="5491"/>
                </a:lnTo>
                <a:cubicBezTo>
                  <a:pt x="1490" y="5477"/>
                  <a:pt x="1480" y="5467"/>
                  <a:pt x="1466" y="5454"/>
                </a:cubicBezTo>
                <a:cubicBezTo>
                  <a:pt x="1447" y="5434"/>
                  <a:pt x="1426" y="5415"/>
                  <a:pt x="1404" y="5398"/>
                </a:cubicBezTo>
                <a:cubicBezTo>
                  <a:pt x="1333" y="5340"/>
                  <a:pt x="1267" y="5276"/>
                  <a:pt x="1207" y="5207"/>
                </a:cubicBezTo>
                <a:cubicBezTo>
                  <a:pt x="1197" y="5194"/>
                  <a:pt x="1186" y="5183"/>
                  <a:pt x="1176" y="5171"/>
                </a:cubicBezTo>
                <a:lnTo>
                  <a:pt x="1151" y="5137"/>
                </a:lnTo>
                <a:cubicBezTo>
                  <a:pt x="1135" y="5115"/>
                  <a:pt x="1120" y="5095"/>
                  <a:pt x="1106" y="5075"/>
                </a:cubicBezTo>
                <a:cubicBezTo>
                  <a:pt x="1083" y="5042"/>
                  <a:pt x="1057" y="5009"/>
                  <a:pt x="1030" y="4978"/>
                </a:cubicBezTo>
                <a:cubicBezTo>
                  <a:pt x="1005" y="4955"/>
                  <a:pt x="983" y="4930"/>
                  <a:pt x="963" y="4903"/>
                </a:cubicBezTo>
                <a:cubicBezTo>
                  <a:pt x="977" y="4927"/>
                  <a:pt x="992" y="4949"/>
                  <a:pt x="1008" y="4972"/>
                </a:cubicBezTo>
                <a:lnTo>
                  <a:pt x="1076" y="5059"/>
                </a:lnTo>
                <a:cubicBezTo>
                  <a:pt x="1126" y="5119"/>
                  <a:pt x="1139" y="5138"/>
                  <a:pt x="1126" y="5136"/>
                </a:cubicBezTo>
                <a:cubicBezTo>
                  <a:pt x="1085" y="5089"/>
                  <a:pt x="1037" y="5028"/>
                  <a:pt x="990" y="4970"/>
                </a:cubicBezTo>
                <a:lnTo>
                  <a:pt x="926" y="4882"/>
                </a:lnTo>
                <a:cubicBezTo>
                  <a:pt x="906" y="4854"/>
                  <a:pt x="890" y="4827"/>
                  <a:pt x="876" y="4805"/>
                </a:cubicBezTo>
                <a:cubicBezTo>
                  <a:pt x="852" y="4760"/>
                  <a:pt x="848" y="4745"/>
                  <a:pt x="850" y="4735"/>
                </a:cubicBezTo>
                <a:close/>
                <a:moveTo>
                  <a:pt x="5255" y="4723"/>
                </a:moveTo>
                <a:cubicBezTo>
                  <a:pt x="5256" y="4723"/>
                  <a:pt x="5256" y="4723"/>
                  <a:pt x="5256" y="4724"/>
                </a:cubicBezTo>
                <a:cubicBezTo>
                  <a:pt x="5253" y="4723"/>
                  <a:pt x="5249" y="4725"/>
                  <a:pt x="5227" y="4751"/>
                </a:cubicBezTo>
                <a:lnTo>
                  <a:pt x="5214" y="4767"/>
                </a:lnTo>
                <a:lnTo>
                  <a:pt x="5227" y="4751"/>
                </a:lnTo>
                <a:cubicBezTo>
                  <a:pt x="5246" y="4728"/>
                  <a:pt x="5252" y="4724"/>
                  <a:pt x="5255" y="4723"/>
                </a:cubicBezTo>
                <a:close/>
                <a:moveTo>
                  <a:pt x="939" y="4716"/>
                </a:moveTo>
                <a:cubicBezTo>
                  <a:pt x="939" y="4717"/>
                  <a:pt x="938" y="4718"/>
                  <a:pt x="938" y="4717"/>
                </a:cubicBezTo>
                <a:lnTo>
                  <a:pt x="938" y="4717"/>
                </a:lnTo>
                <a:lnTo>
                  <a:pt x="938" y="4717"/>
                </a:lnTo>
                <a:cubicBezTo>
                  <a:pt x="939" y="4717"/>
                  <a:pt x="939" y="4717"/>
                  <a:pt x="939" y="4716"/>
                </a:cubicBezTo>
                <a:close/>
                <a:moveTo>
                  <a:pt x="682" y="4714"/>
                </a:moveTo>
                <a:lnTo>
                  <a:pt x="685" y="4719"/>
                </a:lnTo>
                <a:lnTo>
                  <a:pt x="687" y="4725"/>
                </a:lnTo>
                <a:lnTo>
                  <a:pt x="685" y="4719"/>
                </a:lnTo>
                <a:lnTo>
                  <a:pt x="682" y="4714"/>
                </a:lnTo>
                <a:close/>
                <a:moveTo>
                  <a:pt x="488" y="4713"/>
                </a:moveTo>
                <a:lnTo>
                  <a:pt x="489" y="4714"/>
                </a:lnTo>
                <a:cubicBezTo>
                  <a:pt x="489" y="4714"/>
                  <a:pt x="489" y="4714"/>
                  <a:pt x="489" y="4714"/>
                </a:cubicBezTo>
                <a:cubicBezTo>
                  <a:pt x="489" y="4714"/>
                  <a:pt x="489" y="4714"/>
                  <a:pt x="488" y="4713"/>
                </a:cubicBezTo>
                <a:lnTo>
                  <a:pt x="488" y="4713"/>
                </a:lnTo>
                <a:close/>
                <a:moveTo>
                  <a:pt x="469" y="4692"/>
                </a:moveTo>
                <a:cubicBezTo>
                  <a:pt x="476" y="4699"/>
                  <a:pt x="482" y="4707"/>
                  <a:pt x="486" y="4711"/>
                </a:cubicBezTo>
                <a:lnTo>
                  <a:pt x="488" y="4713"/>
                </a:lnTo>
                <a:lnTo>
                  <a:pt x="487" y="4713"/>
                </a:lnTo>
                <a:cubicBezTo>
                  <a:pt x="484" y="4710"/>
                  <a:pt x="477" y="4701"/>
                  <a:pt x="469" y="4692"/>
                </a:cubicBezTo>
                <a:close/>
                <a:moveTo>
                  <a:pt x="896" y="4673"/>
                </a:moveTo>
                <a:cubicBezTo>
                  <a:pt x="907" y="4685"/>
                  <a:pt x="929" y="4711"/>
                  <a:pt x="936" y="4717"/>
                </a:cubicBezTo>
                <a:lnTo>
                  <a:pt x="938" y="4717"/>
                </a:lnTo>
                <a:lnTo>
                  <a:pt x="937" y="4717"/>
                </a:lnTo>
                <a:cubicBezTo>
                  <a:pt x="932" y="4716"/>
                  <a:pt x="908" y="4686"/>
                  <a:pt x="896" y="4673"/>
                </a:cubicBezTo>
                <a:close/>
                <a:moveTo>
                  <a:pt x="978" y="4641"/>
                </a:moveTo>
                <a:lnTo>
                  <a:pt x="984" y="4651"/>
                </a:lnTo>
                <a:lnTo>
                  <a:pt x="984" y="4652"/>
                </a:lnTo>
                <a:lnTo>
                  <a:pt x="978" y="4641"/>
                </a:lnTo>
                <a:close/>
                <a:moveTo>
                  <a:pt x="5173" y="4627"/>
                </a:moveTo>
                <a:cubicBezTo>
                  <a:pt x="5168" y="4630"/>
                  <a:pt x="5162" y="4636"/>
                  <a:pt x="5140" y="4666"/>
                </a:cubicBezTo>
                <a:cubicBezTo>
                  <a:pt x="5113" y="4701"/>
                  <a:pt x="5122" y="4695"/>
                  <a:pt x="5122" y="4699"/>
                </a:cubicBezTo>
                <a:cubicBezTo>
                  <a:pt x="5132" y="4686"/>
                  <a:pt x="5143" y="4673"/>
                  <a:pt x="5152" y="4661"/>
                </a:cubicBezTo>
                <a:lnTo>
                  <a:pt x="5152" y="4662"/>
                </a:lnTo>
                <a:cubicBezTo>
                  <a:pt x="5160" y="4651"/>
                  <a:pt x="5167" y="4639"/>
                  <a:pt x="5173" y="4627"/>
                </a:cubicBezTo>
                <a:close/>
                <a:moveTo>
                  <a:pt x="382" y="4614"/>
                </a:moveTo>
                <a:cubicBezTo>
                  <a:pt x="382" y="4614"/>
                  <a:pt x="382" y="4615"/>
                  <a:pt x="382" y="4617"/>
                </a:cubicBezTo>
                <a:cubicBezTo>
                  <a:pt x="382" y="4616"/>
                  <a:pt x="383" y="4612"/>
                  <a:pt x="390" y="4624"/>
                </a:cubicBezTo>
                <a:cubicBezTo>
                  <a:pt x="387" y="4618"/>
                  <a:pt x="384" y="4615"/>
                  <a:pt x="383" y="4614"/>
                </a:cubicBezTo>
                <a:cubicBezTo>
                  <a:pt x="383" y="4614"/>
                  <a:pt x="383" y="4614"/>
                  <a:pt x="382" y="4614"/>
                </a:cubicBezTo>
                <a:close/>
                <a:moveTo>
                  <a:pt x="801" y="4607"/>
                </a:moveTo>
                <a:lnTo>
                  <a:pt x="806" y="4617"/>
                </a:lnTo>
                <a:cubicBezTo>
                  <a:pt x="810" y="4623"/>
                  <a:pt x="813" y="4628"/>
                  <a:pt x="816" y="4633"/>
                </a:cubicBezTo>
                <a:cubicBezTo>
                  <a:pt x="813" y="4628"/>
                  <a:pt x="810" y="4623"/>
                  <a:pt x="806" y="4617"/>
                </a:cubicBezTo>
                <a:lnTo>
                  <a:pt x="801" y="4607"/>
                </a:lnTo>
                <a:close/>
                <a:moveTo>
                  <a:pt x="770" y="4587"/>
                </a:moveTo>
                <a:lnTo>
                  <a:pt x="793" y="4627"/>
                </a:lnTo>
                <a:cubicBezTo>
                  <a:pt x="800" y="4639"/>
                  <a:pt x="806" y="4648"/>
                  <a:pt x="810" y="4656"/>
                </a:cubicBezTo>
                <a:cubicBezTo>
                  <a:pt x="818" y="4670"/>
                  <a:pt x="821" y="4678"/>
                  <a:pt x="818" y="4679"/>
                </a:cubicBezTo>
                <a:cubicBezTo>
                  <a:pt x="805" y="4655"/>
                  <a:pt x="792" y="4637"/>
                  <a:pt x="784" y="4622"/>
                </a:cubicBezTo>
                <a:cubicBezTo>
                  <a:pt x="779" y="4611"/>
                  <a:pt x="774" y="4599"/>
                  <a:pt x="770" y="4587"/>
                </a:cubicBezTo>
                <a:close/>
                <a:moveTo>
                  <a:pt x="5888" y="4530"/>
                </a:moveTo>
                <a:cubicBezTo>
                  <a:pt x="5867" y="4572"/>
                  <a:pt x="5845" y="4614"/>
                  <a:pt x="5831" y="4637"/>
                </a:cubicBezTo>
                <a:cubicBezTo>
                  <a:pt x="5845" y="4614"/>
                  <a:pt x="5866" y="4572"/>
                  <a:pt x="5888" y="4530"/>
                </a:cubicBezTo>
                <a:close/>
                <a:moveTo>
                  <a:pt x="754" y="4523"/>
                </a:moveTo>
                <a:lnTo>
                  <a:pt x="781" y="4569"/>
                </a:lnTo>
                <a:cubicBezTo>
                  <a:pt x="786" y="4580"/>
                  <a:pt x="791" y="4591"/>
                  <a:pt x="797" y="4602"/>
                </a:cubicBezTo>
                <a:lnTo>
                  <a:pt x="801" y="4607"/>
                </a:lnTo>
                <a:lnTo>
                  <a:pt x="797" y="4601"/>
                </a:lnTo>
                <a:cubicBezTo>
                  <a:pt x="791" y="4591"/>
                  <a:pt x="786" y="4580"/>
                  <a:pt x="781" y="4569"/>
                </a:cubicBezTo>
                <a:lnTo>
                  <a:pt x="754" y="4523"/>
                </a:lnTo>
                <a:close/>
                <a:moveTo>
                  <a:pt x="5401" y="4422"/>
                </a:moveTo>
                <a:cubicBezTo>
                  <a:pt x="5388" y="4436"/>
                  <a:pt x="5377" y="4451"/>
                  <a:pt x="5367" y="4467"/>
                </a:cubicBezTo>
                <a:cubicBezTo>
                  <a:pt x="5360" y="4478"/>
                  <a:pt x="5352" y="4491"/>
                  <a:pt x="5343" y="4505"/>
                </a:cubicBezTo>
                <a:cubicBezTo>
                  <a:pt x="5333" y="4519"/>
                  <a:pt x="5323" y="4535"/>
                  <a:pt x="5312" y="4553"/>
                </a:cubicBezTo>
                <a:cubicBezTo>
                  <a:pt x="5300" y="4571"/>
                  <a:pt x="5290" y="4587"/>
                  <a:pt x="5281" y="4599"/>
                </a:cubicBezTo>
                <a:cubicBezTo>
                  <a:pt x="5276" y="4607"/>
                  <a:pt x="5270" y="4613"/>
                  <a:pt x="5262" y="4619"/>
                </a:cubicBezTo>
                <a:cubicBezTo>
                  <a:pt x="5204" y="4708"/>
                  <a:pt x="5240" y="4663"/>
                  <a:pt x="5279" y="4612"/>
                </a:cubicBezTo>
                <a:cubicBezTo>
                  <a:pt x="5299" y="4583"/>
                  <a:pt x="5320" y="4551"/>
                  <a:pt x="5341" y="4520"/>
                </a:cubicBezTo>
                <a:lnTo>
                  <a:pt x="5342" y="4520"/>
                </a:lnTo>
                <a:cubicBezTo>
                  <a:pt x="5363" y="4488"/>
                  <a:pt x="5381" y="4455"/>
                  <a:pt x="5401" y="4422"/>
                </a:cubicBezTo>
                <a:close/>
                <a:moveTo>
                  <a:pt x="490" y="4404"/>
                </a:moveTo>
                <a:cubicBezTo>
                  <a:pt x="511" y="4459"/>
                  <a:pt x="524" y="4490"/>
                  <a:pt x="531" y="4511"/>
                </a:cubicBezTo>
                <a:cubicBezTo>
                  <a:pt x="524" y="4491"/>
                  <a:pt x="511" y="4459"/>
                  <a:pt x="490" y="4404"/>
                </a:cubicBezTo>
                <a:close/>
                <a:moveTo>
                  <a:pt x="674" y="4388"/>
                </a:moveTo>
                <a:cubicBezTo>
                  <a:pt x="696" y="4430"/>
                  <a:pt x="719" y="4476"/>
                  <a:pt x="736" y="4510"/>
                </a:cubicBezTo>
                <a:cubicBezTo>
                  <a:pt x="754" y="4543"/>
                  <a:pt x="765" y="4566"/>
                  <a:pt x="758" y="4565"/>
                </a:cubicBezTo>
                <a:lnTo>
                  <a:pt x="726" y="4508"/>
                </a:lnTo>
                <a:lnTo>
                  <a:pt x="698" y="4449"/>
                </a:lnTo>
                <a:lnTo>
                  <a:pt x="674" y="4388"/>
                </a:lnTo>
                <a:close/>
                <a:moveTo>
                  <a:pt x="869" y="4302"/>
                </a:moveTo>
                <a:cubicBezTo>
                  <a:pt x="896" y="4359"/>
                  <a:pt x="911" y="4396"/>
                  <a:pt x="921" y="4421"/>
                </a:cubicBezTo>
                <a:cubicBezTo>
                  <a:pt x="911" y="4396"/>
                  <a:pt x="896" y="4359"/>
                  <a:pt x="869" y="4302"/>
                </a:cubicBezTo>
                <a:close/>
                <a:moveTo>
                  <a:pt x="769" y="4171"/>
                </a:moveTo>
                <a:lnTo>
                  <a:pt x="769" y="4172"/>
                </a:lnTo>
                <a:lnTo>
                  <a:pt x="773" y="4183"/>
                </a:lnTo>
                <a:lnTo>
                  <a:pt x="769" y="4171"/>
                </a:lnTo>
                <a:close/>
                <a:moveTo>
                  <a:pt x="782" y="4134"/>
                </a:moveTo>
                <a:cubicBezTo>
                  <a:pt x="789" y="4156"/>
                  <a:pt x="797" y="4177"/>
                  <a:pt x="806" y="4197"/>
                </a:cubicBezTo>
                <a:cubicBezTo>
                  <a:pt x="797" y="4177"/>
                  <a:pt x="789" y="4156"/>
                  <a:pt x="782" y="4135"/>
                </a:cubicBezTo>
                <a:lnTo>
                  <a:pt x="782" y="4134"/>
                </a:lnTo>
                <a:close/>
                <a:moveTo>
                  <a:pt x="5676" y="4042"/>
                </a:moveTo>
                <a:cubicBezTo>
                  <a:pt x="5670" y="4042"/>
                  <a:pt x="5661" y="4066"/>
                  <a:pt x="5649" y="4098"/>
                </a:cubicBezTo>
                <a:cubicBezTo>
                  <a:pt x="5661" y="4066"/>
                  <a:pt x="5670" y="4042"/>
                  <a:pt x="5676" y="4042"/>
                </a:cubicBezTo>
                <a:close/>
                <a:moveTo>
                  <a:pt x="5655" y="3958"/>
                </a:moveTo>
                <a:lnTo>
                  <a:pt x="5654" y="3962"/>
                </a:lnTo>
                <a:cubicBezTo>
                  <a:pt x="5635" y="4012"/>
                  <a:pt x="5621" y="4054"/>
                  <a:pt x="5608" y="4093"/>
                </a:cubicBezTo>
                <a:cubicBezTo>
                  <a:pt x="5621" y="4054"/>
                  <a:pt x="5635" y="4012"/>
                  <a:pt x="5654" y="3962"/>
                </a:cubicBezTo>
                <a:lnTo>
                  <a:pt x="5655" y="3958"/>
                </a:lnTo>
                <a:close/>
                <a:moveTo>
                  <a:pt x="5783" y="3941"/>
                </a:moveTo>
                <a:cubicBezTo>
                  <a:pt x="5779" y="3945"/>
                  <a:pt x="5779" y="3933"/>
                  <a:pt x="5766" y="3976"/>
                </a:cubicBezTo>
                <a:cubicBezTo>
                  <a:pt x="5778" y="3933"/>
                  <a:pt x="5778" y="3945"/>
                  <a:pt x="5783" y="3941"/>
                </a:cubicBezTo>
                <a:close/>
                <a:moveTo>
                  <a:pt x="468" y="3911"/>
                </a:moveTo>
                <a:cubicBezTo>
                  <a:pt x="482" y="3935"/>
                  <a:pt x="493" y="3961"/>
                  <a:pt x="500" y="3987"/>
                </a:cubicBezTo>
                <a:cubicBezTo>
                  <a:pt x="506" y="4008"/>
                  <a:pt x="515" y="4030"/>
                  <a:pt x="524" y="4054"/>
                </a:cubicBezTo>
                <a:cubicBezTo>
                  <a:pt x="532" y="4078"/>
                  <a:pt x="541" y="4103"/>
                  <a:pt x="550" y="4129"/>
                </a:cubicBezTo>
                <a:cubicBezTo>
                  <a:pt x="565" y="4167"/>
                  <a:pt x="582" y="4211"/>
                  <a:pt x="597" y="4244"/>
                </a:cubicBezTo>
                <a:cubicBezTo>
                  <a:pt x="607" y="4272"/>
                  <a:pt x="623" y="4298"/>
                  <a:pt x="633" y="4326"/>
                </a:cubicBezTo>
                <a:cubicBezTo>
                  <a:pt x="643" y="4355"/>
                  <a:pt x="648" y="4377"/>
                  <a:pt x="660" y="4408"/>
                </a:cubicBezTo>
                <a:cubicBezTo>
                  <a:pt x="666" y="4422"/>
                  <a:pt x="674" y="4440"/>
                  <a:pt x="684" y="4462"/>
                </a:cubicBezTo>
                <a:cubicBezTo>
                  <a:pt x="689" y="4473"/>
                  <a:pt x="695" y="4485"/>
                  <a:pt x="702" y="4498"/>
                </a:cubicBezTo>
                <a:cubicBezTo>
                  <a:pt x="709" y="4513"/>
                  <a:pt x="717" y="4528"/>
                  <a:pt x="725" y="4542"/>
                </a:cubicBezTo>
                <a:cubicBezTo>
                  <a:pt x="745" y="4581"/>
                  <a:pt x="759" y="4614"/>
                  <a:pt x="778" y="4650"/>
                </a:cubicBezTo>
                <a:cubicBezTo>
                  <a:pt x="788" y="4668"/>
                  <a:pt x="797" y="4686"/>
                  <a:pt x="810" y="4707"/>
                </a:cubicBezTo>
                <a:cubicBezTo>
                  <a:pt x="822" y="4728"/>
                  <a:pt x="835" y="4752"/>
                  <a:pt x="853" y="4778"/>
                </a:cubicBezTo>
                <a:cubicBezTo>
                  <a:pt x="842" y="4774"/>
                  <a:pt x="912" y="4876"/>
                  <a:pt x="900" y="4871"/>
                </a:cubicBezTo>
                <a:lnTo>
                  <a:pt x="878" y="4843"/>
                </a:lnTo>
                <a:cubicBezTo>
                  <a:pt x="761" y="4683"/>
                  <a:pt x="666" y="4508"/>
                  <a:pt x="597" y="4322"/>
                </a:cubicBezTo>
                <a:cubicBezTo>
                  <a:pt x="585" y="4285"/>
                  <a:pt x="568" y="4232"/>
                  <a:pt x="547" y="4172"/>
                </a:cubicBezTo>
                <a:cubicBezTo>
                  <a:pt x="544" y="4164"/>
                  <a:pt x="541" y="4157"/>
                  <a:pt x="539" y="4149"/>
                </a:cubicBezTo>
                <a:cubicBezTo>
                  <a:pt x="536" y="4141"/>
                  <a:pt x="534" y="4133"/>
                  <a:pt x="531" y="4125"/>
                </a:cubicBezTo>
                <a:cubicBezTo>
                  <a:pt x="526" y="4108"/>
                  <a:pt x="521" y="4091"/>
                  <a:pt x="516" y="4074"/>
                </a:cubicBezTo>
                <a:lnTo>
                  <a:pt x="499" y="4023"/>
                </a:lnTo>
                <a:cubicBezTo>
                  <a:pt x="494" y="4005"/>
                  <a:pt x="489" y="3987"/>
                  <a:pt x="484" y="3969"/>
                </a:cubicBezTo>
                <a:lnTo>
                  <a:pt x="468" y="3911"/>
                </a:lnTo>
                <a:close/>
                <a:moveTo>
                  <a:pt x="771" y="3905"/>
                </a:moveTo>
                <a:cubicBezTo>
                  <a:pt x="773" y="3907"/>
                  <a:pt x="775" y="3910"/>
                  <a:pt x="776" y="3912"/>
                </a:cubicBezTo>
                <a:lnTo>
                  <a:pt x="778" y="3914"/>
                </a:lnTo>
                <a:lnTo>
                  <a:pt x="776" y="3912"/>
                </a:lnTo>
                <a:cubicBezTo>
                  <a:pt x="775" y="3910"/>
                  <a:pt x="773" y="3907"/>
                  <a:pt x="771" y="3905"/>
                </a:cubicBezTo>
                <a:close/>
                <a:moveTo>
                  <a:pt x="577" y="3830"/>
                </a:moveTo>
                <a:lnTo>
                  <a:pt x="579" y="3842"/>
                </a:lnTo>
                <a:lnTo>
                  <a:pt x="579" y="3842"/>
                </a:lnTo>
                <a:lnTo>
                  <a:pt x="577" y="3830"/>
                </a:lnTo>
                <a:close/>
                <a:moveTo>
                  <a:pt x="698" y="3774"/>
                </a:moveTo>
                <a:cubicBezTo>
                  <a:pt x="699" y="3775"/>
                  <a:pt x="699" y="3776"/>
                  <a:pt x="699" y="3776"/>
                </a:cubicBezTo>
                <a:lnTo>
                  <a:pt x="700" y="3776"/>
                </a:lnTo>
                <a:lnTo>
                  <a:pt x="700" y="3776"/>
                </a:lnTo>
                <a:cubicBezTo>
                  <a:pt x="699" y="3776"/>
                  <a:pt x="699" y="3775"/>
                  <a:pt x="698" y="3774"/>
                </a:cubicBezTo>
                <a:close/>
                <a:moveTo>
                  <a:pt x="111" y="3730"/>
                </a:moveTo>
                <a:cubicBezTo>
                  <a:pt x="111" y="3731"/>
                  <a:pt x="111" y="3731"/>
                  <a:pt x="111" y="3731"/>
                </a:cubicBezTo>
                <a:cubicBezTo>
                  <a:pt x="116" y="3759"/>
                  <a:pt x="121" y="3789"/>
                  <a:pt x="126" y="3815"/>
                </a:cubicBezTo>
                <a:cubicBezTo>
                  <a:pt x="131" y="3836"/>
                  <a:pt x="135" y="3858"/>
                  <a:pt x="137" y="3879"/>
                </a:cubicBezTo>
                <a:cubicBezTo>
                  <a:pt x="138" y="3896"/>
                  <a:pt x="142" y="3919"/>
                  <a:pt x="146" y="3947"/>
                </a:cubicBezTo>
                <a:cubicBezTo>
                  <a:pt x="150" y="3975"/>
                  <a:pt x="158" y="4006"/>
                  <a:pt x="166" y="4041"/>
                </a:cubicBezTo>
                <a:cubicBezTo>
                  <a:pt x="180" y="4109"/>
                  <a:pt x="206" y="4185"/>
                  <a:pt x="226" y="4255"/>
                </a:cubicBezTo>
                <a:cubicBezTo>
                  <a:pt x="223" y="4251"/>
                  <a:pt x="220" y="4247"/>
                  <a:pt x="217" y="4243"/>
                </a:cubicBezTo>
                <a:lnTo>
                  <a:pt x="211" y="4234"/>
                </a:lnTo>
                <a:lnTo>
                  <a:pt x="208" y="4230"/>
                </a:lnTo>
                <a:cubicBezTo>
                  <a:pt x="203" y="4222"/>
                  <a:pt x="199" y="4213"/>
                  <a:pt x="195" y="4203"/>
                </a:cubicBezTo>
                <a:cubicBezTo>
                  <a:pt x="199" y="4213"/>
                  <a:pt x="203" y="4222"/>
                  <a:pt x="208" y="4230"/>
                </a:cubicBezTo>
                <a:lnTo>
                  <a:pt x="211" y="4234"/>
                </a:lnTo>
                <a:lnTo>
                  <a:pt x="217" y="4243"/>
                </a:lnTo>
                <a:cubicBezTo>
                  <a:pt x="220" y="4247"/>
                  <a:pt x="223" y="4251"/>
                  <a:pt x="226" y="4255"/>
                </a:cubicBezTo>
                <a:cubicBezTo>
                  <a:pt x="227" y="4259"/>
                  <a:pt x="228" y="4262"/>
                  <a:pt x="230" y="4265"/>
                </a:cubicBezTo>
                <a:lnTo>
                  <a:pt x="233" y="4274"/>
                </a:lnTo>
                <a:cubicBezTo>
                  <a:pt x="240" y="4272"/>
                  <a:pt x="235" y="4241"/>
                  <a:pt x="302" y="4410"/>
                </a:cubicBezTo>
                <a:lnTo>
                  <a:pt x="330" y="4463"/>
                </a:lnTo>
                <a:cubicBezTo>
                  <a:pt x="397" y="4621"/>
                  <a:pt x="478" y="4772"/>
                  <a:pt x="570" y="4916"/>
                </a:cubicBezTo>
                <a:cubicBezTo>
                  <a:pt x="554" y="4893"/>
                  <a:pt x="540" y="4868"/>
                  <a:pt x="518" y="4839"/>
                </a:cubicBezTo>
                <a:cubicBezTo>
                  <a:pt x="495" y="4810"/>
                  <a:pt x="476" y="4781"/>
                  <a:pt x="457" y="4750"/>
                </a:cubicBezTo>
                <a:cubicBezTo>
                  <a:pt x="438" y="4719"/>
                  <a:pt x="416" y="4688"/>
                  <a:pt x="396" y="4648"/>
                </a:cubicBezTo>
                <a:cubicBezTo>
                  <a:pt x="392" y="4640"/>
                  <a:pt x="387" y="4631"/>
                  <a:pt x="382" y="4621"/>
                </a:cubicBezTo>
                <a:cubicBezTo>
                  <a:pt x="359" y="4581"/>
                  <a:pt x="345" y="4565"/>
                  <a:pt x="359" y="4601"/>
                </a:cubicBezTo>
                <a:cubicBezTo>
                  <a:pt x="411" y="4707"/>
                  <a:pt x="429" y="4739"/>
                  <a:pt x="430" y="4748"/>
                </a:cubicBezTo>
                <a:cubicBezTo>
                  <a:pt x="431" y="4756"/>
                  <a:pt x="417" y="4741"/>
                  <a:pt x="417" y="4748"/>
                </a:cubicBezTo>
                <a:lnTo>
                  <a:pt x="404" y="4728"/>
                </a:lnTo>
                <a:cubicBezTo>
                  <a:pt x="397" y="4727"/>
                  <a:pt x="381" y="4714"/>
                  <a:pt x="360" y="4684"/>
                </a:cubicBezTo>
                <a:lnTo>
                  <a:pt x="365" y="4700"/>
                </a:lnTo>
                <a:lnTo>
                  <a:pt x="337" y="4664"/>
                </a:lnTo>
                <a:lnTo>
                  <a:pt x="322" y="4646"/>
                </a:lnTo>
                <a:lnTo>
                  <a:pt x="295" y="4608"/>
                </a:lnTo>
                <a:cubicBezTo>
                  <a:pt x="299" y="4626"/>
                  <a:pt x="285" y="4606"/>
                  <a:pt x="271" y="4584"/>
                </a:cubicBezTo>
                <a:cubicBezTo>
                  <a:pt x="258" y="4562"/>
                  <a:pt x="244" y="4539"/>
                  <a:pt x="245" y="4550"/>
                </a:cubicBezTo>
                <a:cubicBezTo>
                  <a:pt x="228" y="4517"/>
                  <a:pt x="213" y="4482"/>
                  <a:pt x="200" y="4447"/>
                </a:cubicBezTo>
                <a:cubicBezTo>
                  <a:pt x="197" y="4436"/>
                  <a:pt x="195" y="4425"/>
                  <a:pt x="194" y="4414"/>
                </a:cubicBezTo>
                <a:lnTo>
                  <a:pt x="164" y="4339"/>
                </a:lnTo>
                <a:lnTo>
                  <a:pt x="153" y="4302"/>
                </a:lnTo>
                <a:cubicBezTo>
                  <a:pt x="145" y="4279"/>
                  <a:pt x="137" y="4252"/>
                  <a:pt x="128" y="4220"/>
                </a:cubicBezTo>
                <a:cubicBezTo>
                  <a:pt x="119" y="4189"/>
                  <a:pt x="106" y="4156"/>
                  <a:pt x="96" y="4120"/>
                </a:cubicBezTo>
                <a:lnTo>
                  <a:pt x="98" y="4120"/>
                </a:lnTo>
                <a:cubicBezTo>
                  <a:pt x="104" y="4132"/>
                  <a:pt x="110" y="4143"/>
                  <a:pt x="116" y="4154"/>
                </a:cubicBezTo>
                <a:cubicBezTo>
                  <a:pt x="126" y="4175"/>
                  <a:pt x="147" y="4229"/>
                  <a:pt x="149" y="4224"/>
                </a:cubicBezTo>
                <a:cubicBezTo>
                  <a:pt x="165" y="4272"/>
                  <a:pt x="183" y="4319"/>
                  <a:pt x="204" y="4364"/>
                </a:cubicBezTo>
                <a:cubicBezTo>
                  <a:pt x="214" y="4388"/>
                  <a:pt x="226" y="4410"/>
                  <a:pt x="240" y="4431"/>
                </a:cubicBezTo>
                <a:lnTo>
                  <a:pt x="249" y="4429"/>
                </a:lnTo>
                <a:lnTo>
                  <a:pt x="293" y="4522"/>
                </a:lnTo>
                <a:lnTo>
                  <a:pt x="313" y="4560"/>
                </a:lnTo>
                <a:lnTo>
                  <a:pt x="336" y="4598"/>
                </a:lnTo>
                <a:lnTo>
                  <a:pt x="350" y="4624"/>
                </a:lnTo>
                <a:cubicBezTo>
                  <a:pt x="347" y="4613"/>
                  <a:pt x="370" y="4647"/>
                  <a:pt x="322" y="4559"/>
                </a:cubicBezTo>
                <a:lnTo>
                  <a:pt x="292" y="4494"/>
                </a:lnTo>
                <a:cubicBezTo>
                  <a:pt x="279" y="4470"/>
                  <a:pt x="269" y="4444"/>
                  <a:pt x="262" y="4417"/>
                </a:cubicBezTo>
                <a:lnTo>
                  <a:pt x="251" y="4383"/>
                </a:lnTo>
                <a:cubicBezTo>
                  <a:pt x="235" y="4341"/>
                  <a:pt x="217" y="4299"/>
                  <a:pt x="197" y="4258"/>
                </a:cubicBezTo>
                <a:cubicBezTo>
                  <a:pt x="190" y="4236"/>
                  <a:pt x="181" y="4206"/>
                  <a:pt x="170" y="4176"/>
                </a:cubicBezTo>
                <a:cubicBezTo>
                  <a:pt x="163" y="4153"/>
                  <a:pt x="155" y="4130"/>
                  <a:pt x="150" y="4106"/>
                </a:cubicBezTo>
                <a:lnTo>
                  <a:pt x="130" y="4035"/>
                </a:lnTo>
                <a:cubicBezTo>
                  <a:pt x="130" y="4033"/>
                  <a:pt x="130" y="4032"/>
                  <a:pt x="130" y="4030"/>
                </a:cubicBezTo>
                <a:cubicBezTo>
                  <a:pt x="109" y="3953"/>
                  <a:pt x="112" y="3944"/>
                  <a:pt x="121" y="3970"/>
                </a:cubicBezTo>
                <a:cubicBezTo>
                  <a:pt x="141" y="4020"/>
                  <a:pt x="146" y="4017"/>
                  <a:pt x="140" y="3985"/>
                </a:cubicBezTo>
                <a:cubicBezTo>
                  <a:pt x="134" y="3953"/>
                  <a:pt x="124" y="3889"/>
                  <a:pt x="109" y="3816"/>
                </a:cubicBezTo>
                <a:cubicBezTo>
                  <a:pt x="106" y="3797"/>
                  <a:pt x="106" y="3786"/>
                  <a:pt x="105" y="3771"/>
                </a:cubicBezTo>
                <a:cubicBezTo>
                  <a:pt x="127" y="3863"/>
                  <a:pt x="105" y="3726"/>
                  <a:pt x="111" y="3730"/>
                </a:cubicBezTo>
                <a:close/>
                <a:moveTo>
                  <a:pt x="696" y="3720"/>
                </a:moveTo>
                <a:cubicBezTo>
                  <a:pt x="695" y="3727"/>
                  <a:pt x="704" y="3779"/>
                  <a:pt x="700" y="3776"/>
                </a:cubicBezTo>
                <a:lnTo>
                  <a:pt x="700" y="3776"/>
                </a:lnTo>
                <a:lnTo>
                  <a:pt x="700" y="3777"/>
                </a:lnTo>
                <a:cubicBezTo>
                  <a:pt x="703" y="3776"/>
                  <a:pt x="694" y="3727"/>
                  <a:pt x="696" y="3720"/>
                </a:cubicBezTo>
                <a:close/>
                <a:moveTo>
                  <a:pt x="666" y="3714"/>
                </a:moveTo>
                <a:cubicBezTo>
                  <a:pt x="668" y="3714"/>
                  <a:pt x="672" y="3730"/>
                  <a:pt x="681" y="3761"/>
                </a:cubicBezTo>
                <a:cubicBezTo>
                  <a:pt x="686" y="3781"/>
                  <a:pt x="691" y="3797"/>
                  <a:pt x="696" y="3810"/>
                </a:cubicBezTo>
                <a:cubicBezTo>
                  <a:pt x="708" y="3842"/>
                  <a:pt x="708" y="3816"/>
                  <a:pt x="726" y="3875"/>
                </a:cubicBezTo>
                <a:cubicBezTo>
                  <a:pt x="733" y="3891"/>
                  <a:pt x="736" y="3909"/>
                  <a:pt x="736" y="3926"/>
                </a:cubicBezTo>
                <a:cubicBezTo>
                  <a:pt x="736" y="3931"/>
                  <a:pt x="737" y="3937"/>
                  <a:pt x="738" y="3942"/>
                </a:cubicBezTo>
                <a:cubicBezTo>
                  <a:pt x="741" y="3956"/>
                  <a:pt x="745" y="3969"/>
                  <a:pt x="750" y="3983"/>
                </a:cubicBezTo>
                <a:lnTo>
                  <a:pt x="767" y="4047"/>
                </a:lnTo>
                <a:lnTo>
                  <a:pt x="762" y="4047"/>
                </a:lnTo>
                <a:cubicBezTo>
                  <a:pt x="758" y="4046"/>
                  <a:pt x="740" y="3994"/>
                  <a:pt x="730" y="3970"/>
                </a:cubicBezTo>
                <a:lnTo>
                  <a:pt x="724" y="3961"/>
                </a:lnTo>
                <a:lnTo>
                  <a:pt x="744" y="4022"/>
                </a:lnTo>
                <a:cubicBezTo>
                  <a:pt x="751" y="4043"/>
                  <a:pt x="757" y="4061"/>
                  <a:pt x="759" y="4072"/>
                </a:cubicBezTo>
                <a:cubicBezTo>
                  <a:pt x="757" y="4061"/>
                  <a:pt x="751" y="4043"/>
                  <a:pt x="744" y="4022"/>
                </a:cubicBezTo>
                <a:lnTo>
                  <a:pt x="724" y="3961"/>
                </a:lnTo>
                <a:lnTo>
                  <a:pt x="723" y="3960"/>
                </a:lnTo>
                <a:cubicBezTo>
                  <a:pt x="719" y="3949"/>
                  <a:pt x="715" y="3938"/>
                  <a:pt x="712" y="3927"/>
                </a:cubicBezTo>
                <a:cubicBezTo>
                  <a:pt x="707" y="3909"/>
                  <a:pt x="700" y="3891"/>
                  <a:pt x="692" y="3874"/>
                </a:cubicBezTo>
                <a:cubicBezTo>
                  <a:pt x="687" y="3855"/>
                  <a:pt x="681" y="3836"/>
                  <a:pt x="677" y="3816"/>
                </a:cubicBezTo>
                <a:cubicBezTo>
                  <a:pt x="677" y="3796"/>
                  <a:pt x="675" y="3776"/>
                  <a:pt x="672" y="3756"/>
                </a:cubicBezTo>
                <a:cubicBezTo>
                  <a:pt x="667" y="3728"/>
                  <a:pt x="665" y="3713"/>
                  <a:pt x="666" y="3714"/>
                </a:cubicBezTo>
                <a:close/>
                <a:moveTo>
                  <a:pt x="5792" y="3676"/>
                </a:moveTo>
                <a:cubicBezTo>
                  <a:pt x="5786" y="3696"/>
                  <a:pt x="5780" y="3726"/>
                  <a:pt x="5769" y="3771"/>
                </a:cubicBezTo>
                <a:cubicBezTo>
                  <a:pt x="5780" y="3726"/>
                  <a:pt x="5786" y="3695"/>
                  <a:pt x="5792" y="3676"/>
                </a:cubicBezTo>
                <a:close/>
                <a:moveTo>
                  <a:pt x="5749" y="3673"/>
                </a:moveTo>
                <a:cubicBezTo>
                  <a:pt x="5743" y="3689"/>
                  <a:pt x="5738" y="3705"/>
                  <a:pt x="5736" y="3722"/>
                </a:cubicBezTo>
                <a:cubicBezTo>
                  <a:pt x="5731" y="3744"/>
                  <a:pt x="5726" y="3770"/>
                  <a:pt x="5721" y="3794"/>
                </a:cubicBezTo>
                <a:cubicBezTo>
                  <a:pt x="5729" y="3778"/>
                  <a:pt x="5734" y="3762"/>
                  <a:pt x="5737" y="3745"/>
                </a:cubicBezTo>
                <a:cubicBezTo>
                  <a:pt x="5740" y="3734"/>
                  <a:pt x="5742" y="3722"/>
                  <a:pt x="5744" y="3710"/>
                </a:cubicBezTo>
                <a:lnTo>
                  <a:pt x="5745" y="3710"/>
                </a:lnTo>
                <a:cubicBezTo>
                  <a:pt x="5746" y="3698"/>
                  <a:pt x="5748" y="3686"/>
                  <a:pt x="5749" y="3673"/>
                </a:cubicBezTo>
                <a:close/>
                <a:moveTo>
                  <a:pt x="502" y="3663"/>
                </a:moveTo>
                <a:cubicBezTo>
                  <a:pt x="506" y="3686"/>
                  <a:pt x="510" y="3706"/>
                  <a:pt x="515" y="3724"/>
                </a:cubicBezTo>
                <a:cubicBezTo>
                  <a:pt x="520" y="3743"/>
                  <a:pt x="526" y="3761"/>
                  <a:pt x="531" y="3779"/>
                </a:cubicBezTo>
                <a:cubicBezTo>
                  <a:pt x="542" y="3816"/>
                  <a:pt x="551" y="3856"/>
                  <a:pt x="567" y="3912"/>
                </a:cubicBezTo>
                <a:cubicBezTo>
                  <a:pt x="564" y="3911"/>
                  <a:pt x="563" y="3918"/>
                  <a:pt x="558" y="3907"/>
                </a:cubicBezTo>
                <a:cubicBezTo>
                  <a:pt x="553" y="3896"/>
                  <a:pt x="550" y="3897"/>
                  <a:pt x="546" y="3892"/>
                </a:cubicBezTo>
                <a:cubicBezTo>
                  <a:pt x="537" y="3876"/>
                  <a:pt x="531" y="3858"/>
                  <a:pt x="528" y="3840"/>
                </a:cubicBezTo>
                <a:cubicBezTo>
                  <a:pt x="518" y="3798"/>
                  <a:pt x="509" y="3758"/>
                  <a:pt x="505" y="3727"/>
                </a:cubicBezTo>
                <a:cubicBezTo>
                  <a:pt x="501" y="3706"/>
                  <a:pt x="500" y="3684"/>
                  <a:pt x="502" y="3663"/>
                </a:cubicBezTo>
                <a:close/>
                <a:moveTo>
                  <a:pt x="5805" y="3654"/>
                </a:moveTo>
                <a:lnTo>
                  <a:pt x="5804" y="3655"/>
                </a:lnTo>
                <a:lnTo>
                  <a:pt x="5804" y="3654"/>
                </a:lnTo>
                <a:lnTo>
                  <a:pt x="5805" y="3654"/>
                </a:lnTo>
                <a:close/>
                <a:moveTo>
                  <a:pt x="5810" y="3650"/>
                </a:moveTo>
                <a:lnTo>
                  <a:pt x="5808" y="3653"/>
                </a:lnTo>
                <a:lnTo>
                  <a:pt x="5805" y="3654"/>
                </a:lnTo>
                <a:lnTo>
                  <a:pt x="5810" y="3650"/>
                </a:lnTo>
                <a:close/>
                <a:moveTo>
                  <a:pt x="802" y="3645"/>
                </a:moveTo>
                <a:cubicBezTo>
                  <a:pt x="799" y="3647"/>
                  <a:pt x="801" y="3681"/>
                  <a:pt x="802" y="3699"/>
                </a:cubicBezTo>
                <a:cubicBezTo>
                  <a:pt x="805" y="3728"/>
                  <a:pt x="810" y="3756"/>
                  <a:pt x="818" y="3784"/>
                </a:cubicBezTo>
                <a:cubicBezTo>
                  <a:pt x="835" y="3832"/>
                  <a:pt x="852" y="3876"/>
                  <a:pt x="845" y="3830"/>
                </a:cubicBezTo>
                <a:cubicBezTo>
                  <a:pt x="845" y="3829"/>
                  <a:pt x="845" y="3828"/>
                  <a:pt x="845" y="3826"/>
                </a:cubicBezTo>
                <a:lnTo>
                  <a:pt x="841" y="3803"/>
                </a:lnTo>
                <a:cubicBezTo>
                  <a:pt x="834" y="3781"/>
                  <a:pt x="833" y="3759"/>
                  <a:pt x="828" y="3736"/>
                </a:cubicBezTo>
                <a:cubicBezTo>
                  <a:pt x="824" y="3712"/>
                  <a:pt x="818" y="3688"/>
                  <a:pt x="811" y="3664"/>
                </a:cubicBezTo>
                <a:cubicBezTo>
                  <a:pt x="807" y="3652"/>
                  <a:pt x="805" y="3646"/>
                  <a:pt x="803" y="3645"/>
                </a:cubicBezTo>
                <a:cubicBezTo>
                  <a:pt x="803" y="3645"/>
                  <a:pt x="803" y="3645"/>
                  <a:pt x="802" y="3645"/>
                </a:cubicBezTo>
                <a:close/>
                <a:moveTo>
                  <a:pt x="5803" y="3640"/>
                </a:moveTo>
                <a:lnTo>
                  <a:pt x="5804" y="3654"/>
                </a:lnTo>
                <a:lnTo>
                  <a:pt x="5804" y="3654"/>
                </a:lnTo>
                <a:lnTo>
                  <a:pt x="5803" y="3640"/>
                </a:lnTo>
                <a:close/>
                <a:moveTo>
                  <a:pt x="194" y="3629"/>
                </a:moveTo>
                <a:lnTo>
                  <a:pt x="194" y="3630"/>
                </a:lnTo>
                <a:lnTo>
                  <a:pt x="194" y="3631"/>
                </a:lnTo>
                <a:lnTo>
                  <a:pt x="194" y="3629"/>
                </a:lnTo>
                <a:close/>
                <a:moveTo>
                  <a:pt x="672" y="3627"/>
                </a:moveTo>
                <a:lnTo>
                  <a:pt x="674" y="3633"/>
                </a:lnTo>
                <a:lnTo>
                  <a:pt x="674" y="3633"/>
                </a:lnTo>
                <a:lnTo>
                  <a:pt x="672" y="3627"/>
                </a:lnTo>
                <a:close/>
                <a:moveTo>
                  <a:pt x="5822" y="3627"/>
                </a:moveTo>
                <a:cubicBezTo>
                  <a:pt x="5818" y="3634"/>
                  <a:pt x="5815" y="3643"/>
                  <a:pt x="5812" y="3649"/>
                </a:cubicBezTo>
                <a:lnTo>
                  <a:pt x="5810" y="3650"/>
                </a:lnTo>
                <a:lnTo>
                  <a:pt x="5822" y="3627"/>
                </a:lnTo>
                <a:close/>
                <a:moveTo>
                  <a:pt x="197" y="3606"/>
                </a:moveTo>
                <a:cubicBezTo>
                  <a:pt x="197" y="3622"/>
                  <a:pt x="197" y="3631"/>
                  <a:pt x="195" y="3631"/>
                </a:cubicBezTo>
                <a:lnTo>
                  <a:pt x="194" y="3630"/>
                </a:lnTo>
                <a:lnTo>
                  <a:pt x="197" y="3606"/>
                </a:lnTo>
                <a:close/>
                <a:moveTo>
                  <a:pt x="184" y="3597"/>
                </a:moveTo>
                <a:lnTo>
                  <a:pt x="194" y="3629"/>
                </a:lnTo>
                <a:lnTo>
                  <a:pt x="190" y="3622"/>
                </a:lnTo>
                <a:cubicBezTo>
                  <a:pt x="189" y="3617"/>
                  <a:pt x="186" y="3608"/>
                  <a:pt x="184" y="3597"/>
                </a:cubicBezTo>
                <a:close/>
                <a:moveTo>
                  <a:pt x="263" y="3584"/>
                </a:moveTo>
                <a:lnTo>
                  <a:pt x="263" y="3585"/>
                </a:lnTo>
                <a:cubicBezTo>
                  <a:pt x="264" y="3597"/>
                  <a:pt x="265" y="3609"/>
                  <a:pt x="268" y="3623"/>
                </a:cubicBezTo>
                <a:cubicBezTo>
                  <a:pt x="265" y="3609"/>
                  <a:pt x="264" y="3597"/>
                  <a:pt x="263" y="3585"/>
                </a:cubicBezTo>
                <a:lnTo>
                  <a:pt x="263" y="3584"/>
                </a:lnTo>
                <a:close/>
                <a:moveTo>
                  <a:pt x="5841" y="3580"/>
                </a:moveTo>
                <a:lnTo>
                  <a:pt x="5831" y="3618"/>
                </a:lnTo>
                <a:cubicBezTo>
                  <a:pt x="5824" y="3667"/>
                  <a:pt x="5820" y="3709"/>
                  <a:pt x="5815" y="3741"/>
                </a:cubicBezTo>
                <a:cubicBezTo>
                  <a:pt x="5820" y="3709"/>
                  <a:pt x="5824" y="3667"/>
                  <a:pt x="5831" y="3618"/>
                </a:cubicBezTo>
                <a:cubicBezTo>
                  <a:pt x="5836" y="3600"/>
                  <a:pt x="5839" y="3589"/>
                  <a:pt x="5841" y="3580"/>
                </a:cubicBezTo>
                <a:close/>
                <a:moveTo>
                  <a:pt x="105" y="3576"/>
                </a:moveTo>
                <a:cubicBezTo>
                  <a:pt x="110" y="3614"/>
                  <a:pt x="118" y="3654"/>
                  <a:pt x="125" y="3694"/>
                </a:cubicBezTo>
                <a:cubicBezTo>
                  <a:pt x="132" y="3733"/>
                  <a:pt x="138" y="3769"/>
                  <a:pt x="146" y="3803"/>
                </a:cubicBezTo>
                <a:cubicBezTo>
                  <a:pt x="154" y="3837"/>
                  <a:pt x="163" y="3867"/>
                  <a:pt x="171" y="3897"/>
                </a:cubicBezTo>
                <a:cubicBezTo>
                  <a:pt x="186" y="3958"/>
                  <a:pt x="206" y="4012"/>
                  <a:pt x="226" y="4074"/>
                </a:cubicBezTo>
                <a:cubicBezTo>
                  <a:pt x="232" y="4099"/>
                  <a:pt x="239" y="4123"/>
                  <a:pt x="248" y="4147"/>
                </a:cubicBezTo>
                <a:cubicBezTo>
                  <a:pt x="256" y="4167"/>
                  <a:pt x="263" y="4186"/>
                  <a:pt x="270" y="4203"/>
                </a:cubicBezTo>
                <a:cubicBezTo>
                  <a:pt x="283" y="4239"/>
                  <a:pt x="299" y="4271"/>
                  <a:pt x="316" y="4316"/>
                </a:cubicBezTo>
                <a:lnTo>
                  <a:pt x="339" y="4380"/>
                </a:lnTo>
                <a:lnTo>
                  <a:pt x="339" y="4381"/>
                </a:lnTo>
                <a:lnTo>
                  <a:pt x="339" y="4385"/>
                </a:lnTo>
                <a:cubicBezTo>
                  <a:pt x="296" y="4296"/>
                  <a:pt x="358" y="4480"/>
                  <a:pt x="284" y="4311"/>
                </a:cubicBezTo>
                <a:cubicBezTo>
                  <a:pt x="309" y="4378"/>
                  <a:pt x="338" y="4443"/>
                  <a:pt x="370" y="4506"/>
                </a:cubicBezTo>
                <a:cubicBezTo>
                  <a:pt x="377" y="4521"/>
                  <a:pt x="385" y="4535"/>
                  <a:pt x="393" y="4551"/>
                </a:cubicBezTo>
                <a:lnTo>
                  <a:pt x="418" y="4597"/>
                </a:lnTo>
                <a:cubicBezTo>
                  <a:pt x="435" y="4628"/>
                  <a:pt x="451" y="4661"/>
                  <a:pt x="470" y="4691"/>
                </a:cubicBezTo>
                <a:lnTo>
                  <a:pt x="461" y="4690"/>
                </a:lnTo>
                <a:cubicBezTo>
                  <a:pt x="451" y="4677"/>
                  <a:pt x="441" y="4664"/>
                  <a:pt x="431" y="4650"/>
                </a:cubicBezTo>
                <a:lnTo>
                  <a:pt x="365" y="4531"/>
                </a:lnTo>
                <a:lnTo>
                  <a:pt x="331" y="4463"/>
                </a:lnTo>
                <a:cubicBezTo>
                  <a:pt x="211" y="4180"/>
                  <a:pt x="135" y="3881"/>
                  <a:pt x="105" y="3576"/>
                </a:cubicBezTo>
                <a:close/>
                <a:moveTo>
                  <a:pt x="261" y="3570"/>
                </a:moveTo>
                <a:lnTo>
                  <a:pt x="263" y="3584"/>
                </a:lnTo>
                <a:lnTo>
                  <a:pt x="262" y="3577"/>
                </a:lnTo>
                <a:lnTo>
                  <a:pt x="261" y="3570"/>
                </a:lnTo>
                <a:close/>
                <a:moveTo>
                  <a:pt x="195" y="3533"/>
                </a:moveTo>
                <a:lnTo>
                  <a:pt x="195" y="3533"/>
                </a:lnTo>
                <a:cubicBezTo>
                  <a:pt x="197" y="3550"/>
                  <a:pt x="199" y="3566"/>
                  <a:pt x="201" y="3581"/>
                </a:cubicBezTo>
                <a:cubicBezTo>
                  <a:pt x="199" y="3566"/>
                  <a:pt x="197" y="3550"/>
                  <a:pt x="195" y="3533"/>
                </a:cubicBezTo>
                <a:lnTo>
                  <a:pt x="195" y="3533"/>
                </a:lnTo>
                <a:close/>
                <a:moveTo>
                  <a:pt x="193" y="3511"/>
                </a:moveTo>
                <a:cubicBezTo>
                  <a:pt x="194" y="3517"/>
                  <a:pt x="195" y="3523"/>
                  <a:pt x="195" y="3528"/>
                </a:cubicBezTo>
                <a:lnTo>
                  <a:pt x="195" y="3533"/>
                </a:lnTo>
                <a:lnTo>
                  <a:pt x="193" y="3511"/>
                </a:lnTo>
                <a:close/>
                <a:moveTo>
                  <a:pt x="257" y="3490"/>
                </a:moveTo>
                <a:lnTo>
                  <a:pt x="261" y="3554"/>
                </a:lnTo>
                <a:cubicBezTo>
                  <a:pt x="261" y="3559"/>
                  <a:pt x="261" y="3564"/>
                  <a:pt x="261" y="3569"/>
                </a:cubicBezTo>
                <a:lnTo>
                  <a:pt x="261" y="3570"/>
                </a:lnTo>
                <a:lnTo>
                  <a:pt x="261" y="3569"/>
                </a:lnTo>
                <a:cubicBezTo>
                  <a:pt x="261" y="3564"/>
                  <a:pt x="261" y="3559"/>
                  <a:pt x="261" y="3554"/>
                </a:cubicBezTo>
                <a:lnTo>
                  <a:pt x="257" y="3490"/>
                </a:lnTo>
                <a:close/>
                <a:moveTo>
                  <a:pt x="257" y="3490"/>
                </a:moveTo>
                <a:lnTo>
                  <a:pt x="257" y="3489"/>
                </a:lnTo>
                <a:lnTo>
                  <a:pt x="257" y="3490"/>
                </a:lnTo>
                <a:close/>
                <a:moveTo>
                  <a:pt x="35" y="3482"/>
                </a:moveTo>
                <a:cubicBezTo>
                  <a:pt x="49" y="3563"/>
                  <a:pt x="58" y="3645"/>
                  <a:pt x="62" y="3727"/>
                </a:cubicBezTo>
                <a:cubicBezTo>
                  <a:pt x="61" y="3747"/>
                  <a:pt x="62" y="3766"/>
                  <a:pt x="63" y="3786"/>
                </a:cubicBezTo>
                <a:cubicBezTo>
                  <a:pt x="64" y="3799"/>
                  <a:pt x="64" y="3813"/>
                  <a:pt x="67" y="3830"/>
                </a:cubicBezTo>
                <a:cubicBezTo>
                  <a:pt x="70" y="3847"/>
                  <a:pt x="73" y="3867"/>
                  <a:pt x="77" y="3890"/>
                </a:cubicBezTo>
                <a:cubicBezTo>
                  <a:pt x="76" y="3895"/>
                  <a:pt x="72" y="3888"/>
                  <a:pt x="67" y="3870"/>
                </a:cubicBezTo>
                <a:cubicBezTo>
                  <a:pt x="58" y="3842"/>
                  <a:pt x="52" y="3812"/>
                  <a:pt x="47" y="3783"/>
                </a:cubicBezTo>
                <a:lnTo>
                  <a:pt x="41" y="3708"/>
                </a:lnTo>
                <a:lnTo>
                  <a:pt x="38" y="3670"/>
                </a:lnTo>
                <a:cubicBezTo>
                  <a:pt x="37" y="3657"/>
                  <a:pt x="37" y="3645"/>
                  <a:pt x="37" y="3632"/>
                </a:cubicBezTo>
                <a:lnTo>
                  <a:pt x="35" y="3557"/>
                </a:lnTo>
                <a:cubicBezTo>
                  <a:pt x="35" y="3532"/>
                  <a:pt x="34" y="3507"/>
                  <a:pt x="35" y="3482"/>
                </a:cubicBezTo>
                <a:close/>
                <a:moveTo>
                  <a:pt x="5801" y="3397"/>
                </a:moveTo>
                <a:cubicBezTo>
                  <a:pt x="5798" y="3397"/>
                  <a:pt x="5795" y="3405"/>
                  <a:pt x="5790" y="3458"/>
                </a:cubicBezTo>
                <a:lnTo>
                  <a:pt x="5791" y="3458"/>
                </a:lnTo>
                <a:cubicBezTo>
                  <a:pt x="5794" y="3459"/>
                  <a:pt x="5798" y="3439"/>
                  <a:pt x="5802" y="3398"/>
                </a:cubicBezTo>
                <a:cubicBezTo>
                  <a:pt x="5802" y="3397"/>
                  <a:pt x="5801" y="3397"/>
                  <a:pt x="5801" y="3397"/>
                </a:cubicBezTo>
                <a:close/>
                <a:moveTo>
                  <a:pt x="656" y="3376"/>
                </a:moveTo>
                <a:cubicBezTo>
                  <a:pt x="654" y="3380"/>
                  <a:pt x="652" y="3381"/>
                  <a:pt x="651" y="3379"/>
                </a:cubicBezTo>
                <a:lnTo>
                  <a:pt x="651" y="3378"/>
                </a:lnTo>
                <a:lnTo>
                  <a:pt x="656" y="3376"/>
                </a:lnTo>
                <a:close/>
                <a:moveTo>
                  <a:pt x="645" y="3361"/>
                </a:moveTo>
                <a:lnTo>
                  <a:pt x="651" y="3378"/>
                </a:lnTo>
                <a:lnTo>
                  <a:pt x="650" y="3379"/>
                </a:lnTo>
                <a:cubicBezTo>
                  <a:pt x="649" y="3376"/>
                  <a:pt x="647" y="3370"/>
                  <a:pt x="645" y="3361"/>
                </a:cubicBezTo>
                <a:close/>
                <a:moveTo>
                  <a:pt x="464" y="3348"/>
                </a:moveTo>
                <a:lnTo>
                  <a:pt x="469" y="3411"/>
                </a:lnTo>
                <a:lnTo>
                  <a:pt x="464" y="3348"/>
                </a:lnTo>
                <a:lnTo>
                  <a:pt x="464" y="3348"/>
                </a:lnTo>
                <a:close/>
                <a:moveTo>
                  <a:pt x="285" y="3343"/>
                </a:moveTo>
                <a:lnTo>
                  <a:pt x="286" y="3361"/>
                </a:lnTo>
                <a:cubicBezTo>
                  <a:pt x="290" y="3399"/>
                  <a:pt x="292" y="3436"/>
                  <a:pt x="296" y="3474"/>
                </a:cubicBezTo>
                <a:cubicBezTo>
                  <a:pt x="292" y="3436"/>
                  <a:pt x="290" y="3399"/>
                  <a:pt x="286" y="3362"/>
                </a:cubicBezTo>
                <a:lnTo>
                  <a:pt x="285" y="3343"/>
                </a:lnTo>
                <a:close/>
                <a:moveTo>
                  <a:pt x="503" y="3283"/>
                </a:moveTo>
                <a:cubicBezTo>
                  <a:pt x="503" y="3307"/>
                  <a:pt x="502" y="3308"/>
                  <a:pt x="499" y="3293"/>
                </a:cubicBezTo>
                <a:cubicBezTo>
                  <a:pt x="502" y="3307"/>
                  <a:pt x="503" y="3306"/>
                  <a:pt x="503" y="3283"/>
                </a:cubicBezTo>
                <a:close/>
                <a:moveTo>
                  <a:pt x="282" y="3275"/>
                </a:moveTo>
                <a:cubicBezTo>
                  <a:pt x="283" y="3296"/>
                  <a:pt x="283" y="3318"/>
                  <a:pt x="285" y="3340"/>
                </a:cubicBezTo>
                <a:lnTo>
                  <a:pt x="285" y="3343"/>
                </a:lnTo>
                <a:lnTo>
                  <a:pt x="285" y="3340"/>
                </a:lnTo>
                <a:cubicBezTo>
                  <a:pt x="283" y="3318"/>
                  <a:pt x="283" y="3297"/>
                  <a:pt x="282" y="3275"/>
                </a:cubicBezTo>
                <a:close/>
                <a:moveTo>
                  <a:pt x="622" y="3269"/>
                </a:moveTo>
                <a:cubicBezTo>
                  <a:pt x="625" y="3286"/>
                  <a:pt x="628" y="3303"/>
                  <a:pt x="630" y="3320"/>
                </a:cubicBezTo>
                <a:cubicBezTo>
                  <a:pt x="633" y="3344"/>
                  <a:pt x="636" y="3375"/>
                  <a:pt x="639" y="3420"/>
                </a:cubicBezTo>
                <a:lnTo>
                  <a:pt x="629" y="3429"/>
                </a:lnTo>
                <a:lnTo>
                  <a:pt x="622" y="3432"/>
                </a:lnTo>
                <a:cubicBezTo>
                  <a:pt x="619" y="3434"/>
                  <a:pt x="615" y="3426"/>
                  <a:pt x="611" y="3403"/>
                </a:cubicBezTo>
                <a:cubicBezTo>
                  <a:pt x="609" y="3392"/>
                  <a:pt x="607" y="3376"/>
                  <a:pt x="605" y="3356"/>
                </a:cubicBezTo>
                <a:cubicBezTo>
                  <a:pt x="604" y="3346"/>
                  <a:pt x="602" y="3334"/>
                  <a:pt x="602" y="3322"/>
                </a:cubicBezTo>
                <a:cubicBezTo>
                  <a:pt x="602" y="3309"/>
                  <a:pt x="602" y="3295"/>
                  <a:pt x="602" y="3280"/>
                </a:cubicBezTo>
                <a:cubicBezTo>
                  <a:pt x="603" y="3277"/>
                  <a:pt x="604" y="3275"/>
                  <a:pt x="604" y="3273"/>
                </a:cubicBezTo>
                <a:lnTo>
                  <a:pt x="604" y="3273"/>
                </a:lnTo>
                <a:lnTo>
                  <a:pt x="622" y="3269"/>
                </a:lnTo>
                <a:close/>
                <a:moveTo>
                  <a:pt x="358" y="3251"/>
                </a:moveTo>
                <a:lnTo>
                  <a:pt x="362" y="3297"/>
                </a:lnTo>
                <a:cubicBezTo>
                  <a:pt x="365" y="3328"/>
                  <a:pt x="368" y="3315"/>
                  <a:pt x="371" y="3301"/>
                </a:cubicBezTo>
                <a:cubicBezTo>
                  <a:pt x="368" y="3315"/>
                  <a:pt x="365" y="3328"/>
                  <a:pt x="362" y="3297"/>
                </a:cubicBezTo>
                <a:lnTo>
                  <a:pt x="358" y="3251"/>
                </a:lnTo>
                <a:close/>
                <a:moveTo>
                  <a:pt x="370" y="3183"/>
                </a:moveTo>
                <a:cubicBezTo>
                  <a:pt x="373" y="3203"/>
                  <a:pt x="375" y="3236"/>
                  <a:pt x="375" y="3270"/>
                </a:cubicBezTo>
                <a:cubicBezTo>
                  <a:pt x="374" y="3236"/>
                  <a:pt x="373" y="3203"/>
                  <a:pt x="370" y="3183"/>
                </a:cubicBezTo>
                <a:close/>
                <a:moveTo>
                  <a:pt x="502" y="3182"/>
                </a:moveTo>
                <a:lnTo>
                  <a:pt x="502" y="3183"/>
                </a:lnTo>
                <a:lnTo>
                  <a:pt x="503" y="3244"/>
                </a:lnTo>
                <a:cubicBezTo>
                  <a:pt x="503" y="3261"/>
                  <a:pt x="503" y="3273"/>
                  <a:pt x="503" y="3282"/>
                </a:cubicBezTo>
                <a:cubicBezTo>
                  <a:pt x="503" y="3273"/>
                  <a:pt x="503" y="3261"/>
                  <a:pt x="503" y="3244"/>
                </a:cubicBezTo>
                <a:lnTo>
                  <a:pt x="502" y="3183"/>
                </a:lnTo>
                <a:lnTo>
                  <a:pt x="502" y="3182"/>
                </a:lnTo>
                <a:close/>
                <a:moveTo>
                  <a:pt x="666" y="3163"/>
                </a:moveTo>
                <a:cubicBezTo>
                  <a:pt x="670" y="3183"/>
                  <a:pt x="677" y="3166"/>
                  <a:pt x="681" y="3264"/>
                </a:cubicBezTo>
                <a:cubicBezTo>
                  <a:pt x="676" y="3166"/>
                  <a:pt x="670" y="3184"/>
                  <a:pt x="666" y="3163"/>
                </a:cubicBezTo>
                <a:close/>
                <a:moveTo>
                  <a:pt x="238" y="3151"/>
                </a:moveTo>
                <a:cubicBezTo>
                  <a:pt x="241" y="3150"/>
                  <a:pt x="242" y="3168"/>
                  <a:pt x="245" y="3186"/>
                </a:cubicBezTo>
                <a:cubicBezTo>
                  <a:pt x="249" y="3206"/>
                  <a:pt x="252" y="3226"/>
                  <a:pt x="255" y="3225"/>
                </a:cubicBezTo>
                <a:cubicBezTo>
                  <a:pt x="257" y="3247"/>
                  <a:pt x="260" y="3288"/>
                  <a:pt x="260" y="3287"/>
                </a:cubicBezTo>
                <a:cubicBezTo>
                  <a:pt x="272" y="3273"/>
                  <a:pt x="282" y="3429"/>
                  <a:pt x="303" y="3539"/>
                </a:cubicBezTo>
                <a:cubicBezTo>
                  <a:pt x="308" y="3571"/>
                  <a:pt x="312" y="3610"/>
                  <a:pt x="318" y="3630"/>
                </a:cubicBezTo>
                <a:cubicBezTo>
                  <a:pt x="325" y="3672"/>
                  <a:pt x="330" y="3715"/>
                  <a:pt x="332" y="3758"/>
                </a:cubicBezTo>
                <a:cubicBezTo>
                  <a:pt x="333" y="3783"/>
                  <a:pt x="333" y="3800"/>
                  <a:pt x="337" y="3831"/>
                </a:cubicBezTo>
                <a:cubicBezTo>
                  <a:pt x="332" y="3817"/>
                  <a:pt x="328" y="3791"/>
                  <a:pt x="324" y="3793"/>
                </a:cubicBezTo>
                <a:cubicBezTo>
                  <a:pt x="321" y="3794"/>
                  <a:pt x="316" y="3786"/>
                  <a:pt x="310" y="3770"/>
                </a:cubicBezTo>
                <a:cubicBezTo>
                  <a:pt x="305" y="3754"/>
                  <a:pt x="299" y="3729"/>
                  <a:pt x="292" y="3699"/>
                </a:cubicBezTo>
                <a:cubicBezTo>
                  <a:pt x="285" y="3670"/>
                  <a:pt x="279" y="3636"/>
                  <a:pt x="273" y="3600"/>
                </a:cubicBez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7" y="3489"/>
                </a:lnTo>
                <a:lnTo>
                  <a:pt x="256" y="3487"/>
                </a:lnTo>
                <a:lnTo>
                  <a:pt x="239" y="3351"/>
                </a:lnTo>
                <a:lnTo>
                  <a:pt x="239" y="3351"/>
                </a:lnTo>
                <a:lnTo>
                  <a:pt x="235" y="3253"/>
                </a:lnTo>
                <a:cubicBezTo>
                  <a:pt x="235" y="3225"/>
                  <a:pt x="234" y="3196"/>
                  <a:pt x="235" y="3167"/>
                </a:cubicBezTo>
                <a:lnTo>
                  <a:pt x="235" y="3155"/>
                </a:lnTo>
                <a:lnTo>
                  <a:pt x="235" y="3156"/>
                </a:lnTo>
                <a:cubicBezTo>
                  <a:pt x="235" y="3156"/>
                  <a:pt x="235" y="3155"/>
                  <a:pt x="235" y="3155"/>
                </a:cubicBezTo>
                <a:lnTo>
                  <a:pt x="235" y="3155"/>
                </a:lnTo>
                <a:lnTo>
                  <a:pt x="235" y="3155"/>
                </a:lnTo>
                <a:cubicBezTo>
                  <a:pt x="235" y="3155"/>
                  <a:pt x="235" y="3153"/>
                  <a:pt x="237" y="3151"/>
                </a:cubicBezTo>
                <a:cubicBezTo>
                  <a:pt x="237" y="3151"/>
                  <a:pt x="238" y="3151"/>
                  <a:pt x="238" y="3151"/>
                </a:cubicBezTo>
                <a:close/>
                <a:moveTo>
                  <a:pt x="513" y="3139"/>
                </a:moveTo>
                <a:cubicBezTo>
                  <a:pt x="510" y="3168"/>
                  <a:pt x="507" y="3183"/>
                  <a:pt x="504" y="3183"/>
                </a:cubicBezTo>
                <a:cubicBezTo>
                  <a:pt x="507" y="3183"/>
                  <a:pt x="510" y="3168"/>
                  <a:pt x="513" y="3139"/>
                </a:cubicBezTo>
                <a:close/>
                <a:moveTo>
                  <a:pt x="5976" y="3125"/>
                </a:moveTo>
                <a:cubicBezTo>
                  <a:pt x="5976" y="3144"/>
                  <a:pt x="5977" y="3164"/>
                  <a:pt x="5980" y="3183"/>
                </a:cubicBezTo>
                <a:lnTo>
                  <a:pt x="5980" y="3184"/>
                </a:lnTo>
                <a:cubicBezTo>
                  <a:pt x="5983" y="3190"/>
                  <a:pt x="5983" y="3160"/>
                  <a:pt x="5982" y="3126"/>
                </a:cubicBezTo>
                <a:lnTo>
                  <a:pt x="5976" y="3125"/>
                </a:lnTo>
                <a:close/>
                <a:moveTo>
                  <a:pt x="315" y="3112"/>
                </a:moveTo>
                <a:cubicBezTo>
                  <a:pt x="313" y="3120"/>
                  <a:pt x="311" y="3136"/>
                  <a:pt x="310" y="3139"/>
                </a:cubicBezTo>
                <a:lnTo>
                  <a:pt x="309" y="3138"/>
                </a:lnTo>
                <a:lnTo>
                  <a:pt x="312" y="3127"/>
                </a:lnTo>
                <a:cubicBezTo>
                  <a:pt x="313" y="3122"/>
                  <a:pt x="314" y="3116"/>
                  <a:pt x="315" y="3112"/>
                </a:cubicBezTo>
                <a:close/>
                <a:moveTo>
                  <a:pt x="306" y="3089"/>
                </a:moveTo>
                <a:cubicBezTo>
                  <a:pt x="306" y="3111"/>
                  <a:pt x="307" y="3124"/>
                  <a:pt x="307" y="3132"/>
                </a:cubicBezTo>
                <a:lnTo>
                  <a:pt x="309" y="3138"/>
                </a:lnTo>
                <a:lnTo>
                  <a:pt x="309" y="3139"/>
                </a:lnTo>
                <a:cubicBezTo>
                  <a:pt x="308" y="3142"/>
                  <a:pt x="306" y="3132"/>
                  <a:pt x="306" y="3089"/>
                </a:cubicBezTo>
                <a:close/>
                <a:moveTo>
                  <a:pt x="629" y="3074"/>
                </a:moveTo>
                <a:cubicBezTo>
                  <a:pt x="629" y="3112"/>
                  <a:pt x="628" y="3149"/>
                  <a:pt x="629" y="3174"/>
                </a:cubicBezTo>
                <a:cubicBezTo>
                  <a:pt x="628" y="3149"/>
                  <a:pt x="629" y="3112"/>
                  <a:pt x="629" y="3074"/>
                </a:cubicBezTo>
                <a:close/>
                <a:moveTo>
                  <a:pt x="387" y="3071"/>
                </a:moveTo>
                <a:cubicBezTo>
                  <a:pt x="382" y="3128"/>
                  <a:pt x="378" y="3188"/>
                  <a:pt x="374" y="3122"/>
                </a:cubicBezTo>
                <a:cubicBezTo>
                  <a:pt x="378" y="3188"/>
                  <a:pt x="382" y="3128"/>
                  <a:pt x="387" y="3071"/>
                </a:cubicBezTo>
                <a:close/>
                <a:moveTo>
                  <a:pt x="361" y="3052"/>
                </a:moveTo>
                <a:lnTo>
                  <a:pt x="375" y="3052"/>
                </a:lnTo>
                <a:lnTo>
                  <a:pt x="374" y="3122"/>
                </a:lnTo>
                <a:lnTo>
                  <a:pt x="370" y="3183"/>
                </a:lnTo>
                <a:lnTo>
                  <a:pt x="357" y="3217"/>
                </a:lnTo>
                <a:lnTo>
                  <a:pt x="357" y="3251"/>
                </a:lnTo>
                <a:lnTo>
                  <a:pt x="357" y="3217"/>
                </a:lnTo>
                <a:cubicBezTo>
                  <a:pt x="356" y="3189"/>
                  <a:pt x="357" y="3162"/>
                  <a:pt x="358" y="3135"/>
                </a:cubicBezTo>
                <a:lnTo>
                  <a:pt x="361" y="3052"/>
                </a:lnTo>
                <a:close/>
                <a:moveTo>
                  <a:pt x="157" y="3010"/>
                </a:moveTo>
                <a:lnTo>
                  <a:pt x="157" y="3012"/>
                </a:lnTo>
                <a:cubicBezTo>
                  <a:pt x="158" y="3016"/>
                  <a:pt x="158" y="3025"/>
                  <a:pt x="158" y="3041"/>
                </a:cubicBezTo>
                <a:cubicBezTo>
                  <a:pt x="158" y="3025"/>
                  <a:pt x="158" y="3016"/>
                  <a:pt x="157" y="3012"/>
                </a:cubicBezTo>
                <a:lnTo>
                  <a:pt x="157" y="3010"/>
                </a:lnTo>
                <a:close/>
                <a:moveTo>
                  <a:pt x="157" y="3010"/>
                </a:moveTo>
                <a:lnTo>
                  <a:pt x="157" y="3010"/>
                </a:lnTo>
                <a:lnTo>
                  <a:pt x="157" y="3010"/>
                </a:lnTo>
                <a:lnTo>
                  <a:pt x="157" y="3010"/>
                </a:lnTo>
                <a:close/>
                <a:moveTo>
                  <a:pt x="156" y="3008"/>
                </a:moveTo>
                <a:lnTo>
                  <a:pt x="156" y="3009"/>
                </a:lnTo>
                <a:lnTo>
                  <a:pt x="157" y="3010"/>
                </a:lnTo>
                <a:lnTo>
                  <a:pt x="156" y="3009"/>
                </a:lnTo>
                <a:lnTo>
                  <a:pt x="156" y="3008"/>
                </a:lnTo>
                <a:close/>
                <a:moveTo>
                  <a:pt x="154" y="3006"/>
                </a:moveTo>
                <a:cubicBezTo>
                  <a:pt x="155" y="3006"/>
                  <a:pt x="155" y="3006"/>
                  <a:pt x="156" y="3007"/>
                </a:cubicBezTo>
                <a:lnTo>
                  <a:pt x="156" y="3008"/>
                </a:lnTo>
                <a:lnTo>
                  <a:pt x="156" y="3007"/>
                </a:lnTo>
                <a:cubicBezTo>
                  <a:pt x="155" y="3007"/>
                  <a:pt x="155" y="3006"/>
                  <a:pt x="154" y="3006"/>
                </a:cubicBezTo>
                <a:close/>
                <a:moveTo>
                  <a:pt x="170" y="2999"/>
                </a:moveTo>
                <a:cubicBezTo>
                  <a:pt x="165" y="3032"/>
                  <a:pt x="162" y="3056"/>
                  <a:pt x="158" y="3041"/>
                </a:cubicBezTo>
                <a:cubicBezTo>
                  <a:pt x="162" y="3056"/>
                  <a:pt x="165" y="3032"/>
                  <a:pt x="170" y="2999"/>
                </a:cubicBezTo>
                <a:close/>
                <a:moveTo>
                  <a:pt x="5985" y="2968"/>
                </a:moveTo>
                <a:cubicBezTo>
                  <a:pt x="5984" y="2968"/>
                  <a:pt x="5983" y="2974"/>
                  <a:pt x="5983" y="2984"/>
                </a:cubicBezTo>
                <a:cubicBezTo>
                  <a:pt x="5983" y="2999"/>
                  <a:pt x="5985" y="3020"/>
                  <a:pt x="5985" y="3044"/>
                </a:cubicBezTo>
                <a:cubicBezTo>
                  <a:pt x="5985" y="3069"/>
                  <a:pt x="5985" y="3097"/>
                  <a:pt x="5985" y="3125"/>
                </a:cubicBezTo>
                <a:cubicBezTo>
                  <a:pt x="5989" y="3137"/>
                  <a:pt x="5989" y="3031"/>
                  <a:pt x="5997" y="3099"/>
                </a:cubicBezTo>
                <a:lnTo>
                  <a:pt x="5997" y="3100"/>
                </a:lnTo>
                <a:cubicBezTo>
                  <a:pt x="6001" y="3135"/>
                  <a:pt x="5999" y="3056"/>
                  <a:pt x="5997" y="3024"/>
                </a:cubicBezTo>
                <a:cubicBezTo>
                  <a:pt x="5992" y="2992"/>
                  <a:pt x="5989" y="2975"/>
                  <a:pt x="5986" y="2970"/>
                </a:cubicBezTo>
                <a:cubicBezTo>
                  <a:pt x="5986" y="2968"/>
                  <a:pt x="5985" y="2968"/>
                  <a:pt x="5985" y="2968"/>
                </a:cubicBezTo>
                <a:close/>
                <a:moveTo>
                  <a:pt x="618" y="2941"/>
                </a:moveTo>
                <a:cubicBezTo>
                  <a:pt x="620" y="2942"/>
                  <a:pt x="621" y="2950"/>
                  <a:pt x="621" y="2963"/>
                </a:cubicBezTo>
                <a:cubicBezTo>
                  <a:pt x="621" y="2946"/>
                  <a:pt x="620" y="2937"/>
                  <a:pt x="616" y="2943"/>
                </a:cubicBezTo>
                <a:cubicBezTo>
                  <a:pt x="617" y="2941"/>
                  <a:pt x="618" y="2941"/>
                  <a:pt x="618" y="2941"/>
                </a:cubicBezTo>
                <a:close/>
                <a:moveTo>
                  <a:pt x="111" y="2906"/>
                </a:moveTo>
                <a:lnTo>
                  <a:pt x="98" y="3142"/>
                </a:lnTo>
                <a:lnTo>
                  <a:pt x="97" y="3116"/>
                </a:lnTo>
                <a:cubicBezTo>
                  <a:pt x="98" y="3085"/>
                  <a:pt x="100" y="3057"/>
                  <a:pt x="101" y="3031"/>
                </a:cubicBezTo>
                <a:cubicBezTo>
                  <a:pt x="103" y="3005"/>
                  <a:pt x="105" y="2979"/>
                  <a:pt x="107" y="2956"/>
                </a:cubicBezTo>
                <a:cubicBezTo>
                  <a:pt x="109" y="2939"/>
                  <a:pt x="110" y="2922"/>
                  <a:pt x="111" y="2906"/>
                </a:cubicBezTo>
                <a:close/>
                <a:moveTo>
                  <a:pt x="320" y="2889"/>
                </a:moveTo>
                <a:lnTo>
                  <a:pt x="319" y="2893"/>
                </a:lnTo>
                <a:cubicBezTo>
                  <a:pt x="318" y="2896"/>
                  <a:pt x="317" y="2899"/>
                  <a:pt x="315" y="2904"/>
                </a:cubicBezTo>
                <a:cubicBezTo>
                  <a:pt x="317" y="2898"/>
                  <a:pt x="318" y="2893"/>
                  <a:pt x="320" y="2889"/>
                </a:cubicBezTo>
                <a:lnTo>
                  <a:pt x="320" y="2889"/>
                </a:lnTo>
                <a:close/>
                <a:moveTo>
                  <a:pt x="326" y="2879"/>
                </a:moveTo>
                <a:cubicBezTo>
                  <a:pt x="325" y="2879"/>
                  <a:pt x="323" y="2881"/>
                  <a:pt x="321" y="2885"/>
                </a:cubicBezTo>
                <a:lnTo>
                  <a:pt x="320" y="2889"/>
                </a:lnTo>
                <a:lnTo>
                  <a:pt x="320" y="2888"/>
                </a:lnTo>
                <a:cubicBezTo>
                  <a:pt x="322" y="2882"/>
                  <a:pt x="325" y="2878"/>
                  <a:pt x="326" y="2879"/>
                </a:cubicBezTo>
                <a:close/>
                <a:moveTo>
                  <a:pt x="48" y="2852"/>
                </a:moveTo>
                <a:cubicBezTo>
                  <a:pt x="43" y="2890"/>
                  <a:pt x="40" y="2928"/>
                  <a:pt x="40" y="2967"/>
                </a:cubicBezTo>
                <a:lnTo>
                  <a:pt x="40" y="2967"/>
                </a:lnTo>
                <a:cubicBezTo>
                  <a:pt x="41" y="2928"/>
                  <a:pt x="43" y="2890"/>
                  <a:pt x="48" y="2852"/>
                </a:cubicBezTo>
                <a:close/>
                <a:moveTo>
                  <a:pt x="779" y="2669"/>
                </a:moveTo>
                <a:cubicBezTo>
                  <a:pt x="765" y="2710"/>
                  <a:pt x="766" y="2688"/>
                  <a:pt x="761" y="2689"/>
                </a:cubicBezTo>
                <a:cubicBezTo>
                  <a:pt x="749" y="2758"/>
                  <a:pt x="733" y="2842"/>
                  <a:pt x="749" y="2807"/>
                </a:cubicBezTo>
                <a:lnTo>
                  <a:pt x="770" y="2727"/>
                </a:lnTo>
                <a:cubicBezTo>
                  <a:pt x="773" y="2708"/>
                  <a:pt x="776" y="2688"/>
                  <a:pt x="779" y="2669"/>
                </a:cubicBezTo>
                <a:close/>
                <a:moveTo>
                  <a:pt x="438" y="2663"/>
                </a:moveTo>
                <a:lnTo>
                  <a:pt x="423" y="2760"/>
                </a:lnTo>
                <a:lnTo>
                  <a:pt x="409" y="2858"/>
                </a:lnTo>
                <a:lnTo>
                  <a:pt x="423" y="2760"/>
                </a:lnTo>
                <a:lnTo>
                  <a:pt x="438" y="2663"/>
                </a:lnTo>
                <a:close/>
                <a:moveTo>
                  <a:pt x="5924" y="2604"/>
                </a:moveTo>
                <a:cubicBezTo>
                  <a:pt x="5925" y="2614"/>
                  <a:pt x="5923" y="2616"/>
                  <a:pt x="5920" y="2612"/>
                </a:cubicBezTo>
                <a:lnTo>
                  <a:pt x="5920" y="2611"/>
                </a:lnTo>
                <a:lnTo>
                  <a:pt x="5924" y="2604"/>
                </a:lnTo>
                <a:close/>
                <a:moveTo>
                  <a:pt x="610" y="2591"/>
                </a:moveTo>
                <a:lnTo>
                  <a:pt x="609" y="2595"/>
                </a:lnTo>
                <a:lnTo>
                  <a:pt x="615" y="2635"/>
                </a:lnTo>
                <a:cubicBezTo>
                  <a:pt x="609" y="2657"/>
                  <a:pt x="606" y="2680"/>
                  <a:pt x="605" y="2702"/>
                </a:cubicBezTo>
                <a:cubicBezTo>
                  <a:pt x="604" y="2729"/>
                  <a:pt x="600" y="2755"/>
                  <a:pt x="594" y="2780"/>
                </a:cubicBezTo>
                <a:cubicBezTo>
                  <a:pt x="586" y="2793"/>
                  <a:pt x="580" y="2807"/>
                  <a:pt x="573" y="2820"/>
                </a:cubicBezTo>
                <a:lnTo>
                  <a:pt x="569" y="2849"/>
                </a:lnTo>
                <a:lnTo>
                  <a:pt x="565" y="2849"/>
                </a:lnTo>
                <a:lnTo>
                  <a:pt x="564" y="2849"/>
                </a:lnTo>
                <a:lnTo>
                  <a:pt x="568" y="2819"/>
                </a:lnTo>
                <a:cubicBezTo>
                  <a:pt x="562" y="2793"/>
                  <a:pt x="580" y="2719"/>
                  <a:pt x="590" y="2661"/>
                </a:cubicBezTo>
                <a:lnTo>
                  <a:pt x="610" y="2593"/>
                </a:lnTo>
                <a:lnTo>
                  <a:pt x="610" y="2591"/>
                </a:lnTo>
                <a:close/>
                <a:moveTo>
                  <a:pt x="5907" y="2581"/>
                </a:moveTo>
                <a:lnTo>
                  <a:pt x="5920" y="2611"/>
                </a:lnTo>
                <a:lnTo>
                  <a:pt x="5919" y="2611"/>
                </a:lnTo>
                <a:cubicBezTo>
                  <a:pt x="5916" y="2607"/>
                  <a:pt x="5912" y="2596"/>
                  <a:pt x="5907" y="2581"/>
                </a:cubicBezTo>
                <a:close/>
                <a:moveTo>
                  <a:pt x="696" y="2579"/>
                </a:moveTo>
                <a:cubicBezTo>
                  <a:pt x="686" y="2611"/>
                  <a:pt x="677" y="2643"/>
                  <a:pt x="671" y="2676"/>
                </a:cubicBezTo>
                <a:lnTo>
                  <a:pt x="670" y="2676"/>
                </a:lnTo>
                <a:cubicBezTo>
                  <a:pt x="677" y="2643"/>
                  <a:pt x="686" y="2611"/>
                  <a:pt x="696" y="2579"/>
                </a:cubicBezTo>
                <a:close/>
                <a:moveTo>
                  <a:pt x="516" y="2573"/>
                </a:moveTo>
                <a:lnTo>
                  <a:pt x="518" y="2581"/>
                </a:lnTo>
                <a:cubicBezTo>
                  <a:pt x="516" y="2581"/>
                  <a:pt x="516" y="2578"/>
                  <a:pt x="516" y="2573"/>
                </a:cubicBezTo>
                <a:lnTo>
                  <a:pt x="516" y="2573"/>
                </a:lnTo>
                <a:close/>
                <a:moveTo>
                  <a:pt x="516" y="2573"/>
                </a:moveTo>
                <a:lnTo>
                  <a:pt x="516" y="2573"/>
                </a:lnTo>
                <a:lnTo>
                  <a:pt x="516" y="2573"/>
                </a:lnTo>
                <a:lnTo>
                  <a:pt x="516" y="2573"/>
                </a:lnTo>
                <a:close/>
                <a:moveTo>
                  <a:pt x="520" y="2546"/>
                </a:moveTo>
                <a:lnTo>
                  <a:pt x="516" y="2573"/>
                </a:lnTo>
                <a:lnTo>
                  <a:pt x="519" y="2553"/>
                </a:lnTo>
                <a:lnTo>
                  <a:pt x="520" y="2546"/>
                </a:lnTo>
                <a:close/>
                <a:moveTo>
                  <a:pt x="858" y="2541"/>
                </a:moveTo>
                <a:cubicBezTo>
                  <a:pt x="857" y="2541"/>
                  <a:pt x="857" y="2541"/>
                  <a:pt x="857" y="2542"/>
                </a:cubicBezTo>
                <a:cubicBezTo>
                  <a:pt x="852" y="2547"/>
                  <a:pt x="840" y="2578"/>
                  <a:pt x="834" y="2594"/>
                </a:cubicBezTo>
                <a:lnTo>
                  <a:pt x="820" y="2652"/>
                </a:lnTo>
                <a:cubicBezTo>
                  <a:pt x="827" y="2645"/>
                  <a:pt x="829" y="2662"/>
                  <a:pt x="847" y="2591"/>
                </a:cubicBezTo>
                <a:cubicBezTo>
                  <a:pt x="852" y="2576"/>
                  <a:pt x="856" y="2561"/>
                  <a:pt x="858" y="2546"/>
                </a:cubicBezTo>
                <a:lnTo>
                  <a:pt x="859" y="2546"/>
                </a:lnTo>
                <a:cubicBezTo>
                  <a:pt x="859" y="2542"/>
                  <a:pt x="859" y="2540"/>
                  <a:pt x="858" y="2541"/>
                </a:cubicBezTo>
                <a:close/>
                <a:moveTo>
                  <a:pt x="533" y="2489"/>
                </a:moveTo>
                <a:lnTo>
                  <a:pt x="520" y="2546"/>
                </a:lnTo>
                <a:lnTo>
                  <a:pt x="521" y="2539"/>
                </a:lnTo>
                <a:cubicBezTo>
                  <a:pt x="524" y="2525"/>
                  <a:pt x="528" y="2507"/>
                  <a:pt x="533" y="2489"/>
                </a:cubicBezTo>
                <a:close/>
                <a:moveTo>
                  <a:pt x="595" y="2420"/>
                </a:moveTo>
                <a:cubicBezTo>
                  <a:pt x="595" y="2420"/>
                  <a:pt x="594" y="2421"/>
                  <a:pt x="594" y="2422"/>
                </a:cubicBezTo>
                <a:cubicBezTo>
                  <a:pt x="588" y="2437"/>
                  <a:pt x="583" y="2455"/>
                  <a:pt x="576" y="2477"/>
                </a:cubicBezTo>
                <a:cubicBezTo>
                  <a:pt x="573" y="2488"/>
                  <a:pt x="569" y="2500"/>
                  <a:pt x="566" y="2514"/>
                </a:cubicBezTo>
                <a:cubicBezTo>
                  <a:pt x="564" y="2527"/>
                  <a:pt x="561" y="2542"/>
                  <a:pt x="558" y="2560"/>
                </a:cubicBezTo>
                <a:cubicBezTo>
                  <a:pt x="571" y="2506"/>
                  <a:pt x="584" y="2479"/>
                  <a:pt x="596" y="2428"/>
                </a:cubicBezTo>
                <a:lnTo>
                  <a:pt x="594" y="2428"/>
                </a:lnTo>
                <a:cubicBezTo>
                  <a:pt x="595" y="2423"/>
                  <a:pt x="595" y="2419"/>
                  <a:pt x="595" y="2420"/>
                </a:cubicBezTo>
                <a:close/>
                <a:moveTo>
                  <a:pt x="342" y="2402"/>
                </a:moveTo>
                <a:lnTo>
                  <a:pt x="342" y="2403"/>
                </a:lnTo>
                <a:cubicBezTo>
                  <a:pt x="342" y="2403"/>
                  <a:pt x="343" y="2404"/>
                  <a:pt x="343" y="2404"/>
                </a:cubicBezTo>
                <a:cubicBezTo>
                  <a:pt x="342" y="2404"/>
                  <a:pt x="342" y="2403"/>
                  <a:pt x="342" y="2402"/>
                </a:cubicBezTo>
                <a:lnTo>
                  <a:pt x="342" y="2402"/>
                </a:lnTo>
                <a:close/>
                <a:moveTo>
                  <a:pt x="5987" y="2385"/>
                </a:moveTo>
                <a:cubicBezTo>
                  <a:pt x="5987" y="2391"/>
                  <a:pt x="5997" y="2436"/>
                  <a:pt x="5996" y="2442"/>
                </a:cubicBezTo>
                <a:cubicBezTo>
                  <a:pt x="5997" y="2435"/>
                  <a:pt x="5987" y="2391"/>
                  <a:pt x="5987" y="2385"/>
                </a:cubicBezTo>
                <a:close/>
                <a:moveTo>
                  <a:pt x="365" y="2295"/>
                </a:moveTo>
                <a:cubicBezTo>
                  <a:pt x="350" y="2353"/>
                  <a:pt x="343" y="2388"/>
                  <a:pt x="342" y="2400"/>
                </a:cubicBezTo>
                <a:lnTo>
                  <a:pt x="342" y="2402"/>
                </a:lnTo>
                <a:lnTo>
                  <a:pt x="342" y="2402"/>
                </a:lnTo>
                <a:cubicBezTo>
                  <a:pt x="342" y="2393"/>
                  <a:pt x="348" y="2358"/>
                  <a:pt x="365" y="2295"/>
                </a:cubicBezTo>
                <a:close/>
                <a:moveTo>
                  <a:pt x="739" y="2286"/>
                </a:moveTo>
                <a:cubicBezTo>
                  <a:pt x="734" y="2316"/>
                  <a:pt x="726" y="2346"/>
                  <a:pt x="716" y="2374"/>
                </a:cubicBezTo>
                <a:cubicBezTo>
                  <a:pt x="703" y="2412"/>
                  <a:pt x="691" y="2455"/>
                  <a:pt x="681" y="2493"/>
                </a:cubicBezTo>
                <a:lnTo>
                  <a:pt x="668" y="2506"/>
                </a:lnTo>
                <a:cubicBezTo>
                  <a:pt x="665" y="2503"/>
                  <a:pt x="661" y="2510"/>
                  <a:pt x="657" y="2525"/>
                </a:cubicBezTo>
                <a:cubicBezTo>
                  <a:pt x="652" y="2541"/>
                  <a:pt x="649" y="2563"/>
                  <a:pt x="645" y="2585"/>
                </a:cubicBezTo>
                <a:cubicBezTo>
                  <a:pt x="625" y="2667"/>
                  <a:pt x="614" y="2736"/>
                  <a:pt x="619" y="2659"/>
                </a:cubicBezTo>
                <a:cubicBezTo>
                  <a:pt x="623" y="2630"/>
                  <a:pt x="618" y="2635"/>
                  <a:pt x="615" y="2632"/>
                </a:cubicBezTo>
                <a:cubicBezTo>
                  <a:pt x="619" y="2612"/>
                  <a:pt x="623" y="2592"/>
                  <a:pt x="628" y="2570"/>
                </a:cubicBezTo>
                <a:cubicBezTo>
                  <a:pt x="632" y="2548"/>
                  <a:pt x="638" y="2526"/>
                  <a:pt x="645" y="2504"/>
                </a:cubicBezTo>
                <a:lnTo>
                  <a:pt x="645" y="2504"/>
                </a:lnTo>
                <a:lnTo>
                  <a:pt x="649" y="2505"/>
                </a:lnTo>
                <a:cubicBezTo>
                  <a:pt x="655" y="2498"/>
                  <a:pt x="665" y="2470"/>
                  <a:pt x="677" y="2435"/>
                </a:cubicBezTo>
                <a:cubicBezTo>
                  <a:pt x="686" y="2411"/>
                  <a:pt x="696" y="2385"/>
                  <a:pt x="706" y="2360"/>
                </a:cubicBezTo>
                <a:cubicBezTo>
                  <a:pt x="716" y="2334"/>
                  <a:pt x="725" y="2310"/>
                  <a:pt x="734" y="2290"/>
                </a:cubicBezTo>
                <a:lnTo>
                  <a:pt x="739" y="2286"/>
                </a:lnTo>
                <a:close/>
                <a:moveTo>
                  <a:pt x="656" y="2277"/>
                </a:moveTo>
                <a:cubicBezTo>
                  <a:pt x="659" y="2276"/>
                  <a:pt x="643" y="2324"/>
                  <a:pt x="630" y="2364"/>
                </a:cubicBezTo>
                <a:lnTo>
                  <a:pt x="620" y="2393"/>
                </a:lnTo>
                <a:cubicBezTo>
                  <a:pt x="618" y="2402"/>
                  <a:pt x="616" y="2411"/>
                  <a:pt x="614" y="2418"/>
                </a:cubicBezTo>
                <a:cubicBezTo>
                  <a:pt x="610" y="2432"/>
                  <a:pt x="609" y="2442"/>
                  <a:pt x="610" y="2443"/>
                </a:cubicBezTo>
                <a:lnTo>
                  <a:pt x="623" y="2406"/>
                </a:lnTo>
                <a:cubicBezTo>
                  <a:pt x="646" y="2372"/>
                  <a:pt x="662" y="2366"/>
                  <a:pt x="700" y="2285"/>
                </a:cubicBezTo>
                <a:lnTo>
                  <a:pt x="700" y="2305"/>
                </a:lnTo>
                <a:cubicBezTo>
                  <a:pt x="692" y="2333"/>
                  <a:pt x="684" y="2360"/>
                  <a:pt x="676" y="2388"/>
                </a:cubicBezTo>
                <a:cubicBezTo>
                  <a:pt x="670" y="2401"/>
                  <a:pt x="669" y="2418"/>
                  <a:pt x="665" y="2433"/>
                </a:cubicBezTo>
                <a:cubicBezTo>
                  <a:pt x="661" y="2447"/>
                  <a:pt x="657" y="2463"/>
                  <a:pt x="652" y="2480"/>
                </a:cubicBezTo>
                <a:lnTo>
                  <a:pt x="650" y="2481"/>
                </a:lnTo>
                <a:lnTo>
                  <a:pt x="641" y="2482"/>
                </a:lnTo>
                <a:cubicBezTo>
                  <a:pt x="634" y="2507"/>
                  <a:pt x="626" y="2533"/>
                  <a:pt x="620" y="2559"/>
                </a:cubicBezTo>
                <a:lnTo>
                  <a:pt x="616" y="2548"/>
                </a:lnTo>
                <a:lnTo>
                  <a:pt x="599" y="2605"/>
                </a:lnTo>
                <a:cubicBezTo>
                  <a:pt x="582" y="2665"/>
                  <a:pt x="580" y="2651"/>
                  <a:pt x="574" y="2662"/>
                </a:cubicBezTo>
                <a:lnTo>
                  <a:pt x="563" y="2719"/>
                </a:lnTo>
                <a:lnTo>
                  <a:pt x="545" y="2783"/>
                </a:lnTo>
                <a:cubicBezTo>
                  <a:pt x="543" y="2771"/>
                  <a:pt x="536" y="2801"/>
                  <a:pt x="529" y="2836"/>
                </a:cubicBezTo>
                <a:lnTo>
                  <a:pt x="526" y="2848"/>
                </a:lnTo>
                <a:lnTo>
                  <a:pt x="509" y="2908"/>
                </a:lnTo>
                <a:cubicBezTo>
                  <a:pt x="503" y="2941"/>
                  <a:pt x="498" y="2981"/>
                  <a:pt x="492" y="3018"/>
                </a:cubicBezTo>
                <a:lnTo>
                  <a:pt x="487" y="3030"/>
                </a:lnTo>
                <a:lnTo>
                  <a:pt x="479" y="2930"/>
                </a:lnTo>
                <a:cubicBezTo>
                  <a:pt x="480" y="2902"/>
                  <a:pt x="481" y="2887"/>
                  <a:pt x="480" y="2882"/>
                </a:cubicBezTo>
                <a:cubicBezTo>
                  <a:pt x="479" y="2876"/>
                  <a:pt x="477" y="2883"/>
                  <a:pt x="473" y="2902"/>
                </a:cubicBezTo>
                <a:cubicBezTo>
                  <a:pt x="469" y="2899"/>
                  <a:pt x="467" y="2891"/>
                  <a:pt x="475" y="2825"/>
                </a:cubicBezTo>
                <a:cubicBezTo>
                  <a:pt x="477" y="2807"/>
                  <a:pt x="480" y="2788"/>
                  <a:pt x="482" y="2770"/>
                </a:cubicBezTo>
                <a:lnTo>
                  <a:pt x="512" y="2706"/>
                </a:lnTo>
                <a:cubicBezTo>
                  <a:pt x="514" y="2705"/>
                  <a:pt x="515" y="2721"/>
                  <a:pt x="522" y="2681"/>
                </a:cubicBezTo>
                <a:cubicBezTo>
                  <a:pt x="530" y="2637"/>
                  <a:pt x="523" y="2653"/>
                  <a:pt x="523" y="2645"/>
                </a:cubicBezTo>
                <a:lnTo>
                  <a:pt x="543" y="2551"/>
                </a:lnTo>
                <a:cubicBezTo>
                  <a:pt x="547" y="2536"/>
                  <a:pt x="550" y="2520"/>
                  <a:pt x="554" y="2505"/>
                </a:cubicBezTo>
                <a:cubicBezTo>
                  <a:pt x="558" y="2490"/>
                  <a:pt x="563" y="2474"/>
                  <a:pt x="568" y="2459"/>
                </a:cubicBezTo>
                <a:cubicBezTo>
                  <a:pt x="576" y="2434"/>
                  <a:pt x="586" y="2400"/>
                  <a:pt x="596" y="2374"/>
                </a:cubicBezTo>
                <a:cubicBezTo>
                  <a:pt x="607" y="2348"/>
                  <a:pt x="615" y="2330"/>
                  <a:pt x="617" y="2336"/>
                </a:cubicBezTo>
                <a:cubicBezTo>
                  <a:pt x="620" y="2342"/>
                  <a:pt x="620" y="2359"/>
                  <a:pt x="640" y="2309"/>
                </a:cubicBezTo>
                <a:cubicBezTo>
                  <a:pt x="648" y="2290"/>
                  <a:pt x="653" y="2280"/>
                  <a:pt x="655" y="2277"/>
                </a:cubicBezTo>
                <a:cubicBezTo>
                  <a:pt x="655" y="2277"/>
                  <a:pt x="655" y="2277"/>
                  <a:pt x="656" y="2277"/>
                </a:cubicBezTo>
                <a:close/>
                <a:moveTo>
                  <a:pt x="195" y="2275"/>
                </a:moveTo>
                <a:lnTo>
                  <a:pt x="196" y="2275"/>
                </a:lnTo>
                <a:lnTo>
                  <a:pt x="196" y="2275"/>
                </a:lnTo>
                <a:lnTo>
                  <a:pt x="195" y="2275"/>
                </a:lnTo>
                <a:close/>
                <a:moveTo>
                  <a:pt x="5847" y="2274"/>
                </a:moveTo>
                <a:cubicBezTo>
                  <a:pt x="5849" y="2288"/>
                  <a:pt x="5845" y="2288"/>
                  <a:pt x="5847" y="2303"/>
                </a:cubicBezTo>
                <a:cubicBezTo>
                  <a:pt x="5845" y="2288"/>
                  <a:pt x="5848" y="2288"/>
                  <a:pt x="5847" y="2274"/>
                </a:cubicBezTo>
                <a:close/>
                <a:moveTo>
                  <a:pt x="563" y="2254"/>
                </a:moveTo>
                <a:cubicBezTo>
                  <a:pt x="567" y="2253"/>
                  <a:pt x="561" y="2276"/>
                  <a:pt x="552" y="2308"/>
                </a:cubicBezTo>
                <a:lnTo>
                  <a:pt x="534" y="2362"/>
                </a:lnTo>
                <a:cubicBezTo>
                  <a:pt x="529" y="2381"/>
                  <a:pt x="524" y="2399"/>
                  <a:pt x="520" y="2415"/>
                </a:cubicBezTo>
                <a:cubicBezTo>
                  <a:pt x="510" y="2451"/>
                  <a:pt x="500" y="2484"/>
                  <a:pt x="497" y="2507"/>
                </a:cubicBezTo>
                <a:cubicBezTo>
                  <a:pt x="493" y="2530"/>
                  <a:pt x="492" y="2543"/>
                  <a:pt x="497" y="2539"/>
                </a:cubicBezTo>
                <a:cubicBezTo>
                  <a:pt x="464" y="2668"/>
                  <a:pt x="475" y="2601"/>
                  <a:pt x="486" y="2538"/>
                </a:cubicBezTo>
                <a:cubicBezTo>
                  <a:pt x="494" y="2488"/>
                  <a:pt x="509" y="2439"/>
                  <a:pt x="512" y="2410"/>
                </a:cubicBezTo>
                <a:cubicBezTo>
                  <a:pt x="525" y="2357"/>
                  <a:pt x="542" y="2305"/>
                  <a:pt x="562" y="2254"/>
                </a:cubicBezTo>
                <a:cubicBezTo>
                  <a:pt x="562" y="2254"/>
                  <a:pt x="563" y="2254"/>
                  <a:pt x="563" y="2254"/>
                </a:cubicBezTo>
                <a:close/>
                <a:moveTo>
                  <a:pt x="613" y="2196"/>
                </a:moveTo>
                <a:cubicBezTo>
                  <a:pt x="607" y="2214"/>
                  <a:pt x="599" y="2232"/>
                  <a:pt x="593" y="2250"/>
                </a:cubicBezTo>
                <a:lnTo>
                  <a:pt x="576" y="2304"/>
                </a:lnTo>
                <a:lnTo>
                  <a:pt x="593" y="2250"/>
                </a:lnTo>
                <a:cubicBezTo>
                  <a:pt x="599" y="2232"/>
                  <a:pt x="607" y="2214"/>
                  <a:pt x="613" y="2196"/>
                </a:cubicBezTo>
                <a:close/>
                <a:moveTo>
                  <a:pt x="422" y="2163"/>
                </a:moveTo>
                <a:cubicBezTo>
                  <a:pt x="426" y="2164"/>
                  <a:pt x="424" y="2165"/>
                  <a:pt x="424" y="2169"/>
                </a:cubicBezTo>
                <a:cubicBezTo>
                  <a:pt x="424" y="2166"/>
                  <a:pt x="423" y="2163"/>
                  <a:pt x="422" y="2163"/>
                </a:cubicBezTo>
                <a:cubicBezTo>
                  <a:pt x="419" y="2162"/>
                  <a:pt x="410" y="2172"/>
                  <a:pt x="398" y="2196"/>
                </a:cubicBezTo>
                <a:cubicBezTo>
                  <a:pt x="410" y="2172"/>
                  <a:pt x="418" y="2161"/>
                  <a:pt x="422" y="2163"/>
                </a:cubicBezTo>
                <a:close/>
                <a:moveTo>
                  <a:pt x="615" y="2130"/>
                </a:moveTo>
                <a:lnTo>
                  <a:pt x="615" y="2130"/>
                </a:lnTo>
                <a:lnTo>
                  <a:pt x="606" y="2145"/>
                </a:lnTo>
                <a:lnTo>
                  <a:pt x="615" y="2130"/>
                </a:lnTo>
                <a:close/>
                <a:moveTo>
                  <a:pt x="557" y="2106"/>
                </a:moveTo>
                <a:cubicBezTo>
                  <a:pt x="557" y="2106"/>
                  <a:pt x="557" y="2106"/>
                  <a:pt x="558" y="2106"/>
                </a:cubicBezTo>
                <a:cubicBezTo>
                  <a:pt x="551" y="2139"/>
                  <a:pt x="534" y="2192"/>
                  <a:pt x="517" y="2252"/>
                </a:cubicBezTo>
                <a:lnTo>
                  <a:pt x="472" y="2436"/>
                </a:lnTo>
                <a:lnTo>
                  <a:pt x="472" y="2438"/>
                </a:lnTo>
                <a:cubicBezTo>
                  <a:pt x="458" y="2486"/>
                  <a:pt x="450" y="2533"/>
                  <a:pt x="442" y="2572"/>
                </a:cubicBezTo>
                <a:cubicBezTo>
                  <a:pt x="439" y="2591"/>
                  <a:pt x="436" y="2609"/>
                  <a:pt x="434" y="2624"/>
                </a:cubicBezTo>
                <a:cubicBezTo>
                  <a:pt x="431" y="2640"/>
                  <a:pt x="431" y="2653"/>
                  <a:pt x="431" y="2663"/>
                </a:cubicBezTo>
                <a:lnTo>
                  <a:pt x="415" y="2759"/>
                </a:lnTo>
                <a:cubicBezTo>
                  <a:pt x="414" y="2777"/>
                  <a:pt x="411" y="2794"/>
                  <a:pt x="404" y="2811"/>
                </a:cubicBezTo>
                <a:cubicBezTo>
                  <a:pt x="397" y="2804"/>
                  <a:pt x="379" y="2905"/>
                  <a:pt x="372" y="2951"/>
                </a:cubicBezTo>
                <a:cubicBezTo>
                  <a:pt x="368" y="2973"/>
                  <a:pt x="362" y="2993"/>
                  <a:pt x="354" y="3014"/>
                </a:cubicBezTo>
                <a:cubicBezTo>
                  <a:pt x="345" y="3047"/>
                  <a:pt x="340" y="3081"/>
                  <a:pt x="339" y="3116"/>
                </a:cubicBezTo>
                <a:cubicBezTo>
                  <a:pt x="341" y="3122"/>
                  <a:pt x="345" y="3114"/>
                  <a:pt x="345" y="3134"/>
                </a:cubicBezTo>
                <a:cubicBezTo>
                  <a:pt x="341" y="3166"/>
                  <a:pt x="342" y="3197"/>
                  <a:pt x="348" y="3229"/>
                </a:cubicBezTo>
                <a:cubicBezTo>
                  <a:pt x="352" y="3236"/>
                  <a:pt x="355" y="3244"/>
                  <a:pt x="354" y="3253"/>
                </a:cubicBezTo>
                <a:lnTo>
                  <a:pt x="354" y="3254"/>
                </a:lnTo>
                <a:lnTo>
                  <a:pt x="354" y="3302"/>
                </a:lnTo>
                <a:cubicBezTo>
                  <a:pt x="354" y="3319"/>
                  <a:pt x="354" y="3335"/>
                  <a:pt x="356" y="3351"/>
                </a:cubicBezTo>
                <a:cubicBezTo>
                  <a:pt x="355" y="3351"/>
                  <a:pt x="354" y="3351"/>
                  <a:pt x="354" y="3352"/>
                </a:cubicBezTo>
                <a:lnTo>
                  <a:pt x="353" y="3355"/>
                </a:lnTo>
                <a:lnTo>
                  <a:pt x="352" y="3369"/>
                </a:lnTo>
                <a:cubicBezTo>
                  <a:pt x="349" y="3378"/>
                  <a:pt x="345" y="3364"/>
                  <a:pt x="342" y="3341"/>
                </a:cubicBezTo>
                <a:cubicBezTo>
                  <a:pt x="337" y="3311"/>
                  <a:pt x="334" y="3268"/>
                  <a:pt x="330" y="3251"/>
                </a:cubicBezTo>
                <a:cubicBezTo>
                  <a:pt x="334" y="3207"/>
                  <a:pt x="336" y="3162"/>
                  <a:pt x="336" y="3118"/>
                </a:cubicBezTo>
                <a:cubicBezTo>
                  <a:pt x="332" y="3107"/>
                  <a:pt x="331" y="3094"/>
                  <a:pt x="332" y="3082"/>
                </a:cubicBezTo>
                <a:cubicBezTo>
                  <a:pt x="332" y="3072"/>
                  <a:pt x="332" y="3060"/>
                  <a:pt x="332" y="3046"/>
                </a:cubicBezTo>
                <a:cubicBezTo>
                  <a:pt x="332" y="3032"/>
                  <a:pt x="334" y="3016"/>
                  <a:pt x="335" y="2999"/>
                </a:cubicBezTo>
                <a:cubicBezTo>
                  <a:pt x="339" y="2953"/>
                  <a:pt x="340" y="2923"/>
                  <a:pt x="339" y="2905"/>
                </a:cubicBezTo>
                <a:cubicBezTo>
                  <a:pt x="339" y="2887"/>
                  <a:pt x="338" y="2881"/>
                  <a:pt x="335" y="2882"/>
                </a:cubicBezTo>
                <a:lnTo>
                  <a:pt x="351" y="2748"/>
                </a:lnTo>
                <a:lnTo>
                  <a:pt x="375" y="2616"/>
                </a:lnTo>
                <a:cubicBezTo>
                  <a:pt x="407" y="2512"/>
                  <a:pt x="450" y="2361"/>
                  <a:pt x="510" y="2205"/>
                </a:cubicBezTo>
                <a:cubicBezTo>
                  <a:pt x="536" y="2142"/>
                  <a:pt x="551" y="2108"/>
                  <a:pt x="557" y="2106"/>
                </a:cubicBezTo>
                <a:close/>
                <a:moveTo>
                  <a:pt x="5655" y="2077"/>
                </a:moveTo>
                <a:lnTo>
                  <a:pt x="5654" y="2077"/>
                </a:lnTo>
                <a:lnTo>
                  <a:pt x="5651" y="2079"/>
                </a:lnTo>
                <a:cubicBezTo>
                  <a:pt x="5651" y="2084"/>
                  <a:pt x="5652" y="2092"/>
                  <a:pt x="5655" y="2103"/>
                </a:cubicBezTo>
                <a:lnTo>
                  <a:pt x="5661" y="2117"/>
                </a:lnTo>
                <a:lnTo>
                  <a:pt x="5655" y="2103"/>
                </a:lnTo>
                <a:cubicBezTo>
                  <a:pt x="5652" y="2092"/>
                  <a:pt x="5650" y="2084"/>
                  <a:pt x="5650" y="2079"/>
                </a:cubicBezTo>
                <a:lnTo>
                  <a:pt x="5654" y="2077"/>
                </a:lnTo>
                <a:lnTo>
                  <a:pt x="5655" y="2077"/>
                </a:lnTo>
                <a:close/>
                <a:moveTo>
                  <a:pt x="5764" y="2049"/>
                </a:moveTo>
                <a:lnTo>
                  <a:pt x="5763" y="2050"/>
                </a:lnTo>
                <a:cubicBezTo>
                  <a:pt x="5762" y="2055"/>
                  <a:pt x="5768" y="2078"/>
                  <a:pt x="5770" y="2090"/>
                </a:cubicBezTo>
                <a:cubicBezTo>
                  <a:pt x="5767" y="2077"/>
                  <a:pt x="5759" y="2052"/>
                  <a:pt x="5764" y="2049"/>
                </a:cubicBezTo>
                <a:lnTo>
                  <a:pt x="5764" y="2049"/>
                </a:lnTo>
                <a:close/>
                <a:moveTo>
                  <a:pt x="5765" y="2049"/>
                </a:moveTo>
                <a:cubicBezTo>
                  <a:pt x="5765" y="2049"/>
                  <a:pt x="5766" y="2050"/>
                  <a:pt x="5766" y="2050"/>
                </a:cubicBezTo>
                <a:cubicBezTo>
                  <a:pt x="5766" y="2050"/>
                  <a:pt x="5765" y="2049"/>
                  <a:pt x="5765" y="2049"/>
                </a:cubicBezTo>
                <a:lnTo>
                  <a:pt x="5764" y="2049"/>
                </a:lnTo>
                <a:lnTo>
                  <a:pt x="5764" y="2049"/>
                </a:lnTo>
                <a:cubicBezTo>
                  <a:pt x="5764" y="2049"/>
                  <a:pt x="5765" y="2049"/>
                  <a:pt x="5765" y="2049"/>
                </a:cubicBezTo>
                <a:close/>
                <a:moveTo>
                  <a:pt x="320" y="2049"/>
                </a:moveTo>
                <a:cubicBezTo>
                  <a:pt x="320" y="2050"/>
                  <a:pt x="320" y="2051"/>
                  <a:pt x="321" y="2052"/>
                </a:cubicBezTo>
                <a:cubicBezTo>
                  <a:pt x="321" y="2051"/>
                  <a:pt x="321" y="2051"/>
                  <a:pt x="321" y="2050"/>
                </a:cubicBezTo>
                <a:lnTo>
                  <a:pt x="320" y="2049"/>
                </a:lnTo>
                <a:close/>
                <a:moveTo>
                  <a:pt x="5605" y="2034"/>
                </a:moveTo>
                <a:lnTo>
                  <a:pt x="5619" y="2069"/>
                </a:lnTo>
                <a:cubicBezTo>
                  <a:pt x="5628" y="2093"/>
                  <a:pt x="5637" y="2116"/>
                  <a:pt x="5645" y="2136"/>
                </a:cubicBezTo>
                <a:cubicBezTo>
                  <a:pt x="5637" y="2116"/>
                  <a:pt x="5628" y="2093"/>
                  <a:pt x="5619" y="2070"/>
                </a:cubicBezTo>
                <a:lnTo>
                  <a:pt x="5605" y="2034"/>
                </a:lnTo>
                <a:close/>
                <a:moveTo>
                  <a:pt x="350" y="2015"/>
                </a:moveTo>
                <a:cubicBezTo>
                  <a:pt x="341" y="2036"/>
                  <a:pt x="339" y="2043"/>
                  <a:pt x="337" y="2042"/>
                </a:cubicBezTo>
                <a:lnTo>
                  <a:pt x="338" y="2042"/>
                </a:lnTo>
                <a:cubicBezTo>
                  <a:pt x="339" y="2043"/>
                  <a:pt x="342" y="2036"/>
                  <a:pt x="350" y="2015"/>
                </a:cubicBezTo>
                <a:close/>
                <a:moveTo>
                  <a:pt x="5590" y="2001"/>
                </a:moveTo>
                <a:cubicBezTo>
                  <a:pt x="5595" y="2011"/>
                  <a:pt x="5600" y="2023"/>
                  <a:pt x="5605" y="2034"/>
                </a:cubicBezTo>
                <a:lnTo>
                  <a:pt x="5605" y="2034"/>
                </a:lnTo>
                <a:lnTo>
                  <a:pt x="5605" y="2034"/>
                </a:lnTo>
                <a:cubicBezTo>
                  <a:pt x="5600" y="2023"/>
                  <a:pt x="5595" y="2011"/>
                  <a:pt x="5590" y="2001"/>
                </a:cubicBezTo>
                <a:close/>
                <a:moveTo>
                  <a:pt x="5819" y="1993"/>
                </a:moveTo>
                <a:lnTo>
                  <a:pt x="5841" y="2018"/>
                </a:lnTo>
                <a:lnTo>
                  <a:pt x="5841" y="2019"/>
                </a:lnTo>
                <a:lnTo>
                  <a:pt x="5819" y="1993"/>
                </a:lnTo>
                <a:close/>
                <a:moveTo>
                  <a:pt x="724" y="1896"/>
                </a:moveTo>
                <a:lnTo>
                  <a:pt x="717" y="1931"/>
                </a:lnTo>
                <a:cubicBezTo>
                  <a:pt x="712" y="1954"/>
                  <a:pt x="703" y="1976"/>
                  <a:pt x="693" y="1997"/>
                </a:cubicBezTo>
                <a:cubicBezTo>
                  <a:pt x="680" y="2031"/>
                  <a:pt x="663" y="2072"/>
                  <a:pt x="646" y="2112"/>
                </a:cubicBezTo>
                <a:cubicBezTo>
                  <a:pt x="634" y="2140"/>
                  <a:pt x="624" y="2168"/>
                  <a:pt x="612" y="2196"/>
                </a:cubicBezTo>
                <a:lnTo>
                  <a:pt x="592" y="2231"/>
                </a:lnTo>
                <a:cubicBezTo>
                  <a:pt x="602" y="2186"/>
                  <a:pt x="618" y="2143"/>
                  <a:pt x="640" y="2102"/>
                </a:cubicBezTo>
                <a:cubicBezTo>
                  <a:pt x="655" y="2073"/>
                  <a:pt x="669" y="2043"/>
                  <a:pt x="680" y="2012"/>
                </a:cubicBezTo>
                <a:cubicBezTo>
                  <a:pt x="689" y="1982"/>
                  <a:pt x="667" y="2031"/>
                  <a:pt x="652" y="2062"/>
                </a:cubicBezTo>
                <a:cubicBezTo>
                  <a:pt x="630" y="2108"/>
                  <a:pt x="620" y="2129"/>
                  <a:pt x="616" y="2130"/>
                </a:cubicBezTo>
                <a:lnTo>
                  <a:pt x="615" y="2130"/>
                </a:lnTo>
                <a:lnTo>
                  <a:pt x="616" y="2129"/>
                </a:lnTo>
                <a:lnTo>
                  <a:pt x="616" y="2129"/>
                </a:lnTo>
                <a:lnTo>
                  <a:pt x="616" y="2129"/>
                </a:lnTo>
                <a:lnTo>
                  <a:pt x="615" y="2130"/>
                </a:lnTo>
                <a:lnTo>
                  <a:pt x="615" y="2129"/>
                </a:lnTo>
                <a:cubicBezTo>
                  <a:pt x="615" y="2129"/>
                  <a:pt x="615" y="2129"/>
                  <a:pt x="615" y="2129"/>
                </a:cubicBezTo>
                <a:cubicBezTo>
                  <a:pt x="623" y="2110"/>
                  <a:pt x="633" y="2091"/>
                  <a:pt x="641" y="2071"/>
                </a:cubicBezTo>
                <a:cubicBezTo>
                  <a:pt x="650" y="2051"/>
                  <a:pt x="659" y="2031"/>
                  <a:pt x="667" y="2011"/>
                </a:cubicBezTo>
                <a:cubicBezTo>
                  <a:pt x="674" y="1991"/>
                  <a:pt x="683" y="1971"/>
                  <a:pt x="694" y="1952"/>
                </a:cubicBezTo>
                <a:cubicBezTo>
                  <a:pt x="704" y="1933"/>
                  <a:pt x="714" y="1914"/>
                  <a:pt x="724" y="1896"/>
                </a:cubicBezTo>
                <a:close/>
                <a:moveTo>
                  <a:pt x="359" y="1872"/>
                </a:moveTo>
                <a:cubicBezTo>
                  <a:pt x="349" y="1890"/>
                  <a:pt x="342" y="1904"/>
                  <a:pt x="335" y="1916"/>
                </a:cubicBezTo>
                <a:lnTo>
                  <a:pt x="323" y="1939"/>
                </a:lnTo>
                <a:lnTo>
                  <a:pt x="319" y="1947"/>
                </a:lnTo>
                <a:lnTo>
                  <a:pt x="303" y="1972"/>
                </a:lnTo>
                <a:lnTo>
                  <a:pt x="319" y="1947"/>
                </a:lnTo>
                <a:lnTo>
                  <a:pt x="323" y="1939"/>
                </a:lnTo>
                <a:lnTo>
                  <a:pt x="336" y="1916"/>
                </a:lnTo>
                <a:cubicBezTo>
                  <a:pt x="343" y="1904"/>
                  <a:pt x="350" y="1889"/>
                  <a:pt x="359" y="1872"/>
                </a:cubicBezTo>
                <a:close/>
                <a:moveTo>
                  <a:pt x="987" y="1866"/>
                </a:moveTo>
                <a:lnTo>
                  <a:pt x="930" y="1970"/>
                </a:lnTo>
                <a:cubicBezTo>
                  <a:pt x="918" y="2000"/>
                  <a:pt x="904" y="2030"/>
                  <a:pt x="888" y="2058"/>
                </a:cubicBezTo>
                <a:cubicBezTo>
                  <a:pt x="904" y="2030"/>
                  <a:pt x="918" y="2000"/>
                  <a:pt x="930" y="1970"/>
                </a:cubicBezTo>
                <a:lnTo>
                  <a:pt x="987" y="1866"/>
                </a:lnTo>
                <a:close/>
                <a:moveTo>
                  <a:pt x="923" y="1828"/>
                </a:moveTo>
                <a:lnTo>
                  <a:pt x="910" y="1856"/>
                </a:lnTo>
                <a:lnTo>
                  <a:pt x="891" y="1890"/>
                </a:lnTo>
                <a:lnTo>
                  <a:pt x="910" y="1856"/>
                </a:lnTo>
                <a:lnTo>
                  <a:pt x="923" y="1828"/>
                </a:lnTo>
                <a:close/>
                <a:moveTo>
                  <a:pt x="923" y="1827"/>
                </a:moveTo>
                <a:cubicBezTo>
                  <a:pt x="921" y="1826"/>
                  <a:pt x="898" y="1862"/>
                  <a:pt x="892" y="1867"/>
                </a:cubicBezTo>
                <a:cubicBezTo>
                  <a:pt x="898" y="1862"/>
                  <a:pt x="921" y="1826"/>
                  <a:pt x="923" y="1827"/>
                </a:cubicBezTo>
                <a:close/>
                <a:moveTo>
                  <a:pt x="663" y="1823"/>
                </a:moveTo>
                <a:cubicBezTo>
                  <a:pt x="649" y="1845"/>
                  <a:pt x="627" y="1890"/>
                  <a:pt x="605" y="1933"/>
                </a:cubicBezTo>
                <a:cubicBezTo>
                  <a:pt x="627" y="1889"/>
                  <a:pt x="649" y="1845"/>
                  <a:pt x="663" y="1823"/>
                </a:cubicBezTo>
                <a:close/>
                <a:moveTo>
                  <a:pt x="5501" y="1816"/>
                </a:moveTo>
                <a:lnTo>
                  <a:pt x="5503" y="1824"/>
                </a:lnTo>
                <a:cubicBezTo>
                  <a:pt x="5508" y="1832"/>
                  <a:pt x="5512" y="1840"/>
                  <a:pt x="5516" y="1848"/>
                </a:cubicBezTo>
                <a:cubicBezTo>
                  <a:pt x="5528" y="1868"/>
                  <a:pt x="5540" y="1887"/>
                  <a:pt x="5548" y="1904"/>
                </a:cubicBezTo>
                <a:cubicBezTo>
                  <a:pt x="5554" y="1915"/>
                  <a:pt x="5558" y="1926"/>
                  <a:pt x="5561" y="1938"/>
                </a:cubicBezTo>
                <a:cubicBezTo>
                  <a:pt x="5552" y="1924"/>
                  <a:pt x="5542" y="1906"/>
                  <a:pt x="5531" y="1888"/>
                </a:cubicBezTo>
                <a:cubicBezTo>
                  <a:pt x="5519" y="1869"/>
                  <a:pt x="5507" y="1848"/>
                  <a:pt x="5493" y="1826"/>
                </a:cubicBezTo>
                <a:cubicBezTo>
                  <a:pt x="5480" y="1814"/>
                  <a:pt x="5525" y="1898"/>
                  <a:pt x="5517" y="1894"/>
                </a:cubicBezTo>
                <a:cubicBezTo>
                  <a:pt x="5510" y="1889"/>
                  <a:pt x="5510" y="1895"/>
                  <a:pt x="5490" y="1861"/>
                </a:cubicBezTo>
                <a:lnTo>
                  <a:pt x="5486" y="1867"/>
                </a:lnTo>
                <a:cubicBezTo>
                  <a:pt x="5496" y="1885"/>
                  <a:pt x="5507" y="1902"/>
                  <a:pt x="5516" y="1921"/>
                </a:cubicBezTo>
                <a:lnTo>
                  <a:pt x="5544" y="1976"/>
                </a:lnTo>
                <a:cubicBezTo>
                  <a:pt x="5556" y="1998"/>
                  <a:pt x="5565" y="2014"/>
                  <a:pt x="5571" y="2026"/>
                </a:cubicBezTo>
                <a:cubicBezTo>
                  <a:pt x="5576" y="2035"/>
                  <a:pt x="5580" y="2043"/>
                  <a:pt x="5583" y="2052"/>
                </a:cubicBezTo>
                <a:cubicBezTo>
                  <a:pt x="5586" y="2063"/>
                  <a:pt x="5583" y="2062"/>
                  <a:pt x="5576" y="2060"/>
                </a:cubicBezTo>
                <a:lnTo>
                  <a:pt x="5576" y="2070"/>
                </a:lnTo>
                <a:cubicBezTo>
                  <a:pt x="5583" y="2091"/>
                  <a:pt x="5592" y="2114"/>
                  <a:pt x="5603" y="2138"/>
                </a:cubicBezTo>
                <a:cubicBezTo>
                  <a:pt x="5614" y="2161"/>
                  <a:pt x="5623" y="2187"/>
                  <a:pt x="5634" y="2213"/>
                </a:cubicBezTo>
                <a:lnTo>
                  <a:pt x="5644" y="2240"/>
                </a:lnTo>
                <a:lnTo>
                  <a:pt x="5634" y="2245"/>
                </a:lnTo>
                <a:lnTo>
                  <a:pt x="5611" y="2186"/>
                </a:lnTo>
                <a:lnTo>
                  <a:pt x="5600" y="2157"/>
                </a:lnTo>
                <a:lnTo>
                  <a:pt x="5587" y="2128"/>
                </a:lnTo>
                <a:cubicBezTo>
                  <a:pt x="5580" y="2121"/>
                  <a:pt x="5561" y="2083"/>
                  <a:pt x="5547" y="2057"/>
                </a:cubicBezTo>
                <a:cubicBezTo>
                  <a:pt x="5542" y="2048"/>
                  <a:pt x="5537" y="2040"/>
                  <a:pt x="5530" y="2032"/>
                </a:cubicBezTo>
                <a:cubicBezTo>
                  <a:pt x="5528" y="2029"/>
                  <a:pt x="5529" y="2034"/>
                  <a:pt x="5536" y="2052"/>
                </a:cubicBezTo>
                <a:cubicBezTo>
                  <a:pt x="5558" y="2111"/>
                  <a:pt x="5591" y="2156"/>
                  <a:pt x="5616" y="2219"/>
                </a:cubicBezTo>
                <a:cubicBezTo>
                  <a:pt x="5678" y="2392"/>
                  <a:pt x="5707" y="2439"/>
                  <a:pt x="5745" y="2585"/>
                </a:cubicBezTo>
                <a:cubicBezTo>
                  <a:pt x="5760" y="2637"/>
                  <a:pt x="5779" y="2740"/>
                  <a:pt x="5783" y="2731"/>
                </a:cubicBezTo>
                <a:lnTo>
                  <a:pt x="5783" y="2731"/>
                </a:lnTo>
                <a:cubicBezTo>
                  <a:pt x="5783" y="2709"/>
                  <a:pt x="5780" y="2687"/>
                  <a:pt x="5775" y="2665"/>
                </a:cubicBezTo>
                <a:cubicBezTo>
                  <a:pt x="5770" y="2631"/>
                  <a:pt x="5760" y="2592"/>
                  <a:pt x="5754" y="2562"/>
                </a:cubicBezTo>
                <a:lnTo>
                  <a:pt x="5752" y="2535"/>
                </a:lnTo>
                <a:cubicBezTo>
                  <a:pt x="5760" y="2557"/>
                  <a:pt x="5761" y="2555"/>
                  <a:pt x="5759" y="2541"/>
                </a:cubicBezTo>
                <a:cubicBezTo>
                  <a:pt x="5758" y="2534"/>
                  <a:pt x="5756" y="2524"/>
                  <a:pt x="5753" y="2513"/>
                </a:cubicBezTo>
                <a:cubicBezTo>
                  <a:pt x="5750" y="2501"/>
                  <a:pt x="5747" y="2489"/>
                  <a:pt x="5744" y="2476"/>
                </a:cubicBezTo>
                <a:cubicBezTo>
                  <a:pt x="5742" y="2449"/>
                  <a:pt x="5764" y="2504"/>
                  <a:pt x="5740" y="2407"/>
                </a:cubicBezTo>
                <a:lnTo>
                  <a:pt x="5741" y="2403"/>
                </a:lnTo>
                <a:lnTo>
                  <a:pt x="5717" y="2327"/>
                </a:lnTo>
                <a:cubicBezTo>
                  <a:pt x="5710" y="2304"/>
                  <a:pt x="5703" y="2282"/>
                  <a:pt x="5698" y="2263"/>
                </a:cubicBezTo>
                <a:cubicBezTo>
                  <a:pt x="5703" y="2282"/>
                  <a:pt x="5710" y="2303"/>
                  <a:pt x="5717" y="2327"/>
                </a:cubicBezTo>
                <a:lnTo>
                  <a:pt x="5741" y="2403"/>
                </a:lnTo>
                <a:lnTo>
                  <a:pt x="5742" y="2401"/>
                </a:lnTo>
                <a:cubicBezTo>
                  <a:pt x="5740" y="2381"/>
                  <a:pt x="5737" y="2361"/>
                  <a:pt x="5732" y="2341"/>
                </a:cubicBezTo>
                <a:cubicBezTo>
                  <a:pt x="5728" y="2327"/>
                  <a:pt x="5723" y="2311"/>
                  <a:pt x="5717" y="2291"/>
                </a:cubicBezTo>
                <a:lnTo>
                  <a:pt x="5707" y="2258"/>
                </a:lnTo>
                <a:cubicBezTo>
                  <a:pt x="5703" y="2246"/>
                  <a:pt x="5698" y="2233"/>
                  <a:pt x="5693" y="2219"/>
                </a:cubicBezTo>
                <a:lnTo>
                  <a:pt x="5696" y="2201"/>
                </a:lnTo>
                <a:cubicBezTo>
                  <a:pt x="5731" y="2267"/>
                  <a:pt x="5734" y="2260"/>
                  <a:pt x="5684" y="2125"/>
                </a:cubicBezTo>
                <a:lnTo>
                  <a:pt x="5632" y="2005"/>
                </a:lnTo>
                <a:lnTo>
                  <a:pt x="5588" y="1920"/>
                </a:lnTo>
                <a:lnTo>
                  <a:pt x="5574" y="1889"/>
                </a:lnTo>
                <a:cubicBezTo>
                  <a:pt x="5571" y="1883"/>
                  <a:pt x="5567" y="1877"/>
                  <a:pt x="5563" y="1871"/>
                </a:cubicBezTo>
                <a:cubicBezTo>
                  <a:pt x="5539" y="1846"/>
                  <a:pt x="5586" y="1950"/>
                  <a:pt x="5501" y="1816"/>
                </a:cubicBezTo>
                <a:close/>
                <a:moveTo>
                  <a:pt x="886" y="1812"/>
                </a:moveTo>
                <a:cubicBezTo>
                  <a:pt x="849" y="1890"/>
                  <a:pt x="801" y="1981"/>
                  <a:pt x="751" y="2096"/>
                </a:cubicBezTo>
                <a:cubicBezTo>
                  <a:pt x="801" y="1981"/>
                  <a:pt x="849" y="1890"/>
                  <a:pt x="886" y="1812"/>
                </a:cubicBezTo>
                <a:close/>
                <a:moveTo>
                  <a:pt x="375" y="1797"/>
                </a:moveTo>
                <a:cubicBezTo>
                  <a:pt x="372" y="1797"/>
                  <a:pt x="363" y="1810"/>
                  <a:pt x="352" y="1827"/>
                </a:cubicBezTo>
                <a:cubicBezTo>
                  <a:pt x="335" y="1864"/>
                  <a:pt x="322" y="1889"/>
                  <a:pt x="310" y="1914"/>
                </a:cubicBezTo>
                <a:cubicBezTo>
                  <a:pt x="298" y="1938"/>
                  <a:pt x="286" y="1959"/>
                  <a:pt x="274" y="1990"/>
                </a:cubicBezTo>
                <a:cubicBezTo>
                  <a:pt x="274" y="1997"/>
                  <a:pt x="278" y="1995"/>
                  <a:pt x="257" y="2052"/>
                </a:cubicBezTo>
                <a:cubicBezTo>
                  <a:pt x="246" y="2076"/>
                  <a:pt x="238" y="2102"/>
                  <a:pt x="233" y="2128"/>
                </a:cubicBezTo>
                <a:lnTo>
                  <a:pt x="234" y="2139"/>
                </a:lnTo>
                <a:lnTo>
                  <a:pt x="234" y="2139"/>
                </a:lnTo>
                <a:cubicBezTo>
                  <a:pt x="227" y="2165"/>
                  <a:pt x="219" y="2190"/>
                  <a:pt x="212" y="2215"/>
                </a:cubicBezTo>
                <a:cubicBezTo>
                  <a:pt x="206" y="2235"/>
                  <a:pt x="200" y="2255"/>
                  <a:pt x="195" y="2275"/>
                </a:cubicBezTo>
                <a:lnTo>
                  <a:pt x="179" y="2333"/>
                </a:lnTo>
                <a:lnTo>
                  <a:pt x="174" y="2349"/>
                </a:lnTo>
                <a:cubicBezTo>
                  <a:pt x="162" y="2372"/>
                  <a:pt x="169" y="2336"/>
                  <a:pt x="176" y="2293"/>
                </a:cubicBezTo>
                <a:cubicBezTo>
                  <a:pt x="183" y="2250"/>
                  <a:pt x="197" y="2202"/>
                  <a:pt x="192" y="2198"/>
                </a:cubicBezTo>
                <a:cubicBezTo>
                  <a:pt x="181" y="2228"/>
                  <a:pt x="172" y="2258"/>
                  <a:pt x="164" y="2289"/>
                </a:cubicBezTo>
                <a:cubicBezTo>
                  <a:pt x="156" y="2317"/>
                  <a:pt x="149" y="2347"/>
                  <a:pt x="141" y="2378"/>
                </a:cubicBezTo>
                <a:cubicBezTo>
                  <a:pt x="137" y="2386"/>
                  <a:pt x="134" y="2397"/>
                  <a:pt x="132" y="2406"/>
                </a:cubicBezTo>
                <a:cubicBezTo>
                  <a:pt x="127" y="2423"/>
                  <a:pt x="123" y="2439"/>
                  <a:pt x="118" y="2454"/>
                </a:cubicBezTo>
                <a:cubicBezTo>
                  <a:pt x="112" y="2477"/>
                  <a:pt x="105" y="2498"/>
                  <a:pt x="100" y="2515"/>
                </a:cubicBezTo>
                <a:cubicBezTo>
                  <a:pt x="96" y="2528"/>
                  <a:pt x="92" y="2540"/>
                  <a:pt x="87" y="2552"/>
                </a:cubicBezTo>
                <a:lnTo>
                  <a:pt x="85" y="2556"/>
                </a:lnTo>
                <a:lnTo>
                  <a:pt x="80" y="2556"/>
                </a:lnTo>
                <a:lnTo>
                  <a:pt x="87" y="2518"/>
                </a:lnTo>
                <a:lnTo>
                  <a:pt x="93" y="2482"/>
                </a:lnTo>
                <a:cubicBezTo>
                  <a:pt x="98" y="2456"/>
                  <a:pt x="103" y="2431"/>
                  <a:pt x="107" y="2413"/>
                </a:cubicBezTo>
                <a:lnTo>
                  <a:pt x="106" y="2413"/>
                </a:lnTo>
                <a:cubicBezTo>
                  <a:pt x="103" y="2431"/>
                  <a:pt x="98" y="2456"/>
                  <a:pt x="93" y="2482"/>
                </a:cubicBezTo>
                <a:lnTo>
                  <a:pt x="87" y="2518"/>
                </a:lnTo>
                <a:lnTo>
                  <a:pt x="79" y="2557"/>
                </a:lnTo>
                <a:cubicBezTo>
                  <a:pt x="81" y="2560"/>
                  <a:pt x="82" y="2560"/>
                  <a:pt x="85" y="2557"/>
                </a:cubicBezTo>
                <a:lnTo>
                  <a:pt x="85" y="2556"/>
                </a:lnTo>
                <a:lnTo>
                  <a:pt x="85" y="2556"/>
                </a:lnTo>
                <a:lnTo>
                  <a:pt x="87" y="2552"/>
                </a:lnTo>
                <a:cubicBezTo>
                  <a:pt x="92" y="2540"/>
                  <a:pt x="97" y="2527"/>
                  <a:pt x="100" y="2514"/>
                </a:cubicBezTo>
                <a:cubicBezTo>
                  <a:pt x="106" y="2497"/>
                  <a:pt x="112" y="2477"/>
                  <a:pt x="119" y="2453"/>
                </a:cubicBezTo>
                <a:cubicBezTo>
                  <a:pt x="123" y="2438"/>
                  <a:pt x="127" y="2422"/>
                  <a:pt x="132" y="2406"/>
                </a:cubicBezTo>
                <a:cubicBezTo>
                  <a:pt x="135" y="2397"/>
                  <a:pt x="138" y="2387"/>
                  <a:pt x="141" y="2377"/>
                </a:cubicBezTo>
                <a:cubicBezTo>
                  <a:pt x="143" y="2391"/>
                  <a:pt x="145" y="2405"/>
                  <a:pt x="149" y="2419"/>
                </a:cubicBezTo>
                <a:lnTo>
                  <a:pt x="153" y="2419"/>
                </a:lnTo>
                <a:cubicBezTo>
                  <a:pt x="160" y="2396"/>
                  <a:pt x="168" y="2372"/>
                  <a:pt x="175" y="2349"/>
                </a:cubicBezTo>
                <a:lnTo>
                  <a:pt x="179" y="2333"/>
                </a:lnTo>
                <a:lnTo>
                  <a:pt x="196" y="2276"/>
                </a:lnTo>
                <a:lnTo>
                  <a:pt x="196" y="2275"/>
                </a:lnTo>
                <a:lnTo>
                  <a:pt x="202" y="2278"/>
                </a:lnTo>
                <a:cubicBezTo>
                  <a:pt x="205" y="2294"/>
                  <a:pt x="198" y="2343"/>
                  <a:pt x="206" y="2342"/>
                </a:cubicBezTo>
                <a:cubicBezTo>
                  <a:pt x="198" y="2343"/>
                  <a:pt x="205" y="2294"/>
                  <a:pt x="202" y="2278"/>
                </a:cubicBezTo>
                <a:lnTo>
                  <a:pt x="196" y="2275"/>
                </a:lnTo>
                <a:lnTo>
                  <a:pt x="212" y="2216"/>
                </a:lnTo>
                <a:cubicBezTo>
                  <a:pt x="220" y="2191"/>
                  <a:pt x="228" y="2166"/>
                  <a:pt x="235" y="2141"/>
                </a:cubicBezTo>
                <a:lnTo>
                  <a:pt x="234" y="2139"/>
                </a:lnTo>
                <a:lnTo>
                  <a:pt x="260" y="2070"/>
                </a:lnTo>
                <a:lnTo>
                  <a:pt x="289" y="2003"/>
                </a:lnTo>
                <a:cubicBezTo>
                  <a:pt x="301" y="1968"/>
                  <a:pt x="316" y="1934"/>
                  <a:pt x="331" y="1900"/>
                </a:cubicBezTo>
                <a:cubicBezTo>
                  <a:pt x="345" y="1866"/>
                  <a:pt x="359" y="1831"/>
                  <a:pt x="376" y="1798"/>
                </a:cubicBezTo>
                <a:cubicBezTo>
                  <a:pt x="376" y="1797"/>
                  <a:pt x="376" y="1797"/>
                  <a:pt x="375" y="1797"/>
                </a:cubicBezTo>
                <a:close/>
                <a:moveTo>
                  <a:pt x="5612" y="1782"/>
                </a:moveTo>
                <a:cubicBezTo>
                  <a:pt x="5617" y="1793"/>
                  <a:pt x="5624" y="1806"/>
                  <a:pt x="5633" y="1823"/>
                </a:cubicBezTo>
                <a:cubicBezTo>
                  <a:pt x="5639" y="1832"/>
                  <a:pt x="5644" y="1842"/>
                  <a:pt x="5649" y="1852"/>
                </a:cubicBezTo>
                <a:cubicBezTo>
                  <a:pt x="5644" y="1842"/>
                  <a:pt x="5639" y="1833"/>
                  <a:pt x="5633" y="1823"/>
                </a:cubicBezTo>
                <a:cubicBezTo>
                  <a:pt x="5624" y="1806"/>
                  <a:pt x="5617" y="1793"/>
                  <a:pt x="5612" y="1782"/>
                </a:cubicBezTo>
                <a:close/>
                <a:moveTo>
                  <a:pt x="340" y="1780"/>
                </a:moveTo>
                <a:cubicBezTo>
                  <a:pt x="336" y="1795"/>
                  <a:pt x="330" y="1810"/>
                  <a:pt x="323" y="1823"/>
                </a:cubicBezTo>
                <a:lnTo>
                  <a:pt x="324" y="1823"/>
                </a:lnTo>
                <a:cubicBezTo>
                  <a:pt x="331" y="1810"/>
                  <a:pt x="336" y="1795"/>
                  <a:pt x="340" y="1780"/>
                </a:cubicBezTo>
                <a:close/>
                <a:moveTo>
                  <a:pt x="838" y="1776"/>
                </a:moveTo>
                <a:lnTo>
                  <a:pt x="774" y="1886"/>
                </a:lnTo>
                <a:lnTo>
                  <a:pt x="774" y="1886"/>
                </a:lnTo>
                <a:lnTo>
                  <a:pt x="838" y="1776"/>
                </a:lnTo>
                <a:close/>
                <a:moveTo>
                  <a:pt x="549" y="1689"/>
                </a:moveTo>
                <a:cubicBezTo>
                  <a:pt x="539" y="1701"/>
                  <a:pt x="536" y="1701"/>
                  <a:pt x="538" y="1692"/>
                </a:cubicBezTo>
                <a:lnTo>
                  <a:pt x="538" y="1691"/>
                </a:lnTo>
                <a:lnTo>
                  <a:pt x="539" y="1698"/>
                </a:lnTo>
                <a:cubicBezTo>
                  <a:pt x="541" y="1698"/>
                  <a:pt x="544" y="1695"/>
                  <a:pt x="549" y="1689"/>
                </a:cubicBezTo>
                <a:close/>
                <a:moveTo>
                  <a:pt x="631" y="1653"/>
                </a:moveTo>
                <a:cubicBezTo>
                  <a:pt x="623" y="1666"/>
                  <a:pt x="611" y="1687"/>
                  <a:pt x="606" y="1693"/>
                </a:cubicBezTo>
                <a:cubicBezTo>
                  <a:pt x="610" y="1687"/>
                  <a:pt x="623" y="1666"/>
                  <a:pt x="631" y="1653"/>
                </a:cubicBezTo>
                <a:close/>
                <a:moveTo>
                  <a:pt x="555" y="1644"/>
                </a:moveTo>
                <a:lnTo>
                  <a:pt x="538" y="1691"/>
                </a:lnTo>
                <a:lnTo>
                  <a:pt x="538" y="1691"/>
                </a:lnTo>
                <a:cubicBezTo>
                  <a:pt x="539" y="1682"/>
                  <a:pt x="546" y="1665"/>
                  <a:pt x="555" y="1644"/>
                </a:cubicBezTo>
                <a:close/>
                <a:moveTo>
                  <a:pt x="5586" y="1622"/>
                </a:moveTo>
                <a:lnTo>
                  <a:pt x="5620" y="1675"/>
                </a:lnTo>
                <a:cubicBezTo>
                  <a:pt x="5635" y="1697"/>
                  <a:pt x="5648" y="1721"/>
                  <a:pt x="5658" y="1745"/>
                </a:cubicBezTo>
                <a:cubicBezTo>
                  <a:pt x="5648" y="1721"/>
                  <a:pt x="5635" y="1697"/>
                  <a:pt x="5620" y="1675"/>
                </a:cubicBezTo>
                <a:lnTo>
                  <a:pt x="5586" y="1622"/>
                </a:lnTo>
                <a:close/>
                <a:moveTo>
                  <a:pt x="1062" y="1620"/>
                </a:moveTo>
                <a:cubicBezTo>
                  <a:pt x="1042" y="1649"/>
                  <a:pt x="1023" y="1676"/>
                  <a:pt x="1015" y="1689"/>
                </a:cubicBezTo>
                <a:cubicBezTo>
                  <a:pt x="1023" y="1675"/>
                  <a:pt x="1042" y="1649"/>
                  <a:pt x="1062" y="1620"/>
                </a:cubicBezTo>
                <a:close/>
                <a:moveTo>
                  <a:pt x="344" y="1493"/>
                </a:moveTo>
                <a:cubicBezTo>
                  <a:pt x="335" y="1510"/>
                  <a:pt x="317" y="1544"/>
                  <a:pt x="295" y="1582"/>
                </a:cubicBezTo>
                <a:cubicBezTo>
                  <a:pt x="295" y="1587"/>
                  <a:pt x="298" y="1584"/>
                  <a:pt x="306" y="1573"/>
                </a:cubicBezTo>
                <a:lnTo>
                  <a:pt x="306" y="1573"/>
                </a:lnTo>
                <a:lnTo>
                  <a:pt x="306" y="1573"/>
                </a:lnTo>
                <a:cubicBezTo>
                  <a:pt x="313" y="1563"/>
                  <a:pt x="324" y="1545"/>
                  <a:pt x="338" y="1522"/>
                </a:cubicBezTo>
                <a:lnTo>
                  <a:pt x="306" y="1573"/>
                </a:lnTo>
                <a:lnTo>
                  <a:pt x="295" y="1582"/>
                </a:lnTo>
                <a:cubicBezTo>
                  <a:pt x="317" y="1544"/>
                  <a:pt x="336" y="1510"/>
                  <a:pt x="344" y="1493"/>
                </a:cubicBezTo>
                <a:close/>
                <a:moveTo>
                  <a:pt x="719" y="1480"/>
                </a:moveTo>
                <a:cubicBezTo>
                  <a:pt x="715" y="1485"/>
                  <a:pt x="712" y="1489"/>
                  <a:pt x="709" y="1492"/>
                </a:cubicBezTo>
                <a:lnTo>
                  <a:pt x="710" y="1491"/>
                </a:lnTo>
                <a:lnTo>
                  <a:pt x="719" y="1480"/>
                </a:lnTo>
                <a:close/>
                <a:moveTo>
                  <a:pt x="385" y="1438"/>
                </a:moveTo>
                <a:cubicBezTo>
                  <a:pt x="375" y="1453"/>
                  <a:pt x="366" y="1469"/>
                  <a:pt x="358" y="1485"/>
                </a:cubicBezTo>
                <a:lnTo>
                  <a:pt x="358" y="1485"/>
                </a:lnTo>
                <a:cubicBezTo>
                  <a:pt x="366" y="1469"/>
                  <a:pt x="375" y="1453"/>
                  <a:pt x="385" y="1438"/>
                </a:cubicBezTo>
                <a:close/>
                <a:moveTo>
                  <a:pt x="740" y="1425"/>
                </a:moveTo>
                <a:lnTo>
                  <a:pt x="710" y="1491"/>
                </a:lnTo>
                <a:lnTo>
                  <a:pt x="709" y="1491"/>
                </a:lnTo>
                <a:lnTo>
                  <a:pt x="740" y="1425"/>
                </a:lnTo>
                <a:close/>
                <a:moveTo>
                  <a:pt x="767" y="1414"/>
                </a:moveTo>
                <a:cubicBezTo>
                  <a:pt x="752" y="1435"/>
                  <a:pt x="731" y="1463"/>
                  <a:pt x="718" y="1481"/>
                </a:cubicBezTo>
                <a:cubicBezTo>
                  <a:pt x="731" y="1463"/>
                  <a:pt x="752" y="1434"/>
                  <a:pt x="767" y="1414"/>
                </a:cubicBezTo>
                <a:close/>
                <a:moveTo>
                  <a:pt x="779" y="1408"/>
                </a:moveTo>
                <a:lnTo>
                  <a:pt x="780" y="1408"/>
                </a:lnTo>
                <a:lnTo>
                  <a:pt x="783" y="1410"/>
                </a:lnTo>
                <a:lnTo>
                  <a:pt x="783" y="1410"/>
                </a:lnTo>
                <a:lnTo>
                  <a:pt x="780" y="1408"/>
                </a:lnTo>
                <a:lnTo>
                  <a:pt x="779" y="1408"/>
                </a:lnTo>
                <a:close/>
                <a:moveTo>
                  <a:pt x="787" y="1406"/>
                </a:moveTo>
                <a:lnTo>
                  <a:pt x="783" y="1410"/>
                </a:lnTo>
                <a:lnTo>
                  <a:pt x="783" y="1410"/>
                </a:lnTo>
                <a:lnTo>
                  <a:pt x="787" y="1406"/>
                </a:lnTo>
                <a:close/>
                <a:moveTo>
                  <a:pt x="798" y="1395"/>
                </a:moveTo>
                <a:lnTo>
                  <a:pt x="787" y="1406"/>
                </a:lnTo>
                <a:lnTo>
                  <a:pt x="788" y="1404"/>
                </a:lnTo>
                <a:cubicBezTo>
                  <a:pt x="792" y="1400"/>
                  <a:pt x="795" y="1398"/>
                  <a:pt x="797" y="1395"/>
                </a:cubicBezTo>
                <a:lnTo>
                  <a:pt x="798" y="1395"/>
                </a:lnTo>
                <a:close/>
                <a:moveTo>
                  <a:pt x="807" y="1388"/>
                </a:moveTo>
                <a:cubicBezTo>
                  <a:pt x="809" y="1388"/>
                  <a:pt x="807" y="1393"/>
                  <a:pt x="809" y="1394"/>
                </a:cubicBezTo>
                <a:cubicBezTo>
                  <a:pt x="807" y="1393"/>
                  <a:pt x="811" y="1382"/>
                  <a:pt x="800" y="1392"/>
                </a:cubicBezTo>
                <a:lnTo>
                  <a:pt x="798" y="1395"/>
                </a:lnTo>
                <a:lnTo>
                  <a:pt x="800" y="1392"/>
                </a:lnTo>
                <a:cubicBezTo>
                  <a:pt x="804" y="1389"/>
                  <a:pt x="806" y="1388"/>
                  <a:pt x="807" y="1388"/>
                </a:cubicBezTo>
                <a:close/>
                <a:moveTo>
                  <a:pt x="5728" y="1385"/>
                </a:moveTo>
                <a:cubicBezTo>
                  <a:pt x="5727" y="1385"/>
                  <a:pt x="5727" y="1386"/>
                  <a:pt x="5727" y="1388"/>
                </a:cubicBezTo>
                <a:cubicBezTo>
                  <a:pt x="5727" y="1382"/>
                  <a:pt x="5734" y="1388"/>
                  <a:pt x="5744" y="1400"/>
                </a:cubicBezTo>
                <a:cubicBezTo>
                  <a:pt x="5739" y="1393"/>
                  <a:pt x="5735" y="1389"/>
                  <a:pt x="5732" y="1387"/>
                </a:cubicBezTo>
                <a:cubicBezTo>
                  <a:pt x="5730" y="1386"/>
                  <a:pt x="5729" y="1385"/>
                  <a:pt x="5728" y="1385"/>
                </a:cubicBezTo>
                <a:close/>
                <a:moveTo>
                  <a:pt x="5697" y="1366"/>
                </a:moveTo>
                <a:lnTo>
                  <a:pt x="5761" y="1458"/>
                </a:lnTo>
                <a:lnTo>
                  <a:pt x="5752" y="1458"/>
                </a:lnTo>
                <a:cubicBezTo>
                  <a:pt x="5750" y="1458"/>
                  <a:pt x="5750" y="1459"/>
                  <a:pt x="5750" y="1462"/>
                </a:cubicBezTo>
                <a:lnTo>
                  <a:pt x="5750" y="1462"/>
                </a:lnTo>
                <a:lnTo>
                  <a:pt x="5750" y="1462"/>
                </a:lnTo>
                <a:cubicBezTo>
                  <a:pt x="5751" y="1466"/>
                  <a:pt x="5753" y="1471"/>
                  <a:pt x="5758" y="1481"/>
                </a:cubicBezTo>
                <a:lnTo>
                  <a:pt x="5750" y="1462"/>
                </a:lnTo>
                <a:lnTo>
                  <a:pt x="5752" y="1458"/>
                </a:lnTo>
                <a:cubicBezTo>
                  <a:pt x="5755" y="1458"/>
                  <a:pt x="5761" y="1462"/>
                  <a:pt x="5762" y="1458"/>
                </a:cubicBezTo>
                <a:lnTo>
                  <a:pt x="5761" y="1458"/>
                </a:lnTo>
                <a:lnTo>
                  <a:pt x="5762" y="1458"/>
                </a:lnTo>
                <a:cubicBezTo>
                  <a:pt x="5742" y="1426"/>
                  <a:pt x="5718" y="1396"/>
                  <a:pt x="5697" y="1366"/>
                </a:cubicBezTo>
                <a:close/>
                <a:moveTo>
                  <a:pt x="1275" y="1350"/>
                </a:moveTo>
                <a:lnTo>
                  <a:pt x="1275" y="1350"/>
                </a:lnTo>
                <a:lnTo>
                  <a:pt x="1249" y="1371"/>
                </a:lnTo>
                <a:lnTo>
                  <a:pt x="1275" y="1350"/>
                </a:lnTo>
                <a:close/>
                <a:moveTo>
                  <a:pt x="5376" y="1340"/>
                </a:moveTo>
                <a:lnTo>
                  <a:pt x="5383" y="1348"/>
                </a:lnTo>
                <a:cubicBezTo>
                  <a:pt x="5406" y="1375"/>
                  <a:pt x="5428" y="1402"/>
                  <a:pt x="5449" y="1430"/>
                </a:cubicBezTo>
                <a:cubicBezTo>
                  <a:pt x="5428" y="1402"/>
                  <a:pt x="5406" y="1375"/>
                  <a:pt x="5383" y="1348"/>
                </a:cubicBezTo>
                <a:lnTo>
                  <a:pt x="5376" y="1340"/>
                </a:lnTo>
                <a:close/>
                <a:moveTo>
                  <a:pt x="5421" y="1330"/>
                </a:moveTo>
                <a:lnTo>
                  <a:pt x="5450" y="1366"/>
                </a:lnTo>
                <a:cubicBezTo>
                  <a:pt x="5451" y="1366"/>
                  <a:pt x="5452" y="1366"/>
                  <a:pt x="5454" y="1367"/>
                </a:cubicBezTo>
                <a:cubicBezTo>
                  <a:pt x="5452" y="1366"/>
                  <a:pt x="5450" y="1366"/>
                  <a:pt x="5450" y="1366"/>
                </a:cubicBezTo>
                <a:lnTo>
                  <a:pt x="5421" y="1330"/>
                </a:lnTo>
                <a:close/>
                <a:moveTo>
                  <a:pt x="5613" y="1290"/>
                </a:moveTo>
                <a:cubicBezTo>
                  <a:pt x="5618" y="1297"/>
                  <a:pt x="5624" y="1307"/>
                  <a:pt x="5631" y="1318"/>
                </a:cubicBezTo>
                <a:cubicBezTo>
                  <a:pt x="5626" y="1307"/>
                  <a:pt x="5619" y="1297"/>
                  <a:pt x="5614" y="1290"/>
                </a:cubicBezTo>
                <a:lnTo>
                  <a:pt x="5613" y="1290"/>
                </a:lnTo>
                <a:close/>
                <a:moveTo>
                  <a:pt x="5359" y="1282"/>
                </a:moveTo>
                <a:lnTo>
                  <a:pt x="5360" y="1284"/>
                </a:lnTo>
                <a:cubicBezTo>
                  <a:pt x="5361" y="1286"/>
                  <a:pt x="5361" y="1287"/>
                  <a:pt x="5362" y="1288"/>
                </a:cubicBezTo>
                <a:lnTo>
                  <a:pt x="5359" y="1282"/>
                </a:lnTo>
                <a:close/>
                <a:moveTo>
                  <a:pt x="5654" y="1273"/>
                </a:moveTo>
                <a:cubicBezTo>
                  <a:pt x="5654" y="1273"/>
                  <a:pt x="5654" y="1273"/>
                  <a:pt x="5654" y="1274"/>
                </a:cubicBezTo>
                <a:lnTo>
                  <a:pt x="5654" y="1273"/>
                </a:lnTo>
                <a:lnTo>
                  <a:pt x="5655" y="1274"/>
                </a:lnTo>
                <a:cubicBezTo>
                  <a:pt x="5662" y="1277"/>
                  <a:pt x="5686" y="1300"/>
                  <a:pt x="5722" y="1346"/>
                </a:cubicBezTo>
                <a:cubicBezTo>
                  <a:pt x="5684" y="1297"/>
                  <a:pt x="5659" y="1274"/>
                  <a:pt x="5654" y="1273"/>
                </a:cubicBezTo>
                <a:lnTo>
                  <a:pt x="5654" y="1273"/>
                </a:lnTo>
                <a:lnTo>
                  <a:pt x="5654" y="1273"/>
                </a:lnTo>
                <a:close/>
                <a:moveTo>
                  <a:pt x="5353" y="1272"/>
                </a:moveTo>
                <a:lnTo>
                  <a:pt x="5383" y="1297"/>
                </a:lnTo>
                <a:lnTo>
                  <a:pt x="5353" y="1272"/>
                </a:lnTo>
                <a:lnTo>
                  <a:pt x="5353" y="1272"/>
                </a:lnTo>
                <a:close/>
                <a:moveTo>
                  <a:pt x="5353" y="1272"/>
                </a:moveTo>
                <a:lnTo>
                  <a:pt x="5353" y="1272"/>
                </a:lnTo>
                <a:lnTo>
                  <a:pt x="5359" y="1282"/>
                </a:lnTo>
                <a:lnTo>
                  <a:pt x="5358" y="1281"/>
                </a:lnTo>
                <a:cubicBezTo>
                  <a:pt x="5356" y="1278"/>
                  <a:pt x="5355" y="1275"/>
                  <a:pt x="5353" y="1272"/>
                </a:cubicBezTo>
                <a:close/>
                <a:moveTo>
                  <a:pt x="1008" y="1247"/>
                </a:moveTo>
                <a:lnTo>
                  <a:pt x="1008" y="1247"/>
                </a:lnTo>
                <a:cubicBezTo>
                  <a:pt x="1010" y="1249"/>
                  <a:pt x="996" y="1270"/>
                  <a:pt x="994" y="1276"/>
                </a:cubicBezTo>
                <a:cubicBezTo>
                  <a:pt x="996" y="1270"/>
                  <a:pt x="1008" y="1252"/>
                  <a:pt x="1008" y="1248"/>
                </a:cubicBezTo>
                <a:lnTo>
                  <a:pt x="1008" y="1247"/>
                </a:lnTo>
                <a:close/>
                <a:moveTo>
                  <a:pt x="1007" y="1247"/>
                </a:moveTo>
                <a:cubicBezTo>
                  <a:pt x="1008" y="1247"/>
                  <a:pt x="1008" y="1247"/>
                  <a:pt x="1008" y="1247"/>
                </a:cubicBezTo>
                <a:lnTo>
                  <a:pt x="1008" y="1247"/>
                </a:lnTo>
                <a:lnTo>
                  <a:pt x="1007" y="1247"/>
                </a:lnTo>
                <a:cubicBezTo>
                  <a:pt x="1007" y="1247"/>
                  <a:pt x="1006" y="1248"/>
                  <a:pt x="1004" y="1249"/>
                </a:cubicBezTo>
                <a:cubicBezTo>
                  <a:pt x="1005" y="1248"/>
                  <a:pt x="1007" y="1247"/>
                  <a:pt x="1007" y="1247"/>
                </a:cubicBezTo>
                <a:close/>
                <a:moveTo>
                  <a:pt x="481" y="1235"/>
                </a:moveTo>
                <a:cubicBezTo>
                  <a:pt x="474" y="1246"/>
                  <a:pt x="468" y="1258"/>
                  <a:pt x="463" y="1270"/>
                </a:cubicBezTo>
                <a:cubicBezTo>
                  <a:pt x="468" y="1258"/>
                  <a:pt x="474" y="1247"/>
                  <a:pt x="481" y="1236"/>
                </a:cubicBezTo>
                <a:lnTo>
                  <a:pt x="481" y="1235"/>
                </a:lnTo>
                <a:close/>
                <a:moveTo>
                  <a:pt x="1004" y="1188"/>
                </a:moveTo>
                <a:lnTo>
                  <a:pt x="1004" y="1189"/>
                </a:lnTo>
                <a:lnTo>
                  <a:pt x="954" y="1238"/>
                </a:lnTo>
                <a:cubicBezTo>
                  <a:pt x="970" y="1220"/>
                  <a:pt x="986" y="1203"/>
                  <a:pt x="1004" y="1188"/>
                </a:cubicBezTo>
                <a:close/>
                <a:moveTo>
                  <a:pt x="930" y="1187"/>
                </a:moveTo>
                <a:cubicBezTo>
                  <a:pt x="931" y="1187"/>
                  <a:pt x="931" y="1188"/>
                  <a:pt x="930" y="1191"/>
                </a:cubicBezTo>
                <a:cubicBezTo>
                  <a:pt x="908" y="1223"/>
                  <a:pt x="883" y="1254"/>
                  <a:pt x="856" y="1283"/>
                </a:cubicBezTo>
                <a:cubicBezTo>
                  <a:pt x="832" y="1313"/>
                  <a:pt x="813" y="1335"/>
                  <a:pt x="794" y="1356"/>
                </a:cubicBezTo>
                <a:lnTo>
                  <a:pt x="767" y="1389"/>
                </a:lnTo>
                <a:cubicBezTo>
                  <a:pt x="758" y="1399"/>
                  <a:pt x="749" y="1411"/>
                  <a:pt x="739" y="1426"/>
                </a:cubicBezTo>
                <a:cubicBezTo>
                  <a:pt x="744" y="1413"/>
                  <a:pt x="624" y="1570"/>
                  <a:pt x="750" y="1391"/>
                </a:cubicBezTo>
                <a:cubicBezTo>
                  <a:pt x="770" y="1366"/>
                  <a:pt x="788" y="1347"/>
                  <a:pt x="808" y="1324"/>
                </a:cubicBezTo>
                <a:cubicBezTo>
                  <a:pt x="827" y="1302"/>
                  <a:pt x="847" y="1276"/>
                  <a:pt x="876" y="1244"/>
                </a:cubicBezTo>
                <a:cubicBezTo>
                  <a:pt x="900" y="1217"/>
                  <a:pt x="923" y="1192"/>
                  <a:pt x="929" y="1188"/>
                </a:cubicBezTo>
                <a:cubicBezTo>
                  <a:pt x="930" y="1187"/>
                  <a:pt x="930" y="1187"/>
                  <a:pt x="930" y="1187"/>
                </a:cubicBezTo>
                <a:close/>
                <a:moveTo>
                  <a:pt x="980" y="1184"/>
                </a:moveTo>
                <a:lnTo>
                  <a:pt x="977" y="1187"/>
                </a:lnTo>
                <a:cubicBezTo>
                  <a:pt x="969" y="1196"/>
                  <a:pt x="961" y="1205"/>
                  <a:pt x="954" y="1214"/>
                </a:cubicBezTo>
                <a:cubicBezTo>
                  <a:pt x="961" y="1205"/>
                  <a:pt x="969" y="1196"/>
                  <a:pt x="977" y="1187"/>
                </a:cubicBezTo>
                <a:lnTo>
                  <a:pt x="980" y="1184"/>
                </a:lnTo>
                <a:close/>
                <a:moveTo>
                  <a:pt x="5218" y="1183"/>
                </a:moveTo>
                <a:cubicBezTo>
                  <a:pt x="5233" y="1196"/>
                  <a:pt x="5249" y="1212"/>
                  <a:pt x="5261" y="1221"/>
                </a:cubicBezTo>
                <a:cubicBezTo>
                  <a:pt x="5295" y="1253"/>
                  <a:pt x="5328" y="1287"/>
                  <a:pt x="5360" y="1322"/>
                </a:cubicBezTo>
                <a:lnTo>
                  <a:pt x="5376" y="1340"/>
                </a:lnTo>
                <a:lnTo>
                  <a:pt x="5359" y="1322"/>
                </a:lnTo>
                <a:cubicBezTo>
                  <a:pt x="5328" y="1287"/>
                  <a:pt x="5295" y="1253"/>
                  <a:pt x="5261" y="1221"/>
                </a:cubicBezTo>
                <a:cubicBezTo>
                  <a:pt x="5249" y="1212"/>
                  <a:pt x="5233" y="1196"/>
                  <a:pt x="5218" y="1183"/>
                </a:cubicBezTo>
                <a:close/>
                <a:moveTo>
                  <a:pt x="4830" y="1159"/>
                </a:moveTo>
                <a:lnTo>
                  <a:pt x="4828" y="1160"/>
                </a:lnTo>
                <a:lnTo>
                  <a:pt x="4824" y="1166"/>
                </a:lnTo>
                <a:cubicBezTo>
                  <a:pt x="4856" y="1193"/>
                  <a:pt x="4887" y="1220"/>
                  <a:pt x="4918" y="1246"/>
                </a:cubicBezTo>
                <a:cubicBezTo>
                  <a:pt x="4920" y="1245"/>
                  <a:pt x="4919" y="1240"/>
                  <a:pt x="4945" y="1263"/>
                </a:cubicBezTo>
                <a:cubicBezTo>
                  <a:pt x="4946" y="1262"/>
                  <a:pt x="4947" y="1260"/>
                  <a:pt x="4943" y="1254"/>
                </a:cubicBezTo>
                <a:cubicBezTo>
                  <a:pt x="4931" y="1240"/>
                  <a:pt x="4918" y="1227"/>
                  <a:pt x="4904" y="1216"/>
                </a:cubicBezTo>
                <a:cubicBezTo>
                  <a:pt x="4879" y="1197"/>
                  <a:pt x="4855" y="1178"/>
                  <a:pt x="4830" y="1159"/>
                </a:cubicBezTo>
                <a:close/>
                <a:moveTo>
                  <a:pt x="654" y="1151"/>
                </a:moveTo>
                <a:cubicBezTo>
                  <a:pt x="643" y="1166"/>
                  <a:pt x="635" y="1177"/>
                  <a:pt x="630" y="1185"/>
                </a:cubicBezTo>
                <a:lnTo>
                  <a:pt x="629" y="1185"/>
                </a:lnTo>
                <a:lnTo>
                  <a:pt x="629" y="1185"/>
                </a:lnTo>
                <a:lnTo>
                  <a:pt x="623" y="1198"/>
                </a:lnTo>
                <a:lnTo>
                  <a:pt x="622" y="1198"/>
                </a:lnTo>
                <a:lnTo>
                  <a:pt x="568" y="1268"/>
                </a:lnTo>
                <a:lnTo>
                  <a:pt x="623" y="1199"/>
                </a:lnTo>
                <a:lnTo>
                  <a:pt x="623" y="1198"/>
                </a:lnTo>
                <a:lnTo>
                  <a:pt x="623" y="1198"/>
                </a:lnTo>
                <a:lnTo>
                  <a:pt x="629" y="1185"/>
                </a:lnTo>
                <a:lnTo>
                  <a:pt x="654" y="1151"/>
                </a:lnTo>
                <a:close/>
                <a:moveTo>
                  <a:pt x="567" y="1109"/>
                </a:moveTo>
                <a:cubicBezTo>
                  <a:pt x="562" y="1118"/>
                  <a:pt x="558" y="1125"/>
                  <a:pt x="554" y="1133"/>
                </a:cubicBezTo>
                <a:lnTo>
                  <a:pt x="553" y="1134"/>
                </a:lnTo>
                <a:lnTo>
                  <a:pt x="551" y="1137"/>
                </a:lnTo>
                <a:cubicBezTo>
                  <a:pt x="550" y="1139"/>
                  <a:pt x="549" y="1140"/>
                  <a:pt x="548" y="1142"/>
                </a:cubicBezTo>
                <a:lnTo>
                  <a:pt x="548" y="1142"/>
                </a:lnTo>
                <a:lnTo>
                  <a:pt x="514" y="1186"/>
                </a:lnTo>
                <a:cubicBezTo>
                  <a:pt x="524" y="1174"/>
                  <a:pt x="536" y="1159"/>
                  <a:pt x="548" y="1142"/>
                </a:cubicBezTo>
                <a:lnTo>
                  <a:pt x="548" y="1142"/>
                </a:lnTo>
                <a:lnTo>
                  <a:pt x="549" y="1142"/>
                </a:lnTo>
                <a:cubicBezTo>
                  <a:pt x="550" y="1140"/>
                  <a:pt x="550" y="1139"/>
                  <a:pt x="551" y="1137"/>
                </a:cubicBezTo>
                <a:lnTo>
                  <a:pt x="553" y="1134"/>
                </a:lnTo>
                <a:lnTo>
                  <a:pt x="554" y="1133"/>
                </a:lnTo>
                <a:cubicBezTo>
                  <a:pt x="558" y="1125"/>
                  <a:pt x="562" y="1118"/>
                  <a:pt x="567" y="1109"/>
                </a:cubicBezTo>
                <a:close/>
                <a:moveTo>
                  <a:pt x="617" y="1108"/>
                </a:moveTo>
                <a:lnTo>
                  <a:pt x="617" y="1110"/>
                </a:lnTo>
                <a:lnTo>
                  <a:pt x="617" y="1110"/>
                </a:lnTo>
                <a:lnTo>
                  <a:pt x="616" y="1112"/>
                </a:lnTo>
                <a:cubicBezTo>
                  <a:pt x="614" y="1123"/>
                  <a:pt x="600" y="1146"/>
                  <a:pt x="537" y="1231"/>
                </a:cubicBezTo>
                <a:cubicBezTo>
                  <a:pt x="536" y="1235"/>
                  <a:pt x="542" y="1231"/>
                  <a:pt x="538" y="1239"/>
                </a:cubicBezTo>
                <a:cubicBezTo>
                  <a:pt x="542" y="1231"/>
                  <a:pt x="537" y="1235"/>
                  <a:pt x="537" y="1231"/>
                </a:cubicBezTo>
                <a:cubicBezTo>
                  <a:pt x="600" y="1146"/>
                  <a:pt x="614" y="1122"/>
                  <a:pt x="616" y="1112"/>
                </a:cubicBezTo>
                <a:lnTo>
                  <a:pt x="617" y="1110"/>
                </a:lnTo>
                <a:lnTo>
                  <a:pt x="617" y="1110"/>
                </a:lnTo>
                <a:lnTo>
                  <a:pt x="617" y="1110"/>
                </a:lnTo>
                <a:lnTo>
                  <a:pt x="617" y="1110"/>
                </a:lnTo>
                <a:cubicBezTo>
                  <a:pt x="617" y="1109"/>
                  <a:pt x="617" y="1109"/>
                  <a:pt x="617" y="1108"/>
                </a:cubicBezTo>
                <a:close/>
                <a:moveTo>
                  <a:pt x="1052" y="1102"/>
                </a:moveTo>
                <a:lnTo>
                  <a:pt x="1044" y="1111"/>
                </a:lnTo>
                <a:cubicBezTo>
                  <a:pt x="1025" y="1134"/>
                  <a:pt x="1005" y="1156"/>
                  <a:pt x="985" y="1179"/>
                </a:cubicBezTo>
                <a:lnTo>
                  <a:pt x="980" y="1184"/>
                </a:lnTo>
                <a:lnTo>
                  <a:pt x="985" y="1179"/>
                </a:lnTo>
                <a:cubicBezTo>
                  <a:pt x="1005" y="1156"/>
                  <a:pt x="1024" y="1134"/>
                  <a:pt x="1044" y="1111"/>
                </a:cubicBezTo>
                <a:lnTo>
                  <a:pt x="1052" y="1102"/>
                </a:lnTo>
                <a:close/>
                <a:moveTo>
                  <a:pt x="1589" y="1096"/>
                </a:moveTo>
                <a:lnTo>
                  <a:pt x="1559" y="1119"/>
                </a:lnTo>
                <a:cubicBezTo>
                  <a:pt x="1528" y="1144"/>
                  <a:pt x="1520" y="1152"/>
                  <a:pt x="1519" y="1156"/>
                </a:cubicBezTo>
                <a:cubicBezTo>
                  <a:pt x="1520" y="1152"/>
                  <a:pt x="1528" y="1144"/>
                  <a:pt x="1559" y="1119"/>
                </a:cubicBezTo>
                <a:lnTo>
                  <a:pt x="1589" y="1096"/>
                </a:lnTo>
                <a:close/>
                <a:moveTo>
                  <a:pt x="627" y="1085"/>
                </a:moveTo>
                <a:cubicBezTo>
                  <a:pt x="623" y="1090"/>
                  <a:pt x="620" y="1094"/>
                  <a:pt x="617" y="1099"/>
                </a:cubicBezTo>
                <a:lnTo>
                  <a:pt x="617" y="1100"/>
                </a:lnTo>
                <a:cubicBezTo>
                  <a:pt x="621" y="1094"/>
                  <a:pt x="624" y="1090"/>
                  <a:pt x="628" y="1085"/>
                </a:cubicBezTo>
                <a:lnTo>
                  <a:pt x="627" y="1085"/>
                </a:lnTo>
                <a:close/>
                <a:moveTo>
                  <a:pt x="4752" y="1063"/>
                </a:moveTo>
                <a:lnTo>
                  <a:pt x="4765" y="1077"/>
                </a:lnTo>
                <a:cubicBezTo>
                  <a:pt x="4761" y="1073"/>
                  <a:pt x="4757" y="1068"/>
                  <a:pt x="4752" y="1063"/>
                </a:cubicBezTo>
                <a:lnTo>
                  <a:pt x="4752" y="1063"/>
                </a:lnTo>
                <a:close/>
                <a:moveTo>
                  <a:pt x="1106" y="1045"/>
                </a:moveTo>
                <a:cubicBezTo>
                  <a:pt x="1095" y="1056"/>
                  <a:pt x="1084" y="1067"/>
                  <a:pt x="1074" y="1078"/>
                </a:cubicBezTo>
                <a:lnTo>
                  <a:pt x="1052" y="1102"/>
                </a:lnTo>
                <a:lnTo>
                  <a:pt x="1074" y="1077"/>
                </a:lnTo>
                <a:cubicBezTo>
                  <a:pt x="1084" y="1066"/>
                  <a:pt x="1095" y="1055"/>
                  <a:pt x="1106" y="1045"/>
                </a:cubicBezTo>
                <a:close/>
                <a:moveTo>
                  <a:pt x="1386" y="1043"/>
                </a:moveTo>
                <a:lnTo>
                  <a:pt x="1386" y="1043"/>
                </a:lnTo>
                <a:cubicBezTo>
                  <a:pt x="1387" y="1044"/>
                  <a:pt x="1386" y="1047"/>
                  <a:pt x="1377" y="1057"/>
                </a:cubicBezTo>
                <a:cubicBezTo>
                  <a:pt x="1385" y="1049"/>
                  <a:pt x="1386" y="1045"/>
                  <a:pt x="1386" y="1043"/>
                </a:cubicBezTo>
                <a:lnTo>
                  <a:pt x="1386" y="1043"/>
                </a:lnTo>
                <a:close/>
                <a:moveTo>
                  <a:pt x="1385" y="1041"/>
                </a:moveTo>
                <a:cubicBezTo>
                  <a:pt x="1385" y="1042"/>
                  <a:pt x="1385" y="1042"/>
                  <a:pt x="1386" y="1043"/>
                </a:cubicBezTo>
                <a:lnTo>
                  <a:pt x="1386" y="1043"/>
                </a:lnTo>
                <a:lnTo>
                  <a:pt x="1385" y="1041"/>
                </a:lnTo>
                <a:close/>
                <a:moveTo>
                  <a:pt x="631" y="1025"/>
                </a:moveTo>
                <a:cubicBezTo>
                  <a:pt x="621" y="1037"/>
                  <a:pt x="613" y="1047"/>
                  <a:pt x="605" y="1055"/>
                </a:cubicBezTo>
                <a:lnTo>
                  <a:pt x="601" y="1061"/>
                </a:lnTo>
                <a:lnTo>
                  <a:pt x="605" y="1055"/>
                </a:lnTo>
                <a:cubicBezTo>
                  <a:pt x="613" y="1047"/>
                  <a:pt x="621" y="1036"/>
                  <a:pt x="631" y="1025"/>
                </a:cubicBezTo>
                <a:close/>
                <a:moveTo>
                  <a:pt x="1470" y="1012"/>
                </a:moveTo>
                <a:lnTo>
                  <a:pt x="1448" y="1028"/>
                </a:lnTo>
                <a:lnTo>
                  <a:pt x="1415" y="1051"/>
                </a:lnTo>
                <a:lnTo>
                  <a:pt x="1408" y="1057"/>
                </a:lnTo>
                <a:lnTo>
                  <a:pt x="1415" y="1051"/>
                </a:lnTo>
                <a:lnTo>
                  <a:pt x="1448" y="1028"/>
                </a:lnTo>
                <a:lnTo>
                  <a:pt x="1470" y="1012"/>
                </a:lnTo>
                <a:close/>
                <a:moveTo>
                  <a:pt x="4410" y="997"/>
                </a:moveTo>
                <a:cubicBezTo>
                  <a:pt x="4403" y="996"/>
                  <a:pt x="4436" y="1017"/>
                  <a:pt x="4452" y="1028"/>
                </a:cubicBezTo>
                <a:cubicBezTo>
                  <a:pt x="4473" y="1043"/>
                  <a:pt x="4498" y="1062"/>
                  <a:pt x="4527" y="1080"/>
                </a:cubicBezTo>
                <a:lnTo>
                  <a:pt x="4571" y="1109"/>
                </a:lnTo>
                <a:lnTo>
                  <a:pt x="4617" y="1141"/>
                </a:lnTo>
                <a:lnTo>
                  <a:pt x="4614" y="1131"/>
                </a:lnTo>
                <a:cubicBezTo>
                  <a:pt x="4599" y="1120"/>
                  <a:pt x="4587" y="1109"/>
                  <a:pt x="4576" y="1102"/>
                </a:cubicBezTo>
                <a:cubicBezTo>
                  <a:pt x="4565" y="1095"/>
                  <a:pt x="4556" y="1088"/>
                  <a:pt x="4550" y="1082"/>
                </a:cubicBezTo>
                <a:lnTo>
                  <a:pt x="4502" y="1048"/>
                </a:lnTo>
                <a:lnTo>
                  <a:pt x="4478" y="1033"/>
                </a:lnTo>
                <a:lnTo>
                  <a:pt x="4452" y="1018"/>
                </a:lnTo>
                <a:cubicBezTo>
                  <a:pt x="4439" y="1010"/>
                  <a:pt x="4426" y="1003"/>
                  <a:pt x="4412" y="998"/>
                </a:cubicBezTo>
                <a:cubicBezTo>
                  <a:pt x="4411" y="997"/>
                  <a:pt x="4410" y="997"/>
                  <a:pt x="4410" y="997"/>
                </a:cubicBezTo>
                <a:close/>
                <a:moveTo>
                  <a:pt x="1542" y="984"/>
                </a:moveTo>
                <a:cubicBezTo>
                  <a:pt x="1499" y="1032"/>
                  <a:pt x="1418" y="1096"/>
                  <a:pt x="1310" y="1195"/>
                </a:cubicBezTo>
                <a:cubicBezTo>
                  <a:pt x="1417" y="1096"/>
                  <a:pt x="1499" y="1032"/>
                  <a:pt x="1542" y="984"/>
                </a:cubicBezTo>
                <a:close/>
                <a:moveTo>
                  <a:pt x="1514" y="981"/>
                </a:moveTo>
                <a:lnTo>
                  <a:pt x="1514" y="982"/>
                </a:lnTo>
                <a:lnTo>
                  <a:pt x="1470" y="1012"/>
                </a:lnTo>
                <a:lnTo>
                  <a:pt x="1514" y="981"/>
                </a:lnTo>
                <a:lnTo>
                  <a:pt x="1514" y="981"/>
                </a:lnTo>
                <a:close/>
                <a:moveTo>
                  <a:pt x="1221" y="967"/>
                </a:moveTo>
                <a:lnTo>
                  <a:pt x="1219" y="967"/>
                </a:lnTo>
                <a:cubicBezTo>
                  <a:pt x="1212" y="971"/>
                  <a:pt x="1194" y="984"/>
                  <a:pt x="1174" y="1001"/>
                </a:cubicBezTo>
                <a:cubicBezTo>
                  <a:pt x="1196" y="982"/>
                  <a:pt x="1214" y="969"/>
                  <a:pt x="1221" y="967"/>
                </a:cubicBezTo>
                <a:lnTo>
                  <a:pt x="1221" y="967"/>
                </a:lnTo>
                <a:close/>
                <a:moveTo>
                  <a:pt x="1222" y="967"/>
                </a:moveTo>
                <a:cubicBezTo>
                  <a:pt x="1223" y="967"/>
                  <a:pt x="1223" y="967"/>
                  <a:pt x="1223" y="967"/>
                </a:cubicBezTo>
                <a:cubicBezTo>
                  <a:pt x="1223" y="967"/>
                  <a:pt x="1223" y="967"/>
                  <a:pt x="1222" y="967"/>
                </a:cubicBezTo>
                <a:lnTo>
                  <a:pt x="1221" y="967"/>
                </a:lnTo>
                <a:lnTo>
                  <a:pt x="1221" y="967"/>
                </a:lnTo>
                <a:cubicBezTo>
                  <a:pt x="1221" y="967"/>
                  <a:pt x="1222" y="967"/>
                  <a:pt x="1222" y="967"/>
                </a:cubicBezTo>
                <a:close/>
                <a:moveTo>
                  <a:pt x="1237" y="928"/>
                </a:moveTo>
                <a:lnTo>
                  <a:pt x="1172" y="980"/>
                </a:lnTo>
                <a:lnTo>
                  <a:pt x="1144" y="1004"/>
                </a:lnTo>
                <a:lnTo>
                  <a:pt x="1172" y="979"/>
                </a:lnTo>
                <a:lnTo>
                  <a:pt x="1237" y="928"/>
                </a:lnTo>
                <a:close/>
                <a:moveTo>
                  <a:pt x="1289" y="925"/>
                </a:moveTo>
                <a:cubicBezTo>
                  <a:pt x="1290" y="925"/>
                  <a:pt x="1290" y="926"/>
                  <a:pt x="1289" y="927"/>
                </a:cubicBezTo>
                <a:cubicBezTo>
                  <a:pt x="1285" y="933"/>
                  <a:pt x="1266" y="952"/>
                  <a:pt x="1233" y="984"/>
                </a:cubicBezTo>
                <a:cubicBezTo>
                  <a:pt x="1200" y="1014"/>
                  <a:pt x="1169" y="1046"/>
                  <a:pt x="1137" y="1077"/>
                </a:cubicBezTo>
                <a:cubicBezTo>
                  <a:pt x="1121" y="1093"/>
                  <a:pt x="1104" y="1109"/>
                  <a:pt x="1088" y="1125"/>
                </a:cubicBezTo>
                <a:cubicBezTo>
                  <a:pt x="1073" y="1142"/>
                  <a:pt x="1056" y="1159"/>
                  <a:pt x="1040" y="1177"/>
                </a:cubicBezTo>
                <a:lnTo>
                  <a:pt x="1014" y="1202"/>
                </a:lnTo>
                <a:lnTo>
                  <a:pt x="1004" y="1189"/>
                </a:lnTo>
                <a:lnTo>
                  <a:pt x="1004" y="1188"/>
                </a:lnTo>
                <a:lnTo>
                  <a:pt x="1084" y="1104"/>
                </a:lnTo>
                <a:lnTo>
                  <a:pt x="1168" y="1024"/>
                </a:lnTo>
                <a:lnTo>
                  <a:pt x="1188" y="1004"/>
                </a:lnTo>
                <a:lnTo>
                  <a:pt x="1210" y="985"/>
                </a:lnTo>
                <a:lnTo>
                  <a:pt x="1254" y="948"/>
                </a:lnTo>
                <a:cubicBezTo>
                  <a:pt x="1275" y="933"/>
                  <a:pt x="1286" y="926"/>
                  <a:pt x="1289" y="925"/>
                </a:cubicBezTo>
                <a:close/>
                <a:moveTo>
                  <a:pt x="1005" y="889"/>
                </a:moveTo>
                <a:lnTo>
                  <a:pt x="1004" y="889"/>
                </a:lnTo>
                <a:cubicBezTo>
                  <a:pt x="987" y="906"/>
                  <a:pt x="968" y="921"/>
                  <a:pt x="948" y="935"/>
                </a:cubicBezTo>
                <a:cubicBezTo>
                  <a:pt x="968" y="921"/>
                  <a:pt x="987" y="906"/>
                  <a:pt x="1005" y="889"/>
                </a:cubicBezTo>
                <a:close/>
                <a:moveTo>
                  <a:pt x="4920" y="888"/>
                </a:moveTo>
                <a:lnTo>
                  <a:pt x="4965" y="923"/>
                </a:lnTo>
                <a:lnTo>
                  <a:pt x="5002" y="953"/>
                </a:lnTo>
                <a:lnTo>
                  <a:pt x="4965" y="924"/>
                </a:lnTo>
                <a:lnTo>
                  <a:pt x="4920" y="888"/>
                </a:lnTo>
                <a:close/>
                <a:moveTo>
                  <a:pt x="804" y="847"/>
                </a:moveTo>
                <a:cubicBezTo>
                  <a:pt x="778" y="876"/>
                  <a:pt x="751" y="904"/>
                  <a:pt x="725" y="932"/>
                </a:cubicBezTo>
                <a:lnTo>
                  <a:pt x="709" y="950"/>
                </a:lnTo>
                <a:lnTo>
                  <a:pt x="699" y="961"/>
                </a:lnTo>
                <a:lnTo>
                  <a:pt x="694" y="968"/>
                </a:lnTo>
                <a:lnTo>
                  <a:pt x="699" y="961"/>
                </a:lnTo>
                <a:lnTo>
                  <a:pt x="709" y="950"/>
                </a:lnTo>
                <a:lnTo>
                  <a:pt x="725" y="933"/>
                </a:lnTo>
                <a:cubicBezTo>
                  <a:pt x="751" y="904"/>
                  <a:pt x="777" y="876"/>
                  <a:pt x="804" y="847"/>
                </a:cubicBezTo>
                <a:close/>
                <a:moveTo>
                  <a:pt x="1397" y="841"/>
                </a:moveTo>
                <a:lnTo>
                  <a:pt x="1374" y="858"/>
                </a:lnTo>
                <a:cubicBezTo>
                  <a:pt x="1366" y="863"/>
                  <a:pt x="1362" y="864"/>
                  <a:pt x="1360" y="864"/>
                </a:cubicBezTo>
                <a:cubicBezTo>
                  <a:pt x="1362" y="864"/>
                  <a:pt x="1366" y="863"/>
                  <a:pt x="1374" y="857"/>
                </a:cubicBezTo>
                <a:lnTo>
                  <a:pt x="1397" y="841"/>
                </a:lnTo>
                <a:close/>
                <a:moveTo>
                  <a:pt x="1496" y="815"/>
                </a:moveTo>
                <a:cubicBezTo>
                  <a:pt x="1497" y="815"/>
                  <a:pt x="1497" y="816"/>
                  <a:pt x="1497" y="816"/>
                </a:cubicBezTo>
                <a:cubicBezTo>
                  <a:pt x="1497" y="817"/>
                  <a:pt x="1493" y="821"/>
                  <a:pt x="1485" y="828"/>
                </a:cubicBezTo>
                <a:cubicBezTo>
                  <a:pt x="1469" y="843"/>
                  <a:pt x="1473" y="844"/>
                  <a:pt x="1509" y="821"/>
                </a:cubicBezTo>
                <a:lnTo>
                  <a:pt x="1513" y="835"/>
                </a:lnTo>
                <a:cubicBezTo>
                  <a:pt x="1481" y="858"/>
                  <a:pt x="1448" y="881"/>
                  <a:pt x="1417" y="908"/>
                </a:cubicBezTo>
                <a:lnTo>
                  <a:pt x="1369" y="944"/>
                </a:lnTo>
                <a:cubicBezTo>
                  <a:pt x="1353" y="958"/>
                  <a:pt x="1337" y="970"/>
                  <a:pt x="1321" y="984"/>
                </a:cubicBezTo>
                <a:cubicBezTo>
                  <a:pt x="1305" y="993"/>
                  <a:pt x="1250" y="1038"/>
                  <a:pt x="1226" y="1054"/>
                </a:cubicBezTo>
                <a:cubicBezTo>
                  <a:pt x="1193" y="1079"/>
                  <a:pt x="1178" y="1087"/>
                  <a:pt x="1190" y="1073"/>
                </a:cubicBezTo>
                <a:cubicBezTo>
                  <a:pt x="1201" y="1060"/>
                  <a:pt x="1213" y="1048"/>
                  <a:pt x="1226" y="1036"/>
                </a:cubicBezTo>
                <a:cubicBezTo>
                  <a:pt x="1246" y="1018"/>
                  <a:pt x="1273" y="995"/>
                  <a:pt x="1308" y="965"/>
                </a:cubicBezTo>
                <a:cubicBezTo>
                  <a:pt x="1289" y="975"/>
                  <a:pt x="1271" y="988"/>
                  <a:pt x="1255" y="1003"/>
                </a:cubicBezTo>
                <a:lnTo>
                  <a:pt x="1218" y="1033"/>
                </a:lnTo>
                <a:cubicBezTo>
                  <a:pt x="1210" y="1040"/>
                  <a:pt x="1202" y="1047"/>
                  <a:pt x="1194" y="1053"/>
                </a:cubicBezTo>
                <a:cubicBezTo>
                  <a:pt x="1212" y="1033"/>
                  <a:pt x="1232" y="1016"/>
                  <a:pt x="1252" y="998"/>
                </a:cubicBezTo>
                <a:cubicBezTo>
                  <a:pt x="1272" y="980"/>
                  <a:pt x="1292" y="962"/>
                  <a:pt x="1312" y="945"/>
                </a:cubicBezTo>
                <a:cubicBezTo>
                  <a:pt x="1354" y="911"/>
                  <a:pt x="1396" y="879"/>
                  <a:pt x="1440" y="848"/>
                </a:cubicBezTo>
                <a:cubicBezTo>
                  <a:pt x="1466" y="832"/>
                  <a:pt x="1493" y="814"/>
                  <a:pt x="1496" y="815"/>
                </a:cubicBezTo>
                <a:close/>
                <a:moveTo>
                  <a:pt x="4394" y="815"/>
                </a:moveTo>
                <a:lnTo>
                  <a:pt x="4397" y="817"/>
                </a:lnTo>
                <a:cubicBezTo>
                  <a:pt x="4407" y="821"/>
                  <a:pt x="4420" y="828"/>
                  <a:pt x="4434" y="834"/>
                </a:cubicBezTo>
                <a:lnTo>
                  <a:pt x="4394" y="815"/>
                </a:lnTo>
                <a:close/>
                <a:moveTo>
                  <a:pt x="1089" y="813"/>
                </a:moveTo>
                <a:cubicBezTo>
                  <a:pt x="1049" y="843"/>
                  <a:pt x="1023" y="864"/>
                  <a:pt x="1010" y="873"/>
                </a:cubicBezTo>
                <a:cubicBezTo>
                  <a:pt x="1023" y="865"/>
                  <a:pt x="1049" y="844"/>
                  <a:pt x="1089" y="813"/>
                </a:cubicBezTo>
                <a:close/>
                <a:moveTo>
                  <a:pt x="1093" y="811"/>
                </a:moveTo>
                <a:cubicBezTo>
                  <a:pt x="1083" y="824"/>
                  <a:pt x="1071" y="835"/>
                  <a:pt x="1058" y="845"/>
                </a:cubicBezTo>
                <a:lnTo>
                  <a:pt x="1058" y="845"/>
                </a:lnTo>
                <a:cubicBezTo>
                  <a:pt x="1071" y="835"/>
                  <a:pt x="1083" y="823"/>
                  <a:pt x="1093" y="811"/>
                </a:cubicBezTo>
                <a:close/>
                <a:moveTo>
                  <a:pt x="4378" y="810"/>
                </a:moveTo>
                <a:lnTo>
                  <a:pt x="4388" y="813"/>
                </a:lnTo>
                <a:lnTo>
                  <a:pt x="4394" y="815"/>
                </a:lnTo>
                <a:lnTo>
                  <a:pt x="4378" y="810"/>
                </a:lnTo>
                <a:close/>
                <a:moveTo>
                  <a:pt x="4378" y="809"/>
                </a:moveTo>
                <a:lnTo>
                  <a:pt x="4378" y="810"/>
                </a:lnTo>
                <a:lnTo>
                  <a:pt x="4378" y="809"/>
                </a:lnTo>
                <a:lnTo>
                  <a:pt x="4378" y="809"/>
                </a:lnTo>
                <a:close/>
                <a:moveTo>
                  <a:pt x="4378" y="809"/>
                </a:moveTo>
                <a:lnTo>
                  <a:pt x="4378" y="809"/>
                </a:lnTo>
                <a:lnTo>
                  <a:pt x="4384" y="815"/>
                </a:lnTo>
                <a:cubicBezTo>
                  <a:pt x="4379" y="811"/>
                  <a:pt x="4377" y="810"/>
                  <a:pt x="4378" y="809"/>
                </a:cubicBezTo>
                <a:close/>
                <a:moveTo>
                  <a:pt x="4331" y="803"/>
                </a:moveTo>
                <a:lnTo>
                  <a:pt x="4333" y="804"/>
                </a:lnTo>
                <a:cubicBezTo>
                  <a:pt x="4334" y="804"/>
                  <a:pt x="4336" y="805"/>
                  <a:pt x="4337" y="806"/>
                </a:cubicBezTo>
                <a:cubicBezTo>
                  <a:pt x="4336" y="805"/>
                  <a:pt x="4334" y="804"/>
                  <a:pt x="4333" y="804"/>
                </a:cubicBezTo>
                <a:lnTo>
                  <a:pt x="4331" y="803"/>
                </a:lnTo>
                <a:close/>
                <a:moveTo>
                  <a:pt x="4323" y="801"/>
                </a:moveTo>
                <a:cubicBezTo>
                  <a:pt x="4324" y="801"/>
                  <a:pt x="4327" y="802"/>
                  <a:pt x="4330" y="803"/>
                </a:cubicBezTo>
                <a:lnTo>
                  <a:pt x="4331" y="803"/>
                </a:lnTo>
                <a:lnTo>
                  <a:pt x="4330" y="803"/>
                </a:lnTo>
                <a:cubicBezTo>
                  <a:pt x="4318" y="798"/>
                  <a:pt x="4323" y="804"/>
                  <a:pt x="4317" y="804"/>
                </a:cubicBezTo>
                <a:cubicBezTo>
                  <a:pt x="4320" y="804"/>
                  <a:pt x="4320" y="802"/>
                  <a:pt x="4321" y="801"/>
                </a:cubicBezTo>
                <a:cubicBezTo>
                  <a:pt x="4322" y="801"/>
                  <a:pt x="4322" y="801"/>
                  <a:pt x="4323" y="801"/>
                </a:cubicBezTo>
                <a:close/>
                <a:moveTo>
                  <a:pt x="1446" y="801"/>
                </a:moveTo>
                <a:lnTo>
                  <a:pt x="1417" y="827"/>
                </a:lnTo>
                <a:lnTo>
                  <a:pt x="1397" y="841"/>
                </a:lnTo>
                <a:lnTo>
                  <a:pt x="1418" y="827"/>
                </a:lnTo>
                <a:lnTo>
                  <a:pt x="1446" y="801"/>
                </a:lnTo>
                <a:close/>
                <a:moveTo>
                  <a:pt x="4272" y="797"/>
                </a:moveTo>
                <a:cubicBezTo>
                  <a:pt x="4274" y="799"/>
                  <a:pt x="4274" y="800"/>
                  <a:pt x="4269" y="798"/>
                </a:cubicBezTo>
                <a:lnTo>
                  <a:pt x="4269" y="798"/>
                </a:lnTo>
                <a:lnTo>
                  <a:pt x="4272" y="797"/>
                </a:lnTo>
                <a:close/>
                <a:moveTo>
                  <a:pt x="4252" y="791"/>
                </a:moveTo>
                <a:lnTo>
                  <a:pt x="4269" y="798"/>
                </a:lnTo>
                <a:lnTo>
                  <a:pt x="4269" y="798"/>
                </a:lnTo>
                <a:lnTo>
                  <a:pt x="4252" y="791"/>
                </a:lnTo>
                <a:close/>
                <a:moveTo>
                  <a:pt x="1925" y="785"/>
                </a:moveTo>
                <a:lnTo>
                  <a:pt x="1911" y="792"/>
                </a:lnTo>
                <a:cubicBezTo>
                  <a:pt x="1901" y="797"/>
                  <a:pt x="1891" y="802"/>
                  <a:pt x="1881" y="806"/>
                </a:cubicBezTo>
                <a:cubicBezTo>
                  <a:pt x="1891" y="801"/>
                  <a:pt x="1901" y="797"/>
                  <a:pt x="1911" y="792"/>
                </a:cubicBezTo>
                <a:lnTo>
                  <a:pt x="1925" y="785"/>
                </a:lnTo>
                <a:close/>
                <a:moveTo>
                  <a:pt x="4265" y="784"/>
                </a:moveTo>
                <a:cubicBezTo>
                  <a:pt x="4272" y="786"/>
                  <a:pt x="4287" y="791"/>
                  <a:pt x="4316" y="804"/>
                </a:cubicBezTo>
                <a:cubicBezTo>
                  <a:pt x="4301" y="797"/>
                  <a:pt x="4290" y="793"/>
                  <a:pt x="4282" y="790"/>
                </a:cubicBezTo>
                <a:lnTo>
                  <a:pt x="4265" y="784"/>
                </a:lnTo>
                <a:lnTo>
                  <a:pt x="4265" y="784"/>
                </a:lnTo>
                <a:close/>
                <a:moveTo>
                  <a:pt x="4261" y="783"/>
                </a:moveTo>
                <a:cubicBezTo>
                  <a:pt x="4262" y="783"/>
                  <a:pt x="4263" y="783"/>
                  <a:pt x="4265" y="784"/>
                </a:cubicBezTo>
                <a:lnTo>
                  <a:pt x="4265" y="784"/>
                </a:lnTo>
                <a:lnTo>
                  <a:pt x="4262" y="787"/>
                </a:lnTo>
                <a:cubicBezTo>
                  <a:pt x="4260" y="785"/>
                  <a:pt x="4258" y="783"/>
                  <a:pt x="4261" y="783"/>
                </a:cubicBezTo>
                <a:close/>
                <a:moveTo>
                  <a:pt x="1955" y="771"/>
                </a:moveTo>
                <a:lnTo>
                  <a:pt x="1944" y="777"/>
                </a:lnTo>
                <a:cubicBezTo>
                  <a:pt x="1938" y="779"/>
                  <a:pt x="1933" y="782"/>
                  <a:pt x="1927" y="785"/>
                </a:cubicBezTo>
                <a:lnTo>
                  <a:pt x="1925" y="785"/>
                </a:lnTo>
                <a:lnTo>
                  <a:pt x="1927" y="785"/>
                </a:lnTo>
                <a:cubicBezTo>
                  <a:pt x="1932" y="782"/>
                  <a:pt x="1938" y="779"/>
                  <a:pt x="1943" y="777"/>
                </a:cubicBezTo>
                <a:lnTo>
                  <a:pt x="1955" y="771"/>
                </a:lnTo>
                <a:close/>
                <a:moveTo>
                  <a:pt x="4198" y="767"/>
                </a:moveTo>
                <a:lnTo>
                  <a:pt x="4201" y="769"/>
                </a:lnTo>
                <a:lnTo>
                  <a:pt x="4233" y="783"/>
                </a:lnTo>
                <a:lnTo>
                  <a:pt x="4252" y="791"/>
                </a:lnTo>
                <a:lnTo>
                  <a:pt x="4233" y="784"/>
                </a:lnTo>
                <a:lnTo>
                  <a:pt x="4201" y="769"/>
                </a:lnTo>
                <a:lnTo>
                  <a:pt x="4198" y="767"/>
                </a:lnTo>
                <a:close/>
                <a:moveTo>
                  <a:pt x="4751" y="755"/>
                </a:moveTo>
                <a:lnTo>
                  <a:pt x="4752" y="755"/>
                </a:lnTo>
                <a:lnTo>
                  <a:pt x="4758" y="762"/>
                </a:lnTo>
                <a:cubicBezTo>
                  <a:pt x="4763" y="766"/>
                  <a:pt x="4768" y="771"/>
                  <a:pt x="4774" y="775"/>
                </a:cubicBezTo>
                <a:cubicBezTo>
                  <a:pt x="4768" y="771"/>
                  <a:pt x="4763" y="767"/>
                  <a:pt x="4758" y="763"/>
                </a:cubicBezTo>
                <a:lnTo>
                  <a:pt x="4751" y="755"/>
                </a:lnTo>
                <a:lnTo>
                  <a:pt x="4751" y="755"/>
                </a:lnTo>
                <a:close/>
                <a:moveTo>
                  <a:pt x="1499" y="755"/>
                </a:moveTo>
                <a:cubicBezTo>
                  <a:pt x="1472" y="775"/>
                  <a:pt x="1443" y="796"/>
                  <a:pt x="1433" y="805"/>
                </a:cubicBezTo>
                <a:cubicBezTo>
                  <a:pt x="1443" y="795"/>
                  <a:pt x="1472" y="775"/>
                  <a:pt x="1499" y="755"/>
                </a:cubicBezTo>
                <a:close/>
                <a:moveTo>
                  <a:pt x="4172" y="754"/>
                </a:moveTo>
                <a:cubicBezTo>
                  <a:pt x="4180" y="758"/>
                  <a:pt x="4187" y="761"/>
                  <a:pt x="4194" y="765"/>
                </a:cubicBezTo>
                <a:lnTo>
                  <a:pt x="4198" y="767"/>
                </a:lnTo>
                <a:lnTo>
                  <a:pt x="4194" y="765"/>
                </a:lnTo>
                <a:cubicBezTo>
                  <a:pt x="4187" y="761"/>
                  <a:pt x="4179" y="758"/>
                  <a:pt x="4172" y="754"/>
                </a:cubicBezTo>
                <a:close/>
                <a:moveTo>
                  <a:pt x="1993" y="751"/>
                </a:moveTo>
                <a:lnTo>
                  <a:pt x="1979" y="759"/>
                </a:lnTo>
                <a:lnTo>
                  <a:pt x="1955" y="771"/>
                </a:lnTo>
                <a:lnTo>
                  <a:pt x="1979" y="759"/>
                </a:lnTo>
                <a:lnTo>
                  <a:pt x="1993" y="751"/>
                </a:lnTo>
                <a:close/>
                <a:moveTo>
                  <a:pt x="1022" y="750"/>
                </a:moveTo>
                <a:cubicBezTo>
                  <a:pt x="993" y="780"/>
                  <a:pt x="971" y="806"/>
                  <a:pt x="987" y="801"/>
                </a:cubicBezTo>
                <a:cubicBezTo>
                  <a:pt x="971" y="806"/>
                  <a:pt x="993" y="780"/>
                  <a:pt x="1022" y="750"/>
                </a:cubicBezTo>
                <a:close/>
                <a:moveTo>
                  <a:pt x="2019" y="740"/>
                </a:moveTo>
                <a:lnTo>
                  <a:pt x="1999" y="749"/>
                </a:lnTo>
                <a:lnTo>
                  <a:pt x="1999" y="749"/>
                </a:lnTo>
                <a:lnTo>
                  <a:pt x="2019" y="740"/>
                </a:lnTo>
                <a:close/>
                <a:moveTo>
                  <a:pt x="1943" y="732"/>
                </a:moveTo>
                <a:lnTo>
                  <a:pt x="1951" y="738"/>
                </a:lnTo>
                <a:lnTo>
                  <a:pt x="1951" y="738"/>
                </a:lnTo>
                <a:lnTo>
                  <a:pt x="1942" y="733"/>
                </a:lnTo>
                <a:lnTo>
                  <a:pt x="1943" y="732"/>
                </a:lnTo>
                <a:close/>
                <a:moveTo>
                  <a:pt x="4707" y="721"/>
                </a:moveTo>
                <a:lnTo>
                  <a:pt x="4764" y="760"/>
                </a:lnTo>
                <a:lnTo>
                  <a:pt x="4765" y="761"/>
                </a:lnTo>
                <a:lnTo>
                  <a:pt x="4765" y="761"/>
                </a:lnTo>
                <a:lnTo>
                  <a:pt x="4764" y="760"/>
                </a:lnTo>
                <a:lnTo>
                  <a:pt x="4707" y="721"/>
                </a:lnTo>
                <a:close/>
                <a:moveTo>
                  <a:pt x="3463" y="717"/>
                </a:moveTo>
                <a:lnTo>
                  <a:pt x="3463" y="717"/>
                </a:lnTo>
                <a:lnTo>
                  <a:pt x="3464" y="724"/>
                </a:lnTo>
                <a:lnTo>
                  <a:pt x="3463" y="717"/>
                </a:lnTo>
                <a:close/>
                <a:moveTo>
                  <a:pt x="3380" y="711"/>
                </a:moveTo>
                <a:cubicBezTo>
                  <a:pt x="3380" y="713"/>
                  <a:pt x="3387" y="715"/>
                  <a:pt x="3412" y="718"/>
                </a:cubicBezTo>
                <a:cubicBezTo>
                  <a:pt x="3387" y="715"/>
                  <a:pt x="3380" y="713"/>
                  <a:pt x="3380" y="711"/>
                </a:cubicBezTo>
                <a:close/>
                <a:moveTo>
                  <a:pt x="2387" y="706"/>
                </a:moveTo>
                <a:cubicBezTo>
                  <a:pt x="2387" y="709"/>
                  <a:pt x="2341" y="727"/>
                  <a:pt x="2334" y="733"/>
                </a:cubicBezTo>
                <a:cubicBezTo>
                  <a:pt x="2341" y="727"/>
                  <a:pt x="2387" y="709"/>
                  <a:pt x="2387" y="706"/>
                </a:cubicBezTo>
                <a:close/>
                <a:moveTo>
                  <a:pt x="2948" y="687"/>
                </a:moveTo>
                <a:cubicBezTo>
                  <a:pt x="2937" y="687"/>
                  <a:pt x="2926" y="687"/>
                  <a:pt x="2913" y="688"/>
                </a:cubicBezTo>
                <a:cubicBezTo>
                  <a:pt x="2881" y="691"/>
                  <a:pt x="2844" y="696"/>
                  <a:pt x="2804" y="702"/>
                </a:cubicBezTo>
                <a:cubicBezTo>
                  <a:pt x="2728" y="717"/>
                  <a:pt x="2814" y="709"/>
                  <a:pt x="2792" y="717"/>
                </a:cubicBezTo>
                <a:lnTo>
                  <a:pt x="2878" y="706"/>
                </a:lnTo>
                <a:cubicBezTo>
                  <a:pt x="2898" y="701"/>
                  <a:pt x="2918" y="699"/>
                  <a:pt x="2938" y="698"/>
                </a:cubicBezTo>
                <a:lnTo>
                  <a:pt x="2937" y="697"/>
                </a:lnTo>
                <a:cubicBezTo>
                  <a:pt x="2958" y="696"/>
                  <a:pt x="2978" y="693"/>
                  <a:pt x="2999" y="688"/>
                </a:cubicBezTo>
                <a:cubicBezTo>
                  <a:pt x="2983" y="688"/>
                  <a:pt x="2966" y="687"/>
                  <a:pt x="2948" y="687"/>
                </a:cubicBezTo>
                <a:close/>
                <a:moveTo>
                  <a:pt x="1578" y="681"/>
                </a:moveTo>
                <a:cubicBezTo>
                  <a:pt x="1530" y="702"/>
                  <a:pt x="1465" y="753"/>
                  <a:pt x="1409" y="795"/>
                </a:cubicBezTo>
                <a:cubicBezTo>
                  <a:pt x="1465" y="753"/>
                  <a:pt x="1529" y="702"/>
                  <a:pt x="1578" y="681"/>
                </a:cubicBezTo>
                <a:close/>
                <a:moveTo>
                  <a:pt x="1267" y="679"/>
                </a:moveTo>
                <a:cubicBezTo>
                  <a:pt x="1252" y="692"/>
                  <a:pt x="1235" y="704"/>
                  <a:pt x="1218" y="714"/>
                </a:cubicBezTo>
                <a:cubicBezTo>
                  <a:pt x="1231" y="707"/>
                  <a:pt x="1243" y="698"/>
                  <a:pt x="1255" y="689"/>
                </a:cubicBezTo>
                <a:lnTo>
                  <a:pt x="1267" y="679"/>
                </a:lnTo>
                <a:lnTo>
                  <a:pt x="1267" y="680"/>
                </a:lnTo>
                <a:lnTo>
                  <a:pt x="1267" y="680"/>
                </a:lnTo>
                <a:lnTo>
                  <a:pt x="1266" y="680"/>
                </a:lnTo>
                <a:cubicBezTo>
                  <a:pt x="1266" y="684"/>
                  <a:pt x="1279" y="678"/>
                  <a:pt x="1268" y="689"/>
                </a:cubicBezTo>
                <a:lnTo>
                  <a:pt x="1269" y="689"/>
                </a:lnTo>
                <a:cubicBezTo>
                  <a:pt x="1278" y="678"/>
                  <a:pt x="1267" y="683"/>
                  <a:pt x="1267" y="681"/>
                </a:cubicBezTo>
                <a:lnTo>
                  <a:pt x="1267" y="680"/>
                </a:lnTo>
                <a:lnTo>
                  <a:pt x="1267" y="679"/>
                </a:lnTo>
                <a:lnTo>
                  <a:pt x="1267" y="679"/>
                </a:lnTo>
                <a:lnTo>
                  <a:pt x="1267" y="679"/>
                </a:lnTo>
                <a:close/>
                <a:moveTo>
                  <a:pt x="2144" y="670"/>
                </a:moveTo>
                <a:lnTo>
                  <a:pt x="2144" y="670"/>
                </a:lnTo>
                <a:lnTo>
                  <a:pt x="2144" y="680"/>
                </a:lnTo>
                <a:lnTo>
                  <a:pt x="2118" y="690"/>
                </a:lnTo>
                <a:lnTo>
                  <a:pt x="2092" y="702"/>
                </a:lnTo>
                <a:cubicBezTo>
                  <a:pt x="2078" y="709"/>
                  <a:pt x="2064" y="716"/>
                  <a:pt x="2051" y="724"/>
                </a:cubicBezTo>
                <a:lnTo>
                  <a:pt x="2018" y="739"/>
                </a:lnTo>
                <a:lnTo>
                  <a:pt x="2001" y="743"/>
                </a:lnTo>
                <a:cubicBezTo>
                  <a:pt x="1998" y="740"/>
                  <a:pt x="1991" y="741"/>
                  <a:pt x="1943" y="764"/>
                </a:cubicBezTo>
                <a:lnTo>
                  <a:pt x="1935" y="766"/>
                </a:lnTo>
                <a:cubicBezTo>
                  <a:pt x="1968" y="745"/>
                  <a:pt x="1952" y="748"/>
                  <a:pt x="1948" y="744"/>
                </a:cubicBezTo>
                <a:lnTo>
                  <a:pt x="1951" y="738"/>
                </a:lnTo>
                <a:lnTo>
                  <a:pt x="1951" y="738"/>
                </a:lnTo>
                <a:cubicBezTo>
                  <a:pt x="1965" y="731"/>
                  <a:pt x="1976" y="727"/>
                  <a:pt x="1985" y="723"/>
                </a:cubicBezTo>
                <a:lnTo>
                  <a:pt x="2014" y="714"/>
                </a:lnTo>
                <a:cubicBezTo>
                  <a:pt x="2046" y="703"/>
                  <a:pt x="2077" y="690"/>
                  <a:pt x="2107" y="675"/>
                </a:cubicBezTo>
                <a:cubicBezTo>
                  <a:pt x="2061" y="700"/>
                  <a:pt x="2119" y="676"/>
                  <a:pt x="2144" y="670"/>
                </a:cubicBezTo>
                <a:close/>
                <a:moveTo>
                  <a:pt x="2241" y="669"/>
                </a:moveTo>
                <a:lnTo>
                  <a:pt x="2241" y="669"/>
                </a:lnTo>
                <a:cubicBezTo>
                  <a:pt x="2240" y="671"/>
                  <a:pt x="2236" y="674"/>
                  <a:pt x="2221" y="680"/>
                </a:cubicBezTo>
                <a:cubicBezTo>
                  <a:pt x="2228" y="677"/>
                  <a:pt x="2233" y="674"/>
                  <a:pt x="2236" y="673"/>
                </a:cubicBezTo>
                <a:lnTo>
                  <a:pt x="2241" y="669"/>
                </a:lnTo>
                <a:close/>
                <a:moveTo>
                  <a:pt x="2240" y="666"/>
                </a:moveTo>
                <a:lnTo>
                  <a:pt x="2241" y="667"/>
                </a:lnTo>
                <a:cubicBezTo>
                  <a:pt x="2241" y="668"/>
                  <a:pt x="2242" y="668"/>
                  <a:pt x="2241" y="669"/>
                </a:cubicBezTo>
                <a:lnTo>
                  <a:pt x="2241" y="669"/>
                </a:lnTo>
                <a:lnTo>
                  <a:pt x="2240" y="666"/>
                </a:lnTo>
                <a:close/>
                <a:moveTo>
                  <a:pt x="2239" y="665"/>
                </a:moveTo>
                <a:lnTo>
                  <a:pt x="2240" y="666"/>
                </a:lnTo>
                <a:lnTo>
                  <a:pt x="2240" y="666"/>
                </a:lnTo>
                <a:cubicBezTo>
                  <a:pt x="2240" y="666"/>
                  <a:pt x="2239" y="665"/>
                  <a:pt x="2239" y="665"/>
                </a:cubicBezTo>
                <a:close/>
                <a:moveTo>
                  <a:pt x="1703" y="660"/>
                </a:moveTo>
                <a:lnTo>
                  <a:pt x="1691" y="667"/>
                </a:lnTo>
                <a:lnTo>
                  <a:pt x="1691" y="667"/>
                </a:lnTo>
                <a:lnTo>
                  <a:pt x="1703" y="660"/>
                </a:lnTo>
                <a:close/>
                <a:moveTo>
                  <a:pt x="3941" y="657"/>
                </a:moveTo>
                <a:lnTo>
                  <a:pt x="3969" y="664"/>
                </a:lnTo>
                <a:cubicBezTo>
                  <a:pt x="3984" y="668"/>
                  <a:pt x="3996" y="671"/>
                  <a:pt x="4006" y="673"/>
                </a:cubicBezTo>
                <a:cubicBezTo>
                  <a:pt x="3996" y="671"/>
                  <a:pt x="3984" y="668"/>
                  <a:pt x="3969" y="664"/>
                </a:cubicBezTo>
                <a:lnTo>
                  <a:pt x="3941" y="657"/>
                </a:lnTo>
                <a:close/>
                <a:moveTo>
                  <a:pt x="1250" y="650"/>
                </a:moveTo>
                <a:lnTo>
                  <a:pt x="1249" y="650"/>
                </a:lnTo>
                <a:cubicBezTo>
                  <a:pt x="1227" y="667"/>
                  <a:pt x="1205" y="685"/>
                  <a:pt x="1190" y="699"/>
                </a:cubicBezTo>
                <a:cubicBezTo>
                  <a:pt x="1188" y="703"/>
                  <a:pt x="1216" y="687"/>
                  <a:pt x="1216" y="688"/>
                </a:cubicBezTo>
                <a:cubicBezTo>
                  <a:pt x="1216" y="685"/>
                  <a:pt x="1190" y="703"/>
                  <a:pt x="1190" y="699"/>
                </a:cubicBezTo>
                <a:cubicBezTo>
                  <a:pt x="1206" y="685"/>
                  <a:pt x="1227" y="667"/>
                  <a:pt x="1250" y="650"/>
                </a:cubicBezTo>
                <a:close/>
                <a:moveTo>
                  <a:pt x="3905" y="648"/>
                </a:moveTo>
                <a:lnTo>
                  <a:pt x="3913" y="649"/>
                </a:lnTo>
                <a:lnTo>
                  <a:pt x="3941" y="657"/>
                </a:lnTo>
                <a:lnTo>
                  <a:pt x="3913" y="649"/>
                </a:lnTo>
                <a:lnTo>
                  <a:pt x="3905" y="648"/>
                </a:lnTo>
                <a:close/>
                <a:moveTo>
                  <a:pt x="4185" y="644"/>
                </a:moveTo>
                <a:lnTo>
                  <a:pt x="4212" y="653"/>
                </a:lnTo>
                <a:cubicBezTo>
                  <a:pt x="4229" y="657"/>
                  <a:pt x="4243" y="662"/>
                  <a:pt x="4266" y="671"/>
                </a:cubicBezTo>
                <a:cubicBezTo>
                  <a:pt x="4243" y="662"/>
                  <a:pt x="4229" y="657"/>
                  <a:pt x="4212" y="653"/>
                </a:cubicBezTo>
                <a:lnTo>
                  <a:pt x="4185" y="644"/>
                </a:lnTo>
                <a:close/>
                <a:moveTo>
                  <a:pt x="1743" y="637"/>
                </a:moveTo>
                <a:cubicBezTo>
                  <a:pt x="1734" y="642"/>
                  <a:pt x="1726" y="647"/>
                  <a:pt x="1717" y="652"/>
                </a:cubicBezTo>
                <a:lnTo>
                  <a:pt x="1703" y="660"/>
                </a:lnTo>
                <a:lnTo>
                  <a:pt x="1717" y="652"/>
                </a:lnTo>
                <a:cubicBezTo>
                  <a:pt x="1726" y="647"/>
                  <a:pt x="1734" y="642"/>
                  <a:pt x="1743" y="637"/>
                </a:cubicBezTo>
                <a:close/>
                <a:moveTo>
                  <a:pt x="1655" y="635"/>
                </a:moveTo>
                <a:cubicBezTo>
                  <a:pt x="1638" y="644"/>
                  <a:pt x="1622" y="653"/>
                  <a:pt x="1606" y="663"/>
                </a:cubicBezTo>
                <a:lnTo>
                  <a:pt x="1578" y="681"/>
                </a:lnTo>
                <a:lnTo>
                  <a:pt x="1606" y="663"/>
                </a:lnTo>
                <a:cubicBezTo>
                  <a:pt x="1622" y="653"/>
                  <a:pt x="1638" y="644"/>
                  <a:pt x="1655" y="635"/>
                </a:cubicBezTo>
                <a:close/>
                <a:moveTo>
                  <a:pt x="2296" y="634"/>
                </a:moveTo>
                <a:cubicBezTo>
                  <a:pt x="2275" y="643"/>
                  <a:pt x="2268" y="648"/>
                  <a:pt x="2266" y="651"/>
                </a:cubicBezTo>
                <a:cubicBezTo>
                  <a:pt x="2268" y="647"/>
                  <a:pt x="2275" y="643"/>
                  <a:pt x="2296" y="634"/>
                </a:cubicBezTo>
                <a:close/>
                <a:moveTo>
                  <a:pt x="4140" y="633"/>
                </a:moveTo>
                <a:lnTo>
                  <a:pt x="4150" y="634"/>
                </a:lnTo>
                <a:lnTo>
                  <a:pt x="4150" y="634"/>
                </a:lnTo>
                <a:cubicBezTo>
                  <a:pt x="4150" y="635"/>
                  <a:pt x="4147" y="635"/>
                  <a:pt x="4140" y="633"/>
                </a:cubicBezTo>
                <a:close/>
                <a:moveTo>
                  <a:pt x="4150" y="631"/>
                </a:moveTo>
                <a:lnTo>
                  <a:pt x="4185" y="644"/>
                </a:lnTo>
                <a:cubicBezTo>
                  <a:pt x="4177" y="641"/>
                  <a:pt x="4168" y="638"/>
                  <a:pt x="4158" y="634"/>
                </a:cubicBezTo>
                <a:lnTo>
                  <a:pt x="4150" y="631"/>
                </a:lnTo>
                <a:close/>
                <a:moveTo>
                  <a:pt x="4579" y="631"/>
                </a:moveTo>
                <a:cubicBezTo>
                  <a:pt x="4615" y="651"/>
                  <a:pt x="4653" y="673"/>
                  <a:pt x="4680" y="691"/>
                </a:cubicBezTo>
                <a:cubicBezTo>
                  <a:pt x="4653" y="673"/>
                  <a:pt x="4616" y="651"/>
                  <a:pt x="4579" y="631"/>
                </a:cubicBezTo>
                <a:close/>
                <a:moveTo>
                  <a:pt x="4147" y="630"/>
                </a:moveTo>
                <a:lnTo>
                  <a:pt x="4150" y="631"/>
                </a:lnTo>
                <a:lnTo>
                  <a:pt x="4147" y="630"/>
                </a:lnTo>
                <a:lnTo>
                  <a:pt x="4147" y="630"/>
                </a:lnTo>
                <a:close/>
                <a:moveTo>
                  <a:pt x="4147" y="630"/>
                </a:moveTo>
                <a:lnTo>
                  <a:pt x="4147" y="630"/>
                </a:lnTo>
                <a:lnTo>
                  <a:pt x="4150" y="634"/>
                </a:lnTo>
                <a:lnTo>
                  <a:pt x="4150" y="634"/>
                </a:lnTo>
                <a:lnTo>
                  <a:pt x="4147" y="630"/>
                </a:lnTo>
                <a:close/>
                <a:moveTo>
                  <a:pt x="2024" y="628"/>
                </a:moveTo>
                <a:lnTo>
                  <a:pt x="2033" y="661"/>
                </a:lnTo>
                <a:cubicBezTo>
                  <a:pt x="2003" y="677"/>
                  <a:pt x="2011" y="675"/>
                  <a:pt x="2033" y="667"/>
                </a:cubicBezTo>
                <a:cubicBezTo>
                  <a:pt x="2080" y="651"/>
                  <a:pt x="2092" y="650"/>
                  <a:pt x="2076" y="661"/>
                </a:cubicBezTo>
                <a:cubicBezTo>
                  <a:pt x="2061" y="671"/>
                  <a:pt x="2045" y="680"/>
                  <a:pt x="2029" y="687"/>
                </a:cubicBezTo>
                <a:lnTo>
                  <a:pt x="1943" y="732"/>
                </a:lnTo>
                <a:lnTo>
                  <a:pt x="1942" y="732"/>
                </a:lnTo>
                <a:lnTo>
                  <a:pt x="1922" y="742"/>
                </a:lnTo>
                <a:lnTo>
                  <a:pt x="1867" y="773"/>
                </a:lnTo>
                <a:lnTo>
                  <a:pt x="1813" y="807"/>
                </a:lnTo>
                <a:lnTo>
                  <a:pt x="1816" y="812"/>
                </a:lnTo>
                <a:lnTo>
                  <a:pt x="1784" y="837"/>
                </a:lnTo>
                <a:cubicBezTo>
                  <a:pt x="1774" y="844"/>
                  <a:pt x="1762" y="850"/>
                  <a:pt x="1752" y="857"/>
                </a:cubicBezTo>
                <a:lnTo>
                  <a:pt x="1721" y="877"/>
                </a:lnTo>
                <a:cubicBezTo>
                  <a:pt x="1707" y="887"/>
                  <a:pt x="1692" y="895"/>
                  <a:pt x="1676" y="901"/>
                </a:cubicBezTo>
                <a:lnTo>
                  <a:pt x="1669" y="895"/>
                </a:lnTo>
                <a:lnTo>
                  <a:pt x="1637" y="915"/>
                </a:lnTo>
                <a:lnTo>
                  <a:pt x="1606" y="937"/>
                </a:lnTo>
                <a:lnTo>
                  <a:pt x="1543" y="981"/>
                </a:lnTo>
                <a:cubicBezTo>
                  <a:pt x="1509" y="1001"/>
                  <a:pt x="1526" y="983"/>
                  <a:pt x="1524" y="979"/>
                </a:cubicBezTo>
                <a:lnTo>
                  <a:pt x="1514" y="981"/>
                </a:lnTo>
                <a:lnTo>
                  <a:pt x="1544" y="937"/>
                </a:lnTo>
                <a:cubicBezTo>
                  <a:pt x="1580" y="907"/>
                  <a:pt x="1580" y="903"/>
                  <a:pt x="1529" y="934"/>
                </a:cubicBezTo>
                <a:cubicBezTo>
                  <a:pt x="1503" y="951"/>
                  <a:pt x="1489" y="960"/>
                  <a:pt x="1475" y="968"/>
                </a:cubicBezTo>
                <a:cubicBezTo>
                  <a:pt x="1462" y="976"/>
                  <a:pt x="1450" y="982"/>
                  <a:pt x="1432" y="994"/>
                </a:cubicBezTo>
                <a:cubicBezTo>
                  <a:pt x="1402" y="1011"/>
                  <a:pt x="1399" y="1008"/>
                  <a:pt x="1495" y="934"/>
                </a:cubicBezTo>
                <a:lnTo>
                  <a:pt x="1580" y="873"/>
                </a:lnTo>
                <a:lnTo>
                  <a:pt x="1600" y="858"/>
                </a:lnTo>
                <a:lnTo>
                  <a:pt x="1621" y="844"/>
                </a:lnTo>
                <a:lnTo>
                  <a:pt x="1662" y="818"/>
                </a:lnTo>
                <a:lnTo>
                  <a:pt x="1665" y="816"/>
                </a:lnTo>
                <a:lnTo>
                  <a:pt x="1706" y="789"/>
                </a:lnTo>
                <a:cubicBezTo>
                  <a:pt x="1720" y="780"/>
                  <a:pt x="1735" y="773"/>
                  <a:pt x="1749" y="764"/>
                </a:cubicBezTo>
                <a:lnTo>
                  <a:pt x="1832" y="717"/>
                </a:lnTo>
                <a:cubicBezTo>
                  <a:pt x="1864" y="702"/>
                  <a:pt x="1901" y="681"/>
                  <a:pt x="1936" y="664"/>
                </a:cubicBezTo>
                <a:cubicBezTo>
                  <a:pt x="1964" y="649"/>
                  <a:pt x="1993" y="637"/>
                  <a:pt x="2024" y="628"/>
                </a:cubicBezTo>
                <a:close/>
                <a:moveTo>
                  <a:pt x="1322" y="627"/>
                </a:moveTo>
                <a:cubicBezTo>
                  <a:pt x="1307" y="639"/>
                  <a:pt x="1291" y="649"/>
                  <a:pt x="1276" y="661"/>
                </a:cubicBezTo>
                <a:lnTo>
                  <a:pt x="1276" y="661"/>
                </a:lnTo>
                <a:cubicBezTo>
                  <a:pt x="1291" y="649"/>
                  <a:pt x="1307" y="639"/>
                  <a:pt x="1322" y="627"/>
                </a:cubicBezTo>
                <a:close/>
                <a:moveTo>
                  <a:pt x="3157" y="621"/>
                </a:moveTo>
                <a:lnTo>
                  <a:pt x="3082" y="622"/>
                </a:lnTo>
                <a:cubicBezTo>
                  <a:pt x="3032" y="621"/>
                  <a:pt x="2983" y="626"/>
                  <a:pt x="2932" y="630"/>
                </a:cubicBezTo>
                <a:lnTo>
                  <a:pt x="3006" y="629"/>
                </a:lnTo>
                <a:cubicBezTo>
                  <a:pt x="3031" y="627"/>
                  <a:pt x="3060" y="627"/>
                  <a:pt x="3094" y="627"/>
                </a:cubicBezTo>
                <a:cubicBezTo>
                  <a:pt x="3167" y="626"/>
                  <a:pt x="3177" y="630"/>
                  <a:pt x="3173" y="634"/>
                </a:cubicBezTo>
                <a:cubicBezTo>
                  <a:pt x="3131" y="634"/>
                  <a:pt x="3089" y="637"/>
                  <a:pt x="3047" y="641"/>
                </a:cubicBezTo>
                <a:cubicBezTo>
                  <a:pt x="3021" y="643"/>
                  <a:pt x="2996" y="646"/>
                  <a:pt x="2971" y="649"/>
                </a:cubicBezTo>
                <a:cubicBezTo>
                  <a:pt x="2946" y="652"/>
                  <a:pt x="2921" y="654"/>
                  <a:pt x="2896" y="658"/>
                </a:cubicBezTo>
                <a:lnTo>
                  <a:pt x="2896" y="663"/>
                </a:lnTo>
                <a:cubicBezTo>
                  <a:pt x="2899" y="665"/>
                  <a:pt x="2895" y="667"/>
                  <a:pt x="2923" y="667"/>
                </a:cubicBezTo>
                <a:cubicBezTo>
                  <a:pt x="2946" y="670"/>
                  <a:pt x="2969" y="670"/>
                  <a:pt x="2991" y="669"/>
                </a:cubicBezTo>
                <a:lnTo>
                  <a:pt x="3043" y="669"/>
                </a:lnTo>
                <a:lnTo>
                  <a:pt x="3100" y="670"/>
                </a:lnTo>
                <a:lnTo>
                  <a:pt x="3162" y="670"/>
                </a:lnTo>
                <a:cubicBezTo>
                  <a:pt x="3183" y="671"/>
                  <a:pt x="3206" y="673"/>
                  <a:pt x="3230" y="674"/>
                </a:cubicBezTo>
                <a:cubicBezTo>
                  <a:pt x="3295" y="675"/>
                  <a:pt x="3364" y="687"/>
                  <a:pt x="3294" y="689"/>
                </a:cubicBezTo>
                <a:lnTo>
                  <a:pt x="3286" y="700"/>
                </a:lnTo>
                <a:lnTo>
                  <a:pt x="3293" y="700"/>
                </a:lnTo>
                <a:lnTo>
                  <a:pt x="3293" y="701"/>
                </a:lnTo>
                <a:lnTo>
                  <a:pt x="3298" y="706"/>
                </a:lnTo>
                <a:cubicBezTo>
                  <a:pt x="3295" y="708"/>
                  <a:pt x="3290" y="709"/>
                  <a:pt x="3287" y="711"/>
                </a:cubicBezTo>
                <a:cubicBezTo>
                  <a:pt x="3282" y="715"/>
                  <a:pt x="3289" y="718"/>
                  <a:pt x="3348" y="726"/>
                </a:cubicBezTo>
                <a:cubicBezTo>
                  <a:pt x="3402" y="727"/>
                  <a:pt x="3404" y="723"/>
                  <a:pt x="3412" y="719"/>
                </a:cubicBezTo>
                <a:cubicBezTo>
                  <a:pt x="3429" y="720"/>
                  <a:pt x="3446" y="723"/>
                  <a:pt x="3464" y="725"/>
                </a:cubicBezTo>
                <a:lnTo>
                  <a:pt x="3494" y="729"/>
                </a:lnTo>
                <a:cubicBezTo>
                  <a:pt x="3514" y="731"/>
                  <a:pt x="3532" y="733"/>
                  <a:pt x="3552" y="736"/>
                </a:cubicBezTo>
                <a:lnTo>
                  <a:pt x="3582" y="744"/>
                </a:lnTo>
                <a:cubicBezTo>
                  <a:pt x="3584" y="745"/>
                  <a:pt x="3584" y="746"/>
                  <a:pt x="3584" y="746"/>
                </a:cubicBezTo>
                <a:cubicBezTo>
                  <a:pt x="3650" y="759"/>
                  <a:pt x="3629" y="758"/>
                  <a:pt x="3608" y="758"/>
                </a:cubicBezTo>
                <a:lnTo>
                  <a:pt x="3603" y="764"/>
                </a:lnTo>
                <a:cubicBezTo>
                  <a:pt x="3618" y="768"/>
                  <a:pt x="3603" y="770"/>
                  <a:pt x="3603" y="771"/>
                </a:cubicBezTo>
                <a:cubicBezTo>
                  <a:pt x="3603" y="772"/>
                  <a:pt x="3607" y="774"/>
                  <a:pt x="3619" y="776"/>
                </a:cubicBezTo>
                <a:cubicBezTo>
                  <a:pt x="3625" y="778"/>
                  <a:pt x="3634" y="779"/>
                  <a:pt x="3645" y="781"/>
                </a:cubicBezTo>
                <a:lnTo>
                  <a:pt x="3665" y="784"/>
                </a:lnTo>
                <a:lnTo>
                  <a:pt x="3689" y="789"/>
                </a:lnTo>
                <a:cubicBezTo>
                  <a:pt x="3710" y="791"/>
                  <a:pt x="3736" y="795"/>
                  <a:pt x="3765" y="800"/>
                </a:cubicBezTo>
                <a:cubicBezTo>
                  <a:pt x="3781" y="802"/>
                  <a:pt x="3796" y="805"/>
                  <a:pt x="3812" y="810"/>
                </a:cubicBezTo>
                <a:lnTo>
                  <a:pt x="3860" y="822"/>
                </a:lnTo>
                <a:cubicBezTo>
                  <a:pt x="3825" y="804"/>
                  <a:pt x="3789" y="785"/>
                  <a:pt x="3753" y="770"/>
                </a:cubicBezTo>
                <a:cubicBezTo>
                  <a:pt x="3723" y="763"/>
                  <a:pt x="3687" y="755"/>
                  <a:pt x="3656" y="750"/>
                </a:cubicBezTo>
                <a:cubicBezTo>
                  <a:pt x="3631" y="746"/>
                  <a:pt x="3608" y="740"/>
                  <a:pt x="3585" y="732"/>
                </a:cubicBezTo>
                <a:lnTo>
                  <a:pt x="3656" y="738"/>
                </a:lnTo>
                <a:cubicBezTo>
                  <a:pt x="3710" y="745"/>
                  <a:pt x="3725" y="745"/>
                  <a:pt x="3758" y="748"/>
                </a:cubicBezTo>
                <a:lnTo>
                  <a:pt x="3730" y="732"/>
                </a:lnTo>
                <a:cubicBezTo>
                  <a:pt x="3688" y="713"/>
                  <a:pt x="3621" y="694"/>
                  <a:pt x="3621" y="685"/>
                </a:cubicBezTo>
                <a:cubicBezTo>
                  <a:pt x="3703" y="694"/>
                  <a:pt x="3690" y="685"/>
                  <a:pt x="3719" y="685"/>
                </a:cubicBezTo>
                <a:cubicBezTo>
                  <a:pt x="3676" y="671"/>
                  <a:pt x="3631" y="660"/>
                  <a:pt x="3586" y="652"/>
                </a:cubicBezTo>
                <a:cubicBezTo>
                  <a:pt x="3561" y="646"/>
                  <a:pt x="3534" y="643"/>
                  <a:pt x="3506" y="639"/>
                </a:cubicBezTo>
                <a:cubicBezTo>
                  <a:pt x="3478" y="636"/>
                  <a:pt x="3450" y="631"/>
                  <a:pt x="3423" y="629"/>
                </a:cubicBezTo>
                <a:cubicBezTo>
                  <a:pt x="3381" y="633"/>
                  <a:pt x="3294" y="619"/>
                  <a:pt x="3234" y="622"/>
                </a:cubicBezTo>
                <a:cubicBezTo>
                  <a:pt x="3208" y="622"/>
                  <a:pt x="3183" y="621"/>
                  <a:pt x="3157" y="621"/>
                </a:cubicBezTo>
                <a:close/>
                <a:moveTo>
                  <a:pt x="4050" y="616"/>
                </a:moveTo>
                <a:lnTo>
                  <a:pt x="4051" y="617"/>
                </a:lnTo>
                <a:lnTo>
                  <a:pt x="4066" y="626"/>
                </a:lnTo>
                <a:cubicBezTo>
                  <a:pt x="4073" y="630"/>
                  <a:pt x="4080" y="634"/>
                  <a:pt x="4083" y="636"/>
                </a:cubicBezTo>
                <a:cubicBezTo>
                  <a:pt x="4080" y="634"/>
                  <a:pt x="4073" y="630"/>
                  <a:pt x="4066" y="626"/>
                </a:cubicBezTo>
                <a:lnTo>
                  <a:pt x="4051" y="617"/>
                </a:lnTo>
                <a:lnTo>
                  <a:pt x="4050" y="616"/>
                </a:lnTo>
                <a:close/>
                <a:moveTo>
                  <a:pt x="1588" y="608"/>
                </a:moveTo>
                <a:cubicBezTo>
                  <a:pt x="1467" y="682"/>
                  <a:pt x="1350" y="767"/>
                  <a:pt x="1261" y="830"/>
                </a:cubicBezTo>
                <a:lnTo>
                  <a:pt x="1262" y="830"/>
                </a:lnTo>
                <a:cubicBezTo>
                  <a:pt x="1351" y="767"/>
                  <a:pt x="1468" y="682"/>
                  <a:pt x="1588" y="608"/>
                </a:cubicBezTo>
                <a:close/>
                <a:moveTo>
                  <a:pt x="4614" y="592"/>
                </a:moveTo>
                <a:lnTo>
                  <a:pt x="4646" y="604"/>
                </a:lnTo>
                <a:lnTo>
                  <a:pt x="4647" y="604"/>
                </a:lnTo>
                <a:cubicBezTo>
                  <a:pt x="4635" y="603"/>
                  <a:pt x="4624" y="599"/>
                  <a:pt x="4614" y="592"/>
                </a:cubicBezTo>
                <a:close/>
                <a:moveTo>
                  <a:pt x="2385" y="572"/>
                </a:moveTo>
                <a:cubicBezTo>
                  <a:pt x="2380" y="577"/>
                  <a:pt x="2388" y="577"/>
                  <a:pt x="2397" y="577"/>
                </a:cubicBezTo>
                <a:cubicBezTo>
                  <a:pt x="2388" y="577"/>
                  <a:pt x="2379" y="577"/>
                  <a:pt x="2385" y="572"/>
                </a:cubicBezTo>
                <a:close/>
                <a:moveTo>
                  <a:pt x="1831" y="570"/>
                </a:moveTo>
                <a:cubicBezTo>
                  <a:pt x="1830" y="570"/>
                  <a:pt x="1829" y="571"/>
                  <a:pt x="1828" y="571"/>
                </a:cubicBezTo>
                <a:lnTo>
                  <a:pt x="1828" y="571"/>
                </a:lnTo>
                <a:lnTo>
                  <a:pt x="1829" y="570"/>
                </a:lnTo>
                <a:cubicBezTo>
                  <a:pt x="1830" y="570"/>
                  <a:pt x="1830" y="570"/>
                  <a:pt x="1831" y="570"/>
                </a:cubicBezTo>
                <a:close/>
                <a:moveTo>
                  <a:pt x="3708" y="558"/>
                </a:moveTo>
                <a:cubicBezTo>
                  <a:pt x="3709" y="560"/>
                  <a:pt x="3723" y="568"/>
                  <a:pt x="3729" y="572"/>
                </a:cubicBezTo>
                <a:cubicBezTo>
                  <a:pt x="3723" y="568"/>
                  <a:pt x="3707" y="561"/>
                  <a:pt x="3708" y="558"/>
                </a:cubicBezTo>
                <a:close/>
                <a:moveTo>
                  <a:pt x="1908" y="558"/>
                </a:moveTo>
                <a:lnTo>
                  <a:pt x="1908" y="558"/>
                </a:lnTo>
                <a:cubicBezTo>
                  <a:pt x="1907" y="560"/>
                  <a:pt x="1901" y="566"/>
                  <a:pt x="1882" y="577"/>
                </a:cubicBezTo>
                <a:cubicBezTo>
                  <a:pt x="1891" y="571"/>
                  <a:pt x="1898" y="567"/>
                  <a:pt x="1902" y="564"/>
                </a:cubicBezTo>
                <a:lnTo>
                  <a:pt x="1908" y="558"/>
                </a:lnTo>
                <a:close/>
                <a:moveTo>
                  <a:pt x="3590" y="557"/>
                </a:moveTo>
                <a:cubicBezTo>
                  <a:pt x="3603" y="557"/>
                  <a:pt x="3658" y="568"/>
                  <a:pt x="3695" y="575"/>
                </a:cubicBezTo>
                <a:cubicBezTo>
                  <a:pt x="3727" y="582"/>
                  <a:pt x="3759" y="591"/>
                  <a:pt x="3791" y="598"/>
                </a:cubicBezTo>
                <a:cubicBezTo>
                  <a:pt x="3791" y="602"/>
                  <a:pt x="3811" y="612"/>
                  <a:pt x="3733" y="593"/>
                </a:cubicBezTo>
                <a:cubicBezTo>
                  <a:pt x="3705" y="586"/>
                  <a:pt x="3674" y="581"/>
                  <a:pt x="3649" y="576"/>
                </a:cubicBezTo>
                <a:cubicBezTo>
                  <a:pt x="3630" y="572"/>
                  <a:pt x="3612" y="568"/>
                  <a:pt x="3594" y="562"/>
                </a:cubicBezTo>
                <a:cubicBezTo>
                  <a:pt x="3587" y="559"/>
                  <a:pt x="3586" y="557"/>
                  <a:pt x="3590" y="557"/>
                </a:cubicBezTo>
                <a:close/>
                <a:moveTo>
                  <a:pt x="1904" y="553"/>
                </a:moveTo>
                <a:cubicBezTo>
                  <a:pt x="1905" y="555"/>
                  <a:pt x="1909" y="555"/>
                  <a:pt x="1908" y="558"/>
                </a:cubicBezTo>
                <a:lnTo>
                  <a:pt x="1908" y="558"/>
                </a:lnTo>
                <a:lnTo>
                  <a:pt x="1904" y="553"/>
                </a:lnTo>
                <a:close/>
                <a:moveTo>
                  <a:pt x="4008" y="552"/>
                </a:moveTo>
                <a:cubicBezTo>
                  <a:pt x="4024" y="553"/>
                  <a:pt x="4060" y="561"/>
                  <a:pt x="4074" y="562"/>
                </a:cubicBezTo>
                <a:cubicBezTo>
                  <a:pt x="4060" y="562"/>
                  <a:pt x="4024" y="553"/>
                  <a:pt x="4008" y="552"/>
                </a:cubicBezTo>
                <a:close/>
                <a:moveTo>
                  <a:pt x="3203" y="551"/>
                </a:moveTo>
                <a:cubicBezTo>
                  <a:pt x="3148" y="551"/>
                  <a:pt x="3092" y="553"/>
                  <a:pt x="3038" y="556"/>
                </a:cubicBezTo>
                <a:cubicBezTo>
                  <a:pt x="3082" y="559"/>
                  <a:pt x="3126" y="560"/>
                  <a:pt x="3170" y="559"/>
                </a:cubicBezTo>
                <a:lnTo>
                  <a:pt x="3248" y="561"/>
                </a:lnTo>
                <a:cubicBezTo>
                  <a:pt x="3275" y="562"/>
                  <a:pt x="3302" y="561"/>
                  <a:pt x="3328" y="564"/>
                </a:cubicBezTo>
                <a:lnTo>
                  <a:pt x="3422" y="567"/>
                </a:lnTo>
                <a:lnTo>
                  <a:pt x="3364" y="562"/>
                </a:lnTo>
                <a:lnTo>
                  <a:pt x="3363" y="561"/>
                </a:lnTo>
                <a:cubicBezTo>
                  <a:pt x="3312" y="553"/>
                  <a:pt x="3258" y="551"/>
                  <a:pt x="3203" y="551"/>
                </a:cubicBezTo>
                <a:close/>
                <a:moveTo>
                  <a:pt x="1697" y="543"/>
                </a:moveTo>
                <a:lnTo>
                  <a:pt x="1660" y="559"/>
                </a:lnTo>
                <a:lnTo>
                  <a:pt x="1659" y="559"/>
                </a:lnTo>
                <a:lnTo>
                  <a:pt x="1659" y="559"/>
                </a:lnTo>
                <a:cubicBezTo>
                  <a:pt x="1672" y="555"/>
                  <a:pt x="1685" y="550"/>
                  <a:pt x="1697" y="543"/>
                </a:cubicBezTo>
                <a:close/>
                <a:moveTo>
                  <a:pt x="1873" y="538"/>
                </a:moveTo>
                <a:cubicBezTo>
                  <a:pt x="1877" y="539"/>
                  <a:pt x="1824" y="569"/>
                  <a:pt x="1828" y="571"/>
                </a:cubicBezTo>
                <a:lnTo>
                  <a:pt x="1828" y="571"/>
                </a:lnTo>
                <a:lnTo>
                  <a:pt x="1828" y="571"/>
                </a:lnTo>
                <a:cubicBezTo>
                  <a:pt x="1821" y="571"/>
                  <a:pt x="1873" y="541"/>
                  <a:pt x="1873" y="538"/>
                </a:cubicBezTo>
                <a:lnTo>
                  <a:pt x="1873" y="538"/>
                </a:lnTo>
                <a:lnTo>
                  <a:pt x="1873" y="538"/>
                </a:lnTo>
                <a:close/>
                <a:moveTo>
                  <a:pt x="1873" y="538"/>
                </a:moveTo>
                <a:lnTo>
                  <a:pt x="1873" y="538"/>
                </a:lnTo>
                <a:lnTo>
                  <a:pt x="1872" y="538"/>
                </a:lnTo>
                <a:cubicBezTo>
                  <a:pt x="1872" y="538"/>
                  <a:pt x="1871" y="538"/>
                  <a:pt x="1871" y="538"/>
                </a:cubicBezTo>
                <a:cubicBezTo>
                  <a:pt x="1872" y="538"/>
                  <a:pt x="1873" y="538"/>
                  <a:pt x="1873" y="538"/>
                </a:cubicBezTo>
                <a:close/>
                <a:moveTo>
                  <a:pt x="2022" y="536"/>
                </a:moveTo>
                <a:lnTo>
                  <a:pt x="2013" y="541"/>
                </a:lnTo>
                <a:cubicBezTo>
                  <a:pt x="1993" y="552"/>
                  <a:pt x="1969" y="564"/>
                  <a:pt x="1952" y="574"/>
                </a:cubicBezTo>
                <a:cubicBezTo>
                  <a:pt x="1969" y="564"/>
                  <a:pt x="1993" y="552"/>
                  <a:pt x="2013" y="541"/>
                </a:cubicBezTo>
                <a:lnTo>
                  <a:pt x="2022" y="536"/>
                </a:lnTo>
                <a:close/>
                <a:moveTo>
                  <a:pt x="4525" y="536"/>
                </a:moveTo>
                <a:cubicBezTo>
                  <a:pt x="4541" y="547"/>
                  <a:pt x="4579" y="565"/>
                  <a:pt x="4647" y="604"/>
                </a:cubicBezTo>
                <a:lnTo>
                  <a:pt x="4646" y="604"/>
                </a:lnTo>
                <a:lnTo>
                  <a:pt x="4566" y="560"/>
                </a:lnTo>
                <a:cubicBezTo>
                  <a:pt x="4546" y="549"/>
                  <a:pt x="4533" y="541"/>
                  <a:pt x="4525" y="536"/>
                </a:cubicBezTo>
                <a:close/>
                <a:moveTo>
                  <a:pt x="2123" y="530"/>
                </a:moveTo>
                <a:cubicBezTo>
                  <a:pt x="2128" y="531"/>
                  <a:pt x="2120" y="536"/>
                  <a:pt x="2104" y="544"/>
                </a:cubicBezTo>
                <a:cubicBezTo>
                  <a:pt x="2094" y="549"/>
                  <a:pt x="2082" y="554"/>
                  <a:pt x="2069" y="560"/>
                </a:cubicBezTo>
                <a:cubicBezTo>
                  <a:pt x="2055" y="566"/>
                  <a:pt x="2041" y="574"/>
                  <a:pt x="2028" y="580"/>
                </a:cubicBezTo>
                <a:lnTo>
                  <a:pt x="1939" y="623"/>
                </a:lnTo>
                <a:lnTo>
                  <a:pt x="1853" y="669"/>
                </a:lnTo>
                <a:cubicBezTo>
                  <a:pt x="1839" y="677"/>
                  <a:pt x="1825" y="684"/>
                  <a:pt x="1811" y="693"/>
                </a:cubicBezTo>
                <a:lnTo>
                  <a:pt x="1770" y="718"/>
                </a:lnTo>
                <a:cubicBezTo>
                  <a:pt x="1742" y="735"/>
                  <a:pt x="1714" y="751"/>
                  <a:pt x="1688" y="769"/>
                </a:cubicBezTo>
                <a:cubicBezTo>
                  <a:pt x="1577" y="841"/>
                  <a:pt x="1471" y="920"/>
                  <a:pt x="1370" y="1005"/>
                </a:cubicBezTo>
                <a:cubicBezTo>
                  <a:pt x="1431" y="961"/>
                  <a:pt x="1486" y="916"/>
                  <a:pt x="1544" y="876"/>
                </a:cubicBezTo>
                <a:lnTo>
                  <a:pt x="1568" y="859"/>
                </a:lnTo>
                <a:lnTo>
                  <a:pt x="1576" y="862"/>
                </a:lnTo>
                <a:cubicBezTo>
                  <a:pt x="1532" y="895"/>
                  <a:pt x="1488" y="925"/>
                  <a:pt x="1446" y="960"/>
                </a:cubicBezTo>
                <a:cubicBezTo>
                  <a:pt x="1386" y="1006"/>
                  <a:pt x="1270" y="1109"/>
                  <a:pt x="1286" y="1102"/>
                </a:cubicBezTo>
                <a:cubicBezTo>
                  <a:pt x="1302" y="1095"/>
                  <a:pt x="1292" y="1108"/>
                  <a:pt x="1272" y="1130"/>
                </a:cubicBezTo>
                <a:cubicBezTo>
                  <a:pt x="1253" y="1152"/>
                  <a:pt x="1224" y="1182"/>
                  <a:pt x="1202" y="1207"/>
                </a:cubicBezTo>
                <a:cubicBezTo>
                  <a:pt x="1182" y="1230"/>
                  <a:pt x="1167" y="1249"/>
                  <a:pt x="1176" y="1245"/>
                </a:cubicBezTo>
                <a:cubicBezTo>
                  <a:pt x="1190" y="1239"/>
                  <a:pt x="1179" y="1255"/>
                  <a:pt x="1154" y="1285"/>
                </a:cubicBezTo>
                <a:cubicBezTo>
                  <a:pt x="1142" y="1300"/>
                  <a:pt x="1125" y="1318"/>
                  <a:pt x="1108" y="1340"/>
                </a:cubicBezTo>
                <a:lnTo>
                  <a:pt x="1049" y="1410"/>
                </a:lnTo>
                <a:cubicBezTo>
                  <a:pt x="1034" y="1428"/>
                  <a:pt x="1020" y="1448"/>
                  <a:pt x="1005" y="1466"/>
                </a:cubicBezTo>
                <a:lnTo>
                  <a:pt x="961" y="1523"/>
                </a:lnTo>
                <a:cubicBezTo>
                  <a:pt x="933" y="1562"/>
                  <a:pt x="906" y="1601"/>
                  <a:pt x="878" y="1641"/>
                </a:cubicBezTo>
                <a:cubicBezTo>
                  <a:pt x="862" y="1658"/>
                  <a:pt x="848" y="1677"/>
                  <a:pt x="837" y="1698"/>
                </a:cubicBezTo>
                <a:cubicBezTo>
                  <a:pt x="816" y="1725"/>
                  <a:pt x="797" y="1755"/>
                  <a:pt x="781" y="1785"/>
                </a:cubicBezTo>
                <a:cubicBezTo>
                  <a:pt x="765" y="1809"/>
                  <a:pt x="759" y="1814"/>
                  <a:pt x="756" y="1814"/>
                </a:cubicBezTo>
                <a:lnTo>
                  <a:pt x="726" y="1864"/>
                </a:lnTo>
                <a:lnTo>
                  <a:pt x="669" y="1983"/>
                </a:lnTo>
                <a:cubicBezTo>
                  <a:pt x="650" y="2022"/>
                  <a:pt x="630" y="2064"/>
                  <a:pt x="615" y="2105"/>
                </a:cubicBezTo>
                <a:cubicBezTo>
                  <a:pt x="600" y="2145"/>
                  <a:pt x="585" y="2186"/>
                  <a:pt x="573" y="2210"/>
                </a:cubicBezTo>
                <a:cubicBezTo>
                  <a:pt x="561" y="2235"/>
                  <a:pt x="553" y="2261"/>
                  <a:pt x="544" y="2286"/>
                </a:cubicBezTo>
                <a:cubicBezTo>
                  <a:pt x="535" y="2311"/>
                  <a:pt x="524" y="2335"/>
                  <a:pt x="518" y="2360"/>
                </a:cubicBezTo>
                <a:cubicBezTo>
                  <a:pt x="512" y="2385"/>
                  <a:pt x="505" y="2410"/>
                  <a:pt x="498" y="2435"/>
                </a:cubicBezTo>
                <a:cubicBezTo>
                  <a:pt x="491" y="2461"/>
                  <a:pt x="483" y="2486"/>
                  <a:pt x="478" y="2513"/>
                </a:cubicBezTo>
                <a:cubicBezTo>
                  <a:pt x="476" y="2518"/>
                  <a:pt x="475" y="2523"/>
                  <a:pt x="473" y="2528"/>
                </a:cubicBezTo>
                <a:lnTo>
                  <a:pt x="469" y="2534"/>
                </a:lnTo>
                <a:cubicBezTo>
                  <a:pt x="468" y="2522"/>
                  <a:pt x="469" y="2511"/>
                  <a:pt x="472" y="2500"/>
                </a:cubicBezTo>
                <a:cubicBezTo>
                  <a:pt x="475" y="2482"/>
                  <a:pt x="482" y="2459"/>
                  <a:pt x="488" y="2436"/>
                </a:cubicBezTo>
                <a:cubicBezTo>
                  <a:pt x="509" y="2351"/>
                  <a:pt x="523" y="2301"/>
                  <a:pt x="529" y="2267"/>
                </a:cubicBezTo>
                <a:cubicBezTo>
                  <a:pt x="540" y="2228"/>
                  <a:pt x="554" y="2191"/>
                  <a:pt x="568" y="2154"/>
                </a:cubicBezTo>
                <a:cubicBezTo>
                  <a:pt x="563" y="2153"/>
                  <a:pt x="564" y="2138"/>
                  <a:pt x="581" y="2086"/>
                </a:cubicBezTo>
                <a:cubicBezTo>
                  <a:pt x="610" y="2020"/>
                  <a:pt x="635" y="1968"/>
                  <a:pt x="667" y="1910"/>
                </a:cubicBezTo>
                <a:lnTo>
                  <a:pt x="696" y="1870"/>
                </a:lnTo>
                <a:cubicBezTo>
                  <a:pt x="703" y="1855"/>
                  <a:pt x="711" y="1840"/>
                  <a:pt x="719" y="1827"/>
                </a:cubicBezTo>
                <a:cubicBezTo>
                  <a:pt x="728" y="1814"/>
                  <a:pt x="734" y="1804"/>
                  <a:pt x="739" y="1797"/>
                </a:cubicBezTo>
                <a:lnTo>
                  <a:pt x="770" y="1737"/>
                </a:lnTo>
                <a:cubicBezTo>
                  <a:pt x="781" y="1717"/>
                  <a:pt x="793" y="1698"/>
                  <a:pt x="806" y="1677"/>
                </a:cubicBezTo>
                <a:cubicBezTo>
                  <a:pt x="819" y="1657"/>
                  <a:pt x="832" y="1636"/>
                  <a:pt x="846" y="1614"/>
                </a:cubicBezTo>
                <a:lnTo>
                  <a:pt x="893" y="1550"/>
                </a:lnTo>
                <a:lnTo>
                  <a:pt x="883" y="1551"/>
                </a:lnTo>
                <a:cubicBezTo>
                  <a:pt x="874" y="1560"/>
                  <a:pt x="861" y="1575"/>
                  <a:pt x="846" y="1595"/>
                </a:cubicBezTo>
                <a:cubicBezTo>
                  <a:pt x="861" y="1575"/>
                  <a:pt x="874" y="1560"/>
                  <a:pt x="883" y="1551"/>
                </a:cubicBezTo>
                <a:lnTo>
                  <a:pt x="893" y="1550"/>
                </a:lnTo>
                <a:lnTo>
                  <a:pt x="894" y="1549"/>
                </a:lnTo>
                <a:cubicBezTo>
                  <a:pt x="909" y="1533"/>
                  <a:pt x="922" y="1515"/>
                  <a:pt x="934" y="1496"/>
                </a:cubicBezTo>
                <a:cubicBezTo>
                  <a:pt x="945" y="1479"/>
                  <a:pt x="957" y="1462"/>
                  <a:pt x="971" y="1443"/>
                </a:cubicBezTo>
                <a:cubicBezTo>
                  <a:pt x="985" y="1424"/>
                  <a:pt x="1000" y="1403"/>
                  <a:pt x="1020" y="1381"/>
                </a:cubicBezTo>
                <a:lnTo>
                  <a:pt x="1022" y="1372"/>
                </a:lnTo>
                <a:cubicBezTo>
                  <a:pt x="1012" y="1377"/>
                  <a:pt x="1018" y="1361"/>
                  <a:pt x="981" y="1399"/>
                </a:cubicBezTo>
                <a:lnTo>
                  <a:pt x="942" y="1448"/>
                </a:lnTo>
                <a:cubicBezTo>
                  <a:pt x="942" y="1447"/>
                  <a:pt x="940" y="1449"/>
                  <a:pt x="935" y="1454"/>
                </a:cubicBezTo>
                <a:lnTo>
                  <a:pt x="936" y="1438"/>
                </a:lnTo>
                <a:lnTo>
                  <a:pt x="974" y="1387"/>
                </a:lnTo>
                <a:lnTo>
                  <a:pt x="964" y="1396"/>
                </a:lnTo>
                <a:cubicBezTo>
                  <a:pt x="973" y="1380"/>
                  <a:pt x="983" y="1365"/>
                  <a:pt x="993" y="1350"/>
                </a:cubicBezTo>
                <a:lnTo>
                  <a:pt x="1009" y="1329"/>
                </a:lnTo>
                <a:cubicBezTo>
                  <a:pt x="1030" y="1304"/>
                  <a:pt x="1050" y="1278"/>
                  <a:pt x="1072" y="1253"/>
                </a:cubicBezTo>
                <a:lnTo>
                  <a:pt x="1153" y="1167"/>
                </a:lnTo>
                <a:lnTo>
                  <a:pt x="1238" y="1084"/>
                </a:lnTo>
                <a:lnTo>
                  <a:pt x="1314" y="1017"/>
                </a:lnTo>
                <a:lnTo>
                  <a:pt x="1315" y="1016"/>
                </a:lnTo>
                <a:cubicBezTo>
                  <a:pt x="1348" y="987"/>
                  <a:pt x="1384" y="960"/>
                  <a:pt x="1419" y="934"/>
                </a:cubicBezTo>
                <a:cubicBezTo>
                  <a:pt x="1463" y="900"/>
                  <a:pt x="1511" y="872"/>
                  <a:pt x="1557" y="841"/>
                </a:cubicBezTo>
                <a:cubicBezTo>
                  <a:pt x="1580" y="825"/>
                  <a:pt x="1604" y="811"/>
                  <a:pt x="1627" y="795"/>
                </a:cubicBezTo>
                <a:cubicBezTo>
                  <a:pt x="1651" y="778"/>
                  <a:pt x="1674" y="761"/>
                  <a:pt x="1697" y="743"/>
                </a:cubicBezTo>
                <a:lnTo>
                  <a:pt x="1698" y="737"/>
                </a:lnTo>
                <a:cubicBezTo>
                  <a:pt x="1718" y="727"/>
                  <a:pt x="1736" y="715"/>
                  <a:pt x="1753" y="701"/>
                </a:cubicBezTo>
                <a:lnTo>
                  <a:pt x="1751" y="701"/>
                </a:lnTo>
                <a:cubicBezTo>
                  <a:pt x="1770" y="689"/>
                  <a:pt x="1790" y="678"/>
                  <a:pt x="1810" y="667"/>
                </a:cubicBezTo>
                <a:lnTo>
                  <a:pt x="1870" y="637"/>
                </a:lnTo>
                <a:lnTo>
                  <a:pt x="1930" y="607"/>
                </a:lnTo>
                <a:lnTo>
                  <a:pt x="1990" y="581"/>
                </a:lnTo>
                <a:lnTo>
                  <a:pt x="1991" y="581"/>
                </a:lnTo>
                <a:lnTo>
                  <a:pt x="1998" y="572"/>
                </a:lnTo>
                <a:lnTo>
                  <a:pt x="1998" y="571"/>
                </a:lnTo>
                <a:lnTo>
                  <a:pt x="1991" y="581"/>
                </a:lnTo>
                <a:lnTo>
                  <a:pt x="2052" y="555"/>
                </a:lnTo>
                <a:cubicBezTo>
                  <a:pt x="2073" y="547"/>
                  <a:pt x="2094" y="539"/>
                  <a:pt x="2116" y="531"/>
                </a:cubicBezTo>
                <a:cubicBezTo>
                  <a:pt x="2119" y="530"/>
                  <a:pt x="2121" y="530"/>
                  <a:pt x="2123" y="530"/>
                </a:cubicBezTo>
                <a:close/>
                <a:moveTo>
                  <a:pt x="1856" y="530"/>
                </a:moveTo>
                <a:lnTo>
                  <a:pt x="1748" y="585"/>
                </a:lnTo>
                <a:lnTo>
                  <a:pt x="1678" y="623"/>
                </a:lnTo>
                <a:lnTo>
                  <a:pt x="1747" y="585"/>
                </a:lnTo>
                <a:lnTo>
                  <a:pt x="1856" y="530"/>
                </a:lnTo>
                <a:close/>
                <a:moveTo>
                  <a:pt x="3728" y="529"/>
                </a:moveTo>
                <a:cubicBezTo>
                  <a:pt x="3745" y="534"/>
                  <a:pt x="3762" y="540"/>
                  <a:pt x="3777" y="545"/>
                </a:cubicBezTo>
                <a:lnTo>
                  <a:pt x="3784" y="547"/>
                </a:lnTo>
                <a:lnTo>
                  <a:pt x="3776" y="545"/>
                </a:lnTo>
                <a:cubicBezTo>
                  <a:pt x="3762" y="540"/>
                  <a:pt x="3745" y="534"/>
                  <a:pt x="3728" y="529"/>
                </a:cubicBezTo>
                <a:close/>
                <a:moveTo>
                  <a:pt x="2056" y="516"/>
                </a:moveTo>
                <a:lnTo>
                  <a:pt x="2056" y="516"/>
                </a:lnTo>
                <a:cubicBezTo>
                  <a:pt x="2056" y="517"/>
                  <a:pt x="2042" y="525"/>
                  <a:pt x="2022" y="536"/>
                </a:cubicBezTo>
                <a:lnTo>
                  <a:pt x="2022" y="536"/>
                </a:lnTo>
                <a:lnTo>
                  <a:pt x="2022" y="536"/>
                </a:lnTo>
                <a:cubicBezTo>
                  <a:pt x="2040" y="526"/>
                  <a:pt x="2054" y="518"/>
                  <a:pt x="2056" y="516"/>
                </a:cubicBezTo>
                <a:lnTo>
                  <a:pt x="2056" y="516"/>
                </a:lnTo>
                <a:close/>
                <a:moveTo>
                  <a:pt x="2055" y="515"/>
                </a:moveTo>
                <a:cubicBezTo>
                  <a:pt x="2055" y="515"/>
                  <a:pt x="2056" y="515"/>
                  <a:pt x="2056" y="515"/>
                </a:cubicBezTo>
                <a:lnTo>
                  <a:pt x="2056" y="516"/>
                </a:lnTo>
                <a:lnTo>
                  <a:pt x="2055" y="515"/>
                </a:lnTo>
                <a:cubicBezTo>
                  <a:pt x="2055" y="515"/>
                  <a:pt x="2055" y="515"/>
                  <a:pt x="2054" y="515"/>
                </a:cubicBezTo>
                <a:cubicBezTo>
                  <a:pt x="2055" y="515"/>
                  <a:pt x="2055" y="515"/>
                  <a:pt x="2055" y="515"/>
                </a:cubicBezTo>
                <a:close/>
                <a:moveTo>
                  <a:pt x="2123" y="514"/>
                </a:moveTo>
                <a:cubicBezTo>
                  <a:pt x="2106" y="525"/>
                  <a:pt x="2049" y="547"/>
                  <a:pt x="1999" y="571"/>
                </a:cubicBezTo>
                <a:cubicBezTo>
                  <a:pt x="2048" y="547"/>
                  <a:pt x="2105" y="525"/>
                  <a:pt x="2123" y="514"/>
                </a:cubicBezTo>
                <a:close/>
                <a:moveTo>
                  <a:pt x="4404" y="490"/>
                </a:moveTo>
                <a:lnTo>
                  <a:pt x="4416" y="496"/>
                </a:lnTo>
                <a:cubicBezTo>
                  <a:pt x="4430" y="504"/>
                  <a:pt x="4444" y="511"/>
                  <a:pt x="4458" y="520"/>
                </a:cubicBezTo>
                <a:cubicBezTo>
                  <a:pt x="4444" y="511"/>
                  <a:pt x="4430" y="504"/>
                  <a:pt x="4415" y="496"/>
                </a:cubicBezTo>
                <a:lnTo>
                  <a:pt x="4404" y="490"/>
                </a:lnTo>
                <a:close/>
                <a:moveTo>
                  <a:pt x="4405" y="485"/>
                </a:moveTo>
                <a:lnTo>
                  <a:pt x="4401" y="488"/>
                </a:lnTo>
                <a:lnTo>
                  <a:pt x="4404" y="490"/>
                </a:lnTo>
                <a:lnTo>
                  <a:pt x="4401" y="488"/>
                </a:lnTo>
                <a:lnTo>
                  <a:pt x="4405" y="485"/>
                </a:lnTo>
                <a:close/>
                <a:moveTo>
                  <a:pt x="4406" y="468"/>
                </a:moveTo>
                <a:cubicBezTo>
                  <a:pt x="4427" y="478"/>
                  <a:pt x="4448" y="487"/>
                  <a:pt x="4468" y="497"/>
                </a:cubicBezTo>
                <a:lnTo>
                  <a:pt x="4530" y="528"/>
                </a:lnTo>
                <a:lnTo>
                  <a:pt x="4468" y="497"/>
                </a:lnTo>
                <a:cubicBezTo>
                  <a:pt x="4448" y="487"/>
                  <a:pt x="4426" y="478"/>
                  <a:pt x="4406" y="468"/>
                </a:cubicBezTo>
                <a:close/>
                <a:moveTo>
                  <a:pt x="2343" y="463"/>
                </a:moveTo>
                <a:cubicBezTo>
                  <a:pt x="2345" y="465"/>
                  <a:pt x="2343" y="469"/>
                  <a:pt x="2355" y="469"/>
                </a:cubicBezTo>
                <a:cubicBezTo>
                  <a:pt x="2343" y="469"/>
                  <a:pt x="2345" y="465"/>
                  <a:pt x="2343" y="463"/>
                </a:cubicBezTo>
                <a:close/>
                <a:moveTo>
                  <a:pt x="3301" y="459"/>
                </a:moveTo>
                <a:cubicBezTo>
                  <a:pt x="3308" y="462"/>
                  <a:pt x="3316" y="467"/>
                  <a:pt x="3366" y="466"/>
                </a:cubicBezTo>
                <a:cubicBezTo>
                  <a:pt x="3344" y="463"/>
                  <a:pt x="3323" y="460"/>
                  <a:pt x="3301" y="459"/>
                </a:cubicBezTo>
                <a:close/>
                <a:moveTo>
                  <a:pt x="2672" y="446"/>
                </a:moveTo>
                <a:cubicBezTo>
                  <a:pt x="2645" y="450"/>
                  <a:pt x="2619" y="454"/>
                  <a:pt x="2591" y="459"/>
                </a:cubicBezTo>
                <a:lnTo>
                  <a:pt x="2591" y="459"/>
                </a:lnTo>
                <a:cubicBezTo>
                  <a:pt x="2619" y="454"/>
                  <a:pt x="2645" y="450"/>
                  <a:pt x="2672" y="446"/>
                </a:cubicBezTo>
                <a:close/>
                <a:moveTo>
                  <a:pt x="4370" y="427"/>
                </a:moveTo>
                <a:cubicBezTo>
                  <a:pt x="4403" y="436"/>
                  <a:pt x="4432" y="443"/>
                  <a:pt x="4460" y="449"/>
                </a:cubicBezTo>
                <a:cubicBezTo>
                  <a:pt x="4486" y="459"/>
                  <a:pt x="4504" y="468"/>
                  <a:pt x="4520" y="474"/>
                </a:cubicBezTo>
                <a:lnTo>
                  <a:pt x="4566" y="492"/>
                </a:lnTo>
                <a:cubicBezTo>
                  <a:pt x="4581" y="498"/>
                  <a:pt x="4597" y="503"/>
                  <a:pt x="4617" y="513"/>
                </a:cubicBezTo>
                <a:cubicBezTo>
                  <a:pt x="4637" y="523"/>
                  <a:pt x="4661" y="536"/>
                  <a:pt x="4693" y="553"/>
                </a:cubicBezTo>
                <a:lnTo>
                  <a:pt x="4746" y="582"/>
                </a:lnTo>
                <a:cubicBezTo>
                  <a:pt x="4762" y="592"/>
                  <a:pt x="4778" y="602"/>
                  <a:pt x="4793" y="612"/>
                </a:cubicBezTo>
                <a:cubicBezTo>
                  <a:pt x="4820" y="628"/>
                  <a:pt x="4845" y="646"/>
                  <a:pt x="4869" y="666"/>
                </a:cubicBezTo>
                <a:cubicBezTo>
                  <a:pt x="4892" y="685"/>
                  <a:pt x="4916" y="703"/>
                  <a:pt x="4941" y="720"/>
                </a:cubicBezTo>
                <a:lnTo>
                  <a:pt x="4981" y="748"/>
                </a:lnTo>
                <a:cubicBezTo>
                  <a:pt x="4993" y="757"/>
                  <a:pt x="5003" y="765"/>
                  <a:pt x="5011" y="772"/>
                </a:cubicBezTo>
                <a:cubicBezTo>
                  <a:pt x="5030" y="786"/>
                  <a:pt x="5041" y="797"/>
                  <a:pt x="5050" y="805"/>
                </a:cubicBezTo>
                <a:cubicBezTo>
                  <a:pt x="5067" y="822"/>
                  <a:pt x="5070" y="828"/>
                  <a:pt x="5071" y="833"/>
                </a:cubicBezTo>
                <a:cubicBezTo>
                  <a:pt x="5076" y="842"/>
                  <a:pt x="5083" y="850"/>
                  <a:pt x="5091" y="857"/>
                </a:cubicBezTo>
                <a:cubicBezTo>
                  <a:pt x="4959" y="752"/>
                  <a:pt x="4818" y="657"/>
                  <a:pt x="4670" y="574"/>
                </a:cubicBezTo>
                <a:lnTo>
                  <a:pt x="4671" y="574"/>
                </a:lnTo>
                <a:cubicBezTo>
                  <a:pt x="4573" y="520"/>
                  <a:pt x="4473" y="470"/>
                  <a:pt x="4370" y="427"/>
                </a:cubicBezTo>
                <a:close/>
                <a:moveTo>
                  <a:pt x="3434" y="410"/>
                </a:moveTo>
                <a:cubicBezTo>
                  <a:pt x="3457" y="411"/>
                  <a:pt x="3477" y="414"/>
                  <a:pt x="3497" y="415"/>
                </a:cubicBezTo>
                <a:lnTo>
                  <a:pt x="3554" y="420"/>
                </a:lnTo>
                <a:cubicBezTo>
                  <a:pt x="3591" y="422"/>
                  <a:pt x="3626" y="427"/>
                  <a:pt x="3664" y="432"/>
                </a:cubicBezTo>
                <a:cubicBezTo>
                  <a:pt x="3691" y="437"/>
                  <a:pt x="3716" y="442"/>
                  <a:pt x="3736" y="447"/>
                </a:cubicBezTo>
                <a:cubicBezTo>
                  <a:pt x="3756" y="453"/>
                  <a:pt x="3773" y="458"/>
                  <a:pt x="3788" y="462"/>
                </a:cubicBezTo>
                <a:cubicBezTo>
                  <a:pt x="3819" y="472"/>
                  <a:pt x="3842" y="480"/>
                  <a:pt x="3866" y="488"/>
                </a:cubicBezTo>
                <a:cubicBezTo>
                  <a:pt x="3876" y="491"/>
                  <a:pt x="3885" y="494"/>
                  <a:pt x="3893" y="497"/>
                </a:cubicBezTo>
                <a:cubicBezTo>
                  <a:pt x="3982" y="524"/>
                  <a:pt x="3968" y="525"/>
                  <a:pt x="3942" y="522"/>
                </a:cubicBezTo>
                <a:cubicBezTo>
                  <a:pt x="3928" y="521"/>
                  <a:pt x="3913" y="519"/>
                  <a:pt x="3895" y="516"/>
                </a:cubicBezTo>
                <a:cubicBezTo>
                  <a:pt x="3877" y="513"/>
                  <a:pt x="3857" y="509"/>
                  <a:pt x="3832" y="505"/>
                </a:cubicBezTo>
                <a:cubicBezTo>
                  <a:pt x="3783" y="497"/>
                  <a:pt x="3747" y="490"/>
                  <a:pt x="3723" y="489"/>
                </a:cubicBezTo>
                <a:cubicBezTo>
                  <a:pt x="3698" y="488"/>
                  <a:pt x="3686" y="490"/>
                  <a:pt x="3689" y="495"/>
                </a:cubicBezTo>
                <a:cubicBezTo>
                  <a:pt x="3611" y="482"/>
                  <a:pt x="3585" y="481"/>
                  <a:pt x="3585" y="486"/>
                </a:cubicBezTo>
                <a:cubicBezTo>
                  <a:pt x="3510" y="477"/>
                  <a:pt x="3518" y="483"/>
                  <a:pt x="3499" y="485"/>
                </a:cubicBezTo>
                <a:cubicBezTo>
                  <a:pt x="3492" y="485"/>
                  <a:pt x="3489" y="487"/>
                  <a:pt x="3481" y="487"/>
                </a:cubicBezTo>
                <a:cubicBezTo>
                  <a:pt x="3477" y="487"/>
                  <a:pt x="3472" y="487"/>
                  <a:pt x="3464" y="487"/>
                </a:cubicBezTo>
                <a:cubicBezTo>
                  <a:pt x="3455" y="486"/>
                  <a:pt x="3444" y="484"/>
                  <a:pt x="3429" y="484"/>
                </a:cubicBezTo>
                <a:lnTo>
                  <a:pt x="3370" y="480"/>
                </a:lnTo>
                <a:lnTo>
                  <a:pt x="3370" y="480"/>
                </a:lnTo>
                <a:lnTo>
                  <a:pt x="3315" y="475"/>
                </a:lnTo>
                <a:cubicBezTo>
                  <a:pt x="3305" y="475"/>
                  <a:pt x="3301" y="476"/>
                  <a:pt x="3301" y="476"/>
                </a:cubicBezTo>
                <a:cubicBezTo>
                  <a:pt x="3300" y="478"/>
                  <a:pt x="3310" y="480"/>
                  <a:pt x="3302" y="481"/>
                </a:cubicBezTo>
                <a:cubicBezTo>
                  <a:pt x="3324" y="481"/>
                  <a:pt x="3346" y="481"/>
                  <a:pt x="3368" y="481"/>
                </a:cubicBezTo>
                <a:cubicBezTo>
                  <a:pt x="3361" y="485"/>
                  <a:pt x="3382" y="490"/>
                  <a:pt x="3302" y="486"/>
                </a:cubicBezTo>
                <a:cubicBezTo>
                  <a:pt x="3238" y="487"/>
                  <a:pt x="3173" y="486"/>
                  <a:pt x="3109" y="491"/>
                </a:cubicBezTo>
                <a:cubicBezTo>
                  <a:pt x="3078" y="491"/>
                  <a:pt x="3046" y="493"/>
                  <a:pt x="3015" y="497"/>
                </a:cubicBezTo>
                <a:cubicBezTo>
                  <a:pt x="2940" y="504"/>
                  <a:pt x="2901" y="497"/>
                  <a:pt x="2823" y="510"/>
                </a:cubicBezTo>
                <a:lnTo>
                  <a:pt x="2769" y="513"/>
                </a:lnTo>
                <a:cubicBezTo>
                  <a:pt x="2749" y="515"/>
                  <a:pt x="2729" y="518"/>
                  <a:pt x="2709" y="521"/>
                </a:cubicBezTo>
                <a:cubicBezTo>
                  <a:pt x="2662" y="527"/>
                  <a:pt x="2616" y="536"/>
                  <a:pt x="2571" y="547"/>
                </a:cubicBezTo>
                <a:lnTo>
                  <a:pt x="2545" y="565"/>
                </a:lnTo>
                <a:lnTo>
                  <a:pt x="2546" y="570"/>
                </a:lnTo>
                <a:lnTo>
                  <a:pt x="2544" y="577"/>
                </a:lnTo>
                <a:lnTo>
                  <a:pt x="2505" y="587"/>
                </a:lnTo>
                <a:cubicBezTo>
                  <a:pt x="2492" y="590"/>
                  <a:pt x="2480" y="594"/>
                  <a:pt x="2467" y="598"/>
                </a:cubicBezTo>
                <a:lnTo>
                  <a:pt x="2391" y="621"/>
                </a:lnTo>
                <a:cubicBezTo>
                  <a:pt x="2369" y="623"/>
                  <a:pt x="2347" y="629"/>
                  <a:pt x="2325" y="633"/>
                </a:cubicBezTo>
                <a:lnTo>
                  <a:pt x="2323" y="625"/>
                </a:lnTo>
                <a:cubicBezTo>
                  <a:pt x="2365" y="606"/>
                  <a:pt x="2409" y="590"/>
                  <a:pt x="2425" y="580"/>
                </a:cubicBezTo>
                <a:lnTo>
                  <a:pt x="2481" y="564"/>
                </a:lnTo>
                <a:cubicBezTo>
                  <a:pt x="2500" y="559"/>
                  <a:pt x="2519" y="555"/>
                  <a:pt x="2538" y="550"/>
                </a:cubicBezTo>
                <a:cubicBezTo>
                  <a:pt x="2528" y="549"/>
                  <a:pt x="2539" y="544"/>
                  <a:pt x="2562" y="536"/>
                </a:cubicBezTo>
                <a:cubicBezTo>
                  <a:pt x="2594" y="526"/>
                  <a:pt x="2627" y="517"/>
                  <a:pt x="2660" y="511"/>
                </a:cubicBezTo>
                <a:cubicBezTo>
                  <a:pt x="2693" y="504"/>
                  <a:pt x="2722" y="498"/>
                  <a:pt x="2745" y="492"/>
                </a:cubicBezTo>
                <a:cubicBezTo>
                  <a:pt x="2760" y="490"/>
                  <a:pt x="2775" y="486"/>
                  <a:pt x="2789" y="480"/>
                </a:cubicBezTo>
                <a:cubicBezTo>
                  <a:pt x="2773" y="482"/>
                  <a:pt x="2757" y="483"/>
                  <a:pt x="2742" y="487"/>
                </a:cubicBezTo>
                <a:cubicBezTo>
                  <a:pt x="2711" y="491"/>
                  <a:pt x="2675" y="500"/>
                  <a:pt x="2643" y="507"/>
                </a:cubicBezTo>
                <a:lnTo>
                  <a:pt x="2599" y="516"/>
                </a:lnTo>
                <a:cubicBezTo>
                  <a:pt x="2588" y="518"/>
                  <a:pt x="2578" y="519"/>
                  <a:pt x="2567" y="518"/>
                </a:cubicBezTo>
                <a:cubicBezTo>
                  <a:pt x="2557" y="516"/>
                  <a:pt x="2561" y="511"/>
                  <a:pt x="2586" y="503"/>
                </a:cubicBezTo>
                <a:cubicBezTo>
                  <a:pt x="2630" y="490"/>
                  <a:pt x="2676" y="480"/>
                  <a:pt x="2722" y="473"/>
                </a:cubicBezTo>
                <a:cubicBezTo>
                  <a:pt x="2733" y="471"/>
                  <a:pt x="2743" y="469"/>
                  <a:pt x="2754" y="468"/>
                </a:cubicBezTo>
                <a:lnTo>
                  <a:pt x="2785" y="466"/>
                </a:lnTo>
                <a:lnTo>
                  <a:pt x="2786" y="466"/>
                </a:lnTo>
                <a:lnTo>
                  <a:pt x="2789" y="468"/>
                </a:lnTo>
                <a:lnTo>
                  <a:pt x="2791" y="472"/>
                </a:lnTo>
                <a:lnTo>
                  <a:pt x="2815" y="476"/>
                </a:lnTo>
                <a:lnTo>
                  <a:pt x="2850" y="471"/>
                </a:lnTo>
                <a:lnTo>
                  <a:pt x="2851" y="465"/>
                </a:lnTo>
                <a:cubicBezTo>
                  <a:pt x="2893" y="458"/>
                  <a:pt x="2935" y="456"/>
                  <a:pt x="2977" y="453"/>
                </a:cubicBezTo>
                <a:lnTo>
                  <a:pt x="2947" y="462"/>
                </a:lnTo>
                <a:cubicBezTo>
                  <a:pt x="2972" y="461"/>
                  <a:pt x="2998" y="460"/>
                  <a:pt x="3025" y="458"/>
                </a:cubicBezTo>
                <a:lnTo>
                  <a:pt x="3108" y="456"/>
                </a:lnTo>
                <a:cubicBezTo>
                  <a:pt x="3163" y="454"/>
                  <a:pt x="3217" y="455"/>
                  <a:pt x="3271" y="459"/>
                </a:cubicBezTo>
                <a:lnTo>
                  <a:pt x="3237" y="450"/>
                </a:lnTo>
                <a:cubicBezTo>
                  <a:pt x="3249" y="451"/>
                  <a:pt x="3261" y="449"/>
                  <a:pt x="3272" y="446"/>
                </a:cubicBezTo>
                <a:lnTo>
                  <a:pt x="3238" y="431"/>
                </a:lnTo>
                <a:cubicBezTo>
                  <a:pt x="3269" y="433"/>
                  <a:pt x="3293" y="433"/>
                  <a:pt x="3311" y="433"/>
                </a:cubicBezTo>
                <a:cubicBezTo>
                  <a:pt x="3329" y="433"/>
                  <a:pt x="3342" y="433"/>
                  <a:pt x="3351" y="433"/>
                </a:cubicBezTo>
                <a:cubicBezTo>
                  <a:pt x="3369" y="432"/>
                  <a:pt x="3372" y="429"/>
                  <a:pt x="3369" y="426"/>
                </a:cubicBezTo>
                <a:lnTo>
                  <a:pt x="3438" y="428"/>
                </a:lnTo>
                <a:cubicBezTo>
                  <a:pt x="3480" y="433"/>
                  <a:pt x="3506" y="436"/>
                  <a:pt x="3529" y="437"/>
                </a:cubicBezTo>
                <a:cubicBezTo>
                  <a:pt x="3551" y="438"/>
                  <a:pt x="3570" y="438"/>
                  <a:pt x="3597" y="441"/>
                </a:cubicBezTo>
                <a:cubicBezTo>
                  <a:pt x="3606" y="435"/>
                  <a:pt x="3542" y="427"/>
                  <a:pt x="3473" y="419"/>
                </a:cubicBezTo>
                <a:cubicBezTo>
                  <a:pt x="3460" y="415"/>
                  <a:pt x="3447" y="413"/>
                  <a:pt x="3434" y="410"/>
                </a:cubicBezTo>
                <a:close/>
                <a:moveTo>
                  <a:pt x="3245" y="407"/>
                </a:moveTo>
                <a:lnTo>
                  <a:pt x="3245" y="407"/>
                </a:lnTo>
                <a:cubicBezTo>
                  <a:pt x="3235" y="408"/>
                  <a:pt x="3225" y="408"/>
                  <a:pt x="3215" y="407"/>
                </a:cubicBezTo>
                <a:cubicBezTo>
                  <a:pt x="3220" y="408"/>
                  <a:pt x="3225" y="408"/>
                  <a:pt x="3230" y="408"/>
                </a:cubicBezTo>
                <a:lnTo>
                  <a:pt x="3245" y="407"/>
                </a:lnTo>
                <a:close/>
                <a:moveTo>
                  <a:pt x="3274" y="402"/>
                </a:moveTo>
                <a:lnTo>
                  <a:pt x="3274" y="402"/>
                </a:lnTo>
                <a:cubicBezTo>
                  <a:pt x="3264" y="405"/>
                  <a:pt x="3255" y="406"/>
                  <a:pt x="3245" y="407"/>
                </a:cubicBezTo>
                <a:lnTo>
                  <a:pt x="3245" y="407"/>
                </a:lnTo>
                <a:lnTo>
                  <a:pt x="3259" y="405"/>
                </a:lnTo>
                <a:cubicBezTo>
                  <a:pt x="3264" y="405"/>
                  <a:pt x="3269" y="404"/>
                  <a:pt x="3274" y="402"/>
                </a:cubicBezTo>
                <a:close/>
                <a:moveTo>
                  <a:pt x="3641" y="400"/>
                </a:moveTo>
                <a:lnTo>
                  <a:pt x="3622" y="400"/>
                </a:lnTo>
                <a:lnTo>
                  <a:pt x="3622" y="400"/>
                </a:lnTo>
                <a:lnTo>
                  <a:pt x="3641" y="400"/>
                </a:lnTo>
                <a:close/>
                <a:moveTo>
                  <a:pt x="1584" y="395"/>
                </a:moveTo>
                <a:cubicBezTo>
                  <a:pt x="1590" y="394"/>
                  <a:pt x="1566" y="410"/>
                  <a:pt x="1533" y="430"/>
                </a:cubicBezTo>
                <a:cubicBezTo>
                  <a:pt x="1515" y="441"/>
                  <a:pt x="1493" y="455"/>
                  <a:pt x="1473" y="469"/>
                </a:cubicBezTo>
                <a:lnTo>
                  <a:pt x="1417" y="507"/>
                </a:lnTo>
                <a:lnTo>
                  <a:pt x="1377" y="534"/>
                </a:lnTo>
                <a:lnTo>
                  <a:pt x="1340" y="563"/>
                </a:lnTo>
                <a:lnTo>
                  <a:pt x="1324" y="564"/>
                </a:lnTo>
                <a:lnTo>
                  <a:pt x="1353" y="536"/>
                </a:lnTo>
                <a:cubicBezTo>
                  <a:pt x="1372" y="522"/>
                  <a:pt x="1395" y="508"/>
                  <a:pt x="1417" y="493"/>
                </a:cubicBezTo>
                <a:lnTo>
                  <a:pt x="1485" y="449"/>
                </a:lnTo>
                <a:cubicBezTo>
                  <a:pt x="1515" y="429"/>
                  <a:pt x="1547" y="412"/>
                  <a:pt x="1580" y="396"/>
                </a:cubicBezTo>
                <a:cubicBezTo>
                  <a:pt x="1582" y="396"/>
                  <a:pt x="1584" y="395"/>
                  <a:pt x="1584" y="395"/>
                </a:cubicBezTo>
                <a:close/>
                <a:moveTo>
                  <a:pt x="3571" y="394"/>
                </a:moveTo>
                <a:lnTo>
                  <a:pt x="3622" y="400"/>
                </a:lnTo>
                <a:lnTo>
                  <a:pt x="3622" y="400"/>
                </a:lnTo>
                <a:cubicBezTo>
                  <a:pt x="3609" y="399"/>
                  <a:pt x="3592" y="397"/>
                  <a:pt x="3571" y="394"/>
                </a:cubicBezTo>
                <a:close/>
                <a:moveTo>
                  <a:pt x="4209" y="388"/>
                </a:moveTo>
                <a:lnTo>
                  <a:pt x="4220" y="393"/>
                </a:lnTo>
                <a:lnTo>
                  <a:pt x="4272" y="413"/>
                </a:lnTo>
                <a:lnTo>
                  <a:pt x="4220" y="393"/>
                </a:lnTo>
                <a:lnTo>
                  <a:pt x="4209" y="388"/>
                </a:lnTo>
                <a:close/>
                <a:moveTo>
                  <a:pt x="3321" y="386"/>
                </a:moveTo>
                <a:cubicBezTo>
                  <a:pt x="3362" y="392"/>
                  <a:pt x="3401" y="398"/>
                  <a:pt x="3401" y="403"/>
                </a:cubicBezTo>
                <a:cubicBezTo>
                  <a:pt x="3401" y="399"/>
                  <a:pt x="3363" y="392"/>
                  <a:pt x="3321" y="386"/>
                </a:cubicBezTo>
                <a:close/>
                <a:moveTo>
                  <a:pt x="2642" y="383"/>
                </a:moveTo>
                <a:cubicBezTo>
                  <a:pt x="2460" y="408"/>
                  <a:pt x="2283" y="458"/>
                  <a:pt x="2115" y="531"/>
                </a:cubicBezTo>
                <a:cubicBezTo>
                  <a:pt x="2283" y="458"/>
                  <a:pt x="2460" y="408"/>
                  <a:pt x="2642" y="383"/>
                </a:cubicBezTo>
                <a:close/>
                <a:moveTo>
                  <a:pt x="3339" y="376"/>
                </a:moveTo>
                <a:lnTo>
                  <a:pt x="3337" y="377"/>
                </a:lnTo>
                <a:cubicBezTo>
                  <a:pt x="3326" y="380"/>
                  <a:pt x="3315" y="382"/>
                  <a:pt x="3304" y="385"/>
                </a:cubicBezTo>
                <a:cubicBezTo>
                  <a:pt x="3315" y="382"/>
                  <a:pt x="3326" y="380"/>
                  <a:pt x="3337" y="377"/>
                </a:cubicBezTo>
                <a:lnTo>
                  <a:pt x="3339" y="376"/>
                </a:lnTo>
                <a:close/>
                <a:moveTo>
                  <a:pt x="4166" y="373"/>
                </a:moveTo>
                <a:lnTo>
                  <a:pt x="4167" y="374"/>
                </a:lnTo>
                <a:lnTo>
                  <a:pt x="4174" y="376"/>
                </a:lnTo>
                <a:lnTo>
                  <a:pt x="4166" y="373"/>
                </a:lnTo>
                <a:close/>
                <a:moveTo>
                  <a:pt x="2290" y="366"/>
                </a:moveTo>
                <a:cubicBezTo>
                  <a:pt x="2280" y="372"/>
                  <a:pt x="2270" y="377"/>
                  <a:pt x="2259" y="381"/>
                </a:cubicBezTo>
                <a:lnTo>
                  <a:pt x="2192" y="408"/>
                </a:lnTo>
                <a:lnTo>
                  <a:pt x="2259" y="381"/>
                </a:lnTo>
                <a:cubicBezTo>
                  <a:pt x="2270" y="377"/>
                  <a:pt x="2280" y="372"/>
                  <a:pt x="2290" y="366"/>
                </a:cubicBezTo>
                <a:close/>
                <a:moveTo>
                  <a:pt x="4062" y="344"/>
                </a:moveTo>
                <a:lnTo>
                  <a:pt x="4076" y="344"/>
                </a:lnTo>
                <a:cubicBezTo>
                  <a:pt x="4080" y="348"/>
                  <a:pt x="4073" y="347"/>
                  <a:pt x="4062" y="344"/>
                </a:cubicBezTo>
                <a:close/>
                <a:moveTo>
                  <a:pt x="1823" y="335"/>
                </a:moveTo>
                <a:cubicBezTo>
                  <a:pt x="1774" y="359"/>
                  <a:pt x="1724" y="385"/>
                  <a:pt x="1674" y="411"/>
                </a:cubicBezTo>
                <a:cubicBezTo>
                  <a:pt x="1674" y="409"/>
                  <a:pt x="1671" y="409"/>
                  <a:pt x="1666" y="410"/>
                </a:cubicBezTo>
                <a:lnTo>
                  <a:pt x="1666" y="410"/>
                </a:lnTo>
                <a:lnTo>
                  <a:pt x="1666" y="410"/>
                </a:lnTo>
                <a:cubicBezTo>
                  <a:pt x="1660" y="412"/>
                  <a:pt x="1652" y="416"/>
                  <a:pt x="1638" y="422"/>
                </a:cubicBezTo>
                <a:lnTo>
                  <a:pt x="1666" y="410"/>
                </a:lnTo>
                <a:lnTo>
                  <a:pt x="1674" y="411"/>
                </a:lnTo>
                <a:lnTo>
                  <a:pt x="1674" y="411"/>
                </a:lnTo>
                <a:cubicBezTo>
                  <a:pt x="1724" y="385"/>
                  <a:pt x="1775" y="359"/>
                  <a:pt x="1823" y="335"/>
                </a:cubicBezTo>
                <a:close/>
                <a:moveTo>
                  <a:pt x="3939" y="317"/>
                </a:moveTo>
                <a:cubicBezTo>
                  <a:pt x="3929" y="317"/>
                  <a:pt x="3936" y="322"/>
                  <a:pt x="3935" y="325"/>
                </a:cubicBezTo>
                <a:cubicBezTo>
                  <a:pt x="3938" y="327"/>
                  <a:pt x="3936" y="328"/>
                  <a:pt x="3942" y="332"/>
                </a:cubicBezTo>
                <a:cubicBezTo>
                  <a:pt x="3936" y="328"/>
                  <a:pt x="3938" y="327"/>
                  <a:pt x="3935" y="325"/>
                </a:cubicBezTo>
                <a:cubicBezTo>
                  <a:pt x="3936" y="322"/>
                  <a:pt x="3929" y="317"/>
                  <a:pt x="3939" y="317"/>
                </a:cubicBezTo>
                <a:close/>
                <a:moveTo>
                  <a:pt x="3563" y="296"/>
                </a:moveTo>
                <a:cubicBezTo>
                  <a:pt x="3579" y="301"/>
                  <a:pt x="3628" y="307"/>
                  <a:pt x="3683" y="318"/>
                </a:cubicBezTo>
                <a:cubicBezTo>
                  <a:pt x="3628" y="307"/>
                  <a:pt x="3578" y="301"/>
                  <a:pt x="3563" y="296"/>
                </a:cubicBezTo>
                <a:close/>
                <a:moveTo>
                  <a:pt x="3683" y="261"/>
                </a:moveTo>
                <a:lnTo>
                  <a:pt x="3697" y="264"/>
                </a:lnTo>
                <a:lnTo>
                  <a:pt x="3696" y="264"/>
                </a:lnTo>
                <a:lnTo>
                  <a:pt x="3683" y="261"/>
                </a:lnTo>
                <a:close/>
                <a:moveTo>
                  <a:pt x="3305" y="259"/>
                </a:moveTo>
                <a:lnTo>
                  <a:pt x="3311" y="275"/>
                </a:lnTo>
                <a:lnTo>
                  <a:pt x="3205" y="279"/>
                </a:lnTo>
                <a:cubicBezTo>
                  <a:pt x="3023" y="289"/>
                  <a:pt x="3020" y="307"/>
                  <a:pt x="2952" y="324"/>
                </a:cubicBezTo>
                <a:cubicBezTo>
                  <a:pt x="2935" y="330"/>
                  <a:pt x="2992" y="326"/>
                  <a:pt x="3026" y="324"/>
                </a:cubicBezTo>
                <a:cubicBezTo>
                  <a:pt x="3075" y="323"/>
                  <a:pt x="3124" y="321"/>
                  <a:pt x="3173" y="319"/>
                </a:cubicBezTo>
                <a:cubicBezTo>
                  <a:pt x="3197" y="323"/>
                  <a:pt x="3236" y="323"/>
                  <a:pt x="3273" y="324"/>
                </a:cubicBezTo>
                <a:cubicBezTo>
                  <a:pt x="3294" y="316"/>
                  <a:pt x="3407" y="330"/>
                  <a:pt x="3449" y="329"/>
                </a:cubicBezTo>
                <a:cubicBezTo>
                  <a:pt x="3426" y="323"/>
                  <a:pt x="3402" y="320"/>
                  <a:pt x="3378" y="318"/>
                </a:cubicBezTo>
                <a:lnTo>
                  <a:pt x="3326" y="313"/>
                </a:lnTo>
                <a:cubicBezTo>
                  <a:pt x="3309" y="312"/>
                  <a:pt x="3291" y="312"/>
                  <a:pt x="3276" y="311"/>
                </a:cubicBezTo>
                <a:cubicBezTo>
                  <a:pt x="3206" y="304"/>
                  <a:pt x="3186" y="299"/>
                  <a:pt x="3289" y="297"/>
                </a:cubicBezTo>
                <a:lnTo>
                  <a:pt x="3321" y="297"/>
                </a:lnTo>
                <a:lnTo>
                  <a:pt x="3350" y="297"/>
                </a:lnTo>
                <a:cubicBezTo>
                  <a:pt x="3360" y="298"/>
                  <a:pt x="3371" y="297"/>
                  <a:pt x="3381" y="295"/>
                </a:cubicBezTo>
                <a:cubicBezTo>
                  <a:pt x="3415" y="298"/>
                  <a:pt x="3449" y="299"/>
                  <a:pt x="3483" y="303"/>
                </a:cubicBezTo>
                <a:lnTo>
                  <a:pt x="3549" y="311"/>
                </a:lnTo>
                <a:cubicBezTo>
                  <a:pt x="3571" y="313"/>
                  <a:pt x="3593" y="314"/>
                  <a:pt x="3616" y="315"/>
                </a:cubicBezTo>
                <a:cubicBezTo>
                  <a:pt x="3663" y="323"/>
                  <a:pt x="3685" y="326"/>
                  <a:pt x="3683" y="322"/>
                </a:cubicBezTo>
                <a:lnTo>
                  <a:pt x="3683" y="318"/>
                </a:lnTo>
                <a:cubicBezTo>
                  <a:pt x="3753" y="328"/>
                  <a:pt x="3820" y="350"/>
                  <a:pt x="3889" y="362"/>
                </a:cubicBezTo>
                <a:lnTo>
                  <a:pt x="3889" y="357"/>
                </a:lnTo>
                <a:lnTo>
                  <a:pt x="3856" y="344"/>
                </a:lnTo>
                <a:cubicBezTo>
                  <a:pt x="3806" y="333"/>
                  <a:pt x="3758" y="322"/>
                  <a:pt x="3708" y="314"/>
                </a:cubicBezTo>
                <a:cubicBezTo>
                  <a:pt x="3659" y="306"/>
                  <a:pt x="3610" y="297"/>
                  <a:pt x="3558" y="291"/>
                </a:cubicBezTo>
                <a:lnTo>
                  <a:pt x="3553" y="284"/>
                </a:lnTo>
                <a:cubicBezTo>
                  <a:pt x="3549" y="280"/>
                  <a:pt x="3533" y="277"/>
                  <a:pt x="3488" y="271"/>
                </a:cubicBezTo>
                <a:lnTo>
                  <a:pt x="3482" y="272"/>
                </a:lnTo>
                <a:lnTo>
                  <a:pt x="3394" y="264"/>
                </a:lnTo>
                <a:cubicBezTo>
                  <a:pt x="3364" y="260"/>
                  <a:pt x="3334" y="258"/>
                  <a:pt x="3305" y="259"/>
                </a:cubicBezTo>
                <a:close/>
                <a:moveTo>
                  <a:pt x="2682" y="240"/>
                </a:moveTo>
                <a:cubicBezTo>
                  <a:pt x="2662" y="243"/>
                  <a:pt x="2639" y="248"/>
                  <a:pt x="2630" y="248"/>
                </a:cubicBezTo>
                <a:cubicBezTo>
                  <a:pt x="2639" y="247"/>
                  <a:pt x="2662" y="243"/>
                  <a:pt x="2682" y="240"/>
                </a:cubicBezTo>
                <a:close/>
                <a:moveTo>
                  <a:pt x="2917" y="231"/>
                </a:moveTo>
                <a:lnTo>
                  <a:pt x="2917" y="231"/>
                </a:lnTo>
                <a:cubicBezTo>
                  <a:pt x="2919" y="232"/>
                  <a:pt x="2915" y="234"/>
                  <a:pt x="2902" y="236"/>
                </a:cubicBezTo>
                <a:lnTo>
                  <a:pt x="2902" y="236"/>
                </a:lnTo>
                <a:lnTo>
                  <a:pt x="2917" y="231"/>
                </a:lnTo>
                <a:close/>
                <a:moveTo>
                  <a:pt x="2847" y="229"/>
                </a:moveTo>
                <a:lnTo>
                  <a:pt x="2835" y="230"/>
                </a:lnTo>
                <a:cubicBezTo>
                  <a:pt x="2825" y="230"/>
                  <a:pt x="2816" y="231"/>
                  <a:pt x="2807" y="231"/>
                </a:cubicBezTo>
                <a:lnTo>
                  <a:pt x="2807" y="231"/>
                </a:lnTo>
                <a:lnTo>
                  <a:pt x="2847" y="229"/>
                </a:lnTo>
                <a:close/>
                <a:moveTo>
                  <a:pt x="2865" y="229"/>
                </a:moveTo>
                <a:lnTo>
                  <a:pt x="2847" y="229"/>
                </a:lnTo>
                <a:lnTo>
                  <a:pt x="2850" y="229"/>
                </a:lnTo>
                <a:cubicBezTo>
                  <a:pt x="2855" y="229"/>
                  <a:pt x="2860" y="229"/>
                  <a:pt x="2865" y="229"/>
                </a:cubicBezTo>
                <a:close/>
                <a:moveTo>
                  <a:pt x="2780" y="229"/>
                </a:moveTo>
                <a:cubicBezTo>
                  <a:pt x="2780" y="230"/>
                  <a:pt x="2782" y="230"/>
                  <a:pt x="2787" y="231"/>
                </a:cubicBezTo>
                <a:lnTo>
                  <a:pt x="2807" y="231"/>
                </a:lnTo>
                <a:lnTo>
                  <a:pt x="2807" y="231"/>
                </a:lnTo>
                <a:cubicBezTo>
                  <a:pt x="2790" y="231"/>
                  <a:pt x="2779" y="231"/>
                  <a:pt x="2780" y="229"/>
                </a:cubicBezTo>
                <a:close/>
                <a:moveTo>
                  <a:pt x="2898" y="228"/>
                </a:moveTo>
                <a:cubicBezTo>
                  <a:pt x="2908" y="228"/>
                  <a:pt x="2916" y="229"/>
                  <a:pt x="2917" y="231"/>
                </a:cubicBezTo>
                <a:lnTo>
                  <a:pt x="2917" y="231"/>
                </a:lnTo>
                <a:lnTo>
                  <a:pt x="2898" y="228"/>
                </a:lnTo>
                <a:close/>
                <a:moveTo>
                  <a:pt x="3135" y="227"/>
                </a:moveTo>
                <a:cubicBezTo>
                  <a:pt x="3150" y="233"/>
                  <a:pt x="3237" y="237"/>
                  <a:pt x="3324" y="240"/>
                </a:cubicBezTo>
                <a:cubicBezTo>
                  <a:pt x="3370" y="243"/>
                  <a:pt x="3421" y="247"/>
                  <a:pt x="3464" y="249"/>
                </a:cubicBezTo>
                <a:cubicBezTo>
                  <a:pt x="3494" y="253"/>
                  <a:pt x="3524" y="254"/>
                  <a:pt x="3554" y="253"/>
                </a:cubicBezTo>
                <a:cubicBezTo>
                  <a:pt x="3612" y="257"/>
                  <a:pt x="3670" y="267"/>
                  <a:pt x="3728" y="276"/>
                </a:cubicBezTo>
                <a:lnTo>
                  <a:pt x="3762" y="282"/>
                </a:lnTo>
                <a:lnTo>
                  <a:pt x="3866" y="308"/>
                </a:lnTo>
                <a:cubicBezTo>
                  <a:pt x="3883" y="312"/>
                  <a:pt x="3900" y="316"/>
                  <a:pt x="3916" y="320"/>
                </a:cubicBezTo>
                <a:cubicBezTo>
                  <a:pt x="3900" y="316"/>
                  <a:pt x="3883" y="312"/>
                  <a:pt x="3866" y="308"/>
                </a:cubicBezTo>
                <a:cubicBezTo>
                  <a:pt x="3868" y="312"/>
                  <a:pt x="3877" y="317"/>
                  <a:pt x="3811" y="303"/>
                </a:cubicBezTo>
                <a:cubicBezTo>
                  <a:pt x="3797" y="302"/>
                  <a:pt x="3782" y="300"/>
                  <a:pt x="3764" y="298"/>
                </a:cubicBezTo>
                <a:cubicBezTo>
                  <a:pt x="3745" y="296"/>
                  <a:pt x="3722" y="294"/>
                  <a:pt x="3692" y="290"/>
                </a:cubicBezTo>
                <a:cubicBezTo>
                  <a:pt x="3699" y="294"/>
                  <a:pt x="3649" y="288"/>
                  <a:pt x="3689" y="297"/>
                </a:cubicBezTo>
                <a:lnTo>
                  <a:pt x="3758" y="307"/>
                </a:lnTo>
                <a:lnTo>
                  <a:pt x="3826" y="320"/>
                </a:lnTo>
                <a:cubicBezTo>
                  <a:pt x="3865" y="328"/>
                  <a:pt x="3904" y="338"/>
                  <a:pt x="3942" y="350"/>
                </a:cubicBezTo>
                <a:cubicBezTo>
                  <a:pt x="3981" y="363"/>
                  <a:pt x="4019" y="373"/>
                  <a:pt x="4059" y="383"/>
                </a:cubicBezTo>
                <a:cubicBezTo>
                  <a:pt x="4115" y="402"/>
                  <a:pt x="4155" y="414"/>
                  <a:pt x="4189" y="425"/>
                </a:cubicBezTo>
                <a:cubicBezTo>
                  <a:pt x="4222" y="435"/>
                  <a:pt x="4246" y="442"/>
                  <a:pt x="4269" y="447"/>
                </a:cubicBezTo>
                <a:cubicBezTo>
                  <a:pt x="4315" y="465"/>
                  <a:pt x="4347" y="478"/>
                  <a:pt x="4375" y="489"/>
                </a:cubicBezTo>
                <a:cubicBezTo>
                  <a:pt x="4403" y="499"/>
                  <a:pt x="4428" y="508"/>
                  <a:pt x="4457" y="519"/>
                </a:cubicBezTo>
                <a:cubicBezTo>
                  <a:pt x="4488" y="535"/>
                  <a:pt x="4518" y="552"/>
                  <a:pt x="4547" y="571"/>
                </a:cubicBezTo>
                <a:cubicBezTo>
                  <a:pt x="4557" y="578"/>
                  <a:pt x="4567" y="585"/>
                  <a:pt x="4577" y="591"/>
                </a:cubicBezTo>
                <a:cubicBezTo>
                  <a:pt x="4587" y="597"/>
                  <a:pt x="4597" y="603"/>
                  <a:pt x="4608" y="609"/>
                </a:cubicBezTo>
                <a:cubicBezTo>
                  <a:pt x="4628" y="620"/>
                  <a:pt x="4650" y="630"/>
                  <a:pt x="4671" y="640"/>
                </a:cubicBezTo>
                <a:lnTo>
                  <a:pt x="4699" y="656"/>
                </a:lnTo>
                <a:lnTo>
                  <a:pt x="4721" y="670"/>
                </a:lnTo>
                <a:cubicBezTo>
                  <a:pt x="4734" y="679"/>
                  <a:pt x="4743" y="685"/>
                  <a:pt x="4749" y="690"/>
                </a:cubicBezTo>
                <a:cubicBezTo>
                  <a:pt x="4761" y="699"/>
                  <a:pt x="4760" y="700"/>
                  <a:pt x="4743" y="693"/>
                </a:cubicBezTo>
                <a:lnTo>
                  <a:pt x="4695" y="672"/>
                </a:lnTo>
                <a:lnTo>
                  <a:pt x="4645" y="652"/>
                </a:lnTo>
                <a:lnTo>
                  <a:pt x="4548" y="613"/>
                </a:lnTo>
                <a:lnTo>
                  <a:pt x="4543" y="612"/>
                </a:lnTo>
                <a:cubicBezTo>
                  <a:pt x="4478" y="580"/>
                  <a:pt x="4492" y="594"/>
                  <a:pt x="4457" y="580"/>
                </a:cubicBezTo>
                <a:cubicBezTo>
                  <a:pt x="4445" y="574"/>
                  <a:pt x="4434" y="569"/>
                  <a:pt x="4425" y="565"/>
                </a:cubicBezTo>
                <a:cubicBezTo>
                  <a:pt x="4417" y="562"/>
                  <a:pt x="4409" y="559"/>
                  <a:pt x="4402" y="556"/>
                </a:cubicBezTo>
                <a:lnTo>
                  <a:pt x="4308" y="516"/>
                </a:lnTo>
                <a:cubicBezTo>
                  <a:pt x="4260" y="495"/>
                  <a:pt x="4220" y="481"/>
                  <a:pt x="4185" y="469"/>
                </a:cubicBezTo>
                <a:cubicBezTo>
                  <a:pt x="4167" y="462"/>
                  <a:pt x="4150" y="457"/>
                  <a:pt x="4133" y="453"/>
                </a:cubicBezTo>
                <a:lnTo>
                  <a:pt x="4082" y="438"/>
                </a:lnTo>
                <a:cubicBezTo>
                  <a:pt x="4061" y="432"/>
                  <a:pt x="4041" y="423"/>
                  <a:pt x="4022" y="412"/>
                </a:cubicBezTo>
                <a:cubicBezTo>
                  <a:pt x="4000" y="400"/>
                  <a:pt x="3977" y="392"/>
                  <a:pt x="3952" y="387"/>
                </a:cubicBezTo>
                <a:cubicBezTo>
                  <a:pt x="3940" y="389"/>
                  <a:pt x="3874" y="377"/>
                  <a:pt x="3948" y="404"/>
                </a:cubicBezTo>
                <a:lnTo>
                  <a:pt x="3946" y="411"/>
                </a:lnTo>
                <a:cubicBezTo>
                  <a:pt x="3974" y="421"/>
                  <a:pt x="4002" y="428"/>
                  <a:pt x="4030" y="438"/>
                </a:cubicBezTo>
                <a:cubicBezTo>
                  <a:pt x="4058" y="447"/>
                  <a:pt x="4086" y="455"/>
                  <a:pt x="4114" y="463"/>
                </a:cubicBezTo>
                <a:lnTo>
                  <a:pt x="4115" y="464"/>
                </a:lnTo>
                <a:lnTo>
                  <a:pt x="4211" y="493"/>
                </a:lnTo>
                <a:cubicBezTo>
                  <a:pt x="4243" y="502"/>
                  <a:pt x="4274" y="512"/>
                  <a:pt x="4305" y="525"/>
                </a:cubicBezTo>
                <a:lnTo>
                  <a:pt x="4306" y="525"/>
                </a:lnTo>
                <a:lnTo>
                  <a:pt x="4327" y="537"/>
                </a:lnTo>
                <a:cubicBezTo>
                  <a:pt x="4340" y="545"/>
                  <a:pt x="4331" y="543"/>
                  <a:pt x="4332" y="547"/>
                </a:cubicBezTo>
                <a:cubicBezTo>
                  <a:pt x="4285" y="531"/>
                  <a:pt x="4260" y="526"/>
                  <a:pt x="4263" y="529"/>
                </a:cubicBezTo>
                <a:cubicBezTo>
                  <a:pt x="4271" y="534"/>
                  <a:pt x="4280" y="538"/>
                  <a:pt x="4289" y="541"/>
                </a:cubicBezTo>
                <a:lnTo>
                  <a:pt x="4356" y="573"/>
                </a:lnTo>
                <a:cubicBezTo>
                  <a:pt x="4389" y="582"/>
                  <a:pt x="4422" y="592"/>
                  <a:pt x="4455" y="604"/>
                </a:cubicBezTo>
                <a:lnTo>
                  <a:pt x="4516" y="633"/>
                </a:lnTo>
                <a:cubicBezTo>
                  <a:pt x="4527" y="637"/>
                  <a:pt x="4538" y="641"/>
                  <a:pt x="4549" y="645"/>
                </a:cubicBezTo>
                <a:lnTo>
                  <a:pt x="4582" y="659"/>
                </a:lnTo>
                <a:lnTo>
                  <a:pt x="4640" y="692"/>
                </a:lnTo>
                <a:lnTo>
                  <a:pt x="4668" y="708"/>
                </a:lnTo>
                <a:lnTo>
                  <a:pt x="4698" y="728"/>
                </a:lnTo>
                <a:lnTo>
                  <a:pt x="4697" y="730"/>
                </a:lnTo>
                <a:lnTo>
                  <a:pt x="4728" y="755"/>
                </a:lnTo>
                <a:lnTo>
                  <a:pt x="4749" y="769"/>
                </a:lnTo>
                <a:lnTo>
                  <a:pt x="4781" y="787"/>
                </a:lnTo>
                <a:lnTo>
                  <a:pt x="4778" y="787"/>
                </a:lnTo>
                <a:cubicBezTo>
                  <a:pt x="4754" y="777"/>
                  <a:pt x="4769" y="790"/>
                  <a:pt x="4783" y="806"/>
                </a:cubicBezTo>
                <a:cubicBezTo>
                  <a:pt x="4797" y="821"/>
                  <a:pt x="4813" y="838"/>
                  <a:pt x="4797" y="831"/>
                </a:cubicBezTo>
                <a:cubicBezTo>
                  <a:pt x="4773" y="818"/>
                  <a:pt x="4732" y="796"/>
                  <a:pt x="4733" y="800"/>
                </a:cubicBezTo>
                <a:cubicBezTo>
                  <a:pt x="4734" y="804"/>
                  <a:pt x="4720" y="797"/>
                  <a:pt x="4698" y="784"/>
                </a:cubicBezTo>
                <a:cubicBezTo>
                  <a:pt x="4676" y="771"/>
                  <a:pt x="4648" y="752"/>
                  <a:pt x="4620" y="737"/>
                </a:cubicBezTo>
                <a:cubicBezTo>
                  <a:pt x="4614" y="736"/>
                  <a:pt x="4610" y="736"/>
                  <a:pt x="4616" y="741"/>
                </a:cubicBezTo>
                <a:cubicBezTo>
                  <a:pt x="4621" y="747"/>
                  <a:pt x="4636" y="758"/>
                  <a:pt x="4666" y="778"/>
                </a:cubicBezTo>
                <a:cubicBezTo>
                  <a:pt x="4682" y="793"/>
                  <a:pt x="4699" y="808"/>
                  <a:pt x="4717" y="821"/>
                </a:cubicBezTo>
                <a:cubicBezTo>
                  <a:pt x="4741" y="839"/>
                  <a:pt x="4774" y="865"/>
                  <a:pt x="4825" y="901"/>
                </a:cubicBezTo>
                <a:cubicBezTo>
                  <a:pt x="4835" y="909"/>
                  <a:pt x="4844" y="916"/>
                  <a:pt x="4855" y="925"/>
                </a:cubicBezTo>
                <a:cubicBezTo>
                  <a:pt x="4866" y="933"/>
                  <a:pt x="4874" y="940"/>
                  <a:pt x="4889" y="950"/>
                </a:cubicBezTo>
                <a:cubicBezTo>
                  <a:pt x="4904" y="960"/>
                  <a:pt x="4891" y="949"/>
                  <a:pt x="4877" y="936"/>
                </a:cubicBezTo>
                <a:lnTo>
                  <a:pt x="4882" y="935"/>
                </a:lnTo>
                <a:cubicBezTo>
                  <a:pt x="4904" y="951"/>
                  <a:pt x="4911" y="954"/>
                  <a:pt x="4912" y="953"/>
                </a:cubicBezTo>
                <a:lnTo>
                  <a:pt x="4965" y="994"/>
                </a:lnTo>
                <a:cubicBezTo>
                  <a:pt x="4980" y="1008"/>
                  <a:pt x="4995" y="1022"/>
                  <a:pt x="5009" y="1036"/>
                </a:cubicBezTo>
                <a:cubicBezTo>
                  <a:pt x="5010" y="1037"/>
                  <a:pt x="5011" y="1039"/>
                  <a:pt x="5012" y="1040"/>
                </a:cubicBezTo>
                <a:cubicBezTo>
                  <a:pt x="5005" y="1043"/>
                  <a:pt x="5010" y="1053"/>
                  <a:pt x="5075" y="1113"/>
                </a:cubicBezTo>
                <a:cubicBezTo>
                  <a:pt x="5176" y="1205"/>
                  <a:pt x="5272" y="1316"/>
                  <a:pt x="5356" y="1406"/>
                </a:cubicBezTo>
                <a:cubicBezTo>
                  <a:pt x="5378" y="1433"/>
                  <a:pt x="5396" y="1458"/>
                  <a:pt x="5414" y="1482"/>
                </a:cubicBezTo>
                <a:cubicBezTo>
                  <a:pt x="5423" y="1494"/>
                  <a:pt x="5432" y="1506"/>
                  <a:pt x="5440" y="1518"/>
                </a:cubicBezTo>
                <a:lnTo>
                  <a:pt x="5464" y="1556"/>
                </a:lnTo>
                <a:cubicBezTo>
                  <a:pt x="5500" y="1607"/>
                  <a:pt x="5530" y="1660"/>
                  <a:pt x="5562" y="1713"/>
                </a:cubicBezTo>
                <a:cubicBezTo>
                  <a:pt x="5578" y="1738"/>
                  <a:pt x="5591" y="1766"/>
                  <a:pt x="5605" y="1793"/>
                </a:cubicBezTo>
                <a:cubicBezTo>
                  <a:pt x="5619" y="1820"/>
                  <a:pt x="5635" y="1847"/>
                  <a:pt x="5648" y="1875"/>
                </a:cubicBezTo>
                <a:lnTo>
                  <a:pt x="5688" y="1961"/>
                </a:lnTo>
                <a:cubicBezTo>
                  <a:pt x="5701" y="1990"/>
                  <a:pt x="5713" y="2020"/>
                  <a:pt x="5726" y="2050"/>
                </a:cubicBezTo>
                <a:lnTo>
                  <a:pt x="5749" y="2097"/>
                </a:lnTo>
                <a:cubicBezTo>
                  <a:pt x="5755" y="2112"/>
                  <a:pt x="5760" y="2128"/>
                  <a:pt x="5767" y="2144"/>
                </a:cubicBezTo>
                <a:cubicBezTo>
                  <a:pt x="5773" y="2161"/>
                  <a:pt x="5779" y="2177"/>
                  <a:pt x="5786" y="2194"/>
                </a:cubicBezTo>
                <a:cubicBezTo>
                  <a:pt x="5792" y="2210"/>
                  <a:pt x="5799" y="2227"/>
                  <a:pt x="5805" y="2244"/>
                </a:cubicBezTo>
                <a:cubicBezTo>
                  <a:pt x="5804" y="2245"/>
                  <a:pt x="5804" y="2247"/>
                  <a:pt x="5804" y="2248"/>
                </a:cubicBezTo>
                <a:cubicBezTo>
                  <a:pt x="5807" y="2267"/>
                  <a:pt x="5811" y="2287"/>
                  <a:pt x="5818" y="2305"/>
                </a:cubicBezTo>
                <a:cubicBezTo>
                  <a:pt x="5825" y="2327"/>
                  <a:pt x="5836" y="2352"/>
                  <a:pt x="5845" y="2379"/>
                </a:cubicBezTo>
                <a:lnTo>
                  <a:pt x="5862" y="2439"/>
                </a:lnTo>
                <a:cubicBezTo>
                  <a:pt x="5868" y="2461"/>
                  <a:pt x="5875" y="2483"/>
                  <a:pt x="5880" y="2505"/>
                </a:cubicBezTo>
                <a:cubicBezTo>
                  <a:pt x="5884" y="2531"/>
                  <a:pt x="5889" y="2559"/>
                  <a:pt x="5894" y="2587"/>
                </a:cubicBezTo>
                <a:cubicBezTo>
                  <a:pt x="5897" y="2602"/>
                  <a:pt x="5900" y="2617"/>
                  <a:pt x="5902" y="2632"/>
                </a:cubicBezTo>
                <a:lnTo>
                  <a:pt x="5909" y="2678"/>
                </a:lnTo>
                <a:cubicBezTo>
                  <a:pt x="5913" y="2709"/>
                  <a:pt x="5919" y="2741"/>
                  <a:pt x="5922" y="2772"/>
                </a:cubicBezTo>
                <a:cubicBezTo>
                  <a:pt x="5925" y="2803"/>
                  <a:pt x="5928" y="2834"/>
                  <a:pt x="5931" y="2864"/>
                </a:cubicBezTo>
                <a:cubicBezTo>
                  <a:pt x="5935" y="2875"/>
                  <a:pt x="5937" y="2887"/>
                  <a:pt x="5939" y="2899"/>
                </a:cubicBezTo>
                <a:cubicBezTo>
                  <a:pt x="5941" y="2914"/>
                  <a:pt x="5943" y="2931"/>
                  <a:pt x="5944" y="2949"/>
                </a:cubicBezTo>
                <a:cubicBezTo>
                  <a:pt x="5946" y="2986"/>
                  <a:pt x="5950" y="3026"/>
                  <a:pt x="5951" y="3059"/>
                </a:cubicBezTo>
                <a:cubicBezTo>
                  <a:pt x="5960" y="3061"/>
                  <a:pt x="5968" y="3046"/>
                  <a:pt x="5977" y="3093"/>
                </a:cubicBezTo>
                <a:cubicBezTo>
                  <a:pt x="5976" y="3074"/>
                  <a:pt x="5976" y="3058"/>
                  <a:pt x="5975" y="3042"/>
                </a:cubicBezTo>
                <a:cubicBezTo>
                  <a:pt x="5974" y="3027"/>
                  <a:pt x="5972" y="3013"/>
                  <a:pt x="5970" y="3000"/>
                </a:cubicBezTo>
                <a:cubicBezTo>
                  <a:pt x="5967" y="2973"/>
                  <a:pt x="5964" y="2951"/>
                  <a:pt x="5960" y="2928"/>
                </a:cubicBezTo>
                <a:cubicBezTo>
                  <a:pt x="5965" y="2926"/>
                  <a:pt x="5971" y="2909"/>
                  <a:pt x="5971" y="2883"/>
                </a:cubicBezTo>
                <a:cubicBezTo>
                  <a:pt x="5971" y="2858"/>
                  <a:pt x="5971" y="2824"/>
                  <a:pt x="5971" y="2789"/>
                </a:cubicBezTo>
                <a:cubicBezTo>
                  <a:pt x="5975" y="2788"/>
                  <a:pt x="5984" y="2868"/>
                  <a:pt x="5991" y="2894"/>
                </a:cubicBezTo>
                <a:cubicBezTo>
                  <a:pt x="5976" y="2717"/>
                  <a:pt x="5945" y="2541"/>
                  <a:pt x="5900" y="2369"/>
                </a:cubicBezTo>
                <a:lnTo>
                  <a:pt x="5896" y="2339"/>
                </a:lnTo>
                <a:cubicBezTo>
                  <a:pt x="5900" y="2319"/>
                  <a:pt x="5907" y="2307"/>
                  <a:pt x="5927" y="2342"/>
                </a:cubicBezTo>
                <a:lnTo>
                  <a:pt x="5940" y="2360"/>
                </a:lnTo>
                <a:cubicBezTo>
                  <a:pt x="5950" y="2400"/>
                  <a:pt x="5965" y="2438"/>
                  <a:pt x="5983" y="2475"/>
                </a:cubicBezTo>
                <a:lnTo>
                  <a:pt x="5998" y="2508"/>
                </a:lnTo>
                <a:lnTo>
                  <a:pt x="6001" y="2515"/>
                </a:lnTo>
                <a:lnTo>
                  <a:pt x="6002" y="2516"/>
                </a:lnTo>
                <a:cubicBezTo>
                  <a:pt x="6012" y="2564"/>
                  <a:pt x="6020" y="2579"/>
                  <a:pt x="6028" y="2612"/>
                </a:cubicBezTo>
                <a:cubicBezTo>
                  <a:pt x="6031" y="2610"/>
                  <a:pt x="6034" y="2605"/>
                  <a:pt x="6047" y="2680"/>
                </a:cubicBezTo>
                <a:lnTo>
                  <a:pt x="6047" y="2682"/>
                </a:lnTo>
                <a:cubicBezTo>
                  <a:pt x="6048" y="2656"/>
                  <a:pt x="6041" y="2585"/>
                  <a:pt x="6059" y="2645"/>
                </a:cubicBezTo>
                <a:lnTo>
                  <a:pt x="6055" y="2609"/>
                </a:lnTo>
                <a:cubicBezTo>
                  <a:pt x="6053" y="2596"/>
                  <a:pt x="6050" y="2584"/>
                  <a:pt x="6047" y="2571"/>
                </a:cubicBezTo>
                <a:lnTo>
                  <a:pt x="6043" y="2542"/>
                </a:lnTo>
                <a:lnTo>
                  <a:pt x="6028" y="2474"/>
                </a:lnTo>
                <a:cubicBezTo>
                  <a:pt x="6016" y="2425"/>
                  <a:pt x="6001" y="2371"/>
                  <a:pt x="5986" y="2323"/>
                </a:cubicBezTo>
                <a:cubicBezTo>
                  <a:pt x="5971" y="2274"/>
                  <a:pt x="5958" y="2231"/>
                  <a:pt x="5952" y="2201"/>
                </a:cubicBezTo>
                <a:lnTo>
                  <a:pt x="5967" y="2201"/>
                </a:lnTo>
                <a:cubicBezTo>
                  <a:pt x="5963" y="2168"/>
                  <a:pt x="5955" y="2136"/>
                  <a:pt x="5943" y="2105"/>
                </a:cubicBezTo>
                <a:cubicBezTo>
                  <a:pt x="5937" y="2086"/>
                  <a:pt x="5930" y="2063"/>
                  <a:pt x="5914" y="2033"/>
                </a:cubicBezTo>
                <a:cubicBezTo>
                  <a:pt x="5899" y="2003"/>
                  <a:pt x="5879" y="1965"/>
                  <a:pt x="5854" y="1913"/>
                </a:cubicBezTo>
                <a:cubicBezTo>
                  <a:pt x="5843" y="1892"/>
                  <a:pt x="5829" y="1865"/>
                  <a:pt x="5816" y="1841"/>
                </a:cubicBezTo>
                <a:lnTo>
                  <a:pt x="5798" y="1811"/>
                </a:lnTo>
                <a:cubicBezTo>
                  <a:pt x="5788" y="1792"/>
                  <a:pt x="5779" y="1774"/>
                  <a:pt x="5768" y="1756"/>
                </a:cubicBezTo>
                <a:lnTo>
                  <a:pt x="5711" y="1668"/>
                </a:lnTo>
                <a:cubicBezTo>
                  <a:pt x="5691" y="1639"/>
                  <a:pt x="5671" y="1611"/>
                  <a:pt x="5651" y="1583"/>
                </a:cubicBezTo>
                <a:cubicBezTo>
                  <a:pt x="5637" y="1569"/>
                  <a:pt x="5626" y="1554"/>
                  <a:pt x="5616" y="1537"/>
                </a:cubicBezTo>
                <a:cubicBezTo>
                  <a:pt x="5605" y="1521"/>
                  <a:pt x="5592" y="1505"/>
                  <a:pt x="5578" y="1492"/>
                </a:cubicBezTo>
                <a:cubicBezTo>
                  <a:pt x="5604" y="1539"/>
                  <a:pt x="5566" y="1499"/>
                  <a:pt x="5584" y="1535"/>
                </a:cubicBezTo>
                <a:lnTo>
                  <a:pt x="5578" y="1534"/>
                </a:lnTo>
                <a:lnTo>
                  <a:pt x="5562" y="1512"/>
                </a:lnTo>
                <a:lnTo>
                  <a:pt x="5519" y="1454"/>
                </a:lnTo>
                <a:cubicBezTo>
                  <a:pt x="5499" y="1427"/>
                  <a:pt x="5477" y="1400"/>
                  <a:pt x="5455" y="1372"/>
                </a:cubicBezTo>
                <a:cubicBezTo>
                  <a:pt x="5500" y="1418"/>
                  <a:pt x="5483" y="1386"/>
                  <a:pt x="5473" y="1362"/>
                </a:cubicBezTo>
                <a:cubicBezTo>
                  <a:pt x="5458" y="1344"/>
                  <a:pt x="5444" y="1325"/>
                  <a:pt x="5429" y="1307"/>
                </a:cubicBezTo>
                <a:lnTo>
                  <a:pt x="5383" y="1254"/>
                </a:lnTo>
                <a:cubicBezTo>
                  <a:pt x="5374" y="1241"/>
                  <a:pt x="5363" y="1225"/>
                  <a:pt x="5349" y="1210"/>
                </a:cubicBezTo>
                <a:cubicBezTo>
                  <a:pt x="5335" y="1194"/>
                  <a:pt x="5319" y="1177"/>
                  <a:pt x="5303" y="1159"/>
                </a:cubicBezTo>
                <a:lnTo>
                  <a:pt x="5252" y="1107"/>
                </a:lnTo>
                <a:cubicBezTo>
                  <a:pt x="5234" y="1090"/>
                  <a:pt x="5217" y="1074"/>
                  <a:pt x="5201" y="1058"/>
                </a:cubicBezTo>
                <a:lnTo>
                  <a:pt x="5219" y="1018"/>
                </a:lnTo>
                <a:lnTo>
                  <a:pt x="5223" y="1016"/>
                </a:lnTo>
                <a:cubicBezTo>
                  <a:pt x="5227" y="1014"/>
                  <a:pt x="5236" y="1018"/>
                  <a:pt x="5233" y="1010"/>
                </a:cubicBezTo>
                <a:cubicBezTo>
                  <a:pt x="5228" y="1001"/>
                  <a:pt x="5221" y="993"/>
                  <a:pt x="5214" y="986"/>
                </a:cubicBezTo>
                <a:cubicBezTo>
                  <a:pt x="5209" y="980"/>
                  <a:pt x="5202" y="972"/>
                  <a:pt x="5193" y="963"/>
                </a:cubicBezTo>
                <a:lnTo>
                  <a:pt x="5160" y="932"/>
                </a:lnTo>
                <a:cubicBezTo>
                  <a:pt x="5139" y="907"/>
                  <a:pt x="5116" y="884"/>
                  <a:pt x="5092" y="861"/>
                </a:cubicBezTo>
                <a:cubicBezTo>
                  <a:pt x="5304" y="1031"/>
                  <a:pt x="5493" y="1227"/>
                  <a:pt x="5653" y="1445"/>
                </a:cubicBezTo>
                <a:lnTo>
                  <a:pt x="5652" y="1445"/>
                </a:lnTo>
                <a:cubicBezTo>
                  <a:pt x="5666" y="1464"/>
                  <a:pt x="5680" y="1482"/>
                  <a:pt x="5692" y="1502"/>
                </a:cubicBezTo>
                <a:lnTo>
                  <a:pt x="5702" y="1513"/>
                </a:lnTo>
                <a:lnTo>
                  <a:pt x="5653" y="1444"/>
                </a:lnTo>
                <a:lnTo>
                  <a:pt x="5669" y="1434"/>
                </a:lnTo>
                <a:cubicBezTo>
                  <a:pt x="5683" y="1445"/>
                  <a:pt x="5679" y="1432"/>
                  <a:pt x="5667" y="1410"/>
                </a:cubicBezTo>
                <a:cubicBezTo>
                  <a:pt x="5661" y="1398"/>
                  <a:pt x="5653" y="1384"/>
                  <a:pt x="5645" y="1370"/>
                </a:cubicBezTo>
                <a:cubicBezTo>
                  <a:pt x="5641" y="1362"/>
                  <a:pt x="5637" y="1355"/>
                  <a:pt x="5632" y="1347"/>
                </a:cubicBezTo>
                <a:lnTo>
                  <a:pt x="5619" y="1326"/>
                </a:lnTo>
                <a:cubicBezTo>
                  <a:pt x="5595" y="1290"/>
                  <a:pt x="5576" y="1259"/>
                  <a:pt x="5548" y="1226"/>
                </a:cubicBezTo>
                <a:cubicBezTo>
                  <a:pt x="5521" y="1194"/>
                  <a:pt x="5489" y="1158"/>
                  <a:pt x="5444" y="1112"/>
                </a:cubicBezTo>
                <a:cubicBezTo>
                  <a:pt x="5423" y="1092"/>
                  <a:pt x="5394" y="1063"/>
                  <a:pt x="5364" y="1030"/>
                </a:cubicBezTo>
                <a:cubicBezTo>
                  <a:pt x="5349" y="1013"/>
                  <a:pt x="5332" y="997"/>
                  <a:pt x="5315" y="981"/>
                </a:cubicBezTo>
                <a:lnTo>
                  <a:pt x="5266" y="930"/>
                </a:lnTo>
                <a:lnTo>
                  <a:pt x="5242" y="906"/>
                </a:lnTo>
                <a:lnTo>
                  <a:pt x="5219" y="884"/>
                </a:lnTo>
                <a:cubicBezTo>
                  <a:pt x="5204" y="869"/>
                  <a:pt x="5191" y="855"/>
                  <a:pt x="5179" y="844"/>
                </a:cubicBezTo>
                <a:cubicBezTo>
                  <a:pt x="5164" y="830"/>
                  <a:pt x="5151" y="815"/>
                  <a:pt x="5139" y="798"/>
                </a:cubicBezTo>
                <a:cubicBezTo>
                  <a:pt x="5129" y="770"/>
                  <a:pt x="5130" y="746"/>
                  <a:pt x="5246" y="828"/>
                </a:cubicBezTo>
                <a:cubicBezTo>
                  <a:pt x="5259" y="851"/>
                  <a:pt x="5271" y="873"/>
                  <a:pt x="5283" y="898"/>
                </a:cubicBezTo>
                <a:cubicBezTo>
                  <a:pt x="5287" y="906"/>
                  <a:pt x="5291" y="915"/>
                  <a:pt x="5333" y="957"/>
                </a:cubicBezTo>
                <a:cubicBezTo>
                  <a:pt x="5361" y="985"/>
                  <a:pt x="5373" y="994"/>
                  <a:pt x="5381" y="1001"/>
                </a:cubicBezTo>
                <a:cubicBezTo>
                  <a:pt x="5392" y="1009"/>
                  <a:pt x="5403" y="1018"/>
                  <a:pt x="5413" y="1028"/>
                </a:cubicBezTo>
                <a:lnTo>
                  <a:pt x="5430" y="1011"/>
                </a:lnTo>
                <a:cubicBezTo>
                  <a:pt x="5392" y="965"/>
                  <a:pt x="5415" y="984"/>
                  <a:pt x="5415" y="978"/>
                </a:cubicBezTo>
                <a:cubicBezTo>
                  <a:pt x="5435" y="1000"/>
                  <a:pt x="5451" y="1016"/>
                  <a:pt x="5462" y="1029"/>
                </a:cubicBezTo>
                <a:lnTo>
                  <a:pt x="5474" y="1042"/>
                </a:lnTo>
                <a:lnTo>
                  <a:pt x="5484" y="1054"/>
                </a:lnTo>
                <a:lnTo>
                  <a:pt x="5488" y="1060"/>
                </a:lnTo>
                <a:lnTo>
                  <a:pt x="5478" y="1053"/>
                </a:lnTo>
                <a:cubicBezTo>
                  <a:pt x="5483" y="1057"/>
                  <a:pt x="5486" y="1060"/>
                  <a:pt x="5488" y="1060"/>
                </a:cubicBezTo>
                <a:lnTo>
                  <a:pt x="5488" y="1060"/>
                </a:lnTo>
                <a:lnTo>
                  <a:pt x="5488" y="1060"/>
                </a:lnTo>
                <a:cubicBezTo>
                  <a:pt x="5489" y="1061"/>
                  <a:pt x="5488" y="1059"/>
                  <a:pt x="5484" y="1054"/>
                </a:cubicBezTo>
                <a:lnTo>
                  <a:pt x="5474" y="1042"/>
                </a:lnTo>
                <a:lnTo>
                  <a:pt x="5462" y="1029"/>
                </a:lnTo>
                <a:cubicBezTo>
                  <a:pt x="5451" y="1016"/>
                  <a:pt x="5435" y="1000"/>
                  <a:pt x="5415" y="978"/>
                </a:cubicBezTo>
                <a:lnTo>
                  <a:pt x="5418" y="971"/>
                </a:lnTo>
                <a:cubicBezTo>
                  <a:pt x="5401" y="953"/>
                  <a:pt x="5383" y="937"/>
                  <a:pt x="5366" y="920"/>
                </a:cubicBezTo>
                <a:lnTo>
                  <a:pt x="5313" y="870"/>
                </a:lnTo>
                <a:cubicBezTo>
                  <a:pt x="5324" y="878"/>
                  <a:pt x="5342" y="893"/>
                  <a:pt x="5361" y="910"/>
                </a:cubicBezTo>
                <a:cubicBezTo>
                  <a:pt x="5381" y="928"/>
                  <a:pt x="5403" y="948"/>
                  <a:pt x="5423" y="968"/>
                </a:cubicBezTo>
                <a:cubicBezTo>
                  <a:pt x="5456" y="999"/>
                  <a:pt x="5486" y="1027"/>
                  <a:pt x="5520" y="1061"/>
                </a:cubicBezTo>
                <a:cubicBezTo>
                  <a:pt x="5551" y="1095"/>
                  <a:pt x="5599" y="1149"/>
                  <a:pt x="5596" y="1152"/>
                </a:cubicBezTo>
                <a:cubicBezTo>
                  <a:pt x="5593" y="1155"/>
                  <a:pt x="5598" y="1166"/>
                  <a:pt x="5609" y="1181"/>
                </a:cubicBezTo>
                <a:cubicBezTo>
                  <a:pt x="5619" y="1195"/>
                  <a:pt x="5635" y="1216"/>
                  <a:pt x="5653" y="1241"/>
                </a:cubicBezTo>
                <a:cubicBezTo>
                  <a:pt x="5672" y="1266"/>
                  <a:pt x="5695" y="1292"/>
                  <a:pt x="5715" y="1321"/>
                </a:cubicBezTo>
                <a:lnTo>
                  <a:pt x="5776" y="1405"/>
                </a:lnTo>
                <a:cubicBezTo>
                  <a:pt x="5790" y="1424"/>
                  <a:pt x="5803" y="1446"/>
                  <a:pt x="5816" y="1466"/>
                </a:cubicBezTo>
                <a:cubicBezTo>
                  <a:pt x="5843" y="1504"/>
                  <a:pt x="5875" y="1551"/>
                  <a:pt x="5894" y="1579"/>
                </a:cubicBezTo>
                <a:cubicBezTo>
                  <a:pt x="5909" y="1603"/>
                  <a:pt x="5923" y="1625"/>
                  <a:pt x="5936" y="1646"/>
                </a:cubicBezTo>
                <a:cubicBezTo>
                  <a:pt x="5942" y="1657"/>
                  <a:pt x="5948" y="1667"/>
                  <a:pt x="5954" y="1677"/>
                </a:cubicBezTo>
                <a:lnTo>
                  <a:pt x="5968" y="1706"/>
                </a:lnTo>
                <a:cubicBezTo>
                  <a:pt x="5987" y="1745"/>
                  <a:pt x="6002" y="1780"/>
                  <a:pt x="6016" y="1812"/>
                </a:cubicBezTo>
                <a:cubicBezTo>
                  <a:pt x="6046" y="1887"/>
                  <a:pt x="6034" y="1873"/>
                  <a:pt x="6000" y="1810"/>
                </a:cubicBezTo>
                <a:lnTo>
                  <a:pt x="5954" y="1733"/>
                </a:lnTo>
                <a:lnTo>
                  <a:pt x="5929" y="1689"/>
                </a:lnTo>
                <a:lnTo>
                  <a:pt x="5899" y="1637"/>
                </a:lnTo>
                <a:lnTo>
                  <a:pt x="5879" y="1603"/>
                </a:lnTo>
                <a:lnTo>
                  <a:pt x="5878" y="1601"/>
                </a:lnTo>
                <a:lnTo>
                  <a:pt x="5878" y="1603"/>
                </a:lnTo>
                <a:lnTo>
                  <a:pt x="5854" y="1578"/>
                </a:lnTo>
                <a:lnTo>
                  <a:pt x="5894" y="1656"/>
                </a:lnTo>
                <a:lnTo>
                  <a:pt x="5914" y="1696"/>
                </a:lnTo>
                <a:lnTo>
                  <a:pt x="5932" y="1737"/>
                </a:lnTo>
                <a:cubicBezTo>
                  <a:pt x="5966" y="1796"/>
                  <a:pt x="5991" y="1861"/>
                  <a:pt x="6008" y="1927"/>
                </a:cubicBezTo>
                <a:cubicBezTo>
                  <a:pt x="6019" y="1964"/>
                  <a:pt x="5988" y="1894"/>
                  <a:pt x="5967" y="1844"/>
                </a:cubicBezTo>
                <a:cubicBezTo>
                  <a:pt x="5952" y="1811"/>
                  <a:pt x="5935" y="1778"/>
                  <a:pt x="5916" y="1747"/>
                </a:cubicBezTo>
                <a:cubicBezTo>
                  <a:pt x="5910" y="1738"/>
                  <a:pt x="5911" y="1745"/>
                  <a:pt x="5913" y="1753"/>
                </a:cubicBezTo>
                <a:cubicBezTo>
                  <a:pt x="5926" y="1785"/>
                  <a:pt x="5942" y="1816"/>
                  <a:pt x="5959" y="1845"/>
                </a:cubicBezTo>
                <a:cubicBezTo>
                  <a:pt x="5990" y="1908"/>
                  <a:pt x="6018" y="1973"/>
                  <a:pt x="6041" y="2040"/>
                </a:cubicBezTo>
                <a:cubicBezTo>
                  <a:pt x="6051" y="2068"/>
                  <a:pt x="6061" y="2094"/>
                  <a:pt x="6069" y="2120"/>
                </a:cubicBezTo>
                <a:cubicBezTo>
                  <a:pt x="6076" y="2146"/>
                  <a:pt x="6083" y="2171"/>
                  <a:pt x="6090" y="2197"/>
                </a:cubicBezTo>
                <a:cubicBezTo>
                  <a:pt x="6079" y="2175"/>
                  <a:pt x="6066" y="2136"/>
                  <a:pt x="6045" y="2086"/>
                </a:cubicBezTo>
                <a:lnTo>
                  <a:pt x="6021" y="2022"/>
                </a:lnTo>
                <a:cubicBezTo>
                  <a:pt x="6013" y="2001"/>
                  <a:pt x="6005" y="1979"/>
                  <a:pt x="5995" y="1959"/>
                </a:cubicBezTo>
                <a:cubicBezTo>
                  <a:pt x="5973" y="1909"/>
                  <a:pt x="5963" y="1888"/>
                  <a:pt x="5963" y="1897"/>
                </a:cubicBezTo>
                <a:cubicBezTo>
                  <a:pt x="5952" y="1880"/>
                  <a:pt x="5942" y="1862"/>
                  <a:pt x="5935" y="1843"/>
                </a:cubicBezTo>
                <a:cubicBezTo>
                  <a:pt x="5910" y="1793"/>
                  <a:pt x="5912" y="1790"/>
                  <a:pt x="5914" y="1788"/>
                </a:cubicBezTo>
                <a:lnTo>
                  <a:pt x="5899" y="1756"/>
                </a:lnTo>
                <a:lnTo>
                  <a:pt x="5879" y="1719"/>
                </a:lnTo>
                <a:cubicBezTo>
                  <a:pt x="5872" y="1708"/>
                  <a:pt x="5866" y="1698"/>
                  <a:pt x="5860" y="1688"/>
                </a:cubicBezTo>
                <a:cubicBezTo>
                  <a:pt x="5847" y="1668"/>
                  <a:pt x="5837" y="1651"/>
                  <a:pt x="5827" y="1636"/>
                </a:cubicBezTo>
                <a:cubicBezTo>
                  <a:pt x="5813" y="1613"/>
                  <a:pt x="5797" y="1591"/>
                  <a:pt x="5780" y="1570"/>
                </a:cubicBezTo>
                <a:cubicBezTo>
                  <a:pt x="5765" y="1551"/>
                  <a:pt x="5747" y="1534"/>
                  <a:pt x="5727" y="1519"/>
                </a:cubicBezTo>
                <a:cubicBezTo>
                  <a:pt x="5724" y="1518"/>
                  <a:pt x="5722" y="1521"/>
                  <a:pt x="5719" y="1522"/>
                </a:cubicBezTo>
                <a:lnTo>
                  <a:pt x="5703" y="1513"/>
                </a:lnTo>
                <a:lnTo>
                  <a:pt x="5703" y="1514"/>
                </a:lnTo>
                <a:cubicBezTo>
                  <a:pt x="6552" y="2739"/>
                  <a:pt x="6403" y="4396"/>
                  <a:pt x="5348" y="5449"/>
                </a:cubicBezTo>
                <a:lnTo>
                  <a:pt x="5343" y="5451"/>
                </a:lnTo>
                <a:lnTo>
                  <a:pt x="5342" y="5454"/>
                </a:lnTo>
                <a:cubicBezTo>
                  <a:pt x="5339" y="5458"/>
                  <a:pt x="5337" y="5462"/>
                  <a:pt x="5338" y="5463"/>
                </a:cubicBezTo>
                <a:lnTo>
                  <a:pt x="5358" y="5450"/>
                </a:lnTo>
                <a:cubicBezTo>
                  <a:pt x="5332" y="5474"/>
                  <a:pt x="5307" y="5499"/>
                  <a:pt x="5280" y="5523"/>
                </a:cubicBezTo>
                <a:cubicBezTo>
                  <a:pt x="5279" y="5527"/>
                  <a:pt x="5273" y="5535"/>
                  <a:pt x="5260" y="5547"/>
                </a:cubicBezTo>
                <a:lnTo>
                  <a:pt x="5205" y="5597"/>
                </a:lnTo>
                <a:lnTo>
                  <a:pt x="5209" y="5592"/>
                </a:lnTo>
                <a:lnTo>
                  <a:pt x="5212" y="5586"/>
                </a:lnTo>
                <a:cubicBezTo>
                  <a:pt x="5219" y="5579"/>
                  <a:pt x="5231" y="5567"/>
                  <a:pt x="5247" y="5552"/>
                </a:cubicBezTo>
                <a:cubicBezTo>
                  <a:pt x="5231" y="5567"/>
                  <a:pt x="5219" y="5579"/>
                  <a:pt x="5212" y="5586"/>
                </a:cubicBezTo>
                <a:lnTo>
                  <a:pt x="5209" y="5592"/>
                </a:lnTo>
                <a:lnTo>
                  <a:pt x="5205" y="5597"/>
                </a:lnTo>
                <a:lnTo>
                  <a:pt x="5205" y="5597"/>
                </a:lnTo>
                <a:lnTo>
                  <a:pt x="5205" y="5598"/>
                </a:lnTo>
                <a:lnTo>
                  <a:pt x="5196" y="5609"/>
                </a:lnTo>
                <a:lnTo>
                  <a:pt x="5205" y="5607"/>
                </a:lnTo>
                <a:lnTo>
                  <a:pt x="5280" y="5539"/>
                </a:lnTo>
                <a:cubicBezTo>
                  <a:pt x="5306" y="5517"/>
                  <a:pt x="5329" y="5493"/>
                  <a:pt x="5354" y="5469"/>
                </a:cubicBezTo>
                <a:cubicBezTo>
                  <a:pt x="5403" y="5424"/>
                  <a:pt x="5449" y="5373"/>
                  <a:pt x="5497" y="5324"/>
                </a:cubicBezTo>
                <a:cubicBezTo>
                  <a:pt x="5492" y="5323"/>
                  <a:pt x="5503" y="5309"/>
                  <a:pt x="5518" y="5286"/>
                </a:cubicBezTo>
                <a:lnTo>
                  <a:pt x="5609" y="5182"/>
                </a:lnTo>
                <a:cubicBezTo>
                  <a:pt x="5637" y="5148"/>
                  <a:pt x="5664" y="5117"/>
                  <a:pt x="5689" y="5087"/>
                </a:cubicBezTo>
                <a:cubicBezTo>
                  <a:pt x="5694" y="5085"/>
                  <a:pt x="5698" y="5081"/>
                  <a:pt x="5702" y="5077"/>
                </a:cubicBezTo>
                <a:cubicBezTo>
                  <a:pt x="5708" y="5070"/>
                  <a:pt x="5718" y="5055"/>
                  <a:pt x="5734" y="5029"/>
                </a:cubicBezTo>
                <a:cubicBezTo>
                  <a:pt x="5781" y="4963"/>
                  <a:pt x="5761" y="5004"/>
                  <a:pt x="5799" y="4949"/>
                </a:cubicBezTo>
                <a:cubicBezTo>
                  <a:pt x="5803" y="4952"/>
                  <a:pt x="5813" y="4943"/>
                  <a:pt x="5864" y="4866"/>
                </a:cubicBezTo>
                <a:cubicBezTo>
                  <a:pt x="5880" y="4840"/>
                  <a:pt x="5897" y="4815"/>
                  <a:pt x="5916" y="4791"/>
                </a:cubicBezTo>
                <a:lnTo>
                  <a:pt x="5919" y="4796"/>
                </a:lnTo>
                <a:cubicBezTo>
                  <a:pt x="5910" y="4817"/>
                  <a:pt x="5903" y="4839"/>
                  <a:pt x="5899" y="4862"/>
                </a:cubicBezTo>
                <a:cubicBezTo>
                  <a:pt x="5898" y="4875"/>
                  <a:pt x="5902" y="4880"/>
                  <a:pt x="5907" y="4882"/>
                </a:cubicBezTo>
                <a:cubicBezTo>
                  <a:pt x="5874" y="4933"/>
                  <a:pt x="5842" y="4985"/>
                  <a:pt x="5805" y="5033"/>
                </a:cubicBezTo>
                <a:lnTo>
                  <a:pt x="5776" y="5063"/>
                </a:lnTo>
                <a:cubicBezTo>
                  <a:pt x="5757" y="5089"/>
                  <a:pt x="5738" y="5115"/>
                  <a:pt x="5722" y="5136"/>
                </a:cubicBezTo>
                <a:cubicBezTo>
                  <a:pt x="5706" y="5158"/>
                  <a:pt x="5691" y="5177"/>
                  <a:pt x="5682" y="5191"/>
                </a:cubicBezTo>
                <a:cubicBezTo>
                  <a:pt x="5662" y="5218"/>
                  <a:pt x="5660" y="5225"/>
                  <a:pt x="5691" y="5195"/>
                </a:cubicBezTo>
                <a:cubicBezTo>
                  <a:pt x="5694" y="5196"/>
                  <a:pt x="5689" y="5208"/>
                  <a:pt x="5675" y="5230"/>
                </a:cubicBezTo>
                <a:cubicBezTo>
                  <a:pt x="5656" y="5259"/>
                  <a:pt x="5634" y="5288"/>
                  <a:pt x="5612" y="5315"/>
                </a:cubicBezTo>
                <a:cubicBezTo>
                  <a:pt x="5598" y="5333"/>
                  <a:pt x="5583" y="5352"/>
                  <a:pt x="5565" y="5372"/>
                </a:cubicBezTo>
                <a:lnTo>
                  <a:pt x="5509" y="5433"/>
                </a:lnTo>
                <a:cubicBezTo>
                  <a:pt x="5470" y="5476"/>
                  <a:pt x="5424" y="5519"/>
                  <a:pt x="5376" y="5563"/>
                </a:cubicBezTo>
                <a:cubicBezTo>
                  <a:pt x="5353" y="5586"/>
                  <a:pt x="5326" y="5610"/>
                  <a:pt x="5301" y="5632"/>
                </a:cubicBezTo>
                <a:cubicBezTo>
                  <a:pt x="5280" y="5650"/>
                  <a:pt x="5258" y="5668"/>
                  <a:pt x="5235" y="5685"/>
                </a:cubicBezTo>
                <a:cubicBezTo>
                  <a:pt x="5219" y="5695"/>
                  <a:pt x="5220" y="5693"/>
                  <a:pt x="5229" y="5683"/>
                </a:cubicBezTo>
                <a:cubicBezTo>
                  <a:pt x="5238" y="5672"/>
                  <a:pt x="5256" y="5656"/>
                  <a:pt x="5276" y="5636"/>
                </a:cubicBezTo>
                <a:cubicBezTo>
                  <a:pt x="5326" y="5587"/>
                  <a:pt x="5295" y="5610"/>
                  <a:pt x="5240" y="5654"/>
                </a:cubicBezTo>
                <a:lnTo>
                  <a:pt x="5232" y="5640"/>
                </a:lnTo>
                <a:cubicBezTo>
                  <a:pt x="5209" y="5660"/>
                  <a:pt x="5185" y="5679"/>
                  <a:pt x="5160" y="5696"/>
                </a:cubicBezTo>
                <a:cubicBezTo>
                  <a:pt x="5143" y="5707"/>
                  <a:pt x="5135" y="5712"/>
                  <a:pt x="5147" y="5699"/>
                </a:cubicBezTo>
                <a:cubicBezTo>
                  <a:pt x="5159" y="5685"/>
                  <a:pt x="5148" y="5690"/>
                  <a:pt x="5128" y="5703"/>
                </a:cubicBezTo>
                <a:cubicBezTo>
                  <a:pt x="5131" y="5701"/>
                  <a:pt x="5133" y="5698"/>
                  <a:pt x="5134" y="5696"/>
                </a:cubicBezTo>
                <a:cubicBezTo>
                  <a:pt x="5111" y="5709"/>
                  <a:pt x="5089" y="5723"/>
                  <a:pt x="5068" y="5739"/>
                </a:cubicBezTo>
                <a:cubicBezTo>
                  <a:pt x="5020" y="5773"/>
                  <a:pt x="4978" y="5806"/>
                  <a:pt x="4934" y="5837"/>
                </a:cubicBezTo>
                <a:lnTo>
                  <a:pt x="4866" y="5882"/>
                </a:lnTo>
                <a:cubicBezTo>
                  <a:pt x="4843" y="5898"/>
                  <a:pt x="4818" y="5914"/>
                  <a:pt x="4791" y="5929"/>
                </a:cubicBezTo>
                <a:cubicBezTo>
                  <a:pt x="4763" y="5949"/>
                  <a:pt x="4734" y="5968"/>
                  <a:pt x="4705" y="5985"/>
                </a:cubicBezTo>
                <a:cubicBezTo>
                  <a:pt x="4667" y="6006"/>
                  <a:pt x="4624" y="6027"/>
                  <a:pt x="4594" y="6045"/>
                </a:cubicBezTo>
                <a:cubicBezTo>
                  <a:pt x="4578" y="6053"/>
                  <a:pt x="4567" y="6059"/>
                  <a:pt x="4557" y="6065"/>
                </a:cubicBezTo>
                <a:lnTo>
                  <a:pt x="4531" y="6079"/>
                </a:lnTo>
                <a:cubicBezTo>
                  <a:pt x="4509" y="6092"/>
                  <a:pt x="4485" y="6104"/>
                  <a:pt x="4461" y="6114"/>
                </a:cubicBezTo>
                <a:lnTo>
                  <a:pt x="4456" y="6112"/>
                </a:lnTo>
                <a:cubicBezTo>
                  <a:pt x="4496" y="6091"/>
                  <a:pt x="4478" y="6094"/>
                  <a:pt x="4496" y="6081"/>
                </a:cubicBezTo>
                <a:cubicBezTo>
                  <a:pt x="4478" y="6094"/>
                  <a:pt x="4495" y="6091"/>
                  <a:pt x="4456" y="6112"/>
                </a:cubicBezTo>
                <a:lnTo>
                  <a:pt x="4414" y="6130"/>
                </a:lnTo>
                <a:lnTo>
                  <a:pt x="4371" y="6145"/>
                </a:lnTo>
                <a:lnTo>
                  <a:pt x="4286" y="6176"/>
                </a:lnTo>
                <a:lnTo>
                  <a:pt x="4287" y="6176"/>
                </a:lnTo>
                <a:cubicBezTo>
                  <a:pt x="4282" y="6178"/>
                  <a:pt x="4273" y="6183"/>
                  <a:pt x="4270" y="6183"/>
                </a:cubicBezTo>
                <a:cubicBezTo>
                  <a:pt x="4117" y="6228"/>
                  <a:pt x="3961" y="6265"/>
                  <a:pt x="3804" y="6295"/>
                </a:cubicBezTo>
                <a:lnTo>
                  <a:pt x="3765" y="6301"/>
                </a:lnTo>
                <a:lnTo>
                  <a:pt x="3693" y="6314"/>
                </a:lnTo>
                <a:cubicBezTo>
                  <a:pt x="3669" y="6319"/>
                  <a:pt x="3646" y="6323"/>
                  <a:pt x="3621" y="6326"/>
                </a:cubicBezTo>
                <a:cubicBezTo>
                  <a:pt x="3581" y="6335"/>
                  <a:pt x="3541" y="6341"/>
                  <a:pt x="3500" y="6344"/>
                </a:cubicBezTo>
                <a:cubicBezTo>
                  <a:pt x="3455" y="6347"/>
                  <a:pt x="3408" y="6349"/>
                  <a:pt x="3369" y="6354"/>
                </a:cubicBezTo>
                <a:cubicBezTo>
                  <a:pt x="3358" y="6356"/>
                  <a:pt x="3344" y="6359"/>
                  <a:pt x="3329" y="6360"/>
                </a:cubicBezTo>
                <a:cubicBezTo>
                  <a:pt x="3314" y="6362"/>
                  <a:pt x="3298" y="6364"/>
                  <a:pt x="3280" y="6364"/>
                </a:cubicBezTo>
                <a:cubicBezTo>
                  <a:pt x="3244" y="6365"/>
                  <a:pt x="3202" y="6366"/>
                  <a:pt x="3153" y="6364"/>
                </a:cubicBezTo>
                <a:lnTo>
                  <a:pt x="3018" y="6355"/>
                </a:lnTo>
                <a:cubicBezTo>
                  <a:pt x="2974" y="6351"/>
                  <a:pt x="2934" y="6344"/>
                  <a:pt x="2907" y="6339"/>
                </a:cubicBezTo>
                <a:lnTo>
                  <a:pt x="2809" y="6325"/>
                </a:lnTo>
                <a:lnTo>
                  <a:pt x="2810" y="6328"/>
                </a:lnTo>
                <a:cubicBezTo>
                  <a:pt x="1889" y="6219"/>
                  <a:pt x="1066" y="5701"/>
                  <a:pt x="569" y="4918"/>
                </a:cubicBezTo>
                <a:lnTo>
                  <a:pt x="572" y="4921"/>
                </a:lnTo>
                <a:cubicBezTo>
                  <a:pt x="588" y="4944"/>
                  <a:pt x="604" y="4963"/>
                  <a:pt x="616" y="4978"/>
                </a:cubicBezTo>
                <a:cubicBezTo>
                  <a:pt x="641" y="5007"/>
                  <a:pt x="654" y="5021"/>
                  <a:pt x="652" y="5007"/>
                </a:cubicBezTo>
                <a:cubicBezTo>
                  <a:pt x="650" y="4994"/>
                  <a:pt x="692" y="5050"/>
                  <a:pt x="710" y="5066"/>
                </a:cubicBezTo>
                <a:lnTo>
                  <a:pt x="754" y="5121"/>
                </a:lnTo>
                <a:cubicBezTo>
                  <a:pt x="768" y="5139"/>
                  <a:pt x="782" y="5158"/>
                  <a:pt x="798" y="5175"/>
                </a:cubicBezTo>
                <a:lnTo>
                  <a:pt x="869" y="5256"/>
                </a:lnTo>
                <a:cubicBezTo>
                  <a:pt x="886" y="5271"/>
                  <a:pt x="904" y="5284"/>
                  <a:pt x="921" y="5298"/>
                </a:cubicBezTo>
                <a:cubicBezTo>
                  <a:pt x="938" y="5309"/>
                  <a:pt x="952" y="5322"/>
                  <a:pt x="966" y="5337"/>
                </a:cubicBezTo>
                <a:cubicBezTo>
                  <a:pt x="976" y="5347"/>
                  <a:pt x="987" y="5359"/>
                  <a:pt x="1001" y="5372"/>
                </a:cubicBezTo>
                <a:lnTo>
                  <a:pt x="1044" y="5415"/>
                </a:lnTo>
                <a:cubicBezTo>
                  <a:pt x="1097" y="5468"/>
                  <a:pt x="1161" y="5523"/>
                  <a:pt x="1165" y="5516"/>
                </a:cubicBezTo>
                <a:lnTo>
                  <a:pt x="1123" y="5476"/>
                </a:lnTo>
                <a:cubicBezTo>
                  <a:pt x="1122" y="5471"/>
                  <a:pt x="1123" y="5467"/>
                  <a:pt x="1111" y="5453"/>
                </a:cubicBezTo>
                <a:cubicBezTo>
                  <a:pt x="1085" y="5422"/>
                  <a:pt x="1057" y="5392"/>
                  <a:pt x="1027" y="5364"/>
                </a:cubicBezTo>
                <a:cubicBezTo>
                  <a:pt x="1015" y="5351"/>
                  <a:pt x="1004" y="5339"/>
                  <a:pt x="993" y="5326"/>
                </a:cubicBezTo>
                <a:lnTo>
                  <a:pt x="960" y="5288"/>
                </a:lnTo>
                <a:cubicBezTo>
                  <a:pt x="938" y="5264"/>
                  <a:pt x="915" y="5241"/>
                  <a:pt x="895" y="5217"/>
                </a:cubicBezTo>
                <a:cubicBezTo>
                  <a:pt x="853" y="5170"/>
                  <a:pt x="811" y="5127"/>
                  <a:pt x="773" y="5083"/>
                </a:cubicBezTo>
                <a:cubicBezTo>
                  <a:pt x="711" y="5009"/>
                  <a:pt x="688" y="4988"/>
                  <a:pt x="623" y="4897"/>
                </a:cubicBezTo>
                <a:lnTo>
                  <a:pt x="576" y="4806"/>
                </a:lnTo>
                <a:cubicBezTo>
                  <a:pt x="578" y="4804"/>
                  <a:pt x="583" y="4805"/>
                  <a:pt x="581" y="4797"/>
                </a:cubicBezTo>
                <a:cubicBezTo>
                  <a:pt x="572" y="4775"/>
                  <a:pt x="561" y="4753"/>
                  <a:pt x="549" y="4732"/>
                </a:cubicBezTo>
                <a:cubicBezTo>
                  <a:pt x="527" y="4689"/>
                  <a:pt x="505" y="4655"/>
                  <a:pt x="487" y="4623"/>
                </a:cubicBezTo>
                <a:lnTo>
                  <a:pt x="434" y="4532"/>
                </a:lnTo>
                <a:cubicBezTo>
                  <a:pt x="422" y="4511"/>
                  <a:pt x="411" y="4489"/>
                  <a:pt x="400" y="4467"/>
                </a:cubicBezTo>
                <a:cubicBezTo>
                  <a:pt x="389" y="4445"/>
                  <a:pt x="377" y="4423"/>
                  <a:pt x="366" y="4400"/>
                </a:cubicBezTo>
                <a:lnTo>
                  <a:pt x="359" y="4384"/>
                </a:lnTo>
                <a:cubicBezTo>
                  <a:pt x="353" y="4372"/>
                  <a:pt x="348" y="4359"/>
                  <a:pt x="343" y="4347"/>
                </a:cubicBezTo>
                <a:lnTo>
                  <a:pt x="316" y="4280"/>
                </a:lnTo>
                <a:lnTo>
                  <a:pt x="301" y="4247"/>
                </a:lnTo>
                <a:cubicBezTo>
                  <a:pt x="281" y="4191"/>
                  <a:pt x="262" y="4137"/>
                  <a:pt x="245" y="4087"/>
                </a:cubicBezTo>
                <a:lnTo>
                  <a:pt x="200" y="3941"/>
                </a:lnTo>
                <a:cubicBezTo>
                  <a:pt x="188" y="3895"/>
                  <a:pt x="174" y="3851"/>
                  <a:pt x="164" y="3810"/>
                </a:cubicBezTo>
                <a:cubicBezTo>
                  <a:pt x="154" y="3769"/>
                  <a:pt x="144" y="3732"/>
                  <a:pt x="135" y="3691"/>
                </a:cubicBezTo>
                <a:cubicBezTo>
                  <a:pt x="127" y="3650"/>
                  <a:pt x="122" y="3608"/>
                  <a:pt x="115" y="3566"/>
                </a:cubicBezTo>
                <a:lnTo>
                  <a:pt x="106" y="3504"/>
                </a:lnTo>
                <a:cubicBezTo>
                  <a:pt x="104" y="3483"/>
                  <a:pt x="102" y="3462"/>
                  <a:pt x="100" y="3441"/>
                </a:cubicBezTo>
                <a:cubicBezTo>
                  <a:pt x="98" y="3435"/>
                  <a:pt x="96" y="3429"/>
                  <a:pt x="94" y="3423"/>
                </a:cubicBezTo>
                <a:cubicBezTo>
                  <a:pt x="92" y="3371"/>
                  <a:pt x="91" y="3318"/>
                  <a:pt x="91" y="3265"/>
                </a:cubicBezTo>
                <a:lnTo>
                  <a:pt x="98" y="3142"/>
                </a:lnTo>
                <a:lnTo>
                  <a:pt x="99" y="3187"/>
                </a:lnTo>
                <a:cubicBezTo>
                  <a:pt x="102" y="3292"/>
                  <a:pt x="108" y="3343"/>
                  <a:pt x="114" y="3333"/>
                </a:cubicBezTo>
                <a:lnTo>
                  <a:pt x="129" y="3429"/>
                </a:lnTo>
                <a:lnTo>
                  <a:pt x="126" y="3367"/>
                </a:lnTo>
                <a:lnTo>
                  <a:pt x="126" y="3367"/>
                </a:lnTo>
                <a:lnTo>
                  <a:pt x="129" y="3429"/>
                </a:lnTo>
                <a:lnTo>
                  <a:pt x="131" y="3440"/>
                </a:lnTo>
                <a:cubicBezTo>
                  <a:pt x="132" y="3461"/>
                  <a:pt x="133" y="3481"/>
                  <a:pt x="136" y="3499"/>
                </a:cubicBezTo>
                <a:cubicBezTo>
                  <a:pt x="138" y="3516"/>
                  <a:pt x="141" y="3533"/>
                  <a:pt x="143" y="3547"/>
                </a:cubicBezTo>
                <a:cubicBezTo>
                  <a:pt x="146" y="3568"/>
                  <a:pt x="150" y="3588"/>
                  <a:pt x="157" y="3608"/>
                </a:cubicBezTo>
                <a:cubicBezTo>
                  <a:pt x="166" y="3636"/>
                  <a:pt x="181" y="3696"/>
                  <a:pt x="201" y="3781"/>
                </a:cubicBezTo>
                <a:cubicBezTo>
                  <a:pt x="204" y="3784"/>
                  <a:pt x="205" y="3781"/>
                  <a:pt x="207" y="3783"/>
                </a:cubicBezTo>
                <a:cubicBezTo>
                  <a:pt x="212" y="3793"/>
                  <a:pt x="215" y="3803"/>
                  <a:pt x="217" y="3813"/>
                </a:cubicBezTo>
                <a:cubicBezTo>
                  <a:pt x="218" y="3805"/>
                  <a:pt x="219" y="3797"/>
                  <a:pt x="221" y="3789"/>
                </a:cubicBezTo>
                <a:cubicBezTo>
                  <a:pt x="229" y="3778"/>
                  <a:pt x="233" y="3771"/>
                  <a:pt x="247" y="3811"/>
                </a:cubicBezTo>
                <a:cubicBezTo>
                  <a:pt x="254" y="3831"/>
                  <a:pt x="262" y="3864"/>
                  <a:pt x="274" y="3914"/>
                </a:cubicBezTo>
                <a:cubicBezTo>
                  <a:pt x="279" y="3939"/>
                  <a:pt x="288" y="3969"/>
                  <a:pt x="297" y="4003"/>
                </a:cubicBezTo>
                <a:cubicBezTo>
                  <a:pt x="306" y="4038"/>
                  <a:pt x="316" y="4077"/>
                  <a:pt x="331" y="4122"/>
                </a:cubicBezTo>
                <a:cubicBezTo>
                  <a:pt x="354" y="4199"/>
                  <a:pt x="384" y="4273"/>
                  <a:pt x="420" y="4345"/>
                </a:cubicBezTo>
                <a:cubicBezTo>
                  <a:pt x="399" y="4289"/>
                  <a:pt x="383" y="4247"/>
                  <a:pt x="373" y="4216"/>
                </a:cubicBezTo>
                <a:cubicBezTo>
                  <a:pt x="362" y="4185"/>
                  <a:pt x="357" y="4166"/>
                  <a:pt x="355" y="4156"/>
                </a:cubicBezTo>
                <a:cubicBezTo>
                  <a:pt x="351" y="4136"/>
                  <a:pt x="361" y="4153"/>
                  <a:pt x="379" y="4186"/>
                </a:cubicBezTo>
                <a:cubicBezTo>
                  <a:pt x="388" y="4207"/>
                  <a:pt x="402" y="4237"/>
                  <a:pt x="416" y="4270"/>
                </a:cubicBezTo>
                <a:cubicBezTo>
                  <a:pt x="430" y="4303"/>
                  <a:pt x="444" y="4340"/>
                  <a:pt x="460" y="4372"/>
                </a:cubicBezTo>
                <a:cubicBezTo>
                  <a:pt x="483" y="4425"/>
                  <a:pt x="504" y="4475"/>
                  <a:pt x="516" y="4485"/>
                </a:cubicBezTo>
                <a:lnTo>
                  <a:pt x="538" y="4530"/>
                </a:lnTo>
                <a:lnTo>
                  <a:pt x="535" y="4526"/>
                </a:lnTo>
                <a:cubicBezTo>
                  <a:pt x="536" y="4536"/>
                  <a:pt x="538" y="4546"/>
                  <a:pt x="542" y="4555"/>
                </a:cubicBezTo>
                <a:cubicBezTo>
                  <a:pt x="548" y="4574"/>
                  <a:pt x="532" y="4554"/>
                  <a:pt x="563" y="4614"/>
                </a:cubicBezTo>
                <a:cubicBezTo>
                  <a:pt x="583" y="4652"/>
                  <a:pt x="607" y="4688"/>
                  <a:pt x="634" y="4721"/>
                </a:cubicBezTo>
                <a:lnTo>
                  <a:pt x="634" y="4721"/>
                </a:lnTo>
                <a:lnTo>
                  <a:pt x="754" y="4890"/>
                </a:lnTo>
                <a:cubicBezTo>
                  <a:pt x="795" y="4946"/>
                  <a:pt x="842" y="5003"/>
                  <a:pt x="900" y="5078"/>
                </a:cubicBezTo>
                <a:cubicBezTo>
                  <a:pt x="904" y="5086"/>
                  <a:pt x="897" y="5084"/>
                  <a:pt x="884" y="5072"/>
                </a:cubicBezTo>
                <a:cubicBezTo>
                  <a:pt x="870" y="5061"/>
                  <a:pt x="853" y="5041"/>
                  <a:pt x="830" y="5016"/>
                </a:cubicBezTo>
                <a:cubicBezTo>
                  <a:pt x="774" y="4954"/>
                  <a:pt x="799" y="4991"/>
                  <a:pt x="863" y="5072"/>
                </a:cubicBezTo>
                <a:cubicBezTo>
                  <a:pt x="879" y="5097"/>
                  <a:pt x="897" y="5121"/>
                  <a:pt x="914" y="5146"/>
                </a:cubicBezTo>
                <a:cubicBezTo>
                  <a:pt x="914" y="5150"/>
                  <a:pt x="915" y="5155"/>
                  <a:pt x="941" y="5187"/>
                </a:cubicBezTo>
                <a:cubicBezTo>
                  <a:pt x="945" y="5207"/>
                  <a:pt x="1055" y="5321"/>
                  <a:pt x="1108" y="5374"/>
                </a:cubicBezTo>
                <a:lnTo>
                  <a:pt x="1143" y="5410"/>
                </a:lnTo>
                <a:cubicBezTo>
                  <a:pt x="1155" y="5421"/>
                  <a:pt x="1167" y="5433"/>
                  <a:pt x="1179" y="5444"/>
                </a:cubicBezTo>
                <a:cubicBezTo>
                  <a:pt x="1204" y="5467"/>
                  <a:pt x="1228" y="5490"/>
                  <a:pt x="1254" y="5513"/>
                </a:cubicBezTo>
                <a:cubicBezTo>
                  <a:pt x="1313" y="5564"/>
                  <a:pt x="1374" y="5611"/>
                  <a:pt x="1439" y="5653"/>
                </a:cubicBezTo>
                <a:cubicBezTo>
                  <a:pt x="1458" y="5666"/>
                  <a:pt x="1475" y="5679"/>
                  <a:pt x="1494" y="5690"/>
                </a:cubicBezTo>
                <a:lnTo>
                  <a:pt x="1547" y="5723"/>
                </a:lnTo>
                <a:cubicBezTo>
                  <a:pt x="1582" y="5744"/>
                  <a:pt x="1614" y="5762"/>
                  <a:pt x="1647" y="5780"/>
                </a:cubicBezTo>
                <a:cubicBezTo>
                  <a:pt x="1680" y="5798"/>
                  <a:pt x="1713" y="5817"/>
                  <a:pt x="1747" y="5834"/>
                </a:cubicBezTo>
                <a:lnTo>
                  <a:pt x="1850" y="5883"/>
                </a:lnTo>
                <a:cubicBezTo>
                  <a:pt x="1890" y="5902"/>
                  <a:pt x="1940" y="5921"/>
                  <a:pt x="1962" y="5935"/>
                </a:cubicBezTo>
                <a:cubicBezTo>
                  <a:pt x="1978" y="5945"/>
                  <a:pt x="1994" y="5954"/>
                  <a:pt x="2011" y="5962"/>
                </a:cubicBezTo>
                <a:cubicBezTo>
                  <a:pt x="2030" y="5971"/>
                  <a:pt x="2052" y="5981"/>
                  <a:pt x="2075" y="5990"/>
                </a:cubicBezTo>
                <a:cubicBezTo>
                  <a:pt x="2099" y="5998"/>
                  <a:pt x="2123" y="6010"/>
                  <a:pt x="2149" y="6018"/>
                </a:cubicBezTo>
                <a:lnTo>
                  <a:pt x="2228" y="6045"/>
                </a:lnTo>
                <a:lnTo>
                  <a:pt x="2272" y="6061"/>
                </a:lnTo>
                <a:cubicBezTo>
                  <a:pt x="2287" y="6066"/>
                  <a:pt x="2303" y="6071"/>
                  <a:pt x="2319" y="6076"/>
                </a:cubicBezTo>
                <a:lnTo>
                  <a:pt x="2419" y="6105"/>
                </a:lnTo>
                <a:lnTo>
                  <a:pt x="2519" y="6129"/>
                </a:lnTo>
                <a:cubicBezTo>
                  <a:pt x="2536" y="6133"/>
                  <a:pt x="2552" y="6137"/>
                  <a:pt x="2568" y="6141"/>
                </a:cubicBezTo>
                <a:lnTo>
                  <a:pt x="2614" y="6150"/>
                </a:lnTo>
                <a:cubicBezTo>
                  <a:pt x="2647" y="6157"/>
                  <a:pt x="2680" y="6164"/>
                  <a:pt x="2714" y="6171"/>
                </a:cubicBezTo>
                <a:cubicBezTo>
                  <a:pt x="2748" y="6175"/>
                  <a:pt x="2783" y="6180"/>
                  <a:pt x="2818" y="6185"/>
                </a:cubicBezTo>
                <a:cubicBezTo>
                  <a:pt x="2835" y="6187"/>
                  <a:pt x="2853" y="6190"/>
                  <a:pt x="2870" y="6191"/>
                </a:cubicBezTo>
                <a:lnTo>
                  <a:pt x="2923" y="6195"/>
                </a:lnTo>
                <a:lnTo>
                  <a:pt x="3031" y="6201"/>
                </a:lnTo>
                <a:lnTo>
                  <a:pt x="3031" y="6201"/>
                </a:lnTo>
                <a:lnTo>
                  <a:pt x="3156" y="6207"/>
                </a:lnTo>
                <a:cubicBezTo>
                  <a:pt x="3166" y="6210"/>
                  <a:pt x="3176" y="6212"/>
                  <a:pt x="3186" y="6214"/>
                </a:cubicBezTo>
                <a:cubicBezTo>
                  <a:pt x="3236" y="6215"/>
                  <a:pt x="3287" y="6214"/>
                  <a:pt x="3338" y="6211"/>
                </a:cubicBezTo>
                <a:lnTo>
                  <a:pt x="3491" y="6198"/>
                </a:lnTo>
                <a:lnTo>
                  <a:pt x="3528" y="6191"/>
                </a:lnTo>
                <a:lnTo>
                  <a:pt x="3530" y="6191"/>
                </a:lnTo>
                <a:cubicBezTo>
                  <a:pt x="3581" y="6184"/>
                  <a:pt x="3634" y="6179"/>
                  <a:pt x="3684" y="6169"/>
                </a:cubicBezTo>
                <a:cubicBezTo>
                  <a:pt x="3730" y="6162"/>
                  <a:pt x="3775" y="6151"/>
                  <a:pt x="3819" y="6138"/>
                </a:cubicBezTo>
                <a:cubicBezTo>
                  <a:pt x="3887" y="6123"/>
                  <a:pt x="3943" y="6105"/>
                  <a:pt x="3930" y="6105"/>
                </a:cubicBezTo>
                <a:cubicBezTo>
                  <a:pt x="3906" y="6108"/>
                  <a:pt x="3882" y="6112"/>
                  <a:pt x="3859" y="6117"/>
                </a:cubicBezTo>
                <a:lnTo>
                  <a:pt x="3804" y="6129"/>
                </a:lnTo>
                <a:lnTo>
                  <a:pt x="3776" y="6136"/>
                </a:lnTo>
                <a:lnTo>
                  <a:pt x="3748" y="6140"/>
                </a:lnTo>
                <a:lnTo>
                  <a:pt x="3728" y="6140"/>
                </a:lnTo>
                <a:cubicBezTo>
                  <a:pt x="3772" y="6120"/>
                  <a:pt x="3788" y="6115"/>
                  <a:pt x="3921" y="6091"/>
                </a:cubicBezTo>
                <a:lnTo>
                  <a:pt x="3997" y="6073"/>
                </a:lnTo>
                <a:cubicBezTo>
                  <a:pt x="4023" y="6068"/>
                  <a:pt x="4050" y="6062"/>
                  <a:pt x="4074" y="6057"/>
                </a:cubicBezTo>
                <a:cubicBezTo>
                  <a:pt x="4109" y="6048"/>
                  <a:pt x="4047" y="6077"/>
                  <a:pt x="4164" y="6037"/>
                </a:cubicBezTo>
                <a:cubicBezTo>
                  <a:pt x="4180" y="6031"/>
                  <a:pt x="4198" y="6025"/>
                  <a:pt x="4215" y="6019"/>
                </a:cubicBezTo>
                <a:lnTo>
                  <a:pt x="4268" y="5997"/>
                </a:lnTo>
                <a:cubicBezTo>
                  <a:pt x="4298" y="5986"/>
                  <a:pt x="4326" y="5973"/>
                  <a:pt x="4354" y="5958"/>
                </a:cubicBezTo>
                <a:lnTo>
                  <a:pt x="4419" y="5927"/>
                </a:lnTo>
                <a:cubicBezTo>
                  <a:pt x="4462" y="5907"/>
                  <a:pt x="4504" y="5884"/>
                  <a:pt x="4544" y="5858"/>
                </a:cubicBezTo>
                <a:lnTo>
                  <a:pt x="4551" y="5858"/>
                </a:lnTo>
                <a:lnTo>
                  <a:pt x="4571" y="5854"/>
                </a:lnTo>
                <a:cubicBezTo>
                  <a:pt x="4570" y="5856"/>
                  <a:pt x="4569" y="5859"/>
                  <a:pt x="4577" y="5856"/>
                </a:cubicBezTo>
                <a:cubicBezTo>
                  <a:pt x="4598" y="5848"/>
                  <a:pt x="4618" y="5838"/>
                  <a:pt x="4637" y="5826"/>
                </a:cubicBezTo>
                <a:cubicBezTo>
                  <a:pt x="4673" y="5804"/>
                  <a:pt x="4706" y="5788"/>
                  <a:pt x="4737" y="5769"/>
                </a:cubicBezTo>
                <a:cubicBezTo>
                  <a:pt x="4768" y="5750"/>
                  <a:pt x="4798" y="5732"/>
                  <a:pt x="4829" y="5712"/>
                </a:cubicBezTo>
                <a:lnTo>
                  <a:pt x="4859" y="5693"/>
                </a:lnTo>
                <a:lnTo>
                  <a:pt x="4888" y="5673"/>
                </a:lnTo>
                <a:cubicBezTo>
                  <a:pt x="4920" y="5649"/>
                  <a:pt x="4950" y="5628"/>
                  <a:pt x="4977" y="5612"/>
                </a:cubicBezTo>
                <a:cubicBezTo>
                  <a:pt x="4986" y="5604"/>
                  <a:pt x="4996" y="5596"/>
                  <a:pt x="5006" y="5588"/>
                </a:cubicBezTo>
                <a:cubicBezTo>
                  <a:pt x="5045" y="5560"/>
                  <a:pt x="5068" y="5546"/>
                  <a:pt x="5095" y="5528"/>
                </a:cubicBezTo>
                <a:cubicBezTo>
                  <a:pt x="5133" y="5501"/>
                  <a:pt x="5170" y="5471"/>
                  <a:pt x="5204" y="5440"/>
                </a:cubicBezTo>
                <a:cubicBezTo>
                  <a:pt x="5231" y="5418"/>
                  <a:pt x="5257" y="5395"/>
                  <a:pt x="5281" y="5371"/>
                </a:cubicBezTo>
                <a:lnTo>
                  <a:pt x="5314" y="5342"/>
                </a:lnTo>
                <a:cubicBezTo>
                  <a:pt x="5344" y="5315"/>
                  <a:pt x="5372" y="5289"/>
                  <a:pt x="5414" y="5247"/>
                </a:cubicBezTo>
                <a:cubicBezTo>
                  <a:pt x="5417" y="5245"/>
                  <a:pt x="5418" y="5247"/>
                  <a:pt x="5422" y="5245"/>
                </a:cubicBezTo>
                <a:cubicBezTo>
                  <a:pt x="5434" y="5237"/>
                  <a:pt x="5444" y="5228"/>
                  <a:pt x="5453" y="5217"/>
                </a:cubicBezTo>
                <a:cubicBezTo>
                  <a:pt x="5449" y="5235"/>
                  <a:pt x="5525" y="5159"/>
                  <a:pt x="5525" y="5171"/>
                </a:cubicBezTo>
                <a:lnTo>
                  <a:pt x="5551" y="5142"/>
                </a:lnTo>
                <a:lnTo>
                  <a:pt x="5575" y="5115"/>
                </a:lnTo>
                <a:cubicBezTo>
                  <a:pt x="5591" y="5096"/>
                  <a:pt x="5608" y="5077"/>
                  <a:pt x="5628" y="5050"/>
                </a:cubicBezTo>
                <a:cubicBezTo>
                  <a:pt x="5639" y="5038"/>
                  <a:pt x="5651" y="5024"/>
                  <a:pt x="5662" y="5010"/>
                </a:cubicBezTo>
                <a:lnTo>
                  <a:pt x="5696" y="4965"/>
                </a:lnTo>
                <a:lnTo>
                  <a:pt x="5733" y="4918"/>
                </a:lnTo>
                <a:cubicBezTo>
                  <a:pt x="5745" y="4902"/>
                  <a:pt x="5756" y="4885"/>
                  <a:pt x="5768" y="4868"/>
                </a:cubicBezTo>
                <a:cubicBezTo>
                  <a:pt x="5816" y="4800"/>
                  <a:pt x="5860" y="4727"/>
                  <a:pt x="5901" y="4660"/>
                </a:cubicBezTo>
                <a:cubicBezTo>
                  <a:pt x="5924" y="4619"/>
                  <a:pt x="5951" y="4577"/>
                  <a:pt x="5973" y="4529"/>
                </a:cubicBezTo>
                <a:cubicBezTo>
                  <a:pt x="5995" y="4481"/>
                  <a:pt x="6020" y="4431"/>
                  <a:pt x="6042" y="4376"/>
                </a:cubicBezTo>
                <a:cubicBezTo>
                  <a:pt x="6050" y="4354"/>
                  <a:pt x="6054" y="4332"/>
                  <a:pt x="6054" y="4309"/>
                </a:cubicBezTo>
                <a:cubicBezTo>
                  <a:pt x="6035" y="4337"/>
                  <a:pt x="6032" y="4332"/>
                  <a:pt x="6034" y="4307"/>
                </a:cubicBezTo>
                <a:cubicBezTo>
                  <a:pt x="6036" y="4283"/>
                  <a:pt x="6047" y="4243"/>
                  <a:pt x="6054" y="4203"/>
                </a:cubicBezTo>
                <a:cubicBezTo>
                  <a:pt x="6064" y="4151"/>
                  <a:pt x="6067" y="4128"/>
                  <a:pt x="6057" y="4145"/>
                </a:cubicBezTo>
                <a:cubicBezTo>
                  <a:pt x="6046" y="4162"/>
                  <a:pt x="6026" y="4221"/>
                  <a:pt x="5978" y="4325"/>
                </a:cubicBezTo>
                <a:lnTo>
                  <a:pt x="5978" y="4326"/>
                </a:lnTo>
                <a:cubicBezTo>
                  <a:pt x="5971" y="4338"/>
                  <a:pt x="5961" y="4363"/>
                  <a:pt x="5944" y="4398"/>
                </a:cubicBezTo>
                <a:lnTo>
                  <a:pt x="5908" y="4461"/>
                </a:lnTo>
                <a:lnTo>
                  <a:pt x="5902" y="4456"/>
                </a:lnTo>
                <a:lnTo>
                  <a:pt x="5918" y="4412"/>
                </a:lnTo>
                <a:lnTo>
                  <a:pt x="5938" y="4364"/>
                </a:lnTo>
                <a:cubicBezTo>
                  <a:pt x="5944" y="4348"/>
                  <a:pt x="5949" y="4332"/>
                  <a:pt x="5955" y="4316"/>
                </a:cubicBezTo>
                <a:cubicBezTo>
                  <a:pt x="5964" y="4295"/>
                  <a:pt x="5971" y="4273"/>
                  <a:pt x="5975" y="4251"/>
                </a:cubicBezTo>
                <a:cubicBezTo>
                  <a:pt x="5984" y="4229"/>
                  <a:pt x="5990" y="4206"/>
                  <a:pt x="5995" y="4183"/>
                </a:cubicBezTo>
                <a:cubicBezTo>
                  <a:pt x="5999" y="4160"/>
                  <a:pt x="6005" y="4138"/>
                  <a:pt x="6013" y="4116"/>
                </a:cubicBezTo>
                <a:cubicBezTo>
                  <a:pt x="6012" y="4107"/>
                  <a:pt x="6007" y="4115"/>
                  <a:pt x="5998" y="4137"/>
                </a:cubicBezTo>
                <a:cubicBezTo>
                  <a:pt x="5993" y="4148"/>
                  <a:pt x="5988" y="4163"/>
                  <a:pt x="5981" y="4180"/>
                </a:cubicBezTo>
                <a:lnTo>
                  <a:pt x="5971" y="4209"/>
                </a:lnTo>
                <a:cubicBezTo>
                  <a:pt x="5967" y="4219"/>
                  <a:pt x="5963" y="4230"/>
                  <a:pt x="5958" y="4241"/>
                </a:cubicBezTo>
                <a:lnTo>
                  <a:pt x="5948" y="4259"/>
                </a:lnTo>
                <a:lnTo>
                  <a:pt x="5932" y="4285"/>
                </a:lnTo>
                <a:cubicBezTo>
                  <a:pt x="5920" y="4307"/>
                  <a:pt x="5908" y="4336"/>
                  <a:pt x="5889" y="4370"/>
                </a:cubicBezTo>
                <a:lnTo>
                  <a:pt x="5845" y="4458"/>
                </a:lnTo>
                <a:cubicBezTo>
                  <a:pt x="5830" y="4487"/>
                  <a:pt x="5813" y="4515"/>
                  <a:pt x="5797" y="4546"/>
                </a:cubicBezTo>
                <a:lnTo>
                  <a:pt x="5772" y="4592"/>
                </a:lnTo>
                <a:cubicBezTo>
                  <a:pt x="5763" y="4608"/>
                  <a:pt x="5754" y="4623"/>
                  <a:pt x="5745" y="4640"/>
                </a:cubicBezTo>
                <a:lnTo>
                  <a:pt x="5716" y="4691"/>
                </a:lnTo>
                <a:cubicBezTo>
                  <a:pt x="5711" y="4700"/>
                  <a:pt x="5707" y="4709"/>
                  <a:pt x="5702" y="4718"/>
                </a:cubicBezTo>
                <a:lnTo>
                  <a:pt x="5686" y="4746"/>
                </a:lnTo>
                <a:lnTo>
                  <a:pt x="5650" y="4804"/>
                </a:lnTo>
                <a:cubicBezTo>
                  <a:pt x="5645" y="4815"/>
                  <a:pt x="5638" y="4825"/>
                  <a:pt x="5630" y="4834"/>
                </a:cubicBezTo>
                <a:cubicBezTo>
                  <a:pt x="5625" y="4842"/>
                  <a:pt x="5618" y="4850"/>
                  <a:pt x="5613" y="4858"/>
                </a:cubicBezTo>
                <a:cubicBezTo>
                  <a:pt x="5585" y="4897"/>
                  <a:pt x="5559" y="4936"/>
                  <a:pt x="5530" y="4973"/>
                </a:cubicBezTo>
                <a:cubicBezTo>
                  <a:pt x="5523" y="4975"/>
                  <a:pt x="5532" y="4962"/>
                  <a:pt x="5547" y="4940"/>
                </a:cubicBezTo>
                <a:cubicBezTo>
                  <a:pt x="5561" y="4919"/>
                  <a:pt x="5583" y="4888"/>
                  <a:pt x="5603" y="4859"/>
                </a:cubicBezTo>
                <a:cubicBezTo>
                  <a:pt x="5610" y="4847"/>
                  <a:pt x="5617" y="4835"/>
                  <a:pt x="5623" y="4822"/>
                </a:cubicBezTo>
                <a:cubicBezTo>
                  <a:pt x="5617" y="4823"/>
                  <a:pt x="5623" y="4810"/>
                  <a:pt x="5573" y="4877"/>
                </a:cubicBezTo>
                <a:lnTo>
                  <a:pt x="5576" y="4874"/>
                </a:lnTo>
                <a:lnTo>
                  <a:pt x="5545" y="4919"/>
                </a:lnTo>
                <a:cubicBezTo>
                  <a:pt x="5535" y="4934"/>
                  <a:pt x="5524" y="4949"/>
                  <a:pt x="5513" y="4963"/>
                </a:cubicBezTo>
                <a:lnTo>
                  <a:pt x="5475" y="5012"/>
                </a:lnTo>
                <a:cubicBezTo>
                  <a:pt x="5461" y="5029"/>
                  <a:pt x="5448" y="5047"/>
                  <a:pt x="5433" y="5064"/>
                </a:cubicBezTo>
                <a:cubicBezTo>
                  <a:pt x="5432" y="5066"/>
                  <a:pt x="5430" y="5067"/>
                  <a:pt x="5430" y="5069"/>
                </a:cubicBezTo>
                <a:cubicBezTo>
                  <a:pt x="5405" y="5098"/>
                  <a:pt x="5377" y="5131"/>
                  <a:pt x="5350" y="5163"/>
                </a:cubicBezTo>
                <a:cubicBezTo>
                  <a:pt x="5326" y="5191"/>
                  <a:pt x="5299" y="5217"/>
                  <a:pt x="5271" y="5241"/>
                </a:cubicBezTo>
                <a:lnTo>
                  <a:pt x="5265" y="5245"/>
                </a:lnTo>
                <a:lnTo>
                  <a:pt x="5231" y="5268"/>
                </a:lnTo>
                <a:cubicBezTo>
                  <a:pt x="5234" y="5264"/>
                  <a:pt x="5234" y="5262"/>
                  <a:pt x="5234" y="5262"/>
                </a:cubicBezTo>
                <a:cubicBezTo>
                  <a:pt x="5260" y="5237"/>
                  <a:pt x="5284" y="5212"/>
                  <a:pt x="5308" y="5187"/>
                </a:cubicBezTo>
                <a:cubicBezTo>
                  <a:pt x="5319" y="5174"/>
                  <a:pt x="5332" y="5162"/>
                  <a:pt x="5343" y="5149"/>
                </a:cubicBezTo>
                <a:lnTo>
                  <a:pt x="5376" y="5109"/>
                </a:lnTo>
                <a:lnTo>
                  <a:pt x="5409" y="5070"/>
                </a:lnTo>
                <a:cubicBezTo>
                  <a:pt x="5420" y="5057"/>
                  <a:pt x="5431" y="5043"/>
                  <a:pt x="5441" y="5030"/>
                </a:cubicBezTo>
                <a:lnTo>
                  <a:pt x="5504" y="4948"/>
                </a:lnTo>
                <a:cubicBezTo>
                  <a:pt x="5524" y="4922"/>
                  <a:pt x="5542" y="4895"/>
                  <a:pt x="5560" y="4868"/>
                </a:cubicBezTo>
                <a:cubicBezTo>
                  <a:pt x="5579" y="4841"/>
                  <a:pt x="5596" y="4813"/>
                  <a:pt x="5614" y="4786"/>
                </a:cubicBezTo>
                <a:cubicBezTo>
                  <a:pt x="5632" y="4760"/>
                  <a:pt x="5648" y="4735"/>
                  <a:pt x="5663" y="4711"/>
                </a:cubicBezTo>
                <a:cubicBezTo>
                  <a:pt x="5678" y="4687"/>
                  <a:pt x="5690" y="4664"/>
                  <a:pt x="5702" y="4641"/>
                </a:cubicBezTo>
                <a:lnTo>
                  <a:pt x="5737" y="4575"/>
                </a:lnTo>
                <a:cubicBezTo>
                  <a:pt x="5748" y="4552"/>
                  <a:pt x="5759" y="4530"/>
                  <a:pt x="5770" y="4506"/>
                </a:cubicBezTo>
                <a:lnTo>
                  <a:pt x="5782" y="4476"/>
                </a:lnTo>
                <a:cubicBezTo>
                  <a:pt x="5767" y="4495"/>
                  <a:pt x="5770" y="4478"/>
                  <a:pt x="5727" y="4558"/>
                </a:cubicBezTo>
                <a:cubicBezTo>
                  <a:pt x="5700" y="4600"/>
                  <a:pt x="5671" y="4644"/>
                  <a:pt x="5640" y="4691"/>
                </a:cubicBezTo>
                <a:lnTo>
                  <a:pt x="5587" y="4766"/>
                </a:lnTo>
                <a:cubicBezTo>
                  <a:pt x="5577" y="4779"/>
                  <a:pt x="5569" y="4793"/>
                  <a:pt x="5559" y="4806"/>
                </a:cubicBezTo>
                <a:lnTo>
                  <a:pt x="5529" y="4846"/>
                </a:lnTo>
                <a:cubicBezTo>
                  <a:pt x="5514" y="4860"/>
                  <a:pt x="5500" y="4875"/>
                  <a:pt x="5489" y="4892"/>
                </a:cubicBezTo>
                <a:cubicBezTo>
                  <a:pt x="5471" y="4917"/>
                  <a:pt x="5448" y="4942"/>
                  <a:pt x="5433" y="4959"/>
                </a:cubicBezTo>
                <a:lnTo>
                  <a:pt x="5431" y="4955"/>
                </a:lnTo>
                <a:cubicBezTo>
                  <a:pt x="5408" y="4984"/>
                  <a:pt x="5393" y="5003"/>
                  <a:pt x="5379" y="5017"/>
                </a:cubicBezTo>
                <a:cubicBezTo>
                  <a:pt x="5365" y="5031"/>
                  <a:pt x="5354" y="5041"/>
                  <a:pt x="5342" y="5052"/>
                </a:cubicBezTo>
                <a:cubicBezTo>
                  <a:pt x="5341" y="5048"/>
                  <a:pt x="5351" y="5033"/>
                  <a:pt x="5369" y="5008"/>
                </a:cubicBezTo>
                <a:cubicBezTo>
                  <a:pt x="5387" y="4983"/>
                  <a:pt x="5413" y="4948"/>
                  <a:pt x="5446" y="4906"/>
                </a:cubicBezTo>
                <a:cubicBezTo>
                  <a:pt x="5560" y="4753"/>
                  <a:pt x="5659" y="4589"/>
                  <a:pt x="5740" y="4416"/>
                </a:cubicBezTo>
                <a:cubicBezTo>
                  <a:pt x="5752" y="4388"/>
                  <a:pt x="5764" y="4360"/>
                  <a:pt x="5775" y="4334"/>
                </a:cubicBezTo>
                <a:cubicBezTo>
                  <a:pt x="5780" y="4321"/>
                  <a:pt x="5786" y="4308"/>
                  <a:pt x="5791" y="4296"/>
                </a:cubicBezTo>
                <a:cubicBezTo>
                  <a:pt x="5795" y="4284"/>
                  <a:pt x="5799" y="4272"/>
                  <a:pt x="5803" y="4260"/>
                </a:cubicBezTo>
                <a:cubicBezTo>
                  <a:pt x="5817" y="4224"/>
                  <a:pt x="5832" y="4189"/>
                  <a:pt x="5843" y="4155"/>
                </a:cubicBezTo>
                <a:cubicBezTo>
                  <a:pt x="5854" y="4120"/>
                  <a:pt x="5865" y="4086"/>
                  <a:pt x="5876" y="4051"/>
                </a:cubicBezTo>
                <a:cubicBezTo>
                  <a:pt x="5880" y="4034"/>
                  <a:pt x="5883" y="4018"/>
                  <a:pt x="5886" y="4001"/>
                </a:cubicBezTo>
                <a:cubicBezTo>
                  <a:pt x="5887" y="3991"/>
                  <a:pt x="5887" y="3988"/>
                  <a:pt x="5885" y="3994"/>
                </a:cubicBezTo>
                <a:cubicBezTo>
                  <a:pt x="5882" y="3999"/>
                  <a:pt x="5878" y="4013"/>
                  <a:pt x="5871" y="4036"/>
                </a:cubicBezTo>
                <a:lnTo>
                  <a:pt x="5837" y="4132"/>
                </a:lnTo>
                <a:lnTo>
                  <a:pt x="5834" y="4143"/>
                </a:lnTo>
                <a:lnTo>
                  <a:pt x="5830" y="4154"/>
                </a:lnTo>
                <a:cubicBezTo>
                  <a:pt x="5820" y="4190"/>
                  <a:pt x="5808" y="4224"/>
                  <a:pt x="5793" y="4258"/>
                </a:cubicBezTo>
                <a:cubicBezTo>
                  <a:pt x="5782" y="4291"/>
                  <a:pt x="5767" y="4320"/>
                  <a:pt x="5754" y="4351"/>
                </a:cubicBezTo>
                <a:lnTo>
                  <a:pt x="5754" y="4349"/>
                </a:lnTo>
                <a:cubicBezTo>
                  <a:pt x="5742" y="4374"/>
                  <a:pt x="5732" y="4400"/>
                  <a:pt x="5719" y="4426"/>
                </a:cubicBezTo>
                <a:lnTo>
                  <a:pt x="5681" y="4501"/>
                </a:lnTo>
                <a:cubicBezTo>
                  <a:pt x="5676" y="4515"/>
                  <a:pt x="5670" y="4528"/>
                  <a:pt x="5664" y="4541"/>
                </a:cubicBezTo>
                <a:cubicBezTo>
                  <a:pt x="5657" y="4554"/>
                  <a:pt x="5650" y="4566"/>
                  <a:pt x="5643" y="4578"/>
                </a:cubicBezTo>
                <a:cubicBezTo>
                  <a:pt x="5628" y="4601"/>
                  <a:pt x="5612" y="4624"/>
                  <a:pt x="5598" y="4648"/>
                </a:cubicBezTo>
                <a:lnTo>
                  <a:pt x="5595" y="4651"/>
                </a:lnTo>
                <a:lnTo>
                  <a:pt x="5580" y="4665"/>
                </a:lnTo>
                <a:cubicBezTo>
                  <a:pt x="5571" y="4676"/>
                  <a:pt x="5561" y="4689"/>
                  <a:pt x="5554" y="4696"/>
                </a:cubicBezTo>
                <a:lnTo>
                  <a:pt x="5538" y="4720"/>
                </a:lnTo>
                <a:lnTo>
                  <a:pt x="5508" y="4763"/>
                </a:lnTo>
                <a:lnTo>
                  <a:pt x="5475" y="4805"/>
                </a:lnTo>
                <a:cubicBezTo>
                  <a:pt x="5476" y="4816"/>
                  <a:pt x="5421" y="4908"/>
                  <a:pt x="5528" y="4763"/>
                </a:cubicBezTo>
                <a:lnTo>
                  <a:pt x="5531" y="4765"/>
                </a:lnTo>
                <a:cubicBezTo>
                  <a:pt x="5513" y="4793"/>
                  <a:pt x="5495" y="4818"/>
                  <a:pt x="5479" y="4840"/>
                </a:cubicBezTo>
                <a:cubicBezTo>
                  <a:pt x="5462" y="4862"/>
                  <a:pt x="5448" y="4883"/>
                  <a:pt x="5433" y="4900"/>
                </a:cubicBezTo>
                <a:cubicBezTo>
                  <a:pt x="5410" y="4929"/>
                  <a:pt x="5385" y="4955"/>
                  <a:pt x="5358" y="4980"/>
                </a:cubicBezTo>
                <a:cubicBezTo>
                  <a:pt x="5343" y="4993"/>
                  <a:pt x="5308" y="5029"/>
                  <a:pt x="5278" y="5061"/>
                </a:cubicBezTo>
                <a:cubicBezTo>
                  <a:pt x="5270" y="5069"/>
                  <a:pt x="5263" y="5076"/>
                  <a:pt x="5256" y="5083"/>
                </a:cubicBezTo>
                <a:cubicBezTo>
                  <a:pt x="5248" y="5090"/>
                  <a:pt x="5241" y="5095"/>
                  <a:pt x="5235" y="5100"/>
                </a:cubicBezTo>
                <a:cubicBezTo>
                  <a:pt x="5224" y="5109"/>
                  <a:pt x="5217" y="5114"/>
                  <a:pt x="5217" y="5111"/>
                </a:cubicBezTo>
                <a:lnTo>
                  <a:pt x="5195" y="5134"/>
                </a:lnTo>
                <a:lnTo>
                  <a:pt x="5169" y="5157"/>
                </a:lnTo>
                <a:cubicBezTo>
                  <a:pt x="5135" y="5182"/>
                  <a:pt x="5237" y="5067"/>
                  <a:pt x="5179" y="5117"/>
                </a:cubicBezTo>
                <a:lnTo>
                  <a:pt x="5176" y="5111"/>
                </a:lnTo>
                <a:cubicBezTo>
                  <a:pt x="5194" y="5091"/>
                  <a:pt x="5213" y="5071"/>
                  <a:pt x="5231" y="5051"/>
                </a:cubicBezTo>
                <a:lnTo>
                  <a:pt x="5283" y="4989"/>
                </a:lnTo>
                <a:cubicBezTo>
                  <a:pt x="5294" y="4975"/>
                  <a:pt x="5306" y="4962"/>
                  <a:pt x="5317" y="4948"/>
                </a:cubicBezTo>
                <a:lnTo>
                  <a:pt x="5348" y="4908"/>
                </a:lnTo>
                <a:cubicBezTo>
                  <a:pt x="5369" y="4882"/>
                  <a:pt x="5389" y="4856"/>
                  <a:pt x="5403" y="4832"/>
                </a:cubicBezTo>
                <a:cubicBezTo>
                  <a:pt x="5434" y="4787"/>
                  <a:pt x="5468" y="4743"/>
                  <a:pt x="5496" y="4696"/>
                </a:cubicBezTo>
                <a:lnTo>
                  <a:pt x="5539" y="4626"/>
                </a:lnTo>
                <a:cubicBezTo>
                  <a:pt x="5552" y="4603"/>
                  <a:pt x="5565" y="4580"/>
                  <a:pt x="5577" y="4557"/>
                </a:cubicBezTo>
                <a:lnTo>
                  <a:pt x="5572" y="4560"/>
                </a:lnTo>
                <a:cubicBezTo>
                  <a:pt x="5579" y="4547"/>
                  <a:pt x="5586" y="4533"/>
                  <a:pt x="5592" y="4519"/>
                </a:cubicBezTo>
                <a:cubicBezTo>
                  <a:pt x="5596" y="4507"/>
                  <a:pt x="5602" y="4495"/>
                  <a:pt x="5616" y="4467"/>
                </a:cubicBezTo>
                <a:cubicBezTo>
                  <a:pt x="5630" y="4442"/>
                  <a:pt x="5643" y="4417"/>
                  <a:pt x="5655" y="4393"/>
                </a:cubicBezTo>
                <a:cubicBezTo>
                  <a:pt x="5667" y="4368"/>
                  <a:pt x="5678" y="4343"/>
                  <a:pt x="5688" y="4318"/>
                </a:cubicBezTo>
                <a:cubicBezTo>
                  <a:pt x="5698" y="4293"/>
                  <a:pt x="5710" y="4268"/>
                  <a:pt x="5720" y="4243"/>
                </a:cubicBezTo>
                <a:cubicBezTo>
                  <a:pt x="5730" y="4217"/>
                  <a:pt x="5740" y="4192"/>
                  <a:pt x="5750" y="4166"/>
                </a:cubicBezTo>
                <a:cubicBezTo>
                  <a:pt x="5762" y="4136"/>
                  <a:pt x="5772" y="4105"/>
                  <a:pt x="5782" y="4075"/>
                </a:cubicBezTo>
                <a:cubicBezTo>
                  <a:pt x="5790" y="4050"/>
                  <a:pt x="5799" y="4025"/>
                  <a:pt x="5806" y="4000"/>
                </a:cubicBezTo>
                <a:lnTo>
                  <a:pt x="5825" y="3920"/>
                </a:lnTo>
                <a:cubicBezTo>
                  <a:pt x="5828" y="3906"/>
                  <a:pt x="5832" y="3891"/>
                  <a:pt x="5835" y="3875"/>
                </a:cubicBezTo>
                <a:cubicBezTo>
                  <a:pt x="5839" y="3860"/>
                  <a:pt x="5842" y="3843"/>
                  <a:pt x="5844" y="3829"/>
                </a:cubicBezTo>
                <a:cubicBezTo>
                  <a:pt x="5849" y="3801"/>
                  <a:pt x="5852" y="3779"/>
                  <a:pt x="5848" y="3781"/>
                </a:cubicBezTo>
                <a:lnTo>
                  <a:pt x="5847" y="3787"/>
                </a:lnTo>
                <a:cubicBezTo>
                  <a:pt x="5836" y="3838"/>
                  <a:pt x="5823" y="3887"/>
                  <a:pt x="5821" y="3875"/>
                </a:cubicBezTo>
                <a:cubicBezTo>
                  <a:pt x="5825" y="3842"/>
                  <a:pt x="5831" y="3810"/>
                  <a:pt x="5841" y="3779"/>
                </a:cubicBezTo>
                <a:cubicBezTo>
                  <a:pt x="5852" y="3737"/>
                  <a:pt x="5858" y="3700"/>
                  <a:pt x="5863" y="3667"/>
                </a:cubicBezTo>
                <a:cubicBezTo>
                  <a:pt x="5868" y="3634"/>
                  <a:pt x="5873" y="3607"/>
                  <a:pt x="5874" y="3585"/>
                </a:cubicBezTo>
                <a:cubicBezTo>
                  <a:pt x="5877" y="3541"/>
                  <a:pt x="5875" y="3521"/>
                  <a:pt x="5867" y="3529"/>
                </a:cubicBezTo>
                <a:lnTo>
                  <a:pt x="5867" y="3500"/>
                </a:lnTo>
                <a:cubicBezTo>
                  <a:pt x="5871" y="3442"/>
                  <a:pt x="5866" y="3458"/>
                  <a:pt x="5856" y="3532"/>
                </a:cubicBezTo>
                <a:cubicBezTo>
                  <a:pt x="5850" y="3563"/>
                  <a:pt x="5848" y="3560"/>
                  <a:pt x="5846" y="3557"/>
                </a:cubicBezTo>
                <a:cubicBezTo>
                  <a:pt x="5848" y="3530"/>
                  <a:pt x="5850" y="3502"/>
                  <a:pt x="5852" y="3474"/>
                </a:cubicBezTo>
                <a:cubicBezTo>
                  <a:pt x="5854" y="3447"/>
                  <a:pt x="5854" y="3419"/>
                  <a:pt x="5854" y="3391"/>
                </a:cubicBezTo>
                <a:cubicBezTo>
                  <a:pt x="5854" y="3364"/>
                  <a:pt x="5855" y="3337"/>
                  <a:pt x="5854" y="3310"/>
                </a:cubicBezTo>
                <a:cubicBezTo>
                  <a:pt x="5852" y="3282"/>
                  <a:pt x="5851" y="3256"/>
                  <a:pt x="5850" y="3229"/>
                </a:cubicBezTo>
                <a:cubicBezTo>
                  <a:pt x="5849" y="3196"/>
                  <a:pt x="5844" y="3149"/>
                  <a:pt x="5841" y="3209"/>
                </a:cubicBezTo>
                <a:cubicBezTo>
                  <a:pt x="5834" y="3419"/>
                  <a:pt x="5834" y="3292"/>
                  <a:pt x="5831" y="3234"/>
                </a:cubicBezTo>
                <a:cubicBezTo>
                  <a:pt x="5829" y="3205"/>
                  <a:pt x="5825" y="3188"/>
                  <a:pt x="5823" y="3218"/>
                </a:cubicBezTo>
                <a:cubicBezTo>
                  <a:pt x="5820" y="3260"/>
                  <a:pt x="5816" y="3282"/>
                  <a:pt x="5813" y="3304"/>
                </a:cubicBezTo>
                <a:cubicBezTo>
                  <a:pt x="5809" y="3327"/>
                  <a:pt x="5804" y="3349"/>
                  <a:pt x="5799" y="3394"/>
                </a:cubicBezTo>
                <a:cubicBezTo>
                  <a:pt x="5821" y="3315"/>
                  <a:pt x="5827" y="3452"/>
                  <a:pt x="5803" y="3639"/>
                </a:cubicBezTo>
                <a:lnTo>
                  <a:pt x="5803" y="3640"/>
                </a:lnTo>
                <a:lnTo>
                  <a:pt x="5803" y="3639"/>
                </a:lnTo>
                <a:cubicBezTo>
                  <a:pt x="5800" y="3648"/>
                  <a:pt x="5798" y="3657"/>
                  <a:pt x="5795" y="3666"/>
                </a:cubicBezTo>
                <a:lnTo>
                  <a:pt x="5791" y="3664"/>
                </a:lnTo>
                <a:cubicBezTo>
                  <a:pt x="5794" y="3636"/>
                  <a:pt x="5798" y="3611"/>
                  <a:pt x="5799" y="3589"/>
                </a:cubicBezTo>
                <a:cubicBezTo>
                  <a:pt x="5801" y="3567"/>
                  <a:pt x="5802" y="3549"/>
                  <a:pt x="5802" y="3535"/>
                </a:cubicBezTo>
                <a:cubicBezTo>
                  <a:pt x="5803" y="3519"/>
                  <a:pt x="5803" y="3504"/>
                  <a:pt x="5800" y="3489"/>
                </a:cubicBezTo>
                <a:cubicBezTo>
                  <a:pt x="5798" y="3487"/>
                  <a:pt x="5795" y="3499"/>
                  <a:pt x="5790" y="3524"/>
                </a:cubicBezTo>
                <a:cubicBezTo>
                  <a:pt x="5788" y="3537"/>
                  <a:pt x="5784" y="3553"/>
                  <a:pt x="5781" y="3573"/>
                </a:cubicBezTo>
                <a:cubicBezTo>
                  <a:pt x="5778" y="3592"/>
                  <a:pt x="5773" y="3614"/>
                  <a:pt x="5768" y="3640"/>
                </a:cubicBezTo>
                <a:cubicBezTo>
                  <a:pt x="5763" y="3657"/>
                  <a:pt x="5758" y="3677"/>
                  <a:pt x="5755" y="3699"/>
                </a:cubicBezTo>
                <a:cubicBezTo>
                  <a:pt x="5752" y="3720"/>
                  <a:pt x="5745" y="3743"/>
                  <a:pt x="5741" y="3764"/>
                </a:cubicBezTo>
                <a:cubicBezTo>
                  <a:pt x="5734" y="3792"/>
                  <a:pt x="5728" y="3820"/>
                  <a:pt x="5720" y="3847"/>
                </a:cubicBezTo>
                <a:cubicBezTo>
                  <a:pt x="5717" y="3858"/>
                  <a:pt x="5713" y="3868"/>
                  <a:pt x="5709" y="3880"/>
                </a:cubicBezTo>
                <a:cubicBezTo>
                  <a:pt x="5702" y="3892"/>
                  <a:pt x="5709" y="3856"/>
                  <a:pt x="5706" y="3851"/>
                </a:cubicBezTo>
                <a:cubicBezTo>
                  <a:pt x="5697" y="3884"/>
                  <a:pt x="5685" y="3917"/>
                  <a:pt x="5671" y="3948"/>
                </a:cubicBezTo>
                <a:lnTo>
                  <a:pt x="5662" y="3940"/>
                </a:lnTo>
                <a:lnTo>
                  <a:pt x="5655" y="3958"/>
                </a:lnTo>
                <a:lnTo>
                  <a:pt x="5662" y="3940"/>
                </a:lnTo>
                <a:lnTo>
                  <a:pt x="5666" y="3918"/>
                </a:lnTo>
                <a:lnTo>
                  <a:pt x="5669" y="3900"/>
                </a:lnTo>
                <a:lnTo>
                  <a:pt x="5676" y="3865"/>
                </a:lnTo>
                <a:cubicBezTo>
                  <a:pt x="5679" y="3856"/>
                  <a:pt x="5682" y="3846"/>
                  <a:pt x="5685" y="3835"/>
                </a:cubicBezTo>
                <a:cubicBezTo>
                  <a:pt x="5688" y="3823"/>
                  <a:pt x="5690" y="3813"/>
                  <a:pt x="5692" y="3803"/>
                </a:cubicBezTo>
                <a:cubicBezTo>
                  <a:pt x="5696" y="3790"/>
                  <a:pt x="5698" y="3777"/>
                  <a:pt x="5698" y="3764"/>
                </a:cubicBezTo>
                <a:cubicBezTo>
                  <a:pt x="5693" y="3752"/>
                  <a:pt x="5684" y="3756"/>
                  <a:pt x="5676" y="3756"/>
                </a:cubicBezTo>
                <a:cubicBezTo>
                  <a:pt x="5671" y="3768"/>
                  <a:pt x="5668" y="3780"/>
                  <a:pt x="5665" y="3793"/>
                </a:cubicBezTo>
                <a:cubicBezTo>
                  <a:pt x="5663" y="3800"/>
                  <a:pt x="5661" y="3808"/>
                  <a:pt x="5658" y="3820"/>
                </a:cubicBezTo>
                <a:cubicBezTo>
                  <a:pt x="5656" y="3832"/>
                  <a:pt x="5652" y="3845"/>
                  <a:pt x="5648" y="3860"/>
                </a:cubicBezTo>
                <a:cubicBezTo>
                  <a:pt x="5640" y="3890"/>
                  <a:pt x="5633" y="3925"/>
                  <a:pt x="5623" y="3959"/>
                </a:cubicBezTo>
                <a:cubicBezTo>
                  <a:pt x="5613" y="3993"/>
                  <a:pt x="5604" y="4026"/>
                  <a:pt x="5597" y="4052"/>
                </a:cubicBezTo>
                <a:cubicBezTo>
                  <a:pt x="5593" y="4065"/>
                  <a:pt x="5590" y="4076"/>
                  <a:pt x="5587" y="4085"/>
                </a:cubicBezTo>
                <a:cubicBezTo>
                  <a:pt x="5584" y="4093"/>
                  <a:pt x="5582" y="4099"/>
                  <a:pt x="5582" y="4102"/>
                </a:cubicBezTo>
                <a:lnTo>
                  <a:pt x="5551" y="4183"/>
                </a:lnTo>
                <a:cubicBezTo>
                  <a:pt x="5534" y="4218"/>
                  <a:pt x="5518" y="4251"/>
                  <a:pt x="5502" y="4282"/>
                </a:cubicBezTo>
                <a:cubicBezTo>
                  <a:pt x="5495" y="4297"/>
                  <a:pt x="5486" y="4312"/>
                  <a:pt x="5478" y="4325"/>
                </a:cubicBezTo>
                <a:cubicBezTo>
                  <a:pt x="5470" y="4338"/>
                  <a:pt x="5463" y="4351"/>
                  <a:pt x="5456" y="4363"/>
                </a:cubicBezTo>
                <a:cubicBezTo>
                  <a:pt x="5428" y="4411"/>
                  <a:pt x="5403" y="4442"/>
                  <a:pt x="5391" y="4448"/>
                </a:cubicBezTo>
                <a:cubicBezTo>
                  <a:pt x="5383" y="4467"/>
                  <a:pt x="5375" y="4488"/>
                  <a:pt x="5363" y="4509"/>
                </a:cubicBezTo>
                <a:cubicBezTo>
                  <a:pt x="5352" y="4531"/>
                  <a:pt x="5338" y="4553"/>
                  <a:pt x="5323" y="4577"/>
                </a:cubicBezTo>
                <a:cubicBezTo>
                  <a:pt x="5316" y="4589"/>
                  <a:pt x="5308" y="4602"/>
                  <a:pt x="5300" y="4614"/>
                </a:cubicBezTo>
                <a:cubicBezTo>
                  <a:pt x="5292" y="4627"/>
                  <a:pt x="5282" y="4639"/>
                  <a:pt x="5273" y="4652"/>
                </a:cubicBezTo>
                <a:cubicBezTo>
                  <a:pt x="5253" y="4677"/>
                  <a:pt x="5235" y="4704"/>
                  <a:pt x="5213" y="4730"/>
                </a:cubicBezTo>
                <a:cubicBezTo>
                  <a:pt x="5245" y="4683"/>
                  <a:pt x="5256" y="4660"/>
                  <a:pt x="5249" y="4662"/>
                </a:cubicBezTo>
                <a:cubicBezTo>
                  <a:pt x="5240" y="4667"/>
                  <a:pt x="5233" y="4675"/>
                  <a:pt x="5226" y="4683"/>
                </a:cubicBezTo>
                <a:lnTo>
                  <a:pt x="5204" y="4707"/>
                </a:lnTo>
                <a:cubicBezTo>
                  <a:pt x="5195" y="4717"/>
                  <a:pt x="5185" y="4728"/>
                  <a:pt x="5174" y="4739"/>
                </a:cubicBezTo>
                <a:cubicBezTo>
                  <a:pt x="5172" y="4738"/>
                  <a:pt x="5173" y="4733"/>
                  <a:pt x="5169" y="4735"/>
                </a:cubicBezTo>
                <a:cubicBezTo>
                  <a:pt x="5151" y="4743"/>
                  <a:pt x="5182" y="4703"/>
                  <a:pt x="5249" y="4608"/>
                </a:cubicBezTo>
                <a:lnTo>
                  <a:pt x="5249" y="4607"/>
                </a:lnTo>
                <a:cubicBezTo>
                  <a:pt x="5246" y="4608"/>
                  <a:pt x="5246" y="4602"/>
                  <a:pt x="5228" y="4627"/>
                </a:cubicBezTo>
                <a:cubicBezTo>
                  <a:pt x="5149" y="4736"/>
                  <a:pt x="5079" y="4809"/>
                  <a:pt x="5042" y="4834"/>
                </a:cubicBezTo>
                <a:cubicBezTo>
                  <a:pt x="5023" y="4848"/>
                  <a:pt x="4966" y="4914"/>
                  <a:pt x="4926" y="4956"/>
                </a:cubicBezTo>
                <a:cubicBezTo>
                  <a:pt x="4886" y="5009"/>
                  <a:pt x="4984" y="4935"/>
                  <a:pt x="4884" y="5043"/>
                </a:cubicBezTo>
                <a:cubicBezTo>
                  <a:pt x="4873" y="5054"/>
                  <a:pt x="4860" y="5065"/>
                  <a:pt x="4848" y="5076"/>
                </a:cubicBezTo>
                <a:cubicBezTo>
                  <a:pt x="4837" y="5086"/>
                  <a:pt x="4826" y="5096"/>
                  <a:pt x="4819" y="5104"/>
                </a:cubicBezTo>
                <a:cubicBezTo>
                  <a:pt x="4772" y="5145"/>
                  <a:pt x="4772" y="5149"/>
                  <a:pt x="4777" y="5149"/>
                </a:cubicBezTo>
                <a:lnTo>
                  <a:pt x="4787" y="5155"/>
                </a:lnTo>
                <a:lnTo>
                  <a:pt x="4797" y="5155"/>
                </a:lnTo>
                <a:cubicBezTo>
                  <a:pt x="4769" y="5181"/>
                  <a:pt x="4740" y="5205"/>
                  <a:pt x="4709" y="5226"/>
                </a:cubicBezTo>
                <a:cubicBezTo>
                  <a:pt x="4681" y="5247"/>
                  <a:pt x="4652" y="5263"/>
                  <a:pt x="4621" y="5285"/>
                </a:cubicBezTo>
                <a:cubicBezTo>
                  <a:pt x="4611" y="5291"/>
                  <a:pt x="4601" y="5296"/>
                  <a:pt x="4591" y="5302"/>
                </a:cubicBezTo>
                <a:lnTo>
                  <a:pt x="4560" y="5317"/>
                </a:lnTo>
                <a:cubicBezTo>
                  <a:pt x="4561" y="5313"/>
                  <a:pt x="4556" y="5313"/>
                  <a:pt x="4565" y="5304"/>
                </a:cubicBezTo>
                <a:cubicBezTo>
                  <a:pt x="4588" y="5284"/>
                  <a:pt x="4577" y="5286"/>
                  <a:pt x="4553" y="5297"/>
                </a:cubicBezTo>
                <a:cubicBezTo>
                  <a:pt x="4540" y="5303"/>
                  <a:pt x="4525" y="5311"/>
                  <a:pt x="4508" y="5320"/>
                </a:cubicBezTo>
                <a:cubicBezTo>
                  <a:pt x="4491" y="5328"/>
                  <a:pt x="4474" y="5339"/>
                  <a:pt x="4456" y="5346"/>
                </a:cubicBezTo>
                <a:cubicBezTo>
                  <a:pt x="4426" y="5359"/>
                  <a:pt x="4397" y="5376"/>
                  <a:pt x="4371" y="5397"/>
                </a:cubicBezTo>
                <a:cubicBezTo>
                  <a:pt x="4347" y="5416"/>
                  <a:pt x="4319" y="5432"/>
                  <a:pt x="4290" y="5443"/>
                </a:cubicBezTo>
                <a:cubicBezTo>
                  <a:pt x="4248" y="5463"/>
                  <a:pt x="4260" y="5452"/>
                  <a:pt x="4288" y="5435"/>
                </a:cubicBezTo>
                <a:cubicBezTo>
                  <a:pt x="4309" y="5422"/>
                  <a:pt x="4359" y="5394"/>
                  <a:pt x="4319" y="5411"/>
                </a:cubicBezTo>
                <a:cubicBezTo>
                  <a:pt x="4285" y="5425"/>
                  <a:pt x="4260" y="5442"/>
                  <a:pt x="4231" y="5457"/>
                </a:cubicBezTo>
                <a:cubicBezTo>
                  <a:pt x="4202" y="5472"/>
                  <a:pt x="4178" y="5484"/>
                  <a:pt x="4158" y="5494"/>
                </a:cubicBezTo>
                <a:cubicBezTo>
                  <a:pt x="4142" y="5503"/>
                  <a:pt x="4125" y="5510"/>
                  <a:pt x="4107" y="5516"/>
                </a:cubicBezTo>
                <a:cubicBezTo>
                  <a:pt x="4085" y="5525"/>
                  <a:pt x="4062" y="5530"/>
                  <a:pt x="4039" y="5532"/>
                </a:cubicBezTo>
                <a:cubicBezTo>
                  <a:pt x="4002" y="5537"/>
                  <a:pt x="3966" y="5548"/>
                  <a:pt x="3932" y="5562"/>
                </a:cubicBezTo>
                <a:cubicBezTo>
                  <a:pt x="3902" y="5574"/>
                  <a:pt x="3883" y="5580"/>
                  <a:pt x="3875" y="5584"/>
                </a:cubicBezTo>
                <a:cubicBezTo>
                  <a:pt x="3868" y="5587"/>
                  <a:pt x="3871" y="5589"/>
                  <a:pt x="3885" y="5587"/>
                </a:cubicBezTo>
                <a:cubicBezTo>
                  <a:pt x="3896" y="5586"/>
                  <a:pt x="3905" y="5586"/>
                  <a:pt x="3916" y="5584"/>
                </a:cubicBezTo>
                <a:cubicBezTo>
                  <a:pt x="3927" y="5582"/>
                  <a:pt x="3940" y="5579"/>
                  <a:pt x="3957" y="5574"/>
                </a:cubicBezTo>
                <a:cubicBezTo>
                  <a:pt x="3982" y="5567"/>
                  <a:pt x="4007" y="5561"/>
                  <a:pt x="4032" y="5557"/>
                </a:cubicBezTo>
                <a:cubicBezTo>
                  <a:pt x="4047" y="5555"/>
                  <a:pt x="4053" y="5554"/>
                  <a:pt x="4054" y="5558"/>
                </a:cubicBezTo>
                <a:lnTo>
                  <a:pt x="4063" y="5560"/>
                </a:lnTo>
                <a:lnTo>
                  <a:pt x="4068" y="5561"/>
                </a:lnTo>
                <a:cubicBezTo>
                  <a:pt x="4073" y="5562"/>
                  <a:pt x="4073" y="5565"/>
                  <a:pt x="4056" y="5574"/>
                </a:cubicBezTo>
                <a:cubicBezTo>
                  <a:pt x="4037" y="5581"/>
                  <a:pt x="4017" y="5587"/>
                  <a:pt x="3997" y="5594"/>
                </a:cubicBezTo>
                <a:cubicBezTo>
                  <a:pt x="4004" y="5586"/>
                  <a:pt x="3972" y="5592"/>
                  <a:pt x="3937" y="5600"/>
                </a:cubicBezTo>
                <a:cubicBezTo>
                  <a:pt x="3908" y="5607"/>
                  <a:pt x="3879" y="5611"/>
                  <a:pt x="3850" y="5611"/>
                </a:cubicBezTo>
                <a:cubicBezTo>
                  <a:pt x="3834" y="5614"/>
                  <a:pt x="3818" y="5617"/>
                  <a:pt x="3802" y="5623"/>
                </a:cubicBezTo>
                <a:cubicBezTo>
                  <a:pt x="3785" y="5627"/>
                  <a:pt x="3767" y="5632"/>
                  <a:pt x="3751" y="5638"/>
                </a:cubicBezTo>
                <a:cubicBezTo>
                  <a:pt x="3734" y="5647"/>
                  <a:pt x="3676" y="5666"/>
                  <a:pt x="3741" y="5658"/>
                </a:cubicBezTo>
                <a:cubicBezTo>
                  <a:pt x="3741" y="5662"/>
                  <a:pt x="3745" y="5666"/>
                  <a:pt x="3809" y="5653"/>
                </a:cubicBezTo>
                <a:lnTo>
                  <a:pt x="3829" y="5660"/>
                </a:lnTo>
                <a:cubicBezTo>
                  <a:pt x="3814" y="5665"/>
                  <a:pt x="3802" y="5668"/>
                  <a:pt x="3793" y="5671"/>
                </a:cubicBezTo>
                <a:cubicBezTo>
                  <a:pt x="3788" y="5672"/>
                  <a:pt x="3783" y="5674"/>
                  <a:pt x="3778" y="5676"/>
                </a:cubicBezTo>
                <a:cubicBezTo>
                  <a:pt x="3773" y="5679"/>
                  <a:pt x="3777" y="5679"/>
                  <a:pt x="3785" y="5679"/>
                </a:cubicBezTo>
                <a:cubicBezTo>
                  <a:pt x="3800" y="5678"/>
                  <a:pt x="3825" y="5675"/>
                  <a:pt x="3803" y="5683"/>
                </a:cubicBezTo>
                <a:cubicBezTo>
                  <a:pt x="3774" y="5690"/>
                  <a:pt x="3746" y="5696"/>
                  <a:pt x="3721" y="5703"/>
                </a:cubicBezTo>
                <a:lnTo>
                  <a:pt x="3686" y="5713"/>
                </a:lnTo>
                <a:cubicBezTo>
                  <a:pt x="3675" y="5715"/>
                  <a:pt x="3664" y="5718"/>
                  <a:pt x="3655" y="5721"/>
                </a:cubicBezTo>
                <a:cubicBezTo>
                  <a:pt x="3617" y="5727"/>
                  <a:pt x="3585" y="5733"/>
                  <a:pt x="3555" y="5736"/>
                </a:cubicBezTo>
                <a:cubicBezTo>
                  <a:pt x="3525" y="5738"/>
                  <a:pt x="3497" y="5740"/>
                  <a:pt x="3471" y="5742"/>
                </a:cubicBezTo>
                <a:lnTo>
                  <a:pt x="3431" y="5745"/>
                </a:lnTo>
                <a:lnTo>
                  <a:pt x="3390" y="5745"/>
                </a:lnTo>
                <a:cubicBezTo>
                  <a:pt x="3363" y="5745"/>
                  <a:pt x="3336" y="5749"/>
                  <a:pt x="3300" y="5748"/>
                </a:cubicBezTo>
                <a:cubicBezTo>
                  <a:pt x="3264" y="5748"/>
                  <a:pt x="3245" y="5745"/>
                  <a:pt x="3220" y="5743"/>
                </a:cubicBezTo>
                <a:cubicBezTo>
                  <a:pt x="3207" y="5742"/>
                  <a:pt x="3194" y="5741"/>
                  <a:pt x="3176" y="5741"/>
                </a:cubicBezTo>
                <a:cubicBezTo>
                  <a:pt x="3158" y="5741"/>
                  <a:pt x="3137" y="5739"/>
                  <a:pt x="3108" y="5739"/>
                </a:cubicBezTo>
                <a:lnTo>
                  <a:pt x="3048" y="5737"/>
                </a:lnTo>
                <a:cubicBezTo>
                  <a:pt x="3028" y="5736"/>
                  <a:pt x="3008" y="5734"/>
                  <a:pt x="2988" y="5732"/>
                </a:cubicBezTo>
                <a:cubicBezTo>
                  <a:pt x="2947" y="5729"/>
                  <a:pt x="2906" y="5727"/>
                  <a:pt x="2866" y="5721"/>
                </a:cubicBezTo>
                <a:cubicBezTo>
                  <a:pt x="2841" y="5715"/>
                  <a:pt x="2808" y="5710"/>
                  <a:pt x="2774" y="5705"/>
                </a:cubicBezTo>
                <a:lnTo>
                  <a:pt x="2666" y="5685"/>
                </a:lnTo>
                <a:cubicBezTo>
                  <a:pt x="2660" y="5679"/>
                  <a:pt x="2632" y="5669"/>
                  <a:pt x="2689" y="5675"/>
                </a:cubicBezTo>
                <a:lnTo>
                  <a:pt x="2689" y="5667"/>
                </a:lnTo>
                <a:cubicBezTo>
                  <a:pt x="2661" y="5662"/>
                  <a:pt x="2633" y="5655"/>
                  <a:pt x="2606" y="5648"/>
                </a:cubicBezTo>
                <a:lnTo>
                  <a:pt x="2549" y="5635"/>
                </a:lnTo>
                <a:cubicBezTo>
                  <a:pt x="2519" y="5628"/>
                  <a:pt x="2490" y="5619"/>
                  <a:pt x="2461" y="5611"/>
                </a:cubicBezTo>
                <a:lnTo>
                  <a:pt x="2418" y="5600"/>
                </a:lnTo>
                <a:cubicBezTo>
                  <a:pt x="2404" y="5596"/>
                  <a:pt x="2390" y="5591"/>
                  <a:pt x="2375" y="5587"/>
                </a:cubicBezTo>
                <a:cubicBezTo>
                  <a:pt x="2329" y="5576"/>
                  <a:pt x="2303" y="5573"/>
                  <a:pt x="2307" y="5580"/>
                </a:cubicBezTo>
                <a:cubicBezTo>
                  <a:pt x="2298" y="5580"/>
                  <a:pt x="2288" y="5579"/>
                  <a:pt x="2279" y="5578"/>
                </a:cubicBezTo>
                <a:lnTo>
                  <a:pt x="2254" y="5568"/>
                </a:lnTo>
                <a:cubicBezTo>
                  <a:pt x="2255" y="5572"/>
                  <a:pt x="2233" y="5565"/>
                  <a:pt x="2199" y="5552"/>
                </a:cubicBezTo>
                <a:lnTo>
                  <a:pt x="2168" y="5542"/>
                </a:lnTo>
                <a:lnTo>
                  <a:pt x="2138" y="5531"/>
                </a:lnTo>
                <a:cubicBezTo>
                  <a:pt x="2135" y="5547"/>
                  <a:pt x="2132" y="5554"/>
                  <a:pt x="2350" y="5631"/>
                </a:cubicBezTo>
                <a:cubicBezTo>
                  <a:pt x="2371" y="5638"/>
                  <a:pt x="2391" y="5647"/>
                  <a:pt x="2411" y="5654"/>
                </a:cubicBezTo>
                <a:cubicBezTo>
                  <a:pt x="2399" y="5653"/>
                  <a:pt x="2388" y="5652"/>
                  <a:pt x="2376" y="5651"/>
                </a:cubicBezTo>
                <a:cubicBezTo>
                  <a:pt x="2385" y="5655"/>
                  <a:pt x="2395" y="5660"/>
                  <a:pt x="2404" y="5663"/>
                </a:cubicBezTo>
                <a:lnTo>
                  <a:pt x="2418" y="5671"/>
                </a:lnTo>
                <a:cubicBezTo>
                  <a:pt x="2385" y="5665"/>
                  <a:pt x="2353" y="5656"/>
                  <a:pt x="2322" y="5644"/>
                </a:cubicBezTo>
                <a:cubicBezTo>
                  <a:pt x="2312" y="5643"/>
                  <a:pt x="2289" y="5637"/>
                  <a:pt x="2269" y="5631"/>
                </a:cubicBezTo>
                <a:cubicBezTo>
                  <a:pt x="2256" y="5625"/>
                  <a:pt x="2243" y="5622"/>
                  <a:pt x="2230" y="5621"/>
                </a:cubicBezTo>
                <a:lnTo>
                  <a:pt x="2264" y="5636"/>
                </a:lnTo>
                <a:cubicBezTo>
                  <a:pt x="2291" y="5645"/>
                  <a:pt x="2319" y="5654"/>
                  <a:pt x="2346" y="5663"/>
                </a:cubicBezTo>
                <a:cubicBezTo>
                  <a:pt x="2362" y="5672"/>
                  <a:pt x="2353" y="5673"/>
                  <a:pt x="2344" y="5674"/>
                </a:cubicBezTo>
                <a:cubicBezTo>
                  <a:pt x="2347" y="5675"/>
                  <a:pt x="2350" y="5677"/>
                  <a:pt x="2353" y="5679"/>
                </a:cubicBezTo>
                <a:cubicBezTo>
                  <a:pt x="2340" y="5678"/>
                  <a:pt x="2353" y="5686"/>
                  <a:pt x="2300" y="5669"/>
                </a:cubicBezTo>
                <a:cubicBezTo>
                  <a:pt x="2286" y="5665"/>
                  <a:pt x="2271" y="5662"/>
                  <a:pt x="2257" y="5659"/>
                </a:cubicBezTo>
                <a:cubicBezTo>
                  <a:pt x="2231" y="5652"/>
                  <a:pt x="2220" y="5651"/>
                  <a:pt x="2232" y="5659"/>
                </a:cubicBezTo>
                <a:cubicBezTo>
                  <a:pt x="2244" y="5665"/>
                  <a:pt x="2256" y="5671"/>
                  <a:pt x="2269" y="5676"/>
                </a:cubicBezTo>
                <a:cubicBezTo>
                  <a:pt x="2287" y="5683"/>
                  <a:pt x="2313" y="5692"/>
                  <a:pt x="2347" y="5704"/>
                </a:cubicBezTo>
                <a:cubicBezTo>
                  <a:pt x="2364" y="5709"/>
                  <a:pt x="2380" y="5716"/>
                  <a:pt x="2397" y="5721"/>
                </a:cubicBezTo>
                <a:cubicBezTo>
                  <a:pt x="2428" y="5730"/>
                  <a:pt x="2459" y="5740"/>
                  <a:pt x="2489" y="5752"/>
                </a:cubicBezTo>
                <a:lnTo>
                  <a:pt x="2482" y="5760"/>
                </a:lnTo>
                <a:cubicBezTo>
                  <a:pt x="2501" y="5766"/>
                  <a:pt x="2521" y="5771"/>
                  <a:pt x="2541" y="5776"/>
                </a:cubicBezTo>
                <a:cubicBezTo>
                  <a:pt x="2561" y="5781"/>
                  <a:pt x="2582" y="5786"/>
                  <a:pt x="2604" y="5790"/>
                </a:cubicBezTo>
                <a:cubicBezTo>
                  <a:pt x="2624" y="5796"/>
                  <a:pt x="2644" y="5801"/>
                  <a:pt x="2664" y="5804"/>
                </a:cubicBezTo>
                <a:lnTo>
                  <a:pt x="2723" y="5815"/>
                </a:lnTo>
                <a:cubicBezTo>
                  <a:pt x="2760" y="5821"/>
                  <a:pt x="2797" y="5825"/>
                  <a:pt x="2835" y="5828"/>
                </a:cubicBezTo>
                <a:cubicBezTo>
                  <a:pt x="2853" y="5829"/>
                  <a:pt x="2871" y="5830"/>
                  <a:pt x="2888" y="5832"/>
                </a:cubicBezTo>
                <a:cubicBezTo>
                  <a:pt x="2906" y="5834"/>
                  <a:pt x="2925" y="5834"/>
                  <a:pt x="2943" y="5835"/>
                </a:cubicBezTo>
                <a:lnTo>
                  <a:pt x="3001" y="5840"/>
                </a:lnTo>
                <a:lnTo>
                  <a:pt x="3033" y="5842"/>
                </a:lnTo>
                <a:lnTo>
                  <a:pt x="3065" y="5843"/>
                </a:lnTo>
                <a:cubicBezTo>
                  <a:pt x="3217" y="5854"/>
                  <a:pt x="3371" y="5848"/>
                  <a:pt x="3522" y="5827"/>
                </a:cubicBezTo>
                <a:lnTo>
                  <a:pt x="3575" y="5821"/>
                </a:lnTo>
                <a:lnTo>
                  <a:pt x="3627" y="5812"/>
                </a:lnTo>
                <a:lnTo>
                  <a:pt x="3679" y="5803"/>
                </a:lnTo>
                <a:lnTo>
                  <a:pt x="3706" y="5799"/>
                </a:lnTo>
                <a:lnTo>
                  <a:pt x="3731" y="5793"/>
                </a:lnTo>
                <a:cubicBezTo>
                  <a:pt x="3735" y="5795"/>
                  <a:pt x="3737" y="5796"/>
                  <a:pt x="3731" y="5798"/>
                </a:cubicBezTo>
                <a:cubicBezTo>
                  <a:pt x="3715" y="5804"/>
                  <a:pt x="3699" y="5808"/>
                  <a:pt x="3682" y="5811"/>
                </a:cubicBezTo>
                <a:cubicBezTo>
                  <a:pt x="3641" y="5818"/>
                  <a:pt x="3600" y="5827"/>
                  <a:pt x="3636" y="5824"/>
                </a:cubicBezTo>
                <a:cubicBezTo>
                  <a:pt x="3675" y="5819"/>
                  <a:pt x="3701" y="5819"/>
                  <a:pt x="3720" y="5819"/>
                </a:cubicBezTo>
                <a:cubicBezTo>
                  <a:pt x="3734" y="5818"/>
                  <a:pt x="3747" y="5819"/>
                  <a:pt x="3760" y="5821"/>
                </a:cubicBezTo>
                <a:cubicBezTo>
                  <a:pt x="3791" y="5817"/>
                  <a:pt x="3821" y="5811"/>
                  <a:pt x="3851" y="5803"/>
                </a:cubicBezTo>
                <a:lnTo>
                  <a:pt x="3894" y="5797"/>
                </a:lnTo>
                <a:cubicBezTo>
                  <a:pt x="3876" y="5805"/>
                  <a:pt x="3859" y="5813"/>
                  <a:pt x="3841" y="5820"/>
                </a:cubicBezTo>
                <a:cubicBezTo>
                  <a:pt x="3898" y="5815"/>
                  <a:pt x="3958" y="5807"/>
                  <a:pt x="3948" y="5822"/>
                </a:cubicBezTo>
                <a:cubicBezTo>
                  <a:pt x="3964" y="5819"/>
                  <a:pt x="3981" y="5816"/>
                  <a:pt x="3997" y="5811"/>
                </a:cubicBezTo>
                <a:cubicBezTo>
                  <a:pt x="4001" y="5811"/>
                  <a:pt x="4005" y="5810"/>
                  <a:pt x="4009" y="5809"/>
                </a:cubicBezTo>
                <a:cubicBezTo>
                  <a:pt x="4012" y="5809"/>
                  <a:pt x="4019" y="5808"/>
                  <a:pt x="4025" y="5807"/>
                </a:cubicBezTo>
                <a:lnTo>
                  <a:pt x="4030" y="5806"/>
                </a:lnTo>
                <a:lnTo>
                  <a:pt x="4040" y="5805"/>
                </a:lnTo>
                <a:cubicBezTo>
                  <a:pt x="4044" y="5806"/>
                  <a:pt x="4033" y="5812"/>
                  <a:pt x="3977" y="5832"/>
                </a:cubicBezTo>
                <a:lnTo>
                  <a:pt x="3899" y="5852"/>
                </a:lnTo>
                <a:lnTo>
                  <a:pt x="3860" y="5861"/>
                </a:lnTo>
                <a:lnTo>
                  <a:pt x="3820" y="5869"/>
                </a:lnTo>
                <a:cubicBezTo>
                  <a:pt x="3790" y="5874"/>
                  <a:pt x="3759" y="5882"/>
                  <a:pt x="3725" y="5886"/>
                </a:cubicBezTo>
                <a:cubicBezTo>
                  <a:pt x="3692" y="5891"/>
                  <a:pt x="3657" y="5896"/>
                  <a:pt x="3622" y="5903"/>
                </a:cubicBezTo>
                <a:cubicBezTo>
                  <a:pt x="3587" y="5909"/>
                  <a:pt x="3550" y="5912"/>
                  <a:pt x="3514" y="5917"/>
                </a:cubicBezTo>
                <a:lnTo>
                  <a:pt x="3459" y="5924"/>
                </a:lnTo>
                <a:cubicBezTo>
                  <a:pt x="3440" y="5926"/>
                  <a:pt x="3422" y="5926"/>
                  <a:pt x="3403" y="5928"/>
                </a:cubicBezTo>
                <a:cubicBezTo>
                  <a:pt x="3401" y="5932"/>
                  <a:pt x="3400" y="5935"/>
                  <a:pt x="3401" y="5939"/>
                </a:cubicBezTo>
                <a:cubicBezTo>
                  <a:pt x="3403" y="5943"/>
                  <a:pt x="3382" y="5948"/>
                  <a:pt x="3308" y="5952"/>
                </a:cubicBezTo>
                <a:lnTo>
                  <a:pt x="3303" y="5958"/>
                </a:lnTo>
                <a:lnTo>
                  <a:pt x="3308" y="5952"/>
                </a:lnTo>
                <a:cubicBezTo>
                  <a:pt x="3305" y="5951"/>
                  <a:pt x="3301" y="5949"/>
                  <a:pt x="3274" y="5949"/>
                </a:cubicBezTo>
                <a:cubicBezTo>
                  <a:pt x="3246" y="5945"/>
                  <a:pt x="3292" y="5940"/>
                  <a:pt x="3316" y="5935"/>
                </a:cubicBezTo>
                <a:cubicBezTo>
                  <a:pt x="3311" y="5935"/>
                  <a:pt x="3311" y="5934"/>
                  <a:pt x="3316" y="5933"/>
                </a:cubicBezTo>
                <a:cubicBezTo>
                  <a:pt x="3302" y="5933"/>
                  <a:pt x="3287" y="5933"/>
                  <a:pt x="3272" y="5933"/>
                </a:cubicBezTo>
                <a:cubicBezTo>
                  <a:pt x="3247" y="5930"/>
                  <a:pt x="3166" y="5930"/>
                  <a:pt x="3231" y="5923"/>
                </a:cubicBezTo>
                <a:cubicBezTo>
                  <a:pt x="3225" y="5917"/>
                  <a:pt x="3222" y="5913"/>
                  <a:pt x="3324" y="5906"/>
                </a:cubicBezTo>
                <a:cubicBezTo>
                  <a:pt x="3359" y="5903"/>
                  <a:pt x="3398" y="5899"/>
                  <a:pt x="3384" y="5896"/>
                </a:cubicBezTo>
                <a:cubicBezTo>
                  <a:pt x="3371" y="5895"/>
                  <a:pt x="3358" y="5895"/>
                  <a:pt x="3345" y="5896"/>
                </a:cubicBezTo>
                <a:cubicBezTo>
                  <a:pt x="3328" y="5897"/>
                  <a:pt x="3306" y="5899"/>
                  <a:pt x="3283" y="5899"/>
                </a:cubicBezTo>
                <a:lnTo>
                  <a:pt x="3165" y="5902"/>
                </a:lnTo>
                <a:lnTo>
                  <a:pt x="3046" y="5899"/>
                </a:lnTo>
                <a:cubicBezTo>
                  <a:pt x="3035" y="5899"/>
                  <a:pt x="3023" y="5899"/>
                  <a:pt x="3012" y="5899"/>
                </a:cubicBezTo>
                <a:lnTo>
                  <a:pt x="2978" y="5894"/>
                </a:lnTo>
                <a:lnTo>
                  <a:pt x="2981" y="5891"/>
                </a:lnTo>
                <a:cubicBezTo>
                  <a:pt x="2966" y="5886"/>
                  <a:pt x="3016" y="5884"/>
                  <a:pt x="2917" y="5875"/>
                </a:cubicBezTo>
                <a:cubicBezTo>
                  <a:pt x="2895" y="5874"/>
                  <a:pt x="2873" y="5871"/>
                  <a:pt x="2851" y="5868"/>
                </a:cubicBezTo>
                <a:lnTo>
                  <a:pt x="2771" y="5860"/>
                </a:lnTo>
                <a:cubicBezTo>
                  <a:pt x="2744" y="5857"/>
                  <a:pt x="2717" y="5852"/>
                  <a:pt x="2691" y="5847"/>
                </a:cubicBezTo>
                <a:cubicBezTo>
                  <a:pt x="2665" y="5842"/>
                  <a:pt x="2637" y="5838"/>
                  <a:pt x="2610" y="5832"/>
                </a:cubicBezTo>
                <a:lnTo>
                  <a:pt x="2530" y="5814"/>
                </a:lnTo>
                <a:cubicBezTo>
                  <a:pt x="2495" y="5806"/>
                  <a:pt x="2462" y="5795"/>
                  <a:pt x="2429" y="5785"/>
                </a:cubicBezTo>
                <a:cubicBezTo>
                  <a:pt x="2395" y="5774"/>
                  <a:pt x="2361" y="5765"/>
                  <a:pt x="2325" y="5752"/>
                </a:cubicBezTo>
                <a:lnTo>
                  <a:pt x="2265" y="5723"/>
                </a:lnTo>
                <a:cubicBezTo>
                  <a:pt x="2244" y="5715"/>
                  <a:pt x="2220" y="5705"/>
                  <a:pt x="2206" y="5698"/>
                </a:cubicBezTo>
                <a:cubicBezTo>
                  <a:pt x="2170" y="5679"/>
                  <a:pt x="2120" y="5657"/>
                  <a:pt x="2078" y="5642"/>
                </a:cubicBezTo>
                <a:cubicBezTo>
                  <a:pt x="2036" y="5627"/>
                  <a:pt x="2088" y="5655"/>
                  <a:pt x="2131" y="5675"/>
                </a:cubicBezTo>
                <a:cubicBezTo>
                  <a:pt x="2213" y="5710"/>
                  <a:pt x="2203" y="5713"/>
                  <a:pt x="2198" y="5716"/>
                </a:cubicBezTo>
                <a:cubicBezTo>
                  <a:pt x="2174" y="5709"/>
                  <a:pt x="2148" y="5701"/>
                  <a:pt x="2123" y="5693"/>
                </a:cubicBezTo>
                <a:cubicBezTo>
                  <a:pt x="2098" y="5685"/>
                  <a:pt x="2071" y="5673"/>
                  <a:pt x="2043" y="5661"/>
                </a:cubicBezTo>
                <a:cubicBezTo>
                  <a:pt x="2012" y="5649"/>
                  <a:pt x="1982" y="5635"/>
                  <a:pt x="1953" y="5620"/>
                </a:cubicBezTo>
                <a:lnTo>
                  <a:pt x="1905" y="5594"/>
                </a:lnTo>
                <a:cubicBezTo>
                  <a:pt x="1888" y="5585"/>
                  <a:pt x="1871" y="5576"/>
                  <a:pt x="1853" y="5565"/>
                </a:cubicBezTo>
                <a:cubicBezTo>
                  <a:pt x="1821" y="5544"/>
                  <a:pt x="1792" y="5530"/>
                  <a:pt x="1764" y="5516"/>
                </a:cubicBezTo>
                <a:cubicBezTo>
                  <a:pt x="1703" y="5477"/>
                  <a:pt x="1671" y="5453"/>
                  <a:pt x="1695" y="5462"/>
                </a:cubicBezTo>
                <a:cubicBezTo>
                  <a:pt x="1706" y="5467"/>
                  <a:pt x="1730" y="5479"/>
                  <a:pt x="1701" y="5456"/>
                </a:cubicBezTo>
                <a:cubicBezTo>
                  <a:pt x="1689" y="5446"/>
                  <a:pt x="1672" y="5435"/>
                  <a:pt x="1653" y="5421"/>
                </a:cubicBezTo>
                <a:cubicBezTo>
                  <a:pt x="1635" y="5407"/>
                  <a:pt x="1614" y="5392"/>
                  <a:pt x="1590" y="5375"/>
                </a:cubicBezTo>
                <a:cubicBezTo>
                  <a:pt x="1575" y="5362"/>
                  <a:pt x="1558" y="5349"/>
                  <a:pt x="1543" y="5335"/>
                </a:cubicBezTo>
                <a:lnTo>
                  <a:pt x="1526" y="5313"/>
                </a:lnTo>
                <a:lnTo>
                  <a:pt x="1530" y="5301"/>
                </a:lnTo>
                <a:lnTo>
                  <a:pt x="1531" y="5300"/>
                </a:lnTo>
                <a:cubicBezTo>
                  <a:pt x="1548" y="5311"/>
                  <a:pt x="1564" y="5323"/>
                  <a:pt x="1582" y="5334"/>
                </a:cubicBezTo>
                <a:cubicBezTo>
                  <a:pt x="1617" y="5357"/>
                  <a:pt x="1648" y="5380"/>
                  <a:pt x="1684" y="5402"/>
                </a:cubicBezTo>
                <a:cubicBezTo>
                  <a:pt x="1720" y="5425"/>
                  <a:pt x="1752" y="5446"/>
                  <a:pt x="1788" y="5465"/>
                </a:cubicBezTo>
                <a:cubicBezTo>
                  <a:pt x="1823" y="5483"/>
                  <a:pt x="1858" y="5503"/>
                  <a:pt x="1898" y="5527"/>
                </a:cubicBezTo>
                <a:cubicBezTo>
                  <a:pt x="1884" y="5513"/>
                  <a:pt x="1868" y="5500"/>
                  <a:pt x="1851" y="5491"/>
                </a:cubicBezTo>
                <a:cubicBezTo>
                  <a:pt x="1825" y="5475"/>
                  <a:pt x="1790" y="5456"/>
                  <a:pt x="1752" y="5431"/>
                </a:cubicBezTo>
                <a:lnTo>
                  <a:pt x="1682" y="5386"/>
                </a:lnTo>
                <a:lnTo>
                  <a:pt x="1614" y="5338"/>
                </a:lnTo>
                <a:cubicBezTo>
                  <a:pt x="1600" y="5328"/>
                  <a:pt x="1586" y="5318"/>
                  <a:pt x="1572" y="5308"/>
                </a:cubicBezTo>
                <a:cubicBezTo>
                  <a:pt x="1551" y="5295"/>
                  <a:pt x="1531" y="5280"/>
                  <a:pt x="1511" y="5265"/>
                </a:cubicBezTo>
                <a:cubicBezTo>
                  <a:pt x="1499" y="5256"/>
                  <a:pt x="1486" y="5246"/>
                  <a:pt x="1473" y="5236"/>
                </a:cubicBezTo>
                <a:lnTo>
                  <a:pt x="1437" y="5206"/>
                </a:lnTo>
                <a:cubicBezTo>
                  <a:pt x="1436" y="5206"/>
                  <a:pt x="1436" y="5207"/>
                  <a:pt x="1435" y="5207"/>
                </a:cubicBezTo>
                <a:cubicBezTo>
                  <a:pt x="1414" y="5191"/>
                  <a:pt x="1392" y="5174"/>
                  <a:pt x="1369" y="5154"/>
                </a:cubicBezTo>
                <a:cubicBezTo>
                  <a:pt x="1348" y="5133"/>
                  <a:pt x="1325" y="5111"/>
                  <a:pt x="1302" y="5088"/>
                </a:cubicBezTo>
                <a:cubicBezTo>
                  <a:pt x="1294" y="5077"/>
                  <a:pt x="1286" y="5066"/>
                  <a:pt x="1279" y="5054"/>
                </a:cubicBezTo>
                <a:lnTo>
                  <a:pt x="1278" y="5045"/>
                </a:lnTo>
                <a:cubicBezTo>
                  <a:pt x="1287" y="5055"/>
                  <a:pt x="1297" y="5064"/>
                  <a:pt x="1307" y="5073"/>
                </a:cubicBezTo>
                <a:lnTo>
                  <a:pt x="1323" y="5081"/>
                </a:lnTo>
                <a:lnTo>
                  <a:pt x="1358" y="5107"/>
                </a:lnTo>
                <a:lnTo>
                  <a:pt x="1358" y="5107"/>
                </a:lnTo>
                <a:lnTo>
                  <a:pt x="1378" y="5127"/>
                </a:lnTo>
                <a:cubicBezTo>
                  <a:pt x="1410" y="5145"/>
                  <a:pt x="1441" y="5165"/>
                  <a:pt x="1470" y="5186"/>
                </a:cubicBezTo>
                <a:cubicBezTo>
                  <a:pt x="1522" y="5223"/>
                  <a:pt x="1644" y="5311"/>
                  <a:pt x="1636" y="5291"/>
                </a:cubicBezTo>
                <a:cubicBezTo>
                  <a:pt x="1635" y="5287"/>
                  <a:pt x="1691" y="5327"/>
                  <a:pt x="1722" y="5348"/>
                </a:cubicBezTo>
                <a:cubicBezTo>
                  <a:pt x="1754" y="5368"/>
                  <a:pt x="1786" y="5388"/>
                  <a:pt x="1814" y="5405"/>
                </a:cubicBezTo>
                <a:cubicBezTo>
                  <a:pt x="1838" y="5418"/>
                  <a:pt x="1862" y="5431"/>
                  <a:pt x="1888" y="5441"/>
                </a:cubicBezTo>
                <a:cubicBezTo>
                  <a:pt x="1899" y="5440"/>
                  <a:pt x="1910" y="5440"/>
                  <a:pt x="1921" y="5441"/>
                </a:cubicBezTo>
                <a:cubicBezTo>
                  <a:pt x="1940" y="5445"/>
                  <a:pt x="1944" y="5442"/>
                  <a:pt x="1873" y="5397"/>
                </a:cubicBezTo>
                <a:cubicBezTo>
                  <a:pt x="1845" y="5380"/>
                  <a:pt x="1815" y="5359"/>
                  <a:pt x="1782" y="5337"/>
                </a:cubicBezTo>
                <a:cubicBezTo>
                  <a:pt x="1766" y="5326"/>
                  <a:pt x="1749" y="5316"/>
                  <a:pt x="1732" y="5305"/>
                </a:cubicBezTo>
                <a:lnTo>
                  <a:pt x="1682" y="5270"/>
                </a:lnTo>
                <a:cubicBezTo>
                  <a:pt x="1635" y="5240"/>
                  <a:pt x="1590" y="5207"/>
                  <a:pt x="1547" y="5172"/>
                </a:cubicBezTo>
                <a:cubicBezTo>
                  <a:pt x="1539" y="5167"/>
                  <a:pt x="1531" y="5161"/>
                  <a:pt x="1523" y="5155"/>
                </a:cubicBezTo>
                <a:lnTo>
                  <a:pt x="1413" y="5061"/>
                </a:lnTo>
                <a:cubicBezTo>
                  <a:pt x="1384" y="5029"/>
                  <a:pt x="1355" y="5001"/>
                  <a:pt x="1326" y="4971"/>
                </a:cubicBezTo>
                <a:cubicBezTo>
                  <a:pt x="1298" y="4941"/>
                  <a:pt x="1268" y="4914"/>
                  <a:pt x="1238" y="4881"/>
                </a:cubicBezTo>
                <a:cubicBezTo>
                  <a:pt x="1216" y="4857"/>
                  <a:pt x="1195" y="4838"/>
                  <a:pt x="1174" y="4815"/>
                </a:cubicBezTo>
                <a:cubicBezTo>
                  <a:pt x="1163" y="4803"/>
                  <a:pt x="1153" y="4790"/>
                  <a:pt x="1141" y="4776"/>
                </a:cubicBezTo>
                <a:lnTo>
                  <a:pt x="1102" y="4727"/>
                </a:lnTo>
                <a:lnTo>
                  <a:pt x="1115" y="4751"/>
                </a:lnTo>
                <a:lnTo>
                  <a:pt x="1152" y="4801"/>
                </a:lnTo>
                <a:lnTo>
                  <a:pt x="1115" y="4751"/>
                </a:lnTo>
                <a:lnTo>
                  <a:pt x="1102" y="4727"/>
                </a:lnTo>
                <a:lnTo>
                  <a:pt x="1101" y="4726"/>
                </a:lnTo>
                <a:cubicBezTo>
                  <a:pt x="1066" y="4665"/>
                  <a:pt x="1028" y="4605"/>
                  <a:pt x="985" y="4549"/>
                </a:cubicBezTo>
                <a:lnTo>
                  <a:pt x="970" y="4521"/>
                </a:lnTo>
                <a:cubicBezTo>
                  <a:pt x="966" y="4512"/>
                  <a:pt x="962" y="4505"/>
                  <a:pt x="959" y="4498"/>
                </a:cubicBezTo>
                <a:cubicBezTo>
                  <a:pt x="955" y="4488"/>
                  <a:pt x="951" y="4478"/>
                  <a:pt x="948" y="4468"/>
                </a:cubicBezTo>
                <a:cubicBezTo>
                  <a:pt x="944" y="4455"/>
                  <a:pt x="950" y="4457"/>
                  <a:pt x="964" y="4473"/>
                </a:cubicBezTo>
                <a:cubicBezTo>
                  <a:pt x="973" y="4483"/>
                  <a:pt x="980" y="4494"/>
                  <a:pt x="987" y="4506"/>
                </a:cubicBezTo>
                <a:cubicBezTo>
                  <a:pt x="997" y="4519"/>
                  <a:pt x="1006" y="4533"/>
                  <a:pt x="1017" y="4550"/>
                </a:cubicBezTo>
                <a:lnTo>
                  <a:pt x="1047" y="4600"/>
                </a:lnTo>
                <a:cubicBezTo>
                  <a:pt x="1058" y="4617"/>
                  <a:pt x="1070" y="4633"/>
                  <a:pt x="1081" y="4649"/>
                </a:cubicBezTo>
                <a:cubicBezTo>
                  <a:pt x="1096" y="4674"/>
                  <a:pt x="1113" y="4697"/>
                  <a:pt x="1133" y="4719"/>
                </a:cubicBezTo>
                <a:cubicBezTo>
                  <a:pt x="1139" y="4723"/>
                  <a:pt x="1136" y="4718"/>
                  <a:pt x="1129" y="4707"/>
                </a:cubicBezTo>
                <a:cubicBezTo>
                  <a:pt x="1122" y="4696"/>
                  <a:pt x="1113" y="4681"/>
                  <a:pt x="1099" y="4661"/>
                </a:cubicBezTo>
                <a:cubicBezTo>
                  <a:pt x="1085" y="4641"/>
                  <a:pt x="1070" y="4622"/>
                  <a:pt x="1057" y="4601"/>
                </a:cubicBezTo>
                <a:cubicBezTo>
                  <a:pt x="1044" y="4580"/>
                  <a:pt x="1031" y="4560"/>
                  <a:pt x="1018" y="4540"/>
                </a:cubicBezTo>
                <a:cubicBezTo>
                  <a:pt x="991" y="4501"/>
                  <a:pt x="969" y="4460"/>
                  <a:pt x="944" y="4424"/>
                </a:cubicBezTo>
                <a:cubicBezTo>
                  <a:pt x="928" y="4400"/>
                  <a:pt x="914" y="4375"/>
                  <a:pt x="901" y="4349"/>
                </a:cubicBezTo>
                <a:cubicBezTo>
                  <a:pt x="886" y="4322"/>
                  <a:pt x="870" y="4292"/>
                  <a:pt x="857" y="4262"/>
                </a:cubicBezTo>
                <a:lnTo>
                  <a:pt x="866" y="4258"/>
                </a:lnTo>
                <a:lnTo>
                  <a:pt x="882" y="4284"/>
                </a:lnTo>
                <a:cubicBezTo>
                  <a:pt x="905" y="4328"/>
                  <a:pt x="925" y="4362"/>
                  <a:pt x="927" y="4358"/>
                </a:cubicBezTo>
                <a:cubicBezTo>
                  <a:pt x="928" y="4353"/>
                  <a:pt x="923" y="4334"/>
                  <a:pt x="894" y="4278"/>
                </a:cubicBezTo>
                <a:lnTo>
                  <a:pt x="885" y="4248"/>
                </a:lnTo>
                <a:cubicBezTo>
                  <a:pt x="862" y="4191"/>
                  <a:pt x="874" y="4206"/>
                  <a:pt x="851" y="4146"/>
                </a:cubicBezTo>
                <a:cubicBezTo>
                  <a:pt x="845" y="4127"/>
                  <a:pt x="840" y="4110"/>
                  <a:pt x="835" y="4091"/>
                </a:cubicBezTo>
                <a:lnTo>
                  <a:pt x="825" y="4062"/>
                </a:lnTo>
                <a:cubicBezTo>
                  <a:pt x="823" y="4056"/>
                  <a:pt x="822" y="4051"/>
                  <a:pt x="820" y="4045"/>
                </a:cubicBezTo>
                <a:lnTo>
                  <a:pt x="814" y="4025"/>
                </a:lnTo>
                <a:cubicBezTo>
                  <a:pt x="803" y="3990"/>
                  <a:pt x="792" y="3955"/>
                  <a:pt x="782" y="3920"/>
                </a:cubicBezTo>
                <a:lnTo>
                  <a:pt x="778" y="3914"/>
                </a:lnTo>
                <a:lnTo>
                  <a:pt x="782" y="3919"/>
                </a:lnTo>
                <a:lnTo>
                  <a:pt x="787" y="3917"/>
                </a:lnTo>
                <a:lnTo>
                  <a:pt x="801" y="3908"/>
                </a:lnTo>
                <a:lnTo>
                  <a:pt x="804" y="3900"/>
                </a:lnTo>
                <a:cubicBezTo>
                  <a:pt x="802" y="3894"/>
                  <a:pt x="800" y="3883"/>
                  <a:pt x="800" y="3880"/>
                </a:cubicBezTo>
                <a:cubicBezTo>
                  <a:pt x="796" y="3839"/>
                  <a:pt x="763" y="3688"/>
                  <a:pt x="756" y="3646"/>
                </a:cubicBezTo>
                <a:cubicBezTo>
                  <a:pt x="736" y="3554"/>
                  <a:pt x="745" y="3650"/>
                  <a:pt x="745" y="3683"/>
                </a:cubicBezTo>
                <a:cubicBezTo>
                  <a:pt x="745" y="3695"/>
                  <a:pt x="745" y="3701"/>
                  <a:pt x="742" y="3700"/>
                </a:cubicBezTo>
                <a:cubicBezTo>
                  <a:pt x="735" y="3691"/>
                  <a:pt x="731" y="3681"/>
                  <a:pt x="730" y="3670"/>
                </a:cubicBezTo>
                <a:cubicBezTo>
                  <a:pt x="724" y="3649"/>
                  <a:pt x="720" y="3627"/>
                  <a:pt x="717" y="3606"/>
                </a:cubicBezTo>
                <a:cubicBezTo>
                  <a:pt x="714" y="3583"/>
                  <a:pt x="710" y="3560"/>
                  <a:pt x="708" y="3538"/>
                </a:cubicBezTo>
                <a:cubicBezTo>
                  <a:pt x="710" y="3520"/>
                  <a:pt x="710" y="3502"/>
                  <a:pt x="710" y="3480"/>
                </a:cubicBezTo>
                <a:cubicBezTo>
                  <a:pt x="710" y="3469"/>
                  <a:pt x="710" y="3457"/>
                  <a:pt x="710" y="3444"/>
                </a:cubicBezTo>
                <a:cubicBezTo>
                  <a:pt x="710" y="3432"/>
                  <a:pt x="710" y="3418"/>
                  <a:pt x="710" y="3403"/>
                </a:cubicBezTo>
                <a:cubicBezTo>
                  <a:pt x="712" y="3396"/>
                  <a:pt x="716" y="3399"/>
                  <a:pt x="716" y="3369"/>
                </a:cubicBezTo>
                <a:cubicBezTo>
                  <a:pt x="717" y="3349"/>
                  <a:pt x="717" y="3329"/>
                  <a:pt x="716" y="3310"/>
                </a:cubicBezTo>
                <a:cubicBezTo>
                  <a:pt x="718" y="3284"/>
                  <a:pt x="719" y="3258"/>
                  <a:pt x="720" y="3229"/>
                </a:cubicBezTo>
                <a:cubicBezTo>
                  <a:pt x="721" y="3215"/>
                  <a:pt x="721" y="3200"/>
                  <a:pt x="722" y="3183"/>
                </a:cubicBezTo>
                <a:cubicBezTo>
                  <a:pt x="723" y="3167"/>
                  <a:pt x="723" y="3152"/>
                  <a:pt x="725" y="3132"/>
                </a:cubicBezTo>
                <a:cubicBezTo>
                  <a:pt x="727" y="3113"/>
                  <a:pt x="730" y="3094"/>
                  <a:pt x="732" y="3071"/>
                </a:cubicBezTo>
                <a:cubicBezTo>
                  <a:pt x="734" y="3048"/>
                  <a:pt x="739" y="3023"/>
                  <a:pt x="741" y="2991"/>
                </a:cubicBezTo>
                <a:lnTo>
                  <a:pt x="744" y="2985"/>
                </a:lnTo>
                <a:lnTo>
                  <a:pt x="747" y="2938"/>
                </a:lnTo>
                <a:lnTo>
                  <a:pt x="753" y="2891"/>
                </a:lnTo>
                <a:lnTo>
                  <a:pt x="748" y="2899"/>
                </a:lnTo>
                <a:cubicBezTo>
                  <a:pt x="745" y="2915"/>
                  <a:pt x="743" y="2922"/>
                  <a:pt x="743" y="2917"/>
                </a:cubicBezTo>
                <a:lnTo>
                  <a:pt x="737" y="2926"/>
                </a:lnTo>
                <a:cubicBezTo>
                  <a:pt x="734" y="2937"/>
                  <a:pt x="734" y="2947"/>
                  <a:pt x="732" y="2958"/>
                </a:cubicBezTo>
                <a:lnTo>
                  <a:pt x="727" y="2938"/>
                </a:lnTo>
                <a:lnTo>
                  <a:pt x="727" y="2938"/>
                </a:lnTo>
                <a:cubicBezTo>
                  <a:pt x="722" y="2982"/>
                  <a:pt x="715" y="3027"/>
                  <a:pt x="712" y="3059"/>
                </a:cubicBezTo>
                <a:cubicBezTo>
                  <a:pt x="709" y="3091"/>
                  <a:pt x="705" y="3110"/>
                  <a:pt x="700" y="3099"/>
                </a:cubicBezTo>
                <a:cubicBezTo>
                  <a:pt x="697" y="3096"/>
                  <a:pt x="695" y="3121"/>
                  <a:pt x="694" y="3161"/>
                </a:cubicBezTo>
                <a:cubicBezTo>
                  <a:pt x="694" y="3181"/>
                  <a:pt x="694" y="3201"/>
                  <a:pt x="694" y="3216"/>
                </a:cubicBezTo>
                <a:cubicBezTo>
                  <a:pt x="694" y="3230"/>
                  <a:pt x="693" y="3239"/>
                  <a:pt x="691" y="3238"/>
                </a:cubicBezTo>
                <a:cubicBezTo>
                  <a:pt x="690" y="3218"/>
                  <a:pt x="690" y="3198"/>
                  <a:pt x="690" y="3179"/>
                </a:cubicBezTo>
                <a:cubicBezTo>
                  <a:pt x="692" y="3118"/>
                  <a:pt x="692" y="3074"/>
                  <a:pt x="692" y="3049"/>
                </a:cubicBezTo>
                <a:cubicBezTo>
                  <a:pt x="692" y="3024"/>
                  <a:pt x="689" y="3018"/>
                  <a:pt x="683" y="3034"/>
                </a:cubicBezTo>
                <a:cubicBezTo>
                  <a:pt x="678" y="3044"/>
                  <a:pt x="671" y="3066"/>
                  <a:pt x="676" y="2977"/>
                </a:cubicBezTo>
                <a:lnTo>
                  <a:pt x="665" y="2977"/>
                </a:lnTo>
                <a:cubicBezTo>
                  <a:pt x="662" y="3005"/>
                  <a:pt x="662" y="3034"/>
                  <a:pt x="663" y="3062"/>
                </a:cubicBezTo>
                <a:cubicBezTo>
                  <a:pt x="664" y="3092"/>
                  <a:pt x="664" y="3122"/>
                  <a:pt x="663" y="3152"/>
                </a:cubicBezTo>
                <a:cubicBezTo>
                  <a:pt x="659" y="3160"/>
                  <a:pt x="657" y="3170"/>
                  <a:pt x="656" y="3179"/>
                </a:cubicBezTo>
                <a:cubicBezTo>
                  <a:pt x="656" y="3201"/>
                  <a:pt x="658" y="3223"/>
                  <a:pt x="661" y="3244"/>
                </a:cubicBezTo>
                <a:cubicBezTo>
                  <a:pt x="662" y="3276"/>
                  <a:pt x="662" y="3302"/>
                  <a:pt x="662" y="3325"/>
                </a:cubicBezTo>
                <a:cubicBezTo>
                  <a:pt x="663" y="3347"/>
                  <a:pt x="664" y="3369"/>
                  <a:pt x="664" y="3391"/>
                </a:cubicBezTo>
                <a:lnTo>
                  <a:pt x="660" y="3391"/>
                </a:lnTo>
                <a:lnTo>
                  <a:pt x="657" y="3364"/>
                </a:lnTo>
                <a:cubicBezTo>
                  <a:pt x="653" y="3302"/>
                  <a:pt x="652" y="3267"/>
                  <a:pt x="649" y="3242"/>
                </a:cubicBezTo>
                <a:cubicBezTo>
                  <a:pt x="646" y="3217"/>
                  <a:pt x="642" y="3202"/>
                  <a:pt x="639" y="3184"/>
                </a:cubicBezTo>
                <a:cubicBezTo>
                  <a:pt x="640" y="3156"/>
                  <a:pt x="641" y="3128"/>
                  <a:pt x="641" y="3100"/>
                </a:cubicBezTo>
                <a:cubicBezTo>
                  <a:pt x="647" y="3070"/>
                  <a:pt x="650" y="3039"/>
                  <a:pt x="650" y="3009"/>
                </a:cubicBezTo>
                <a:cubicBezTo>
                  <a:pt x="646" y="3004"/>
                  <a:pt x="643" y="2988"/>
                  <a:pt x="648" y="2920"/>
                </a:cubicBezTo>
                <a:cubicBezTo>
                  <a:pt x="654" y="2877"/>
                  <a:pt x="656" y="2837"/>
                  <a:pt x="663" y="2797"/>
                </a:cubicBezTo>
                <a:cubicBezTo>
                  <a:pt x="670" y="2757"/>
                  <a:pt x="676" y="2717"/>
                  <a:pt x="683" y="2677"/>
                </a:cubicBezTo>
                <a:lnTo>
                  <a:pt x="703" y="2592"/>
                </a:lnTo>
                <a:lnTo>
                  <a:pt x="711" y="2586"/>
                </a:lnTo>
                <a:cubicBezTo>
                  <a:pt x="719" y="2577"/>
                  <a:pt x="725" y="2567"/>
                  <a:pt x="728" y="2556"/>
                </a:cubicBezTo>
                <a:cubicBezTo>
                  <a:pt x="743" y="2519"/>
                  <a:pt x="755" y="2481"/>
                  <a:pt x="765" y="2443"/>
                </a:cubicBezTo>
                <a:cubicBezTo>
                  <a:pt x="781" y="2397"/>
                  <a:pt x="794" y="2370"/>
                  <a:pt x="798" y="2371"/>
                </a:cubicBezTo>
                <a:cubicBezTo>
                  <a:pt x="789" y="2409"/>
                  <a:pt x="784" y="2434"/>
                  <a:pt x="761" y="2511"/>
                </a:cubicBezTo>
                <a:cubicBezTo>
                  <a:pt x="766" y="2512"/>
                  <a:pt x="774" y="2496"/>
                  <a:pt x="786" y="2467"/>
                </a:cubicBezTo>
                <a:lnTo>
                  <a:pt x="795" y="2443"/>
                </a:lnTo>
                <a:cubicBezTo>
                  <a:pt x="798" y="2435"/>
                  <a:pt x="802" y="2425"/>
                  <a:pt x="806" y="2415"/>
                </a:cubicBezTo>
                <a:cubicBezTo>
                  <a:pt x="814" y="2395"/>
                  <a:pt x="823" y="2373"/>
                  <a:pt x="832" y="2348"/>
                </a:cubicBezTo>
                <a:cubicBezTo>
                  <a:pt x="836" y="2334"/>
                  <a:pt x="842" y="2320"/>
                  <a:pt x="847" y="2306"/>
                </a:cubicBezTo>
                <a:lnTo>
                  <a:pt x="863" y="2265"/>
                </a:lnTo>
                <a:cubicBezTo>
                  <a:pt x="880" y="2220"/>
                  <a:pt x="900" y="2176"/>
                  <a:pt x="920" y="2132"/>
                </a:cubicBezTo>
                <a:cubicBezTo>
                  <a:pt x="976" y="2045"/>
                  <a:pt x="1050" y="1911"/>
                  <a:pt x="1156" y="1764"/>
                </a:cubicBezTo>
                <a:lnTo>
                  <a:pt x="1196" y="1716"/>
                </a:lnTo>
                <a:cubicBezTo>
                  <a:pt x="1171" y="1760"/>
                  <a:pt x="1172" y="1770"/>
                  <a:pt x="1201" y="1734"/>
                </a:cubicBezTo>
                <a:cubicBezTo>
                  <a:pt x="1254" y="1668"/>
                  <a:pt x="1222" y="1695"/>
                  <a:pt x="1247" y="1660"/>
                </a:cubicBezTo>
                <a:lnTo>
                  <a:pt x="1253" y="1651"/>
                </a:lnTo>
                <a:lnTo>
                  <a:pt x="1269" y="1631"/>
                </a:lnTo>
                <a:cubicBezTo>
                  <a:pt x="1293" y="1600"/>
                  <a:pt x="1319" y="1571"/>
                  <a:pt x="1345" y="1542"/>
                </a:cubicBezTo>
                <a:cubicBezTo>
                  <a:pt x="1371" y="1513"/>
                  <a:pt x="1398" y="1486"/>
                  <a:pt x="1425" y="1458"/>
                </a:cubicBezTo>
                <a:cubicBezTo>
                  <a:pt x="1453" y="1433"/>
                  <a:pt x="1484" y="1405"/>
                  <a:pt x="1518" y="1377"/>
                </a:cubicBezTo>
                <a:cubicBezTo>
                  <a:pt x="1552" y="1350"/>
                  <a:pt x="1588" y="1321"/>
                  <a:pt x="1623" y="1293"/>
                </a:cubicBezTo>
                <a:cubicBezTo>
                  <a:pt x="1644" y="1279"/>
                  <a:pt x="1663" y="1264"/>
                  <a:pt x="1681" y="1247"/>
                </a:cubicBezTo>
                <a:cubicBezTo>
                  <a:pt x="1690" y="1237"/>
                  <a:pt x="1666" y="1254"/>
                  <a:pt x="1657" y="1260"/>
                </a:cubicBezTo>
                <a:cubicBezTo>
                  <a:pt x="1620" y="1279"/>
                  <a:pt x="1537" y="1356"/>
                  <a:pt x="1507" y="1375"/>
                </a:cubicBezTo>
                <a:cubicBezTo>
                  <a:pt x="1479" y="1403"/>
                  <a:pt x="1451" y="1428"/>
                  <a:pt x="1424" y="1455"/>
                </a:cubicBezTo>
                <a:lnTo>
                  <a:pt x="1398" y="1477"/>
                </a:lnTo>
                <a:lnTo>
                  <a:pt x="1352" y="1522"/>
                </a:lnTo>
                <a:cubicBezTo>
                  <a:pt x="1337" y="1538"/>
                  <a:pt x="1323" y="1554"/>
                  <a:pt x="1308" y="1570"/>
                </a:cubicBezTo>
                <a:lnTo>
                  <a:pt x="1264" y="1618"/>
                </a:lnTo>
                <a:lnTo>
                  <a:pt x="1223" y="1668"/>
                </a:lnTo>
                <a:cubicBezTo>
                  <a:pt x="1209" y="1687"/>
                  <a:pt x="1197" y="1700"/>
                  <a:pt x="1189" y="1710"/>
                </a:cubicBezTo>
                <a:cubicBezTo>
                  <a:pt x="1184" y="1717"/>
                  <a:pt x="1178" y="1724"/>
                  <a:pt x="1172" y="1730"/>
                </a:cubicBezTo>
                <a:cubicBezTo>
                  <a:pt x="1165" y="1738"/>
                  <a:pt x="1163" y="1736"/>
                  <a:pt x="1158" y="1739"/>
                </a:cubicBezTo>
                <a:cubicBezTo>
                  <a:pt x="1165" y="1727"/>
                  <a:pt x="1172" y="1715"/>
                  <a:pt x="1180" y="1703"/>
                </a:cubicBezTo>
                <a:cubicBezTo>
                  <a:pt x="1189" y="1691"/>
                  <a:pt x="1198" y="1679"/>
                  <a:pt x="1207" y="1667"/>
                </a:cubicBezTo>
                <a:lnTo>
                  <a:pt x="1235" y="1629"/>
                </a:lnTo>
                <a:cubicBezTo>
                  <a:pt x="1245" y="1616"/>
                  <a:pt x="1254" y="1602"/>
                  <a:pt x="1265" y="1590"/>
                </a:cubicBezTo>
                <a:cubicBezTo>
                  <a:pt x="1286" y="1568"/>
                  <a:pt x="1304" y="1544"/>
                  <a:pt x="1321" y="1519"/>
                </a:cubicBezTo>
                <a:cubicBezTo>
                  <a:pt x="1347" y="1490"/>
                  <a:pt x="1375" y="1461"/>
                  <a:pt x="1396" y="1437"/>
                </a:cubicBezTo>
                <a:lnTo>
                  <a:pt x="1422" y="1407"/>
                </a:lnTo>
                <a:cubicBezTo>
                  <a:pt x="1427" y="1403"/>
                  <a:pt x="1430" y="1397"/>
                  <a:pt x="1433" y="1390"/>
                </a:cubicBezTo>
                <a:cubicBezTo>
                  <a:pt x="1466" y="1358"/>
                  <a:pt x="1481" y="1336"/>
                  <a:pt x="1504" y="1313"/>
                </a:cubicBezTo>
                <a:cubicBezTo>
                  <a:pt x="1516" y="1302"/>
                  <a:pt x="1528" y="1289"/>
                  <a:pt x="1544" y="1275"/>
                </a:cubicBezTo>
                <a:cubicBezTo>
                  <a:pt x="1551" y="1267"/>
                  <a:pt x="1561" y="1259"/>
                  <a:pt x="1571" y="1250"/>
                </a:cubicBezTo>
                <a:cubicBezTo>
                  <a:pt x="1582" y="1241"/>
                  <a:pt x="1594" y="1233"/>
                  <a:pt x="1608" y="1222"/>
                </a:cubicBezTo>
                <a:lnTo>
                  <a:pt x="1654" y="1186"/>
                </a:lnTo>
                <a:cubicBezTo>
                  <a:pt x="1652" y="1182"/>
                  <a:pt x="1641" y="1187"/>
                  <a:pt x="1621" y="1201"/>
                </a:cubicBezTo>
                <a:cubicBezTo>
                  <a:pt x="1589" y="1222"/>
                  <a:pt x="1559" y="1246"/>
                  <a:pt x="1530" y="1272"/>
                </a:cubicBezTo>
                <a:lnTo>
                  <a:pt x="1485" y="1308"/>
                </a:lnTo>
                <a:cubicBezTo>
                  <a:pt x="1453" y="1333"/>
                  <a:pt x="1424" y="1360"/>
                  <a:pt x="1393" y="1385"/>
                </a:cubicBezTo>
                <a:lnTo>
                  <a:pt x="1379" y="1392"/>
                </a:lnTo>
                <a:lnTo>
                  <a:pt x="1384" y="1381"/>
                </a:lnTo>
                <a:cubicBezTo>
                  <a:pt x="1413" y="1354"/>
                  <a:pt x="1441" y="1326"/>
                  <a:pt x="1466" y="1296"/>
                </a:cubicBezTo>
                <a:cubicBezTo>
                  <a:pt x="1470" y="1290"/>
                  <a:pt x="1462" y="1294"/>
                  <a:pt x="1452" y="1303"/>
                </a:cubicBezTo>
                <a:lnTo>
                  <a:pt x="1415" y="1334"/>
                </a:lnTo>
                <a:cubicBezTo>
                  <a:pt x="1393" y="1352"/>
                  <a:pt x="1367" y="1372"/>
                  <a:pt x="1349" y="1387"/>
                </a:cubicBezTo>
                <a:cubicBezTo>
                  <a:pt x="1332" y="1401"/>
                  <a:pt x="1320" y="1410"/>
                  <a:pt x="1322" y="1401"/>
                </a:cubicBezTo>
                <a:lnTo>
                  <a:pt x="1354" y="1369"/>
                </a:lnTo>
                <a:lnTo>
                  <a:pt x="1388" y="1340"/>
                </a:lnTo>
                <a:cubicBezTo>
                  <a:pt x="1410" y="1319"/>
                  <a:pt x="1431" y="1298"/>
                  <a:pt x="1454" y="1278"/>
                </a:cubicBezTo>
                <a:lnTo>
                  <a:pt x="1512" y="1228"/>
                </a:lnTo>
                <a:cubicBezTo>
                  <a:pt x="1515" y="1239"/>
                  <a:pt x="1616" y="1161"/>
                  <a:pt x="1683" y="1124"/>
                </a:cubicBezTo>
                <a:lnTo>
                  <a:pt x="1728" y="1079"/>
                </a:lnTo>
                <a:cubicBezTo>
                  <a:pt x="1768" y="1051"/>
                  <a:pt x="1775" y="1045"/>
                  <a:pt x="1776" y="1041"/>
                </a:cubicBezTo>
                <a:cubicBezTo>
                  <a:pt x="1799" y="1025"/>
                  <a:pt x="1819" y="1012"/>
                  <a:pt x="1840" y="999"/>
                </a:cubicBezTo>
                <a:cubicBezTo>
                  <a:pt x="1861" y="987"/>
                  <a:pt x="1881" y="977"/>
                  <a:pt x="1901" y="967"/>
                </a:cubicBezTo>
                <a:cubicBezTo>
                  <a:pt x="1910" y="968"/>
                  <a:pt x="1934" y="955"/>
                  <a:pt x="1964" y="939"/>
                </a:cubicBezTo>
                <a:cubicBezTo>
                  <a:pt x="1995" y="923"/>
                  <a:pt x="2032" y="903"/>
                  <a:pt x="2065" y="886"/>
                </a:cubicBezTo>
                <a:lnTo>
                  <a:pt x="2119" y="867"/>
                </a:lnTo>
                <a:lnTo>
                  <a:pt x="2121" y="871"/>
                </a:lnTo>
                <a:cubicBezTo>
                  <a:pt x="2087" y="890"/>
                  <a:pt x="2119" y="876"/>
                  <a:pt x="2152" y="862"/>
                </a:cubicBezTo>
                <a:cubicBezTo>
                  <a:pt x="2169" y="854"/>
                  <a:pt x="2186" y="846"/>
                  <a:pt x="2203" y="840"/>
                </a:cubicBezTo>
                <a:lnTo>
                  <a:pt x="2297" y="808"/>
                </a:lnTo>
                <a:lnTo>
                  <a:pt x="2391" y="781"/>
                </a:lnTo>
                <a:cubicBezTo>
                  <a:pt x="2422" y="771"/>
                  <a:pt x="2455" y="765"/>
                  <a:pt x="2487" y="757"/>
                </a:cubicBezTo>
                <a:lnTo>
                  <a:pt x="2534" y="746"/>
                </a:lnTo>
                <a:cubicBezTo>
                  <a:pt x="2550" y="742"/>
                  <a:pt x="2566" y="740"/>
                  <a:pt x="2582" y="737"/>
                </a:cubicBezTo>
                <a:lnTo>
                  <a:pt x="2640" y="723"/>
                </a:lnTo>
                <a:cubicBezTo>
                  <a:pt x="2641" y="721"/>
                  <a:pt x="2657" y="714"/>
                  <a:pt x="2693" y="708"/>
                </a:cubicBezTo>
                <a:lnTo>
                  <a:pt x="2692" y="704"/>
                </a:lnTo>
                <a:cubicBezTo>
                  <a:pt x="2647" y="710"/>
                  <a:pt x="2641" y="711"/>
                  <a:pt x="2656" y="704"/>
                </a:cubicBezTo>
                <a:cubicBezTo>
                  <a:pt x="2664" y="700"/>
                  <a:pt x="2668" y="698"/>
                  <a:pt x="2665" y="697"/>
                </a:cubicBezTo>
                <a:cubicBezTo>
                  <a:pt x="2655" y="697"/>
                  <a:pt x="2645" y="698"/>
                  <a:pt x="2635" y="700"/>
                </a:cubicBezTo>
                <a:lnTo>
                  <a:pt x="2641" y="694"/>
                </a:lnTo>
                <a:cubicBezTo>
                  <a:pt x="2583" y="702"/>
                  <a:pt x="2577" y="696"/>
                  <a:pt x="2566" y="692"/>
                </a:cubicBezTo>
                <a:cubicBezTo>
                  <a:pt x="2555" y="688"/>
                  <a:pt x="2555" y="681"/>
                  <a:pt x="2546" y="677"/>
                </a:cubicBezTo>
                <a:cubicBezTo>
                  <a:pt x="2539" y="674"/>
                  <a:pt x="2531" y="672"/>
                  <a:pt x="2523" y="672"/>
                </a:cubicBezTo>
                <a:cubicBezTo>
                  <a:pt x="2506" y="673"/>
                  <a:pt x="2489" y="674"/>
                  <a:pt x="2472" y="677"/>
                </a:cubicBezTo>
                <a:lnTo>
                  <a:pt x="2482" y="666"/>
                </a:lnTo>
                <a:cubicBezTo>
                  <a:pt x="2505" y="656"/>
                  <a:pt x="2503" y="652"/>
                  <a:pt x="2506" y="647"/>
                </a:cubicBezTo>
                <a:cubicBezTo>
                  <a:pt x="2508" y="642"/>
                  <a:pt x="2514" y="636"/>
                  <a:pt x="2551" y="624"/>
                </a:cubicBezTo>
                <a:cubicBezTo>
                  <a:pt x="2503" y="631"/>
                  <a:pt x="2507" y="626"/>
                  <a:pt x="2531" y="615"/>
                </a:cubicBezTo>
                <a:lnTo>
                  <a:pt x="2598" y="598"/>
                </a:lnTo>
                <a:cubicBezTo>
                  <a:pt x="2617" y="593"/>
                  <a:pt x="2636" y="589"/>
                  <a:pt x="2656" y="587"/>
                </a:cubicBezTo>
                <a:cubicBezTo>
                  <a:pt x="2681" y="582"/>
                  <a:pt x="2707" y="580"/>
                  <a:pt x="2734" y="580"/>
                </a:cubicBezTo>
                <a:lnTo>
                  <a:pt x="2739" y="585"/>
                </a:lnTo>
                <a:cubicBezTo>
                  <a:pt x="2770" y="578"/>
                  <a:pt x="2801" y="575"/>
                  <a:pt x="2832" y="571"/>
                </a:cubicBezTo>
                <a:lnTo>
                  <a:pt x="2864" y="565"/>
                </a:lnTo>
                <a:cubicBezTo>
                  <a:pt x="2878" y="563"/>
                  <a:pt x="2893" y="560"/>
                  <a:pt x="2908" y="559"/>
                </a:cubicBezTo>
                <a:lnTo>
                  <a:pt x="2952" y="556"/>
                </a:lnTo>
                <a:lnTo>
                  <a:pt x="3008" y="550"/>
                </a:lnTo>
                <a:cubicBezTo>
                  <a:pt x="3025" y="548"/>
                  <a:pt x="3040" y="546"/>
                  <a:pt x="3054" y="546"/>
                </a:cubicBezTo>
                <a:cubicBezTo>
                  <a:pt x="3081" y="543"/>
                  <a:pt x="3102" y="541"/>
                  <a:pt x="3119" y="538"/>
                </a:cubicBezTo>
                <a:cubicBezTo>
                  <a:pt x="3141" y="535"/>
                  <a:pt x="3163" y="530"/>
                  <a:pt x="3184" y="523"/>
                </a:cubicBezTo>
                <a:cubicBezTo>
                  <a:pt x="3219" y="517"/>
                  <a:pt x="3255" y="515"/>
                  <a:pt x="3291" y="517"/>
                </a:cubicBezTo>
                <a:cubicBezTo>
                  <a:pt x="3336" y="519"/>
                  <a:pt x="3389" y="525"/>
                  <a:pt x="3397" y="520"/>
                </a:cubicBezTo>
                <a:cubicBezTo>
                  <a:pt x="3410" y="519"/>
                  <a:pt x="3424" y="519"/>
                  <a:pt x="3439" y="519"/>
                </a:cubicBezTo>
                <a:cubicBezTo>
                  <a:pt x="3455" y="519"/>
                  <a:pt x="3471" y="521"/>
                  <a:pt x="3489" y="522"/>
                </a:cubicBezTo>
                <a:lnTo>
                  <a:pt x="3548" y="527"/>
                </a:lnTo>
                <a:lnTo>
                  <a:pt x="3581" y="530"/>
                </a:lnTo>
                <a:lnTo>
                  <a:pt x="3617" y="536"/>
                </a:lnTo>
                <a:cubicBezTo>
                  <a:pt x="3672" y="546"/>
                  <a:pt x="3678" y="550"/>
                  <a:pt x="3680" y="554"/>
                </a:cubicBezTo>
                <a:lnTo>
                  <a:pt x="3614" y="547"/>
                </a:lnTo>
                <a:cubicBezTo>
                  <a:pt x="3595" y="545"/>
                  <a:pt x="3576" y="543"/>
                  <a:pt x="3556" y="543"/>
                </a:cubicBezTo>
                <a:cubicBezTo>
                  <a:pt x="3495" y="543"/>
                  <a:pt x="3404" y="538"/>
                  <a:pt x="3456" y="555"/>
                </a:cubicBezTo>
                <a:cubicBezTo>
                  <a:pt x="3503" y="560"/>
                  <a:pt x="3551" y="562"/>
                  <a:pt x="3583" y="569"/>
                </a:cubicBezTo>
                <a:cubicBezTo>
                  <a:pt x="3616" y="575"/>
                  <a:pt x="3634" y="581"/>
                  <a:pt x="3624" y="585"/>
                </a:cubicBezTo>
                <a:cubicBezTo>
                  <a:pt x="3618" y="588"/>
                  <a:pt x="3635" y="592"/>
                  <a:pt x="3658" y="596"/>
                </a:cubicBezTo>
                <a:lnTo>
                  <a:pt x="3695" y="602"/>
                </a:lnTo>
                <a:cubicBezTo>
                  <a:pt x="3709" y="605"/>
                  <a:pt x="3720" y="608"/>
                  <a:pt x="3729" y="610"/>
                </a:cubicBezTo>
                <a:lnTo>
                  <a:pt x="3748" y="621"/>
                </a:lnTo>
                <a:cubicBezTo>
                  <a:pt x="3780" y="633"/>
                  <a:pt x="3707" y="618"/>
                  <a:pt x="3730" y="627"/>
                </a:cubicBezTo>
                <a:lnTo>
                  <a:pt x="3802" y="649"/>
                </a:lnTo>
                <a:cubicBezTo>
                  <a:pt x="3810" y="654"/>
                  <a:pt x="3819" y="659"/>
                  <a:pt x="3827" y="666"/>
                </a:cubicBezTo>
                <a:lnTo>
                  <a:pt x="3832" y="672"/>
                </a:lnTo>
                <a:cubicBezTo>
                  <a:pt x="3810" y="669"/>
                  <a:pt x="3771" y="663"/>
                  <a:pt x="3737" y="657"/>
                </a:cubicBezTo>
                <a:cubicBezTo>
                  <a:pt x="3719" y="654"/>
                  <a:pt x="3703" y="651"/>
                  <a:pt x="3690" y="650"/>
                </a:cubicBezTo>
                <a:cubicBezTo>
                  <a:pt x="3681" y="649"/>
                  <a:pt x="3672" y="649"/>
                  <a:pt x="3663" y="650"/>
                </a:cubicBezTo>
                <a:lnTo>
                  <a:pt x="3664" y="654"/>
                </a:lnTo>
                <a:cubicBezTo>
                  <a:pt x="3688" y="657"/>
                  <a:pt x="3712" y="663"/>
                  <a:pt x="3736" y="668"/>
                </a:cubicBezTo>
                <a:lnTo>
                  <a:pt x="3805" y="683"/>
                </a:lnTo>
                <a:cubicBezTo>
                  <a:pt x="3825" y="687"/>
                  <a:pt x="3842" y="692"/>
                  <a:pt x="3857" y="696"/>
                </a:cubicBezTo>
                <a:cubicBezTo>
                  <a:pt x="3886" y="704"/>
                  <a:pt x="3906" y="708"/>
                  <a:pt x="3918" y="711"/>
                </a:cubicBezTo>
                <a:cubicBezTo>
                  <a:pt x="3944" y="716"/>
                  <a:pt x="3943" y="711"/>
                  <a:pt x="3941" y="703"/>
                </a:cubicBezTo>
                <a:cubicBezTo>
                  <a:pt x="3947" y="704"/>
                  <a:pt x="3954" y="705"/>
                  <a:pt x="3961" y="707"/>
                </a:cubicBezTo>
                <a:cubicBezTo>
                  <a:pt x="4073" y="741"/>
                  <a:pt x="4182" y="785"/>
                  <a:pt x="4286" y="838"/>
                </a:cubicBezTo>
                <a:cubicBezTo>
                  <a:pt x="4305" y="851"/>
                  <a:pt x="4325" y="863"/>
                  <a:pt x="4346" y="874"/>
                </a:cubicBezTo>
                <a:lnTo>
                  <a:pt x="4398" y="910"/>
                </a:lnTo>
                <a:cubicBezTo>
                  <a:pt x="4446" y="938"/>
                  <a:pt x="4480" y="956"/>
                  <a:pt x="4502" y="967"/>
                </a:cubicBezTo>
                <a:cubicBezTo>
                  <a:pt x="4525" y="978"/>
                  <a:pt x="4535" y="982"/>
                  <a:pt x="4536" y="978"/>
                </a:cubicBezTo>
                <a:cubicBezTo>
                  <a:pt x="4538" y="974"/>
                  <a:pt x="4542" y="971"/>
                  <a:pt x="4545" y="968"/>
                </a:cubicBezTo>
                <a:lnTo>
                  <a:pt x="4548" y="968"/>
                </a:lnTo>
                <a:lnTo>
                  <a:pt x="4596" y="998"/>
                </a:lnTo>
                <a:cubicBezTo>
                  <a:pt x="4615" y="1010"/>
                  <a:pt x="4630" y="1020"/>
                  <a:pt x="4644" y="1029"/>
                </a:cubicBezTo>
                <a:cubicBezTo>
                  <a:pt x="4657" y="1037"/>
                  <a:pt x="4668" y="1043"/>
                  <a:pt x="4676" y="1047"/>
                </a:cubicBezTo>
                <a:lnTo>
                  <a:pt x="4678" y="1043"/>
                </a:lnTo>
                <a:cubicBezTo>
                  <a:pt x="4661" y="1031"/>
                  <a:pt x="4644" y="1017"/>
                  <a:pt x="4625" y="1006"/>
                </a:cubicBezTo>
                <a:cubicBezTo>
                  <a:pt x="4607" y="995"/>
                  <a:pt x="4590" y="984"/>
                  <a:pt x="4573" y="975"/>
                </a:cubicBezTo>
                <a:lnTo>
                  <a:pt x="4553" y="962"/>
                </a:lnTo>
                <a:cubicBezTo>
                  <a:pt x="4552" y="960"/>
                  <a:pt x="4550" y="958"/>
                  <a:pt x="4548" y="956"/>
                </a:cubicBezTo>
                <a:cubicBezTo>
                  <a:pt x="4537" y="942"/>
                  <a:pt x="4582" y="966"/>
                  <a:pt x="4635" y="996"/>
                </a:cubicBezTo>
                <a:cubicBezTo>
                  <a:pt x="4659" y="1014"/>
                  <a:pt x="4684" y="1029"/>
                  <a:pt x="4710" y="1043"/>
                </a:cubicBezTo>
                <a:cubicBezTo>
                  <a:pt x="4727" y="1054"/>
                  <a:pt x="4744" y="1064"/>
                  <a:pt x="4761" y="1076"/>
                </a:cubicBezTo>
                <a:lnTo>
                  <a:pt x="4767" y="1082"/>
                </a:lnTo>
                <a:lnTo>
                  <a:pt x="4838" y="1136"/>
                </a:lnTo>
                <a:cubicBezTo>
                  <a:pt x="4862" y="1155"/>
                  <a:pt x="4884" y="1175"/>
                  <a:pt x="4907" y="1193"/>
                </a:cubicBezTo>
                <a:cubicBezTo>
                  <a:pt x="4919" y="1204"/>
                  <a:pt x="4935" y="1216"/>
                  <a:pt x="4945" y="1224"/>
                </a:cubicBezTo>
                <a:cubicBezTo>
                  <a:pt x="4955" y="1232"/>
                  <a:pt x="4962" y="1237"/>
                  <a:pt x="4959" y="1232"/>
                </a:cubicBezTo>
                <a:cubicBezTo>
                  <a:pt x="4952" y="1219"/>
                  <a:pt x="4914" y="1189"/>
                  <a:pt x="4885" y="1164"/>
                </a:cubicBezTo>
                <a:cubicBezTo>
                  <a:pt x="4848" y="1133"/>
                  <a:pt x="4814" y="1112"/>
                  <a:pt x="4771" y="1077"/>
                </a:cubicBezTo>
                <a:cubicBezTo>
                  <a:pt x="4763" y="1071"/>
                  <a:pt x="4755" y="1065"/>
                  <a:pt x="4747" y="1058"/>
                </a:cubicBezTo>
                <a:cubicBezTo>
                  <a:pt x="4709" y="1030"/>
                  <a:pt x="4694" y="1017"/>
                  <a:pt x="4696" y="1014"/>
                </a:cubicBezTo>
                <a:lnTo>
                  <a:pt x="4736" y="1041"/>
                </a:lnTo>
                <a:lnTo>
                  <a:pt x="4756" y="1054"/>
                </a:lnTo>
                <a:lnTo>
                  <a:pt x="4776" y="1069"/>
                </a:lnTo>
                <a:lnTo>
                  <a:pt x="4805" y="1089"/>
                </a:lnTo>
                <a:cubicBezTo>
                  <a:pt x="4814" y="1093"/>
                  <a:pt x="4822" y="1099"/>
                  <a:pt x="4829" y="1106"/>
                </a:cubicBezTo>
                <a:lnTo>
                  <a:pt x="4829" y="1104"/>
                </a:lnTo>
                <a:lnTo>
                  <a:pt x="4860" y="1127"/>
                </a:lnTo>
                <a:lnTo>
                  <a:pt x="4885" y="1147"/>
                </a:lnTo>
                <a:cubicBezTo>
                  <a:pt x="4900" y="1159"/>
                  <a:pt x="4913" y="1168"/>
                  <a:pt x="4924" y="1175"/>
                </a:cubicBezTo>
                <a:cubicBezTo>
                  <a:pt x="4946" y="1191"/>
                  <a:pt x="4964" y="1201"/>
                  <a:pt x="4986" y="1219"/>
                </a:cubicBezTo>
                <a:cubicBezTo>
                  <a:pt x="4982" y="1208"/>
                  <a:pt x="5009" y="1228"/>
                  <a:pt x="5061" y="1274"/>
                </a:cubicBezTo>
                <a:cubicBezTo>
                  <a:pt x="5079" y="1290"/>
                  <a:pt x="5096" y="1307"/>
                  <a:pt x="5114" y="1323"/>
                </a:cubicBezTo>
                <a:cubicBezTo>
                  <a:pt x="5074" y="1272"/>
                  <a:pt x="5058" y="1249"/>
                  <a:pt x="5031" y="1215"/>
                </a:cubicBezTo>
                <a:lnTo>
                  <a:pt x="4999" y="1181"/>
                </a:lnTo>
                <a:lnTo>
                  <a:pt x="5032" y="1203"/>
                </a:lnTo>
                <a:cubicBezTo>
                  <a:pt x="5038" y="1208"/>
                  <a:pt x="5044" y="1212"/>
                  <a:pt x="5050" y="1217"/>
                </a:cubicBezTo>
                <a:cubicBezTo>
                  <a:pt x="5024" y="1189"/>
                  <a:pt x="4996" y="1162"/>
                  <a:pt x="4966" y="1137"/>
                </a:cubicBezTo>
                <a:lnTo>
                  <a:pt x="4946" y="1114"/>
                </a:lnTo>
                <a:cubicBezTo>
                  <a:pt x="4955" y="1121"/>
                  <a:pt x="4967" y="1130"/>
                  <a:pt x="4980" y="1141"/>
                </a:cubicBezTo>
                <a:cubicBezTo>
                  <a:pt x="4993" y="1152"/>
                  <a:pt x="5007" y="1163"/>
                  <a:pt x="5018" y="1175"/>
                </a:cubicBezTo>
                <a:cubicBezTo>
                  <a:pt x="5032" y="1190"/>
                  <a:pt x="5048" y="1203"/>
                  <a:pt x="5066" y="1213"/>
                </a:cubicBezTo>
                <a:cubicBezTo>
                  <a:pt x="5071" y="1209"/>
                  <a:pt x="4998" y="1143"/>
                  <a:pt x="4963" y="1112"/>
                </a:cubicBezTo>
                <a:lnTo>
                  <a:pt x="4954" y="1082"/>
                </a:lnTo>
                <a:cubicBezTo>
                  <a:pt x="4919" y="1050"/>
                  <a:pt x="4872" y="1017"/>
                  <a:pt x="4845" y="993"/>
                </a:cubicBezTo>
                <a:cubicBezTo>
                  <a:pt x="4822" y="972"/>
                  <a:pt x="4792" y="950"/>
                  <a:pt x="4760" y="928"/>
                </a:cubicBezTo>
                <a:lnTo>
                  <a:pt x="4713" y="893"/>
                </a:lnTo>
                <a:lnTo>
                  <a:pt x="4664" y="861"/>
                </a:lnTo>
                <a:cubicBezTo>
                  <a:pt x="4601" y="818"/>
                  <a:pt x="4545" y="785"/>
                  <a:pt x="4533" y="768"/>
                </a:cubicBezTo>
                <a:cubicBezTo>
                  <a:pt x="4517" y="759"/>
                  <a:pt x="4501" y="749"/>
                  <a:pt x="4484" y="740"/>
                </a:cubicBezTo>
                <a:cubicBezTo>
                  <a:pt x="4501" y="749"/>
                  <a:pt x="4517" y="759"/>
                  <a:pt x="4533" y="768"/>
                </a:cubicBezTo>
                <a:cubicBezTo>
                  <a:pt x="4543" y="771"/>
                  <a:pt x="4536" y="766"/>
                  <a:pt x="4523" y="757"/>
                </a:cubicBezTo>
                <a:cubicBezTo>
                  <a:pt x="4509" y="748"/>
                  <a:pt x="4489" y="735"/>
                  <a:pt x="4470" y="725"/>
                </a:cubicBezTo>
                <a:cubicBezTo>
                  <a:pt x="4454" y="715"/>
                  <a:pt x="4446" y="708"/>
                  <a:pt x="4431" y="698"/>
                </a:cubicBezTo>
                <a:cubicBezTo>
                  <a:pt x="4424" y="693"/>
                  <a:pt x="4415" y="688"/>
                  <a:pt x="4404" y="682"/>
                </a:cubicBezTo>
                <a:cubicBezTo>
                  <a:pt x="4389" y="673"/>
                  <a:pt x="4374" y="665"/>
                  <a:pt x="4358" y="658"/>
                </a:cubicBezTo>
                <a:cubicBezTo>
                  <a:pt x="4362" y="654"/>
                  <a:pt x="4339" y="641"/>
                  <a:pt x="4303" y="622"/>
                </a:cubicBezTo>
                <a:cubicBezTo>
                  <a:pt x="4285" y="613"/>
                  <a:pt x="4264" y="602"/>
                  <a:pt x="4241" y="592"/>
                </a:cubicBezTo>
                <a:lnTo>
                  <a:pt x="4168" y="562"/>
                </a:lnTo>
                <a:cubicBezTo>
                  <a:pt x="4154" y="557"/>
                  <a:pt x="4140" y="551"/>
                  <a:pt x="4126" y="546"/>
                </a:cubicBezTo>
                <a:lnTo>
                  <a:pt x="4085" y="531"/>
                </a:lnTo>
                <a:lnTo>
                  <a:pt x="4005" y="502"/>
                </a:lnTo>
                <a:lnTo>
                  <a:pt x="3927" y="478"/>
                </a:lnTo>
                <a:cubicBezTo>
                  <a:pt x="3902" y="470"/>
                  <a:pt x="3878" y="461"/>
                  <a:pt x="3854" y="454"/>
                </a:cubicBezTo>
                <a:lnTo>
                  <a:pt x="3792" y="437"/>
                </a:lnTo>
                <a:cubicBezTo>
                  <a:pt x="3794" y="435"/>
                  <a:pt x="3805" y="434"/>
                  <a:pt x="3730" y="417"/>
                </a:cubicBezTo>
                <a:lnTo>
                  <a:pt x="3641" y="400"/>
                </a:lnTo>
                <a:lnTo>
                  <a:pt x="3638" y="399"/>
                </a:lnTo>
                <a:cubicBezTo>
                  <a:pt x="3616" y="391"/>
                  <a:pt x="3592" y="387"/>
                  <a:pt x="3568" y="385"/>
                </a:cubicBezTo>
                <a:lnTo>
                  <a:pt x="3540" y="381"/>
                </a:lnTo>
                <a:cubicBezTo>
                  <a:pt x="3528" y="375"/>
                  <a:pt x="3463" y="361"/>
                  <a:pt x="3568" y="371"/>
                </a:cubicBezTo>
                <a:cubicBezTo>
                  <a:pt x="3565" y="366"/>
                  <a:pt x="3589" y="363"/>
                  <a:pt x="3472" y="348"/>
                </a:cubicBezTo>
                <a:cubicBezTo>
                  <a:pt x="3442" y="345"/>
                  <a:pt x="3405" y="344"/>
                  <a:pt x="3369" y="342"/>
                </a:cubicBezTo>
                <a:lnTo>
                  <a:pt x="3318" y="340"/>
                </a:lnTo>
                <a:cubicBezTo>
                  <a:pt x="3302" y="339"/>
                  <a:pt x="3288" y="341"/>
                  <a:pt x="3277" y="341"/>
                </a:cubicBezTo>
                <a:cubicBezTo>
                  <a:pt x="3246" y="344"/>
                  <a:pt x="3209" y="342"/>
                  <a:pt x="3168" y="344"/>
                </a:cubicBezTo>
                <a:cubicBezTo>
                  <a:pt x="3127" y="346"/>
                  <a:pt x="3082" y="346"/>
                  <a:pt x="3035" y="346"/>
                </a:cubicBezTo>
                <a:cubicBezTo>
                  <a:pt x="3029" y="342"/>
                  <a:pt x="3044" y="338"/>
                  <a:pt x="3101" y="335"/>
                </a:cubicBezTo>
                <a:cubicBezTo>
                  <a:pt x="3132" y="333"/>
                  <a:pt x="3181" y="330"/>
                  <a:pt x="3138" y="328"/>
                </a:cubicBezTo>
                <a:cubicBezTo>
                  <a:pt x="3104" y="327"/>
                  <a:pt x="3070" y="329"/>
                  <a:pt x="3037" y="332"/>
                </a:cubicBezTo>
                <a:cubicBezTo>
                  <a:pt x="3014" y="333"/>
                  <a:pt x="2990" y="338"/>
                  <a:pt x="2967" y="341"/>
                </a:cubicBezTo>
                <a:lnTo>
                  <a:pt x="2909" y="345"/>
                </a:lnTo>
                <a:cubicBezTo>
                  <a:pt x="2889" y="346"/>
                  <a:pt x="2870" y="348"/>
                  <a:pt x="2850" y="350"/>
                </a:cubicBezTo>
                <a:lnTo>
                  <a:pt x="2733" y="365"/>
                </a:lnTo>
                <a:lnTo>
                  <a:pt x="2697" y="356"/>
                </a:lnTo>
                <a:cubicBezTo>
                  <a:pt x="2659" y="363"/>
                  <a:pt x="2620" y="368"/>
                  <a:pt x="2581" y="376"/>
                </a:cubicBezTo>
                <a:cubicBezTo>
                  <a:pt x="2543" y="384"/>
                  <a:pt x="2504" y="393"/>
                  <a:pt x="2464" y="402"/>
                </a:cubicBezTo>
                <a:cubicBezTo>
                  <a:pt x="2422" y="422"/>
                  <a:pt x="2377" y="436"/>
                  <a:pt x="2331" y="446"/>
                </a:cubicBezTo>
                <a:cubicBezTo>
                  <a:pt x="2282" y="458"/>
                  <a:pt x="2163" y="499"/>
                  <a:pt x="2235" y="466"/>
                </a:cubicBezTo>
                <a:cubicBezTo>
                  <a:pt x="2263" y="458"/>
                  <a:pt x="2290" y="448"/>
                  <a:pt x="2317" y="440"/>
                </a:cubicBezTo>
                <a:cubicBezTo>
                  <a:pt x="2344" y="433"/>
                  <a:pt x="2371" y="424"/>
                  <a:pt x="2398" y="415"/>
                </a:cubicBezTo>
                <a:cubicBezTo>
                  <a:pt x="2396" y="413"/>
                  <a:pt x="2401" y="409"/>
                  <a:pt x="2365" y="418"/>
                </a:cubicBezTo>
                <a:cubicBezTo>
                  <a:pt x="2348" y="416"/>
                  <a:pt x="2331" y="418"/>
                  <a:pt x="2315" y="423"/>
                </a:cubicBezTo>
                <a:cubicBezTo>
                  <a:pt x="2288" y="428"/>
                  <a:pt x="2255" y="438"/>
                  <a:pt x="2226" y="445"/>
                </a:cubicBezTo>
                <a:cubicBezTo>
                  <a:pt x="2170" y="464"/>
                  <a:pt x="2136" y="476"/>
                  <a:pt x="2108" y="485"/>
                </a:cubicBezTo>
                <a:cubicBezTo>
                  <a:pt x="2081" y="494"/>
                  <a:pt x="2060" y="499"/>
                  <a:pt x="2033" y="508"/>
                </a:cubicBezTo>
                <a:lnTo>
                  <a:pt x="2031" y="501"/>
                </a:lnTo>
                <a:cubicBezTo>
                  <a:pt x="2096" y="475"/>
                  <a:pt x="2111" y="467"/>
                  <a:pt x="2121" y="459"/>
                </a:cubicBezTo>
                <a:cubicBezTo>
                  <a:pt x="2126" y="455"/>
                  <a:pt x="2132" y="451"/>
                  <a:pt x="2138" y="447"/>
                </a:cubicBezTo>
                <a:cubicBezTo>
                  <a:pt x="2153" y="439"/>
                  <a:pt x="2169" y="433"/>
                  <a:pt x="2185" y="427"/>
                </a:cubicBezTo>
                <a:cubicBezTo>
                  <a:pt x="2254" y="400"/>
                  <a:pt x="2282" y="381"/>
                  <a:pt x="2354" y="357"/>
                </a:cubicBezTo>
                <a:cubicBezTo>
                  <a:pt x="2500" y="304"/>
                  <a:pt x="2651" y="270"/>
                  <a:pt x="2806" y="254"/>
                </a:cubicBezTo>
                <a:cubicBezTo>
                  <a:pt x="2925" y="240"/>
                  <a:pt x="3029" y="232"/>
                  <a:pt x="3135" y="227"/>
                </a:cubicBezTo>
                <a:close/>
                <a:moveTo>
                  <a:pt x="3641" y="193"/>
                </a:moveTo>
                <a:cubicBezTo>
                  <a:pt x="3641" y="196"/>
                  <a:pt x="3631" y="197"/>
                  <a:pt x="3641" y="201"/>
                </a:cubicBezTo>
                <a:cubicBezTo>
                  <a:pt x="3631" y="197"/>
                  <a:pt x="3641" y="196"/>
                  <a:pt x="3641" y="193"/>
                </a:cubicBezTo>
                <a:close/>
                <a:moveTo>
                  <a:pt x="3179" y="192"/>
                </a:moveTo>
                <a:cubicBezTo>
                  <a:pt x="3191" y="191"/>
                  <a:pt x="3203" y="192"/>
                  <a:pt x="3214" y="193"/>
                </a:cubicBezTo>
                <a:cubicBezTo>
                  <a:pt x="3233" y="198"/>
                  <a:pt x="3158" y="195"/>
                  <a:pt x="3116" y="198"/>
                </a:cubicBezTo>
                <a:lnTo>
                  <a:pt x="3128" y="194"/>
                </a:lnTo>
                <a:cubicBezTo>
                  <a:pt x="3143" y="194"/>
                  <a:pt x="3162" y="192"/>
                  <a:pt x="3179" y="192"/>
                </a:cubicBezTo>
                <a:close/>
                <a:moveTo>
                  <a:pt x="2119" y="186"/>
                </a:moveTo>
                <a:lnTo>
                  <a:pt x="2101" y="193"/>
                </a:lnTo>
                <a:lnTo>
                  <a:pt x="2092" y="197"/>
                </a:lnTo>
                <a:cubicBezTo>
                  <a:pt x="2025" y="224"/>
                  <a:pt x="1981" y="247"/>
                  <a:pt x="1971" y="257"/>
                </a:cubicBezTo>
                <a:cubicBezTo>
                  <a:pt x="1970" y="259"/>
                  <a:pt x="1969" y="260"/>
                  <a:pt x="1970" y="261"/>
                </a:cubicBezTo>
                <a:cubicBezTo>
                  <a:pt x="1970" y="260"/>
                  <a:pt x="1971" y="259"/>
                  <a:pt x="1972" y="257"/>
                </a:cubicBezTo>
                <a:lnTo>
                  <a:pt x="1972" y="257"/>
                </a:lnTo>
                <a:cubicBezTo>
                  <a:pt x="1981" y="247"/>
                  <a:pt x="2024" y="225"/>
                  <a:pt x="2092" y="197"/>
                </a:cubicBezTo>
                <a:lnTo>
                  <a:pt x="2101" y="193"/>
                </a:lnTo>
                <a:lnTo>
                  <a:pt x="2119" y="186"/>
                </a:lnTo>
                <a:close/>
                <a:moveTo>
                  <a:pt x="3847" y="73"/>
                </a:moveTo>
                <a:cubicBezTo>
                  <a:pt x="3976" y="104"/>
                  <a:pt x="4048" y="132"/>
                  <a:pt x="4081" y="150"/>
                </a:cubicBezTo>
                <a:lnTo>
                  <a:pt x="3916" y="100"/>
                </a:lnTo>
                <a:cubicBezTo>
                  <a:pt x="3892" y="93"/>
                  <a:pt x="3869" y="84"/>
                  <a:pt x="3847" y="73"/>
                </a:cubicBezTo>
                <a:close/>
                <a:moveTo>
                  <a:pt x="3125" y="0"/>
                </a:moveTo>
                <a:cubicBezTo>
                  <a:pt x="3146" y="0"/>
                  <a:pt x="3160" y="1"/>
                  <a:pt x="3160" y="4"/>
                </a:cubicBezTo>
                <a:cubicBezTo>
                  <a:pt x="3160" y="9"/>
                  <a:pt x="3072" y="10"/>
                  <a:pt x="3019" y="11"/>
                </a:cubicBezTo>
                <a:cubicBezTo>
                  <a:pt x="2986" y="12"/>
                  <a:pt x="2948" y="17"/>
                  <a:pt x="2913" y="19"/>
                </a:cubicBezTo>
                <a:cubicBezTo>
                  <a:pt x="2887" y="21"/>
                  <a:pt x="2861" y="22"/>
                  <a:pt x="2834" y="21"/>
                </a:cubicBezTo>
                <a:lnTo>
                  <a:pt x="2685" y="40"/>
                </a:lnTo>
                <a:lnTo>
                  <a:pt x="2680" y="41"/>
                </a:lnTo>
                <a:lnTo>
                  <a:pt x="2685" y="39"/>
                </a:lnTo>
                <a:cubicBezTo>
                  <a:pt x="2517" y="60"/>
                  <a:pt x="2374" y="102"/>
                  <a:pt x="2224" y="148"/>
                </a:cubicBezTo>
                <a:lnTo>
                  <a:pt x="2225" y="148"/>
                </a:lnTo>
                <a:lnTo>
                  <a:pt x="2224" y="149"/>
                </a:lnTo>
                <a:lnTo>
                  <a:pt x="2235" y="149"/>
                </a:lnTo>
                <a:lnTo>
                  <a:pt x="2228" y="154"/>
                </a:lnTo>
                <a:cubicBezTo>
                  <a:pt x="2233" y="151"/>
                  <a:pt x="2236" y="150"/>
                  <a:pt x="2236" y="149"/>
                </a:cubicBezTo>
                <a:lnTo>
                  <a:pt x="2235" y="149"/>
                </a:lnTo>
                <a:lnTo>
                  <a:pt x="2236" y="148"/>
                </a:lnTo>
                <a:lnTo>
                  <a:pt x="2225" y="148"/>
                </a:lnTo>
                <a:lnTo>
                  <a:pt x="2448" y="84"/>
                </a:lnTo>
                <a:lnTo>
                  <a:pt x="2680" y="41"/>
                </a:lnTo>
                <a:lnTo>
                  <a:pt x="2581" y="62"/>
                </a:lnTo>
                <a:cubicBezTo>
                  <a:pt x="2561" y="66"/>
                  <a:pt x="2539" y="69"/>
                  <a:pt x="2517" y="74"/>
                </a:cubicBezTo>
                <a:lnTo>
                  <a:pt x="2449" y="88"/>
                </a:lnTo>
                <a:lnTo>
                  <a:pt x="2510" y="113"/>
                </a:lnTo>
                <a:cubicBezTo>
                  <a:pt x="2482" y="120"/>
                  <a:pt x="2454" y="126"/>
                  <a:pt x="2426" y="129"/>
                </a:cubicBezTo>
                <a:cubicBezTo>
                  <a:pt x="2414" y="131"/>
                  <a:pt x="2402" y="132"/>
                  <a:pt x="2386" y="136"/>
                </a:cubicBezTo>
                <a:cubicBezTo>
                  <a:pt x="2370" y="140"/>
                  <a:pt x="2351" y="146"/>
                  <a:pt x="2326" y="154"/>
                </a:cubicBezTo>
                <a:cubicBezTo>
                  <a:pt x="2290" y="165"/>
                  <a:pt x="2254" y="174"/>
                  <a:pt x="2218" y="184"/>
                </a:cubicBezTo>
                <a:cubicBezTo>
                  <a:pt x="2182" y="195"/>
                  <a:pt x="2147" y="207"/>
                  <a:pt x="2113" y="222"/>
                </a:cubicBezTo>
                <a:cubicBezTo>
                  <a:pt x="2135" y="216"/>
                  <a:pt x="2141" y="216"/>
                  <a:pt x="2132" y="220"/>
                </a:cubicBezTo>
                <a:cubicBezTo>
                  <a:pt x="2122" y="225"/>
                  <a:pt x="2097" y="233"/>
                  <a:pt x="2057" y="250"/>
                </a:cubicBezTo>
                <a:lnTo>
                  <a:pt x="1966" y="285"/>
                </a:lnTo>
                <a:cubicBezTo>
                  <a:pt x="1935" y="297"/>
                  <a:pt x="1906" y="311"/>
                  <a:pt x="1877" y="324"/>
                </a:cubicBezTo>
                <a:lnTo>
                  <a:pt x="1848" y="338"/>
                </a:lnTo>
                <a:lnTo>
                  <a:pt x="1810" y="362"/>
                </a:lnTo>
                <a:lnTo>
                  <a:pt x="1817" y="362"/>
                </a:lnTo>
                <a:lnTo>
                  <a:pt x="1661" y="449"/>
                </a:lnTo>
                <a:cubicBezTo>
                  <a:pt x="1636" y="464"/>
                  <a:pt x="1610" y="479"/>
                  <a:pt x="1583" y="493"/>
                </a:cubicBezTo>
                <a:lnTo>
                  <a:pt x="1543" y="514"/>
                </a:lnTo>
                <a:cubicBezTo>
                  <a:pt x="1530" y="522"/>
                  <a:pt x="1517" y="529"/>
                  <a:pt x="1503" y="536"/>
                </a:cubicBezTo>
                <a:cubicBezTo>
                  <a:pt x="1495" y="541"/>
                  <a:pt x="1475" y="552"/>
                  <a:pt x="1454" y="565"/>
                </a:cubicBezTo>
                <a:lnTo>
                  <a:pt x="1422" y="585"/>
                </a:lnTo>
                <a:cubicBezTo>
                  <a:pt x="1412" y="591"/>
                  <a:pt x="1401" y="599"/>
                  <a:pt x="1392" y="605"/>
                </a:cubicBezTo>
                <a:cubicBezTo>
                  <a:pt x="1343" y="640"/>
                  <a:pt x="1294" y="674"/>
                  <a:pt x="1248" y="712"/>
                </a:cubicBezTo>
                <a:cubicBezTo>
                  <a:pt x="1230" y="729"/>
                  <a:pt x="1207" y="747"/>
                  <a:pt x="1181" y="772"/>
                </a:cubicBezTo>
                <a:cubicBezTo>
                  <a:pt x="1155" y="796"/>
                  <a:pt x="1123" y="825"/>
                  <a:pt x="1085" y="858"/>
                </a:cubicBezTo>
                <a:cubicBezTo>
                  <a:pt x="1024" y="918"/>
                  <a:pt x="953" y="986"/>
                  <a:pt x="888" y="1058"/>
                </a:cubicBezTo>
                <a:lnTo>
                  <a:pt x="863" y="1085"/>
                </a:lnTo>
                <a:cubicBezTo>
                  <a:pt x="854" y="1094"/>
                  <a:pt x="847" y="1103"/>
                  <a:pt x="839" y="1112"/>
                </a:cubicBezTo>
                <a:lnTo>
                  <a:pt x="792" y="1167"/>
                </a:lnTo>
                <a:cubicBezTo>
                  <a:pt x="762" y="1203"/>
                  <a:pt x="735" y="1240"/>
                  <a:pt x="710" y="1274"/>
                </a:cubicBezTo>
                <a:cubicBezTo>
                  <a:pt x="678" y="1317"/>
                  <a:pt x="633" y="1377"/>
                  <a:pt x="594" y="1430"/>
                </a:cubicBezTo>
                <a:cubicBezTo>
                  <a:pt x="560" y="1480"/>
                  <a:pt x="530" y="1525"/>
                  <a:pt x="507" y="1566"/>
                </a:cubicBezTo>
                <a:cubicBezTo>
                  <a:pt x="484" y="1607"/>
                  <a:pt x="466" y="1642"/>
                  <a:pt x="453" y="1669"/>
                </a:cubicBezTo>
                <a:cubicBezTo>
                  <a:pt x="447" y="1682"/>
                  <a:pt x="442" y="1693"/>
                  <a:pt x="438" y="1702"/>
                </a:cubicBezTo>
                <a:cubicBezTo>
                  <a:pt x="436" y="1708"/>
                  <a:pt x="434" y="1714"/>
                  <a:pt x="433" y="1721"/>
                </a:cubicBezTo>
                <a:cubicBezTo>
                  <a:pt x="432" y="1729"/>
                  <a:pt x="437" y="1725"/>
                  <a:pt x="449" y="1708"/>
                </a:cubicBezTo>
                <a:cubicBezTo>
                  <a:pt x="476" y="1666"/>
                  <a:pt x="501" y="1621"/>
                  <a:pt x="527" y="1584"/>
                </a:cubicBezTo>
                <a:cubicBezTo>
                  <a:pt x="553" y="1547"/>
                  <a:pt x="576" y="1516"/>
                  <a:pt x="593" y="1496"/>
                </a:cubicBezTo>
                <a:cubicBezTo>
                  <a:pt x="601" y="1484"/>
                  <a:pt x="609" y="1473"/>
                  <a:pt x="616" y="1462"/>
                </a:cubicBezTo>
                <a:lnTo>
                  <a:pt x="638" y="1434"/>
                </a:lnTo>
                <a:cubicBezTo>
                  <a:pt x="652" y="1415"/>
                  <a:pt x="665" y="1399"/>
                  <a:pt x="677" y="1384"/>
                </a:cubicBezTo>
                <a:cubicBezTo>
                  <a:pt x="688" y="1370"/>
                  <a:pt x="698" y="1358"/>
                  <a:pt x="707" y="1348"/>
                </a:cubicBezTo>
                <a:cubicBezTo>
                  <a:pt x="716" y="1339"/>
                  <a:pt x="724" y="1332"/>
                  <a:pt x="729" y="1327"/>
                </a:cubicBezTo>
                <a:cubicBezTo>
                  <a:pt x="740" y="1318"/>
                  <a:pt x="745" y="1318"/>
                  <a:pt x="740" y="1329"/>
                </a:cubicBezTo>
                <a:cubicBezTo>
                  <a:pt x="735" y="1340"/>
                  <a:pt x="721" y="1361"/>
                  <a:pt x="701" y="1395"/>
                </a:cubicBezTo>
                <a:cubicBezTo>
                  <a:pt x="666" y="1452"/>
                  <a:pt x="678" y="1441"/>
                  <a:pt x="728" y="1374"/>
                </a:cubicBezTo>
                <a:cubicBezTo>
                  <a:pt x="759" y="1331"/>
                  <a:pt x="790" y="1288"/>
                  <a:pt x="826" y="1247"/>
                </a:cubicBezTo>
                <a:cubicBezTo>
                  <a:pt x="861" y="1205"/>
                  <a:pt x="896" y="1165"/>
                  <a:pt x="933" y="1125"/>
                </a:cubicBezTo>
                <a:cubicBezTo>
                  <a:pt x="982" y="1075"/>
                  <a:pt x="1009" y="1038"/>
                  <a:pt x="1054" y="995"/>
                </a:cubicBezTo>
                <a:cubicBezTo>
                  <a:pt x="1070" y="977"/>
                  <a:pt x="1093" y="953"/>
                  <a:pt x="1119" y="927"/>
                </a:cubicBezTo>
                <a:lnTo>
                  <a:pt x="1203" y="850"/>
                </a:lnTo>
                <a:lnTo>
                  <a:pt x="1223" y="830"/>
                </a:lnTo>
                <a:lnTo>
                  <a:pt x="1245" y="810"/>
                </a:lnTo>
                <a:lnTo>
                  <a:pt x="1289" y="771"/>
                </a:lnTo>
                <a:lnTo>
                  <a:pt x="1311" y="741"/>
                </a:lnTo>
                <a:cubicBezTo>
                  <a:pt x="1307" y="740"/>
                  <a:pt x="1312" y="733"/>
                  <a:pt x="1323" y="724"/>
                </a:cubicBezTo>
                <a:cubicBezTo>
                  <a:pt x="1333" y="715"/>
                  <a:pt x="1350" y="703"/>
                  <a:pt x="1369" y="689"/>
                </a:cubicBezTo>
                <a:cubicBezTo>
                  <a:pt x="1407" y="662"/>
                  <a:pt x="1453" y="629"/>
                  <a:pt x="1484" y="609"/>
                </a:cubicBezTo>
                <a:cubicBezTo>
                  <a:pt x="1589" y="542"/>
                  <a:pt x="1740" y="461"/>
                  <a:pt x="1809" y="438"/>
                </a:cubicBezTo>
                <a:lnTo>
                  <a:pt x="1838" y="424"/>
                </a:lnTo>
                <a:lnTo>
                  <a:pt x="1868" y="411"/>
                </a:lnTo>
                <a:lnTo>
                  <a:pt x="1928" y="386"/>
                </a:lnTo>
                <a:lnTo>
                  <a:pt x="1972" y="366"/>
                </a:lnTo>
                <a:cubicBezTo>
                  <a:pt x="1986" y="361"/>
                  <a:pt x="1998" y="357"/>
                  <a:pt x="2007" y="353"/>
                </a:cubicBezTo>
                <a:cubicBezTo>
                  <a:pt x="2018" y="348"/>
                  <a:pt x="2030" y="346"/>
                  <a:pt x="2042" y="345"/>
                </a:cubicBezTo>
                <a:lnTo>
                  <a:pt x="2093" y="325"/>
                </a:lnTo>
                <a:lnTo>
                  <a:pt x="2118" y="315"/>
                </a:lnTo>
                <a:lnTo>
                  <a:pt x="2143" y="307"/>
                </a:lnTo>
                <a:cubicBezTo>
                  <a:pt x="2166" y="296"/>
                  <a:pt x="2190" y="288"/>
                  <a:pt x="2215" y="283"/>
                </a:cubicBezTo>
                <a:cubicBezTo>
                  <a:pt x="2232" y="279"/>
                  <a:pt x="2249" y="273"/>
                  <a:pt x="2266" y="269"/>
                </a:cubicBezTo>
                <a:lnTo>
                  <a:pt x="2317" y="256"/>
                </a:lnTo>
                <a:lnTo>
                  <a:pt x="2398" y="235"/>
                </a:lnTo>
                <a:cubicBezTo>
                  <a:pt x="2424" y="228"/>
                  <a:pt x="2451" y="223"/>
                  <a:pt x="2478" y="217"/>
                </a:cubicBezTo>
                <a:lnTo>
                  <a:pt x="2558" y="200"/>
                </a:lnTo>
                <a:lnTo>
                  <a:pt x="2637" y="188"/>
                </a:lnTo>
                <a:cubicBezTo>
                  <a:pt x="2665" y="184"/>
                  <a:pt x="2693" y="178"/>
                  <a:pt x="2720" y="175"/>
                </a:cubicBezTo>
                <a:lnTo>
                  <a:pt x="2801" y="165"/>
                </a:lnTo>
                <a:cubicBezTo>
                  <a:pt x="2854" y="157"/>
                  <a:pt x="2904" y="153"/>
                  <a:pt x="2954" y="147"/>
                </a:cubicBezTo>
                <a:cubicBezTo>
                  <a:pt x="2968" y="144"/>
                  <a:pt x="2984" y="142"/>
                  <a:pt x="3002" y="140"/>
                </a:cubicBezTo>
                <a:cubicBezTo>
                  <a:pt x="3019" y="138"/>
                  <a:pt x="3038" y="137"/>
                  <a:pt x="3058" y="137"/>
                </a:cubicBezTo>
                <a:cubicBezTo>
                  <a:pt x="3098" y="135"/>
                  <a:pt x="3141" y="135"/>
                  <a:pt x="3179" y="135"/>
                </a:cubicBezTo>
                <a:lnTo>
                  <a:pt x="3265" y="139"/>
                </a:lnTo>
                <a:cubicBezTo>
                  <a:pt x="3293" y="140"/>
                  <a:pt x="3323" y="140"/>
                  <a:pt x="3353" y="143"/>
                </a:cubicBezTo>
                <a:cubicBezTo>
                  <a:pt x="3379" y="148"/>
                  <a:pt x="3380" y="151"/>
                  <a:pt x="3400" y="157"/>
                </a:cubicBezTo>
                <a:cubicBezTo>
                  <a:pt x="3420" y="163"/>
                  <a:pt x="3460" y="165"/>
                  <a:pt x="3560" y="177"/>
                </a:cubicBezTo>
                <a:cubicBezTo>
                  <a:pt x="3563" y="171"/>
                  <a:pt x="3628" y="177"/>
                  <a:pt x="3705" y="193"/>
                </a:cubicBezTo>
                <a:lnTo>
                  <a:pt x="3748" y="205"/>
                </a:lnTo>
                <a:cubicBezTo>
                  <a:pt x="3781" y="210"/>
                  <a:pt x="3807" y="216"/>
                  <a:pt x="3828" y="219"/>
                </a:cubicBezTo>
                <a:cubicBezTo>
                  <a:pt x="3849" y="223"/>
                  <a:pt x="3868" y="225"/>
                  <a:pt x="3883" y="228"/>
                </a:cubicBezTo>
                <a:cubicBezTo>
                  <a:pt x="3898" y="230"/>
                  <a:pt x="3914" y="232"/>
                  <a:pt x="3932" y="237"/>
                </a:cubicBezTo>
                <a:cubicBezTo>
                  <a:pt x="3949" y="242"/>
                  <a:pt x="3968" y="247"/>
                  <a:pt x="3987" y="254"/>
                </a:cubicBezTo>
                <a:cubicBezTo>
                  <a:pt x="4017" y="264"/>
                  <a:pt x="4036" y="272"/>
                  <a:pt x="4012" y="267"/>
                </a:cubicBezTo>
                <a:cubicBezTo>
                  <a:pt x="3934" y="250"/>
                  <a:pt x="3979" y="270"/>
                  <a:pt x="3914" y="258"/>
                </a:cubicBezTo>
                <a:cubicBezTo>
                  <a:pt x="3842" y="242"/>
                  <a:pt x="3825" y="240"/>
                  <a:pt x="3878" y="256"/>
                </a:cubicBezTo>
                <a:lnTo>
                  <a:pt x="3874" y="262"/>
                </a:lnTo>
                <a:lnTo>
                  <a:pt x="3805" y="248"/>
                </a:lnTo>
                <a:cubicBezTo>
                  <a:pt x="3794" y="245"/>
                  <a:pt x="3782" y="243"/>
                  <a:pt x="3771" y="241"/>
                </a:cubicBezTo>
                <a:lnTo>
                  <a:pt x="3736" y="235"/>
                </a:lnTo>
                <a:cubicBezTo>
                  <a:pt x="3742" y="232"/>
                  <a:pt x="3740" y="229"/>
                  <a:pt x="3718" y="222"/>
                </a:cubicBezTo>
                <a:cubicBezTo>
                  <a:pt x="3740" y="229"/>
                  <a:pt x="3742" y="232"/>
                  <a:pt x="3736" y="235"/>
                </a:cubicBezTo>
                <a:cubicBezTo>
                  <a:pt x="3691" y="226"/>
                  <a:pt x="3652" y="219"/>
                  <a:pt x="3612" y="215"/>
                </a:cubicBezTo>
                <a:cubicBezTo>
                  <a:pt x="3571" y="211"/>
                  <a:pt x="3531" y="207"/>
                  <a:pt x="3484" y="200"/>
                </a:cubicBezTo>
                <a:lnTo>
                  <a:pt x="3428" y="197"/>
                </a:lnTo>
                <a:lnTo>
                  <a:pt x="3423" y="197"/>
                </a:lnTo>
                <a:lnTo>
                  <a:pt x="3426" y="197"/>
                </a:lnTo>
                <a:cubicBezTo>
                  <a:pt x="3751" y="223"/>
                  <a:pt x="4069" y="301"/>
                  <a:pt x="4368" y="428"/>
                </a:cubicBezTo>
                <a:lnTo>
                  <a:pt x="4340" y="420"/>
                </a:lnTo>
                <a:cubicBezTo>
                  <a:pt x="4317" y="414"/>
                  <a:pt x="4292" y="407"/>
                  <a:pt x="4263" y="400"/>
                </a:cubicBezTo>
                <a:lnTo>
                  <a:pt x="4167" y="374"/>
                </a:lnTo>
                <a:lnTo>
                  <a:pt x="4166" y="373"/>
                </a:lnTo>
                <a:lnTo>
                  <a:pt x="4076" y="344"/>
                </a:lnTo>
                <a:lnTo>
                  <a:pt x="4076" y="344"/>
                </a:lnTo>
                <a:cubicBezTo>
                  <a:pt x="4062" y="339"/>
                  <a:pt x="4048" y="334"/>
                  <a:pt x="4034" y="330"/>
                </a:cubicBezTo>
                <a:lnTo>
                  <a:pt x="3992" y="316"/>
                </a:lnTo>
                <a:cubicBezTo>
                  <a:pt x="3963" y="308"/>
                  <a:pt x="3935" y="298"/>
                  <a:pt x="3906" y="290"/>
                </a:cubicBezTo>
                <a:cubicBezTo>
                  <a:pt x="3885" y="289"/>
                  <a:pt x="3864" y="286"/>
                  <a:pt x="3843" y="281"/>
                </a:cubicBezTo>
                <a:cubicBezTo>
                  <a:pt x="3813" y="276"/>
                  <a:pt x="3777" y="266"/>
                  <a:pt x="3732" y="258"/>
                </a:cubicBezTo>
                <a:lnTo>
                  <a:pt x="3720" y="256"/>
                </a:lnTo>
                <a:lnTo>
                  <a:pt x="3632" y="238"/>
                </a:lnTo>
                <a:cubicBezTo>
                  <a:pt x="3600" y="233"/>
                  <a:pt x="3569" y="228"/>
                  <a:pt x="3538" y="223"/>
                </a:cubicBezTo>
                <a:cubicBezTo>
                  <a:pt x="3476" y="212"/>
                  <a:pt x="3415" y="207"/>
                  <a:pt x="3347" y="201"/>
                </a:cubicBezTo>
                <a:cubicBezTo>
                  <a:pt x="3336" y="200"/>
                  <a:pt x="3325" y="198"/>
                  <a:pt x="3314" y="194"/>
                </a:cubicBezTo>
                <a:lnTo>
                  <a:pt x="3313" y="192"/>
                </a:lnTo>
                <a:lnTo>
                  <a:pt x="3169" y="186"/>
                </a:lnTo>
                <a:cubicBezTo>
                  <a:pt x="2120" y="185"/>
                  <a:pt x="1142" y="719"/>
                  <a:pt x="576" y="1602"/>
                </a:cubicBezTo>
                <a:cubicBezTo>
                  <a:pt x="414" y="1854"/>
                  <a:pt x="289" y="2128"/>
                  <a:pt x="207" y="2416"/>
                </a:cubicBezTo>
                <a:cubicBezTo>
                  <a:pt x="161" y="2577"/>
                  <a:pt x="128" y="2741"/>
                  <a:pt x="109" y="2907"/>
                </a:cubicBezTo>
                <a:cubicBezTo>
                  <a:pt x="111" y="2879"/>
                  <a:pt x="113" y="2853"/>
                  <a:pt x="115" y="2828"/>
                </a:cubicBezTo>
                <a:cubicBezTo>
                  <a:pt x="119" y="2790"/>
                  <a:pt x="120" y="2754"/>
                  <a:pt x="124" y="2719"/>
                </a:cubicBezTo>
                <a:cubicBezTo>
                  <a:pt x="128" y="2684"/>
                  <a:pt x="133" y="2650"/>
                  <a:pt x="136" y="2614"/>
                </a:cubicBezTo>
                <a:cubicBezTo>
                  <a:pt x="139" y="2578"/>
                  <a:pt x="159" y="2492"/>
                  <a:pt x="149" y="2518"/>
                </a:cubicBezTo>
                <a:cubicBezTo>
                  <a:pt x="141" y="2537"/>
                  <a:pt x="135" y="2557"/>
                  <a:pt x="131" y="2578"/>
                </a:cubicBezTo>
                <a:cubicBezTo>
                  <a:pt x="126" y="2605"/>
                  <a:pt x="119" y="2639"/>
                  <a:pt x="113" y="2678"/>
                </a:cubicBezTo>
                <a:cubicBezTo>
                  <a:pt x="108" y="2710"/>
                  <a:pt x="104" y="2749"/>
                  <a:pt x="99" y="2784"/>
                </a:cubicBezTo>
                <a:cubicBezTo>
                  <a:pt x="91" y="2869"/>
                  <a:pt x="83" y="2953"/>
                  <a:pt x="76" y="3037"/>
                </a:cubicBezTo>
                <a:cubicBezTo>
                  <a:pt x="75" y="3082"/>
                  <a:pt x="73" y="3127"/>
                  <a:pt x="73" y="3170"/>
                </a:cubicBezTo>
                <a:cubicBezTo>
                  <a:pt x="73" y="3213"/>
                  <a:pt x="75" y="3254"/>
                  <a:pt x="76" y="3290"/>
                </a:cubicBezTo>
                <a:cubicBezTo>
                  <a:pt x="77" y="3308"/>
                  <a:pt x="78" y="3326"/>
                  <a:pt x="79" y="3341"/>
                </a:cubicBezTo>
                <a:cubicBezTo>
                  <a:pt x="81" y="3357"/>
                  <a:pt x="83" y="3372"/>
                  <a:pt x="85" y="3385"/>
                </a:cubicBezTo>
                <a:cubicBezTo>
                  <a:pt x="87" y="3400"/>
                  <a:pt x="90" y="3413"/>
                  <a:pt x="93" y="3424"/>
                </a:cubicBezTo>
                <a:cubicBezTo>
                  <a:pt x="95" y="3476"/>
                  <a:pt x="99" y="3527"/>
                  <a:pt x="104" y="3577"/>
                </a:cubicBezTo>
                <a:cubicBezTo>
                  <a:pt x="98" y="3539"/>
                  <a:pt x="92" y="3503"/>
                  <a:pt x="87" y="3465"/>
                </a:cubicBezTo>
                <a:cubicBezTo>
                  <a:pt x="83" y="3427"/>
                  <a:pt x="77" y="3389"/>
                  <a:pt x="74" y="3348"/>
                </a:cubicBezTo>
                <a:cubicBezTo>
                  <a:pt x="71" y="3308"/>
                  <a:pt x="69" y="3266"/>
                  <a:pt x="67" y="3220"/>
                </a:cubicBezTo>
                <a:cubicBezTo>
                  <a:pt x="64" y="3186"/>
                  <a:pt x="65" y="3160"/>
                  <a:pt x="64" y="3139"/>
                </a:cubicBezTo>
                <a:cubicBezTo>
                  <a:pt x="64" y="3118"/>
                  <a:pt x="62" y="3104"/>
                  <a:pt x="62" y="3095"/>
                </a:cubicBezTo>
                <a:cubicBezTo>
                  <a:pt x="60" y="3076"/>
                  <a:pt x="57" y="3076"/>
                  <a:pt x="54" y="3085"/>
                </a:cubicBezTo>
                <a:cubicBezTo>
                  <a:pt x="50" y="3098"/>
                  <a:pt x="45" y="3131"/>
                  <a:pt x="40" y="3146"/>
                </a:cubicBezTo>
                <a:lnTo>
                  <a:pt x="36" y="3155"/>
                </a:lnTo>
                <a:lnTo>
                  <a:pt x="36" y="3151"/>
                </a:lnTo>
                <a:lnTo>
                  <a:pt x="37" y="3143"/>
                </a:lnTo>
                <a:cubicBezTo>
                  <a:pt x="38" y="3124"/>
                  <a:pt x="38" y="3106"/>
                  <a:pt x="39" y="3090"/>
                </a:cubicBezTo>
                <a:lnTo>
                  <a:pt x="39" y="3074"/>
                </a:lnTo>
                <a:lnTo>
                  <a:pt x="39" y="3073"/>
                </a:lnTo>
                <a:lnTo>
                  <a:pt x="39" y="3070"/>
                </a:lnTo>
                <a:lnTo>
                  <a:pt x="39" y="3074"/>
                </a:lnTo>
                <a:lnTo>
                  <a:pt x="36" y="3151"/>
                </a:lnTo>
                <a:lnTo>
                  <a:pt x="36" y="3155"/>
                </a:lnTo>
                <a:lnTo>
                  <a:pt x="36" y="3155"/>
                </a:lnTo>
                <a:lnTo>
                  <a:pt x="36" y="3157"/>
                </a:lnTo>
                <a:cubicBezTo>
                  <a:pt x="36" y="3177"/>
                  <a:pt x="35" y="3198"/>
                  <a:pt x="33" y="3218"/>
                </a:cubicBezTo>
                <a:cubicBezTo>
                  <a:pt x="28" y="3196"/>
                  <a:pt x="26" y="3173"/>
                  <a:pt x="29" y="3151"/>
                </a:cubicBezTo>
                <a:lnTo>
                  <a:pt x="24" y="3147"/>
                </a:lnTo>
                <a:lnTo>
                  <a:pt x="14" y="3109"/>
                </a:lnTo>
                <a:cubicBezTo>
                  <a:pt x="14" y="3077"/>
                  <a:pt x="13" y="3069"/>
                  <a:pt x="10" y="3073"/>
                </a:cubicBezTo>
                <a:lnTo>
                  <a:pt x="10" y="3059"/>
                </a:lnTo>
                <a:lnTo>
                  <a:pt x="0" y="3076"/>
                </a:lnTo>
                <a:cubicBezTo>
                  <a:pt x="0" y="3057"/>
                  <a:pt x="-1" y="3038"/>
                  <a:pt x="0" y="3018"/>
                </a:cubicBezTo>
                <a:lnTo>
                  <a:pt x="5" y="2962"/>
                </a:lnTo>
                <a:cubicBezTo>
                  <a:pt x="9" y="2924"/>
                  <a:pt x="12" y="2886"/>
                  <a:pt x="16" y="2848"/>
                </a:cubicBezTo>
                <a:cubicBezTo>
                  <a:pt x="9" y="2850"/>
                  <a:pt x="17" y="2781"/>
                  <a:pt x="27" y="2701"/>
                </a:cubicBezTo>
                <a:cubicBezTo>
                  <a:pt x="23" y="2703"/>
                  <a:pt x="21" y="2693"/>
                  <a:pt x="31" y="2630"/>
                </a:cubicBezTo>
                <a:lnTo>
                  <a:pt x="28" y="2619"/>
                </a:lnTo>
                <a:cubicBezTo>
                  <a:pt x="25" y="2621"/>
                  <a:pt x="28" y="2595"/>
                  <a:pt x="36" y="2548"/>
                </a:cubicBezTo>
                <a:cubicBezTo>
                  <a:pt x="50" y="2487"/>
                  <a:pt x="63" y="2430"/>
                  <a:pt x="71" y="2408"/>
                </a:cubicBezTo>
                <a:cubicBezTo>
                  <a:pt x="63" y="2429"/>
                  <a:pt x="50" y="2487"/>
                  <a:pt x="36" y="2548"/>
                </a:cubicBezTo>
                <a:cubicBezTo>
                  <a:pt x="35" y="2539"/>
                  <a:pt x="30" y="2551"/>
                  <a:pt x="26" y="2551"/>
                </a:cubicBezTo>
                <a:cubicBezTo>
                  <a:pt x="23" y="2551"/>
                  <a:pt x="21" y="2542"/>
                  <a:pt x="32" y="2491"/>
                </a:cubicBezTo>
                <a:cubicBezTo>
                  <a:pt x="54" y="2382"/>
                  <a:pt x="45" y="2401"/>
                  <a:pt x="41" y="2393"/>
                </a:cubicBezTo>
                <a:lnTo>
                  <a:pt x="34" y="2396"/>
                </a:lnTo>
                <a:cubicBezTo>
                  <a:pt x="34" y="2391"/>
                  <a:pt x="34" y="2389"/>
                  <a:pt x="34" y="2389"/>
                </a:cubicBezTo>
                <a:cubicBezTo>
                  <a:pt x="56" y="2308"/>
                  <a:pt x="60" y="2273"/>
                  <a:pt x="76" y="2213"/>
                </a:cubicBezTo>
                <a:cubicBezTo>
                  <a:pt x="96" y="2160"/>
                  <a:pt x="106" y="2142"/>
                  <a:pt x="124" y="2097"/>
                </a:cubicBezTo>
                <a:cubicBezTo>
                  <a:pt x="105" y="2142"/>
                  <a:pt x="96" y="2160"/>
                  <a:pt x="76" y="2213"/>
                </a:cubicBezTo>
                <a:cubicBezTo>
                  <a:pt x="78" y="2194"/>
                  <a:pt x="81" y="2176"/>
                  <a:pt x="86" y="2158"/>
                </a:cubicBezTo>
                <a:cubicBezTo>
                  <a:pt x="96" y="2110"/>
                  <a:pt x="108" y="2063"/>
                  <a:pt x="124" y="2018"/>
                </a:cubicBezTo>
                <a:cubicBezTo>
                  <a:pt x="137" y="1981"/>
                  <a:pt x="148" y="1943"/>
                  <a:pt x="156" y="1904"/>
                </a:cubicBezTo>
                <a:cubicBezTo>
                  <a:pt x="165" y="1883"/>
                  <a:pt x="174" y="1861"/>
                  <a:pt x="183" y="1840"/>
                </a:cubicBezTo>
                <a:cubicBezTo>
                  <a:pt x="197" y="1801"/>
                  <a:pt x="200" y="1785"/>
                  <a:pt x="207" y="1761"/>
                </a:cubicBezTo>
                <a:cubicBezTo>
                  <a:pt x="225" y="1716"/>
                  <a:pt x="245" y="1672"/>
                  <a:pt x="268" y="1630"/>
                </a:cubicBezTo>
                <a:cubicBezTo>
                  <a:pt x="267" y="1620"/>
                  <a:pt x="294" y="1566"/>
                  <a:pt x="282" y="1578"/>
                </a:cubicBezTo>
                <a:lnTo>
                  <a:pt x="299" y="1534"/>
                </a:lnTo>
                <a:lnTo>
                  <a:pt x="296" y="1536"/>
                </a:lnTo>
                <a:cubicBezTo>
                  <a:pt x="313" y="1505"/>
                  <a:pt x="329" y="1474"/>
                  <a:pt x="346" y="1447"/>
                </a:cubicBezTo>
                <a:cubicBezTo>
                  <a:pt x="362" y="1419"/>
                  <a:pt x="377" y="1394"/>
                  <a:pt x="390" y="1373"/>
                </a:cubicBezTo>
                <a:cubicBezTo>
                  <a:pt x="414" y="1329"/>
                  <a:pt x="430" y="1301"/>
                  <a:pt x="428" y="1295"/>
                </a:cubicBezTo>
                <a:lnTo>
                  <a:pt x="448" y="1263"/>
                </a:lnTo>
                <a:cubicBezTo>
                  <a:pt x="465" y="1239"/>
                  <a:pt x="478" y="1217"/>
                  <a:pt x="491" y="1197"/>
                </a:cubicBezTo>
                <a:cubicBezTo>
                  <a:pt x="503" y="1177"/>
                  <a:pt x="517" y="1157"/>
                  <a:pt x="531" y="1137"/>
                </a:cubicBezTo>
                <a:cubicBezTo>
                  <a:pt x="545" y="1116"/>
                  <a:pt x="561" y="1093"/>
                  <a:pt x="581" y="1067"/>
                </a:cubicBezTo>
                <a:cubicBezTo>
                  <a:pt x="601" y="1042"/>
                  <a:pt x="627" y="1013"/>
                  <a:pt x="659" y="978"/>
                </a:cubicBezTo>
                <a:lnTo>
                  <a:pt x="686" y="949"/>
                </a:lnTo>
                <a:lnTo>
                  <a:pt x="686" y="949"/>
                </a:lnTo>
                <a:lnTo>
                  <a:pt x="686" y="949"/>
                </a:lnTo>
                <a:lnTo>
                  <a:pt x="691" y="957"/>
                </a:lnTo>
                <a:cubicBezTo>
                  <a:pt x="731" y="914"/>
                  <a:pt x="771" y="874"/>
                  <a:pt x="791" y="857"/>
                </a:cubicBezTo>
                <a:cubicBezTo>
                  <a:pt x="771" y="873"/>
                  <a:pt x="731" y="913"/>
                  <a:pt x="691" y="957"/>
                </a:cubicBezTo>
                <a:lnTo>
                  <a:pt x="686" y="949"/>
                </a:lnTo>
                <a:lnTo>
                  <a:pt x="767" y="863"/>
                </a:lnTo>
                <a:cubicBezTo>
                  <a:pt x="806" y="827"/>
                  <a:pt x="846" y="793"/>
                  <a:pt x="888" y="761"/>
                </a:cubicBezTo>
                <a:cubicBezTo>
                  <a:pt x="905" y="748"/>
                  <a:pt x="921" y="736"/>
                  <a:pt x="936" y="725"/>
                </a:cubicBezTo>
                <a:lnTo>
                  <a:pt x="985" y="693"/>
                </a:lnTo>
                <a:cubicBezTo>
                  <a:pt x="1017" y="670"/>
                  <a:pt x="994" y="695"/>
                  <a:pt x="956" y="733"/>
                </a:cubicBezTo>
                <a:cubicBezTo>
                  <a:pt x="940" y="751"/>
                  <a:pt x="925" y="769"/>
                  <a:pt x="913" y="789"/>
                </a:cubicBezTo>
                <a:cubicBezTo>
                  <a:pt x="973" y="742"/>
                  <a:pt x="989" y="742"/>
                  <a:pt x="989" y="753"/>
                </a:cubicBezTo>
                <a:cubicBezTo>
                  <a:pt x="992" y="751"/>
                  <a:pt x="994" y="749"/>
                  <a:pt x="997" y="748"/>
                </a:cubicBezTo>
                <a:cubicBezTo>
                  <a:pt x="1024" y="725"/>
                  <a:pt x="1053" y="703"/>
                  <a:pt x="1082" y="683"/>
                </a:cubicBezTo>
                <a:cubicBezTo>
                  <a:pt x="1123" y="650"/>
                  <a:pt x="1147" y="634"/>
                  <a:pt x="1120" y="660"/>
                </a:cubicBezTo>
                <a:cubicBezTo>
                  <a:pt x="1109" y="669"/>
                  <a:pt x="1099" y="679"/>
                  <a:pt x="1091" y="690"/>
                </a:cubicBezTo>
                <a:cubicBezTo>
                  <a:pt x="1088" y="694"/>
                  <a:pt x="1092" y="692"/>
                  <a:pt x="1101" y="685"/>
                </a:cubicBezTo>
                <a:cubicBezTo>
                  <a:pt x="1119" y="673"/>
                  <a:pt x="1158" y="643"/>
                  <a:pt x="1210" y="603"/>
                </a:cubicBezTo>
                <a:cubicBezTo>
                  <a:pt x="1224" y="590"/>
                  <a:pt x="1236" y="580"/>
                  <a:pt x="1250" y="568"/>
                </a:cubicBezTo>
                <a:cubicBezTo>
                  <a:pt x="1263" y="557"/>
                  <a:pt x="1277" y="546"/>
                  <a:pt x="1294" y="533"/>
                </a:cubicBezTo>
                <a:cubicBezTo>
                  <a:pt x="1346" y="491"/>
                  <a:pt x="1362" y="483"/>
                  <a:pt x="1367" y="485"/>
                </a:cubicBezTo>
                <a:cubicBezTo>
                  <a:pt x="1364" y="491"/>
                  <a:pt x="1390" y="476"/>
                  <a:pt x="1434" y="447"/>
                </a:cubicBezTo>
                <a:cubicBezTo>
                  <a:pt x="1489" y="422"/>
                  <a:pt x="1328" y="528"/>
                  <a:pt x="1341" y="530"/>
                </a:cubicBezTo>
                <a:lnTo>
                  <a:pt x="1257" y="594"/>
                </a:lnTo>
                <a:cubicBezTo>
                  <a:pt x="1251" y="602"/>
                  <a:pt x="1205" y="641"/>
                  <a:pt x="1173" y="667"/>
                </a:cubicBezTo>
                <a:cubicBezTo>
                  <a:pt x="1153" y="686"/>
                  <a:pt x="1132" y="703"/>
                  <a:pt x="1113" y="723"/>
                </a:cubicBezTo>
                <a:cubicBezTo>
                  <a:pt x="1118" y="722"/>
                  <a:pt x="1114" y="727"/>
                  <a:pt x="1117" y="727"/>
                </a:cubicBezTo>
                <a:cubicBezTo>
                  <a:pt x="1119" y="727"/>
                  <a:pt x="1127" y="721"/>
                  <a:pt x="1155" y="700"/>
                </a:cubicBezTo>
                <a:cubicBezTo>
                  <a:pt x="1199" y="667"/>
                  <a:pt x="1220" y="646"/>
                  <a:pt x="1249" y="621"/>
                </a:cubicBezTo>
                <a:cubicBezTo>
                  <a:pt x="1271" y="603"/>
                  <a:pt x="1299" y="583"/>
                  <a:pt x="1324" y="564"/>
                </a:cubicBezTo>
                <a:lnTo>
                  <a:pt x="1340" y="563"/>
                </a:lnTo>
                <a:cubicBezTo>
                  <a:pt x="1313" y="589"/>
                  <a:pt x="1217" y="663"/>
                  <a:pt x="1317" y="599"/>
                </a:cubicBezTo>
                <a:cubicBezTo>
                  <a:pt x="1337" y="587"/>
                  <a:pt x="1359" y="574"/>
                  <a:pt x="1380" y="559"/>
                </a:cubicBezTo>
                <a:cubicBezTo>
                  <a:pt x="1402" y="545"/>
                  <a:pt x="1425" y="531"/>
                  <a:pt x="1447" y="516"/>
                </a:cubicBezTo>
                <a:lnTo>
                  <a:pt x="1517" y="471"/>
                </a:lnTo>
                <a:cubicBezTo>
                  <a:pt x="1541" y="456"/>
                  <a:pt x="1565" y="442"/>
                  <a:pt x="1589" y="428"/>
                </a:cubicBezTo>
                <a:cubicBezTo>
                  <a:pt x="1607" y="414"/>
                  <a:pt x="1628" y="398"/>
                  <a:pt x="1655" y="383"/>
                </a:cubicBezTo>
                <a:cubicBezTo>
                  <a:pt x="1682" y="368"/>
                  <a:pt x="1710" y="352"/>
                  <a:pt x="1742" y="335"/>
                </a:cubicBezTo>
                <a:cubicBezTo>
                  <a:pt x="1758" y="326"/>
                  <a:pt x="1774" y="317"/>
                  <a:pt x="1791" y="309"/>
                </a:cubicBezTo>
                <a:lnTo>
                  <a:pt x="1845" y="285"/>
                </a:lnTo>
                <a:lnTo>
                  <a:pt x="1901" y="260"/>
                </a:lnTo>
                <a:lnTo>
                  <a:pt x="1930" y="248"/>
                </a:lnTo>
                <a:lnTo>
                  <a:pt x="1960" y="237"/>
                </a:lnTo>
                <a:cubicBezTo>
                  <a:pt x="2149" y="157"/>
                  <a:pt x="2346" y="96"/>
                  <a:pt x="2548" y="54"/>
                </a:cubicBezTo>
                <a:cubicBezTo>
                  <a:pt x="2708" y="20"/>
                  <a:pt x="2892" y="-2"/>
                  <a:pt x="3022" y="2"/>
                </a:cubicBezTo>
                <a:cubicBezTo>
                  <a:pt x="3054" y="1"/>
                  <a:pt x="3089" y="0"/>
                  <a:pt x="3115" y="0"/>
                </a:cubicBezTo>
                <a:cubicBezTo>
                  <a:pt x="3119" y="0"/>
                  <a:pt x="3122" y="0"/>
                  <a:pt x="3125" y="0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</p:spPr>
      </p:pic>
      <p:sp>
        <p:nvSpPr>
          <p:cNvPr id="5" name="矩形 4"/>
          <p:cNvSpPr/>
          <p:nvPr>
            <p:custDataLst>
              <p:tags r:id="rId3"/>
            </p:custDataLst>
          </p:nvPr>
        </p:nvSpPr>
        <p:spPr>
          <a:xfrm>
            <a:off x="4953298" y="2224828"/>
            <a:ext cx="6446520" cy="387921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rmAutofit/>
          </a:bodyPr>
          <a:lstStyle/>
          <a:p>
            <a:pPr marL="457200" lvl="1" algn="just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+mn-ea"/>
                <a:sym typeface="+mn-ea"/>
              </a:rPr>
              <a:t>舞蹈课上,小朋友们都在认真地随着老师欢快地跳着舞蹈。在前面领舞的龚老师发现妙妙总不认真跳舞,一只小手在搞小动作。龚老师在跳舞的间隙说:“妙妙的小手特别灵活,跳这个采蘑菇的动作一定特别美。老师期待着看啊。”妙妙听了,美美地笑了,认真地跳起来。不过,过了一会儿,她又开始溜号。龚老师看到了,不动声色地看了她一眼,结果妙妙发现了,连忙认真跳起来。龚老师又说:“妙妙现在跳得比之前更好了。小朋友要学习妙妙认真啊。”后来到舞蹈课结束,妙妙都没再溜号、搞小动作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+mn-ea"/>
              <a:sym typeface="+mn-ea"/>
            </a:endParaRPr>
          </a:p>
        </p:txBody>
      </p:sp>
      <p:sp>
        <p:nvSpPr>
          <p:cNvPr id="7" name="矩形 6"/>
          <p:cNvSpPr/>
          <p:nvPr>
            <p:custDataLst>
              <p:tags r:id="rId4"/>
            </p:custDataLst>
          </p:nvPr>
        </p:nvSpPr>
        <p:spPr>
          <a:xfrm>
            <a:off x="5282565" y="1524000"/>
            <a:ext cx="6202680" cy="701040"/>
          </a:xfrm>
          <a:prstGeom prst="rect">
            <a:avLst/>
          </a:prstGeom>
          <a:noFill/>
        </p:spPr>
        <p:txBody>
          <a:bodyPr wrap="square" lIns="0" tIns="0" rIns="0" bIns="0" rtlCol="0" anchor="b">
            <a:normAutofit/>
          </a:bodyPr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+mn-ea"/>
                <a:sym typeface="+mn-ea"/>
              </a:rPr>
              <a:t>案例内容</a:t>
            </a:r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+mn-ea"/>
              <a:sym typeface="+mn-ea"/>
            </a:endParaRPr>
          </a:p>
          <a:p>
            <a:pPr>
              <a:spcBef>
                <a:spcPct val="0"/>
              </a:spcBef>
              <a:spcAft>
                <a:spcPct val="0"/>
              </a:spcAft>
            </a:pPr>
            <a:endParaRPr lang="zh-CN" altLang="en-US" sz="24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+mn-ea"/>
              <a:sym typeface="+mn-ea"/>
            </a:endParaRPr>
          </a:p>
        </p:txBody>
      </p:sp>
      <p:sp>
        <p:nvSpPr>
          <p:cNvPr id="8" name="任意多边形: 形状 7"/>
          <p:cNvSpPr/>
          <p:nvPr>
            <p:custDataLst>
              <p:tags r:id="rId5"/>
            </p:custDataLst>
          </p:nvPr>
        </p:nvSpPr>
        <p:spPr>
          <a:xfrm rot="16200000" flipH="1">
            <a:off x="8397635" y="-1996237"/>
            <a:ext cx="36000" cy="6467475"/>
          </a:xfrm>
          <a:custGeom>
            <a:avLst/>
            <a:gdLst>
              <a:gd name="connsiteX0" fmla="*/ 252308 w 297457"/>
              <a:gd name="connsiteY0" fmla="*/ 1556160 h 1558065"/>
              <a:gd name="connsiteX1" fmla="*/ 253070 w 297457"/>
              <a:gd name="connsiteY1" fmla="*/ 1556636 h 1558065"/>
              <a:gd name="connsiteX2" fmla="*/ 253070 w 297457"/>
              <a:gd name="connsiteY2" fmla="*/ 1558065 h 1558065"/>
              <a:gd name="connsiteX3" fmla="*/ 252308 w 297457"/>
              <a:gd name="connsiteY3" fmla="*/ 1558065 h 1558065"/>
              <a:gd name="connsiteX4" fmla="*/ 252308 w 297457"/>
              <a:gd name="connsiteY4" fmla="*/ 1556160 h 1558065"/>
              <a:gd name="connsiteX5" fmla="*/ 170203 w 297457"/>
              <a:gd name="connsiteY5" fmla="*/ 1509107 h 1558065"/>
              <a:gd name="connsiteX6" fmla="*/ 171822 w 297457"/>
              <a:gd name="connsiteY6" fmla="*/ 1510726 h 1558065"/>
              <a:gd name="connsiteX7" fmla="*/ 168679 w 297457"/>
              <a:gd name="connsiteY7" fmla="*/ 1517584 h 1558065"/>
              <a:gd name="connsiteX8" fmla="*/ 166107 w 297457"/>
              <a:gd name="connsiteY8" fmla="*/ 1515012 h 1558065"/>
              <a:gd name="connsiteX9" fmla="*/ 170203 w 297457"/>
              <a:gd name="connsiteY9" fmla="*/ 1509107 h 1558065"/>
              <a:gd name="connsiteX10" fmla="*/ 90098 w 297457"/>
              <a:gd name="connsiteY10" fmla="*/ 1494438 h 1558065"/>
              <a:gd name="connsiteX11" fmla="*/ 90669 w 297457"/>
              <a:gd name="connsiteY11" fmla="*/ 1497295 h 1558065"/>
              <a:gd name="connsiteX12" fmla="*/ 88193 w 297457"/>
              <a:gd name="connsiteY12" fmla="*/ 1498819 h 1558065"/>
              <a:gd name="connsiteX13" fmla="*/ 86859 w 297457"/>
              <a:gd name="connsiteY13" fmla="*/ 1495962 h 1558065"/>
              <a:gd name="connsiteX14" fmla="*/ 117053 w 297457"/>
              <a:gd name="connsiteY14" fmla="*/ 1487866 h 1558065"/>
              <a:gd name="connsiteX15" fmla="*/ 119149 w 297457"/>
              <a:gd name="connsiteY15" fmla="*/ 1489866 h 1558065"/>
              <a:gd name="connsiteX16" fmla="*/ 118292 w 297457"/>
              <a:gd name="connsiteY16" fmla="*/ 1492914 h 1558065"/>
              <a:gd name="connsiteX17" fmla="*/ 116291 w 297457"/>
              <a:gd name="connsiteY17" fmla="*/ 1491295 h 1558065"/>
              <a:gd name="connsiteX18" fmla="*/ 117053 w 297457"/>
              <a:gd name="connsiteY18" fmla="*/ 1487866 h 1558065"/>
              <a:gd name="connsiteX19" fmla="*/ 170775 w 297457"/>
              <a:gd name="connsiteY19" fmla="*/ 1483865 h 1558065"/>
              <a:gd name="connsiteX20" fmla="*/ 173537 w 297457"/>
              <a:gd name="connsiteY20" fmla="*/ 1486532 h 1558065"/>
              <a:gd name="connsiteX21" fmla="*/ 171537 w 297457"/>
              <a:gd name="connsiteY21" fmla="*/ 1490818 h 1558065"/>
              <a:gd name="connsiteX22" fmla="*/ 168679 w 297457"/>
              <a:gd name="connsiteY22" fmla="*/ 1487294 h 1558065"/>
              <a:gd name="connsiteX23" fmla="*/ 170775 w 297457"/>
              <a:gd name="connsiteY23" fmla="*/ 1483865 h 1558065"/>
              <a:gd name="connsiteX24" fmla="*/ 175251 w 297457"/>
              <a:gd name="connsiteY24" fmla="*/ 1460434 h 1558065"/>
              <a:gd name="connsiteX25" fmla="*/ 176299 w 297457"/>
              <a:gd name="connsiteY25" fmla="*/ 1466816 h 1558065"/>
              <a:gd name="connsiteX26" fmla="*/ 168584 w 297457"/>
              <a:gd name="connsiteY26" fmla="*/ 1470435 h 1558065"/>
              <a:gd name="connsiteX27" fmla="*/ 167250 w 297457"/>
              <a:gd name="connsiteY27" fmla="*/ 1464339 h 1558065"/>
              <a:gd name="connsiteX28" fmla="*/ 250308 w 297457"/>
              <a:gd name="connsiteY28" fmla="*/ 1441003 h 1558065"/>
              <a:gd name="connsiteX29" fmla="*/ 253261 w 297457"/>
              <a:gd name="connsiteY29" fmla="*/ 1453671 h 1558065"/>
              <a:gd name="connsiteX30" fmla="*/ 249927 w 297457"/>
              <a:gd name="connsiteY30" fmla="*/ 1454147 h 1558065"/>
              <a:gd name="connsiteX31" fmla="*/ 250308 w 297457"/>
              <a:gd name="connsiteY31" fmla="*/ 1441003 h 1558065"/>
              <a:gd name="connsiteX32" fmla="*/ 127817 w 297457"/>
              <a:gd name="connsiteY32" fmla="*/ 1439479 h 1558065"/>
              <a:gd name="connsiteX33" fmla="*/ 131436 w 297457"/>
              <a:gd name="connsiteY33" fmla="*/ 1443384 h 1558065"/>
              <a:gd name="connsiteX34" fmla="*/ 127531 w 297457"/>
              <a:gd name="connsiteY34" fmla="*/ 1445385 h 1558065"/>
              <a:gd name="connsiteX35" fmla="*/ 124959 w 297457"/>
              <a:gd name="connsiteY35" fmla="*/ 1441574 h 1558065"/>
              <a:gd name="connsiteX36" fmla="*/ 127817 w 297457"/>
              <a:gd name="connsiteY36" fmla="*/ 1439479 h 1558065"/>
              <a:gd name="connsiteX37" fmla="*/ 225924 w 297457"/>
              <a:gd name="connsiteY37" fmla="*/ 1432144 h 1558065"/>
              <a:gd name="connsiteX38" fmla="*/ 227352 w 297457"/>
              <a:gd name="connsiteY38" fmla="*/ 1435763 h 1558065"/>
              <a:gd name="connsiteX39" fmla="*/ 224685 w 297457"/>
              <a:gd name="connsiteY39" fmla="*/ 1437954 h 1558065"/>
              <a:gd name="connsiteX40" fmla="*/ 223447 w 297457"/>
              <a:gd name="connsiteY40" fmla="*/ 1435478 h 1558065"/>
              <a:gd name="connsiteX41" fmla="*/ 225924 w 297457"/>
              <a:gd name="connsiteY41" fmla="*/ 1432144 h 1558065"/>
              <a:gd name="connsiteX42" fmla="*/ 120578 w 297457"/>
              <a:gd name="connsiteY42" fmla="*/ 1430906 h 1558065"/>
              <a:gd name="connsiteX43" fmla="*/ 121149 w 297457"/>
              <a:gd name="connsiteY43" fmla="*/ 1434430 h 1558065"/>
              <a:gd name="connsiteX44" fmla="*/ 120197 w 297457"/>
              <a:gd name="connsiteY44" fmla="*/ 1435859 h 1558065"/>
              <a:gd name="connsiteX45" fmla="*/ 118863 w 297457"/>
              <a:gd name="connsiteY45" fmla="*/ 1432811 h 1558065"/>
              <a:gd name="connsiteX46" fmla="*/ 177251 w 297457"/>
              <a:gd name="connsiteY46" fmla="*/ 1425096 h 1558065"/>
              <a:gd name="connsiteX47" fmla="*/ 178680 w 297457"/>
              <a:gd name="connsiteY47" fmla="*/ 1428144 h 1558065"/>
              <a:gd name="connsiteX48" fmla="*/ 169155 w 297457"/>
              <a:gd name="connsiteY48" fmla="*/ 1442336 h 1558065"/>
              <a:gd name="connsiteX49" fmla="*/ 162868 w 297457"/>
              <a:gd name="connsiteY49" fmla="*/ 1427001 h 1558065"/>
              <a:gd name="connsiteX50" fmla="*/ 192205 w 297457"/>
              <a:gd name="connsiteY50" fmla="*/ 1421095 h 1558065"/>
              <a:gd name="connsiteX51" fmla="*/ 193348 w 297457"/>
              <a:gd name="connsiteY51" fmla="*/ 1421095 h 1558065"/>
              <a:gd name="connsiteX52" fmla="*/ 193348 w 297457"/>
              <a:gd name="connsiteY52" fmla="*/ 1423857 h 1558065"/>
              <a:gd name="connsiteX53" fmla="*/ 192205 w 297457"/>
              <a:gd name="connsiteY53" fmla="*/ 1423762 h 1558065"/>
              <a:gd name="connsiteX54" fmla="*/ 192205 w 297457"/>
              <a:gd name="connsiteY54" fmla="*/ 1421095 h 1558065"/>
              <a:gd name="connsiteX55" fmla="*/ 124959 w 297457"/>
              <a:gd name="connsiteY55" fmla="*/ 1407379 h 1558065"/>
              <a:gd name="connsiteX56" fmla="*/ 126483 w 297457"/>
              <a:gd name="connsiteY56" fmla="*/ 1409093 h 1558065"/>
              <a:gd name="connsiteX57" fmla="*/ 125531 w 297457"/>
              <a:gd name="connsiteY57" fmla="*/ 1410046 h 1558065"/>
              <a:gd name="connsiteX58" fmla="*/ 124959 w 297457"/>
              <a:gd name="connsiteY58" fmla="*/ 1408808 h 1558065"/>
              <a:gd name="connsiteX59" fmla="*/ 124959 w 297457"/>
              <a:gd name="connsiteY59" fmla="*/ 1407379 h 1558065"/>
              <a:gd name="connsiteX60" fmla="*/ 112863 w 297457"/>
              <a:gd name="connsiteY60" fmla="*/ 1403284 h 1558065"/>
              <a:gd name="connsiteX61" fmla="*/ 110196 w 297457"/>
              <a:gd name="connsiteY61" fmla="*/ 1480246 h 1558065"/>
              <a:gd name="connsiteX62" fmla="*/ 106767 w 297457"/>
              <a:gd name="connsiteY62" fmla="*/ 1472340 h 1558065"/>
              <a:gd name="connsiteX63" fmla="*/ 102100 w 297457"/>
              <a:gd name="connsiteY63" fmla="*/ 1453290 h 1558065"/>
              <a:gd name="connsiteX64" fmla="*/ 112863 w 297457"/>
              <a:gd name="connsiteY64" fmla="*/ 1403284 h 1558065"/>
              <a:gd name="connsiteX65" fmla="*/ 224400 w 297457"/>
              <a:gd name="connsiteY65" fmla="*/ 1401188 h 1558065"/>
              <a:gd name="connsiteX66" fmla="*/ 227353 w 297457"/>
              <a:gd name="connsiteY66" fmla="*/ 1414713 h 1558065"/>
              <a:gd name="connsiteX67" fmla="*/ 225352 w 297457"/>
              <a:gd name="connsiteY67" fmla="*/ 1415571 h 1558065"/>
              <a:gd name="connsiteX68" fmla="*/ 221447 w 297457"/>
              <a:gd name="connsiteY68" fmla="*/ 1402807 h 1558065"/>
              <a:gd name="connsiteX69" fmla="*/ 224400 w 297457"/>
              <a:gd name="connsiteY69" fmla="*/ 1401188 h 1558065"/>
              <a:gd name="connsiteX70" fmla="*/ 251832 w 297457"/>
              <a:gd name="connsiteY70" fmla="*/ 1395378 h 1558065"/>
              <a:gd name="connsiteX71" fmla="*/ 259452 w 297457"/>
              <a:gd name="connsiteY71" fmla="*/ 1414428 h 1558065"/>
              <a:gd name="connsiteX72" fmla="*/ 251832 w 297457"/>
              <a:gd name="connsiteY72" fmla="*/ 1395378 h 1558065"/>
              <a:gd name="connsiteX73" fmla="*/ 128412 w 297457"/>
              <a:gd name="connsiteY73" fmla="*/ 1393105 h 1558065"/>
              <a:gd name="connsiteX74" fmla="*/ 134484 w 297457"/>
              <a:gd name="connsiteY74" fmla="*/ 1403474 h 1558065"/>
              <a:gd name="connsiteX75" fmla="*/ 121911 w 297457"/>
              <a:gd name="connsiteY75" fmla="*/ 1397664 h 1558065"/>
              <a:gd name="connsiteX76" fmla="*/ 128412 w 297457"/>
              <a:gd name="connsiteY76" fmla="*/ 1393105 h 1558065"/>
              <a:gd name="connsiteX77" fmla="*/ 173146 w 297457"/>
              <a:gd name="connsiteY77" fmla="*/ 1385674 h 1558065"/>
              <a:gd name="connsiteX78" fmla="*/ 172607 w 297457"/>
              <a:gd name="connsiteY78" fmla="*/ 1397891 h 1558065"/>
              <a:gd name="connsiteX79" fmla="*/ 163630 w 297457"/>
              <a:gd name="connsiteY79" fmla="*/ 1398521 h 1558065"/>
              <a:gd name="connsiteX80" fmla="*/ 173155 w 297457"/>
              <a:gd name="connsiteY80" fmla="*/ 1385472 h 1558065"/>
              <a:gd name="connsiteX81" fmla="*/ 173214 w 297457"/>
              <a:gd name="connsiteY81" fmla="*/ 1385536 h 1558065"/>
              <a:gd name="connsiteX82" fmla="*/ 173155 w 297457"/>
              <a:gd name="connsiteY82" fmla="*/ 1385567 h 1558065"/>
              <a:gd name="connsiteX83" fmla="*/ 173155 w 297457"/>
              <a:gd name="connsiteY83" fmla="*/ 1385662 h 1558065"/>
              <a:gd name="connsiteX84" fmla="*/ 173146 w 297457"/>
              <a:gd name="connsiteY84" fmla="*/ 1385674 h 1558065"/>
              <a:gd name="connsiteX85" fmla="*/ 144486 w 297457"/>
              <a:gd name="connsiteY85" fmla="*/ 1383948 h 1558065"/>
              <a:gd name="connsiteX86" fmla="*/ 146962 w 297457"/>
              <a:gd name="connsiteY86" fmla="*/ 1385186 h 1558065"/>
              <a:gd name="connsiteX87" fmla="*/ 145248 w 297457"/>
              <a:gd name="connsiteY87" fmla="*/ 1387091 h 1558065"/>
              <a:gd name="connsiteX88" fmla="*/ 143438 w 297457"/>
              <a:gd name="connsiteY88" fmla="*/ 1385186 h 1558065"/>
              <a:gd name="connsiteX89" fmla="*/ 144486 w 297457"/>
              <a:gd name="connsiteY89" fmla="*/ 1383948 h 1558065"/>
              <a:gd name="connsiteX90" fmla="*/ 182680 w 297457"/>
              <a:gd name="connsiteY90" fmla="*/ 1380519 h 1558065"/>
              <a:gd name="connsiteX91" fmla="*/ 182680 w 297457"/>
              <a:gd name="connsiteY91" fmla="*/ 1395663 h 1558065"/>
              <a:gd name="connsiteX92" fmla="*/ 173214 w 297457"/>
              <a:gd name="connsiteY92" fmla="*/ 1385536 h 1558065"/>
              <a:gd name="connsiteX93" fmla="*/ 112958 w 297457"/>
              <a:gd name="connsiteY93" fmla="*/ 1364612 h 1558065"/>
              <a:gd name="connsiteX94" fmla="*/ 115148 w 297457"/>
              <a:gd name="connsiteY94" fmla="*/ 1366041 h 1558065"/>
              <a:gd name="connsiteX95" fmla="*/ 114386 w 297457"/>
              <a:gd name="connsiteY95" fmla="*/ 1367756 h 1558065"/>
              <a:gd name="connsiteX96" fmla="*/ 112100 w 297457"/>
              <a:gd name="connsiteY96" fmla="*/ 1365946 h 1558065"/>
              <a:gd name="connsiteX97" fmla="*/ 112958 w 297457"/>
              <a:gd name="connsiteY97" fmla="*/ 1364612 h 1558065"/>
              <a:gd name="connsiteX98" fmla="*/ 123626 w 297457"/>
              <a:gd name="connsiteY98" fmla="*/ 1360230 h 1558065"/>
              <a:gd name="connsiteX99" fmla="*/ 124959 w 297457"/>
              <a:gd name="connsiteY99" fmla="*/ 1377280 h 1558065"/>
              <a:gd name="connsiteX100" fmla="*/ 121149 w 297457"/>
              <a:gd name="connsiteY100" fmla="*/ 1360897 h 1558065"/>
              <a:gd name="connsiteX101" fmla="*/ 123626 w 297457"/>
              <a:gd name="connsiteY101" fmla="*/ 1360230 h 1558065"/>
              <a:gd name="connsiteX102" fmla="*/ 209636 w 297457"/>
              <a:gd name="connsiteY102" fmla="*/ 1359850 h 1558065"/>
              <a:gd name="connsiteX103" fmla="*/ 213065 w 297457"/>
              <a:gd name="connsiteY103" fmla="*/ 1365469 h 1558065"/>
              <a:gd name="connsiteX104" fmla="*/ 205350 w 297457"/>
              <a:gd name="connsiteY104" fmla="*/ 1369565 h 1558065"/>
              <a:gd name="connsiteX105" fmla="*/ 203064 w 297457"/>
              <a:gd name="connsiteY105" fmla="*/ 1363565 h 1558065"/>
              <a:gd name="connsiteX106" fmla="*/ 217828 w 297457"/>
              <a:gd name="connsiteY106" fmla="*/ 1357754 h 1558065"/>
              <a:gd name="connsiteX107" fmla="*/ 234973 w 297457"/>
              <a:gd name="connsiteY107" fmla="*/ 1369946 h 1558065"/>
              <a:gd name="connsiteX108" fmla="*/ 217828 w 297457"/>
              <a:gd name="connsiteY108" fmla="*/ 1357754 h 1558065"/>
              <a:gd name="connsiteX109" fmla="*/ 96480 w 297457"/>
              <a:gd name="connsiteY109" fmla="*/ 1355183 h 1558065"/>
              <a:gd name="connsiteX110" fmla="*/ 94956 w 297457"/>
              <a:gd name="connsiteY110" fmla="*/ 1372709 h 1558065"/>
              <a:gd name="connsiteX111" fmla="*/ 96480 w 297457"/>
              <a:gd name="connsiteY111" fmla="*/ 1355183 h 1558065"/>
              <a:gd name="connsiteX112" fmla="*/ 59427 w 297457"/>
              <a:gd name="connsiteY112" fmla="*/ 1353468 h 1558065"/>
              <a:gd name="connsiteX113" fmla="*/ 61713 w 297457"/>
              <a:gd name="connsiteY113" fmla="*/ 1353468 h 1558065"/>
              <a:gd name="connsiteX114" fmla="*/ 61713 w 297457"/>
              <a:gd name="connsiteY114" fmla="*/ 1354897 h 1558065"/>
              <a:gd name="connsiteX115" fmla="*/ 60094 w 297457"/>
              <a:gd name="connsiteY115" fmla="*/ 1356040 h 1558065"/>
              <a:gd name="connsiteX116" fmla="*/ 59427 w 297457"/>
              <a:gd name="connsiteY116" fmla="*/ 1353468 h 1558065"/>
              <a:gd name="connsiteX117" fmla="*/ 255166 w 297457"/>
              <a:gd name="connsiteY117" fmla="*/ 1350706 h 1558065"/>
              <a:gd name="connsiteX118" fmla="*/ 265358 w 297457"/>
              <a:gd name="connsiteY118" fmla="*/ 1352992 h 1558065"/>
              <a:gd name="connsiteX119" fmla="*/ 254785 w 297457"/>
              <a:gd name="connsiteY119" fmla="*/ 1354992 h 1558065"/>
              <a:gd name="connsiteX120" fmla="*/ 255166 w 297457"/>
              <a:gd name="connsiteY120" fmla="*/ 1350706 h 1558065"/>
              <a:gd name="connsiteX121" fmla="*/ 203255 w 297457"/>
              <a:gd name="connsiteY121" fmla="*/ 1337752 h 1558065"/>
              <a:gd name="connsiteX122" fmla="*/ 208779 w 297457"/>
              <a:gd name="connsiteY122" fmla="*/ 1339943 h 1558065"/>
              <a:gd name="connsiteX123" fmla="*/ 207636 w 297457"/>
              <a:gd name="connsiteY123" fmla="*/ 1343181 h 1558065"/>
              <a:gd name="connsiteX124" fmla="*/ 202493 w 297457"/>
              <a:gd name="connsiteY124" fmla="*/ 1340609 h 1558065"/>
              <a:gd name="connsiteX125" fmla="*/ 203255 w 297457"/>
              <a:gd name="connsiteY125" fmla="*/ 1337752 h 1558065"/>
              <a:gd name="connsiteX126" fmla="*/ 255546 w 297457"/>
              <a:gd name="connsiteY126" fmla="*/ 1331942 h 1558065"/>
              <a:gd name="connsiteX127" fmla="*/ 256213 w 297457"/>
              <a:gd name="connsiteY127" fmla="*/ 1334990 h 1558065"/>
              <a:gd name="connsiteX128" fmla="*/ 255261 w 297457"/>
              <a:gd name="connsiteY128" fmla="*/ 1335942 h 1558065"/>
              <a:gd name="connsiteX129" fmla="*/ 254689 w 297457"/>
              <a:gd name="connsiteY129" fmla="*/ 1332989 h 1558065"/>
              <a:gd name="connsiteX130" fmla="*/ 255546 w 297457"/>
              <a:gd name="connsiteY130" fmla="*/ 1331942 h 1558065"/>
              <a:gd name="connsiteX131" fmla="*/ 92288 w 297457"/>
              <a:gd name="connsiteY131" fmla="*/ 1321369 h 1558065"/>
              <a:gd name="connsiteX132" fmla="*/ 102575 w 297457"/>
              <a:gd name="connsiteY132" fmla="*/ 1330037 h 1558065"/>
              <a:gd name="connsiteX133" fmla="*/ 92288 w 297457"/>
              <a:gd name="connsiteY133" fmla="*/ 1321369 h 1558065"/>
              <a:gd name="connsiteX134" fmla="*/ 152912 w 297457"/>
              <a:gd name="connsiteY134" fmla="*/ 1319695 h 1558065"/>
              <a:gd name="connsiteX135" fmla="*/ 153198 w 297457"/>
              <a:gd name="connsiteY135" fmla="*/ 1321314 h 1558065"/>
              <a:gd name="connsiteX136" fmla="*/ 152341 w 297457"/>
              <a:gd name="connsiteY136" fmla="*/ 1321124 h 1558065"/>
              <a:gd name="connsiteX137" fmla="*/ 255357 w 297457"/>
              <a:gd name="connsiteY137" fmla="*/ 1317559 h 1558065"/>
              <a:gd name="connsiteX138" fmla="*/ 257452 w 297457"/>
              <a:gd name="connsiteY138" fmla="*/ 1319273 h 1558065"/>
              <a:gd name="connsiteX139" fmla="*/ 256023 w 297457"/>
              <a:gd name="connsiteY139" fmla="*/ 1321559 h 1558065"/>
              <a:gd name="connsiteX140" fmla="*/ 254785 w 297457"/>
              <a:gd name="connsiteY140" fmla="*/ 1318987 h 1558065"/>
              <a:gd name="connsiteX141" fmla="*/ 255357 w 297457"/>
              <a:gd name="connsiteY141" fmla="*/ 1317559 h 1558065"/>
              <a:gd name="connsiteX142" fmla="*/ 133055 w 297457"/>
              <a:gd name="connsiteY142" fmla="*/ 1309462 h 1558065"/>
              <a:gd name="connsiteX143" fmla="*/ 146105 w 297457"/>
              <a:gd name="connsiteY143" fmla="*/ 1321082 h 1558065"/>
              <a:gd name="connsiteX144" fmla="*/ 137627 w 297457"/>
              <a:gd name="connsiteY144" fmla="*/ 1330607 h 1558065"/>
              <a:gd name="connsiteX145" fmla="*/ 136770 w 297457"/>
              <a:gd name="connsiteY145" fmla="*/ 1346038 h 1558065"/>
              <a:gd name="connsiteX146" fmla="*/ 126293 w 297457"/>
              <a:gd name="connsiteY146" fmla="*/ 1340132 h 1558065"/>
              <a:gd name="connsiteX147" fmla="*/ 122292 w 297457"/>
              <a:gd name="connsiteY147" fmla="*/ 1318511 h 1558065"/>
              <a:gd name="connsiteX148" fmla="*/ 178115 w 297457"/>
              <a:gd name="connsiteY148" fmla="*/ 1300245 h 1558065"/>
              <a:gd name="connsiteX149" fmla="*/ 178080 w 297457"/>
              <a:gd name="connsiteY149" fmla="*/ 1300276 h 1558065"/>
              <a:gd name="connsiteX150" fmla="*/ 178109 w 297457"/>
              <a:gd name="connsiteY150" fmla="*/ 1300319 h 1558065"/>
              <a:gd name="connsiteX151" fmla="*/ 99908 w 297457"/>
              <a:gd name="connsiteY151" fmla="*/ 1292222 h 1558065"/>
              <a:gd name="connsiteX152" fmla="*/ 96384 w 297457"/>
              <a:gd name="connsiteY152" fmla="*/ 1306033 h 1558065"/>
              <a:gd name="connsiteX153" fmla="*/ 99908 w 297457"/>
              <a:gd name="connsiteY153" fmla="*/ 1292222 h 1558065"/>
              <a:gd name="connsiteX154" fmla="*/ 176085 w 297457"/>
              <a:gd name="connsiteY154" fmla="*/ 1292008 h 1558065"/>
              <a:gd name="connsiteX155" fmla="*/ 177668 w 297457"/>
              <a:gd name="connsiteY155" fmla="*/ 1299268 h 1558065"/>
              <a:gd name="connsiteX156" fmla="*/ 168393 w 297457"/>
              <a:gd name="connsiteY156" fmla="*/ 1293460 h 1558065"/>
              <a:gd name="connsiteX157" fmla="*/ 176085 w 297457"/>
              <a:gd name="connsiteY157" fmla="*/ 1292008 h 1558065"/>
              <a:gd name="connsiteX158" fmla="*/ 60284 w 297457"/>
              <a:gd name="connsiteY158" fmla="*/ 1284031 h 1558065"/>
              <a:gd name="connsiteX159" fmla="*/ 63999 w 297457"/>
              <a:gd name="connsiteY159" fmla="*/ 1288222 h 1558065"/>
              <a:gd name="connsiteX160" fmla="*/ 57903 w 297457"/>
              <a:gd name="connsiteY160" fmla="*/ 1290127 h 1558065"/>
              <a:gd name="connsiteX161" fmla="*/ 56665 w 297457"/>
              <a:gd name="connsiteY161" fmla="*/ 1286317 h 1558065"/>
              <a:gd name="connsiteX162" fmla="*/ 60284 w 297457"/>
              <a:gd name="connsiteY162" fmla="*/ 1284031 h 1558065"/>
              <a:gd name="connsiteX163" fmla="*/ 122958 w 297457"/>
              <a:gd name="connsiteY163" fmla="*/ 1262790 h 1558065"/>
              <a:gd name="connsiteX164" fmla="*/ 122292 w 297457"/>
              <a:gd name="connsiteY164" fmla="*/ 1264314 h 1558065"/>
              <a:gd name="connsiteX165" fmla="*/ 124292 w 297457"/>
              <a:gd name="connsiteY165" fmla="*/ 1265647 h 1558065"/>
              <a:gd name="connsiteX166" fmla="*/ 124959 w 297457"/>
              <a:gd name="connsiteY166" fmla="*/ 1264314 h 1558065"/>
              <a:gd name="connsiteX167" fmla="*/ 258309 w 297457"/>
              <a:gd name="connsiteY167" fmla="*/ 1261266 h 1558065"/>
              <a:gd name="connsiteX168" fmla="*/ 267834 w 297457"/>
              <a:gd name="connsiteY168" fmla="*/ 1266695 h 1558065"/>
              <a:gd name="connsiteX169" fmla="*/ 259643 w 297457"/>
              <a:gd name="connsiteY169" fmla="*/ 1297270 h 1558065"/>
              <a:gd name="connsiteX170" fmla="*/ 256785 w 297457"/>
              <a:gd name="connsiteY170" fmla="*/ 1296604 h 1558065"/>
              <a:gd name="connsiteX171" fmla="*/ 258309 w 297457"/>
              <a:gd name="connsiteY171" fmla="*/ 1261266 h 1558065"/>
              <a:gd name="connsiteX172" fmla="*/ 241450 w 297457"/>
              <a:gd name="connsiteY172" fmla="*/ 1250884 h 1558065"/>
              <a:gd name="connsiteX173" fmla="*/ 241545 w 297457"/>
              <a:gd name="connsiteY173" fmla="*/ 1254122 h 1558065"/>
              <a:gd name="connsiteX174" fmla="*/ 229258 w 297457"/>
              <a:gd name="connsiteY174" fmla="*/ 1262504 h 1558065"/>
              <a:gd name="connsiteX175" fmla="*/ 231925 w 297457"/>
              <a:gd name="connsiteY175" fmla="*/ 1253646 h 1558065"/>
              <a:gd name="connsiteX176" fmla="*/ 241450 w 297457"/>
              <a:gd name="connsiteY176" fmla="*/ 1250884 h 1558065"/>
              <a:gd name="connsiteX177" fmla="*/ 209541 w 297457"/>
              <a:gd name="connsiteY177" fmla="*/ 1241835 h 1558065"/>
              <a:gd name="connsiteX178" fmla="*/ 209348 w 297457"/>
              <a:gd name="connsiteY178" fmla="*/ 1242337 h 1558065"/>
              <a:gd name="connsiteX179" fmla="*/ 209542 w 297457"/>
              <a:gd name="connsiteY179" fmla="*/ 1242596 h 1558065"/>
              <a:gd name="connsiteX180" fmla="*/ 209161 w 297457"/>
              <a:gd name="connsiteY180" fmla="*/ 1243073 h 1558065"/>
              <a:gd name="connsiteX181" fmla="*/ 209235 w 297457"/>
              <a:gd name="connsiteY181" fmla="*/ 1242630 h 1558065"/>
              <a:gd name="connsiteX182" fmla="*/ 209064 w 297457"/>
              <a:gd name="connsiteY182" fmla="*/ 1243073 h 1558065"/>
              <a:gd name="connsiteX183" fmla="*/ 210588 w 297457"/>
              <a:gd name="connsiteY183" fmla="*/ 1276696 h 1558065"/>
              <a:gd name="connsiteX184" fmla="*/ 216208 w 297457"/>
              <a:gd name="connsiteY184" fmla="*/ 1289936 h 1558065"/>
              <a:gd name="connsiteX185" fmla="*/ 211351 w 297457"/>
              <a:gd name="connsiteY185" fmla="*/ 1318511 h 1558065"/>
              <a:gd name="connsiteX186" fmla="*/ 203826 w 297457"/>
              <a:gd name="connsiteY186" fmla="*/ 1301461 h 1558065"/>
              <a:gd name="connsiteX187" fmla="*/ 205064 w 297457"/>
              <a:gd name="connsiteY187" fmla="*/ 1282411 h 1558065"/>
              <a:gd name="connsiteX188" fmla="*/ 206017 w 297457"/>
              <a:gd name="connsiteY188" fmla="*/ 1262313 h 1558065"/>
              <a:gd name="connsiteX189" fmla="*/ 204743 w 297457"/>
              <a:gd name="connsiteY189" fmla="*/ 1250824 h 1558065"/>
              <a:gd name="connsiteX190" fmla="*/ 209288 w 297457"/>
              <a:gd name="connsiteY190" fmla="*/ 1242309 h 1558065"/>
              <a:gd name="connsiteX191" fmla="*/ 209295 w 297457"/>
              <a:gd name="connsiteY191" fmla="*/ 1242267 h 1558065"/>
              <a:gd name="connsiteX192" fmla="*/ 209304 w 297457"/>
              <a:gd name="connsiteY192" fmla="*/ 1242279 h 1558065"/>
              <a:gd name="connsiteX193" fmla="*/ 58284 w 297457"/>
              <a:gd name="connsiteY193" fmla="*/ 1241549 h 1558065"/>
              <a:gd name="connsiteX194" fmla="*/ 59237 w 297457"/>
              <a:gd name="connsiteY194" fmla="*/ 1242787 h 1558065"/>
              <a:gd name="connsiteX195" fmla="*/ 58379 w 297457"/>
              <a:gd name="connsiteY195" fmla="*/ 1245645 h 1558065"/>
              <a:gd name="connsiteX196" fmla="*/ 57236 w 297457"/>
              <a:gd name="connsiteY196" fmla="*/ 1242787 h 1558065"/>
              <a:gd name="connsiteX197" fmla="*/ 58284 w 297457"/>
              <a:gd name="connsiteY197" fmla="*/ 1241549 h 1558065"/>
              <a:gd name="connsiteX198" fmla="*/ 209732 w 297457"/>
              <a:gd name="connsiteY198" fmla="*/ 1239644 h 1558065"/>
              <a:gd name="connsiteX199" fmla="*/ 209295 w 297457"/>
              <a:gd name="connsiteY199" fmla="*/ 1242267 h 1558065"/>
              <a:gd name="connsiteX200" fmla="*/ 207827 w 297457"/>
              <a:gd name="connsiteY200" fmla="*/ 1240311 h 1558065"/>
              <a:gd name="connsiteX201" fmla="*/ 130865 w 297457"/>
              <a:gd name="connsiteY201" fmla="*/ 1237835 h 1558065"/>
              <a:gd name="connsiteX202" fmla="*/ 133151 w 297457"/>
              <a:gd name="connsiteY202" fmla="*/ 1244597 h 1558065"/>
              <a:gd name="connsiteX203" fmla="*/ 131246 w 297457"/>
              <a:gd name="connsiteY203" fmla="*/ 1245264 h 1558065"/>
              <a:gd name="connsiteX204" fmla="*/ 129817 w 297457"/>
              <a:gd name="connsiteY204" fmla="*/ 1239073 h 1558065"/>
              <a:gd name="connsiteX205" fmla="*/ 128384 w 297457"/>
              <a:gd name="connsiteY205" fmla="*/ 1232255 h 1558065"/>
              <a:gd name="connsiteX206" fmla="*/ 130864 w 297457"/>
              <a:gd name="connsiteY206" fmla="*/ 1237834 h 1558065"/>
              <a:gd name="connsiteX207" fmla="*/ 129816 w 297457"/>
              <a:gd name="connsiteY207" fmla="*/ 1239073 h 1558065"/>
              <a:gd name="connsiteX208" fmla="*/ 240783 w 297457"/>
              <a:gd name="connsiteY208" fmla="*/ 1231643 h 1558065"/>
              <a:gd name="connsiteX209" fmla="*/ 242879 w 297457"/>
              <a:gd name="connsiteY209" fmla="*/ 1233453 h 1558065"/>
              <a:gd name="connsiteX210" fmla="*/ 241069 w 297457"/>
              <a:gd name="connsiteY210" fmla="*/ 1238120 h 1558065"/>
              <a:gd name="connsiteX211" fmla="*/ 238116 w 297457"/>
              <a:gd name="connsiteY211" fmla="*/ 1236024 h 1558065"/>
              <a:gd name="connsiteX212" fmla="*/ 240783 w 297457"/>
              <a:gd name="connsiteY212" fmla="*/ 1231643 h 1558065"/>
              <a:gd name="connsiteX213" fmla="*/ 232687 w 297457"/>
              <a:gd name="connsiteY213" fmla="*/ 1230500 h 1558065"/>
              <a:gd name="connsiteX214" fmla="*/ 232115 w 297457"/>
              <a:gd name="connsiteY214" fmla="*/ 1241072 h 1558065"/>
              <a:gd name="connsiteX215" fmla="*/ 232687 w 297457"/>
              <a:gd name="connsiteY215" fmla="*/ 1230500 h 1558065"/>
              <a:gd name="connsiteX216" fmla="*/ 127816 w 297457"/>
              <a:gd name="connsiteY216" fmla="*/ 1229548 h 1558065"/>
              <a:gd name="connsiteX217" fmla="*/ 128384 w 297457"/>
              <a:gd name="connsiteY217" fmla="*/ 1232255 h 1558065"/>
              <a:gd name="connsiteX218" fmla="*/ 127435 w 297457"/>
              <a:gd name="connsiteY218" fmla="*/ 1230119 h 1558065"/>
              <a:gd name="connsiteX219" fmla="*/ 164583 w 297457"/>
              <a:gd name="connsiteY219" fmla="*/ 1223261 h 1558065"/>
              <a:gd name="connsiteX220" fmla="*/ 164583 w 297457"/>
              <a:gd name="connsiteY220" fmla="*/ 1228119 h 1558065"/>
              <a:gd name="connsiteX221" fmla="*/ 158868 w 297457"/>
              <a:gd name="connsiteY221" fmla="*/ 1226785 h 1558065"/>
              <a:gd name="connsiteX222" fmla="*/ 158964 w 297457"/>
              <a:gd name="connsiteY222" fmla="*/ 1223832 h 1558065"/>
              <a:gd name="connsiteX223" fmla="*/ 193730 w 297457"/>
              <a:gd name="connsiteY223" fmla="*/ 1219832 h 1558065"/>
              <a:gd name="connsiteX224" fmla="*/ 193730 w 297457"/>
              <a:gd name="connsiteY224" fmla="*/ 1220308 h 1558065"/>
              <a:gd name="connsiteX225" fmla="*/ 193730 w 297457"/>
              <a:gd name="connsiteY225" fmla="*/ 1220309 h 1558065"/>
              <a:gd name="connsiteX226" fmla="*/ 193599 w 297457"/>
              <a:gd name="connsiteY226" fmla="*/ 1220152 h 1558065"/>
              <a:gd name="connsiteX227" fmla="*/ 104099 w 297457"/>
              <a:gd name="connsiteY227" fmla="*/ 1219737 h 1558065"/>
              <a:gd name="connsiteX228" fmla="*/ 104099 w 297457"/>
              <a:gd name="connsiteY228" fmla="*/ 1256694 h 1558065"/>
              <a:gd name="connsiteX229" fmla="*/ 104385 w 297457"/>
              <a:gd name="connsiteY229" fmla="*/ 1219737 h 1558065"/>
              <a:gd name="connsiteX230" fmla="*/ 265334 w 297457"/>
              <a:gd name="connsiteY230" fmla="*/ 1219310 h 1558065"/>
              <a:gd name="connsiteX231" fmla="*/ 263929 w 297457"/>
              <a:gd name="connsiteY231" fmla="*/ 1222118 h 1558065"/>
              <a:gd name="connsiteX232" fmla="*/ 262786 w 297457"/>
              <a:gd name="connsiteY232" fmla="*/ 1219927 h 1558065"/>
              <a:gd name="connsiteX233" fmla="*/ 265643 w 297457"/>
              <a:gd name="connsiteY233" fmla="*/ 1218689 h 1558065"/>
              <a:gd name="connsiteX234" fmla="*/ 265644 w 297457"/>
              <a:gd name="connsiteY234" fmla="*/ 1218690 h 1558065"/>
              <a:gd name="connsiteX235" fmla="*/ 265644 w 297457"/>
              <a:gd name="connsiteY235" fmla="*/ 1218689 h 1558065"/>
              <a:gd name="connsiteX236" fmla="*/ 265645 w 297457"/>
              <a:gd name="connsiteY236" fmla="*/ 1218691 h 1558065"/>
              <a:gd name="connsiteX237" fmla="*/ 266093 w 297457"/>
              <a:gd name="connsiteY237" fmla="*/ 1219016 h 1558065"/>
              <a:gd name="connsiteX238" fmla="*/ 265929 w 297457"/>
              <a:gd name="connsiteY238" fmla="*/ 1219166 h 1558065"/>
              <a:gd name="connsiteX239" fmla="*/ 265928 w 297457"/>
              <a:gd name="connsiteY239" fmla="*/ 1219165 h 1558065"/>
              <a:gd name="connsiteX240" fmla="*/ 265334 w 297457"/>
              <a:gd name="connsiteY240" fmla="*/ 1219310 h 1558065"/>
              <a:gd name="connsiteX241" fmla="*/ 265644 w 297457"/>
              <a:gd name="connsiteY241" fmla="*/ 1218690 h 1558065"/>
              <a:gd name="connsiteX242" fmla="*/ 202017 w 297457"/>
              <a:gd name="connsiteY242" fmla="*/ 1218308 h 1558065"/>
              <a:gd name="connsiteX243" fmla="*/ 200302 w 297457"/>
              <a:gd name="connsiteY243" fmla="*/ 1237358 h 1558065"/>
              <a:gd name="connsiteX244" fmla="*/ 194206 w 297457"/>
              <a:gd name="connsiteY244" fmla="*/ 1220213 h 1558065"/>
              <a:gd name="connsiteX245" fmla="*/ 193730 w 297457"/>
              <a:gd name="connsiteY245" fmla="*/ 1220308 h 1558065"/>
              <a:gd name="connsiteX246" fmla="*/ 249832 w 297457"/>
              <a:gd name="connsiteY246" fmla="*/ 1217546 h 1558065"/>
              <a:gd name="connsiteX247" fmla="*/ 250784 w 297457"/>
              <a:gd name="connsiteY247" fmla="*/ 1220308 h 1558065"/>
              <a:gd name="connsiteX248" fmla="*/ 249832 w 297457"/>
              <a:gd name="connsiteY248" fmla="*/ 1221451 h 1558065"/>
              <a:gd name="connsiteX249" fmla="*/ 248974 w 297457"/>
              <a:gd name="connsiteY249" fmla="*/ 1218784 h 1558065"/>
              <a:gd name="connsiteX250" fmla="*/ 249832 w 297457"/>
              <a:gd name="connsiteY250" fmla="*/ 1217546 h 1558065"/>
              <a:gd name="connsiteX251" fmla="*/ 269263 w 297457"/>
              <a:gd name="connsiteY251" fmla="*/ 1216118 h 1558065"/>
              <a:gd name="connsiteX252" fmla="*/ 271930 w 297457"/>
              <a:gd name="connsiteY252" fmla="*/ 1223261 h 1558065"/>
              <a:gd name="connsiteX253" fmla="*/ 266093 w 297457"/>
              <a:gd name="connsiteY253" fmla="*/ 1219016 h 1558065"/>
              <a:gd name="connsiteX254" fmla="*/ 118386 w 297457"/>
              <a:gd name="connsiteY254" fmla="*/ 1212212 h 1558065"/>
              <a:gd name="connsiteX255" fmla="*/ 132769 w 297457"/>
              <a:gd name="connsiteY255" fmla="*/ 1216689 h 1558065"/>
              <a:gd name="connsiteX256" fmla="*/ 118386 w 297457"/>
              <a:gd name="connsiteY256" fmla="*/ 1212212 h 1558065"/>
              <a:gd name="connsiteX257" fmla="*/ 155630 w 297457"/>
              <a:gd name="connsiteY257" fmla="*/ 1210117 h 1558065"/>
              <a:gd name="connsiteX258" fmla="*/ 157249 w 297457"/>
              <a:gd name="connsiteY258" fmla="*/ 1212879 h 1558065"/>
              <a:gd name="connsiteX259" fmla="*/ 155535 w 297457"/>
              <a:gd name="connsiteY259" fmla="*/ 1215451 h 1558065"/>
              <a:gd name="connsiteX260" fmla="*/ 154011 w 297457"/>
              <a:gd name="connsiteY260" fmla="*/ 1212688 h 1558065"/>
              <a:gd name="connsiteX261" fmla="*/ 155630 w 297457"/>
              <a:gd name="connsiteY261" fmla="*/ 1210117 h 1558065"/>
              <a:gd name="connsiteX262" fmla="*/ 216781 w 297457"/>
              <a:gd name="connsiteY262" fmla="*/ 1205164 h 1558065"/>
              <a:gd name="connsiteX263" fmla="*/ 213161 w 297457"/>
              <a:gd name="connsiteY263" fmla="*/ 1220023 h 1558065"/>
              <a:gd name="connsiteX264" fmla="*/ 203731 w 297457"/>
              <a:gd name="connsiteY264" fmla="*/ 1217356 h 1558065"/>
              <a:gd name="connsiteX265" fmla="*/ 171822 w 297457"/>
              <a:gd name="connsiteY265" fmla="*/ 1202878 h 1558065"/>
              <a:gd name="connsiteX266" fmla="*/ 184491 w 297457"/>
              <a:gd name="connsiteY266" fmla="*/ 1209272 h 1558065"/>
              <a:gd name="connsiteX267" fmla="*/ 193599 w 297457"/>
              <a:gd name="connsiteY267" fmla="*/ 1220152 h 1558065"/>
              <a:gd name="connsiteX268" fmla="*/ 188170 w 297457"/>
              <a:gd name="connsiteY268" fmla="*/ 1233370 h 1558065"/>
              <a:gd name="connsiteX269" fmla="*/ 189253 w 297457"/>
              <a:gd name="connsiteY269" fmla="*/ 1248407 h 1558065"/>
              <a:gd name="connsiteX270" fmla="*/ 200302 w 297457"/>
              <a:gd name="connsiteY270" fmla="*/ 1255265 h 1558065"/>
              <a:gd name="connsiteX271" fmla="*/ 195063 w 297457"/>
              <a:gd name="connsiteY271" fmla="*/ 1264124 h 1558065"/>
              <a:gd name="connsiteX272" fmla="*/ 189739 w 297457"/>
              <a:gd name="connsiteY272" fmla="*/ 1283898 h 1558065"/>
              <a:gd name="connsiteX273" fmla="*/ 190110 w 297457"/>
              <a:gd name="connsiteY273" fmla="*/ 1284507 h 1558065"/>
              <a:gd name="connsiteX274" fmla="*/ 190110 w 297457"/>
              <a:gd name="connsiteY274" fmla="*/ 1288222 h 1558065"/>
              <a:gd name="connsiteX275" fmla="*/ 184205 w 297457"/>
              <a:gd name="connsiteY275" fmla="*/ 1350801 h 1558065"/>
              <a:gd name="connsiteX276" fmla="*/ 176490 w 297457"/>
              <a:gd name="connsiteY276" fmla="*/ 1365851 h 1558065"/>
              <a:gd name="connsiteX277" fmla="*/ 163345 w 297457"/>
              <a:gd name="connsiteY277" fmla="*/ 1380710 h 1558065"/>
              <a:gd name="connsiteX278" fmla="*/ 161821 w 297457"/>
              <a:gd name="connsiteY278" fmla="*/ 1358326 h 1558065"/>
              <a:gd name="connsiteX279" fmla="*/ 172680 w 297457"/>
              <a:gd name="connsiteY279" fmla="*/ 1359278 h 1558065"/>
              <a:gd name="connsiteX280" fmla="*/ 165726 w 297457"/>
              <a:gd name="connsiteY280" fmla="*/ 1342895 h 1558065"/>
              <a:gd name="connsiteX281" fmla="*/ 183062 w 297457"/>
              <a:gd name="connsiteY281" fmla="*/ 1338133 h 1558065"/>
              <a:gd name="connsiteX282" fmla="*/ 166869 w 297457"/>
              <a:gd name="connsiteY282" fmla="*/ 1324798 h 1558065"/>
              <a:gd name="connsiteX283" fmla="*/ 162012 w 297457"/>
              <a:gd name="connsiteY283" fmla="*/ 1305748 h 1558065"/>
              <a:gd name="connsiteX284" fmla="*/ 170203 w 297457"/>
              <a:gd name="connsiteY284" fmla="*/ 1314320 h 1558065"/>
              <a:gd name="connsiteX285" fmla="*/ 182871 w 297457"/>
              <a:gd name="connsiteY285" fmla="*/ 1323274 h 1558065"/>
              <a:gd name="connsiteX286" fmla="*/ 177987 w 297457"/>
              <a:gd name="connsiteY286" fmla="*/ 1300355 h 1558065"/>
              <a:gd name="connsiteX287" fmla="*/ 177918 w 297457"/>
              <a:gd name="connsiteY287" fmla="*/ 1300414 h 1558065"/>
              <a:gd name="connsiteX288" fmla="*/ 177668 w 297457"/>
              <a:gd name="connsiteY288" fmla="*/ 1299268 h 1558065"/>
              <a:gd name="connsiteX289" fmla="*/ 178171 w 297457"/>
              <a:gd name="connsiteY289" fmla="*/ 1299583 h 1558065"/>
              <a:gd name="connsiteX290" fmla="*/ 179240 w 297457"/>
              <a:gd name="connsiteY290" fmla="*/ 1286984 h 1558065"/>
              <a:gd name="connsiteX291" fmla="*/ 168584 w 297457"/>
              <a:gd name="connsiteY291" fmla="*/ 1275077 h 1558065"/>
              <a:gd name="connsiteX292" fmla="*/ 180871 w 297457"/>
              <a:gd name="connsiteY292" fmla="*/ 1271267 h 1558065"/>
              <a:gd name="connsiteX293" fmla="*/ 172680 w 297457"/>
              <a:gd name="connsiteY293" fmla="*/ 1258028 h 1558065"/>
              <a:gd name="connsiteX294" fmla="*/ 170489 w 297457"/>
              <a:gd name="connsiteY294" fmla="*/ 1241073 h 1558065"/>
              <a:gd name="connsiteX295" fmla="*/ 186967 w 297457"/>
              <a:gd name="connsiteY295" fmla="*/ 1247360 h 1558065"/>
              <a:gd name="connsiteX296" fmla="*/ 183729 w 297457"/>
              <a:gd name="connsiteY296" fmla="*/ 1221547 h 1558065"/>
              <a:gd name="connsiteX297" fmla="*/ 168775 w 297457"/>
              <a:gd name="connsiteY297" fmla="*/ 1229453 h 1558065"/>
              <a:gd name="connsiteX298" fmla="*/ 171822 w 297457"/>
              <a:gd name="connsiteY298" fmla="*/ 1202878 h 1558065"/>
              <a:gd name="connsiteX299" fmla="*/ 67905 w 297457"/>
              <a:gd name="connsiteY299" fmla="*/ 1198305 h 1558065"/>
              <a:gd name="connsiteX300" fmla="*/ 70953 w 297457"/>
              <a:gd name="connsiteY300" fmla="*/ 1201639 h 1558065"/>
              <a:gd name="connsiteX301" fmla="*/ 68095 w 297457"/>
              <a:gd name="connsiteY301" fmla="*/ 1203068 h 1558065"/>
              <a:gd name="connsiteX302" fmla="*/ 65809 w 297457"/>
              <a:gd name="connsiteY302" fmla="*/ 1199544 h 1558065"/>
              <a:gd name="connsiteX303" fmla="*/ 67905 w 297457"/>
              <a:gd name="connsiteY303" fmla="*/ 1198305 h 1558065"/>
              <a:gd name="connsiteX304" fmla="*/ 242402 w 297457"/>
              <a:gd name="connsiteY304" fmla="*/ 1198115 h 1558065"/>
              <a:gd name="connsiteX305" fmla="*/ 244498 w 297457"/>
              <a:gd name="connsiteY305" fmla="*/ 1204211 h 1558065"/>
              <a:gd name="connsiteX306" fmla="*/ 237830 w 297457"/>
              <a:gd name="connsiteY306" fmla="*/ 1207545 h 1558065"/>
              <a:gd name="connsiteX307" fmla="*/ 231734 w 297457"/>
              <a:gd name="connsiteY307" fmla="*/ 1211260 h 1558065"/>
              <a:gd name="connsiteX308" fmla="*/ 229734 w 297457"/>
              <a:gd name="connsiteY308" fmla="*/ 1208593 h 1558065"/>
              <a:gd name="connsiteX309" fmla="*/ 235164 w 297457"/>
              <a:gd name="connsiteY309" fmla="*/ 1199639 h 1558065"/>
              <a:gd name="connsiteX310" fmla="*/ 242402 w 297457"/>
              <a:gd name="connsiteY310" fmla="*/ 1198115 h 1558065"/>
              <a:gd name="connsiteX311" fmla="*/ 133531 w 297457"/>
              <a:gd name="connsiteY311" fmla="*/ 1196115 h 1558065"/>
              <a:gd name="connsiteX312" fmla="*/ 124578 w 297457"/>
              <a:gd name="connsiteY312" fmla="*/ 1199258 h 1558065"/>
              <a:gd name="connsiteX313" fmla="*/ 124959 w 297457"/>
              <a:gd name="connsiteY313" fmla="*/ 1199639 h 1558065"/>
              <a:gd name="connsiteX314" fmla="*/ 133531 w 297457"/>
              <a:gd name="connsiteY314" fmla="*/ 1196115 h 1558065"/>
              <a:gd name="connsiteX315" fmla="*/ 107242 w 297457"/>
              <a:gd name="connsiteY315" fmla="*/ 1191829 h 1558065"/>
              <a:gd name="connsiteX316" fmla="*/ 106290 w 297457"/>
              <a:gd name="connsiteY316" fmla="*/ 1193067 h 1558065"/>
              <a:gd name="connsiteX317" fmla="*/ 108385 w 297457"/>
              <a:gd name="connsiteY317" fmla="*/ 1195067 h 1558065"/>
              <a:gd name="connsiteX318" fmla="*/ 109052 w 297457"/>
              <a:gd name="connsiteY318" fmla="*/ 1193543 h 1558065"/>
              <a:gd name="connsiteX319" fmla="*/ 107242 w 297457"/>
              <a:gd name="connsiteY319" fmla="*/ 1191829 h 1558065"/>
              <a:gd name="connsiteX320" fmla="*/ 141533 w 297457"/>
              <a:gd name="connsiteY320" fmla="*/ 1179637 h 1558065"/>
              <a:gd name="connsiteX321" fmla="*/ 149725 w 297457"/>
              <a:gd name="connsiteY321" fmla="*/ 1189162 h 1558065"/>
              <a:gd name="connsiteX322" fmla="*/ 263167 w 297457"/>
              <a:gd name="connsiteY322" fmla="*/ 1176493 h 1558065"/>
              <a:gd name="connsiteX323" fmla="*/ 272692 w 297457"/>
              <a:gd name="connsiteY323" fmla="*/ 1192304 h 1558065"/>
              <a:gd name="connsiteX324" fmla="*/ 261929 w 297457"/>
              <a:gd name="connsiteY324" fmla="*/ 1208973 h 1558065"/>
              <a:gd name="connsiteX325" fmla="*/ 257642 w 297457"/>
              <a:gd name="connsiteY325" fmla="*/ 1178303 h 1558065"/>
              <a:gd name="connsiteX326" fmla="*/ 47807 w 297457"/>
              <a:gd name="connsiteY326" fmla="*/ 1161349 h 1558065"/>
              <a:gd name="connsiteX327" fmla="*/ 49998 w 297457"/>
              <a:gd name="connsiteY327" fmla="*/ 1161825 h 1558065"/>
              <a:gd name="connsiteX328" fmla="*/ 48759 w 297457"/>
              <a:gd name="connsiteY328" fmla="*/ 1164778 h 1558065"/>
              <a:gd name="connsiteX329" fmla="*/ 47140 w 297457"/>
              <a:gd name="connsiteY329" fmla="*/ 1162682 h 1558065"/>
              <a:gd name="connsiteX330" fmla="*/ 47807 w 297457"/>
              <a:gd name="connsiteY330" fmla="*/ 1161349 h 1558065"/>
              <a:gd name="connsiteX331" fmla="*/ 56570 w 297457"/>
              <a:gd name="connsiteY331" fmla="*/ 1143918 h 1558065"/>
              <a:gd name="connsiteX332" fmla="*/ 72667 w 297457"/>
              <a:gd name="connsiteY332" fmla="*/ 1164492 h 1558065"/>
              <a:gd name="connsiteX333" fmla="*/ 72001 w 297457"/>
              <a:gd name="connsiteY333" fmla="*/ 1168492 h 1558065"/>
              <a:gd name="connsiteX334" fmla="*/ 61047 w 297457"/>
              <a:gd name="connsiteY334" fmla="*/ 1178017 h 1558065"/>
              <a:gd name="connsiteX335" fmla="*/ 56570 w 297457"/>
              <a:gd name="connsiteY335" fmla="*/ 1143918 h 1558065"/>
              <a:gd name="connsiteX336" fmla="*/ 110862 w 297457"/>
              <a:gd name="connsiteY336" fmla="*/ 1143346 h 1558065"/>
              <a:gd name="connsiteX337" fmla="*/ 110862 w 297457"/>
              <a:gd name="connsiteY337" fmla="*/ 1144870 h 1558065"/>
              <a:gd name="connsiteX338" fmla="*/ 111719 w 297457"/>
              <a:gd name="connsiteY338" fmla="*/ 1145442 h 1558065"/>
              <a:gd name="connsiteX339" fmla="*/ 111719 w 297457"/>
              <a:gd name="connsiteY339" fmla="*/ 1143823 h 1558065"/>
              <a:gd name="connsiteX340" fmla="*/ 110862 w 297457"/>
              <a:gd name="connsiteY340" fmla="*/ 1143346 h 1558065"/>
              <a:gd name="connsiteX341" fmla="*/ 270882 w 297457"/>
              <a:gd name="connsiteY341" fmla="*/ 1138012 h 1558065"/>
              <a:gd name="connsiteX342" fmla="*/ 273644 w 297457"/>
              <a:gd name="connsiteY342" fmla="*/ 1139536 h 1558065"/>
              <a:gd name="connsiteX343" fmla="*/ 271168 w 297457"/>
              <a:gd name="connsiteY343" fmla="*/ 1170397 h 1558065"/>
              <a:gd name="connsiteX344" fmla="*/ 263929 w 297457"/>
              <a:gd name="connsiteY344" fmla="*/ 1170397 h 1558065"/>
              <a:gd name="connsiteX345" fmla="*/ 240878 w 297457"/>
              <a:gd name="connsiteY345" fmla="*/ 1156109 h 1558065"/>
              <a:gd name="connsiteX346" fmla="*/ 259356 w 297457"/>
              <a:gd name="connsiteY346" fmla="*/ 1152585 h 1558065"/>
              <a:gd name="connsiteX347" fmla="*/ 270882 w 297457"/>
              <a:gd name="connsiteY347" fmla="*/ 1138012 h 1558065"/>
              <a:gd name="connsiteX348" fmla="*/ 210684 w 297457"/>
              <a:gd name="connsiteY348" fmla="*/ 1107342 h 1558065"/>
              <a:gd name="connsiteX349" fmla="*/ 199635 w 297457"/>
              <a:gd name="connsiteY349" fmla="*/ 1109628 h 1558065"/>
              <a:gd name="connsiteX350" fmla="*/ 200111 w 297457"/>
              <a:gd name="connsiteY350" fmla="*/ 1116105 h 1558065"/>
              <a:gd name="connsiteX351" fmla="*/ 210684 w 297457"/>
              <a:gd name="connsiteY351" fmla="*/ 1107342 h 1558065"/>
              <a:gd name="connsiteX352" fmla="*/ 48187 w 297457"/>
              <a:gd name="connsiteY352" fmla="*/ 1095055 h 1558065"/>
              <a:gd name="connsiteX353" fmla="*/ 49521 w 297457"/>
              <a:gd name="connsiteY353" fmla="*/ 1098102 h 1558065"/>
              <a:gd name="connsiteX354" fmla="*/ 47235 w 297457"/>
              <a:gd name="connsiteY354" fmla="*/ 1098769 h 1558065"/>
              <a:gd name="connsiteX355" fmla="*/ 45997 w 297457"/>
              <a:gd name="connsiteY355" fmla="*/ 1095721 h 1558065"/>
              <a:gd name="connsiteX356" fmla="*/ 48187 w 297457"/>
              <a:gd name="connsiteY356" fmla="*/ 1095055 h 1558065"/>
              <a:gd name="connsiteX357" fmla="*/ 254880 w 297457"/>
              <a:gd name="connsiteY357" fmla="*/ 1094198 h 1558065"/>
              <a:gd name="connsiteX358" fmla="*/ 255642 w 297457"/>
              <a:gd name="connsiteY358" fmla="*/ 1097341 h 1558065"/>
              <a:gd name="connsiteX359" fmla="*/ 249737 w 297457"/>
              <a:gd name="connsiteY359" fmla="*/ 1100484 h 1558065"/>
              <a:gd name="connsiteX360" fmla="*/ 248784 w 297457"/>
              <a:gd name="connsiteY360" fmla="*/ 1097055 h 1558065"/>
              <a:gd name="connsiteX361" fmla="*/ 77430 w 297457"/>
              <a:gd name="connsiteY361" fmla="*/ 1088959 h 1558065"/>
              <a:gd name="connsiteX362" fmla="*/ 68381 w 297457"/>
              <a:gd name="connsiteY362" fmla="*/ 1109533 h 1558065"/>
              <a:gd name="connsiteX363" fmla="*/ 77430 w 297457"/>
              <a:gd name="connsiteY363" fmla="*/ 1088959 h 1558065"/>
              <a:gd name="connsiteX364" fmla="*/ 213256 w 297457"/>
              <a:gd name="connsiteY364" fmla="*/ 1086387 h 1558065"/>
              <a:gd name="connsiteX365" fmla="*/ 224782 w 297457"/>
              <a:gd name="connsiteY365" fmla="*/ 1101055 h 1558065"/>
              <a:gd name="connsiteX366" fmla="*/ 262024 w 297457"/>
              <a:gd name="connsiteY366" fmla="*/ 1084673 h 1558065"/>
              <a:gd name="connsiteX367" fmla="*/ 272978 w 297457"/>
              <a:gd name="connsiteY367" fmla="*/ 1091054 h 1558065"/>
              <a:gd name="connsiteX368" fmla="*/ 262596 w 297457"/>
              <a:gd name="connsiteY368" fmla="*/ 1098674 h 1558065"/>
              <a:gd name="connsiteX369" fmla="*/ 262024 w 297457"/>
              <a:gd name="connsiteY369" fmla="*/ 1084673 h 1558065"/>
              <a:gd name="connsiteX370" fmla="*/ 153689 w 297457"/>
              <a:gd name="connsiteY370" fmla="*/ 1075779 h 1558065"/>
              <a:gd name="connsiteX371" fmla="*/ 149247 w 297457"/>
              <a:gd name="connsiteY371" fmla="*/ 1079243 h 1558065"/>
              <a:gd name="connsiteX372" fmla="*/ 150486 w 297457"/>
              <a:gd name="connsiteY372" fmla="*/ 1106580 h 1558065"/>
              <a:gd name="connsiteX373" fmla="*/ 143628 w 297457"/>
              <a:gd name="connsiteY373" fmla="*/ 1129344 h 1558065"/>
              <a:gd name="connsiteX374" fmla="*/ 131626 w 297457"/>
              <a:gd name="connsiteY374" fmla="*/ 1120486 h 1558065"/>
              <a:gd name="connsiteX375" fmla="*/ 129245 w 297457"/>
              <a:gd name="connsiteY375" fmla="*/ 1124677 h 1558065"/>
              <a:gd name="connsiteX376" fmla="*/ 154867 w 297457"/>
              <a:gd name="connsiteY376" fmla="*/ 1148490 h 1558065"/>
              <a:gd name="connsiteX377" fmla="*/ 155915 w 297457"/>
              <a:gd name="connsiteY377" fmla="*/ 1102960 h 1558065"/>
              <a:gd name="connsiteX378" fmla="*/ 160773 w 297457"/>
              <a:gd name="connsiteY378" fmla="*/ 1079243 h 1558065"/>
              <a:gd name="connsiteX379" fmla="*/ 153689 w 297457"/>
              <a:gd name="connsiteY379" fmla="*/ 1075779 h 1558065"/>
              <a:gd name="connsiteX380" fmla="*/ 184490 w 297457"/>
              <a:gd name="connsiteY380" fmla="*/ 1071051 h 1558065"/>
              <a:gd name="connsiteX381" fmla="*/ 183823 w 297457"/>
              <a:gd name="connsiteY381" fmla="*/ 1072290 h 1558065"/>
              <a:gd name="connsiteX382" fmla="*/ 184490 w 297457"/>
              <a:gd name="connsiteY382" fmla="*/ 1073814 h 1558065"/>
              <a:gd name="connsiteX383" fmla="*/ 185252 w 297457"/>
              <a:gd name="connsiteY383" fmla="*/ 1072385 h 1558065"/>
              <a:gd name="connsiteX384" fmla="*/ 184490 w 297457"/>
              <a:gd name="connsiteY384" fmla="*/ 1071051 h 1558065"/>
              <a:gd name="connsiteX385" fmla="*/ 50379 w 297457"/>
              <a:gd name="connsiteY385" fmla="*/ 1054954 h 1558065"/>
              <a:gd name="connsiteX386" fmla="*/ 55522 w 297457"/>
              <a:gd name="connsiteY386" fmla="*/ 1058573 h 1558065"/>
              <a:gd name="connsiteX387" fmla="*/ 51426 w 297457"/>
              <a:gd name="connsiteY387" fmla="*/ 1064288 h 1558065"/>
              <a:gd name="connsiteX388" fmla="*/ 47140 w 297457"/>
              <a:gd name="connsiteY388" fmla="*/ 1061526 h 1558065"/>
              <a:gd name="connsiteX389" fmla="*/ 50379 w 297457"/>
              <a:gd name="connsiteY389" fmla="*/ 1054954 h 1558065"/>
              <a:gd name="connsiteX390" fmla="*/ 147152 w 297457"/>
              <a:gd name="connsiteY390" fmla="*/ 1045524 h 1558065"/>
              <a:gd name="connsiteX391" fmla="*/ 155915 w 297457"/>
              <a:gd name="connsiteY391" fmla="*/ 1065622 h 1558065"/>
              <a:gd name="connsiteX392" fmla="*/ 147152 w 297457"/>
              <a:gd name="connsiteY392" fmla="*/ 1045524 h 1558065"/>
              <a:gd name="connsiteX393" fmla="*/ 209922 w 297457"/>
              <a:gd name="connsiteY393" fmla="*/ 1043905 h 1558065"/>
              <a:gd name="connsiteX394" fmla="*/ 208874 w 297457"/>
              <a:gd name="connsiteY394" fmla="*/ 1047048 h 1558065"/>
              <a:gd name="connsiteX395" fmla="*/ 211731 w 297457"/>
              <a:gd name="connsiteY395" fmla="*/ 1049811 h 1558065"/>
              <a:gd name="connsiteX396" fmla="*/ 212970 w 297457"/>
              <a:gd name="connsiteY396" fmla="*/ 1046096 h 1558065"/>
              <a:gd name="connsiteX397" fmla="*/ 267263 w 297457"/>
              <a:gd name="connsiteY397" fmla="*/ 1029237 h 1558065"/>
              <a:gd name="connsiteX398" fmla="*/ 269263 w 297457"/>
              <a:gd name="connsiteY398" fmla="*/ 1068480 h 1558065"/>
              <a:gd name="connsiteX399" fmla="*/ 258881 w 297457"/>
              <a:gd name="connsiteY399" fmla="*/ 1060479 h 1558065"/>
              <a:gd name="connsiteX400" fmla="*/ 241260 w 297457"/>
              <a:gd name="connsiteY400" fmla="*/ 1097055 h 1558065"/>
              <a:gd name="connsiteX401" fmla="*/ 236021 w 297457"/>
              <a:gd name="connsiteY401" fmla="*/ 1075814 h 1558065"/>
              <a:gd name="connsiteX402" fmla="*/ 233830 w 297457"/>
              <a:gd name="connsiteY402" fmla="*/ 1050668 h 1558065"/>
              <a:gd name="connsiteX403" fmla="*/ 263834 w 297457"/>
              <a:gd name="connsiteY403" fmla="*/ 1055811 h 1558065"/>
              <a:gd name="connsiteX404" fmla="*/ 267263 w 297457"/>
              <a:gd name="connsiteY404" fmla="*/ 1029237 h 1558065"/>
              <a:gd name="connsiteX405" fmla="*/ 224971 w 297457"/>
              <a:gd name="connsiteY405" fmla="*/ 1028856 h 1558065"/>
              <a:gd name="connsiteX406" fmla="*/ 222971 w 297457"/>
              <a:gd name="connsiteY406" fmla="*/ 1030856 h 1558065"/>
              <a:gd name="connsiteX407" fmla="*/ 224114 w 297457"/>
              <a:gd name="connsiteY407" fmla="*/ 1033428 h 1558065"/>
              <a:gd name="connsiteX408" fmla="*/ 226400 w 297457"/>
              <a:gd name="connsiteY408" fmla="*/ 1032571 h 1558065"/>
              <a:gd name="connsiteX409" fmla="*/ 202206 w 297457"/>
              <a:gd name="connsiteY409" fmla="*/ 1025998 h 1558065"/>
              <a:gd name="connsiteX410" fmla="*/ 198873 w 297457"/>
              <a:gd name="connsiteY410" fmla="*/ 1028284 h 1558065"/>
              <a:gd name="connsiteX411" fmla="*/ 200111 w 297457"/>
              <a:gd name="connsiteY411" fmla="*/ 1032094 h 1558065"/>
              <a:gd name="connsiteX412" fmla="*/ 203159 w 297457"/>
              <a:gd name="connsiteY412" fmla="*/ 1028951 h 1558065"/>
              <a:gd name="connsiteX413" fmla="*/ 202206 w 297457"/>
              <a:gd name="connsiteY413" fmla="*/ 1025998 h 1558065"/>
              <a:gd name="connsiteX414" fmla="*/ 32376 w 297457"/>
              <a:gd name="connsiteY414" fmla="*/ 1023522 h 1558065"/>
              <a:gd name="connsiteX415" fmla="*/ 40663 w 297457"/>
              <a:gd name="connsiteY415" fmla="*/ 1026189 h 1558065"/>
              <a:gd name="connsiteX416" fmla="*/ 39234 w 297457"/>
              <a:gd name="connsiteY416" fmla="*/ 1032666 h 1558065"/>
              <a:gd name="connsiteX417" fmla="*/ 31138 w 297457"/>
              <a:gd name="connsiteY417" fmla="*/ 1030380 h 1558065"/>
              <a:gd name="connsiteX418" fmla="*/ 32376 w 297457"/>
              <a:gd name="connsiteY418" fmla="*/ 1023522 h 1558065"/>
              <a:gd name="connsiteX419" fmla="*/ 63903 w 297457"/>
              <a:gd name="connsiteY419" fmla="*/ 1018664 h 1558065"/>
              <a:gd name="connsiteX420" fmla="*/ 79390 w 297457"/>
              <a:gd name="connsiteY420" fmla="*/ 1035791 h 1558065"/>
              <a:gd name="connsiteX421" fmla="*/ 79810 w 297457"/>
              <a:gd name="connsiteY421" fmla="*/ 1036571 h 1558065"/>
              <a:gd name="connsiteX422" fmla="*/ 80096 w 297457"/>
              <a:gd name="connsiteY422" fmla="*/ 1036571 h 1558065"/>
              <a:gd name="connsiteX423" fmla="*/ 79390 w 297457"/>
              <a:gd name="connsiteY423" fmla="*/ 1035791 h 1558065"/>
              <a:gd name="connsiteX424" fmla="*/ 73786 w 297457"/>
              <a:gd name="connsiteY424" fmla="*/ 1025368 h 1558065"/>
              <a:gd name="connsiteX425" fmla="*/ 63903 w 297457"/>
              <a:gd name="connsiteY425" fmla="*/ 1018664 h 1558065"/>
              <a:gd name="connsiteX426" fmla="*/ 210969 w 297457"/>
              <a:gd name="connsiteY426" fmla="*/ 1000852 h 1558065"/>
              <a:gd name="connsiteX427" fmla="*/ 204397 w 297457"/>
              <a:gd name="connsiteY427" fmla="*/ 1016949 h 1558065"/>
              <a:gd name="connsiteX428" fmla="*/ 219066 w 297457"/>
              <a:gd name="connsiteY428" fmla="*/ 1012663 h 1558065"/>
              <a:gd name="connsiteX429" fmla="*/ 274983 w 297457"/>
              <a:gd name="connsiteY429" fmla="*/ 995960 h 1558065"/>
              <a:gd name="connsiteX430" fmla="*/ 272215 w 297457"/>
              <a:gd name="connsiteY430" fmla="*/ 1018378 h 1558065"/>
              <a:gd name="connsiteX431" fmla="*/ 259547 w 297457"/>
              <a:gd name="connsiteY431" fmla="*/ 1016568 h 1558065"/>
              <a:gd name="connsiteX432" fmla="*/ 259547 w 297457"/>
              <a:gd name="connsiteY432" fmla="*/ 1013044 h 1558065"/>
              <a:gd name="connsiteX433" fmla="*/ 266286 w 297457"/>
              <a:gd name="connsiteY433" fmla="*/ 1002365 h 1558065"/>
              <a:gd name="connsiteX434" fmla="*/ 35710 w 297457"/>
              <a:gd name="connsiteY434" fmla="*/ 986946 h 1558065"/>
              <a:gd name="connsiteX435" fmla="*/ 45044 w 297457"/>
              <a:gd name="connsiteY435" fmla="*/ 999042 h 1558065"/>
              <a:gd name="connsiteX436" fmla="*/ 32471 w 297457"/>
              <a:gd name="connsiteY436" fmla="*/ 991898 h 1558065"/>
              <a:gd name="connsiteX437" fmla="*/ 35710 w 297457"/>
              <a:gd name="connsiteY437" fmla="*/ 986946 h 1558065"/>
              <a:gd name="connsiteX438" fmla="*/ 44701 w 297457"/>
              <a:gd name="connsiteY438" fmla="*/ 974643 h 1558065"/>
              <a:gd name="connsiteX439" fmla="*/ 44795 w 297457"/>
              <a:gd name="connsiteY439" fmla="*/ 974867 h 1558065"/>
              <a:gd name="connsiteX440" fmla="*/ 44377 w 297457"/>
              <a:gd name="connsiteY440" fmla="*/ 974658 h 1558065"/>
              <a:gd name="connsiteX441" fmla="*/ 44663 w 297457"/>
              <a:gd name="connsiteY441" fmla="*/ 974658 h 1558065"/>
              <a:gd name="connsiteX442" fmla="*/ 256499 w 297457"/>
              <a:gd name="connsiteY442" fmla="*/ 956180 h 1558065"/>
              <a:gd name="connsiteX443" fmla="*/ 258309 w 297457"/>
              <a:gd name="connsiteY443" fmla="*/ 956180 h 1558065"/>
              <a:gd name="connsiteX444" fmla="*/ 258309 w 297457"/>
              <a:gd name="connsiteY444" fmla="*/ 965705 h 1558065"/>
              <a:gd name="connsiteX445" fmla="*/ 256499 w 297457"/>
              <a:gd name="connsiteY445" fmla="*/ 965705 h 1558065"/>
              <a:gd name="connsiteX446" fmla="*/ 256499 w 297457"/>
              <a:gd name="connsiteY446" fmla="*/ 956180 h 1558065"/>
              <a:gd name="connsiteX447" fmla="*/ 214113 w 297457"/>
              <a:gd name="connsiteY447" fmla="*/ 955323 h 1558065"/>
              <a:gd name="connsiteX448" fmla="*/ 210684 w 297457"/>
              <a:gd name="connsiteY448" fmla="*/ 956847 h 1558065"/>
              <a:gd name="connsiteX449" fmla="*/ 212017 w 297457"/>
              <a:gd name="connsiteY449" fmla="*/ 960466 h 1558065"/>
              <a:gd name="connsiteX450" fmla="*/ 215065 w 297457"/>
              <a:gd name="connsiteY450" fmla="*/ 957990 h 1558065"/>
              <a:gd name="connsiteX451" fmla="*/ 214113 w 297457"/>
              <a:gd name="connsiteY451" fmla="*/ 955323 h 1558065"/>
              <a:gd name="connsiteX452" fmla="*/ 268977 w 297457"/>
              <a:gd name="connsiteY452" fmla="*/ 937892 h 1558065"/>
              <a:gd name="connsiteX453" fmla="*/ 280217 w 297457"/>
              <a:gd name="connsiteY453" fmla="*/ 940559 h 1558065"/>
              <a:gd name="connsiteX454" fmla="*/ 280217 w 297457"/>
              <a:gd name="connsiteY454" fmla="*/ 953227 h 1558065"/>
              <a:gd name="connsiteX455" fmla="*/ 278217 w 297457"/>
              <a:gd name="connsiteY455" fmla="*/ 987041 h 1558065"/>
              <a:gd name="connsiteX456" fmla="*/ 275264 w 297457"/>
              <a:gd name="connsiteY456" fmla="*/ 995232 h 1558065"/>
              <a:gd name="connsiteX457" fmla="*/ 275391 w 297457"/>
              <a:gd name="connsiteY457" fmla="*/ 995550 h 1558065"/>
              <a:gd name="connsiteX458" fmla="*/ 275454 w 297457"/>
              <a:gd name="connsiteY458" fmla="*/ 995613 h 1558065"/>
              <a:gd name="connsiteX459" fmla="*/ 275425 w 297457"/>
              <a:gd name="connsiteY459" fmla="*/ 995635 h 1558065"/>
              <a:gd name="connsiteX460" fmla="*/ 275454 w 297457"/>
              <a:gd name="connsiteY460" fmla="*/ 995708 h 1558065"/>
              <a:gd name="connsiteX461" fmla="*/ 275419 w 297457"/>
              <a:gd name="connsiteY461" fmla="*/ 995639 h 1558065"/>
              <a:gd name="connsiteX462" fmla="*/ 274983 w 297457"/>
              <a:gd name="connsiteY462" fmla="*/ 995960 h 1558065"/>
              <a:gd name="connsiteX463" fmla="*/ 275073 w 297457"/>
              <a:gd name="connsiteY463" fmla="*/ 995232 h 1558065"/>
              <a:gd name="connsiteX464" fmla="*/ 275357 w 297457"/>
              <a:gd name="connsiteY464" fmla="*/ 995516 h 1558065"/>
              <a:gd name="connsiteX465" fmla="*/ 271109 w 297457"/>
              <a:gd name="connsiteY465" fmla="*/ 987112 h 1558065"/>
              <a:gd name="connsiteX466" fmla="*/ 263548 w 297457"/>
              <a:gd name="connsiteY466" fmla="*/ 984088 h 1558065"/>
              <a:gd name="connsiteX467" fmla="*/ 261834 w 297457"/>
              <a:gd name="connsiteY467" fmla="*/ 997518 h 1558065"/>
              <a:gd name="connsiteX468" fmla="*/ 258119 w 297457"/>
              <a:gd name="connsiteY468" fmla="*/ 980087 h 1558065"/>
              <a:gd name="connsiteX469" fmla="*/ 268215 w 297457"/>
              <a:gd name="connsiteY469" fmla="*/ 945131 h 1558065"/>
              <a:gd name="connsiteX470" fmla="*/ 268977 w 297457"/>
              <a:gd name="connsiteY470" fmla="*/ 937892 h 1558065"/>
              <a:gd name="connsiteX471" fmla="*/ 205254 w 297457"/>
              <a:gd name="connsiteY471" fmla="*/ 920652 h 1558065"/>
              <a:gd name="connsiteX472" fmla="*/ 213351 w 297457"/>
              <a:gd name="connsiteY472" fmla="*/ 936273 h 1558065"/>
              <a:gd name="connsiteX473" fmla="*/ 213541 w 297457"/>
              <a:gd name="connsiteY473" fmla="*/ 935892 h 1558065"/>
              <a:gd name="connsiteX474" fmla="*/ 205254 w 297457"/>
              <a:gd name="connsiteY474" fmla="*/ 920652 h 1558065"/>
              <a:gd name="connsiteX475" fmla="*/ 215160 w 297457"/>
              <a:gd name="connsiteY475" fmla="*/ 920556 h 1558065"/>
              <a:gd name="connsiteX476" fmla="*/ 213732 w 297457"/>
              <a:gd name="connsiteY476" fmla="*/ 922557 h 1558065"/>
              <a:gd name="connsiteX477" fmla="*/ 214875 w 297457"/>
              <a:gd name="connsiteY477" fmla="*/ 925033 h 1558065"/>
              <a:gd name="connsiteX478" fmla="*/ 215160 w 297457"/>
              <a:gd name="connsiteY478" fmla="*/ 925033 h 1558065"/>
              <a:gd name="connsiteX479" fmla="*/ 216018 w 297457"/>
              <a:gd name="connsiteY479" fmla="*/ 921795 h 1558065"/>
              <a:gd name="connsiteX480" fmla="*/ 215160 w 297457"/>
              <a:gd name="connsiteY480" fmla="*/ 920556 h 1558065"/>
              <a:gd name="connsiteX481" fmla="*/ 268215 w 297457"/>
              <a:gd name="connsiteY481" fmla="*/ 913889 h 1558065"/>
              <a:gd name="connsiteX482" fmla="*/ 272692 w 297457"/>
              <a:gd name="connsiteY482" fmla="*/ 919128 h 1558065"/>
              <a:gd name="connsiteX483" fmla="*/ 267262 w 297457"/>
              <a:gd name="connsiteY483" fmla="*/ 923319 h 1558065"/>
              <a:gd name="connsiteX484" fmla="*/ 265357 w 297457"/>
              <a:gd name="connsiteY484" fmla="*/ 917128 h 1558065"/>
              <a:gd name="connsiteX485" fmla="*/ 268215 w 297457"/>
              <a:gd name="connsiteY485" fmla="*/ 913889 h 1558065"/>
              <a:gd name="connsiteX486" fmla="*/ 10659 w 297457"/>
              <a:gd name="connsiteY486" fmla="*/ 905412 h 1558065"/>
              <a:gd name="connsiteX487" fmla="*/ 12374 w 297457"/>
              <a:gd name="connsiteY487" fmla="*/ 910174 h 1558065"/>
              <a:gd name="connsiteX488" fmla="*/ 11326 w 297457"/>
              <a:gd name="connsiteY488" fmla="*/ 908841 h 1558065"/>
              <a:gd name="connsiteX489" fmla="*/ 10659 w 297457"/>
              <a:gd name="connsiteY489" fmla="*/ 905507 h 1558065"/>
              <a:gd name="connsiteX490" fmla="*/ 260214 w 297457"/>
              <a:gd name="connsiteY490" fmla="*/ 893792 h 1558065"/>
              <a:gd name="connsiteX491" fmla="*/ 276121 w 297457"/>
              <a:gd name="connsiteY491" fmla="*/ 893792 h 1558065"/>
              <a:gd name="connsiteX492" fmla="*/ 276597 w 297457"/>
              <a:gd name="connsiteY492" fmla="*/ 904650 h 1558065"/>
              <a:gd name="connsiteX493" fmla="*/ 260214 w 297457"/>
              <a:gd name="connsiteY493" fmla="*/ 902364 h 1558065"/>
              <a:gd name="connsiteX494" fmla="*/ 234020 w 297457"/>
              <a:gd name="connsiteY494" fmla="*/ 890076 h 1558065"/>
              <a:gd name="connsiteX495" fmla="*/ 232972 w 297457"/>
              <a:gd name="connsiteY495" fmla="*/ 892934 h 1558065"/>
              <a:gd name="connsiteX496" fmla="*/ 236306 w 297457"/>
              <a:gd name="connsiteY496" fmla="*/ 897601 h 1558065"/>
              <a:gd name="connsiteX497" fmla="*/ 239259 w 297457"/>
              <a:gd name="connsiteY497" fmla="*/ 892839 h 1558065"/>
              <a:gd name="connsiteX498" fmla="*/ 234020 w 297457"/>
              <a:gd name="connsiteY498" fmla="*/ 890076 h 1558065"/>
              <a:gd name="connsiteX499" fmla="*/ 12183 w 297457"/>
              <a:gd name="connsiteY499" fmla="*/ 850738 h 1558065"/>
              <a:gd name="connsiteX500" fmla="*/ 15231 w 297457"/>
              <a:gd name="connsiteY500" fmla="*/ 853405 h 1558065"/>
              <a:gd name="connsiteX501" fmla="*/ 15231 w 297457"/>
              <a:gd name="connsiteY501" fmla="*/ 856643 h 1558065"/>
              <a:gd name="connsiteX502" fmla="*/ 13040 w 297457"/>
              <a:gd name="connsiteY502" fmla="*/ 857024 h 1558065"/>
              <a:gd name="connsiteX503" fmla="*/ 263833 w 297457"/>
              <a:gd name="connsiteY503" fmla="*/ 821115 h 1558065"/>
              <a:gd name="connsiteX504" fmla="*/ 254308 w 297457"/>
              <a:gd name="connsiteY504" fmla="*/ 831879 h 1558065"/>
              <a:gd name="connsiteX505" fmla="*/ 256880 w 297457"/>
              <a:gd name="connsiteY505" fmla="*/ 856644 h 1558065"/>
              <a:gd name="connsiteX506" fmla="*/ 245926 w 297457"/>
              <a:gd name="connsiteY506" fmla="*/ 865883 h 1558065"/>
              <a:gd name="connsiteX507" fmla="*/ 261547 w 297457"/>
              <a:gd name="connsiteY507" fmla="*/ 865883 h 1558065"/>
              <a:gd name="connsiteX508" fmla="*/ 263833 w 297457"/>
              <a:gd name="connsiteY508" fmla="*/ 821115 h 1558065"/>
              <a:gd name="connsiteX509" fmla="*/ 15136 w 297457"/>
              <a:gd name="connsiteY509" fmla="*/ 815305 h 1558065"/>
              <a:gd name="connsiteX510" fmla="*/ 13993 w 297457"/>
              <a:gd name="connsiteY510" fmla="*/ 823306 h 1558065"/>
              <a:gd name="connsiteX511" fmla="*/ 12278 w 297457"/>
              <a:gd name="connsiteY511" fmla="*/ 818448 h 1558065"/>
              <a:gd name="connsiteX512" fmla="*/ 15136 w 297457"/>
              <a:gd name="connsiteY512" fmla="*/ 815305 h 1558065"/>
              <a:gd name="connsiteX513" fmla="*/ 258785 w 297457"/>
              <a:gd name="connsiteY513" fmla="*/ 802447 h 1558065"/>
              <a:gd name="connsiteX514" fmla="*/ 257642 w 297457"/>
              <a:gd name="connsiteY514" fmla="*/ 805018 h 1558065"/>
              <a:gd name="connsiteX515" fmla="*/ 258976 w 297457"/>
              <a:gd name="connsiteY515" fmla="*/ 806447 h 1558065"/>
              <a:gd name="connsiteX516" fmla="*/ 259261 w 297457"/>
              <a:gd name="connsiteY516" fmla="*/ 806447 h 1558065"/>
              <a:gd name="connsiteX517" fmla="*/ 259737 w 297457"/>
              <a:gd name="connsiteY517" fmla="*/ 803494 h 1558065"/>
              <a:gd name="connsiteX518" fmla="*/ 258785 w 297457"/>
              <a:gd name="connsiteY518" fmla="*/ 802447 h 1558065"/>
              <a:gd name="connsiteX519" fmla="*/ 258690 w 297457"/>
              <a:gd name="connsiteY519" fmla="*/ 768823 h 1558065"/>
              <a:gd name="connsiteX520" fmla="*/ 262404 w 297457"/>
              <a:gd name="connsiteY520" fmla="*/ 785682 h 1558065"/>
              <a:gd name="connsiteX521" fmla="*/ 262595 w 297457"/>
              <a:gd name="connsiteY521" fmla="*/ 785301 h 1558065"/>
              <a:gd name="connsiteX522" fmla="*/ 258690 w 297457"/>
              <a:gd name="connsiteY522" fmla="*/ 768823 h 1558065"/>
              <a:gd name="connsiteX523" fmla="*/ 10659 w 297457"/>
              <a:gd name="connsiteY523" fmla="*/ 748535 h 1558065"/>
              <a:gd name="connsiteX524" fmla="*/ 14088 w 297457"/>
              <a:gd name="connsiteY524" fmla="*/ 778920 h 1558065"/>
              <a:gd name="connsiteX525" fmla="*/ 10659 w 297457"/>
              <a:gd name="connsiteY525" fmla="*/ 778538 h 1558065"/>
              <a:gd name="connsiteX526" fmla="*/ 15612 w 297457"/>
              <a:gd name="connsiteY526" fmla="*/ 685575 h 1558065"/>
              <a:gd name="connsiteX527" fmla="*/ 15612 w 297457"/>
              <a:gd name="connsiteY527" fmla="*/ 717579 h 1558065"/>
              <a:gd name="connsiteX528" fmla="*/ 15897 w 297457"/>
              <a:gd name="connsiteY528" fmla="*/ 685575 h 1558065"/>
              <a:gd name="connsiteX529" fmla="*/ 258213 w 297457"/>
              <a:gd name="connsiteY529" fmla="*/ 681479 h 1558065"/>
              <a:gd name="connsiteX530" fmla="*/ 254785 w 297457"/>
              <a:gd name="connsiteY530" fmla="*/ 686146 h 1558065"/>
              <a:gd name="connsiteX531" fmla="*/ 257928 w 297457"/>
              <a:gd name="connsiteY531" fmla="*/ 690051 h 1558065"/>
              <a:gd name="connsiteX532" fmla="*/ 260595 w 297457"/>
              <a:gd name="connsiteY532" fmla="*/ 685480 h 1558065"/>
              <a:gd name="connsiteX533" fmla="*/ 258213 w 297457"/>
              <a:gd name="connsiteY533" fmla="*/ 681479 h 1558065"/>
              <a:gd name="connsiteX534" fmla="*/ 255775 w 297457"/>
              <a:gd name="connsiteY534" fmla="*/ 646065 h 1558065"/>
              <a:gd name="connsiteX535" fmla="*/ 251984 w 297457"/>
              <a:gd name="connsiteY535" fmla="*/ 647456 h 1558065"/>
              <a:gd name="connsiteX536" fmla="*/ 252499 w 297457"/>
              <a:gd name="connsiteY536" fmla="*/ 650618 h 1558065"/>
              <a:gd name="connsiteX537" fmla="*/ 254785 w 297457"/>
              <a:gd name="connsiteY537" fmla="*/ 656714 h 1558065"/>
              <a:gd name="connsiteX538" fmla="*/ 254880 w 297457"/>
              <a:gd name="connsiteY538" fmla="*/ 656333 h 1558065"/>
              <a:gd name="connsiteX539" fmla="*/ 257166 w 297457"/>
              <a:gd name="connsiteY539" fmla="*/ 649856 h 1558065"/>
              <a:gd name="connsiteX540" fmla="*/ 255775 w 297457"/>
              <a:gd name="connsiteY540" fmla="*/ 646065 h 1558065"/>
              <a:gd name="connsiteX541" fmla="*/ 296409 w 297457"/>
              <a:gd name="connsiteY541" fmla="*/ 438020 h 1558065"/>
              <a:gd name="connsiteX542" fmla="*/ 297457 w 297457"/>
              <a:gd name="connsiteY542" fmla="*/ 438877 h 1558065"/>
              <a:gd name="connsiteX543" fmla="*/ 296123 w 297457"/>
              <a:gd name="connsiteY543" fmla="*/ 441163 h 1558065"/>
              <a:gd name="connsiteX544" fmla="*/ 295075 w 297457"/>
              <a:gd name="connsiteY544" fmla="*/ 440211 h 1558065"/>
              <a:gd name="connsiteX545" fmla="*/ 296409 w 297457"/>
              <a:gd name="connsiteY545" fmla="*/ 438020 h 1558065"/>
              <a:gd name="connsiteX546" fmla="*/ 29518 w 297457"/>
              <a:gd name="connsiteY546" fmla="*/ 249139 h 1558065"/>
              <a:gd name="connsiteX547" fmla="*/ 27804 w 297457"/>
              <a:gd name="connsiteY547" fmla="*/ 250854 h 1558065"/>
              <a:gd name="connsiteX548" fmla="*/ 31518 w 297457"/>
              <a:gd name="connsiteY548" fmla="*/ 258855 h 1558065"/>
              <a:gd name="connsiteX549" fmla="*/ 34376 w 297457"/>
              <a:gd name="connsiteY549" fmla="*/ 256283 h 1558065"/>
              <a:gd name="connsiteX550" fmla="*/ 61332 w 297457"/>
              <a:gd name="connsiteY550" fmla="*/ 166939 h 1558065"/>
              <a:gd name="connsiteX551" fmla="*/ 49997 w 297457"/>
              <a:gd name="connsiteY551" fmla="*/ 169320 h 1558065"/>
              <a:gd name="connsiteX552" fmla="*/ 58284 w 297457"/>
              <a:gd name="connsiteY552" fmla="*/ 185989 h 1558065"/>
              <a:gd name="connsiteX553" fmla="*/ 61332 w 297457"/>
              <a:gd name="connsiteY553" fmla="*/ 166939 h 1558065"/>
              <a:gd name="connsiteX554" fmla="*/ 52950 w 297457"/>
              <a:gd name="connsiteY554" fmla="*/ 136840 h 1558065"/>
              <a:gd name="connsiteX555" fmla="*/ 52950 w 297457"/>
              <a:gd name="connsiteY555" fmla="*/ 143809 h 1558065"/>
              <a:gd name="connsiteX556" fmla="*/ 51045 w 297457"/>
              <a:gd name="connsiteY556" fmla="*/ 137316 h 1558065"/>
              <a:gd name="connsiteX557" fmla="*/ 41806 w 297457"/>
              <a:gd name="connsiteY557" fmla="*/ 124076 h 1558065"/>
              <a:gd name="connsiteX558" fmla="*/ 43616 w 297457"/>
              <a:gd name="connsiteY558" fmla="*/ 125886 h 1558065"/>
              <a:gd name="connsiteX559" fmla="*/ 42854 w 297457"/>
              <a:gd name="connsiteY559" fmla="*/ 127219 h 1558065"/>
              <a:gd name="connsiteX560" fmla="*/ 41044 w 297457"/>
              <a:gd name="connsiteY560" fmla="*/ 125219 h 1558065"/>
              <a:gd name="connsiteX561" fmla="*/ 41806 w 297457"/>
              <a:gd name="connsiteY561" fmla="*/ 124076 h 1558065"/>
              <a:gd name="connsiteX562" fmla="*/ 62666 w 297457"/>
              <a:gd name="connsiteY562" fmla="*/ 92262 h 1558065"/>
              <a:gd name="connsiteX563" fmla="*/ 67524 w 297457"/>
              <a:gd name="connsiteY563" fmla="*/ 92262 h 1558065"/>
              <a:gd name="connsiteX564" fmla="*/ 63523 w 297457"/>
              <a:gd name="connsiteY564" fmla="*/ 107407 h 1558065"/>
              <a:gd name="connsiteX565" fmla="*/ 62666 w 297457"/>
              <a:gd name="connsiteY565" fmla="*/ 92262 h 1558065"/>
              <a:gd name="connsiteX566" fmla="*/ 76096 w 297457"/>
              <a:gd name="connsiteY566" fmla="*/ 58640 h 1558065"/>
              <a:gd name="connsiteX567" fmla="*/ 76858 w 297457"/>
              <a:gd name="connsiteY567" fmla="*/ 61878 h 1558065"/>
              <a:gd name="connsiteX568" fmla="*/ 75715 w 297457"/>
              <a:gd name="connsiteY568" fmla="*/ 62830 h 1558065"/>
              <a:gd name="connsiteX569" fmla="*/ 75143 w 297457"/>
              <a:gd name="connsiteY569" fmla="*/ 59687 h 1558065"/>
              <a:gd name="connsiteX570" fmla="*/ 76096 w 297457"/>
              <a:gd name="connsiteY570" fmla="*/ 58640 h 1558065"/>
              <a:gd name="connsiteX571" fmla="*/ 61904 w 297457"/>
              <a:gd name="connsiteY571" fmla="*/ 55210 h 1558065"/>
              <a:gd name="connsiteX572" fmla="*/ 64476 w 297457"/>
              <a:gd name="connsiteY572" fmla="*/ 62068 h 1558065"/>
              <a:gd name="connsiteX573" fmla="*/ 62190 w 297457"/>
              <a:gd name="connsiteY573" fmla="*/ 62925 h 1558065"/>
              <a:gd name="connsiteX574" fmla="*/ 60094 w 297457"/>
              <a:gd name="connsiteY574" fmla="*/ 56258 h 1558065"/>
              <a:gd name="connsiteX575" fmla="*/ 134579 w 297457"/>
              <a:gd name="connsiteY575" fmla="*/ 1584 h 1558065"/>
              <a:gd name="connsiteX576" fmla="*/ 159153 w 297457"/>
              <a:gd name="connsiteY576" fmla="*/ 18634 h 1558065"/>
              <a:gd name="connsiteX577" fmla="*/ 187728 w 297457"/>
              <a:gd name="connsiteY577" fmla="*/ 2061 h 1558065"/>
              <a:gd name="connsiteX578" fmla="*/ 211731 w 297457"/>
              <a:gd name="connsiteY578" fmla="*/ 30159 h 1558065"/>
              <a:gd name="connsiteX579" fmla="*/ 221256 w 297457"/>
              <a:gd name="connsiteY579" fmla="*/ 22158 h 1558065"/>
              <a:gd name="connsiteX580" fmla="*/ 236877 w 297457"/>
              <a:gd name="connsiteY580" fmla="*/ 54924 h 1558065"/>
              <a:gd name="connsiteX581" fmla="*/ 245355 w 297457"/>
              <a:gd name="connsiteY581" fmla="*/ 56448 h 1558065"/>
              <a:gd name="connsiteX582" fmla="*/ 253546 w 297457"/>
              <a:gd name="connsiteY582" fmla="*/ 70164 h 1558065"/>
              <a:gd name="connsiteX583" fmla="*/ 253546 w 297457"/>
              <a:gd name="connsiteY583" fmla="*/ 87500 h 1558065"/>
              <a:gd name="connsiteX584" fmla="*/ 259547 w 297457"/>
              <a:gd name="connsiteY584" fmla="*/ 101692 h 1558065"/>
              <a:gd name="connsiteX585" fmla="*/ 271072 w 297457"/>
              <a:gd name="connsiteY585" fmla="*/ 131791 h 1558065"/>
              <a:gd name="connsiteX586" fmla="*/ 277549 w 297457"/>
              <a:gd name="connsiteY586" fmla="*/ 175035 h 1558065"/>
              <a:gd name="connsiteX587" fmla="*/ 282883 w 297457"/>
              <a:gd name="connsiteY587" fmla="*/ 219135 h 1558065"/>
              <a:gd name="connsiteX588" fmla="*/ 282883 w 297457"/>
              <a:gd name="connsiteY588" fmla="*/ 304860 h 1558065"/>
              <a:gd name="connsiteX589" fmla="*/ 281645 w 297457"/>
              <a:gd name="connsiteY589" fmla="*/ 366392 h 1558065"/>
              <a:gd name="connsiteX590" fmla="*/ 286408 w 297457"/>
              <a:gd name="connsiteY590" fmla="*/ 490217 h 1558065"/>
              <a:gd name="connsiteX591" fmla="*/ 285836 w 297457"/>
              <a:gd name="connsiteY591" fmla="*/ 548510 h 1558065"/>
              <a:gd name="connsiteX592" fmla="*/ 287169 w 297457"/>
              <a:gd name="connsiteY592" fmla="*/ 653285 h 1558065"/>
              <a:gd name="connsiteX593" fmla="*/ 287169 w 297457"/>
              <a:gd name="connsiteY593" fmla="*/ 657190 h 1558065"/>
              <a:gd name="connsiteX594" fmla="*/ 278216 w 297457"/>
              <a:gd name="connsiteY594" fmla="*/ 716245 h 1558065"/>
              <a:gd name="connsiteX595" fmla="*/ 278216 w 297457"/>
              <a:gd name="connsiteY595" fmla="*/ 736629 h 1558065"/>
              <a:gd name="connsiteX596" fmla="*/ 279740 w 297457"/>
              <a:gd name="connsiteY596" fmla="*/ 822354 h 1558065"/>
              <a:gd name="connsiteX597" fmla="*/ 279740 w 297457"/>
              <a:gd name="connsiteY597" fmla="*/ 868645 h 1558065"/>
              <a:gd name="connsiteX598" fmla="*/ 269643 w 297457"/>
              <a:gd name="connsiteY598" fmla="*/ 881694 h 1558065"/>
              <a:gd name="connsiteX599" fmla="*/ 249165 w 297457"/>
              <a:gd name="connsiteY599" fmla="*/ 888648 h 1558065"/>
              <a:gd name="connsiteX600" fmla="*/ 248593 w 297457"/>
              <a:gd name="connsiteY600" fmla="*/ 900459 h 1558065"/>
              <a:gd name="connsiteX601" fmla="*/ 255451 w 297457"/>
              <a:gd name="connsiteY601" fmla="*/ 908936 h 1558065"/>
              <a:gd name="connsiteX602" fmla="*/ 255451 w 297457"/>
              <a:gd name="connsiteY602" fmla="*/ 915794 h 1558065"/>
              <a:gd name="connsiteX603" fmla="*/ 237163 w 297457"/>
              <a:gd name="connsiteY603" fmla="*/ 906269 h 1558065"/>
              <a:gd name="connsiteX604" fmla="*/ 238497 w 297457"/>
              <a:gd name="connsiteY604" fmla="*/ 916461 h 1558065"/>
              <a:gd name="connsiteX605" fmla="*/ 254975 w 297457"/>
              <a:gd name="connsiteY605" fmla="*/ 948465 h 1558065"/>
              <a:gd name="connsiteX606" fmla="*/ 237735 w 297457"/>
              <a:gd name="connsiteY606" fmla="*/ 937416 h 1558065"/>
              <a:gd name="connsiteX607" fmla="*/ 223257 w 297457"/>
              <a:gd name="connsiteY607" fmla="*/ 927891 h 1558065"/>
              <a:gd name="connsiteX608" fmla="*/ 225638 w 297457"/>
              <a:gd name="connsiteY608" fmla="*/ 937416 h 1558065"/>
              <a:gd name="connsiteX609" fmla="*/ 235735 w 297457"/>
              <a:gd name="connsiteY609" fmla="*/ 956466 h 1558065"/>
              <a:gd name="connsiteX610" fmla="*/ 249069 w 297457"/>
              <a:gd name="connsiteY610" fmla="*/ 960085 h 1558065"/>
              <a:gd name="connsiteX611" fmla="*/ 252308 w 297457"/>
              <a:gd name="connsiteY611" fmla="*/ 970467 h 1558065"/>
              <a:gd name="connsiteX612" fmla="*/ 245926 w 297457"/>
              <a:gd name="connsiteY612" fmla="*/ 1000471 h 1558065"/>
              <a:gd name="connsiteX613" fmla="*/ 243735 w 297457"/>
              <a:gd name="connsiteY613" fmla="*/ 1007996 h 1558065"/>
              <a:gd name="connsiteX614" fmla="*/ 228019 w 297457"/>
              <a:gd name="connsiteY614" fmla="*/ 993613 h 1558065"/>
              <a:gd name="connsiteX615" fmla="*/ 235068 w 297457"/>
              <a:gd name="connsiteY615" fmla="*/ 1019521 h 1558065"/>
              <a:gd name="connsiteX616" fmla="*/ 250212 w 297457"/>
              <a:gd name="connsiteY616" fmla="*/ 1015806 h 1558065"/>
              <a:gd name="connsiteX617" fmla="*/ 248498 w 297457"/>
              <a:gd name="connsiteY617" fmla="*/ 1034856 h 1558065"/>
              <a:gd name="connsiteX618" fmla="*/ 264119 w 297457"/>
              <a:gd name="connsiteY618" fmla="*/ 1039619 h 1558065"/>
              <a:gd name="connsiteX619" fmla="*/ 235544 w 297457"/>
              <a:gd name="connsiteY619" fmla="*/ 1031618 h 1558065"/>
              <a:gd name="connsiteX620" fmla="*/ 222876 w 297457"/>
              <a:gd name="connsiteY620" fmla="*/ 1052287 h 1558065"/>
              <a:gd name="connsiteX621" fmla="*/ 231067 w 297457"/>
              <a:gd name="connsiteY621" fmla="*/ 1066384 h 1558065"/>
              <a:gd name="connsiteX622" fmla="*/ 220590 w 297457"/>
              <a:gd name="connsiteY622" fmla="*/ 1074195 h 1558065"/>
              <a:gd name="connsiteX623" fmla="*/ 211065 w 297457"/>
              <a:gd name="connsiteY623" fmla="*/ 1065813 h 1558065"/>
              <a:gd name="connsiteX624" fmla="*/ 207636 w 297457"/>
              <a:gd name="connsiteY624" fmla="*/ 1074290 h 1558065"/>
              <a:gd name="connsiteX625" fmla="*/ 196777 w 297457"/>
              <a:gd name="connsiteY625" fmla="*/ 1060479 h 1558065"/>
              <a:gd name="connsiteX626" fmla="*/ 199159 w 297457"/>
              <a:gd name="connsiteY626" fmla="*/ 1093626 h 1558065"/>
              <a:gd name="connsiteX627" fmla="*/ 207731 w 297457"/>
              <a:gd name="connsiteY627" fmla="*/ 1091625 h 1558065"/>
              <a:gd name="connsiteX628" fmla="*/ 232972 w 297457"/>
              <a:gd name="connsiteY628" fmla="*/ 1129725 h 1558065"/>
              <a:gd name="connsiteX629" fmla="*/ 241259 w 297457"/>
              <a:gd name="connsiteY629" fmla="*/ 1108485 h 1558065"/>
              <a:gd name="connsiteX630" fmla="*/ 252213 w 297457"/>
              <a:gd name="connsiteY630" fmla="*/ 1114009 h 1558065"/>
              <a:gd name="connsiteX631" fmla="*/ 240783 w 297457"/>
              <a:gd name="connsiteY631" fmla="*/ 1170492 h 1558065"/>
              <a:gd name="connsiteX632" fmla="*/ 216589 w 297457"/>
              <a:gd name="connsiteY632" fmla="*/ 1174493 h 1558065"/>
              <a:gd name="connsiteX633" fmla="*/ 212493 w 297457"/>
              <a:gd name="connsiteY633" fmla="*/ 1161920 h 1558065"/>
              <a:gd name="connsiteX634" fmla="*/ 232686 w 297457"/>
              <a:gd name="connsiteY634" fmla="*/ 1155443 h 1558065"/>
              <a:gd name="connsiteX635" fmla="*/ 195063 w 297457"/>
              <a:gd name="connsiteY635" fmla="*/ 1152871 h 1558065"/>
              <a:gd name="connsiteX636" fmla="*/ 192586 w 297457"/>
              <a:gd name="connsiteY636" fmla="*/ 1165730 h 1558065"/>
              <a:gd name="connsiteX637" fmla="*/ 190110 w 297457"/>
              <a:gd name="connsiteY637" fmla="*/ 1165254 h 1558065"/>
              <a:gd name="connsiteX638" fmla="*/ 190110 w 297457"/>
              <a:gd name="connsiteY638" fmla="*/ 1151061 h 1558065"/>
              <a:gd name="connsiteX639" fmla="*/ 176203 w 297457"/>
              <a:gd name="connsiteY639" fmla="*/ 1147442 h 1558065"/>
              <a:gd name="connsiteX640" fmla="*/ 187538 w 297457"/>
              <a:gd name="connsiteY640" fmla="*/ 1166492 h 1558065"/>
              <a:gd name="connsiteX641" fmla="*/ 171822 w 297457"/>
              <a:gd name="connsiteY641" fmla="*/ 1172779 h 1558065"/>
              <a:gd name="connsiteX642" fmla="*/ 204588 w 297457"/>
              <a:gd name="connsiteY642" fmla="*/ 1174017 h 1558065"/>
              <a:gd name="connsiteX643" fmla="*/ 212875 w 297457"/>
              <a:gd name="connsiteY643" fmla="*/ 1192495 h 1558065"/>
              <a:gd name="connsiteX644" fmla="*/ 213351 w 297457"/>
              <a:gd name="connsiteY644" fmla="*/ 1192495 h 1558065"/>
              <a:gd name="connsiteX645" fmla="*/ 204683 w 297457"/>
              <a:gd name="connsiteY645" fmla="*/ 1209735 h 1558065"/>
              <a:gd name="connsiteX646" fmla="*/ 199063 w 297457"/>
              <a:gd name="connsiteY646" fmla="*/ 1190685 h 1558065"/>
              <a:gd name="connsiteX647" fmla="*/ 174679 w 297457"/>
              <a:gd name="connsiteY647" fmla="*/ 1193257 h 1558065"/>
              <a:gd name="connsiteX648" fmla="*/ 170774 w 297457"/>
              <a:gd name="connsiteY648" fmla="*/ 1191543 h 1558065"/>
              <a:gd name="connsiteX649" fmla="*/ 161249 w 297457"/>
              <a:gd name="connsiteY649" fmla="*/ 1168207 h 1558065"/>
              <a:gd name="connsiteX650" fmla="*/ 158296 w 297457"/>
              <a:gd name="connsiteY650" fmla="*/ 1152109 h 1558065"/>
              <a:gd name="connsiteX651" fmla="*/ 148771 w 297457"/>
              <a:gd name="connsiteY651" fmla="*/ 1152681 h 1558065"/>
              <a:gd name="connsiteX652" fmla="*/ 139246 w 297457"/>
              <a:gd name="connsiteY652" fmla="*/ 1151633 h 1558065"/>
              <a:gd name="connsiteX653" fmla="*/ 128864 w 297457"/>
              <a:gd name="connsiteY653" fmla="*/ 1156110 h 1558065"/>
              <a:gd name="connsiteX654" fmla="*/ 149628 w 297457"/>
              <a:gd name="connsiteY654" fmla="*/ 1210879 h 1558065"/>
              <a:gd name="connsiteX655" fmla="*/ 129721 w 297457"/>
              <a:gd name="connsiteY655" fmla="*/ 1228785 h 1558065"/>
              <a:gd name="connsiteX656" fmla="*/ 127816 w 297457"/>
              <a:gd name="connsiteY656" fmla="*/ 1229548 h 1558065"/>
              <a:gd name="connsiteX657" fmla="*/ 117053 w 297457"/>
              <a:gd name="connsiteY657" fmla="*/ 1244502 h 1558065"/>
              <a:gd name="connsiteX658" fmla="*/ 130483 w 297457"/>
              <a:gd name="connsiteY658" fmla="*/ 1254598 h 1558065"/>
              <a:gd name="connsiteX659" fmla="*/ 132483 w 297457"/>
              <a:gd name="connsiteY659" fmla="*/ 1268219 h 1558065"/>
              <a:gd name="connsiteX660" fmla="*/ 141437 w 297457"/>
              <a:gd name="connsiteY660" fmla="*/ 1275172 h 1558065"/>
              <a:gd name="connsiteX661" fmla="*/ 118291 w 297457"/>
              <a:gd name="connsiteY661" fmla="*/ 1286602 h 1558065"/>
              <a:gd name="connsiteX662" fmla="*/ 132198 w 297457"/>
              <a:gd name="connsiteY662" fmla="*/ 1302604 h 1558065"/>
              <a:gd name="connsiteX663" fmla="*/ 114862 w 297457"/>
              <a:gd name="connsiteY663" fmla="*/ 1295746 h 1558065"/>
              <a:gd name="connsiteX664" fmla="*/ 118386 w 297457"/>
              <a:gd name="connsiteY664" fmla="*/ 1324321 h 1558065"/>
              <a:gd name="connsiteX665" fmla="*/ 112576 w 297457"/>
              <a:gd name="connsiteY665" fmla="*/ 1349563 h 1558065"/>
              <a:gd name="connsiteX666" fmla="*/ 106956 w 297457"/>
              <a:gd name="connsiteY666" fmla="*/ 1330989 h 1558065"/>
              <a:gd name="connsiteX667" fmla="*/ 108004 w 297457"/>
              <a:gd name="connsiteY667" fmla="*/ 1300223 h 1558065"/>
              <a:gd name="connsiteX668" fmla="*/ 110290 w 297457"/>
              <a:gd name="connsiteY668" fmla="*/ 1281173 h 1558065"/>
              <a:gd name="connsiteX669" fmla="*/ 95526 w 297457"/>
              <a:gd name="connsiteY669" fmla="*/ 1265742 h 1558065"/>
              <a:gd name="connsiteX670" fmla="*/ 95526 w 297457"/>
              <a:gd name="connsiteY670" fmla="*/ 1232691 h 1558065"/>
              <a:gd name="connsiteX671" fmla="*/ 87430 w 297457"/>
              <a:gd name="connsiteY671" fmla="*/ 1232215 h 1558065"/>
              <a:gd name="connsiteX672" fmla="*/ 95622 w 297457"/>
              <a:gd name="connsiteY672" fmla="*/ 1219927 h 1558065"/>
              <a:gd name="connsiteX673" fmla="*/ 78572 w 297457"/>
              <a:gd name="connsiteY673" fmla="*/ 1174969 h 1558065"/>
              <a:gd name="connsiteX674" fmla="*/ 85811 w 297457"/>
              <a:gd name="connsiteY674" fmla="*/ 1160301 h 1558065"/>
              <a:gd name="connsiteX675" fmla="*/ 83334 w 297457"/>
              <a:gd name="connsiteY675" fmla="*/ 1128582 h 1558065"/>
              <a:gd name="connsiteX676" fmla="*/ 81525 w 297457"/>
              <a:gd name="connsiteY676" fmla="*/ 1109532 h 1558065"/>
              <a:gd name="connsiteX677" fmla="*/ 82858 w 297457"/>
              <a:gd name="connsiteY677" fmla="*/ 1088768 h 1558065"/>
              <a:gd name="connsiteX678" fmla="*/ 73333 w 297457"/>
              <a:gd name="connsiteY678" fmla="*/ 1076005 h 1558065"/>
              <a:gd name="connsiteX679" fmla="*/ 63808 w 297457"/>
              <a:gd name="connsiteY679" fmla="*/ 1078481 h 1558065"/>
              <a:gd name="connsiteX680" fmla="*/ 52664 w 297457"/>
              <a:gd name="connsiteY680" fmla="*/ 1078481 h 1558065"/>
              <a:gd name="connsiteX681" fmla="*/ 65332 w 297457"/>
              <a:gd name="connsiteY681" fmla="*/ 1071528 h 1558065"/>
              <a:gd name="connsiteX682" fmla="*/ 65332 w 297457"/>
              <a:gd name="connsiteY682" fmla="*/ 1048096 h 1558065"/>
              <a:gd name="connsiteX683" fmla="*/ 55807 w 297457"/>
              <a:gd name="connsiteY683" fmla="*/ 1040381 h 1558065"/>
              <a:gd name="connsiteX684" fmla="*/ 57426 w 297457"/>
              <a:gd name="connsiteY684" fmla="*/ 1029713 h 1558065"/>
              <a:gd name="connsiteX685" fmla="*/ 59808 w 297457"/>
              <a:gd name="connsiteY685" fmla="*/ 997042 h 1558065"/>
              <a:gd name="connsiteX686" fmla="*/ 61427 w 297457"/>
              <a:gd name="connsiteY686" fmla="*/ 987517 h 1558065"/>
              <a:gd name="connsiteX687" fmla="*/ 45735 w 297457"/>
              <a:gd name="connsiteY687" fmla="*/ 977123 h 1558065"/>
              <a:gd name="connsiteX688" fmla="*/ 44795 w 297457"/>
              <a:gd name="connsiteY688" fmla="*/ 974867 h 1558065"/>
              <a:gd name="connsiteX689" fmla="*/ 50092 w 297457"/>
              <a:gd name="connsiteY689" fmla="*/ 977516 h 1558065"/>
              <a:gd name="connsiteX690" fmla="*/ 52378 w 297457"/>
              <a:gd name="connsiteY690" fmla="*/ 974468 h 1558065"/>
              <a:gd name="connsiteX691" fmla="*/ 50949 w 297457"/>
              <a:gd name="connsiteY691" fmla="*/ 972087 h 1558065"/>
              <a:gd name="connsiteX692" fmla="*/ 44701 w 297457"/>
              <a:gd name="connsiteY692" fmla="*/ 974643 h 1558065"/>
              <a:gd name="connsiteX693" fmla="*/ 37329 w 297457"/>
              <a:gd name="connsiteY693" fmla="*/ 956942 h 1558065"/>
              <a:gd name="connsiteX694" fmla="*/ 37329 w 297457"/>
              <a:gd name="connsiteY694" fmla="*/ 949893 h 1558065"/>
              <a:gd name="connsiteX695" fmla="*/ 38281 w 297457"/>
              <a:gd name="connsiteY695" fmla="*/ 936844 h 1558065"/>
              <a:gd name="connsiteX696" fmla="*/ 27899 w 297457"/>
              <a:gd name="connsiteY696" fmla="*/ 894267 h 1558065"/>
              <a:gd name="connsiteX697" fmla="*/ 27137 w 297457"/>
              <a:gd name="connsiteY697" fmla="*/ 888648 h 1558065"/>
              <a:gd name="connsiteX698" fmla="*/ 27137 w 297457"/>
              <a:gd name="connsiteY698" fmla="*/ 829498 h 1558065"/>
              <a:gd name="connsiteX699" fmla="*/ 23803 w 297457"/>
              <a:gd name="connsiteY699" fmla="*/ 814067 h 1558065"/>
              <a:gd name="connsiteX700" fmla="*/ 31518 w 297457"/>
              <a:gd name="connsiteY700" fmla="*/ 804542 h 1558065"/>
              <a:gd name="connsiteX701" fmla="*/ 31518 w 297457"/>
              <a:gd name="connsiteY701" fmla="*/ 799780 h 1558065"/>
              <a:gd name="connsiteX702" fmla="*/ 27327 w 297457"/>
              <a:gd name="connsiteY702" fmla="*/ 755298 h 1558065"/>
              <a:gd name="connsiteX703" fmla="*/ 18660 w 297457"/>
              <a:gd name="connsiteY703" fmla="*/ 727390 h 1558065"/>
              <a:gd name="connsiteX704" fmla="*/ 14278 w 297457"/>
              <a:gd name="connsiteY704" fmla="*/ 741772 h 1558065"/>
              <a:gd name="connsiteX705" fmla="*/ 9992 w 297457"/>
              <a:gd name="connsiteY705" fmla="*/ 738248 h 1558065"/>
              <a:gd name="connsiteX706" fmla="*/ 9992 w 297457"/>
              <a:gd name="connsiteY706" fmla="*/ 665191 h 1558065"/>
              <a:gd name="connsiteX707" fmla="*/ 8563 w 297457"/>
              <a:gd name="connsiteY707" fmla="*/ 593182 h 1558065"/>
              <a:gd name="connsiteX708" fmla="*/ 16755 w 297457"/>
              <a:gd name="connsiteY708" fmla="*/ 640807 h 1558065"/>
              <a:gd name="connsiteX709" fmla="*/ 24565 w 297457"/>
              <a:gd name="connsiteY709" fmla="*/ 615280 h 1558065"/>
              <a:gd name="connsiteX710" fmla="*/ 22565 w 297457"/>
              <a:gd name="connsiteY710" fmla="*/ 549653 h 1558065"/>
              <a:gd name="connsiteX711" fmla="*/ 20374 w 297457"/>
              <a:gd name="connsiteY711" fmla="*/ 513839 h 1558065"/>
              <a:gd name="connsiteX712" fmla="*/ 12087 w 297457"/>
              <a:gd name="connsiteY712" fmla="*/ 497837 h 1558065"/>
              <a:gd name="connsiteX713" fmla="*/ 7325 w 297457"/>
              <a:gd name="connsiteY713" fmla="*/ 525364 h 1558065"/>
              <a:gd name="connsiteX714" fmla="*/ 5706 w 297457"/>
              <a:gd name="connsiteY714" fmla="*/ 525364 h 1558065"/>
              <a:gd name="connsiteX715" fmla="*/ 7611 w 297457"/>
              <a:gd name="connsiteY715" fmla="*/ 477739 h 1558065"/>
              <a:gd name="connsiteX716" fmla="*/ 753 w 297457"/>
              <a:gd name="connsiteY716" fmla="*/ 360772 h 1558065"/>
              <a:gd name="connsiteX717" fmla="*/ 1705 w 297457"/>
              <a:gd name="connsiteY717" fmla="*/ 303146 h 1558065"/>
              <a:gd name="connsiteX718" fmla="*/ 5134 w 297457"/>
              <a:gd name="connsiteY718" fmla="*/ 244472 h 1558065"/>
              <a:gd name="connsiteX719" fmla="*/ 18469 w 297457"/>
              <a:gd name="connsiteY719" fmla="*/ 264570 h 1558065"/>
              <a:gd name="connsiteX720" fmla="*/ 21231 w 297457"/>
              <a:gd name="connsiteY720" fmla="*/ 263141 h 1558065"/>
              <a:gd name="connsiteX721" fmla="*/ 19993 w 297457"/>
              <a:gd name="connsiteY721" fmla="*/ 231327 h 1558065"/>
              <a:gd name="connsiteX722" fmla="*/ 21422 w 297457"/>
              <a:gd name="connsiteY722" fmla="*/ 198181 h 1558065"/>
              <a:gd name="connsiteX723" fmla="*/ 30947 w 297457"/>
              <a:gd name="connsiteY723" fmla="*/ 242376 h 1558065"/>
              <a:gd name="connsiteX724" fmla="*/ 43710 w 297457"/>
              <a:gd name="connsiteY724" fmla="*/ 227613 h 1558065"/>
              <a:gd name="connsiteX725" fmla="*/ 40091 w 297457"/>
              <a:gd name="connsiteY725" fmla="*/ 163509 h 1558065"/>
              <a:gd name="connsiteX726" fmla="*/ 40091 w 297457"/>
              <a:gd name="connsiteY726" fmla="*/ 153984 h 1558065"/>
              <a:gd name="connsiteX727" fmla="*/ 43424 w 297457"/>
              <a:gd name="connsiteY727" fmla="*/ 142042 h 1558065"/>
              <a:gd name="connsiteX728" fmla="*/ 52950 w 297457"/>
              <a:gd name="connsiteY728" fmla="*/ 144181 h 1558065"/>
              <a:gd name="connsiteX729" fmla="*/ 52950 w 297457"/>
              <a:gd name="connsiteY729" fmla="*/ 143809 h 1558065"/>
              <a:gd name="connsiteX730" fmla="*/ 53067 w 297457"/>
              <a:gd name="connsiteY730" fmla="*/ 144207 h 1558065"/>
              <a:gd name="connsiteX731" fmla="*/ 54188 w 297457"/>
              <a:gd name="connsiteY731" fmla="*/ 144459 h 1558065"/>
              <a:gd name="connsiteX732" fmla="*/ 57522 w 297457"/>
              <a:gd name="connsiteY732" fmla="*/ 148365 h 1558065"/>
              <a:gd name="connsiteX733" fmla="*/ 62379 w 297457"/>
              <a:gd name="connsiteY733" fmla="*/ 138078 h 1558065"/>
              <a:gd name="connsiteX734" fmla="*/ 60665 w 297457"/>
              <a:gd name="connsiteY734" fmla="*/ 125219 h 1558065"/>
              <a:gd name="connsiteX735" fmla="*/ 61236 w 297457"/>
              <a:gd name="connsiteY735" fmla="*/ 112741 h 1558065"/>
              <a:gd name="connsiteX736" fmla="*/ 72190 w 297457"/>
              <a:gd name="connsiteY736" fmla="*/ 125695 h 1558065"/>
              <a:gd name="connsiteX737" fmla="*/ 76095 w 297457"/>
              <a:gd name="connsiteY737" fmla="*/ 154270 h 1558065"/>
              <a:gd name="connsiteX738" fmla="*/ 76095 w 297457"/>
              <a:gd name="connsiteY738" fmla="*/ 188941 h 1558065"/>
              <a:gd name="connsiteX739" fmla="*/ 90478 w 297457"/>
              <a:gd name="connsiteY739" fmla="*/ 187703 h 1558065"/>
              <a:gd name="connsiteX740" fmla="*/ 86097 w 297457"/>
              <a:gd name="connsiteY740" fmla="*/ 169986 h 1558065"/>
              <a:gd name="connsiteX741" fmla="*/ 81429 w 297457"/>
              <a:gd name="connsiteY741" fmla="*/ 117218 h 1558065"/>
              <a:gd name="connsiteX742" fmla="*/ 92574 w 297457"/>
              <a:gd name="connsiteY742" fmla="*/ 114646 h 1558065"/>
              <a:gd name="connsiteX743" fmla="*/ 84192 w 297457"/>
              <a:gd name="connsiteY743" fmla="*/ 93310 h 1558065"/>
              <a:gd name="connsiteX744" fmla="*/ 80001 w 297457"/>
              <a:gd name="connsiteY744" fmla="*/ 80928 h 1558065"/>
              <a:gd name="connsiteX745" fmla="*/ 89526 w 297457"/>
              <a:gd name="connsiteY745" fmla="*/ 89786 h 1558065"/>
              <a:gd name="connsiteX746" fmla="*/ 100003 w 297457"/>
              <a:gd name="connsiteY746" fmla="*/ 30255 h 1558065"/>
              <a:gd name="connsiteX747" fmla="*/ 117815 w 297457"/>
              <a:gd name="connsiteY747" fmla="*/ 33207 h 1558065"/>
              <a:gd name="connsiteX748" fmla="*/ 134579 w 297457"/>
              <a:gd name="connsiteY748" fmla="*/ 1584 h 155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</a:cxnLst>
            <a:rect l="l" t="t" r="r" b="b"/>
            <a:pathLst>
              <a:path w="297457" h="1558065">
                <a:moveTo>
                  <a:pt x="252308" y="1556160"/>
                </a:moveTo>
                <a:cubicBezTo>
                  <a:pt x="252308" y="1556160"/>
                  <a:pt x="252975" y="1556160"/>
                  <a:pt x="253070" y="1556636"/>
                </a:cubicBezTo>
                <a:cubicBezTo>
                  <a:pt x="253118" y="1557112"/>
                  <a:pt x="253118" y="1557588"/>
                  <a:pt x="253070" y="1558065"/>
                </a:cubicBezTo>
                <a:cubicBezTo>
                  <a:pt x="253070" y="1558065"/>
                  <a:pt x="252308" y="1558065"/>
                  <a:pt x="252308" y="1558065"/>
                </a:cubicBezTo>
                <a:cubicBezTo>
                  <a:pt x="252232" y="1557436"/>
                  <a:pt x="252232" y="1556788"/>
                  <a:pt x="252308" y="1556160"/>
                </a:cubicBezTo>
                <a:close/>
                <a:moveTo>
                  <a:pt x="170203" y="1509107"/>
                </a:moveTo>
                <a:lnTo>
                  <a:pt x="171822" y="1510726"/>
                </a:lnTo>
                <a:lnTo>
                  <a:pt x="168679" y="1517584"/>
                </a:lnTo>
                <a:lnTo>
                  <a:pt x="166107" y="1515012"/>
                </a:lnTo>
                <a:cubicBezTo>
                  <a:pt x="167536" y="1513107"/>
                  <a:pt x="168869" y="1511107"/>
                  <a:pt x="170203" y="1509107"/>
                </a:cubicBezTo>
                <a:close/>
                <a:moveTo>
                  <a:pt x="90098" y="1494438"/>
                </a:moveTo>
                <a:cubicBezTo>
                  <a:pt x="90098" y="1495390"/>
                  <a:pt x="90955" y="1496914"/>
                  <a:pt x="90669" y="1497295"/>
                </a:cubicBezTo>
                <a:cubicBezTo>
                  <a:pt x="90383" y="1497676"/>
                  <a:pt x="89050" y="1498343"/>
                  <a:pt x="88193" y="1498819"/>
                </a:cubicBezTo>
                <a:lnTo>
                  <a:pt x="86859" y="1495962"/>
                </a:lnTo>
                <a:close/>
                <a:moveTo>
                  <a:pt x="117053" y="1487866"/>
                </a:moveTo>
                <a:cubicBezTo>
                  <a:pt x="117720" y="1488533"/>
                  <a:pt x="118863" y="1489009"/>
                  <a:pt x="119149" y="1489866"/>
                </a:cubicBezTo>
                <a:cubicBezTo>
                  <a:pt x="119435" y="1490723"/>
                  <a:pt x="118673" y="1491580"/>
                  <a:pt x="118292" y="1492914"/>
                </a:cubicBezTo>
                <a:cubicBezTo>
                  <a:pt x="117625" y="1492438"/>
                  <a:pt x="116387" y="1492057"/>
                  <a:pt x="116291" y="1491295"/>
                </a:cubicBezTo>
                <a:cubicBezTo>
                  <a:pt x="116282" y="1490104"/>
                  <a:pt x="116539" y="1488933"/>
                  <a:pt x="117053" y="1487866"/>
                </a:cubicBezTo>
                <a:close/>
                <a:moveTo>
                  <a:pt x="170775" y="1483865"/>
                </a:moveTo>
                <a:cubicBezTo>
                  <a:pt x="171537" y="1483770"/>
                  <a:pt x="173156" y="1485294"/>
                  <a:pt x="173537" y="1486532"/>
                </a:cubicBezTo>
                <a:cubicBezTo>
                  <a:pt x="173918" y="1487770"/>
                  <a:pt x="172584" y="1488913"/>
                  <a:pt x="171537" y="1490818"/>
                </a:cubicBezTo>
                <a:cubicBezTo>
                  <a:pt x="170203" y="1489294"/>
                  <a:pt x="168679" y="1488247"/>
                  <a:pt x="168679" y="1487294"/>
                </a:cubicBezTo>
                <a:cubicBezTo>
                  <a:pt x="168679" y="1486342"/>
                  <a:pt x="170013" y="1483960"/>
                  <a:pt x="170775" y="1483865"/>
                </a:cubicBezTo>
                <a:close/>
                <a:moveTo>
                  <a:pt x="175251" y="1460434"/>
                </a:moveTo>
                <a:cubicBezTo>
                  <a:pt x="175832" y="1462520"/>
                  <a:pt x="176185" y="1464653"/>
                  <a:pt x="176299" y="1466816"/>
                </a:cubicBezTo>
                <a:cubicBezTo>
                  <a:pt x="173861" y="1468292"/>
                  <a:pt x="171279" y="1469502"/>
                  <a:pt x="168584" y="1470435"/>
                </a:cubicBezTo>
                <a:cubicBezTo>
                  <a:pt x="168107" y="1468149"/>
                  <a:pt x="167726" y="1466053"/>
                  <a:pt x="167250" y="1464339"/>
                </a:cubicBezTo>
                <a:close/>
                <a:moveTo>
                  <a:pt x="250308" y="1441003"/>
                </a:moveTo>
                <a:lnTo>
                  <a:pt x="253261" y="1453671"/>
                </a:lnTo>
                <a:cubicBezTo>
                  <a:pt x="251641" y="1453671"/>
                  <a:pt x="250498" y="1454624"/>
                  <a:pt x="249927" y="1454147"/>
                </a:cubicBezTo>
                <a:cubicBezTo>
                  <a:pt x="245927" y="1450337"/>
                  <a:pt x="243736" y="1446337"/>
                  <a:pt x="250308" y="1441003"/>
                </a:cubicBezTo>
                <a:close/>
                <a:moveTo>
                  <a:pt x="127817" y="1439479"/>
                </a:moveTo>
                <a:cubicBezTo>
                  <a:pt x="128674" y="1439669"/>
                  <a:pt x="129722" y="1441384"/>
                  <a:pt x="131436" y="1443384"/>
                </a:cubicBezTo>
                <a:cubicBezTo>
                  <a:pt x="129531" y="1444432"/>
                  <a:pt x="128198" y="1445861"/>
                  <a:pt x="127531" y="1445385"/>
                </a:cubicBezTo>
                <a:cubicBezTo>
                  <a:pt x="126864" y="1444908"/>
                  <a:pt x="125816" y="1442908"/>
                  <a:pt x="124959" y="1441574"/>
                </a:cubicBezTo>
                <a:cubicBezTo>
                  <a:pt x="125912" y="1440812"/>
                  <a:pt x="126959" y="1439288"/>
                  <a:pt x="127817" y="1439479"/>
                </a:cubicBezTo>
                <a:close/>
                <a:moveTo>
                  <a:pt x="225924" y="1432144"/>
                </a:moveTo>
                <a:lnTo>
                  <a:pt x="227352" y="1435763"/>
                </a:lnTo>
                <a:cubicBezTo>
                  <a:pt x="226533" y="1436573"/>
                  <a:pt x="225638" y="1437306"/>
                  <a:pt x="224685" y="1437954"/>
                </a:cubicBezTo>
                <a:cubicBezTo>
                  <a:pt x="224028" y="1437268"/>
                  <a:pt x="223599" y="1436411"/>
                  <a:pt x="223447" y="1435478"/>
                </a:cubicBezTo>
                <a:cubicBezTo>
                  <a:pt x="224104" y="1434249"/>
                  <a:pt x="224943" y="1433134"/>
                  <a:pt x="225924" y="1432144"/>
                </a:cubicBezTo>
                <a:close/>
                <a:moveTo>
                  <a:pt x="120578" y="1430906"/>
                </a:moveTo>
                <a:cubicBezTo>
                  <a:pt x="120578" y="1432049"/>
                  <a:pt x="121054" y="1433287"/>
                  <a:pt x="121149" y="1434430"/>
                </a:cubicBezTo>
                <a:cubicBezTo>
                  <a:pt x="121244" y="1435573"/>
                  <a:pt x="120578" y="1435383"/>
                  <a:pt x="120197" y="1435859"/>
                </a:cubicBezTo>
                <a:cubicBezTo>
                  <a:pt x="119816" y="1434811"/>
                  <a:pt x="119339" y="1433858"/>
                  <a:pt x="118863" y="1432811"/>
                </a:cubicBezTo>
                <a:close/>
                <a:moveTo>
                  <a:pt x="177251" y="1425096"/>
                </a:moveTo>
                <a:cubicBezTo>
                  <a:pt x="177632" y="1426239"/>
                  <a:pt x="178108" y="1427096"/>
                  <a:pt x="178680" y="1428144"/>
                </a:cubicBezTo>
                <a:cubicBezTo>
                  <a:pt x="175632" y="1432621"/>
                  <a:pt x="172584" y="1437192"/>
                  <a:pt x="169155" y="1442336"/>
                </a:cubicBezTo>
                <a:lnTo>
                  <a:pt x="162868" y="1427001"/>
                </a:lnTo>
                <a:close/>
                <a:moveTo>
                  <a:pt x="192205" y="1421095"/>
                </a:moveTo>
                <a:lnTo>
                  <a:pt x="193348" y="1421095"/>
                </a:lnTo>
                <a:cubicBezTo>
                  <a:pt x="193396" y="1422019"/>
                  <a:pt x="193396" y="1422933"/>
                  <a:pt x="193348" y="1423857"/>
                </a:cubicBezTo>
                <a:lnTo>
                  <a:pt x="192205" y="1423762"/>
                </a:lnTo>
                <a:cubicBezTo>
                  <a:pt x="192205" y="1422809"/>
                  <a:pt x="192205" y="1421952"/>
                  <a:pt x="192205" y="1421095"/>
                </a:cubicBezTo>
                <a:close/>
                <a:moveTo>
                  <a:pt x="124959" y="1407379"/>
                </a:moveTo>
                <a:lnTo>
                  <a:pt x="126483" y="1409093"/>
                </a:lnTo>
                <a:cubicBezTo>
                  <a:pt x="126483" y="1409093"/>
                  <a:pt x="125816" y="1410046"/>
                  <a:pt x="125531" y="1410046"/>
                </a:cubicBezTo>
                <a:cubicBezTo>
                  <a:pt x="125245" y="1410046"/>
                  <a:pt x="125626" y="1409284"/>
                  <a:pt x="124959" y="1408808"/>
                </a:cubicBezTo>
                <a:cubicBezTo>
                  <a:pt x="125016" y="1408331"/>
                  <a:pt x="125016" y="1407855"/>
                  <a:pt x="124959" y="1407379"/>
                </a:cubicBezTo>
                <a:close/>
                <a:moveTo>
                  <a:pt x="112863" y="1403284"/>
                </a:moveTo>
                <a:cubicBezTo>
                  <a:pt x="110367" y="1428858"/>
                  <a:pt x="109481" y="1454557"/>
                  <a:pt x="110196" y="1480246"/>
                </a:cubicBezTo>
                <a:cubicBezTo>
                  <a:pt x="108872" y="1477693"/>
                  <a:pt x="107729" y="1475045"/>
                  <a:pt x="106767" y="1472340"/>
                </a:cubicBezTo>
                <a:cubicBezTo>
                  <a:pt x="105052" y="1465863"/>
                  <a:pt x="104100" y="1459100"/>
                  <a:pt x="102100" y="1453290"/>
                </a:cubicBezTo>
                <a:cubicBezTo>
                  <a:pt x="97156" y="1435869"/>
                  <a:pt x="101185" y="1417124"/>
                  <a:pt x="112863" y="1403284"/>
                </a:cubicBezTo>
                <a:close/>
                <a:moveTo>
                  <a:pt x="224400" y="1401188"/>
                </a:moveTo>
                <a:cubicBezTo>
                  <a:pt x="225352" y="1405760"/>
                  <a:pt x="226305" y="1410237"/>
                  <a:pt x="227353" y="1414713"/>
                </a:cubicBezTo>
                <a:lnTo>
                  <a:pt x="225352" y="1415571"/>
                </a:lnTo>
                <a:cubicBezTo>
                  <a:pt x="224114" y="1411380"/>
                  <a:pt x="222781" y="1407093"/>
                  <a:pt x="221447" y="1402807"/>
                </a:cubicBezTo>
                <a:cubicBezTo>
                  <a:pt x="222466" y="1402321"/>
                  <a:pt x="223447" y="1401788"/>
                  <a:pt x="224400" y="1401188"/>
                </a:cubicBezTo>
                <a:close/>
                <a:moveTo>
                  <a:pt x="251832" y="1395378"/>
                </a:moveTo>
                <a:cubicBezTo>
                  <a:pt x="257737" y="1400807"/>
                  <a:pt x="262786" y="1404903"/>
                  <a:pt x="259452" y="1414428"/>
                </a:cubicBezTo>
                <a:cubicBezTo>
                  <a:pt x="250975" y="1407189"/>
                  <a:pt x="250975" y="1407189"/>
                  <a:pt x="251832" y="1395378"/>
                </a:cubicBezTo>
                <a:close/>
                <a:moveTo>
                  <a:pt x="128412" y="1393105"/>
                </a:moveTo>
                <a:cubicBezTo>
                  <a:pt x="129983" y="1393831"/>
                  <a:pt x="131484" y="1397045"/>
                  <a:pt x="134484" y="1403474"/>
                </a:cubicBezTo>
                <a:lnTo>
                  <a:pt x="121911" y="1397664"/>
                </a:lnTo>
                <a:cubicBezTo>
                  <a:pt x="125197" y="1394140"/>
                  <a:pt x="126840" y="1392378"/>
                  <a:pt x="128412" y="1393105"/>
                </a:cubicBezTo>
                <a:close/>
                <a:moveTo>
                  <a:pt x="173146" y="1385674"/>
                </a:moveTo>
                <a:lnTo>
                  <a:pt x="172607" y="1397891"/>
                </a:lnTo>
                <a:cubicBezTo>
                  <a:pt x="171416" y="1399522"/>
                  <a:pt x="168821" y="1399188"/>
                  <a:pt x="163630" y="1398521"/>
                </a:cubicBezTo>
                <a:close/>
                <a:moveTo>
                  <a:pt x="173155" y="1385472"/>
                </a:moveTo>
                <a:lnTo>
                  <a:pt x="173214" y="1385536"/>
                </a:lnTo>
                <a:lnTo>
                  <a:pt x="173155" y="1385567"/>
                </a:lnTo>
                <a:lnTo>
                  <a:pt x="173155" y="1385662"/>
                </a:lnTo>
                <a:lnTo>
                  <a:pt x="173146" y="1385674"/>
                </a:lnTo>
                <a:close/>
                <a:moveTo>
                  <a:pt x="144486" y="1383948"/>
                </a:moveTo>
                <a:cubicBezTo>
                  <a:pt x="145353" y="1384262"/>
                  <a:pt x="146191" y="1384681"/>
                  <a:pt x="146962" y="1385186"/>
                </a:cubicBezTo>
                <a:cubicBezTo>
                  <a:pt x="146391" y="1385853"/>
                  <a:pt x="145819" y="1387186"/>
                  <a:pt x="145248" y="1387091"/>
                </a:cubicBezTo>
                <a:cubicBezTo>
                  <a:pt x="144676" y="1386996"/>
                  <a:pt x="144010" y="1385853"/>
                  <a:pt x="143438" y="1385186"/>
                </a:cubicBezTo>
                <a:cubicBezTo>
                  <a:pt x="142867" y="1384519"/>
                  <a:pt x="144200" y="1383853"/>
                  <a:pt x="144486" y="1383948"/>
                </a:cubicBezTo>
                <a:close/>
                <a:moveTo>
                  <a:pt x="182680" y="1380519"/>
                </a:moveTo>
                <a:lnTo>
                  <a:pt x="182680" y="1395663"/>
                </a:lnTo>
                <a:lnTo>
                  <a:pt x="173214" y="1385536"/>
                </a:lnTo>
                <a:close/>
                <a:moveTo>
                  <a:pt x="112958" y="1364612"/>
                </a:moveTo>
                <a:cubicBezTo>
                  <a:pt x="113729" y="1365022"/>
                  <a:pt x="114462" y="1365498"/>
                  <a:pt x="115148" y="1366041"/>
                </a:cubicBezTo>
                <a:lnTo>
                  <a:pt x="114386" y="1367756"/>
                </a:lnTo>
                <a:lnTo>
                  <a:pt x="112100" y="1365946"/>
                </a:lnTo>
                <a:cubicBezTo>
                  <a:pt x="112100" y="1365470"/>
                  <a:pt x="112767" y="1364517"/>
                  <a:pt x="112958" y="1364612"/>
                </a:cubicBezTo>
                <a:close/>
                <a:moveTo>
                  <a:pt x="123626" y="1360230"/>
                </a:moveTo>
                <a:cubicBezTo>
                  <a:pt x="127626" y="1364421"/>
                  <a:pt x="132389" y="1369088"/>
                  <a:pt x="124959" y="1377280"/>
                </a:cubicBezTo>
                <a:lnTo>
                  <a:pt x="121149" y="1360897"/>
                </a:lnTo>
                <a:cubicBezTo>
                  <a:pt x="122197" y="1360897"/>
                  <a:pt x="123340" y="1359849"/>
                  <a:pt x="123626" y="1360230"/>
                </a:cubicBezTo>
                <a:close/>
                <a:moveTo>
                  <a:pt x="209636" y="1359850"/>
                </a:moveTo>
                <a:lnTo>
                  <a:pt x="213065" y="1365469"/>
                </a:lnTo>
                <a:cubicBezTo>
                  <a:pt x="210627" y="1367070"/>
                  <a:pt x="208046" y="1368441"/>
                  <a:pt x="205350" y="1369565"/>
                </a:cubicBezTo>
                <a:cubicBezTo>
                  <a:pt x="204379" y="1367651"/>
                  <a:pt x="203616" y="1365641"/>
                  <a:pt x="203064" y="1363565"/>
                </a:cubicBezTo>
                <a:close/>
                <a:moveTo>
                  <a:pt x="217828" y="1357754"/>
                </a:moveTo>
                <a:lnTo>
                  <a:pt x="234973" y="1369946"/>
                </a:lnTo>
                <a:cubicBezTo>
                  <a:pt x="225448" y="1375756"/>
                  <a:pt x="225448" y="1375756"/>
                  <a:pt x="217828" y="1357754"/>
                </a:cubicBezTo>
                <a:close/>
                <a:moveTo>
                  <a:pt x="96480" y="1355183"/>
                </a:moveTo>
                <a:cubicBezTo>
                  <a:pt x="99366" y="1360831"/>
                  <a:pt x="98775" y="1367641"/>
                  <a:pt x="94956" y="1372709"/>
                </a:cubicBezTo>
                <a:cubicBezTo>
                  <a:pt x="90289" y="1365946"/>
                  <a:pt x="89146" y="1360707"/>
                  <a:pt x="96480" y="1355183"/>
                </a:cubicBezTo>
                <a:close/>
                <a:moveTo>
                  <a:pt x="59427" y="1353468"/>
                </a:moveTo>
                <a:cubicBezTo>
                  <a:pt x="60189" y="1353373"/>
                  <a:pt x="60951" y="1353373"/>
                  <a:pt x="61713" y="1353468"/>
                </a:cubicBezTo>
                <a:cubicBezTo>
                  <a:pt x="61713" y="1353468"/>
                  <a:pt x="62285" y="1354802"/>
                  <a:pt x="61713" y="1354897"/>
                </a:cubicBezTo>
                <a:lnTo>
                  <a:pt x="60094" y="1356040"/>
                </a:lnTo>
                <a:cubicBezTo>
                  <a:pt x="60094" y="1355183"/>
                  <a:pt x="59618" y="1354326"/>
                  <a:pt x="59427" y="1353468"/>
                </a:cubicBezTo>
                <a:close/>
                <a:moveTo>
                  <a:pt x="255166" y="1350706"/>
                </a:moveTo>
                <a:lnTo>
                  <a:pt x="265358" y="1352992"/>
                </a:lnTo>
                <a:cubicBezTo>
                  <a:pt x="261167" y="1362517"/>
                  <a:pt x="258024" y="1356897"/>
                  <a:pt x="254785" y="1354992"/>
                </a:cubicBezTo>
                <a:cubicBezTo>
                  <a:pt x="254976" y="1353563"/>
                  <a:pt x="255071" y="1352134"/>
                  <a:pt x="255166" y="1350706"/>
                </a:cubicBezTo>
                <a:close/>
                <a:moveTo>
                  <a:pt x="203255" y="1337752"/>
                </a:moveTo>
                <a:lnTo>
                  <a:pt x="208779" y="1339943"/>
                </a:lnTo>
                <a:cubicBezTo>
                  <a:pt x="208522" y="1341057"/>
                  <a:pt x="208132" y="1342143"/>
                  <a:pt x="207636" y="1343181"/>
                </a:cubicBezTo>
                <a:cubicBezTo>
                  <a:pt x="205865" y="1342438"/>
                  <a:pt x="204150" y="1341581"/>
                  <a:pt x="202493" y="1340609"/>
                </a:cubicBezTo>
                <a:cubicBezTo>
                  <a:pt x="202779" y="1339657"/>
                  <a:pt x="202969" y="1338704"/>
                  <a:pt x="203255" y="1337752"/>
                </a:cubicBezTo>
                <a:close/>
                <a:moveTo>
                  <a:pt x="255546" y="1331942"/>
                </a:moveTo>
                <a:cubicBezTo>
                  <a:pt x="255861" y="1332932"/>
                  <a:pt x="256080" y="1333952"/>
                  <a:pt x="256213" y="1334990"/>
                </a:cubicBezTo>
                <a:cubicBezTo>
                  <a:pt x="256213" y="1334990"/>
                  <a:pt x="255546" y="1335656"/>
                  <a:pt x="255261" y="1335942"/>
                </a:cubicBezTo>
                <a:cubicBezTo>
                  <a:pt x="254975" y="1334980"/>
                  <a:pt x="254775" y="1333990"/>
                  <a:pt x="254689" y="1332989"/>
                </a:cubicBezTo>
                <a:cubicBezTo>
                  <a:pt x="254689" y="1332989"/>
                  <a:pt x="255261" y="1332323"/>
                  <a:pt x="255546" y="1331942"/>
                </a:cubicBezTo>
                <a:close/>
                <a:moveTo>
                  <a:pt x="92288" y="1321369"/>
                </a:moveTo>
                <a:cubicBezTo>
                  <a:pt x="99432" y="1321464"/>
                  <a:pt x="99432" y="1321464"/>
                  <a:pt x="102575" y="1330037"/>
                </a:cubicBezTo>
                <a:cubicBezTo>
                  <a:pt x="95527" y="1334799"/>
                  <a:pt x="93622" y="1330037"/>
                  <a:pt x="92288" y="1321369"/>
                </a:cubicBezTo>
                <a:close/>
                <a:moveTo>
                  <a:pt x="152912" y="1319695"/>
                </a:moveTo>
                <a:lnTo>
                  <a:pt x="153198" y="1321314"/>
                </a:lnTo>
                <a:lnTo>
                  <a:pt x="152341" y="1321124"/>
                </a:lnTo>
                <a:close/>
                <a:moveTo>
                  <a:pt x="255357" y="1317559"/>
                </a:moveTo>
                <a:lnTo>
                  <a:pt x="257452" y="1319273"/>
                </a:lnTo>
                <a:lnTo>
                  <a:pt x="256023" y="1321559"/>
                </a:lnTo>
                <a:cubicBezTo>
                  <a:pt x="255519" y="1320750"/>
                  <a:pt x="255099" y="1319892"/>
                  <a:pt x="254785" y="1318987"/>
                </a:cubicBezTo>
                <a:cubicBezTo>
                  <a:pt x="254785" y="1318987"/>
                  <a:pt x="254785" y="1318035"/>
                  <a:pt x="255357" y="1317559"/>
                </a:cubicBezTo>
                <a:close/>
                <a:moveTo>
                  <a:pt x="133055" y="1309462"/>
                </a:moveTo>
                <a:lnTo>
                  <a:pt x="146105" y="1321082"/>
                </a:lnTo>
                <a:cubicBezTo>
                  <a:pt x="146105" y="1326702"/>
                  <a:pt x="143057" y="1328417"/>
                  <a:pt x="137627" y="1330607"/>
                </a:cubicBezTo>
                <a:cubicBezTo>
                  <a:pt x="130198" y="1333084"/>
                  <a:pt x="130293" y="1336608"/>
                  <a:pt x="136770" y="1346038"/>
                </a:cubicBezTo>
                <a:cubicBezTo>
                  <a:pt x="127245" y="1352991"/>
                  <a:pt x="127245" y="1352515"/>
                  <a:pt x="126293" y="1340132"/>
                </a:cubicBezTo>
                <a:cubicBezTo>
                  <a:pt x="125445" y="1332846"/>
                  <a:pt x="124102" y="1325616"/>
                  <a:pt x="122292" y="1318511"/>
                </a:cubicBezTo>
                <a:close/>
                <a:moveTo>
                  <a:pt x="178115" y="1300245"/>
                </a:moveTo>
                <a:lnTo>
                  <a:pt x="178080" y="1300276"/>
                </a:lnTo>
                <a:lnTo>
                  <a:pt x="178109" y="1300319"/>
                </a:lnTo>
                <a:close/>
                <a:moveTo>
                  <a:pt x="99908" y="1292222"/>
                </a:moveTo>
                <a:cubicBezTo>
                  <a:pt x="104290" y="1300032"/>
                  <a:pt x="104290" y="1300032"/>
                  <a:pt x="96384" y="1306033"/>
                </a:cubicBezTo>
                <a:cubicBezTo>
                  <a:pt x="98003" y="1299651"/>
                  <a:pt x="98861" y="1296508"/>
                  <a:pt x="99908" y="1292222"/>
                </a:cubicBezTo>
                <a:close/>
                <a:moveTo>
                  <a:pt x="176085" y="1292008"/>
                </a:moveTo>
                <a:lnTo>
                  <a:pt x="177668" y="1299268"/>
                </a:lnTo>
                <a:lnTo>
                  <a:pt x="168393" y="1293460"/>
                </a:lnTo>
                <a:cubicBezTo>
                  <a:pt x="172299" y="1290698"/>
                  <a:pt x="174680" y="1290531"/>
                  <a:pt x="176085" y="1292008"/>
                </a:cubicBezTo>
                <a:close/>
                <a:moveTo>
                  <a:pt x="60284" y="1284031"/>
                </a:moveTo>
                <a:cubicBezTo>
                  <a:pt x="61237" y="1284031"/>
                  <a:pt x="62094" y="1285936"/>
                  <a:pt x="63999" y="1288222"/>
                </a:cubicBezTo>
                <a:cubicBezTo>
                  <a:pt x="62075" y="1289165"/>
                  <a:pt x="60018" y="1289803"/>
                  <a:pt x="57903" y="1290127"/>
                </a:cubicBezTo>
                <a:cubicBezTo>
                  <a:pt x="57427" y="1290127"/>
                  <a:pt x="56379" y="1286602"/>
                  <a:pt x="56665" y="1286317"/>
                </a:cubicBezTo>
                <a:cubicBezTo>
                  <a:pt x="57503" y="1285078"/>
                  <a:pt x="58808" y="1284250"/>
                  <a:pt x="60284" y="1284031"/>
                </a:cubicBezTo>
                <a:close/>
                <a:moveTo>
                  <a:pt x="122958" y="1262790"/>
                </a:moveTo>
                <a:lnTo>
                  <a:pt x="122292" y="1264314"/>
                </a:lnTo>
                <a:cubicBezTo>
                  <a:pt x="122901" y="1264838"/>
                  <a:pt x="123568" y="1265285"/>
                  <a:pt x="124292" y="1265647"/>
                </a:cubicBezTo>
                <a:cubicBezTo>
                  <a:pt x="124292" y="1265647"/>
                  <a:pt x="124292" y="1264790"/>
                  <a:pt x="124959" y="1264314"/>
                </a:cubicBezTo>
                <a:close/>
                <a:moveTo>
                  <a:pt x="258309" y="1261266"/>
                </a:moveTo>
                <a:lnTo>
                  <a:pt x="267834" y="1266695"/>
                </a:lnTo>
                <a:lnTo>
                  <a:pt x="259643" y="1297270"/>
                </a:lnTo>
                <a:lnTo>
                  <a:pt x="256785" y="1296604"/>
                </a:lnTo>
                <a:cubicBezTo>
                  <a:pt x="256976" y="1285840"/>
                  <a:pt x="257357" y="1275077"/>
                  <a:pt x="258309" y="1261266"/>
                </a:cubicBezTo>
                <a:close/>
                <a:moveTo>
                  <a:pt x="241450" y="1250884"/>
                </a:moveTo>
                <a:lnTo>
                  <a:pt x="241545" y="1254122"/>
                </a:lnTo>
                <a:lnTo>
                  <a:pt x="229258" y="1262504"/>
                </a:lnTo>
                <a:cubicBezTo>
                  <a:pt x="226876" y="1257742"/>
                  <a:pt x="226971" y="1254599"/>
                  <a:pt x="231925" y="1253646"/>
                </a:cubicBezTo>
                <a:cubicBezTo>
                  <a:pt x="235154" y="1252913"/>
                  <a:pt x="238325" y="1251989"/>
                  <a:pt x="241450" y="1250884"/>
                </a:cubicBezTo>
                <a:close/>
                <a:moveTo>
                  <a:pt x="209541" y="1241835"/>
                </a:moveTo>
                <a:lnTo>
                  <a:pt x="209348" y="1242337"/>
                </a:lnTo>
                <a:lnTo>
                  <a:pt x="209542" y="1242596"/>
                </a:lnTo>
                <a:lnTo>
                  <a:pt x="209161" y="1243073"/>
                </a:lnTo>
                <a:lnTo>
                  <a:pt x="209235" y="1242630"/>
                </a:lnTo>
                <a:lnTo>
                  <a:pt x="209064" y="1243073"/>
                </a:lnTo>
                <a:cubicBezTo>
                  <a:pt x="212875" y="1253931"/>
                  <a:pt x="221828" y="1264218"/>
                  <a:pt x="210588" y="1276696"/>
                </a:cubicBezTo>
                <a:cubicBezTo>
                  <a:pt x="212494" y="1281078"/>
                  <a:pt x="214018" y="1284792"/>
                  <a:pt x="216208" y="1289936"/>
                </a:cubicBezTo>
                <a:cubicBezTo>
                  <a:pt x="208112" y="1295937"/>
                  <a:pt x="204778" y="1304700"/>
                  <a:pt x="211351" y="1318511"/>
                </a:cubicBezTo>
                <a:cubicBezTo>
                  <a:pt x="203064" y="1314034"/>
                  <a:pt x="203445" y="1307843"/>
                  <a:pt x="203826" y="1301461"/>
                </a:cubicBezTo>
                <a:cubicBezTo>
                  <a:pt x="203245" y="1295089"/>
                  <a:pt x="203664" y="1288660"/>
                  <a:pt x="205064" y="1282411"/>
                </a:cubicBezTo>
                <a:cubicBezTo>
                  <a:pt x="208388" y="1276191"/>
                  <a:pt x="208741" y="1268819"/>
                  <a:pt x="206017" y="1262313"/>
                </a:cubicBezTo>
                <a:cubicBezTo>
                  <a:pt x="203731" y="1257551"/>
                  <a:pt x="203731" y="1253979"/>
                  <a:pt x="204743" y="1250824"/>
                </a:cubicBezTo>
                <a:lnTo>
                  <a:pt x="209288" y="1242309"/>
                </a:lnTo>
                <a:lnTo>
                  <a:pt x="209295" y="1242267"/>
                </a:lnTo>
                <a:lnTo>
                  <a:pt x="209304" y="1242279"/>
                </a:lnTo>
                <a:close/>
                <a:moveTo>
                  <a:pt x="58284" y="1241549"/>
                </a:moveTo>
                <a:cubicBezTo>
                  <a:pt x="58284" y="1241549"/>
                  <a:pt x="59332" y="1242406"/>
                  <a:pt x="59237" y="1242787"/>
                </a:cubicBezTo>
                <a:cubicBezTo>
                  <a:pt x="59036" y="1243768"/>
                  <a:pt x="58751" y="1244721"/>
                  <a:pt x="58379" y="1245645"/>
                </a:cubicBezTo>
                <a:cubicBezTo>
                  <a:pt x="58379" y="1244692"/>
                  <a:pt x="57522" y="1243740"/>
                  <a:pt x="57236" y="1242787"/>
                </a:cubicBezTo>
                <a:cubicBezTo>
                  <a:pt x="56951" y="1241835"/>
                  <a:pt x="58284" y="1241930"/>
                  <a:pt x="58284" y="1241549"/>
                </a:cubicBezTo>
                <a:close/>
                <a:moveTo>
                  <a:pt x="209732" y="1239644"/>
                </a:moveTo>
                <a:lnTo>
                  <a:pt x="209295" y="1242267"/>
                </a:lnTo>
                <a:lnTo>
                  <a:pt x="207827" y="1240311"/>
                </a:lnTo>
                <a:close/>
                <a:moveTo>
                  <a:pt x="130865" y="1237835"/>
                </a:moveTo>
                <a:lnTo>
                  <a:pt x="133151" y="1244597"/>
                </a:lnTo>
                <a:lnTo>
                  <a:pt x="131246" y="1245264"/>
                </a:lnTo>
                <a:lnTo>
                  <a:pt x="129817" y="1239073"/>
                </a:lnTo>
                <a:close/>
                <a:moveTo>
                  <a:pt x="128384" y="1232255"/>
                </a:moveTo>
                <a:lnTo>
                  <a:pt x="130864" y="1237834"/>
                </a:lnTo>
                <a:lnTo>
                  <a:pt x="129816" y="1239073"/>
                </a:lnTo>
                <a:close/>
                <a:moveTo>
                  <a:pt x="240783" y="1231643"/>
                </a:moveTo>
                <a:cubicBezTo>
                  <a:pt x="240783" y="1231643"/>
                  <a:pt x="242974" y="1233167"/>
                  <a:pt x="242879" y="1233453"/>
                </a:cubicBezTo>
                <a:cubicBezTo>
                  <a:pt x="242374" y="1235043"/>
                  <a:pt x="241774" y="1236605"/>
                  <a:pt x="241069" y="1238120"/>
                </a:cubicBezTo>
                <a:lnTo>
                  <a:pt x="238116" y="1236024"/>
                </a:lnTo>
                <a:cubicBezTo>
                  <a:pt x="238907" y="1234510"/>
                  <a:pt x="239793" y="1233043"/>
                  <a:pt x="240783" y="1231643"/>
                </a:cubicBezTo>
                <a:close/>
                <a:moveTo>
                  <a:pt x="232687" y="1230500"/>
                </a:moveTo>
                <a:cubicBezTo>
                  <a:pt x="232687" y="1234405"/>
                  <a:pt x="232687" y="1237262"/>
                  <a:pt x="232115" y="1241072"/>
                </a:cubicBezTo>
                <a:cubicBezTo>
                  <a:pt x="226591" y="1237072"/>
                  <a:pt x="227448" y="1234214"/>
                  <a:pt x="232687" y="1230500"/>
                </a:cubicBezTo>
                <a:close/>
                <a:moveTo>
                  <a:pt x="127816" y="1229548"/>
                </a:moveTo>
                <a:lnTo>
                  <a:pt x="128384" y="1232255"/>
                </a:lnTo>
                <a:lnTo>
                  <a:pt x="127435" y="1230119"/>
                </a:lnTo>
                <a:close/>
                <a:moveTo>
                  <a:pt x="164583" y="1223261"/>
                </a:moveTo>
                <a:lnTo>
                  <a:pt x="164583" y="1228119"/>
                </a:lnTo>
                <a:lnTo>
                  <a:pt x="158868" y="1226785"/>
                </a:lnTo>
                <a:cubicBezTo>
                  <a:pt x="158868" y="1226213"/>
                  <a:pt x="158868" y="1224785"/>
                  <a:pt x="158964" y="1223832"/>
                </a:cubicBezTo>
                <a:close/>
                <a:moveTo>
                  <a:pt x="193730" y="1219832"/>
                </a:moveTo>
                <a:lnTo>
                  <a:pt x="193730" y="1220308"/>
                </a:lnTo>
                <a:lnTo>
                  <a:pt x="193730" y="1220309"/>
                </a:lnTo>
                <a:lnTo>
                  <a:pt x="193599" y="1220152"/>
                </a:lnTo>
                <a:close/>
                <a:moveTo>
                  <a:pt x="104099" y="1219737"/>
                </a:moveTo>
                <a:cubicBezTo>
                  <a:pt x="104099" y="1233167"/>
                  <a:pt x="95336" y="1244407"/>
                  <a:pt x="104099" y="1256694"/>
                </a:cubicBezTo>
                <a:cubicBezTo>
                  <a:pt x="110947" y="1245359"/>
                  <a:pt x="111062" y="1231176"/>
                  <a:pt x="104385" y="1219737"/>
                </a:cubicBezTo>
                <a:close/>
                <a:moveTo>
                  <a:pt x="265334" y="1219310"/>
                </a:moveTo>
                <a:lnTo>
                  <a:pt x="263929" y="1222118"/>
                </a:lnTo>
                <a:lnTo>
                  <a:pt x="262786" y="1219927"/>
                </a:lnTo>
                <a:close/>
                <a:moveTo>
                  <a:pt x="265643" y="1218689"/>
                </a:moveTo>
                <a:lnTo>
                  <a:pt x="265644" y="1218690"/>
                </a:lnTo>
                <a:lnTo>
                  <a:pt x="265644" y="1218689"/>
                </a:lnTo>
                <a:lnTo>
                  <a:pt x="265645" y="1218691"/>
                </a:lnTo>
                <a:lnTo>
                  <a:pt x="266093" y="1219016"/>
                </a:lnTo>
                <a:lnTo>
                  <a:pt x="265929" y="1219166"/>
                </a:lnTo>
                <a:lnTo>
                  <a:pt x="265928" y="1219165"/>
                </a:lnTo>
                <a:lnTo>
                  <a:pt x="265334" y="1219310"/>
                </a:lnTo>
                <a:lnTo>
                  <a:pt x="265644" y="1218690"/>
                </a:lnTo>
                <a:close/>
                <a:moveTo>
                  <a:pt x="202017" y="1218308"/>
                </a:moveTo>
                <a:cubicBezTo>
                  <a:pt x="202017" y="1224023"/>
                  <a:pt x="201160" y="1228404"/>
                  <a:pt x="200302" y="1237358"/>
                </a:cubicBezTo>
                <a:cubicBezTo>
                  <a:pt x="197350" y="1228880"/>
                  <a:pt x="195826" y="1224499"/>
                  <a:pt x="194206" y="1220213"/>
                </a:cubicBezTo>
                <a:lnTo>
                  <a:pt x="193730" y="1220308"/>
                </a:lnTo>
                <a:close/>
                <a:moveTo>
                  <a:pt x="249832" y="1217546"/>
                </a:moveTo>
                <a:cubicBezTo>
                  <a:pt x="250118" y="1217165"/>
                  <a:pt x="250498" y="1219356"/>
                  <a:pt x="250784" y="1220308"/>
                </a:cubicBezTo>
                <a:lnTo>
                  <a:pt x="249832" y="1221451"/>
                </a:lnTo>
                <a:cubicBezTo>
                  <a:pt x="249832" y="1220499"/>
                  <a:pt x="249165" y="1219641"/>
                  <a:pt x="248974" y="1218784"/>
                </a:cubicBezTo>
                <a:cubicBezTo>
                  <a:pt x="248784" y="1217927"/>
                  <a:pt x="249546" y="1217927"/>
                  <a:pt x="249832" y="1217546"/>
                </a:cubicBezTo>
                <a:close/>
                <a:moveTo>
                  <a:pt x="269263" y="1216118"/>
                </a:moveTo>
                <a:cubicBezTo>
                  <a:pt x="269834" y="1217642"/>
                  <a:pt x="270406" y="1219070"/>
                  <a:pt x="271930" y="1223261"/>
                </a:cubicBezTo>
                <a:lnTo>
                  <a:pt x="266093" y="1219016"/>
                </a:lnTo>
                <a:close/>
                <a:moveTo>
                  <a:pt x="118386" y="1212212"/>
                </a:moveTo>
                <a:cubicBezTo>
                  <a:pt x="121149" y="1228024"/>
                  <a:pt x="127911" y="1216689"/>
                  <a:pt x="132769" y="1216689"/>
                </a:cubicBezTo>
                <a:cubicBezTo>
                  <a:pt x="129150" y="1206497"/>
                  <a:pt x="124101" y="1209069"/>
                  <a:pt x="118386" y="1212212"/>
                </a:cubicBezTo>
                <a:close/>
                <a:moveTo>
                  <a:pt x="155630" y="1210117"/>
                </a:moveTo>
                <a:cubicBezTo>
                  <a:pt x="156202" y="1211069"/>
                  <a:pt x="157154" y="1211927"/>
                  <a:pt x="157249" y="1212879"/>
                </a:cubicBezTo>
                <a:cubicBezTo>
                  <a:pt x="157344" y="1213832"/>
                  <a:pt x="156106" y="1214594"/>
                  <a:pt x="155535" y="1215451"/>
                </a:cubicBezTo>
                <a:cubicBezTo>
                  <a:pt x="154963" y="1214498"/>
                  <a:pt x="154106" y="1213641"/>
                  <a:pt x="154011" y="1212688"/>
                </a:cubicBezTo>
                <a:cubicBezTo>
                  <a:pt x="153915" y="1211736"/>
                  <a:pt x="155059" y="1210974"/>
                  <a:pt x="155630" y="1210117"/>
                </a:cubicBezTo>
                <a:close/>
                <a:moveTo>
                  <a:pt x="216781" y="1205164"/>
                </a:moveTo>
                <a:cubicBezTo>
                  <a:pt x="220305" y="1213832"/>
                  <a:pt x="217733" y="1218023"/>
                  <a:pt x="213161" y="1220023"/>
                </a:cubicBezTo>
                <a:cubicBezTo>
                  <a:pt x="211256" y="1220785"/>
                  <a:pt x="208779" y="1218880"/>
                  <a:pt x="203731" y="1217356"/>
                </a:cubicBezTo>
                <a:close/>
                <a:moveTo>
                  <a:pt x="171822" y="1202878"/>
                </a:moveTo>
                <a:cubicBezTo>
                  <a:pt x="175537" y="1206879"/>
                  <a:pt x="180299" y="1207688"/>
                  <a:pt x="184491" y="1209272"/>
                </a:cubicBezTo>
                <a:lnTo>
                  <a:pt x="193599" y="1220152"/>
                </a:lnTo>
                <a:lnTo>
                  <a:pt x="188170" y="1233370"/>
                </a:lnTo>
                <a:cubicBezTo>
                  <a:pt x="187944" y="1238382"/>
                  <a:pt x="188825" y="1243645"/>
                  <a:pt x="189253" y="1248407"/>
                </a:cubicBezTo>
                <a:cubicBezTo>
                  <a:pt x="189253" y="1251074"/>
                  <a:pt x="195921" y="1252694"/>
                  <a:pt x="200302" y="1255265"/>
                </a:cubicBezTo>
                <a:cubicBezTo>
                  <a:pt x="199054" y="1258485"/>
                  <a:pt x="197283" y="1261476"/>
                  <a:pt x="195063" y="1264124"/>
                </a:cubicBezTo>
                <a:cubicBezTo>
                  <a:pt x="188129" y="1268114"/>
                  <a:pt x="185748" y="1276963"/>
                  <a:pt x="189739" y="1283898"/>
                </a:cubicBezTo>
                <a:cubicBezTo>
                  <a:pt x="189853" y="1284097"/>
                  <a:pt x="189977" y="1284307"/>
                  <a:pt x="190110" y="1284507"/>
                </a:cubicBezTo>
                <a:cubicBezTo>
                  <a:pt x="190492" y="1285717"/>
                  <a:pt x="190492" y="1287012"/>
                  <a:pt x="190110" y="1288222"/>
                </a:cubicBezTo>
                <a:cubicBezTo>
                  <a:pt x="182205" y="1308034"/>
                  <a:pt x="187063" y="1330132"/>
                  <a:pt x="184205" y="1350801"/>
                </a:cubicBezTo>
                <a:cubicBezTo>
                  <a:pt x="183157" y="1357754"/>
                  <a:pt x="181919" y="1363565"/>
                  <a:pt x="176490" y="1365851"/>
                </a:cubicBezTo>
                <a:cubicBezTo>
                  <a:pt x="166965" y="1369946"/>
                  <a:pt x="166108" y="1370804"/>
                  <a:pt x="163345" y="1380710"/>
                </a:cubicBezTo>
                <a:cubicBezTo>
                  <a:pt x="163345" y="1373852"/>
                  <a:pt x="162488" y="1367089"/>
                  <a:pt x="161821" y="1358326"/>
                </a:cubicBezTo>
                <a:lnTo>
                  <a:pt x="172680" y="1359278"/>
                </a:lnTo>
                <a:cubicBezTo>
                  <a:pt x="178014" y="1347372"/>
                  <a:pt x="166393" y="1349753"/>
                  <a:pt x="165726" y="1342895"/>
                </a:cubicBezTo>
                <a:lnTo>
                  <a:pt x="183062" y="1338133"/>
                </a:lnTo>
                <a:cubicBezTo>
                  <a:pt x="175728" y="1332323"/>
                  <a:pt x="170013" y="1329941"/>
                  <a:pt x="166869" y="1324798"/>
                </a:cubicBezTo>
                <a:cubicBezTo>
                  <a:pt x="164403" y="1318692"/>
                  <a:pt x="162764" y="1312291"/>
                  <a:pt x="162012" y="1305748"/>
                </a:cubicBezTo>
                <a:cubicBezTo>
                  <a:pt x="168775" y="1303748"/>
                  <a:pt x="168203" y="1310034"/>
                  <a:pt x="170203" y="1314320"/>
                </a:cubicBezTo>
                <a:cubicBezTo>
                  <a:pt x="172204" y="1318607"/>
                  <a:pt x="176299" y="1318892"/>
                  <a:pt x="182871" y="1323274"/>
                </a:cubicBezTo>
                <a:lnTo>
                  <a:pt x="177987" y="1300355"/>
                </a:lnTo>
                <a:lnTo>
                  <a:pt x="177918" y="1300414"/>
                </a:lnTo>
                <a:lnTo>
                  <a:pt x="177668" y="1299268"/>
                </a:lnTo>
                <a:lnTo>
                  <a:pt x="178171" y="1299583"/>
                </a:lnTo>
                <a:lnTo>
                  <a:pt x="179240" y="1286984"/>
                </a:lnTo>
                <a:cubicBezTo>
                  <a:pt x="177966" y="1283603"/>
                  <a:pt x="174728" y="1280459"/>
                  <a:pt x="168584" y="1275077"/>
                </a:cubicBezTo>
                <a:lnTo>
                  <a:pt x="180871" y="1271267"/>
                </a:lnTo>
                <a:cubicBezTo>
                  <a:pt x="177661" y="1267171"/>
                  <a:pt x="174918" y="1262733"/>
                  <a:pt x="172680" y="1258028"/>
                </a:cubicBezTo>
                <a:cubicBezTo>
                  <a:pt x="171337" y="1252474"/>
                  <a:pt x="170603" y="1246788"/>
                  <a:pt x="170489" y="1241073"/>
                </a:cubicBezTo>
                <a:lnTo>
                  <a:pt x="186967" y="1247360"/>
                </a:lnTo>
                <a:cubicBezTo>
                  <a:pt x="185824" y="1237835"/>
                  <a:pt x="184872" y="1230596"/>
                  <a:pt x="183729" y="1221547"/>
                </a:cubicBezTo>
                <a:lnTo>
                  <a:pt x="168775" y="1229453"/>
                </a:lnTo>
                <a:cubicBezTo>
                  <a:pt x="176013" y="1222461"/>
                  <a:pt x="177290" y="1211327"/>
                  <a:pt x="171822" y="1202878"/>
                </a:cubicBezTo>
                <a:close/>
                <a:moveTo>
                  <a:pt x="67905" y="1198305"/>
                </a:moveTo>
                <a:cubicBezTo>
                  <a:pt x="69086" y="1199258"/>
                  <a:pt x="70105" y="1200382"/>
                  <a:pt x="70953" y="1201639"/>
                </a:cubicBezTo>
                <a:cubicBezTo>
                  <a:pt x="69714" y="1202306"/>
                  <a:pt x="68572" y="1203354"/>
                  <a:pt x="68095" y="1203068"/>
                </a:cubicBezTo>
                <a:cubicBezTo>
                  <a:pt x="67162" y="1202011"/>
                  <a:pt x="66390" y="1200829"/>
                  <a:pt x="65809" y="1199544"/>
                </a:cubicBezTo>
                <a:cubicBezTo>
                  <a:pt x="66571" y="1199067"/>
                  <a:pt x="67524" y="1198020"/>
                  <a:pt x="67905" y="1198305"/>
                </a:cubicBezTo>
                <a:close/>
                <a:moveTo>
                  <a:pt x="242402" y="1198115"/>
                </a:moveTo>
                <a:cubicBezTo>
                  <a:pt x="243260" y="1198115"/>
                  <a:pt x="243831" y="1202116"/>
                  <a:pt x="244498" y="1204211"/>
                </a:cubicBezTo>
                <a:cubicBezTo>
                  <a:pt x="242307" y="1205354"/>
                  <a:pt x="240021" y="1206307"/>
                  <a:pt x="237830" y="1207545"/>
                </a:cubicBezTo>
                <a:lnTo>
                  <a:pt x="231734" y="1211260"/>
                </a:lnTo>
                <a:lnTo>
                  <a:pt x="229734" y="1208593"/>
                </a:lnTo>
                <a:cubicBezTo>
                  <a:pt x="231125" y="1205373"/>
                  <a:pt x="232954" y="1202363"/>
                  <a:pt x="235164" y="1199639"/>
                </a:cubicBezTo>
                <a:cubicBezTo>
                  <a:pt x="237221" y="1198058"/>
                  <a:pt x="239888" y="1197505"/>
                  <a:pt x="242402" y="1198115"/>
                </a:cubicBezTo>
                <a:close/>
                <a:moveTo>
                  <a:pt x="133531" y="1196115"/>
                </a:moveTo>
                <a:lnTo>
                  <a:pt x="124578" y="1199258"/>
                </a:lnTo>
                <a:lnTo>
                  <a:pt x="124959" y="1199639"/>
                </a:lnTo>
                <a:cubicBezTo>
                  <a:pt x="125721" y="1189161"/>
                  <a:pt x="128007" y="1188781"/>
                  <a:pt x="133531" y="1196115"/>
                </a:cubicBezTo>
                <a:close/>
                <a:moveTo>
                  <a:pt x="107242" y="1191829"/>
                </a:moveTo>
                <a:cubicBezTo>
                  <a:pt x="107242" y="1191829"/>
                  <a:pt x="106576" y="1192591"/>
                  <a:pt x="106290" y="1193067"/>
                </a:cubicBezTo>
                <a:lnTo>
                  <a:pt x="108385" y="1195067"/>
                </a:lnTo>
                <a:lnTo>
                  <a:pt x="109052" y="1193543"/>
                </a:lnTo>
                <a:cubicBezTo>
                  <a:pt x="108500" y="1192924"/>
                  <a:pt x="107890" y="1192352"/>
                  <a:pt x="107242" y="1191829"/>
                </a:cubicBezTo>
                <a:close/>
                <a:moveTo>
                  <a:pt x="141533" y="1179637"/>
                </a:moveTo>
                <a:cubicBezTo>
                  <a:pt x="148867" y="1180209"/>
                  <a:pt x="148867" y="1180209"/>
                  <a:pt x="149725" y="1189162"/>
                </a:cubicBezTo>
                <a:close/>
                <a:moveTo>
                  <a:pt x="263167" y="1176493"/>
                </a:moveTo>
                <a:cubicBezTo>
                  <a:pt x="266215" y="1181351"/>
                  <a:pt x="269168" y="1186018"/>
                  <a:pt x="272692" y="1192304"/>
                </a:cubicBezTo>
                <a:lnTo>
                  <a:pt x="261929" y="1208973"/>
                </a:lnTo>
                <a:cubicBezTo>
                  <a:pt x="259643" y="1196686"/>
                  <a:pt x="267072" y="1187066"/>
                  <a:pt x="257642" y="1178303"/>
                </a:cubicBezTo>
                <a:close/>
                <a:moveTo>
                  <a:pt x="47807" y="1161349"/>
                </a:moveTo>
                <a:cubicBezTo>
                  <a:pt x="48550" y="1161425"/>
                  <a:pt x="49293" y="1161577"/>
                  <a:pt x="49998" y="1161825"/>
                </a:cubicBezTo>
                <a:lnTo>
                  <a:pt x="48759" y="1164778"/>
                </a:lnTo>
                <a:cubicBezTo>
                  <a:pt x="48150" y="1164140"/>
                  <a:pt x="47607" y="1163435"/>
                  <a:pt x="47140" y="1162682"/>
                </a:cubicBezTo>
                <a:cubicBezTo>
                  <a:pt x="47140" y="1162682"/>
                  <a:pt x="47140" y="1161349"/>
                  <a:pt x="47807" y="1161349"/>
                </a:cubicBezTo>
                <a:close/>
                <a:moveTo>
                  <a:pt x="56570" y="1143918"/>
                </a:moveTo>
                <a:cubicBezTo>
                  <a:pt x="66095" y="1150395"/>
                  <a:pt x="60285" y="1167159"/>
                  <a:pt x="72667" y="1164492"/>
                </a:cubicBezTo>
                <a:cubicBezTo>
                  <a:pt x="72667" y="1165825"/>
                  <a:pt x="72667" y="1167159"/>
                  <a:pt x="72001" y="1168492"/>
                </a:cubicBezTo>
                <a:lnTo>
                  <a:pt x="61047" y="1178017"/>
                </a:lnTo>
                <a:cubicBezTo>
                  <a:pt x="59428" y="1165825"/>
                  <a:pt x="58285" y="1156586"/>
                  <a:pt x="56570" y="1143918"/>
                </a:cubicBezTo>
                <a:close/>
                <a:moveTo>
                  <a:pt x="110862" y="1143346"/>
                </a:moveTo>
                <a:lnTo>
                  <a:pt x="110862" y="1144870"/>
                </a:lnTo>
                <a:cubicBezTo>
                  <a:pt x="110862" y="1144870"/>
                  <a:pt x="111433" y="1144870"/>
                  <a:pt x="111719" y="1145442"/>
                </a:cubicBezTo>
                <a:cubicBezTo>
                  <a:pt x="111757" y="1144899"/>
                  <a:pt x="111757" y="1144366"/>
                  <a:pt x="111719" y="1143823"/>
                </a:cubicBezTo>
                <a:cubicBezTo>
                  <a:pt x="111719" y="1143823"/>
                  <a:pt x="111147" y="1143537"/>
                  <a:pt x="110862" y="1143346"/>
                </a:cubicBezTo>
                <a:close/>
                <a:moveTo>
                  <a:pt x="270882" y="1138012"/>
                </a:moveTo>
                <a:lnTo>
                  <a:pt x="273644" y="1139536"/>
                </a:lnTo>
                <a:cubicBezTo>
                  <a:pt x="272882" y="1148966"/>
                  <a:pt x="272120" y="1158395"/>
                  <a:pt x="271168" y="1170397"/>
                </a:cubicBezTo>
                <a:cubicBezTo>
                  <a:pt x="268215" y="1170397"/>
                  <a:pt x="264119" y="1171064"/>
                  <a:pt x="263929" y="1170397"/>
                </a:cubicBezTo>
                <a:cubicBezTo>
                  <a:pt x="260880" y="1154776"/>
                  <a:pt x="251070" y="1156109"/>
                  <a:pt x="240878" y="1156109"/>
                </a:cubicBezTo>
                <a:cubicBezTo>
                  <a:pt x="246879" y="1138869"/>
                  <a:pt x="253261" y="1153156"/>
                  <a:pt x="259356" y="1152585"/>
                </a:cubicBezTo>
                <a:cubicBezTo>
                  <a:pt x="262976" y="1148108"/>
                  <a:pt x="266881" y="1143060"/>
                  <a:pt x="270882" y="1138012"/>
                </a:cubicBezTo>
                <a:close/>
                <a:moveTo>
                  <a:pt x="210684" y="1107342"/>
                </a:moveTo>
                <a:cubicBezTo>
                  <a:pt x="206960" y="1107913"/>
                  <a:pt x="203273" y="1108675"/>
                  <a:pt x="199635" y="1109628"/>
                </a:cubicBezTo>
                <a:cubicBezTo>
                  <a:pt x="199206" y="1111790"/>
                  <a:pt x="199368" y="1114028"/>
                  <a:pt x="200111" y="1116105"/>
                </a:cubicBezTo>
                <a:cubicBezTo>
                  <a:pt x="205445" y="1122582"/>
                  <a:pt x="208112" y="1116105"/>
                  <a:pt x="210684" y="1107342"/>
                </a:cubicBezTo>
                <a:close/>
                <a:moveTo>
                  <a:pt x="48187" y="1095055"/>
                </a:moveTo>
                <a:cubicBezTo>
                  <a:pt x="48835" y="1095969"/>
                  <a:pt x="49292" y="1097007"/>
                  <a:pt x="49521" y="1098102"/>
                </a:cubicBezTo>
                <a:cubicBezTo>
                  <a:pt x="48759" y="1098102"/>
                  <a:pt x="47711" y="1099150"/>
                  <a:pt x="47235" y="1098769"/>
                </a:cubicBezTo>
                <a:cubicBezTo>
                  <a:pt x="46758" y="1098388"/>
                  <a:pt x="46377" y="1096769"/>
                  <a:pt x="45997" y="1095721"/>
                </a:cubicBezTo>
                <a:cubicBezTo>
                  <a:pt x="45615" y="1094673"/>
                  <a:pt x="47806" y="1094673"/>
                  <a:pt x="48187" y="1095055"/>
                </a:cubicBezTo>
                <a:close/>
                <a:moveTo>
                  <a:pt x="254880" y="1094198"/>
                </a:moveTo>
                <a:cubicBezTo>
                  <a:pt x="255213" y="1095226"/>
                  <a:pt x="255461" y="1096274"/>
                  <a:pt x="255642" y="1097341"/>
                </a:cubicBezTo>
                <a:cubicBezTo>
                  <a:pt x="253737" y="1098484"/>
                  <a:pt x="251737" y="1099436"/>
                  <a:pt x="249737" y="1100484"/>
                </a:cubicBezTo>
                <a:cubicBezTo>
                  <a:pt x="249641" y="1099341"/>
                  <a:pt x="249356" y="1098198"/>
                  <a:pt x="248784" y="1097055"/>
                </a:cubicBezTo>
                <a:close/>
                <a:moveTo>
                  <a:pt x="77430" y="1088959"/>
                </a:moveTo>
                <a:lnTo>
                  <a:pt x="68381" y="1109533"/>
                </a:lnTo>
                <a:cubicBezTo>
                  <a:pt x="68381" y="1098960"/>
                  <a:pt x="67714" y="1090483"/>
                  <a:pt x="77430" y="1088959"/>
                </a:cubicBezTo>
                <a:close/>
                <a:moveTo>
                  <a:pt x="213256" y="1086387"/>
                </a:moveTo>
                <a:cubicBezTo>
                  <a:pt x="222115" y="1085816"/>
                  <a:pt x="222115" y="1085816"/>
                  <a:pt x="224782" y="1101055"/>
                </a:cubicBezTo>
                <a:close/>
                <a:moveTo>
                  <a:pt x="262024" y="1084673"/>
                </a:moveTo>
                <a:lnTo>
                  <a:pt x="272978" y="1091054"/>
                </a:lnTo>
                <a:lnTo>
                  <a:pt x="262596" y="1098674"/>
                </a:lnTo>
                <a:cubicBezTo>
                  <a:pt x="262596" y="1092578"/>
                  <a:pt x="262596" y="1089149"/>
                  <a:pt x="262024" y="1084673"/>
                </a:cubicBezTo>
                <a:close/>
                <a:moveTo>
                  <a:pt x="153689" y="1075779"/>
                </a:moveTo>
                <a:cubicBezTo>
                  <a:pt x="152272" y="1075814"/>
                  <a:pt x="151295" y="1077005"/>
                  <a:pt x="149247" y="1079243"/>
                </a:cubicBezTo>
                <a:cubicBezTo>
                  <a:pt x="139722" y="1090197"/>
                  <a:pt x="150772" y="1099055"/>
                  <a:pt x="150486" y="1106580"/>
                </a:cubicBezTo>
                <a:lnTo>
                  <a:pt x="143628" y="1129344"/>
                </a:lnTo>
                <a:lnTo>
                  <a:pt x="131626" y="1120486"/>
                </a:lnTo>
                <a:lnTo>
                  <a:pt x="129245" y="1124677"/>
                </a:lnTo>
                <a:cubicBezTo>
                  <a:pt x="134198" y="1138489"/>
                  <a:pt x="146961" y="1138393"/>
                  <a:pt x="154867" y="1148490"/>
                </a:cubicBezTo>
                <a:cubicBezTo>
                  <a:pt x="156915" y="1133402"/>
                  <a:pt x="157267" y="1118124"/>
                  <a:pt x="155915" y="1102960"/>
                </a:cubicBezTo>
                <a:cubicBezTo>
                  <a:pt x="153515" y="1094740"/>
                  <a:pt x="155334" y="1085863"/>
                  <a:pt x="160773" y="1079243"/>
                </a:cubicBezTo>
                <a:cubicBezTo>
                  <a:pt x="156963" y="1076862"/>
                  <a:pt x="155106" y="1075743"/>
                  <a:pt x="153689" y="1075779"/>
                </a:cubicBezTo>
                <a:close/>
                <a:moveTo>
                  <a:pt x="184490" y="1071051"/>
                </a:moveTo>
                <a:cubicBezTo>
                  <a:pt x="184204" y="1070575"/>
                  <a:pt x="183823" y="1071909"/>
                  <a:pt x="183823" y="1072290"/>
                </a:cubicBezTo>
                <a:cubicBezTo>
                  <a:pt x="183918" y="1072842"/>
                  <a:pt x="184147" y="1073366"/>
                  <a:pt x="184490" y="1073814"/>
                </a:cubicBezTo>
                <a:cubicBezTo>
                  <a:pt x="184490" y="1073338"/>
                  <a:pt x="185252" y="1072861"/>
                  <a:pt x="185252" y="1072385"/>
                </a:cubicBezTo>
                <a:cubicBezTo>
                  <a:pt x="185252" y="1071909"/>
                  <a:pt x="184776" y="1071528"/>
                  <a:pt x="184490" y="1071051"/>
                </a:cubicBezTo>
                <a:close/>
                <a:moveTo>
                  <a:pt x="50379" y="1054954"/>
                </a:moveTo>
                <a:cubicBezTo>
                  <a:pt x="50855" y="1054763"/>
                  <a:pt x="53141" y="1056859"/>
                  <a:pt x="55522" y="1058573"/>
                </a:cubicBezTo>
                <a:cubicBezTo>
                  <a:pt x="53712" y="1061336"/>
                  <a:pt x="52665" y="1063907"/>
                  <a:pt x="51426" y="1064288"/>
                </a:cubicBezTo>
                <a:cubicBezTo>
                  <a:pt x="50188" y="1064670"/>
                  <a:pt x="48569" y="1062479"/>
                  <a:pt x="47140" y="1061526"/>
                </a:cubicBezTo>
                <a:cubicBezTo>
                  <a:pt x="47826" y="1059164"/>
                  <a:pt x="48921" y="1056935"/>
                  <a:pt x="50379" y="1054954"/>
                </a:cubicBezTo>
                <a:close/>
                <a:moveTo>
                  <a:pt x="147152" y="1045524"/>
                </a:moveTo>
                <a:lnTo>
                  <a:pt x="155915" y="1065622"/>
                </a:lnTo>
                <a:cubicBezTo>
                  <a:pt x="157439" y="1047048"/>
                  <a:pt x="157439" y="1047048"/>
                  <a:pt x="147152" y="1045524"/>
                </a:cubicBezTo>
                <a:close/>
                <a:moveTo>
                  <a:pt x="209922" y="1043905"/>
                </a:moveTo>
                <a:cubicBezTo>
                  <a:pt x="209922" y="1044953"/>
                  <a:pt x="208588" y="1046572"/>
                  <a:pt x="208874" y="1047048"/>
                </a:cubicBezTo>
                <a:cubicBezTo>
                  <a:pt x="209617" y="1048163"/>
                  <a:pt x="210598" y="1049106"/>
                  <a:pt x="211731" y="1049811"/>
                </a:cubicBezTo>
                <a:lnTo>
                  <a:pt x="212970" y="1046096"/>
                </a:lnTo>
                <a:close/>
                <a:moveTo>
                  <a:pt x="267263" y="1029237"/>
                </a:moveTo>
                <a:cubicBezTo>
                  <a:pt x="276788" y="1058669"/>
                  <a:pt x="276788" y="1058669"/>
                  <a:pt x="269263" y="1068480"/>
                </a:cubicBezTo>
                <a:lnTo>
                  <a:pt x="258881" y="1060479"/>
                </a:lnTo>
                <a:cubicBezTo>
                  <a:pt x="239831" y="1083434"/>
                  <a:pt x="239831" y="1083434"/>
                  <a:pt x="241260" y="1097055"/>
                </a:cubicBezTo>
                <a:cubicBezTo>
                  <a:pt x="237164" y="1090006"/>
                  <a:pt x="237164" y="1090006"/>
                  <a:pt x="236021" y="1075814"/>
                </a:cubicBezTo>
                <a:cubicBezTo>
                  <a:pt x="235450" y="1067432"/>
                  <a:pt x="234592" y="1059145"/>
                  <a:pt x="233830" y="1050668"/>
                </a:cubicBezTo>
                <a:lnTo>
                  <a:pt x="263834" y="1055811"/>
                </a:lnTo>
                <a:cubicBezTo>
                  <a:pt x="264977" y="1047144"/>
                  <a:pt x="265929" y="1040095"/>
                  <a:pt x="267263" y="1029237"/>
                </a:cubicBezTo>
                <a:close/>
                <a:moveTo>
                  <a:pt x="224971" y="1028856"/>
                </a:moveTo>
                <a:lnTo>
                  <a:pt x="222971" y="1030856"/>
                </a:lnTo>
                <a:cubicBezTo>
                  <a:pt x="222971" y="1031808"/>
                  <a:pt x="223543" y="1033237"/>
                  <a:pt x="224114" y="1033428"/>
                </a:cubicBezTo>
                <a:cubicBezTo>
                  <a:pt x="224685" y="1033618"/>
                  <a:pt x="225638" y="1032951"/>
                  <a:pt x="226400" y="1032571"/>
                </a:cubicBezTo>
                <a:close/>
                <a:moveTo>
                  <a:pt x="202206" y="1025998"/>
                </a:moveTo>
                <a:lnTo>
                  <a:pt x="198873" y="1028284"/>
                </a:lnTo>
                <a:cubicBezTo>
                  <a:pt x="199349" y="1029904"/>
                  <a:pt x="199730" y="1030951"/>
                  <a:pt x="200111" y="1032094"/>
                </a:cubicBezTo>
                <a:cubicBezTo>
                  <a:pt x="201225" y="1031142"/>
                  <a:pt x="202245" y="1030094"/>
                  <a:pt x="203159" y="1028951"/>
                </a:cubicBezTo>
                <a:cubicBezTo>
                  <a:pt x="203159" y="1028951"/>
                  <a:pt x="202587" y="1027046"/>
                  <a:pt x="202206" y="1025998"/>
                </a:cubicBezTo>
                <a:close/>
                <a:moveTo>
                  <a:pt x="32376" y="1023522"/>
                </a:moveTo>
                <a:lnTo>
                  <a:pt x="40663" y="1026189"/>
                </a:lnTo>
                <a:lnTo>
                  <a:pt x="39234" y="1032666"/>
                </a:lnTo>
                <a:lnTo>
                  <a:pt x="31138" y="1030380"/>
                </a:lnTo>
                <a:cubicBezTo>
                  <a:pt x="31138" y="1028094"/>
                  <a:pt x="31900" y="1025808"/>
                  <a:pt x="32376" y="1023522"/>
                </a:cubicBezTo>
                <a:close/>
                <a:moveTo>
                  <a:pt x="63903" y="1018664"/>
                </a:moveTo>
                <a:lnTo>
                  <a:pt x="79390" y="1035791"/>
                </a:lnTo>
                <a:lnTo>
                  <a:pt x="79810" y="1036571"/>
                </a:lnTo>
                <a:lnTo>
                  <a:pt x="80096" y="1036571"/>
                </a:lnTo>
                <a:lnTo>
                  <a:pt x="79390" y="1035791"/>
                </a:lnTo>
                <a:lnTo>
                  <a:pt x="73786" y="1025368"/>
                </a:lnTo>
                <a:cubicBezTo>
                  <a:pt x="70761" y="1023403"/>
                  <a:pt x="67094" y="1022189"/>
                  <a:pt x="63903" y="1018664"/>
                </a:cubicBezTo>
                <a:close/>
                <a:moveTo>
                  <a:pt x="210969" y="1000852"/>
                </a:moveTo>
                <a:cubicBezTo>
                  <a:pt x="210969" y="1008186"/>
                  <a:pt x="200016" y="1007043"/>
                  <a:pt x="204397" y="1016949"/>
                </a:cubicBezTo>
                <a:lnTo>
                  <a:pt x="219066" y="1012663"/>
                </a:lnTo>
                <a:close/>
                <a:moveTo>
                  <a:pt x="274983" y="995960"/>
                </a:moveTo>
                <a:lnTo>
                  <a:pt x="272215" y="1018378"/>
                </a:lnTo>
                <a:lnTo>
                  <a:pt x="259547" y="1016568"/>
                </a:lnTo>
                <a:cubicBezTo>
                  <a:pt x="259547" y="1015330"/>
                  <a:pt x="259547" y="1013139"/>
                  <a:pt x="259547" y="1013044"/>
                </a:cubicBezTo>
                <a:cubicBezTo>
                  <a:pt x="263500" y="1012235"/>
                  <a:pt x="264691" y="1006972"/>
                  <a:pt x="266286" y="1002365"/>
                </a:cubicBezTo>
                <a:close/>
                <a:moveTo>
                  <a:pt x="35710" y="986946"/>
                </a:moveTo>
                <a:cubicBezTo>
                  <a:pt x="40758" y="986469"/>
                  <a:pt x="45806" y="986850"/>
                  <a:pt x="45044" y="999042"/>
                </a:cubicBezTo>
                <a:cubicBezTo>
                  <a:pt x="40948" y="994756"/>
                  <a:pt x="33329" y="1004090"/>
                  <a:pt x="32471" y="991898"/>
                </a:cubicBezTo>
                <a:cubicBezTo>
                  <a:pt x="32471" y="990279"/>
                  <a:pt x="34567" y="987041"/>
                  <a:pt x="35710" y="986946"/>
                </a:cubicBezTo>
                <a:close/>
                <a:moveTo>
                  <a:pt x="44701" y="974643"/>
                </a:moveTo>
                <a:lnTo>
                  <a:pt x="44795" y="974867"/>
                </a:lnTo>
                <a:lnTo>
                  <a:pt x="44377" y="974658"/>
                </a:lnTo>
                <a:lnTo>
                  <a:pt x="44663" y="974658"/>
                </a:lnTo>
                <a:close/>
                <a:moveTo>
                  <a:pt x="256499" y="956180"/>
                </a:moveTo>
                <a:lnTo>
                  <a:pt x="258309" y="956180"/>
                </a:lnTo>
                <a:lnTo>
                  <a:pt x="258309" y="965705"/>
                </a:lnTo>
                <a:lnTo>
                  <a:pt x="256499" y="965705"/>
                </a:lnTo>
                <a:cubicBezTo>
                  <a:pt x="256499" y="962562"/>
                  <a:pt x="256499" y="959418"/>
                  <a:pt x="256499" y="956180"/>
                </a:cubicBezTo>
                <a:close/>
                <a:moveTo>
                  <a:pt x="214113" y="955323"/>
                </a:moveTo>
                <a:cubicBezTo>
                  <a:pt x="212903" y="955666"/>
                  <a:pt x="211751" y="956180"/>
                  <a:pt x="210684" y="956847"/>
                </a:cubicBezTo>
                <a:lnTo>
                  <a:pt x="212017" y="960466"/>
                </a:lnTo>
                <a:cubicBezTo>
                  <a:pt x="213141" y="959781"/>
                  <a:pt x="214160" y="958942"/>
                  <a:pt x="215065" y="957990"/>
                </a:cubicBezTo>
                <a:cubicBezTo>
                  <a:pt x="214960" y="957037"/>
                  <a:pt x="214637" y="956123"/>
                  <a:pt x="214113" y="955323"/>
                </a:cubicBezTo>
                <a:close/>
                <a:moveTo>
                  <a:pt x="268977" y="937892"/>
                </a:moveTo>
                <a:lnTo>
                  <a:pt x="280217" y="940559"/>
                </a:lnTo>
                <a:cubicBezTo>
                  <a:pt x="280760" y="944769"/>
                  <a:pt x="280760" y="949017"/>
                  <a:pt x="280217" y="953227"/>
                </a:cubicBezTo>
                <a:cubicBezTo>
                  <a:pt x="276150" y="964038"/>
                  <a:pt x="275454" y="975830"/>
                  <a:pt x="278217" y="987041"/>
                </a:cubicBezTo>
                <a:cubicBezTo>
                  <a:pt x="278788" y="988946"/>
                  <a:pt x="276312" y="992470"/>
                  <a:pt x="275264" y="995232"/>
                </a:cubicBezTo>
                <a:lnTo>
                  <a:pt x="275391" y="995550"/>
                </a:lnTo>
                <a:lnTo>
                  <a:pt x="275454" y="995613"/>
                </a:lnTo>
                <a:lnTo>
                  <a:pt x="275425" y="995635"/>
                </a:lnTo>
                <a:lnTo>
                  <a:pt x="275454" y="995708"/>
                </a:lnTo>
                <a:lnTo>
                  <a:pt x="275419" y="995639"/>
                </a:lnTo>
                <a:lnTo>
                  <a:pt x="274983" y="995960"/>
                </a:lnTo>
                <a:lnTo>
                  <a:pt x="275073" y="995232"/>
                </a:lnTo>
                <a:lnTo>
                  <a:pt x="275357" y="995516"/>
                </a:lnTo>
                <a:lnTo>
                  <a:pt x="271109" y="987112"/>
                </a:lnTo>
                <a:cubicBezTo>
                  <a:pt x="268882" y="985660"/>
                  <a:pt x="266120" y="985136"/>
                  <a:pt x="263548" y="984088"/>
                </a:cubicBezTo>
                <a:lnTo>
                  <a:pt x="261834" y="997518"/>
                </a:lnTo>
                <a:cubicBezTo>
                  <a:pt x="253166" y="990184"/>
                  <a:pt x="251737" y="984469"/>
                  <a:pt x="258119" y="980087"/>
                </a:cubicBezTo>
                <a:cubicBezTo>
                  <a:pt x="269835" y="971991"/>
                  <a:pt x="271359" y="960180"/>
                  <a:pt x="268215" y="945131"/>
                </a:cubicBezTo>
                <a:cubicBezTo>
                  <a:pt x="268187" y="942692"/>
                  <a:pt x="268434" y="940263"/>
                  <a:pt x="268977" y="937892"/>
                </a:cubicBezTo>
                <a:close/>
                <a:moveTo>
                  <a:pt x="205254" y="920652"/>
                </a:moveTo>
                <a:cubicBezTo>
                  <a:pt x="198968" y="932748"/>
                  <a:pt x="202873" y="935511"/>
                  <a:pt x="213351" y="936273"/>
                </a:cubicBezTo>
                <a:lnTo>
                  <a:pt x="213541" y="935892"/>
                </a:lnTo>
                <a:cubicBezTo>
                  <a:pt x="210112" y="929415"/>
                  <a:pt x="207826" y="925414"/>
                  <a:pt x="205254" y="920652"/>
                </a:cubicBezTo>
                <a:close/>
                <a:moveTo>
                  <a:pt x="215160" y="920556"/>
                </a:moveTo>
                <a:cubicBezTo>
                  <a:pt x="215065" y="920556"/>
                  <a:pt x="213636" y="921985"/>
                  <a:pt x="213732" y="922557"/>
                </a:cubicBezTo>
                <a:cubicBezTo>
                  <a:pt x="213894" y="923462"/>
                  <a:pt x="214294" y="924319"/>
                  <a:pt x="214875" y="925033"/>
                </a:cubicBezTo>
                <a:lnTo>
                  <a:pt x="215160" y="925033"/>
                </a:lnTo>
                <a:cubicBezTo>
                  <a:pt x="215542" y="923985"/>
                  <a:pt x="215837" y="922900"/>
                  <a:pt x="216018" y="921795"/>
                </a:cubicBezTo>
                <a:cubicBezTo>
                  <a:pt x="216018" y="921795"/>
                  <a:pt x="215256" y="920556"/>
                  <a:pt x="215160" y="920556"/>
                </a:cubicBezTo>
                <a:close/>
                <a:moveTo>
                  <a:pt x="268215" y="913889"/>
                </a:moveTo>
                <a:cubicBezTo>
                  <a:pt x="268977" y="914175"/>
                  <a:pt x="270596" y="916556"/>
                  <a:pt x="272692" y="919128"/>
                </a:cubicBezTo>
                <a:lnTo>
                  <a:pt x="267262" y="923319"/>
                </a:lnTo>
                <a:cubicBezTo>
                  <a:pt x="266281" y="921376"/>
                  <a:pt x="265634" y="919290"/>
                  <a:pt x="265357" y="917128"/>
                </a:cubicBezTo>
                <a:cubicBezTo>
                  <a:pt x="265357" y="915985"/>
                  <a:pt x="267453" y="913604"/>
                  <a:pt x="268215" y="913889"/>
                </a:cubicBezTo>
                <a:close/>
                <a:moveTo>
                  <a:pt x="10659" y="905412"/>
                </a:moveTo>
                <a:lnTo>
                  <a:pt x="12374" y="910174"/>
                </a:lnTo>
                <a:cubicBezTo>
                  <a:pt x="11926" y="909822"/>
                  <a:pt x="11564" y="909364"/>
                  <a:pt x="11326" y="908841"/>
                </a:cubicBezTo>
                <a:cubicBezTo>
                  <a:pt x="11326" y="907793"/>
                  <a:pt x="10850" y="906650"/>
                  <a:pt x="10659" y="905507"/>
                </a:cubicBezTo>
                <a:close/>
                <a:moveTo>
                  <a:pt x="260214" y="893792"/>
                </a:moveTo>
                <a:lnTo>
                  <a:pt x="276121" y="893792"/>
                </a:lnTo>
                <a:cubicBezTo>
                  <a:pt x="276121" y="896840"/>
                  <a:pt x="276121" y="900269"/>
                  <a:pt x="276597" y="904650"/>
                </a:cubicBezTo>
                <a:lnTo>
                  <a:pt x="260214" y="902364"/>
                </a:lnTo>
                <a:close/>
                <a:moveTo>
                  <a:pt x="234020" y="890076"/>
                </a:moveTo>
                <a:cubicBezTo>
                  <a:pt x="233458" y="890934"/>
                  <a:pt x="233096" y="891915"/>
                  <a:pt x="232972" y="892934"/>
                </a:cubicBezTo>
                <a:cubicBezTo>
                  <a:pt x="233972" y="894563"/>
                  <a:pt x="235087" y="896125"/>
                  <a:pt x="236306" y="897601"/>
                </a:cubicBezTo>
                <a:lnTo>
                  <a:pt x="239259" y="892839"/>
                </a:lnTo>
                <a:cubicBezTo>
                  <a:pt x="237592" y="891772"/>
                  <a:pt x="235839" y="890848"/>
                  <a:pt x="234020" y="890076"/>
                </a:cubicBezTo>
                <a:close/>
                <a:moveTo>
                  <a:pt x="12183" y="850738"/>
                </a:moveTo>
                <a:cubicBezTo>
                  <a:pt x="13326" y="851471"/>
                  <a:pt x="14355" y="852367"/>
                  <a:pt x="15231" y="853405"/>
                </a:cubicBezTo>
                <a:cubicBezTo>
                  <a:pt x="15231" y="853976"/>
                  <a:pt x="15231" y="855596"/>
                  <a:pt x="15231" y="856643"/>
                </a:cubicBezTo>
                <a:lnTo>
                  <a:pt x="13040" y="857024"/>
                </a:lnTo>
                <a:close/>
                <a:moveTo>
                  <a:pt x="263833" y="821115"/>
                </a:moveTo>
                <a:cubicBezTo>
                  <a:pt x="260052" y="824116"/>
                  <a:pt x="256832" y="827764"/>
                  <a:pt x="254308" y="831879"/>
                </a:cubicBezTo>
                <a:cubicBezTo>
                  <a:pt x="259547" y="840165"/>
                  <a:pt x="251546" y="849595"/>
                  <a:pt x="256880" y="856644"/>
                </a:cubicBezTo>
                <a:lnTo>
                  <a:pt x="245926" y="865883"/>
                </a:lnTo>
                <a:cubicBezTo>
                  <a:pt x="252784" y="873979"/>
                  <a:pt x="256404" y="874836"/>
                  <a:pt x="261547" y="865883"/>
                </a:cubicBezTo>
                <a:cubicBezTo>
                  <a:pt x="270120" y="851596"/>
                  <a:pt x="264119" y="836832"/>
                  <a:pt x="263833" y="821115"/>
                </a:cubicBezTo>
                <a:close/>
                <a:moveTo>
                  <a:pt x="15136" y="815305"/>
                </a:moveTo>
                <a:cubicBezTo>
                  <a:pt x="14659" y="818734"/>
                  <a:pt x="14278" y="821020"/>
                  <a:pt x="13993" y="823306"/>
                </a:cubicBezTo>
                <a:cubicBezTo>
                  <a:pt x="13240" y="821753"/>
                  <a:pt x="12659" y="820125"/>
                  <a:pt x="12278" y="818448"/>
                </a:cubicBezTo>
                <a:cubicBezTo>
                  <a:pt x="12183" y="817972"/>
                  <a:pt x="13516" y="816638"/>
                  <a:pt x="15136" y="815305"/>
                </a:cubicBezTo>
                <a:close/>
                <a:moveTo>
                  <a:pt x="258785" y="802447"/>
                </a:moveTo>
                <a:cubicBezTo>
                  <a:pt x="258290" y="803247"/>
                  <a:pt x="257899" y="804113"/>
                  <a:pt x="257642" y="805018"/>
                </a:cubicBezTo>
                <a:cubicBezTo>
                  <a:pt x="257642" y="805018"/>
                  <a:pt x="258309" y="805971"/>
                  <a:pt x="258976" y="806447"/>
                </a:cubicBezTo>
                <a:lnTo>
                  <a:pt x="259261" y="806447"/>
                </a:lnTo>
                <a:cubicBezTo>
                  <a:pt x="259509" y="805475"/>
                  <a:pt x="259661" y="804494"/>
                  <a:pt x="259737" y="803494"/>
                </a:cubicBezTo>
                <a:cubicBezTo>
                  <a:pt x="259737" y="803494"/>
                  <a:pt x="259071" y="802827"/>
                  <a:pt x="258785" y="802447"/>
                </a:cubicBezTo>
                <a:close/>
                <a:moveTo>
                  <a:pt x="258690" y="768823"/>
                </a:moveTo>
                <a:cubicBezTo>
                  <a:pt x="256309" y="776157"/>
                  <a:pt x="255166" y="782634"/>
                  <a:pt x="262404" y="785682"/>
                </a:cubicBezTo>
                <a:lnTo>
                  <a:pt x="262595" y="785301"/>
                </a:lnTo>
                <a:cubicBezTo>
                  <a:pt x="261261" y="779777"/>
                  <a:pt x="260023" y="774348"/>
                  <a:pt x="258690" y="768823"/>
                </a:cubicBezTo>
                <a:close/>
                <a:moveTo>
                  <a:pt x="10659" y="748535"/>
                </a:moveTo>
                <a:cubicBezTo>
                  <a:pt x="15869" y="757784"/>
                  <a:pt x="17108" y="768747"/>
                  <a:pt x="14088" y="778920"/>
                </a:cubicBezTo>
                <a:lnTo>
                  <a:pt x="10659" y="778538"/>
                </a:lnTo>
                <a:close/>
                <a:moveTo>
                  <a:pt x="15612" y="685575"/>
                </a:moveTo>
                <a:cubicBezTo>
                  <a:pt x="12707" y="696043"/>
                  <a:pt x="12707" y="707111"/>
                  <a:pt x="15612" y="717579"/>
                </a:cubicBezTo>
                <a:cubicBezTo>
                  <a:pt x="21803" y="711864"/>
                  <a:pt x="21803" y="711864"/>
                  <a:pt x="15897" y="685575"/>
                </a:cubicBezTo>
                <a:close/>
                <a:moveTo>
                  <a:pt x="258213" y="681479"/>
                </a:moveTo>
                <a:lnTo>
                  <a:pt x="254785" y="686146"/>
                </a:lnTo>
                <a:lnTo>
                  <a:pt x="257928" y="690051"/>
                </a:lnTo>
                <a:cubicBezTo>
                  <a:pt x="259071" y="688242"/>
                  <a:pt x="260595" y="686908"/>
                  <a:pt x="260595" y="685480"/>
                </a:cubicBezTo>
                <a:cubicBezTo>
                  <a:pt x="260595" y="684051"/>
                  <a:pt x="259071" y="682813"/>
                  <a:pt x="258213" y="681479"/>
                </a:cubicBezTo>
                <a:close/>
                <a:moveTo>
                  <a:pt x="255775" y="646065"/>
                </a:moveTo>
                <a:cubicBezTo>
                  <a:pt x="254346" y="645398"/>
                  <a:pt x="252641" y="646017"/>
                  <a:pt x="251984" y="647456"/>
                </a:cubicBezTo>
                <a:cubicBezTo>
                  <a:pt x="251489" y="648513"/>
                  <a:pt x="251698" y="649770"/>
                  <a:pt x="252499" y="650618"/>
                </a:cubicBezTo>
                <a:cubicBezTo>
                  <a:pt x="252956" y="652752"/>
                  <a:pt x="253727" y="654809"/>
                  <a:pt x="254785" y="656714"/>
                </a:cubicBezTo>
                <a:lnTo>
                  <a:pt x="254880" y="656333"/>
                </a:lnTo>
                <a:cubicBezTo>
                  <a:pt x="256213" y="652618"/>
                  <a:pt x="257451" y="650713"/>
                  <a:pt x="257166" y="649856"/>
                </a:cubicBezTo>
                <a:cubicBezTo>
                  <a:pt x="257833" y="648427"/>
                  <a:pt x="257204" y="646722"/>
                  <a:pt x="255775" y="646065"/>
                </a:cubicBezTo>
                <a:close/>
                <a:moveTo>
                  <a:pt x="296409" y="438020"/>
                </a:moveTo>
                <a:lnTo>
                  <a:pt x="297457" y="438877"/>
                </a:lnTo>
                <a:cubicBezTo>
                  <a:pt x="297066" y="439668"/>
                  <a:pt x="296628" y="440439"/>
                  <a:pt x="296123" y="441163"/>
                </a:cubicBezTo>
                <a:cubicBezTo>
                  <a:pt x="296123" y="441163"/>
                  <a:pt x="295456" y="440496"/>
                  <a:pt x="295075" y="440211"/>
                </a:cubicBezTo>
                <a:cubicBezTo>
                  <a:pt x="294695" y="439925"/>
                  <a:pt x="295456" y="438687"/>
                  <a:pt x="296409" y="438020"/>
                </a:cubicBezTo>
                <a:close/>
                <a:moveTo>
                  <a:pt x="29518" y="249139"/>
                </a:moveTo>
                <a:lnTo>
                  <a:pt x="27804" y="250854"/>
                </a:lnTo>
                <a:lnTo>
                  <a:pt x="31518" y="258855"/>
                </a:lnTo>
                <a:lnTo>
                  <a:pt x="34376" y="256283"/>
                </a:lnTo>
                <a:close/>
                <a:moveTo>
                  <a:pt x="61332" y="166939"/>
                </a:moveTo>
                <a:cubicBezTo>
                  <a:pt x="59046" y="165224"/>
                  <a:pt x="54664" y="168177"/>
                  <a:pt x="49997" y="169320"/>
                </a:cubicBezTo>
                <a:lnTo>
                  <a:pt x="58284" y="185989"/>
                </a:lnTo>
                <a:cubicBezTo>
                  <a:pt x="64761" y="176464"/>
                  <a:pt x="65618" y="170463"/>
                  <a:pt x="61332" y="166939"/>
                </a:cubicBezTo>
                <a:close/>
                <a:moveTo>
                  <a:pt x="52950" y="136840"/>
                </a:moveTo>
                <a:lnTo>
                  <a:pt x="52950" y="143809"/>
                </a:lnTo>
                <a:lnTo>
                  <a:pt x="51045" y="137316"/>
                </a:lnTo>
                <a:close/>
                <a:moveTo>
                  <a:pt x="41806" y="124076"/>
                </a:moveTo>
                <a:cubicBezTo>
                  <a:pt x="41901" y="124171"/>
                  <a:pt x="42949" y="125219"/>
                  <a:pt x="43616" y="125886"/>
                </a:cubicBezTo>
                <a:lnTo>
                  <a:pt x="42854" y="127219"/>
                </a:lnTo>
                <a:lnTo>
                  <a:pt x="41044" y="125219"/>
                </a:lnTo>
                <a:cubicBezTo>
                  <a:pt x="41044" y="125219"/>
                  <a:pt x="41711" y="123981"/>
                  <a:pt x="41806" y="124076"/>
                </a:cubicBezTo>
                <a:close/>
                <a:moveTo>
                  <a:pt x="62666" y="92262"/>
                </a:moveTo>
                <a:cubicBezTo>
                  <a:pt x="64285" y="92262"/>
                  <a:pt x="66857" y="91500"/>
                  <a:pt x="67524" y="92262"/>
                </a:cubicBezTo>
                <a:cubicBezTo>
                  <a:pt x="70191" y="97215"/>
                  <a:pt x="69334" y="101502"/>
                  <a:pt x="63523" y="107407"/>
                </a:cubicBezTo>
                <a:cubicBezTo>
                  <a:pt x="63523" y="100549"/>
                  <a:pt x="62857" y="96454"/>
                  <a:pt x="62666" y="92262"/>
                </a:cubicBezTo>
                <a:close/>
                <a:moveTo>
                  <a:pt x="76096" y="58640"/>
                </a:moveTo>
                <a:cubicBezTo>
                  <a:pt x="76096" y="59783"/>
                  <a:pt x="76667" y="60830"/>
                  <a:pt x="76858" y="61878"/>
                </a:cubicBezTo>
                <a:cubicBezTo>
                  <a:pt x="77048" y="62926"/>
                  <a:pt x="76096" y="62545"/>
                  <a:pt x="75715" y="62830"/>
                </a:cubicBezTo>
                <a:cubicBezTo>
                  <a:pt x="75429" y="61802"/>
                  <a:pt x="75238" y="60754"/>
                  <a:pt x="75143" y="59687"/>
                </a:cubicBezTo>
                <a:cubicBezTo>
                  <a:pt x="75143" y="59687"/>
                  <a:pt x="75810" y="59021"/>
                  <a:pt x="76096" y="58640"/>
                </a:cubicBezTo>
                <a:close/>
                <a:moveTo>
                  <a:pt x="61904" y="55210"/>
                </a:moveTo>
                <a:lnTo>
                  <a:pt x="64476" y="62068"/>
                </a:lnTo>
                <a:cubicBezTo>
                  <a:pt x="63618" y="62068"/>
                  <a:pt x="62285" y="63116"/>
                  <a:pt x="62190" y="62925"/>
                </a:cubicBezTo>
                <a:cubicBezTo>
                  <a:pt x="61428" y="60829"/>
                  <a:pt x="60761" y="58544"/>
                  <a:pt x="60094" y="56258"/>
                </a:cubicBezTo>
                <a:close/>
                <a:moveTo>
                  <a:pt x="134579" y="1584"/>
                </a:moveTo>
                <a:cubicBezTo>
                  <a:pt x="147723" y="-4702"/>
                  <a:pt x="152581" y="9109"/>
                  <a:pt x="159153" y="18634"/>
                </a:cubicBezTo>
                <a:cubicBezTo>
                  <a:pt x="166002" y="9423"/>
                  <a:pt x="176337" y="3432"/>
                  <a:pt x="187728" y="2061"/>
                </a:cubicBezTo>
                <a:cubicBezTo>
                  <a:pt x="200873" y="441"/>
                  <a:pt x="205826" y="16920"/>
                  <a:pt x="211731" y="30159"/>
                </a:cubicBezTo>
                <a:cubicBezTo>
                  <a:pt x="215351" y="27111"/>
                  <a:pt x="218399" y="24444"/>
                  <a:pt x="221256" y="22158"/>
                </a:cubicBezTo>
                <a:cubicBezTo>
                  <a:pt x="233353" y="27588"/>
                  <a:pt x="231543" y="43875"/>
                  <a:pt x="236877" y="54924"/>
                </a:cubicBezTo>
                <a:cubicBezTo>
                  <a:pt x="239640" y="55401"/>
                  <a:pt x="242593" y="55782"/>
                  <a:pt x="245355" y="56448"/>
                </a:cubicBezTo>
                <a:cubicBezTo>
                  <a:pt x="251070" y="57687"/>
                  <a:pt x="253737" y="62354"/>
                  <a:pt x="253546" y="70164"/>
                </a:cubicBezTo>
                <a:cubicBezTo>
                  <a:pt x="253022" y="75927"/>
                  <a:pt x="253022" y="81737"/>
                  <a:pt x="253546" y="87500"/>
                </a:cubicBezTo>
                <a:cubicBezTo>
                  <a:pt x="254594" y="92739"/>
                  <a:pt x="256689" y="100644"/>
                  <a:pt x="259547" y="101692"/>
                </a:cubicBezTo>
                <a:cubicBezTo>
                  <a:pt x="272120" y="106359"/>
                  <a:pt x="270501" y="120742"/>
                  <a:pt x="271072" y="131791"/>
                </a:cubicBezTo>
                <a:cubicBezTo>
                  <a:pt x="271034" y="146450"/>
                  <a:pt x="273215" y="161033"/>
                  <a:pt x="277549" y="175035"/>
                </a:cubicBezTo>
                <a:cubicBezTo>
                  <a:pt x="281540" y="189379"/>
                  <a:pt x="283340" y="204248"/>
                  <a:pt x="282883" y="219135"/>
                </a:cubicBezTo>
                <a:cubicBezTo>
                  <a:pt x="283645" y="247710"/>
                  <a:pt x="283360" y="276285"/>
                  <a:pt x="282883" y="304860"/>
                </a:cubicBezTo>
                <a:cubicBezTo>
                  <a:pt x="282883" y="325434"/>
                  <a:pt x="281074" y="345913"/>
                  <a:pt x="281645" y="366392"/>
                </a:cubicBezTo>
                <a:cubicBezTo>
                  <a:pt x="282788" y="407731"/>
                  <a:pt x="285169" y="449069"/>
                  <a:pt x="286408" y="490217"/>
                </a:cubicBezTo>
                <a:cubicBezTo>
                  <a:pt x="287074" y="509267"/>
                  <a:pt x="285550" y="529079"/>
                  <a:pt x="285836" y="548510"/>
                </a:cubicBezTo>
                <a:cubicBezTo>
                  <a:pt x="286312" y="583467"/>
                  <a:pt x="282502" y="618519"/>
                  <a:pt x="287169" y="653285"/>
                </a:cubicBezTo>
                <a:cubicBezTo>
                  <a:pt x="287398" y="654580"/>
                  <a:pt x="287398" y="655895"/>
                  <a:pt x="287169" y="657190"/>
                </a:cubicBezTo>
                <a:cubicBezTo>
                  <a:pt x="282350" y="676555"/>
                  <a:pt x="279359" y="696328"/>
                  <a:pt x="278216" y="716245"/>
                </a:cubicBezTo>
                <a:cubicBezTo>
                  <a:pt x="277454" y="723017"/>
                  <a:pt x="277454" y="729857"/>
                  <a:pt x="278216" y="736629"/>
                </a:cubicBezTo>
                <a:cubicBezTo>
                  <a:pt x="280788" y="765204"/>
                  <a:pt x="284884" y="793017"/>
                  <a:pt x="279740" y="822354"/>
                </a:cubicBezTo>
                <a:cubicBezTo>
                  <a:pt x="278406" y="837756"/>
                  <a:pt x="278406" y="853243"/>
                  <a:pt x="279740" y="868645"/>
                </a:cubicBezTo>
                <a:cubicBezTo>
                  <a:pt x="279740" y="881980"/>
                  <a:pt x="279264" y="883790"/>
                  <a:pt x="269643" y="881694"/>
                </a:cubicBezTo>
                <a:cubicBezTo>
                  <a:pt x="261643" y="879885"/>
                  <a:pt x="256689" y="889029"/>
                  <a:pt x="249165" y="888648"/>
                </a:cubicBezTo>
                <a:cubicBezTo>
                  <a:pt x="245164" y="888648"/>
                  <a:pt x="244974" y="896077"/>
                  <a:pt x="248593" y="900459"/>
                </a:cubicBezTo>
                <a:cubicBezTo>
                  <a:pt x="251032" y="903154"/>
                  <a:pt x="253327" y="905983"/>
                  <a:pt x="255451" y="908936"/>
                </a:cubicBezTo>
                <a:cubicBezTo>
                  <a:pt x="255927" y="909603"/>
                  <a:pt x="255451" y="911413"/>
                  <a:pt x="255451" y="915794"/>
                </a:cubicBezTo>
                <a:lnTo>
                  <a:pt x="237163" y="906269"/>
                </a:lnTo>
                <a:cubicBezTo>
                  <a:pt x="236211" y="909031"/>
                  <a:pt x="232305" y="911984"/>
                  <a:pt x="238497" y="916461"/>
                </a:cubicBezTo>
                <a:cubicBezTo>
                  <a:pt x="246879" y="922461"/>
                  <a:pt x="249736" y="934082"/>
                  <a:pt x="254975" y="948465"/>
                </a:cubicBezTo>
                <a:cubicBezTo>
                  <a:pt x="248746" y="945588"/>
                  <a:pt x="242954" y="941874"/>
                  <a:pt x="237735" y="937416"/>
                </a:cubicBezTo>
                <a:cubicBezTo>
                  <a:pt x="233639" y="932939"/>
                  <a:pt x="231162" y="925890"/>
                  <a:pt x="223257" y="927891"/>
                </a:cubicBezTo>
                <a:cubicBezTo>
                  <a:pt x="224114" y="931415"/>
                  <a:pt x="224495" y="937416"/>
                  <a:pt x="225638" y="937416"/>
                </a:cubicBezTo>
                <a:cubicBezTo>
                  <a:pt x="234115" y="939321"/>
                  <a:pt x="236592" y="946941"/>
                  <a:pt x="235735" y="956466"/>
                </a:cubicBezTo>
                <a:cubicBezTo>
                  <a:pt x="240364" y="956875"/>
                  <a:pt x="244878" y="958095"/>
                  <a:pt x="249069" y="960085"/>
                </a:cubicBezTo>
                <a:cubicBezTo>
                  <a:pt x="251270" y="963095"/>
                  <a:pt x="252403" y="966743"/>
                  <a:pt x="252308" y="970467"/>
                </a:cubicBezTo>
                <a:cubicBezTo>
                  <a:pt x="244497" y="978564"/>
                  <a:pt x="245545" y="989517"/>
                  <a:pt x="245926" y="1000471"/>
                </a:cubicBezTo>
                <a:cubicBezTo>
                  <a:pt x="245564" y="1003072"/>
                  <a:pt x="244821" y="1005605"/>
                  <a:pt x="243735" y="1007996"/>
                </a:cubicBezTo>
                <a:cubicBezTo>
                  <a:pt x="237830" y="1003138"/>
                  <a:pt x="239640" y="983326"/>
                  <a:pt x="228019" y="993613"/>
                </a:cubicBezTo>
                <a:lnTo>
                  <a:pt x="235068" y="1019521"/>
                </a:lnTo>
                <a:lnTo>
                  <a:pt x="250212" y="1015806"/>
                </a:lnTo>
                <a:cubicBezTo>
                  <a:pt x="256880" y="1023522"/>
                  <a:pt x="248498" y="1028475"/>
                  <a:pt x="248498" y="1034856"/>
                </a:cubicBezTo>
                <a:cubicBezTo>
                  <a:pt x="252594" y="1042667"/>
                  <a:pt x="260118" y="1025331"/>
                  <a:pt x="264119" y="1039619"/>
                </a:cubicBezTo>
                <a:cubicBezTo>
                  <a:pt x="253946" y="1044601"/>
                  <a:pt x="241650" y="1041162"/>
                  <a:pt x="235544" y="1031618"/>
                </a:cubicBezTo>
                <a:lnTo>
                  <a:pt x="222876" y="1052287"/>
                </a:lnTo>
                <a:cubicBezTo>
                  <a:pt x="225352" y="1056669"/>
                  <a:pt x="228019" y="1061146"/>
                  <a:pt x="231067" y="1066384"/>
                </a:cubicBezTo>
                <a:lnTo>
                  <a:pt x="220590" y="1074195"/>
                </a:lnTo>
                <a:lnTo>
                  <a:pt x="211065" y="1065813"/>
                </a:lnTo>
                <a:cubicBezTo>
                  <a:pt x="209731" y="1069242"/>
                  <a:pt x="208588" y="1071909"/>
                  <a:pt x="207636" y="1074290"/>
                </a:cubicBezTo>
                <a:cubicBezTo>
                  <a:pt x="200206" y="1074290"/>
                  <a:pt x="206874" y="1056955"/>
                  <a:pt x="196777" y="1060479"/>
                </a:cubicBezTo>
                <a:cubicBezTo>
                  <a:pt x="197539" y="1070956"/>
                  <a:pt x="198301" y="1081529"/>
                  <a:pt x="199159" y="1093626"/>
                </a:cubicBezTo>
                <a:lnTo>
                  <a:pt x="207731" y="1091625"/>
                </a:lnTo>
                <a:lnTo>
                  <a:pt x="232972" y="1129725"/>
                </a:lnTo>
                <a:cubicBezTo>
                  <a:pt x="237354" y="1121248"/>
                  <a:pt x="232972" y="1109723"/>
                  <a:pt x="241259" y="1108485"/>
                </a:cubicBezTo>
                <a:cubicBezTo>
                  <a:pt x="245260" y="1107913"/>
                  <a:pt x="250212" y="1106294"/>
                  <a:pt x="252213" y="1114009"/>
                </a:cubicBezTo>
                <a:cubicBezTo>
                  <a:pt x="240211" y="1124582"/>
                  <a:pt x="235925" y="1144680"/>
                  <a:pt x="240783" y="1170492"/>
                </a:cubicBezTo>
                <a:cubicBezTo>
                  <a:pt x="232496" y="1169635"/>
                  <a:pt x="223352" y="1156872"/>
                  <a:pt x="216589" y="1174493"/>
                </a:cubicBezTo>
                <a:cubicBezTo>
                  <a:pt x="214875" y="1169159"/>
                  <a:pt x="213636" y="1164968"/>
                  <a:pt x="212493" y="1161920"/>
                </a:cubicBezTo>
                <a:lnTo>
                  <a:pt x="232686" y="1155443"/>
                </a:lnTo>
                <a:cubicBezTo>
                  <a:pt x="226019" y="1144489"/>
                  <a:pt x="225162" y="1144489"/>
                  <a:pt x="195063" y="1152871"/>
                </a:cubicBezTo>
                <a:cubicBezTo>
                  <a:pt x="194205" y="1157062"/>
                  <a:pt x="193443" y="1161349"/>
                  <a:pt x="192586" y="1165730"/>
                </a:cubicBezTo>
                <a:lnTo>
                  <a:pt x="190110" y="1165254"/>
                </a:lnTo>
                <a:lnTo>
                  <a:pt x="190110" y="1151061"/>
                </a:lnTo>
                <a:lnTo>
                  <a:pt x="176203" y="1147442"/>
                </a:lnTo>
                <a:lnTo>
                  <a:pt x="187538" y="1166492"/>
                </a:lnTo>
                <a:lnTo>
                  <a:pt x="171822" y="1172779"/>
                </a:lnTo>
                <a:cubicBezTo>
                  <a:pt x="188300" y="1181160"/>
                  <a:pt x="188300" y="1181160"/>
                  <a:pt x="204588" y="1174017"/>
                </a:cubicBezTo>
                <a:cubicBezTo>
                  <a:pt x="204588" y="1182399"/>
                  <a:pt x="205159" y="1190876"/>
                  <a:pt x="212875" y="1192495"/>
                </a:cubicBezTo>
                <a:lnTo>
                  <a:pt x="213351" y="1192495"/>
                </a:lnTo>
                <a:lnTo>
                  <a:pt x="204683" y="1209735"/>
                </a:lnTo>
                <a:lnTo>
                  <a:pt x="199063" y="1190685"/>
                </a:lnTo>
                <a:cubicBezTo>
                  <a:pt x="191062" y="1191543"/>
                  <a:pt x="182871" y="1192495"/>
                  <a:pt x="174679" y="1193257"/>
                </a:cubicBezTo>
                <a:cubicBezTo>
                  <a:pt x="173346" y="1193257"/>
                  <a:pt x="170964" y="1192591"/>
                  <a:pt x="170774" y="1191543"/>
                </a:cubicBezTo>
                <a:cubicBezTo>
                  <a:pt x="168869" y="1182780"/>
                  <a:pt x="163249" y="1176779"/>
                  <a:pt x="161249" y="1168207"/>
                </a:cubicBezTo>
                <a:cubicBezTo>
                  <a:pt x="159915" y="1162396"/>
                  <a:pt x="159058" y="1156396"/>
                  <a:pt x="158296" y="1152109"/>
                </a:cubicBezTo>
                <a:cubicBezTo>
                  <a:pt x="153819" y="1149347"/>
                  <a:pt x="152867" y="1161634"/>
                  <a:pt x="148771" y="1152681"/>
                </a:cubicBezTo>
                <a:cubicBezTo>
                  <a:pt x="147723" y="1150490"/>
                  <a:pt x="142485" y="1150966"/>
                  <a:pt x="139246" y="1151633"/>
                </a:cubicBezTo>
                <a:cubicBezTo>
                  <a:pt x="135627" y="1152738"/>
                  <a:pt x="132150" y="1154233"/>
                  <a:pt x="128864" y="1156110"/>
                </a:cubicBezTo>
                <a:lnTo>
                  <a:pt x="149628" y="1210879"/>
                </a:lnTo>
                <a:cubicBezTo>
                  <a:pt x="143532" y="1216308"/>
                  <a:pt x="136579" y="1222499"/>
                  <a:pt x="129721" y="1228785"/>
                </a:cubicBezTo>
                <a:lnTo>
                  <a:pt x="127816" y="1229548"/>
                </a:lnTo>
                <a:lnTo>
                  <a:pt x="117053" y="1244502"/>
                </a:lnTo>
                <a:lnTo>
                  <a:pt x="130483" y="1254598"/>
                </a:lnTo>
                <a:cubicBezTo>
                  <a:pt x="130569" y="1259208"/>
                  <a:pt x="131245" y="1263780"/>
                  <a:pt x="132483" y="1268219"/>
                </a:cubicBezTo>
                <a:cubicBezTo>
                  <a:pt x="133817" y="1271267"/>
                  <a:pt x="137627" y="1272410"/>
                  <a:pt x="141437" y="1275172"/>
                </a:cubicBezTo>
                <a:cubicBezTo>
                  <a:pt x="134007" y="1282030"/>
                  <a:pt x="120768" y="1266409"/>
                  <a:pt x="118291" y="1286602"/>
                </a:cubicBezTo>
                <a:cubicBezTo>
                  <a:pt x="128388" y="1286602"/>
                  <a:pt x="128388" y="1286602"/>
                  <a:pt x="132198" y="1302604"/>
                </a:cubicBezTo>
                <a:lnTo>
                  <a:pt x="114862" y="1295746"/>
                </a:lnTo>
                <a:cubicBezTo>
                  <a:pt x="116758" y="1305166"/>
                  <a:pt x="117939" y="1314720"/>
                  <a:pt x="118386" y="1324321"/>
                </a:cubicBezTo>
                <a:cubicBezTo>
                  <a:pt x="117282" y="1332903"/>
                  <a:pt x="115339" y="1341361"/>
                  <a:pt x="112576" y="1349563"/>
                </a:cubicBezTo>
                <a:cubicBezTo>
                  <a:pt x="106175" y="1345762"/>
                  <a:pt x="103737" y="1337704"/>
                  <a:pt x="106956" y="1330989"/>
                </a:cubicBezTo>
                <a:cubicBezTo>
                  <a:pt x="110100" y="1321464"/>
                  <a:pt x="114862" y="1311939"/>
                  <a:pt x="108004" y="1300223"/>
                </a:cubicBezTo>
                <a:cubicBezTo>
                  <a:pt x="106004" y="1296984"/>
                  <a:pt x="109719" y="1287936"/>
                  <a:pt x="110290" y="1281173"/>
                </a:cubicBezTo>
                <a:cubicBezTo>
                  <a:pt x="112005" y="1261266"/>
                  <a:pt x="110290" y="1259361"/>
                  <a:pt x="95526" y="1265742"/>
                </a:cubicBezTo>
                <a:lnTo>
                  <a:pt x="95526" y="1232691"/>
                </a:lnTo>
                <a:lnTo>
                  <a:pt x="87430" y="1232215"/>
                </a:lnTo>
                <a:cubicBezTo>
                  <a:pt x="83239" y="1221166"/>
                  <a:pt x="89145" y="1220880"/>
                  <a:pt x="95622" y="1219927"/>
                </a:cubicBezTo>
                <a:cubicBezTo>
                  <a:pt x="89840" y="1204687"/>
                  <a:pt x="84163" y="1189704"/>
                  <a:pt x="78572" y="1174969"/>
                </a:cubicBezTo>
                <a:cubicBezTo>
                  <a:pt x="82572" y="1169349"/>
                  <a:pt x="90193" y="1169349"/>
                  <a:pt x="85811" y="1160301"/>
                </a:cubicBezTo>
                <a:cubicBezTo>
                  <a:pt x="82077" y="1150157"/>
                  <a:pt x="81220" y="1139184"/>
                  <a:pt x="83334" y="1128582"/>
                </a:cubicBezTo>
                <a:cubicBezTo>
                  <a:pt x="83058" y="1122210"/>
                  <a:pt x="82458" y="1115848"/>
                  <a:pt x="81525" y="1109532"/>
                </a:cubicBezTo>
                <a:cubicBezTo>
                  <a:pt x="81591" y="1102589"/>
                  <a:pt x="82039" y="1095664"/>
                  <a:pt x="82858" y="1088768"/>
                </a:cubicBezTo>
                <a:cubicBezTo>
                  <a:pt x="83715" y="1079243"/>
                  <a:pt x="79810" y="1075624"/>
                  <a:pt x="73333" y="1076005"/>
                </a:cubicBezTo>
                <a:cubicBezTo>
                  <a:pt x="70095" y="1076566"/>
                  <a:pt x="66913" y="1077395"/>
                  <a:pt x="63808" y="1078481"/>
                </a:cubicBezTo>
                <a:cubicBezTo>
                  <a:pt x="60236" y="1079957"/>
                  <a:pt x="56236" y="1079957"/>
                  <a:pt x="52664" y="1078481"/>
                </a:cubicBezTo>
                <a:lnTo>
                  <a:pt x="65332" y="1071528"/>
                </a:lnTo>
                <a:lnTo>
                  <a:pt x="65332" y="1048096"/>
                </a:lnTo>
                <a:cubicBezTo>
                  <a:pt x="61751" y="1046077"/>
                  <a:pt x="58531" y="1043467"/>
                  <a:pt x="55807" y="1040381"/>
                </a:cubicBezTo>
                <a:cubicBezTo>
                  <a:pt x="54378" y="1038095"/>
                  <a:pt x="60093" y="1035523"/>
                  <a:pt x="57426" y="1029713"/>
                </a:cubicBezTo>
                <a:cubicBezTo>
                  <a:pt x="52369" y="1019169"/>
                  <a:pt x="53274" y="1006739"/>
                  <a:pt x="59808" y="997042"/>
                </a:cubicBezTo>
                <a:cubicBezTo>
                  <a:pt x="60779" y="993956"/>
                  <a:pt x="61322" y="990756"/>
                  <a:pt x="61427" y="987517"/>
                </a:cubicBezTo>
                <a:cubicBezTo>
                  <a:pt x="52664" y="988708"/>
                  <a:pt x="48592" y="983731"/>
                  <a:pt x="45735" y="977123"/>
                </a:cubicBezTo>
                <a:lnTo>
                  <a:pt x="44795" y="974867"/>
                </a:lnTo>
                <a:lnTo>
                  <a:pt x="50092" y="977516"/>
                </a:lnTo>
                <a:cubicBezTo>
                  <a:pt x="51140" y="977325"/>
                  <a:pt x="51902" y="975706"/>
                  <a:pt x="52378" y="974468"/>
                </a:cubicBezTo>
                <a:cubicBezTo>
                  <a:pt x="52854" y="973230"/>
                  <a:pt x="51426" y="972087"/>
                  <a:pt x="50949" y="972087"/>
                </a:cubicBezTo>
                <a:lnTo>
                  <a:pt x="44701" y="974643"/>
                </a:lnTo>
                <a:lnTo>
                  <a:pt x="37329" y="956942"/>
                </a:lnTo>
                <a:cubicBezTo>
                  <a:pt x="36424" y="954675"/>
                  <a:pt x="36424" y="952160"/>
                  <a:pt x="37329" y="949893"/>
                </a:cubicBezTo>
                <a:cubicBezTo>
                  <a:pt x="41053" y="946483"/>
                  <a:pt x="41472" y="940759"/>
                  <a:pt x="38281" y="936844"/>
                </a:cubicBezTo>
                <a:cubicBezTo>
                  <a:pt x="29804" y="924652"/>
                  <a:pt x="31328" y="908269"/>
                  <a:pt x="27899" y="894267"/>
                </a:cubicBezTo>
                <a:cubicBezTo>
                  <a:pt x="27899" y="892458"/>
                  <a:pt x="26565" y="889981"/>
                  <a:pt x="27137" y="888648"/>
                </a:cubicBezTo>
                <a:cubicBezTo>
                  <a:pt x="34947" y="868931"/>
                  <a:pt x="24851" y="849309"/>
                  <a:pt x="27137" y="829498"/>
                </a:cubicBezTo>
                <a:cubicBezTo>
                  <a:pt x="26765" y="824221"/>
                  <a:pt x="25642" y="819030"/>
                  <a:pt x="23803" y="814067"/>
                </a:cubicBezTo>
                <a:cubicBezTo>
                  <a:pt x="26280" y="811209"/>
                  <a:pt x="29042" y="807781"/>
                  <a:pt x="31518" y="804542"/>
                </a:cubicBezTo>
                <a:cubicBezTo>
                  <a:pt x="31757" y="802961"/>
                  <a:pt x="31757" y="801361"/>
                  <a:pt x="31518" y="799780"/>
                </a:cubicBezTo>
                <a:cubicBezTo>
                  <a:pt x="27032" y="785406"/>
                  <a:pt x="25603" y="770252"/>
                  <a:pt x="27327" y="755298"/>
                </a:cubicBezTo>
                <a:cubicBezTo>
                  <a:pt x="28261" y="745211"/>
                  <a:pt x="25146" y="735171"/>
                  <a:pt x="18660" y="727390"/>
                </a:cubicBezTo>
                <a:cubicBezTo>
                  <a:pt x="17040" y="732628"/>
                  <a:pt x="15612" y="736915"/>
                  <a:pt x="14278" y="741772"/>
                </a:cubicBezTo>
                <a:lnTo>
                  <a:pt x="9992" y="738248"/>
                </a:lnTo>
                <a:cubicBezTo>
                  <a:pt x="9992" y="713959"/>
                  <a:pt x="9992" y="689575"/>
                  <a:pt x="9992" y="665191"/>
                </a:cubicBezTo>
                <a:cubicBezTo>
                  <a:pt x="9992" y="640807"/>
                  <a:pt x="8182" y="617566"/>
                  <a:pt x="8563" y="593182"/>
                </a:cubicBezTo>
                <a:cubicBezTo>
                  <a:pt x="13040" y="607470"/>
                  <a:pt x="6849" y="624615"/>
                  <a:pt x="16755" y="640807"/>
                </a:cubicBezTo>
                <a:cubicBezTo>
                  <a:pt x="19927" y="632482"/>
                  <a:pt x="22536" y="623957"/>
                  <a:pt x="24565" y="615280"/>
                </a:cubicBezTo>
                <a:cubicBezTo>
                  <a:pt x="28137" y="593478"/>
                  <a:pt x="27451" y="571198"/>
                  <a:pt x="22565" y="549653"/>
                </a:cubicBezTo>
                <a:cubicBezTo>
                  <a:pt x="20669" y="537813"/>
                  <a:pt x="19936" y="525821"/>
                  <a:pt x="20374" y="513839"/>
                </a:cubicBezTo>
                <a:cubicBezTo>
                  <a:pt x="20374" y="505743"/>
                  <a:pt x="20374" y="505743"/>
                  <a:pt x="12087" y="497837"/>
                </a:cubicBezTo>
                <a:cubicBezTo>
                  <a:pt x="10468" y="507362"/>
                  <a:pt x="8944" y="516315"/>
                  <a:pt x="7325" y="525364"/>
                </a:cubicBezTo>
                <a:lnTo>
                  <a:pt x="5706" y="525364"/>
                </a:lnTo>
                <a:cubicBezTo>
                  <a:pt x="6372" y="509362"/>
                  <a:pt x="8182" y="493265"/>
                  <a:pt x="7611" y="477739"/>
                </a:cubicBezTo>
                <a:cubicBezTo>
                  <a:pt x="6182" y="438687"/>
                  <a:pt x="5706" y="399158"/>
                  <a:pt x="753" y="360772"/>
                </a:cubicBezTo>
                <a:cubicBezTo>
                  <a:pt x="-1819" y="340674"/>
                  <a:pt x="3134" y="322672"/>
                  <a:pt x="1705" y="303146"/>
                </a:cubicBezTo>
                <a:cubicBezTo>
                  <a:pt x="1562" y="283534"/>
                  <a:pt x="2715" y="263931"/>
                  <a:pt x="5134" y="244472"/>
                </a:cubicBezTo>
                <a:lnTo>
                  <a:pt x="18469" y="264570"/>
                </a:lnTo>
                <a:lnTo>
                  <a:pt x="21231" y="263141"/>
                </a:lnTo>
                <a:cubicBezTo>
                  <a:pt x="21231" y="252568"/>
                  <a:pt x="19993" y="241996"/>
                  <a:pt x="19993" y="231327"/>
                </a:cubicBezTo>
                <a:cubicBezTo>
                  <a:pt x="19993" y="220659"/>
                  <a:pt x="20851" y="211134"/>
                  <a:pt x="21422" y="198181"/>
                </a:cubicBezTo>
                <a:cubicBezTo>
                  <a:pt x="24851" y="214468"/>
                  <a:pt x="27708" y="228089"/>
                  <a:pt x="30947" y="242376"/>
                </a:cubicBezTo>
                <a:lnTo>
                  <a:pt x="43710" y="227613"/>
                </a:lnTo>
                <a:lnTo>
                  <a:pt x="40091" y="163509"/>
                </a:lnTo>
                <a:cubicBezTo>
                  <a:pt x="40091" y="160271"/>
                  <a:pt x="40091" y="156937"/>
                  <a:pt x="40091" y="153984"/>
                </a:cubicBezTo>
                <a:cubicBezTo>
                  <a:pt x="40377" y="147317"/>
                  <a:pt x="41281" y="143483"/>
                  <a:pt x="43424" y="142042"/>
                </a:cubicBezTo>
                <a:lnTo>
                  <a:pt x="52950" y="144181"/>
                </a:lnTo>
                <a:lnTo>
                  <a:pt x="52950" y="143809"/>
                </a:lnTo>
                <a:lnTo>
                  <a:pt x="53067" y="144207"/>
                </a:lnTo>
                <a:lnTo>
                  <a:pt x="54188" y="144459"/>
                </a:lnTo>
                <a:lnTo>
                  <a:pt x="57522" y="148365"/>
                </a:lnTo>
                <a:cubicBezTo>
                  <a:pt x="59693" y="145222"/>
                  <a:pt x="61332" y="141745"/>
                  <a:pt x="62379" y="138078"/>
                </a:cubicBezTo>
                <a:cubicBezTo>
                  <a:pt x="62160" y="133753"/>
                  <a:pt x="61589" y="129448"/>
                  <a:pt x="60665" y="125219"/>
                </a:cubicBezTo>
                <a:cubicBezTo>
                  <a:pt x="60636" y="121056"/>
                  <a:pt x="60827" y="116885"/>
                  <a:pt x="61236" y="112741"/>
                </a:cubicBezTo>
                <a:cubicBezTo>
                  <a:pt x="67809" y="112741"/>
                  <a:pt x="70761" y="118837"/>
                  <a:pt x="72190" y="125695"/>
                </a:cubicBezTo>
                <a:cubicBezTo>
                  <a:pt x="74114" y="135125"/>
                  <a:pt x="75419" y="144669"/>
                  <a:pt x="76095" y="154270"/>
                </a:cubicBezTo>
                <a:cubicBezTo>
                  <a:pt x="76762" y="165033"/>
                  <a:pt x="76095" y="175987"/>
                  <a:pt x="76095" y="188941"/>
                </a:cubicBezTo>
                <a:lnTo>
                  <a:pt x="90478" y="187703"/>
                </a:lnTo>
                <a:lnTo>
                  <a:pt x="86097" y="169986"/>
                </a:lnTo>
                <a:cubicBezTo>
                  <a:pt x="96384" y="150936"/>
                  <a:pt x="95622" y="144650"/>
                  <a:pt x="81429" y="117218"/>
                </a:cubicBezTo>
                <a:lnTo>
                  <a:pt x="92574" y="114646"/>
                </a:lnTo>
                <a:cubicBezTo>
                  <a:pt x="92574" y="105121"/>
                  <a:pt x="93240" y="96930"/>
                  <a:pt x="84192" y="93310"/>
                </a:cubicBezTo>
                <a:cubicBezTo>
                  <a:pt x="81810" y="92358"/>
                  <a:pt x="80572" y="86357"/>
                  <a:pt x="80001" y="80928"/>
                </a:cubicBezTo>
                <a:lnTo>
                  <a:pt x="89526" y="89786"/>
                </a:lnTo>
                <a:cubicBezTo>
                  <a:pt x="93050" y="69688"/>
                  <a:pt x="96479" y="50448"/>
                  <a:pt x="100003" y="30255"/>
                </a:cubicBezTo>
                <a:lnTo>
                  <a:pt x="117815" y="33207"/>
                </a:lnTo>
                <a:cubicBezTo>
                  <a:pt x="120006" y="18634"/>
                  <a:pt x="123625" y="6823"/>
                  <a:pt x="134579" y="158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" name="标题 5"/>
          <p:cNvSpPr>
            <a:spLocks noGrp="1"/>
          </p:cNvSpPr>
          <p:nvPr>
            <p:custDataLst>
              <p:tags r:id="rId6"/>
            </p:custDataLst>
          </p:nvPr>
        </p:nvSpPr>
        <p:spPr>
          <a:xfrm>
            <a:off x="696000" y="412185"/>
            <a:ext cx="10800000" cy="792000"/>
          </a:xfrm>
          <a:prstGeom prst="rect">
            <a:avLst/>
          </a:prstGeom>
        </p:spPr>
        <p:txBody>
          <a:bodyPr vert="horz" wrap="square" lIns="90170" tIns="46990" rIns="90170" bIns="46990" rtlCol="0" anchor="ctr" anchorCtr="0">
            <a:normAutofit/>
          </a:bodyPr>
          <a:lstStyle>
            <a:lvl1pPr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buNone/>
              <a:defRPr sz="3200" b="1" u="none" strike="noStrike" kern="1200" cap="none" spc="300" normalizeH="0" baseline="0">
                <a:solidFill>
                  <a:schemeClr val="tx1">
                    <a:lumMod val="85000"/>
                    <a:lumOff val="15000"/>
                  </a:schemeClr>
                </a:solidFill>
                <a:uFillTx/>
                <a:latin typeface="+mj-ea"/>
                <a:ea typeface="+mj-ea"/>
                <a:cs typeface="+mj-cs"/>
              </a:defRPr>
            </a:lvl1pPr>
          </a:lstStyle>
          <a:p>
            <a:r>
              <a:rPr lang="zh-CN" altLang="en-US">
                <a:solidFill>
                  <a:schemeClr val="tx1">
                    <a:lumMod val="85000"/>
                    <a:lumOff val="15000"/>
                  </a:schemeClr>
                </a:solidFill>
              </a:rPr>
              <a:t>案例分析</a:t>
            </a:r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pic>
        <p:nvPicPr>
          <p:cNvPr id="13317" name="Picture 9" descr="C:\Users\Administrator\Desktop\出版社社标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124883" y="6019800"/>
            <a:ext cx="811212" cy="800100"/>
          </a:xfrm>
          <a:prstGeom prst="rect">
            <a:avLst/>
          </a:prstGeom>
          <a:noFill/>
          <a:ln w="9525">
            <a:noFill/>
          </a:ln>
        </p:spPr>
      </p:pic>
    </p:spTree>
    <p:custDataLst>
      <p:tags r:id="rId8"/>
    </p:custDataLst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9600" y="608330"/>
            <a:ext cx="10032365" cy="763270"/>
          </a:xfrm>
        </p:spPr>
        <p:txBody>
          <a:bodyPr>
            <a:normAutofit fontScale="90000"/>
          </a:bodyPr>
          <a:lstStyle/>
          <a:p>
            <a:pPr algn="l"/>
            <a:r>
              <a:rPr lang="en-US" altLang="zh-CN" kern="0" dirty="0">
                <a:uFillTx/>
                <a:latin typeface="微软雅黑" panose="020B0503020204020204" charset="-122"/>
                <a:cs typeface="+mn-ea"/>
                <a:sym typeface="+mn-ea"/>
              </a:rPr>
              <a:t>  </a:t>
            </a:r>
            <a:r>
              <a:rPr lang="en-US" altLang="zh-CN" b="1" kern="0" dirty="0">
                <a:uFillTx/>
                <a:latin typeface="微软雅黑" panose="020B0503020204020204" charset="-122"/>
                <a:cs typeface="+mn-ea"/>
                <a:sym typeface="+mn-ea"/>
              </a:rPr>
              <a:t>  </a:t>
            </a:r>
            <a:r>
              <a:rPr lang="zh-CN" altLang="en-US" b="1" kern="0" dirty="0">
                <a:uFillTx/>
                <a:latin typeface="微软雅黑" panose="020B0503020204020204" charset="-122"/>
                <a:cs typeface="+mn-ea"/>
                <a:sym typeface="+mn-ea"/>
              </a:rPr>
              <a:t>分析:</a:t>
            </a:r>
            <a:br>
              <a:rPr lang="zh-CN" altLang="en-US" kern="0" dirty="0">
                <a:solidFill>
                  <a:schemeClr val="tx1"/>
                </a:solidFill>
                <a:uFillTx/>
                <a:latin typeface="微软雅黑" panose="020B0503020204020204" charset="-122"/>
                <a:cs typeface="+mn-ea"/>
                <a:sym typeface="+mn-ea"/>
              </a:rPr>
            </a:br>
            <a:endParaRPr lang="zh-CN" altLang="en-US" kern="0" dirty="0">
              <a:solidFill>
                <a:schemeClr val="tx1"/>
              </a:solidFill>
              <a:uFillTx/>
              <a:latin typeface="微软雅黑" panose="020B0503020204020204" charset="-122"/>
              <a:cs typeface="+mn-ea"/>
              <a:sym typeface="+mn-ea"/>
            </a:endParaRPr>
          </a:p>
        </p:txBody>
      </p:sp>
      <p:sp>
        <p:nvSpPr>
          <p:cNvPr id="16" name="矩形 15"/>
          <p:cNvSpPr/>
          <p:nvPr>
            <p:custDataLst>
              <p:tags r:id="rId2"/>
            </p:custDataLst>
          </p:nvPr>
        </p:nvSpPr>
        <p:spPr>
          <a:xfrm>
            <a:off x="844550" y="1828800"/>
            <a:ext cx="10612755" cy="4287520"/>
          </a:xfrm>
          <a:prstGeom prst="rect">
            <a:avLst/>
          </a:pr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kumimoji="1" lang="zh-CN" altLang="en-US" sz="1600" b="1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charset="-122"/>
            </a:endParaRPr>
          </a:p>
        </p:txBody>
      </p:sp>
      <p:sp>
        <p:nvSpPr>
          <p:cNvPr id="17" name="矩形 16"/>
          <p:cNvSpPr/>
          <p:nvPr>
            <p:custDataLst>
              <p:tags r:id="rId3"/>
            </p:custDataLst>
          </p:nvPr>
        </p:nvSpPr>
        <p:spPr>
          <a:xfrm>
            <a:off x="643255" y="1676400"/>
            <a:ext cx="10574020" cy="4200525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kumimoji="1" lang="zh-CN" altLang="en-US" sz="1600" b="1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charset="-122"/>
            </a:endParaRPr>
          </a:p>
        </p:txBody>
      </p:sp>
      <p:sp>
        <p:nvSpPr>
          <p:cNvPr id="91" name="任意多边形: 形状 90"/>
          <p:cNvSpPr/>
          <p:nvPr>
            <p:custDataLst>
              <p:tags r:id="rId4"/>
            </p:custDataLst>
          </p:nvPr>
        </p:nvSpPr>
        <p:spPr>
          <a:xfrm>
            <a:off x="10373995" y="5619750"/>
            <a:ext cx="1178560" cy="628015"/>
          </a:xfrm>
          <a:custGeom>
            <a:avLst/>
            <a:gdLst>
              <a:gd name="connsiteX0" fmla="*/ 1233285 w 1261746"/>
              <a:gd name="connsiteY0" fmla="*/ 602227 h 659131"/>
              <a:gd name="connsiteX1" fmla="*/ 1261746 w 1261746"/>
              <a:gd name="connsiteY1" fmla="*/ 630679 h 659131"/>
              <a:gd name="connsiteX2" fmla="*/ 1233285 w 1261746"/>
              <a:gd name="connsiteY2" fmla="*/ 659131 h 659131"/>
              <a:gd name="connsiteX3" fmla="*/ 1204824 w 1261746"/>
              <a:gd name="connsiteY3" fmla="*/ 630679 h 659131"/>
              <a:gd name="connsiteX4" fmla="*/ 1233285 w 1261746"/>
              <a:gd name="connsiteY4" fmla="*/ 602227 h 659131"/>
              <a:gd name="connsiteX5" fmla="*/ 1112803 w 1261746"/>
              <a:gd name="connsiteY5" fmla="*/ 602227 h 659131"/>
              <a:gd name="connsiteX6" fmla="*/ 1141264 w 1261746"/>
              <a:gd name="connsiteY6" fmla="*/ 630679 h 659131"/>
              <a:gd name="connsiteX7" fmla="*/ 1112803 w 1261746"/>
              <a:gd name="connsiteY7" fmla="*/ 659131 h 659131"/>
              <a:gd name="connsiteX8" fmla="*/ 1084342 w 1261746"/>
              <a:gd name="connsiteY8" fmla="*/ 630679 h 659131"/>
              <a:gd name="connsiteX9" fmla="*/ 1112803 w 1261746"/>
              <a:gd name="connsiteY9" fmla="*/ 602227 h 659131"/>
              <a:gd name="connsiteX10" fmla="*/ 992320 w 1261746"/>
              <a:gd name="connsiteY10" fmla="*/ 602227 h 659131"/>
              <a:gd name="connsiteX11" fmla="*/ 1020781 w 1261746"/>
              <a:gd name="connsiteY11" fmla="*/ 630679 h 659131"/>
              <a:gd name="connsiteX12" fmla="*/ 992320 w 1261746"/>
              <a:gd name="connsiteY12" fmla="*/ 659131 h 659131"/>
              <a:gd name="connsiteX13" fmla="*/ 963859 w 1261746"/>
              <a:gd name="connsiteY13" fmla="*/ 630679 h 659131"/>
              <a:gd name="connsiteX14" fmla="*/ 992320 w 1261746"/>
              <a:gd name="connsiteY14" fmla="*/ 602227 h 659131"/>
              <a:gd name="connsiteX15" fmla="*/ 871838 w 1261746"/>
              <a:gd name="connsiteY15" fmla="*/ 602227 h 659131"/>
              <a:gd name="connsiteX16" fmla="*/ 900299 w 1261746"/>
              <a:gd name="connsiteY16" fmla="*/ 630679 h 659131"/>
              <a:gd name="connsiteX17" fmla="*/ 871838 w 1261746"/>
              <a:gd name="connsiteY17" fmla="*/ 659131 h 659131"/>
              <a:gd name="connsiteX18" fmla="*/ 843377 w 1261746"/>
              <a:gd name="connsiteY18" fmla="*/ 630679 h 659131"/>
              <a:gd name="connsiteX19" fmla="*/ 871838 w 1261746"/>
              <a:gd name="connsiteY19" fmla="*/ 602227 h 659131"/>
              <a:gd name="connsiteX20" fmla="*/ 751356 w 1261746"/>
              <a:gd name="connsiteY20" fmla="*/ 602227 h 659131"/>
              <a:gd name="connsiteX21" fmla="*/ 779817 w 1261746"/>
              <a:gd name="connsiteY21" fmla="*/ 630679 h 659131"/>
              <a:gd name="connsiteX22" fmla="*/ 751356 w 1261746"/>
              <a:gd name="connsiteY22" fmla="*/ 659131 h 659131"/>
              <a:gd name="connsiteX23" fmla="*/ 722895 w 1261746"/>
              <a:gd name="connsiteY23" fmla="*/ 630679 h 659131"/>
              <a:gd name="connsiteX24" fmla="*/ 751356 w 1261746"/>
              <a:gd name="connsiteY24" fmla="*/ 602227 h 659131"/>
              <a:gd name="connsiteX25" fmla="*/ 630873 w 1261746"/>
              <a:gd name="connsiteY25" fmla="*/ 602227 h 659131"/>
              <a:gd name="connsiteX26" fmla="*/ 659334 w 1261746"/>
              <a:gd name="connsiteY26" fmla="*/ 630679 h 659131"/>
              <a:gd name="connsiteX27" fmla="*/ 630873 w 1261746"/>
              <a:gd name="connsiteY27" fmla="*/ 659131 h 659131"/>
              <a:gd name="connsiteX28" fmla="*/ 602412 w 1261746"/>
              <a:gd name="connsiteY28" fmla="*/ 630679 h 659131"/>
              <a:gd name="connsiteX29" fmla="*/ 630873 w 1261746"/>
              <a:gd name="connsiteY29" fmla="*/ 602227 h 659131"/>
              <a:gd name="connsiteX30" fmla="*/ 510391 w 1261746"/>
              <a:gd name="connsiteY30" fmla="*/ 602227 h 659131"/>
              <a:gd name="connsiteX31" fmla="*/ 538852 w 1261746"/>
              <a:gd name="connsiteY31" fmla="*/ 630679 h 659131"/>
              <a:gd name="connsiteX32" fmla="*/ 510391 w 1261746"/>
              <a:gd name="connsiteY32" fmla="*/ 659131 h 659131"/>
              <a:gd name="connsiteX33" fmla="*/ 481930 w 1261746"/>
              <a:gd name="connsiteY33" fmla="*/ 630679 h 659131"/>
              <a:gd name="connsiteX34" fmla="*/ 510391 w 1261746"/>
              <a:gd name="connsiteY34" fmla="*/ 602227 h 659131"/>
              <a:gd name="connsiteX35" fmla="*/ 389908 w 1261746"/>
              <a:gd name="connsiteY35" fmla="*/ 602227 h 659131"/>
              <a:gd name="connsiteX36" fmla="*/ 418369 w 1261746"/>
              <a:gd name="connsiteY36" fmla="*/ 630679 h 659131"/>
              <a:gd name="connsiteX37" fmla="*/ 389908 w 1261746"/>
              <a:gd name="connsiteY37" fmla="*/ 659131 h 659131"/>
              <a:gd name="connsiteX38" fmla="*/ 361447 w 1261746"/>
              <a:gd name="connsiteY38" fmla="*/ 630679 h 659131"/>
              <a:gd name="connsiteX39" fmla="*/ 389908 w 1261746"/>
              <a:gd name="connsiteY39" fmla="*/ 602227 h 659131"/>
              <a:gd name="connsiteX40" fmla="*/ 269426 w 1261746"/>
              <a:gd name="connsiteY40" fmla="*/ 602227 h 659131"/>
              <a:gd name="connsiteX41" fmla="*/ 297887 w 1261746"/>
              <a:gd name="connsiteY41" fmla="*/ 630679 h 659131"/>
              <a:gd name="connsiteX42" fmla="*/ 269426 w 1261746"/>
              <a:gd name="connsiteY42" fmla="*/ 659131 h 659131"/>
              <a:gd name="connsiteX43" fmla="*/ 240965 w 1261746"/>
              <a:gd name="connsiteY43" fmla="*/ 630679 h 659131"/>
              <a:gd name="connsiteX44" fmla="*/ 269426 w 1261746"/>
              <a:gd name="connsiteY44" fmla="*/ 602227 h 659131"/>
              <a:gd name="connsiteX45" fmla="*/ 148943 w 1261746"/>
              <a:gd name="connsiteY45" fmla="*/ 602227 h 659131"/>
              <a:gd name="connsiteX46" fmla="*/ 177404 w 1261746"/>
              <a:gd name="connsiteY46" fmla="*/ 630679 h 659131"/>
              <a:gd name="connsiteX47" fmla="*/ 148943 w 1261746"/>
              <a:gd name="connsiteY47" fmla="*/ 659131 h 659131"/>
              <a:gd name="connsiteX48" fmla="*/ 120482 w 1261746"/>
              <a:gd name="connsiteY48" fmla="*/ 630679 h 659131"/>
              <a:gd name="connsiteX49" fmla="*/ 148943 w 1261746"/>
              <a:gd name="connsiteY49" fmla="*/ 602227 h 659131"/>
              <a:gd name="connsiteX50" fmla="*/ 28461 w 1261746"/>
              <a:gd name="connsiteY50" fmla="*/ 602227 h 659131"/>
              <a:gd name="connsiteX51" fmla="*/ 56922 w 1261746"/>
              <a:gd name="connsiteY51" fmla="*/ 630679 h 659131"/>
              <a:gd name="connsiteX52" fmla="*/ 28461 w 1261746"/>
              <a:gd name="connsiteY52" fmla="*/ 659131 h 659131"/>
              <a:gd name="connsiteX53" fmla="*/ 0 w 1261746"/>
              <a:gd name="connsiteY53" fmla="*/ 630679 h 659131"/>
              <a:gd name="connsiteX54" fmla="*/ 28461 w 1261746"/>
              <a:gd name="connsiteY54" fmla="*/ 602227 h 659131"/>
              <a:gd name="connsiteX55" fmla="*/ 1233285 w 1261746"/>
              <a:gd name="connsiteY55" fmla="*/ 481781 h 659131"/>
              <a:gd name="connsiteX56" fmla="*/ 1261746 w 1261746"/>
              <a:gd name="connsiteY56" fmla="*/ 510233 h 659131"/>
              <a:gd name="connsiteX57" fmla="*/ 1233285 w 1261746"/>
              <a:gd name="connsiteY57" fmla="*/ 538685 h 659131"/>
              <a:gd name="connsiteX58" fmla="*/ 1204824 w 1261746"/>
              <a:gd name="connsiteY58" fmla="*/ 510233 h 659131"/>
              <a:gd name="connsiteX59" fmla="*/ 1233285 w 1261746"/>
              <a:gd name="connsiteY59" fmla="*/ 481781 h 659131"/>
              <a:gd name="connsiteX60" fmla="*/ 1112803 w 1261746"/>
              <a:gd name="connsiteY60" fmla="*/ 481781 h 659131"/>
              <a:gd name="connsiteX61" fmla="*/ 1141264 w 1261746"/>
              <a:gd name="connsiteY61" fmla="*/ 510233 h 659131"/>
              <a:gd name="connsiteX62" fmla="*/ 1112803 w 1261746"/>
              <a:gd name="connsiteY62" fmla="*/ 538685 h 659131"/>
              <a:gd name="connsiteX63" fmla="*/ 1084342 w 1261746"/>
              <a:gd name="connsiteY63" fmla="*/ 510233 h 659131"/>
              <a:gd name="connsiteX64" fmla="*/ 1112803 w 1261746"/>
              <a:gd name="connsiteY64" fmla="*/ 481781 h 659131"/>
              <a:gd name="connsiteX65" fmla="*/ 992320 w 1261746"/>
              <a:gd name="connsiteY65" fmla="*/ 481781 h 659131"/>
              <a:gd name="connsiteX66" fmla="*/ 1020781 w 1261746"/>
              <a:gd name="connsiteY66" fmla="*/ 510233 h 659131"/>
              <a:gd name="connsiteX67" fmla="*/ 992320 w 1261746"/>
              <a:gd name="connsiteY67" fmla="*/ 538685 h 659131"/>
              <a:gd name="connsiteX68" fmla="*/ 963859 w 1261746"/>
              <a:gd name="connsiteY68" fmla="*/ 510233 h 659131"/>
              <a:gd name="connsiteX69" fmla="*/ 992320 w 1261746"/>
              <a:gd name="connsiteY69" fmla="*/ 481781 h 659131"/>
              <a:gd name="connsiteX70" fmla="*/ 871838 w 1261746"/>
              <a:gd name="connsiteY70" fmla="*/ 481781 h 659131"/>
              <a:gd name="connsiteX71" fmla="*/ 900299 w 1261746"/>
              <a:gd name="connsiteY71" fmla="*/ 510233 h 659131"/>
              <a:gd name="connsiteX72" fmla="*/ 871838 w 1261746"/>
              <a:gd name="connsiteY72" fmla="*/ 538685 h 659131"/>
              <a:gd name="connsiteX73" fmla="*/ 843377 w 1261746"/>
              <a:gd name="connsiteY73" fmla="*/ 510233 h 659131"/>
              <a:gd name="connsiteX74" fmla="*/ 871838 w 1261746"/>
              <a:gd name="connsiteY74" fmla="*/ 481781 h 659131"/>
              <a:gd name="connsiteX75" fmla="*/ 751356 w 1261746"/>
              <a:gd name="connsiteY75" fmla="*/ 481781 h 659131"/>
              <a:gd name="connsiteX76" fmla="*/ 779817 w 1261746"/>
              <a:gd name="connsiteY76" fmla="*/ 510233 h 659131"/>
              <a:gd name="connsiteX77" fmla="*/ 751356 w 1261746"/>
              <a:gd name="connsiteY77" fmla="*/ 538685 h 659131"/>
              <a:gd name="connsiteX78" fmla="*/ 722895 w 1261746"/>
              <a:gd name="connsiteY78" fmla="*/ 510233 h 659131"/>
              <a:gd name="connsiteX79" fmla="*/ 751356 w 1261746"/>
              <a:gd name="connsiteY79" fmla="*/ 481781 h 659131"/>
              <a:gd name="connsiteX80" fmla="*/ 630873 w 1261746"/>
              <a:gd name="connsiteY80" fmla="*/ 481781 h 659131"/>
              <a:gd name="connsiteX81" fmla="*/ 659334 w 1261746"/>
              <a:gd name="connsiteY81" fmla="*/ 510233 h 659131"/>
              <a:gd name="connsiteX82" fmla="*/ 630873 w 1261746"/>
              <a:gd name="connsiteY82" fmla="*/ 538685 h 659131"/>
              <a:gd name="connsiteX83" fmla="*/ 602412 w 1261746"/>
              <a:gd name="connsiteY83" fmla="*/ 510233 h 659131"/>
              <a:gd name="connsiteX84" fmla="*/ 630873 w 1261746"/>
              <a:gd name="connsiteY84" fmla="*/ 481781 h 659131"/>
              <a:gd name="connsiteX85" fmla="*/ 510391 w 1261746"/>
              <a:gd name="connsiteY85" fmla="*/ 481781 h 659131"/>
              <a:gd name="connsiteX86" fmla="*/ 538852 w 1261746"/>
              <a:gd name="connsiteY86" fmla="*/ 510233 h 659131"/>
              <a:gd name="connsiteX87" fmla="*/ 510391 w 1261746"/>
              <a:gd name="connsiteY87" fmla="*/ 538685 h 659131"/>
              <a:gd name="connsiteX88" fmla="*/ 481930 w 1261746"/>
              <a:gd name="connsiteY88" fmla="*/ 510233 h 659131"/>
              <a:gd name="connsiteX89" fmla="*/ 510391 w 1261746"/>
              <a:gd name="connsiteY89" fmla="*/ 481781 h 659131"/>
              <a:gd name="connsiteX90" fmla="*/ 389908 w 1261746"/>
              <a:gd name="connsiteY90" fmla="*/ 481781 h 659131"/>
              <a:gd name="connsiteX91" fmla="*/ 418369 w 1261746"/>
              <a:gd name="connsiteY91" fmla="*/ 510233 h 659131"/>
              <a:gd name="connsiteX92" fmla="*/ 389908 w 1261746"/>
              <a:gd name="connsiteY92" fmla="*/ 538685 h 659131"/>
              <a:gd name="connsiteX93" fmla="*/ 361447 w 1261746"/>
              <a:gd name="connsiteY93" fmla="*/ 510233 h 659131"/>
              <a:gd name="connsiteX94" fmla="*/ 389908 w 1261746"/>
              <a:gd name="connsiteY94" fmla="*/ 481781 h 659131"/>
              <a:gd name="connsiteX95" fmla="*/ 269426 w 1261746"/>
              <a:gd name="connsiteY95" fmla="*/ 481781 h 659131"/>
              <a:gd name="connsiteX96" fmla="*/ 297887 w 1261746"/>
              <a:gd name="connsiteY96" fmla="*/ 510233 h 659131"/>
              <a:gd name="connsiteX97" fmla="*/ 269426 w 1261746"/>
              <a:gd name="connsiteY97" fmla="*/ 538685 h 659131"/>
              <a:gd name="connsiteX98" fmla="*/ 240965 w 1261746"/>
              <a:gd name="connsiteY98" fmla="*/ 510233 h 659131"/>
              <a:gd name="connsiteX99" fmla="*/ 269426 w 1261746"/>
              <a:gd name="connsiteY99" fmla="*/ 481781 h 659131"/>
              <a:gd name="connsiteX100" fmla="*/ 148943 w 1261746"/>
              <a:gd name="connsiteY100" fmla="*/ 481781 h 659131"/>
              <a:gd name="connsiteX101" fmla="*/ 177404 w 1261746"/>
              <a:gd name="connsiteY101" fmla="*/ 510233 h 659131"/>
              <a:gd name="connsiteX102" fmla="*/ 148943 w 1261746"/>
              <a:gd name="connsiteY102" fmla="*/ 538685 h 659131"/>
              <a:gd name="connsiteX103" fmla="*/ 120482 w 1261746"/>
              <a:gd name="connsiteY103" fmla="*/ 510233 h 659131"/>
              <a:gd name="connsiteX104" fmla="*/ 148943 w 1261746"/>
              <a:gd name="connsiteY104" fmla="*/ 481781 h 659131"/>
              <a:gd name="connsiteX105" fmla="*/ 28461 w 1261746"/>
              <a:gd name="connsiteY105" fmla="*/ 481781 h 659131"/>
              <a:gd name="connsiteX106" fmla="*/ 56922 w 1261746"/>
              <a:gd name="connsiteY106" fmla="*/ 510233 h 659131"/>
              <a:gd name="connsiteX107" fmla="*/ 28461 w 1261746"/>
              <a:gd name="connsiteY107" fmla="*/ 538685 h 659131"/>
              <a:gd name="connsiteX108" fmla="*/ 0 w 1261746"/>
              <a:gd name="connsiteY108" fmla="*/ 510233 h 659131"/>
              <a:gd name="connsiteX109" fmla="*/ 28461 w 1261746"/>
              <a:gd name="connsiteY109" fmla="*/ 481781 h 659131"/>
              <a:gd name="connsiteX110" fmla="*/ 1233285 w 1261746"/>
              <a:gd name="connsiteY110" fmla="*/ 361336 h 659131"/>
              <a:gd name="connsiteX111" fmla="*/ 1261746 w 1261746"/>
              <a:gd name="connsiteY111" fmla="*/ 389788 h 659131"/>
              <a:gd name="connsiteX112" fmla="*/ 1233285 w 1261746"/>
              <a:gd name="connsiteY112" fmla="*/ 418240 h 659131"/>
              <a:gd name="connsiteX113" fmla="*/ 1204824 w 1261746"/>
              <a:gd name="connsiteY113" fmla="*/ 389788 h 659131"/>
              <a:gd name="connsiteX114" fmla="*/ 1233285 w 1261746"/>
              <a:gd name="connsiteY114" fmla="*/ 361336 h 659131"/>
              <a:gd name="connsiteX115" fmla="*/ 1112803 w 1261746"/>
              <a:gd name="connsiteY115" fmla="*/ 361336 h 659131"/>
              <a:gd name="connsiteX116" fmla="*/ 1141264 w 1261746"/>
              <a:gd name="connsiteY116" fmla="*/ 389788 h 659131"/>
              <a:gd name="connsiteX117" fmla="*/ 1112803 w 1261746"/>
              <a:gd name="connsiteY117" fmla="*/ 418240 h 659131"/>
              <a:gd name="connsiteX118" fmla="*/ 1084342 w 1261746"/>
              <a:gd name="connsiteY118" fmla="*/ 389788 h 659131"/>
              <a:gd name="connsiteX119" fmla="*/ 1112803 w 1261746"/>
              <a:gd name="connsiteY119" fmla="*/ 361336 h 659131"/>
              <a:gd name="connsiteX120" fmla="*/ 992320 w 1261746"/>
              <a:gd name="connsiteY120" fmla="*/ 361336 h 659131"/>
              <a:gd name="connsiteX121" fmla="*/ 1020781 w 1261746"/>
              <a:gd name="connsiteY121" fmla="*/ 389788 h 659131"/>
              <a:gd name="connsiteX122" fmla="*/ 992320 w 1261746"/>
              <a:gd name="connsiteY122" fmla="*/ 418240 h 659131"/>
              <a:gd name="connsiteX123" fmla="*/ 963859 w 1261746"/>
              <a:gd name="connsiteY123" fmla="*/ 389788 h 659131"/>
              <a:gd name="connsiteX124" fmla="*/ 992320 w 1261746"/>
              <a:gd name="connsiteY124" fmla="*/ 361336 h 659131"/>
              <a:gd name="connsiteX125" fmla="*/ 871838 w 1261746"/>
              <a:gd name="connsiteY125" fmla="*/ 361336 h 659131"/>
              <a:gd name="connsiteX126" fmla="*/ 900299 w 1261746"/>
              <a:gd name="connsiteY126" fmla="*/ 389788 h 659131"/>
              <a:gd name="connsiteX127" fmla="*/ 871838 w 1261746"/>
              <a:gd name="connsiteY127" fmla="*/ 418240 h 659131"/>
              <a:gd name="connsiteX128" fmla="*/ 843377 w 1261746"/>
              <a:gd name="connsiteY128" fmla="*/ 389788 h 659131"/>
              <a:gd name="connsiteX129" fmla="*/ 871838 w 1261746"/>
              <a:gd name="connsiteY129" fmla="*/ 361336 h 659131"/>
              <a:gd name="connsiteX130" fmla="*/ 751356 w 1261746"/>
              <a:gd name="connsiteY130" fmla="*/ 361336 h 659131"/>
              <a:gd name="connsiteX131" fmla="*/ 779817 w 1261746"/>
              <a:gd name="connsiteY131" fmla="*/ 389788 h 659131"/>
              <a:gd name="connsiteX132" fmla="*/ 751356 w 1261746"/>
              <a:gd name="connsiteY132" fmla="*/ 418240 h 659131"/>
              <a:gd name="connsiteX133" fmla="*/ 722895 w 1261746"/>
              <a:gd name="connsiteY133" fmla="*/ 389788 h 659131"/>
              <a:gd name="connsiteX134" fmla="*/ 751356 w 1261746"/>
              <a:gd name="connsiteY134" fmla="*/ 361336 h 659131"/>
              <a:gd name="connsiteX135" fmla="*/ 630873 w 1261746"/>
              <a:gd name="connsiteY135" fmla="*/ 361336 h 659131"/>
              <a:gd name="connsiteX136" fmla="*/ 659334 w 1261746"/>
              <a:gd name="connsiteY136" fmla="*/ 389788 h 659131"/>
              <a:gd name="connsiteX137" fmla="*/ 630873 w 1261746"/>
              <a:gd name="connsiteY137" fmla="*/ 418240 h 659131"/>
              <a:gd name="connsiteX138" fmla="*/ 602412 w 1261746"/>
              <a:gd name="connsiteY138" fmla="*/ 389788 h 659131"/>
              <a:gd name="connsiteX139" fmla="*/ 630873 w 1261746"/>
              <a:gd name="connsiteY139" fmla="*/ 361336 h 659131"/>
              <a:gd name="connsiteX140" fmla="*/ 510391 w 1261746"/>
              <a:gd name="connsiteY140" fmla="*/ 361336 h 659131"/>
              <a:gd name="connsiteX141" fmla="*/ 538852 w 1261746"/>
              <a:gd name="connsiteY141" fmla="*/ 389788 h 659131"/>
              <a:gd name="connsiteX142" fmla="*/ 510391 w 1261746"/>
              <a:gd name="connsiteY142" fmla="*/ 418240 h 659131"/>
              <a:gd name="connsiteX143" fmla="*/ 481930 w 1261746"/>
              <a:gd name="connsiteY143" fmla="*/ 389788 h 659131"/>
              <a:gd name="connsiteX144" fmla="*/ 510391 w 1261746"/>
              <a:gd name="connsiteY144" fmla="*/ 361336 h 659131"/>
              <a:gd name="connsiteX145" fmla="*/ 389908 w 1261746"/>
              <a:gd name="connsiteY145" fmla="*/ 361336 h 659131"/>
              <a:gd name="connsiteX146" fmla="*/ 418369 w 1261746"/>
              <a:gd name="connsiteY146" fmla="*/ 389788 h 659131"/>
              <a:gd name="connsiteX147" fmla="*/ 389908 w 1261746"/>
              <a:gd name="connsiteY147" fmla="*/ 418240 h 659131"/>
              <a:gd name="connsiteX148" fmla="*/ 361447 w 1261746"/>
              <a:gd name="connsiteY148" fmla="*/ 389788 h 659131"/>
              <a:gd name="connsiteX149" fmla="*/ 389908 w 1261746"/>
              <a:gd name="connsiteY149" fmla="*/ 361336 h 659131"/>
              <a:gd name="connsiteX150" fmla="*/ 269426 w 1261746"/>
              <a:gd name="connsiteY150" fmla="*/ 361336 h 659131"/>
              <a:gd name="connsiteX151" fmla="*/ 297887 w 1261746"/>
              <a:gd name="connsiteY151" fmla="*/ 389788 h 659131"/>
              <a:gd name="connsiteX152" fmla="*/ 269426 w 1261746"/>
              <a:gd name="connsiteY152" fmla="*/ 418240 h 659131"/>
              <a:gd name="connsiteX153" fmla="*/ 240965 w 1261746"/>
              <a:gd name="connsiteY153" fmla="*/ 389788 h 659131"/>
              <a:gd name="connsiteX154" fmla="*/ 269426 w 1261746"/>
              <a:gd name="connsiteY154" fmla="*/ 361336 h 659131"/>
              <a:gd name="connsiteX155" fmla="*/ 148943 w 1261746"/>
              <a:gd name="connsiteY155" fmla="*/ 361336 h 659131"/>
              <a:gd name="connsiteX156" fmla="*/ 177404 w 1261746"/>
              <a:gd name="connsiteY156" fmla="*/ 389788 h 659131"/>
              <a:gd name="connsiteX157" fmla="*/ 148943 w 1261746"/>
              <a:gd name="connsiteY157" fmla="*/ 418240 h 659131"/>
              <a:gd name="connsiteX158" fmla="*/ 120482 w 1261746"/>
              <a:gd name="connsiteY158" fmla="*/ 389788 h 659131"/>
              <a:gd name="connsiteX159" fmla="*/ 148943 w 1261746"/>
              <a:gd name="connsiteY159" fmla="*/ 361336 h 659131"/>
              <a:gd name="connsiteX160" fmla="*/ 28461 w 1261746"/>
              <a:gd name="connsiteY160" fmla="*/ 361336 h 659131"/>
              <a:gd name="connsiteX161" fmla="*/ 56922 w 1261746"/>
              <a:gd name="connsiteY161" fmla="*/ 389788 h 659131"/>
              <a:gd name="connsiteX162" fmla="*/ 28461 w 1261746"/>
              <a:gd name="connsiteY162" fmla="*/ 418240 h 659131"/>
              <a:gd name="connsiteX163" fmla="*/ 0 w 1261746"/>
              <a:gd name="connsiteY163" fmla="*/ 389788 h 659131"/>
              <a:gd name="connsiteX164" fmla="*/ 28461 w 1261746"/>
              <a:gd name="connsiteY164" fmla="*/ 361336 h 659131"/>
              <a:gd name="connsiteX165" fmla="*/ 1233285 w 1261746"/>
              <a:gd name="connsiteY165" fmla="*/ 240891 h 659131"/>
              <a:gd name="connsiteX166" fmla="*/ 1261746 w 1261746"/>
              <a:gd name="connsiteY166" fmla="*/ 269343 h 659131"/>
              <a:gd name="connsiteX167" fmla="*/ 1233285 w 1261746"/>
              <a:gd name="connsiteY167" fmla="*/ 297795 h 659131"/>
              <a:gd name="connsiteX168" fmla="*/ 1204824 w 1261746"/>
              <a:gd name="connsiteY168" fmla="*/ 269343 h 659131"/>
              <a:gd name="connsiteX169" fmla="*/ 1233285 w 1261746"/>
              <a:gd name="connsiteY169" fmla="*/ 240891 h 659131"/>
              <a:gd name="connsiteX170" fmla="*/ 1112803 w 1261746"/>
              <a:gd name="connsiteY170" fmla="*/ 240891 h 659131"/>
              <a:gd name="connsiteX171" fmla="*/ 1141264 w 1261746"/>
              <a:gd name="connsiteY171" fmla="*/ 269343 h 659131"/>
              <a:gd name="connsiteX172" fmla="*/ 1112803 w 1261746"/>
              <a:gd name="connsiteY172" fmla="*/ 297795 h 659131"/>
              <a:gd name="connsiteX173" fmla="*/ 1084342 w 1261746"/>
              <a:gd name="connsiteY173" fmla="*/ 269343 h 659131"/>
              <a:gd name="connsiteX174" fmla="*/ 1112803 w 1261746"/>
              <a:gd name="connsiteY174" fmla="*/ 240891 h 659131"/>
              <a:gd name="connsiteX175" fmla="*/ 992320 w 1261746"/>
              <a:gd name="connsiteY175" fmla="*/ 240891 h 659131"/>
              <a:gd name="connsiteX176" fmla="*/ 1020781 w 1261746"/>
              <a:gd name="connsiteY176" fmla="*/ 269343 h 659131"/>
              <a:gd name="connsiteX177" fmla="*/ 992320 w 1261746"/>
              <a:gd name="connsiteY177" fmla="*/ 297795 h 659131"/>
              <a:gd name="connsiteX178" fmla="*/ 963859 w 1261746"/>
              <a:gd name="connsiteY178" fmla="*/ 269343 h 659131"/>
              <a:gd name="connsiteX179" fmla="*/ 992320 w 1261746"/>
              <a:gd name="connsiteY179" fmla="*/ 240891 h 659131"/>
              <a:gd name="connsiteX180" fmla="*/ 871838 w 1261746"/>
              <a:gd name="connsiteY180" fmla="*/ 240891 h 659131"/>
              <a:gd name="connsiteX181" fmla="*/ 900299 w 1261746"/>
              <a:gd name="connsiteY181" fmla="*/ 269343 h 659131"/>
              <a:gd name="connsiteX182" fmla="*/ 871838 w 1261746"/>
              <a:gd name="connsiteY182" fmla="*/ 297795 h 659131"/>
              <a:gd name="connsiteX183" fmla="*/ 843377 w 1261746"/>
              <a:gd name="connsiteY183" fmla="*/ 269343 h 659131"/>
              <a:gd name="connsiteX184" fmla="*/ 871838 w 1261746"/>
              <a:gd name="connsiteY184" fmla="*/ 240891 h 659131"/>
              <a:gd name="connsiteX185" fmla="*/ 751356 w 1261746"/>
              <a:gd name="connsiteY185" fmla="*/ 240891 h 659131"/>
              <a:gd name="connsiteX186" fmla="*/ 779817 w 1261746"/>
              <a:gd name="connsiteY186" fmla="*/ 269343 h 659131"/>
              <a:gd name="connsiteX187" fmla="*/ 751356 w 1261746"/>
              <a:gd name="connsiteY187" fmla="*/ 297795 h 659131"/>
              <a:gd name="connsiteX188" fmla="*/ 722895 w 1261746"/>
              <a:gd name="connsiteY188" fmla="*/ 269343 h 659131"/>
              <a:gd name="connsiteX189" fmla="*/ 751356 w 1261746"/>
              <a:gd name="connsiteY189" fmla="*/ 240891 h 659131"/>
              <a:gd name="connsiteX190" fmla="*/ 630873 w 1261746"/>
              <a:gd name="connsiteY190" fmla="*/ 240891 h 659131"/>
              <a:gd name="connsiteX191" fmla="*/ 659334 w 1261746"/>
              <a:gd name="connsiteY191" fmla="*/ 269343 h 659131"/>
              <a:gd name="connsiteX192" fmla="*/ 630873 w 1261746"/>
              <a:gd name="connsiteY192" fmla="*/ 297795 h 659131"/>
              <a:gd name="connsiteX193" fmla="*/ 602412 w 1261746"/>
              <a:gd name="connsiteY193" fmla="*/ 269343 h 659131"/>
              <a:gd name="connsiteX194" fmla="*/ 630873 w 1261746"/>
              <a:gd name="connsiteY194" fmla="*/ 240891 h 659131"/>
              <a:gd name="connsiteX195" fmla="*/ 510391 w 1261746"/>
              <a:gd name="connsiteY195" fmla="*/ 240891 h 659131"/>
              <a:gd name="connsiteX196" fmla="*/ 538852 w 1261746"/>
              <a:gd name="connsiteY196" fmla="*/ 269343 h 659131"/>
              <a:gd name="connsiteX197" fmla="*/ 510391 w 1261746"/>
              <a:gd name="connsiteY197" fmla="*/ 297795 h 659131"/>
              <a:gd name="connsiteX198" fmla="*/ 481930 w 1261746"/>
              <a:gd name="connsiteY198" fmla="*/ 269343 h 659131"/>
              <a:gd name="connsiteX199" fmla="*/ 510391 w 1261746"/>
              <a:gd name="connsiteY199" fmla="*/ 240891 h 659131"/>
              <a:gd name="connsiteX200" fmla="*/ 389908 w 1261746"/>
              <a:gd name="connsiteY200" fmla="*/ 240891 h 659131"/>
              <a:gd name="connsiteX201" fmla="*/ 418369 w 1261746"/>
              <a:gd name="connsiteY201" fmla="*/ 269343 h 659131"/>
              <a:gd name="connsiteX202" fmla="*/ 389908 w 1261746"/>
              <a:gd name="connsiteY202" fmla="*/ 297795 h 659131"/>
              <a:gd name="connsiteX203" fmla="*/ 361447 w 1261746"/>
              <a:gd name="connsiteY203" fmla="*/ 269343 h 659131"/>
              <a:gd name="connsiteX204" fmla="*/ 389908 w 1261746"/>
              <a:gd name="connsiteY204" fmla="*/ 240891 h 659131"/>
              <a:gd name="connsiteX205" fmla="*/ 269426 w 1261746"/>
              <a:gd name="connsiteY205" fmla="*/ 240891 h 659131"/>
              <a:gd name="connsiteX206" fmla="*/ 297887 w 1261746"/>
              <a:gd name="connsiteY206" fmla="*/ 269343 h 659131"/>
              <a:gd name="connsiteX207" fmla="*/ 269426 w 1261746"/>
              <a:gd name="connsiteY207" fmla="*/ 297795 h 659131"/>
              <a:gd name="connsiteX208" fmla="*/ 240965 w 1261746"/>
              <a:gd name="connsiteY208" fmla="*/ 269343 h 659131"/>
              <a:gd name="connsiteX209" fmla="*/ 269426 w 1261746"/>
              <a:gd name="connsiteY209" fmla="*/ 240891 h 659131"/>
              <a:gd name="connsiteX210" fmla="*/ 148943 w 1261746"/>
              <a:gd name="connsiteY210" fmla="*/ 240891 h 659131"/>
              <a:gd name="connsiteX211" fmla="*/ 177404 w 1261746"/>
              <a:gd name="connsiteY211" fmla="*/ 269343 h 659131"/>
              <a:gd name="connsiteX212" fmla="*/ 148943 w 1261746"/>
              <a:gd name="connsiteY212" fmla="*/ 297795 h 659131"/>
              <a:gd name="connsiteX213" fmla="*/ 120482 w 1261746"/>
              <a:gd name="connsiteY213" fmla="*/ 269343 h 659131"/>
              <a:gd name="connsiteX214" fmla="*/ 148943 w 1261746"/>
              <a:gd name="connsiteY214" fmla="*/ 240891 h 659131"/>
              <a:gd name="connsiteX215" fmla="*/ 28461 w 1261746"/>
              <a:gd name="connsiteY215" fmla="*/ 240891 h 659131"/>
              <a:gd name="connsiteX216" fmla="*/ 56922 w 1261746"/>
              <a:gd name="connsiteY216" fmla="*/ 269343 h 659131"/>
              <a:gd name="connsiteX217" fmla="*/ 28461 w 1261746"/>
              <a:gd name="connsiteY217" fmla="*/ 297795 h 659131"/>
              <a:gd name="connsiteX218" fmla="*/ 0 w 1261746"/>
              <a:gd name="connsiteY218" fmla="*/ 269343 h 659131"/>
              <a:gd name="connsiteX219" fmla="*/ 28461 w 1261746"/>
              <a:gd name="connsiteY219" fmla="*/ 240891 h 659131"/>
              <a:gd name="connsiteX220" fmla="*/ 1233285 w 1261746"/>
              <a:gd name="connsiteY220" fmla="*/ 120445 h 659131"/>
              <a:gd name="connsiteX221" fmla="*/ 1261746 w 1261746"/>
              <a:gd name="connsiteY221" fmla="*/ 148897 h 659131"/>
              <a:gd name="connsiteX222" fmla="*/ 1233285 w 1261746"/>
              <a:gd name="connsiteY222" fmla="*/ 177349 h 659131"/>
              <a:gd name="connsiteX223" fmla="*/ 1204824 w 1261746"/>
              <a:gd name="connsiteY223" fmla="*/ 148897 h 659131"/>
              <a:gd name="connsiteX224" fmla="*/ 1233285 w 1261746"/>
              <a:gd name="connsiteY224" fmla="*/ 120445 h 659131"/>
              <a:gd name="connsiteX225" fmla="*/ 1112803 w 1261746"/>
              <a:gd name="connsiteY225" fmla="*/ 120445 h 659131"/>
              <a:gd name="connsiteX226" fmla="*/ 1141264 w 1261746"/>
              <a:gd name="connsiteY226" fmla="*/ 148897 h 659131"/>
              <a:gd name="connsiteX227" fmla="*/ 1112803 w 1261746"/>
              <a:gd name="connsiteY227" fmla="*/ 177349 h 659131"/>
              <a:gd name="connsiteX228" fmla="*/ 1084342 w 1261746"/>
              <a:gd name="connsiteY228" fmla="*/ 148897 h 659131"/>
              <a:gd name="connsiteX229" fmla="*/ 1112803 w 1261746"/>
              <a:gd name="connsiteY229" fmla="*/ 120445 h 659131"/>
              <a:gd name="connsiteX230" fmla="*/ 992320 w 1261746"/>
              <a:gd name="connsiteY230" fmla="*/ 120445 h 659131"/>
              <a:gd name="connsiteX231" fmla="*/ 1020781 w 1261746"/>
              <a:gd name="connsiteY231" fmla="*/ 148897 h 659131"/>
              <a:gd name="connsiteX232" fmla="*/ 992320 w 1261746"/>
              <a:gd name="connsiteY232" fmla="*/ 177349 h 659131"/>
              <a:gd name="connsiteX233" fmla="*/ 963859 w 1261746"/>
              <a:gd name="connsiteY233" fmla="*/ 148897 h 659131"/>
              <a:gd name="connsiteX234" fmla="*/ 992320 w 1261746"/>
              <a:gd name="connsiteY234" fmla="*/ 120445 h 659131"/>
              <a:gd name="connsiteX235" fmla="*/ 871838 w 1261746"/>
              <a:gd name="connsiteY235" fmla="*/ 120445 h 659131"/>
              <a:gd name="connsiteX236" fmla="*/ 900299 w 1261746"/>
              <a:gd name="connsiteY236" fmla="*/ 148897 h 659131"/>
              <a:gd name="connsiteX237" fmla="*/ 871838 w 1261746"/>
              <a:gd name="connsiteY237" fmla="*/ 177349 h 659131"/>
              <a:gd name="connsiteX238" fmla="*/ 843377 w 1261746"/>
              <a:gd name="connsiteY238" fmla="*/ 148897 h 659131"/>
              <a:gd name="connsiteX239" fmla="*/ 871838 w 1261746"/>
              <a:gd name="connsiteY239" fmla="*/ 120445 h 659131"/>
              <a:gd name="connsiteX240" fmla="*/ 751356 w 1261746"/>
              <a:gd name="connsiteY240" fmla="*/ 120445 h 659131"/>
              <a:gd name="connsiteX241" fmla="*/ 779817 w 1261746"/>
              <a:gd name="connsiteY241" fmla="*/ 148897 h 659131"/>
              <a:gd name="connsiteX242" fmla="*/ 751356 w 1261746"/>
              <a:gd name="connsiteY242" fmla="*/ 177349 h 659131"/>
              <a:gd name="connsiteX243" fmla="*/ 722895 w 1261746"/>
              <a:gd name="connsiteY243" fmla="*/ 148897 h 659131"/>
              <a:gd name="connsiteX244" fmla="*/ 751356 w 1261746"/>
              <a:gd name="connsiteY244" fmla="*/ 120445 h 659131"/>
              <a:gd name="connsiteX245" fmla="*/ 630873 w 1261746"/>
              <a:gd name="connsiteY245" fmla="*/ 120445 h 659131"/>
              <a:gd name="connsiteX246" fmla="*/ 659334 w 1261746"/>
              <a:gd name="connsiteY246" fmla="*/ 148897 h 659131"/>
              <a:gd name="connsiteX247" fmla="*/ 630873 w 1261746"/>
              <a:gd name="connsiteY247" fmla="*/ 177349 h 659131"/>
              <a:gd name="connsiteX248" fmla="*/ 602412 w 1261746"/>
              <a:gd name="connsiteY248" fmla="*/ 148897 h 659131"/>
              <a:gd name="connsiteX249" fmla="*/ 630873 w 1261746"/>
              <a:gd name="connsiteY249" fmla="*/ 120445 h 659131"/>
              <a:gd name="connsiteX250" fmla="*/ 510391 w 1261746"/>
              <a:gd name="connsiteY250" fmla="*/ 120445 h 659131"/>
              <a:gd name="connsiteX251" fmla="*/ 538852 w 1261746"/>
              <a:gd name="connsiteY251" fmla="*/ 148897 h 659131"/>
              <a:gd name="connsiteX252" fmla="*/ 510391 w 1261746"/>
              <a:gd name="connsiteY252" fmla="*/ 177349 h 659131"/>
              <a:gd name="connsiteX253" fmla="*/ 481930 w 1261746"/>
              <a:gd name="connsiteY253" fmla="*/ 148897 h 659131"/>
              <a:gd name="connsiteX254" fmla="*/ 510391 w 1261746"/>
              <a:gd name="connsiteY254" fmla="*/ 120445 h 659131"/>
              <a:gd name="connsiteX255" fmla="*/ 389908 w 1261746"/>
              <a:gd name="connsiteY255" fmla="*/ 120445 h 659131"/>
              <a:gd name="connsiteX256" fmla="*/ 418369 w 1261746"/>
              <a:gd name="connsiteY256" fmla="*/ 148897 h 659131"/>
              <a:gd name="connsiteX257" fmla="*/ 389908 w 1261746"/>
              <a:gd name="connsiteY257" fmla="*/ 177349 h 659131"/>
              <a:gd name="connsiteX258" fmla="*/ 361447 w 1261746"/>
              <a:gd name="connsiteY258" fmla="*/ 148897 h 659131"/>
              <a:gd name="connsiteX259" fmla="*/ 389908 w 1261746"/>
              <a:gd name="connsiteY259" fmla="*/ 120445 h 659131"/>
              <a:gd name="connsiteX260" fmla="*/ 269426 w 1261746"/>
              <a:gd name="connsiteY260" fmla="*/ 120445 h 659131"/>
              <a:gd name="connsiteX261" fmla="*/ 297887 w 1261746"/>
              <a:gd name="connsiteY261" fmla="*/ 148897 h 659131"/>
              <a:gd name="connsiteX262" fmla="*/ 269426 w 1261746"/>
              <a:gd name="connsiteY262" fmla="*/ 177349 h 659131"/>
              <a:gd name="connsiteX263" fmla="*/ 240965 w 1261746"/>
              <a:gd name="connsiteY263" fmla="*/ 148897 h 659131"/>
              <a:gd name="connsiteX264" fmla="*/ 269426 w 1261746"/>
              <a:gd name="connsiteY264" fmla="*/ 120445 h 659131"/>
              <a:gd name="connsiteX265" fmla="*/ 148943 w 1261746"/>
              <a:gd name="connsiteY265" fmla="*/ 120445 h 659131"/>
              <a:gd name="connsiteX266" fmla="*/ 177404 w 1261746"/>
              <a:gd name="connsiteY266" fmla="*/ 148897 h 659131"/>
              <a:gd name="connsiteX267" fmla="*/ 148943 w 1261746"/>
              <a:gd name="connsiteY267" fmla="*/ 177349 h 659131"/>
              <a:gd name="connsiteX268" fmla="*/ 120482 w 1261746"/>
              <a:gd name="connsiteY268" fmla="*/ 148897 h 659131"/>
              <a:gd name="connsiteX269" fmla="*/ 148943 w 1261746"/>
              <a:gd name="connsiteY269" fmla="*/ 120445 h 659131"/>
              <a:gd name="connsiteX270" fmla="*/ 28461 w 1261746"/>
              <a:gd name="connsiteY270" fmla="*/ 120445 h 659131"/>
              <a:gd name="connsiteX271" fmla="*/ 56922 w 1261746"/>
              <a:gd name="connsiteY271" fmla="*/ 148897 h 659131"/>
              <a:gd name="connsiteX272" fmla="*/ 28461 w 1261746"/>
              <a:gd name="connsiteY272" fmla="*/ 177349 h 659131"/>
              <a:gd name="connsiteX273" fmla="*/ 0 w 1261746"/>
              <a:gd name="connsiteY273" fmla="*/ 148897 h 659131"/>
              <a:gd name="connsiteX274" fmla="*/ 28461 w 1261746"/>
              <a:gd name="connsiteY274" fmla="*/ 120445 h 659131"/>
              <a:gd name="connsiteX275" fmla="*/ 1233285 w 1261746"/>
              <a:gd name="connsiteY275" fmla="*/ 0 h 659131"/>
              <a:gd name="connsiteX276" fmla="*/ 1261746 w 1261746"/>
              <a:gd name="connsiteY276" fmla="*/ 28452 h 659131"/>
              <a:gd name="connsiteX277" fmla="*/ 1233285 w 1261746"/>
              <a:gd name="connsiteY277" fmla="*/ 56904 h 659131"/>
              <a:gd name="connsiteX278" fmla="*/ 1204824 w 1261746"/>
              <a:gd name="connsiteY278" fmla="*/ 28452 h 659131"/>
              <a:gd name="connsiteX279" fmla="*/ 1233285 w 1261746"/>
              <a:gd name="connsiteY279" fmla="*/ 0 h 659131"/>
              <a:gd name="connsiteX280" fmla="*/ 1112803 w 1261746"/>
              <a:gd name="connsiteY280" fmla="*/ 0 h 659131"/>
              <a:gd name="connsiteX281" fmla="*/ 1141264 w 1261746"/>
              <a:gd name="connsiteY281" fmla="*/ 28452 h 659131"/>
              <a:gd name="connsiteX282" fmla="*/ 1112803 w 1261746"/>
              <a:gd name="connsiteY282" fmla="*/ 56904 h 659131"/>
              <a:gd name="connsiteX283" fmla="*/ 1084342 w 1261746"/>
              <a:gd name="connsiteY283" fmla="*/ 28452 h 659131"/>
              <a:gd name="connsiteX284" fmla="*/ 1112803 w 1261746"/>
              <a:gd name="connsiteY284" fmla="*/ 0 h 659131"/>
              <a:gd name="connsiteX285" fmla="*/ 992320 w 1261746"/>
              <a:gd name="connsiteY285" fmla="*/ 0 h 659131"/>
              <a:gd name="connsiteX286" fmla="*/ 1020781 w 1261746"/>
              <a:gd name="connsiteY286" fmla="*/ 28452 h 659131"/>
              <a:gd name="connsiteX287" fmla="*/ 992320 w 1261746"/>
              <a:gd name="connsiteY287" fmla="*/ 56904 h 659131"/>
              <a:gd name="connsiteX288" fmla="*/ 963859 w 1261746"/>
              <a:gd name="connsiteY288" fmla="*/ 28452 h 659131"/>
              <a:gd name="connsiteX289" fmla="*/ 992320 w 1261746"/>
              <a:gd name="connsiteY289" fmla="*/ 0 h 659131"/>
              <a:gd name="connsiteX290" fmla="*/ 871838 w 1261746"/>
              <a:gd name="connsiteY290" fmla="*/ 0 h 659131"/>
              <a:gd name="connsiteX291" fmla="*/ 900299 w 1261746"/>
              <a:gd name="connsiteY291" fmla="*/ 28452 h 659131"/>
              <a:gd name="connsiteX292" fmla="*/ 871838 w 1261746"/>
              <a:gd name="connsiteY292" fmla="*/ 56904 h 659131"/>
              <a:gd name="connsiteX293" fmla="*/ 843377 w 1261746"/>
              <a:gd name="connsiteY293" fmla="*/ 28452 h 659131"/>
              <a:gd name="connsiteX294" fmla="*/ 871838 w 1261746"/>
              <a:gd name="connsiteY294" fmla="*/ 0 h 659131"/>
              <a:gd name="connsiteX295" fmla="*/ 751356 w 1261746"/>
              <a:gd name="connsiteY295" fmla="*/ 0 h 659131"/>
              <a:gd name="connsiteX296" fmla="*/ 779817 w 1261746"/>
              <a:gd name="connsiteY296" fmla="*/ 28452 h 659131"/>
              <a:gd name="connsiteX297" fmla="*/ 751356 w 1261746"/>
              <a:gd name="connsiteY297" fmla="*/ 56904 h 659131"/>
              <a:gd name="connsiteX298" fmla="*/ 722895 w 1261746"/>
              <a:gd name="connsiteY298" fmla="*/ 28452 h 659131"/>
              <a:gd name="connsiteX299" fmla="*/ 751356 w 1261746"/>
              <a:gd name="connsiteY299" fmla="*/ 0 h 659131"/>
              <a:gd name="connsiteX300" fmla="*/ 630873 w 1261746"/>
              <a:gd name="connsiteY300" fmla="*/ 0 h 659131"/>
              <a:gd name="connsiteX301" fmla="*/ 659334 w 1261746"/>
              <a:gd name="connsiteY301" fmla="*/ 28452 h 659131"/>
              <a:gd name="connsiteX302" fmla="*/ 630873 w 1261746"/>
              <a:gd name="connsiteY302" fmla="*/ 56904 h 659131"/>
              <a:gd name="connsiteX303" fmla="*/ 602412 w 1261746"/>
              <a:gd name="connsiteY303" fmla="*/ 28452 h 659131"/>
              <a:gd name="connsiteX304" fmla="*/ 630873 w 1261746"/>
              <a:gd name="connsiteY304" fmla="*/ 0 h 659131"/>
              <a:gd name="connsiteX305" fmla="*/ 510391 w 1261746"/>
              <a:gd name="connsiteY305" fmla="*/ 0 h 659131"/>
              <a:gd name="connsiteX306" fmla="*/ 538852 w 1261746"/>
              <a:gd name="connsiteY306" fmla="*/ 28452 h 659131"/>
              <a:gd name="connsiteX307" fmla="*/ 510391 w 1261746"/>
              <a:gd name="connsiteY307" fmla="*/ 56904 h 659131"/>
              <a:gd name="connsiteX308" fmla="*/ 481930 w 1261746"/>
              <a:gd name="connsiteY308" fmla="*/ 28452 h 659131"/>
              <a:gd name="connsiteX309" fmla="*/ 510391 w 1261746"/>
              <a:gd name="connsiteY309" fmla="*/ 0 h 659131"/>
              <a:gd name="connsiteX310" fmla="*/ 389908 w 1261746"/>
              <a:gd name="connsiteY310" fmla="*/ 0 h 659131"/>
              <a:gd name="connsiteX311" fmla="*/ 418369 w 1261746"/>
              <a:gd name="connsiteY311" fmla="*/ 28452 h 659131"/>
              <a:gd name="connsiteX312" fmla="*/ 389908 w 1261746"/>
              <a:gd name="connsiteY312" fmla="*/ 56904 h 659131"/>
              <a:gd name="connsiteX313" fmla="*/ 361447 w 1261746"/>
              <a:gd name="connsiteY313" fmla="*/ 28452 h 659131"/>
              <a:gd name="connsiteX314" fmla="*/ 389908 w 1261746"/>
              <a:gd name="connsiteY314" fmla="*/ 0 h 659131"/>
              <a:gd name="connsiteX315" fmla="*/ 269426 w 1261746"/>
              <a:gd name="connsiteY315" fmla="*/ 0 h 659131"/>
              <a:gd name="connsiteX316" fmla="*/ 297887 w 1261746"/>
              <a:gd name="connsiteY316" fmla="*/ 28452 h 659131"/>
              <a:gd name="connsiteX317" fmla="*/ 269426 w 1261746"/>
              <a:gd name="connsiteY317" fmla="*/ 56904 h 659131"/>
              <a:gd name="connsiteX318" fmla="*/ 240965 w 1261746"/>
              <a:gd name="connsiteY318" fmla="*/ 28452 h 659131"/>
              <a:gd name="connsiteX319" fmla="*/ 269426 w 1261746"/>
              <a:gd name="connsiteY319" fmla="*/ 0 h 659131"/>
              <a:gd name="connsiteX320" fmla="*/ 148943 w 1261746"/>
              <a:gd name="connsiteY320" fmla="*/ 0 h 659131"/>
              <a:gd name="connsiteX321" fmla="*/ 177404 w 1261746"/>
              <a:gd name="connsiteY321" fmla="*/ 28452 h 659131"/>
              <a:gd name="connsiteX322" fmla="*/ 148943 w 1261746"/>
              <a:gd name="connsiteY322" fmla="*/ 56904 h 659131"/>
              <a:gd name="connsiteX323" fmla="*/ 120482 w 1261746"/>
              <a:gd name="connsiteY323" fmla="*/ 28452 h 659131"/>
              <a:gd name="connsiteX324" fmla="*/ 148943 w 1261746"/>
              <a:gd name="connsiteY324" fmla="*/ 0 h 659131"/>
              <a:gd name="connsiteX325" fmla="*/ 28461 w 1261746"/>
              <a:gd name="connsiteY325" fmla="*/ 0 h 659131"/>
              <a:gd name="connsiteX326" fmla="*/ 56922 w 1261746"/>
              <a:gd name="connsiteY326" fmla="*/ 28452 h 659131"/>
              <a:gd name="connsiteX327" fmla="*/ 28461 w 1261746"/>
              <a:gd name="connsiteY327" fmla="*/ 56904 h 659131"/>
              <a:gd name="connsiteX328" fmla="*/ 0 w 1261746"/>
              <a:gd name="connsiteY328" fmla="*/ 28452 h 659131"/>
              <a:gd name="connsiteX329" fmla="*/ 28461 w 1261746"/>
              <a:gd name="connsiteY329" fmla="*/ 0 h 659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</a:cxnLst>
            <a:rect l="l" t="t" r="r" b="b"/>
            <a:pathLst>
              <a:path w="1261746" h="659131">
                <a:moveTo>
                  <a:pt x="1233285" y="602227"/>
                </a:moveTo>
                <a:cubicBezTo>
                  <a:pt x="1249004" y="602227"/>
                  <a:pt x="1261746" y="614965"/>
                  <a:pt x="1261746" y="630679"/>
                </a:cubicBezTo>
                <a:cubicBezTo>
                  <a:pt x="1261746" y="646393"/>
                  <a:pt x="1249004" y="659131"/>
                  <a:pt x="1233285" y="659131"/>
                </a:cubicBezTo>
                <a:cubicBezTo>
                  <a:pt x="1217566" y="659131"/>
                  <a:pt x="1204824" y="646393"/>
                  <a:pt x="1204824" y="630679"/>
                </a:cubicBezTo>
                <a:cubicBezTo>
                  <a:pt x="1204824" y="614965"/>
                  <a:pt x="1217566" y="602227"/>
                  <a:pt x="1233285" y="602227"/>
                </a:cubicBezTo>
                <a:close/>
                <a:moveTo>
                  <a:pt x="1112803" y="602227"/>
                </a:moveTo>
                <a:cubicBezTo>
                  <a:pt x="1128522" y="602227"/>
                  <a:pt x="1141264" y="614965"/>
                  <a:pt x="1141264" y="630679"/>
                </a:cubicBezTo>
                <a:cubicBezTo>
                  <a:pt x="1141264" y="646393"/>
                  <a:pt x="1128522" y="659131"/>
                  <a:pt x="1112803" y="659131"/>
                </a:cubicBezTo>
                <a:cubicBezTo>
                  <a:pt x="1097084" y="659131"/>
                  <a:pt x="1084342" y="646393"/>
                  <a:pt x="1084342" y="630679"/>
                </a:cubicBezTo>
                <a:cubicBezTo>
                  <a:pt x="1084342" y="614965"/>
                  <a:pt x="1097084" y="602227"/>
                  <a:pt x="1112803" y="602227"/>
                </a:cubicBezTo>
                <a:close/>
                <a:moveTo>
                  <a:pt x="992320" y="602227"/>
                </a:moveTo>
                <a:cubicBezTo>
                  <a:pt x="1008039" y="602227"/>
                  <a:pt x="1020781" y="614965"/>
                  <a:pt x="1020781" y="630679"/>
                </a:cubicBezTo>
                <a:cubicBezTo>
                  <a:pt x="1020781" y="646393"/>
                  <a:pt x="1008039" y="659131"/>
                  <a:pt x="992320" y="659131"/>
                </a:cubicBezTo>
                <a:cubicBezTo>
                  <a:pt x="976601" y="659131"/>
                  <a:pt x="963859" y="646393"/>
                  <a:pt x="963859" y="630679"/>
                </a:cubicBezTo>
                <a:cubicBezTo>
                  <a:pt x="963859" y="614965"/>
                  <a:pt x="976601" y="602227"/>
                  <a:pt x="992320" y="602227"/>
                </a:cubicBezTo>
                <a:close/>
                <a:moveTo>
                  <a:pt x="871838" y="602227"/>
                </a:moveTo>
                <a:cubicBezTo>
                  <a:pt x="887557" y="602227"/>
                  <a:pt x="900299" y="614965"/>
                  <a:pt x="900299" y="630679"/>
                </a:cubicBezTo>
                <a:cubicBezTo>
                  <a:pt x="900299" y="646393"/>
                  <a:pt x="887557" y="659131"/>
                  <a:pt x="871838" y="659131"/>
                </a:cubicBezTo>
                <a:cubicBezTo>
                  <a:pt x="856119" y="659131"/>
                  <a:pt x="843377" y="646393"/>
                  <a:pt x="843377" y="630679"/>
                </a:cubicBezTo>
                <a:cubicBezTo>
                  <a:pt x="843377" y="614965"/>
                  <a:pt x="856119" y="602227"/>
                  <a:pt x="871838" y="602227"/>
                </a:cubicBezTo>
                <a:close/>
                <a:moveTo>
                  <a:pt x="751356" y="602227"/>
                </a:moveTo>
                <a:cubicBezTo>
                  <a:pt x="767075" y="602227"/>
                  <a:pt x="779817" y="614965"/>
                  <a:pt x="779817" y="630679"/>
                </a:cubicBezTo>
                <a:cubicBezTo>
                  <a:pt x="779817" y="646393"/>
                  <a:pt x="767075" y="659131"/>
                  <a:pt x="751356" y="659131"/>
                </a:cubicBezTo>
                <a:cubicBezTo>
                  <a:pt x="735637" y="659131"/>
                  <a:pt x="722895" y="646393"/>
                  <a:pt x="722895" y="630679"/>
                </a:cubicBezTo>
                <a:cubicBezTo>
                  <a:pt x="722895" y="614965"/>
                  <a:pt x="735637" y="602227"/>
                  <a:pt x="751356" y="602227"/>
                </a:cubicBezTo>
                <a:close/>
                <a:moveTo>
                  <a:pt x="630873" y="602227"/>
                </a:moveTo>
                <a:cubicBezTo>
                  <a:pt x="646592" y="602227"/>
                  <a:pt x="659334" y="614965"/>
                  <a:pt x="659334" y="630679"/>
                </a:cubicBezTo>
                <a:cubicBezTo>
                  <a:pt x="659334" y="646393"/>
                  <a:pt x="646592" y="659131"/>
                  <a:pt x="630873" y="659131"/>
                </a:cubicBezTo>
                <a:cubicBezTo>
                  <a:pt x="615154" y="659131"/>
                  <a:pt x="602412" y="646393"/>
                  <a:pt x="602412" y="630679"/>
                </a:cubicBezTo>
                <a:cubicBezTo>
                  <a:pt x="602412" y="614965"/>
                  <a:pt x="615154" y="602227"/>
                  <a:pt x="630873" y="602227"/>
                </a:cubicBezTo>
                <a:close/>
                <a:moveTo>
                  <a:pt x="510391" y="602227"/>
                </a:moveTo>
                <a:cubicBezTo>
                  <a:pt x="526110" y="602227"/>
                  <a:pt x="538852" y="614965"/>
                  <a:pt x="538852" y="630679"/>
                </a:cubicBezTo>
                <a:cubicBezTo>
                  <a:pt x="538852" y="646393"/>
                  <a:pt x="526110" y="659131"/>
                  <a:pt x="510391" y="659131"/>
                </a:cubicBezTo>
                <a:cubicBezTo>
                  <a:pt x="494672" y="659131"/>
                  <a:pt x="481930" y="646393"/>
                  <a:pt x="481930" y="630679"/>
                </a:cubicBezTo>
                <a:cubicBezTo>
                  <a:pt x="481930" y="614965"/>
                  <a:pt x="494672" y="602227"/>
                  <a:pt x="510391" y="602227"/>
                </a:cubicBezTo>
                <a:close/>
                <a:moveTo>
                  <a:pt x="389908" y="602227"/>
                </a:moveTo>
                <a:cubicBezTo>
                  <a:pt x="405627" y="602227"/>
                  <a:pt x="418369" y="614965"/>
                  <a:pt x="418369" y="630679"/>
                </a:cubicBezTo>
                <a:cubicBezTo>
                  <a:pt x="418369" y="646393"/>
                  <a:pt x="405627" y="659131"/>
                  <a:pt x="389908" y="659131"/>
                </a:cubicBezTo>
                <a:cubicBezTo>
                  <a:pt x="374189" y="659131"/>
                  <a:pt x="361447" y="646393"/>
                  <a:pt x="361447" y="630679"/>
                </a:cubicBezTo>
                <a:cubicBezTo>
                  <a:pt x="361447" y="614965"/>
                  <a:pt x="374189" y="602227"/>
                  <a:pt x="389908" y="602227"/>
                </a:cubicBezTo>
                <a:close/>
                <a:moveTo>
                  <a:pt x="269426" y="602227"/>
                </a:moveTo>
                <a:cubicBezTo>
                  <a:pt x="285145" y="602227"/>
                  <a:pt x="297887" y="614965"/>
                  <a:pt x="297887" y="630679"/>
                </a:cubicBezTo>
                <a:cubicBezTo>
                  <a:pt x="297887" y="646393"/>
                  <a:pt x="285145" y="659131"/>
                  <a:pt x="269426" y="659131"/>
                </a:cubicBezTo>
                <a:cubicBezTo>
                  <a:pt x="253707" y="659131"/>
                  <a:pt x="240965" y="646393"/>
                  <a:pt x="240965" y="630679"/>
                </a:cubicBezTo>
                <a:cubicBezTo>
                  <a:pt x="240965" y="614965"/>
                  <a:pt x="253707" y="602227"/>
                  <a:pt x="269426" y="602227"/>
                </a:cubicBezTo>
                <a:close/>
                <a:moveTo>
                  <a:pt x="148943" y="602227"/>
                </a:moveTo>
                <a:cubicBezTo>
                  <a:pt x="164662" y="602227"/>
                  <a:pt x="177404" y="614965"/>
                  <a:pt x="177404" y="630679"/>
                </a:cubicBezTo>
                <a:cubicBezTo>
                  <a:pt x="177404" y="646393"/>
                  <a:pt x="164662" y="659131"/>
                  <a:pt x="148943" y="659131"/>
                </a:cubicBezTo>
                <a:cubicBezTo>
                  <a:pt x="133224" y="659131"/>
                  <a:pt x="120482" y="646393"/>
                  <a:pt x="120482" y="630679"/>
                </a:cubicBezTo>
                <a:cubicBezTo>
                  <a:pt x="120482" y="614965"/>
                  <a:pt x="133224" y="602227"/>
                  <a:pt x="148943" y="602227"/>
                </a:cubicBezTo>
                <a:close/>
                <a:moveTo>
                  <a:pt x="28461" y="602227"/>
                </a:moveTo>
                <a:cubicBezTo>
                  <a:pt x="44180" y="602227"/>
                  <a:pt x="56922" y="614965"/>
                  <a:pt x="56922" y="630679"/>
                </a:cubicBezTo>
                <a:cubicBezTo>
                  <a:pt x="56922" y="646393"/>
                  <a:pt x="44180" y="659131"/>
                  <a:pt x="28461" y="659131"/>
                </a:cubicBezTo>
                <a:cubicBezTo>
                  <a:pt x="12742" y="659131"/>
                  <a:pt x="0" y="646393"/>
                  <a:pt x="0" y="630679"/>
                </a:cubicBezTo>
                <a:cubicBezTo>
                  <a:pt x="0" y="614965"/>
                  <a:pt x="12742" y="602227"/>
                  <a:pt x="28461" y="602227"/>
                </a:cubicBezTo>
                <a:close/>
                <a:moveTo>
                  <a:pt x="1233285" y="481781"/>
                </a:moveTo>
                <a:cubicBezTo>
                  <a:pt x="1249004" y="481781"/>
                  <a:pt x="1261746" y="494519"/>
                  <a:pt x="1261746" y="510233"/>
                </a:cubicBezTo>
                <a:cubicBezTo>
                  <a:pt x="1261746" y="525947"/>
                  <a:pt x="1249004" y="538685"/>
                  <a:pt x="1233285" y="538685"/>
                </a:cubicBezTo>
                <a:cubicBezTo>
                  <a:pt x="1217566" y="538685"/>
                  <a:pt x="1204824" y="525947"/>
                  <a:pt x="1204824" y="510233"/>
                </a:cubicBezTo>
                <a:cubicBezTo>
                  <a:pt x="1204824" y="494519"/>
                  <a:pt x="1217566" y="481781"/>
                  <a:pt x="1233285" y="481781"/>
                </a:cubicBezTo>
                <a:close/>
                <a:moveTo>
                  <a:pt x="1112803" y="481781"/>
                </a:moveTo>
                <a:cubicBezTo>
                  <a:pt x="1128522" y="481781"/>
                  <a:pt x="1141264" y="494519"/>
                  <a:pt x="1141264" y="510233"/>
                </a:cubicBezTo>
                <a:cubicBezTo>
                  <a:pt x="1141264" y="525947"/>
                  <a:pt x="1128522" y="538685"/>
                  <a:pt x="1112803" y="538685"/>
                </a:cubicBezTo>
                <a:cubicBezTo>
                  <a:pt x="1097084" y="538685"/>
                  <a:pt x="1084342" y="525947"/>
                  <a:pt x="1084342" y="510233"/>
                </a:cubicBezTo>
                <a:cubicBezTo>
                  <a:pt x="1084342" y="494519"/>
                  <a:pt x="1097084" y="481781"/>
                  <a:pt x="1112803" y="481781"/>
                </a:cubicBezTo>
                <a:close/>
                <a:moveTo>
                  <a:pt x="992320" y="481781"/>
                </a:moveTo>
                <a:cubicBezTo>
                  <a:pt x="1008039" y="481781"/>
                  <a:pt x="1020781" y="494519"/>
                  <a:pt x="1020781" y="510233"/>
                </a:cubicBezTo>
                <a:cubicBezTo>
                  <a:pt x="1020781" y="525947"/>
                  <a:pt x="1008039" y="538685"/>
                  <a:pt x="992320" y="538685"/>
                </a:cubicBezTo>
                <a:cubicBezTo>
                  <a:pt x="976601" y="538685"/>
                  <a:pt x="963859" y="525947"/>
                  <a:pt x="963859" y="510233"/>
                </a:cubicBezTo>
                <a:cubicBezTo>
                  <a:pt x="963859" y="494519"/>
                  <a:pt x="976601" y="481781"/>
                  <a:pt x="992320" y="481781"/>
                </a:cubicBezTo>
                <a:close/>
                <a:moveTo>
                  <a:pt x="871838" y="481781"/>
                </a:moveTo>
                <a:cubicBezTo>
                  <a:pt x="887557" y="481781"/>
                  <a:pt x="900299" y="494519"/>
                  <a:pt x="900299" y="510233"/>
                </a:cubicBezTo>
                <a:cubicBezTo>
                  <a:pt x="900299" y="525947"/>
                  <a:pt x="887557" y="538685"/>
                  <a:pt x="871838" y="538685"/>
                </a:cubicBezTo>
                <a:cubicBezTo>
                  <a:pt x="856119" y="538685"/>
                  <a:pt x="843377" y="525947"/>
                  <a:pt x="843377" y="510233"/>
                </a:cubicBezTo>
                <a:cubicBezTo>
                  <a:pt x="843377" y="494519"/>
                  <a:pt x="856119" y="481781"/>
                  <a:pt x="871838" y="481781"/>
                </a:cubicBezTo>
                <a:close/>
                <a:moveTo>
                  <a:pt x="751356" y="481781"/>
                </a:moveTo>
                <a:cubicBezTo>
                  <a:pt x="767075" y="481781"/>
                  <a:pt x="779817" y="494519"/>
                  <a:pt x="779817" y="510233"/>
                </a:cubicBezTo>
                <a:cubicBezTo>
                  <a:pt x="779817" y="525947"/>
                  <a:pt x="767075" y="538685"/>
                  <a:pt x="751356" y="538685"/>
                </a:cubicBezTo>
                <a:cubicBezTo>
                  <a:pt x="735637" y="538685"/>
                  <a:pt x="722895" y="525947"/>
                  <a:pt x="722895" y="510233"/>
                </a:cubicBezTo>
                <a:cubicBezTo>
                  <a:pt x="722895" y="494519"/>
                  <a:pt x="735637" y="481781"/>
                  <a:pt x="751356" y="481781"/>
                </a:cubicBezTo>
                <a:close/>
                <a:moveTo>
                  <a:pt x="630873" y="481781"/>
                </a:moveTo>
                <a:cubicBezTo>
                  <a:pt x="646592" y="481781"/>
                  <a:pt x="659334" y="494519"/>
                  <a:pt x="659334" y="510233"/>
                </a:cubicBezTo>
                <a:cubicBezTo>
                  <a:pt x="659334" y="525947"/>
                  <a:pt x="646592" y="538685"/>
                  <a:pt x="630873" y="538685"/>
                </a:cubicBezTo>
                <a:cubicBezTo>
                  <a:pt x="615154" y="538685"/>
                  <a:pt x="602412" y="525947"/>
                  <a:pt x="602412" y="510233"/>
                </a:cubicBezTo>
                <a:cubicBezTo>
                  <a:pt x="602412" y="494519"/>
                  <a:pt x="615154" y="481781"/>
                  <a:pt x="630873" y="481781"/>
                </a:cubicBezTo>
                <a:close/>
                <a:moveTo>
                  <a:pt x="510391" y="481781"/>
                </a:moveTo>
                <a:cubicBezTo>
                  <a:pt x="526110" y="481781"/>
                  <a:pt x="538852" y="494519"/>
                  <a:pt x="538852" y="510233"/>
                </a:cubicBezTo>
                <a:cubicBezTo>
                  <a:pt x="538852" y="525947"/>
                  <a:pt x="526110" y="538685"/>
                  <a:pt x="510391" y="538685"/>
                </a:cubicBezTo>
                <a:cubicBezTo>
                  <a:pt x="494672" y="538685"/>
                  <a:pt x="481930" y="525947"/>
                  <a:pt x="481930" y="510233"/>
                </a:cubicBezTo>
                <a:cubicBezTo>
                  <a:pt x="481930" y="494519"/>
                  <a:pt x="494672" y="481781"/>
                  <a:pt x="510391" y="481781"/>
                </a:cubicBezTo>
                <a:close/>
                <a:moveTo>
                  <a:pt x="389908" y="481781"/>
                </a:moveTo>
                <a:cubicBezTo>
                  <a:pt x="405627" y="481781"/>
                  <a:pt x="418369" y="494519"/>
                  <a:pt x="418369" y="510233"/>
                </a:cubicBezTo>
                <a:cubicBezTo>
                  <a:pt x="418369" y="525947"/>
                  <a:pt x="405627" y="538685"/>
                  <a:pt x="389908" y="538685"/>
                </a:cubicBezTo>
                <a:cubicBezTo>
                  <a:pt x="374189" y="538685"/>
                  <a:pt x="361447" y="525947"/>
                  <a:pt x="361447" y="510233"/>
                </a:cubicBezTo>
                <a:cubicBezTo>
                  <a:pt x="361447" y="494519"/>
                  <a:pt x="374189" y="481781"/>
                  <a:pt x="389908" y="481781"/>
                </a:cubicBezTo>
                <a:close/>
                <a:moveTo>
                  <a:pt x="269426" y="481781"/>
                </a:moveTo>
                <a:cubicBezTo>
                  <a:pt x="285145" y="481781"/>
                  <a:pt x="297887" y="494519"/>
                  <a:pt x="297887" y="510233"/>
                </a:cubicBezTo>
                <a:cubicBezTo>
                  <a:pt x="297887" y="525947"/>
                  <a:pt x="285145" y="538685"/>
                  <a:pt x="269426" y="538685"/>
                </a:cubicBezTo>
                <a:cubicBezTo>
                  <a:pt x="253707" y="538685"/>
                  <a:pt x="240965" y="525947"/>
                  <a:pt x="240965" y="510233"/>
                </a:cubicBezTo>
                <a:cubicBezTo>
                  <a:pt x="240965" y="494519"/>
                  <a:pt x="253707" y="481781"/>
                  <a:pt x="269426" y="481781"/>
                </a:cubicBezTo>
                <a:close/>
                <a:moveTo>
                  <a:pt x="148943" y="481781"/>
                </a:moveTo>
                <a:cubicBezTo>
                  <a:pt x="164662" y="481781"/>
                  <a:pt x="177404" y="494519"/>
                  <a:pt x="177404" y="510233"/>
                </a:cubicBezTo>
                <a:cubicBezTo>
                  <a:pt x="177404" y="525947"/>
                  <a:pt x="164662" y="538685"/>
                  <a:pt x="148943" y="538685"/>
                </a:cubicBezTo>
                <a:cubicBezTo>
                  <a:pt x="133224" y="538685"/>
                  <a:pt x="120482" y="525947"/>
                  <a:pt x="120482" y="510233"/>
                </a:cubicBezTo>
                <a:cubicBezTo>
                  <a:pt x="120482" y="494519"/>
                  <a:pt x="133224" y="481781"/>
                  <a:pt x="148943" y="481781"/>
                </a:cubicBezTo>
                <a:close/>
                <a:moveTo>
                  <a:pt x="28461" y="481781"/>
                </a:moveTo>
                <a:cubicBezTo>
                  <a:pt x="44180" y="481781"/>
                  <a:pt x="56922" y="494519"/>
                  <a:pt x="56922" y="510233"/>
                </a:cubicBezTo>
                <a:cubicBezTo>
                  <a:pt x="56922" y="525947"/>
                  <a:pt x="44180" y="538685"/>
                  <a:pt x="28461" y="538685"/>
                </a:cubicBezTo>
                <a:cubicBezTo>
                  <a:pt x="12742" y="538685"/>
                  <a:pt x="0" y="525947"/>
                  <a:pt x="0" y="510233"/>
                </a:cubicBezTo>
                <a:cubicBezTo>
                  <a:pt x="0" y="494519"/>
                  <a:pt x="12742" y="481781"/>
                  <a:pt x="28461" y="481781"/>
                </a:cubicBezTo>
                <a:close/>
                <a:moveTo>
                  <a:pt x="1233285" y="361336"/>
                </a:moveTo>
                <a:cubicBezTo>
                  <a:pt x="1249004" y="361336"/>
                  <a:pt x="1261746" y="374074"/>
                  <a:pt x="1261746" y="389788"/>
                </a:cubicBezTo>
                <a:cubicBezTo>
                  <a:pt x="1261746" y="405502"/>
                  <a:pt x="1249004" y="418240"/>
                  <a:pt x="1233285" y="418240"/>
                </a:cubicBezTo>
                <a:cubicBezTo>
                  <a:pt x="1217566" y="418240"/>
                  <a:pt x="1204824" y="405502"/>
                  <a:pt x="1204824" y="389788"/>
                </a:cubicBezTo>
                <a:cubicBezTo>
                  <a:pt x="1204824" y="374074"/>
                  <a:pt x="1217566" y="361336"/>
                  <a:pt x="1233285" y="361336"/>
                </a:cubicBezTo>
                <a:close/>
                <a:moveTo>
                  <a:pt x="1112803" y="361336"/>
                </a:moveTo>
                <a:cubicBezTo>
                  <a:pt x="1128522" y="361336"/>
                  <a:pt x="1141264" y="374074"/>
                  <a:pt x="1141264" y="389788"/>
                </a:cubicBezTo>
                <a:cubicBezTo>
                  <a:pt x="1141264" y="405502"/>
                  <a:pt x="1128522" y="418240"/>
                  <a:pt x="1112803" y="418240"/>
                </a:cubicBezTo>
                <a:cubicBezTo>
                  <a:pt x="1097084" y="418240"/>
                  <a:pt x="1084342" y="405502"/>
                  <a:pt x="1084342" y="389788"/>
                </a:cubicBezTo>
                <a:cubicBezTo>
                  <a:pt x="1084342" y="374074"/>
                  <a:pt x="1097084" y="361336"/>
                  <a:pt x="1112803" y="361336"/>
                </a:cubicBezTo>
                <a:close/>
                <a:moveTo>
                  <a:pt x="992320" y="361336"/>
                </a:moveTo>
                <a:cubicBezTo>
                  <a:pt x="1008039" y="361336"/>
                  <a:pt x="1020781" y="374074"/>
                  <a:pt x="1020781" y="389788"/>
                </a:cubicBezTo>
                <a:cubicBezTo>
                  <a:pt x="1020781" y="405502"/>
                  <a:pt x="1008039" y="418240"/>
                  <a:pt x="992320" y="418240"/>
                </a:cubicBezTo>
                <a:cubicBezTo>
                  <a:pt x="976601" y="418240"/>
                  <a:pt x="963859" y="405502"/>
                  <a:pt x="963859" y="389788"/>
                </a:cubicBezTo>
                <a:cubicBezTo>
                  <a:pt x="963859" y="374074"/>
                  <a:pt x="976601" y="361336"/>
                  <a:pt x="992320" y="361336"/>
                </a:cubicBezTo>
                <a:close/>
                <a:moveTo>
                  <a:pt x="871838" y="361336"/>
                </a:moveTo>
                <a:cubicBezTo>
                  <a:pt x="887557" y="361336"/>
                  <a:pt x="900299" y="374074"/>
                  <a:pt x="900299" y="389788"/>
                </a:cubicBezTo>
                <a:cubicBezTo>
                  <a:pt x="900299" y="405502"/>
                  <a:pt x="887557" y="418240"/>
                  <a:pt x="871838" y="418240"/>
                </a:cubicBezTo>
                <a:cubicBezTo>
                  <a:pt x="856119" y="418240"/>
                  <a:pt x="843377" y="405502"/>
                  <a:pt x="843377" y="389788"/>
                </a:cubicBezTo>
                <a:cubicBezTo>
                  <a:pt x="843377" y="374074"/>
                  <a:pt x="856119" y="361336"/>
                  <a:pt x="871838" y="361336"/>
                </a:cubicBezTo>
                <a:close/>
                <a:moveTo>
                  <a:pt x="751356" y="361336"/>
                </a:moveTo>
                <a:cubicBezTo>
                  <a:pt x="767075" y="361336"/>
                  <a:pt x="779817" y="374074"/>
                  <a:pt x="779817" y="389788"/>
                </a:cubicBezTo>
                <a:cubicBezTo>
                  <a:pt x="779817" y="405502"/>
                  <a:pt x="767075" y="418240"/>
                  <a:pt x="751356" y="418240"/>
                </a:cubicBezTo>
                <a:cubicBezTo>
                  <a:pt x="735637" y="418240"/>
                  <a:pt x="722895" y="405502"/>
                  <a:pt x="722895" y="389788"/>
                </a:cubicBezTo>
                <a:cubicBezTo>
                  <a:pt x="722895" y="374074"/>
                  <a:pt x="735637" y="361336"/>
                  <a:pt x="751356" y="361336"/>
                </a:cubicBezTo>
                <a:close/>
                <a:moveTo>
                  <a:pt x="630873" y="361336"/>
                </a:moveTo>
                <a:cubicBezTo>
                  <a:pt x="646592" y="361336"/>
                  <a:pt x="659334" y="374074"/>
                  <a:pt x="659334" y="389788"/>
                </a:cubicBezTo>
                <a:cubicBezTo>
                  <a:pt x="659334" y="405502"/>
                  <a:pt x="646592" y="418240"/>
                  <a:pt x="630873" y="418240"/>
                </a:cubicBezTo>
                <a:cubicBezTo>
                  <a:pt x="615154" y="418240"/>
                  <a:pt x="602412" y="405502"/>
                  <a:pt x="602412" y="389788"/>
                </a:cubicBezTo>
                <a:cubicBezTo>
                  <a:pt x="602412" y="374074"/>
                  <a:pt x="615154" y="361336"/>
                  <a:pt x="630873" y="361336"/>
                </a:cubicBezTo>
                <a:close/>
                <a:moveTo>
                  <a:pt x="510391" y="361336"/>
                </a:moveTo>
                <a:cubicBezTo>
                  <a:pt x="526110" y="361336"/>
                  <a:pt x="538852" y="374074"/>
                  <a:pt x="538852" y="389788"/>
                </a:cubicBezTo>
                <a:cubicBezTo>
                  <a:pt x="538852" y="405502"/>
                  <a:pt x="526110" y="418240"/>
                  <a:pt x="510391" y="418240"/>
                </a:cubicBezTo>
                <a:cubicBezTo>
                  <a:pt x="494672" y="418240"/>
                  <a:pt x="481930" y="405502"/>
                  <a:pt x="481930" y="389788"/>
                </a:cubicBezTo>
                <a:cubicBezTo>
                  <a:pt x="481930" y="374074"/>
                  <a:pt x="494672" y="361336"/>
                  <a:pt x="510391" y="361336"/>
                </a:cubicBezTo>
                <a:close/>
                <a:moveTo>
                  <a:pt x="389908" y="361336"/>
                </a:moveTo>
                <a:cubicBezTo>
                  <a:pt x="405627" y="361336"/>
                  <a:pt x="418369" y="374074"/>
                  <a:pt x="418369" y="389788"/>
                </a:cubicBezTo>
                <a:cubicBezTo>
                  <a:pt x="418369" y="405502"/>
                  <a:pt x="405627" y="418240"/>
                  <a:pt x="389908" y="418240"/>
                </a:cubicBezTo>
                <a:cubicBezTo>
                  <a:pt x="374189" y="418240"/>
                  <a:pt x="361447" y="405502"/>
                  <a:pt x="361447" y="389788"/>
                </a:cubicBezTo>
                <a:cubicBezTo>
                  <a:pt x="361447" y="374074"/>
                  <a:pt x="374189" y="361336"/>
                  <a:pt x="389908" y="361336"/>
                </a:cubicBezTo>
                <a:close/>
                <a:moveTo>
                  <a:pt x="269426" y="361336"/>
                </a:moveTo>
                <a:cubicBezTo>
                  <a:pt x="285145" y="361336"/>
                  <a:pt x="297887" y="374074"/>
                  <a:pt x="297887" y="389788"/>
                </a:cubicBezTo>
                <a:cubicBezTo>
                  <a:pt x="297887" y="405502"/>
                  <a:pt x="285145" y="418240"/>
                  <a:pt x="269426" y="418240"/>
                </a:cubicBezTo>
                <a:cubicBezTo>
                  <a:pt x="253707" y="418240"/>
                  <a:pt x="240965" y="405502"/>
                  <a:pt x="240965" y="389788"/>
                </a:cubicBezTo>
                <a:cubicBezTo>
                  <a:pt x="240965" y="374074"/>
                  <a:pt x="253707" y="361336"/>
                  <a:pt x="269426" y="361336"/>
                </a:cubicBezTo>
                <a:close/>
                <a:moveTo>
                  <a:pt x="148943" y="361336"/>
                </a:moveTo>
                <a:cubicBezTo>
                  <a:pt x="164662" y="361336"/>
                  <a:pt x="177404" y="374074"/>
                  <a:pt x="177404" y="389788"/>
                </a:cubicBezTo>
                <a:cubicBezTo>
                  <a:pt x="177404" y="405502"/>
                  <a:pt x="164662" y="418240"/>
                  <a:pt x="148943" y="418240"/>
                </a:cubicBezTo>
                <a:cubicBezTo>
                  <a:pt x="133224" y="418240"/>
                  <a:pt x="120482" y="405502"/>
                  <a:pt x="120482" y="389788"/>
                </a:cubicBezTo>
                <a:cubicBezTo>
                  <a:pt x="120482" y="374074"/>
                  <a:pt x="133224" y="361336"/>
                  <a:pt x="148943" y="361336"/>
                </a:cubicBezTo>
                <a:close/>
                <a:moveTo>
                  <a:pt x="28461" y="361336"/>
                </a:moveTo>
                <a:cubicBezTo>
                  <a:pt x="44180" y="361336"/>
                  <a:pt x="56922" y="374074"/>
                  <a:pt x="56922" y="389788"/>
                </a:cubicBezTo>
                <a:cubicBezTo>
                  <a:pt x="56922" y="405502"/>
                  <a:pt x="44180" y="418240"/>
                  <a:pt x="28461" y="418240"/>
                </a:cubicBezTo>
                <a:cubicBezTo>
                  <a:pt x="12742" y="418240"/>
                  <a:pt x="0" y="405502"/>
                  <a:pt x="0" y="389788"/>
                </a:cubicBezTo>
                <a:cubicBezTo>
                  <a:pt x="0" y="374074"/>
                  <a:pt x="12742" y="361336"/>
                  <a:pt x="28461" y="361336"/>
                </a:cubicBezTo>
                <a:close/>
                <a:moveTo>
                  <a:pt x="1233285" y="240891"/>
                </a:moveTo>
                <a:cubicBezTo>
                  <a:pt x="1249004" y="240891"/>
                  <a:pt x="1261746" y="253629"/>
                  <a:pt x="1261746" y="269343"/>
                </a:cubicBezTo>
                <a:cubicBezTo>
                  <a:pt x="1261746" y="285057"/>
                  <a:pt x="1249004" y="297795"/>
                  <a:pt x="1233285" y="297795"/>
                </a:cubicBezTo>
                <a:cubicBezTo>
                  <a:pt x="1217566" y="297795"/>
                  <a:pt x="1204824" y="285057"/>
                  <a:pt x="1204824" y="269343"/>
                </a:cubicBezTo>
                <a:cubicBezTo>
                  <a:pt x="1204824" y="253629"/>
                  <a:pt x="1217566" y="240891"/>
                  <a:pt x="1233285" y="240891"/>
                </a:cubicBezTo>
                <a:close/>
                <a:moveTo>
                  <a:pt x="1112803" y="240891"/>
                </a:moveTo>
                <a:cubicBezTo>
                  <a:pt x="1128522" y="240891"/>
                  <a:pt x="1141264" y="253629"/>
                  <a:pt x="1141264" y="269343"/>
                </a:cubicBezTo>
                <a:cubicBezTo>
                  <a:pt x="1141264" y="285057"/>
                  <a:pt x="1128522" y="297795"/>
                  <a:pt x="1112803" y="297795"/>
                </a:cubicBezTo>
                <a:cubicBezTo>
                  <a:pt x="1097084" y="297795"/>
                  <a:pt x="1084342" y="285057"/>
                  <a:pt x="1084342" y="269343"/>
                </a:cubicBezTo>
                <a:cubicBezTo>
                  <a:pt x="1084342" y="253629"/>
                  <a:pt x="1097084" y="240891"/>
                  <a:pt x="1112803" y="240891"/>
                </a:cubicBezTo>
                <a:close/>
                <a:moveTo>
                  <a:pt x="992320" y="240891"/>
                </a:moveTo>
                <a:cubicBezTo>
                  <a:pt x="1008039" y="240891"/>
                  <a:pt x="1020781" y="253629"/>
                  <a:pt x="1020781" y="269343"/>
                </a:cubicBezTo>
                <a:cubicBezTo>
                  <a:pt x="1020781" y="285057"/>
                  <a:pt x="1008039" y="297795"/>
                  <a:pt x="992320" y="297795"/>
                </a:cubicBezTo>
                <a:cubicBezTo>
                  <a:pt x="976601" y="297795"/>
                  <a:pt x="963859" y="285057"/>
                  <a:pt x="963859" y="269343"/>
                </a:cubicBezTo>
                <a:cubicBezTo>
                  <a:pt x="963859" y="253629"/>
                  <a:pt x="976601" y="240891"/>
                  <a:pt x="992320" y="240891"/>
                </a:cubicBezTo>
                <a:close/>
                <a:moveTo>
                  <a:pt x="871838" y="240891"/>
                </a:moveTo>
                <a:cubicBezTo>
                  <a:pt x="887557" y="240891"/>
                  <a:pt x="900299" y="253629"/>
                  <a:pt x="900299" y="269343"/>
                </a:cubicBezTo>
                <a:cubicBezTo>
                  <a:pt x="900299" y="285057"/>
                  <a:pt x="887557" y="297795"/>
                  <a:pt x="871838" y="297795"/>
                </a:cubicBezTo>
                <a:cubicBezTo>
                  <a:pt x="856119" y="297795"/>
                  <a:pt x="843377" y="285057"/>
                  <a:pt x="843377" y="269343"/>
                </a:cubicBezTo>
                <a:cubicBezTo>
                  <a:pt x="843377" y="253629"/>
                  <a:pt x="856119" y="240891"/>
                  <a:pt x="871838" y="240891"/>
                </a:cubicBezTo>
                <a:close/>
                <a:moveTo>
                  <a:pt x="751356" y="240891"/>
                </a:moveTo>
                <a:cubicBezTo>
                  <a:pt x="767075" y="240891"/>
                  <a:pt x="779817" y="253629"/>
                  <a:pt x="779817" y="269343"/>
                </a:cubicBezTo>
                <a:cubicBezTo>
                  <a:pt x="779817" y="285057"/>
                  <a:pt x="767075" y="297795"/>
                  <a:pt x="751356" y="297795"/>
                </a:cubicBezTo>
                <a:cubicBezTo>
                  <a:pt x="735637" y="297795"/>
                  <a:pt x="722895" y="285057"/>
                  <a:pt x="722895" y="269343"/>
                </a:cubicBezTo>
                <a:cubicBezTo>
                  <a:pt x="722895" y="253629"/>
                  <a:pt x="735637" y="240891"/>
                  <a:pt x="751356" y="240891"/>
                </a:cubicBezTo>
                <a:close/>
                <a:moveTo>
                  <a:pt x="630873" y="240891"/>
                </a:moveTo>
                <a:cubicBezTo>
                  <a:pt x="646592" y="240891"/>
                  <a:pt x="659334" y="253629"/>
                  <a:pt x="659334" y="269343"/>
                </a:cubicBezTo>
                <a:cubicBezTo>
                  <a:pt x="659334" y="285057"/>
                  <a:pt x="646592" y="297795"/>
                  <a:pt x="630873" y="297795"/>
                </a:cubicBezTo>
                <a:cubicBezTo>
                  <a:pt x="615154" y="297795"/>
                  <a:pt x="602412" y="285057"/>
                  <a:pt x="602412" y="269343"/>
                </a:cubicBezTo>
                <a:cubicBezTo>
                  <a:pt x="602412" y="253629"/>
                  <a:pt x="615154" y="240891"/>
                  <a:pt x="630873" y="240891"/>
                </a:cubicBezTo>
                <a:close/>
                <a:moveTo>
                  <a:pt x="510391" y="240891"/>
                </a:moveTo>
                <a:cubicBezTo>
                  <a:pt x="526110" y="240891"/>
                  <a:pt x="538852" y="253629"/>
                  <a:pt x="538852" y="269343"/>
                </a:cubicBezTo>
                <a:cubicBezTo>
                  <a:pt x="538852" y="285057"/>
                  <a:pt x="526110" y="297795"/>
                  <a:pt x="510391" y="297795"/>
                </a:cubicBezTo>
                <a:cubicBezTo>
                  <a:pt x="494672" y="297795"/>
                  <a:pt x="481930" y="285057"/>
                  <a:pt x="481930" y="269343"/>
                </a:cubicBezTo>
                <a:cubicBezTo>
                  <a:pt x="481930" y="253629"/>
                  <a:pt x="494672" y="240891"/>
                  <a:pt x="510391" y="240891"/>
                </a:cubicBezTo>
                <a:close/>
                <a:moveTo>
                  <a:pt x="389908" y="240891"/>
                </a:moveTo>
                <a:cubicBezTo>
                  <a:pt x="405627" y="240891"/>
                  <a:pt x="418369" y="253629"/>
                  <a:pt x="418369" y="269343"/>
                </a:cubicBezTo>
                <a:cubicBezTo>
                  <a:pt x="418369" y="285057"/>
                  <a:pt x="405627" y="297795"/>
                  <a:pt x="389908" y="297795"/>
                </a:cubicBezTo>
                <a:cubicBezTo>
                  <a:pt x="374189" y="297795"/>
                  <a:pt x="361447" y="285057"/>
                  <a:pt x="361447" y="269343"/>
                </a:cubicBezTo>
                <a:cubicBezTo>
                  <a:pt x="361447" y="253629"/>
                  <a:pt x="374189" y="240891"/>
                  <a:pt x="389908" y="240891"/>
                </a:cubicBezTo>
                <a:close/>
                <a:moveTo>
                  <a:pt x="269426" y="240891"/>
                </a:moveTo>
                <a:cubicBezTo>
                  <a:pt x="285145" y="240891"/>
                  <a:pt x="297887" y="253629"/>
                  <a:pt x="297887" y="269343"/>
                </a:cubicBezTo>
                <a:cubicBezTo>
                  <a:pt x="297887" y="285057"/>
                  <a:pt x="285145" y="297795"/>
                  <a:pt x="269426" y="297795"/>
                </a:cubicBezTo>
                <a:cubicBezTo>
                  <a:pt x="253707" y="297795"/>
                  <a:pt x="240965" y="285057"/>
                  <a:pt x="240965" y="269343"/>
                </a:cubicBezTo>
                <a:cubicBezTo>
                  <a:pt x="240965" y="253629"/>
                  <a:pt x="253707" y="240891"/>
                  <a:pt x="269426" y="240891"/>
                </a:cubicBezTo>
                <a:close/>
                <a:moveTo>
                  <a:pt x="148943" y="240891"/>
                </a:moveTo>
                <a:cubicBezTo>
                  <a:pt x="164662" y="240891"/>
                  <a:pt x="177404" y="253629"/>
                  <a:pt x="177404" y="269343"/>
                </a:cubicBezTo>
                <a:cubicBezTo>
                  <a:pt x="177404" y="285057"/>
                  <a:pt x="164662" y="297795"/>
                  <a:pt x="148943" y="297795"/>
                </a:cubicBezTo>
                <a:cubicBezTo>
                  <a:pt x="133224" y="297795"/>
                  <a:pt x="120482" y="285057"/>
                  <a:pt x="120482" y="269343"/>
                </a:cubicBezTo>
                <a:cubicBezTo>
                  <a:pt x="120482" y="253629"/>
                  <a:pt x="133224" y="240891"/>
                  <a:pt x="148943" y="240891"/>
                </a:cubicBezTo>
                <a:close/>
                <a:moveTo>
                  <a:pt x="28461" y="240891"/>
                </a:moveTo>
                <a:cubicBezTo>
                  <a:pt x="44180" y="240891"/>
                  <a:pt x="56922" y="253629"/>
                  <a:pt x="56922" y="269343"/>
                </a:cubicBezTo>
                <a:cubicBezTo>
                  <a:pt x="56922" y="285057"/>
                  <a:pt x="44180" y="297795"/>
                  <a:pt x="28461" y="297795"/>
                </a:cubicBezTo>
                <a:cubicBezTo>
                  <a:pt x="12742" y="297795"/>
                  <a:pt x="0" y="285057"/>
                  <a:pt x="0" y="269343"/>
                </a:cubicBezTo>
                <a:cubicBezTo>
                  <a:pt x="0" y="253629"/>
                  <a:pt x="12742" y="240891"/>
                  <a:pt x="28461" y="240891"/>
                </a:cubicBezTo>
                <a:close/>
                <a:moveTo>
                  <a:pt x="1233285" y="120445"/>
                </a:moveTo>
                <a:cubicBezTo>
                  <a:pt x="1249004" y="120445"/>
                  <a:pt x="1261746" y="133183"/>
                  <a:pt x="1261746" y="148897"/>
                </a:cubicBezTo>
                <a:cubicBezTo>
                  <a:pt x="1261746" y="164611"/>
                  <a:pt x="1249004" y="177349"/>
                  <a:pt x="1233285" y="177349"/>
                </a:cubicBezTo>
                <a:cubicBezTo>
                  <a:pt x="1217566" y="177349"/>
                  <a:pt x="1204824" y="164611"/>
                  <a:pt x="1204824" y="148897"/>
                </a:cubicBezTo>
                <a:cubicBezTo>
                  <a:pt x="1204824" y="133183"/>
                  <a:pt x="1217566" y="120445"/>
                  <a:pt x="1233285" y="120445"/>
                </a:cubicBezTo>
                <a:close/>
                <a:moveTo>
                  <a:pt x="1112803" y="120445"/>
                </a:moveTo>
                <a:cubicBezTo>
                  <a:pt x="1128522" y="120445"/>
                  <a:pt x="1141264" y="133183"/>
                  <a:pt x="1141264" y="148897"/>
                </a:cubicBezTo>
                <a:cubicBezTo>
                  <a:pt x="1141264" y="164611"/>
                  <a:pt x="1128522" y="177349"/>
                  <a:pt x="1112803" y="177349"/>
                </a:cubicBezTo>
                <a:cubicBezTo>
                  <a:pt x="1097084" y="177349"/>
                  <a:pt x="1084342" y="164611"/>
                  <a:pt x="1084342" y="148897"/>
                </a:cubicBezTo>
                <a:cubicBezTo>
                  <a:pt x="1084342" y="133183"/>
                  <a:pt x="1097084" y="120445"/>
                  <a:pt x="1112803" y="120445"/>
                </a:cubicBezTo>
                <a:close/>
                <a:moveTo>
                  <a:pt x="992320" y="120445"/>
                </a:moveTo>
                <a:cubicBezTo>
                  <a:pt x="1008039" y="120445"/>
                  <a:pt x="1020781" y="133183"/>
                  <a:pt x="1020781" y="148897"/>
                </a:cubicBezTo>
                <a:cubicBezTo>
                  <a:pt x="1020781" y="164611"/>
                  <a:pt x="1008039" y="177349"/>
                  <a:pt x="992320" y="177349"/>
                </a:cubicBezTo>
                <a:cubicBezTo>
                  <a:pt x="976601" y="177349"/>
                  <a:pt x="963859" y="164611"/>
                  <a:pt x="963859" y="148897"/>
                </a:cubicBezTo>
                <a:cubicBezTo>
                  <a:pt x="963859" y="133183"/>
                  <a:pt x="976601" y="120445"/>
                  <a:pt x="992320" y="120445"/>
                </a:cubicBezTo>
                <a:close/>
                <a:moveTo>
                  <a:pt x="871838" y="120445"/>
                </a:moveTo>
                <a:cubicBezTo>
                  <a:pt x="887557" y="120445"/>
                  <a:pt x="900299" y="133183"/>
                  <a:pt x="900299" y="148897"/>
                </a:cubicBezTo>
                <a:cubicBezTo>
                  <a:pt x="900299" y="164611"/>
                  <a:pt x="887557" y="177349"/>
                  <a:pt x="871838" y="177349"/>
                </a:cubicBezTo>
                <a:cubicBezTo>
                  <a:pt x="856119" y="177349"/>
                  <a:pt x="843377" y="164611"/>
                  <a:pt x="843377" y="148897"/>
                </a:cubicBezTo>
                <a:cubicBezTo>
                  <a:pt x="843377" y="133183"/>
                  <a:pt x="856119" y="120445"/>
                  <a:pt x="871838" y="120445"/>
                </a:cubicBezTo>
                <a:close/>
                <a:moveTo>
                  <a:pt x="751356" y="120445"/>
                </a:moveTo>
                <a:cubicBezTo>
                  <a:pt x="767075" y="120445"/>
                  <a:pt x="779817" y="133183"/>
                  <a:pt x="779817" y="148897"/>
                </a:cubicBezTo>
                <a:cubicBezTo>
                  <a:pt x="779817" y="164611"/>
                  <a:pt x="767075" y="177349"/>
                  <a:pt x="751356" y="177349"/>
                </a:cubicBezTo>
                <a:cubicBezTo>
                  <a:pt x="735637" y="177349"/>
                  <a:pt x="722895" y="164611"/>
                  <a:pt x="722895" y="148897"/>
                </a:cubicBezTo>
                <a:cubicBezTo>
                  <a:pt x="722895" y="133183"/>
                  <a:pt x="735637" y="120445"/>
                  <a:pt x="751356" y="120445"/>
                </a:cubicBezTo>
                <a:close/>
                <a:moveTo>
                  <a:pt x="630873" y="120445"/>
                </a:moveTo>
                <a:cubicBezTo>
                  <a:pt x="646592" y="120445"/>
                  <a:pt x="659334" y="133183"/>
                  <a:pt x="659334" y="148897"/>
                </a:cubicBezTo>
                <a:cubicBezTo>
                  <a:pt x="659334" y="164611"/>
                  <a:pt x="646592" y="177349"/>
                  <a:pt x="630873" y="177349"/>
                </a:cubicBezTo>
                <a:cubicBezTo>
                  <a:pt x="615154" y="177349"/>
                  <a:pt x="602412" y="164611"/>
                  <a:pt x="602412" y="148897"/>
                </a:cubicBezTo>
                <a:cubicBezTo>
                  <a:pt x="602412" y="133183"/>
                  <a:pt x="615154" y="120445"/>
                  <a:pt x="630873" y="120445"/>
                </a:cubicBezTo>
                <a:close/>
                <a:moveTo>
                  <a:pt x="510391" y="120445"/>
                </a:moveTo>
                <a:cubicBezTo>
                  <a:pt x="526110" y="120445"/>
                  <a:pt x="538852" y="133183"/>
                  <a:pt x="538852" y="148897"/>
                </a:cubicBezTo>
                <a:cubicBezTo>
                  <a:pt x="538852" y="164611"/>
                  <a:pt x="526110" y="177349"/>
                  <a:pt x="510391" y="177349"/>
                </a:cubicBezTo>
                <a:cubicBezTo>
                  <a:pt x="494672" y="177349"/>
                  <a:pt x="481930" y="164611"/>
                  <a:pt x="481930" y="148897"/>
                </a:cubicBezTo>
                <a:cubicBezTo>
                  <a:pt x="481930" y="133183"/>
                  <a:pt x="494672" y="120445"/>
                  <a:pt x="510391" y="120445"/>
                </a:cubicBezTo>
                <a:close/>
                <a:moveTo>
                  <a:pt x="389908" y="120445"/>
                </a:moveTo>
                <a:cubicBezTo>
                  <a:pt x="405627" y="120445"/>
                  <a:pt x="418369" y="133183"/>
                  <a:pt x="418369" y="148897"/>
                </a:cubicBezTo>
                <a:cubicBezTo>
                  <a:pt x="418369" y="164611"/>
                  <a:pt x="405627" y="177349"/>
                  <a:pt x="389908" y="177349"/>
                </a:cubicBezTo>
                <a:cubicBezTo>
                  <a:pt x="374189" y="177349"/>
                  <a:pt x="361447" y="164611"/>
                  <a:pt x="361447" y="148897"/>
                </a:cubicBezTo>
                <a:cubicBezTo>
                  <a:pt x="361447" y="133183"/>
                  <a:pt x="374189" y="120445"/>
                  <a:pt x="389908" y="120445"/>
                </a:cubicBezTo>
                <a:close/>
                <a:moveTo>
                  <a:pt x="269426" y="120445"/>
                </a:moveTo>
                <a:cubicBezTo>
                  <a:pt x="285145" y="120445"/>
                  <a:pt x="297887" y="133183"/>
                  <a:pt x="297887" y="148897"/>
                </a:cubicBezTo>
                <a:cubicBezTo>
                  <a:pt x="297887" y="164611"/>
                  <a:pt x="285145" y="177349"/>
                  <a:pt x="269426" y="177349"/>
                </a:cubicBezTo>
                <a:cubicBezTo>
                  <a:pt x="253707" y="177349"/>
                  <a:pt x="240965" y="164611"/>
                  <a:pt x="240965" y="148897"/>
                </a:cubicBezTo>
                <a:cubicBezTo>
                  <a:pt x="240965" y="133183"/>
                  <a:pt x="253707" y="120445"/>
                  <a:pt x="269426" y="120445"/>
                </a:cubicBezTo>
                <a:close/>
                <a:moveTo>
                  <a:pt x="148943" y="120445"/>
                </a:moveTo>
                <a:cubicBezTo>
                  <a:pt x="164662" y="120445"/>
                  <a:pt x="177404" y="133183"/>
                  <a:pt x="177404" y="148897"/>
                </a:cubicBezTo>
                <a:cubicBezTo>
                  <a:pt x="177404" y="164611"/>
                  <a:pt x="164662" y="177349"/>
                  <a:pt x="148943" y="177349"/>
                </a:cubicBezTo>
                <a:cubicBezTo>
                  <a:pt x="133224" y="177349"/>
                  <a:pt x="120482" y="164611"/>
                  <a:pt x="120482" y="148897"/>
                </a:cubicBezTo>
                <a:cubicBezTo>
                  <a:pt x="120482" y="133183"/>
                  <a:pt x="133224" y="120445"/>
                  <a:pt x="148943" y="120445"/>
                </a:cubicBezTo>
                <a:close/>
                <a:moveTo>
                  <a:pt x="28461" y="120445"/>
                </a:moveTo>
                <a:cubicBezTo>
                  <a:pt x="44180" y="120445"/>
                  <a:pt x="56922" y="133183"/>
                  <a:pt x="56922" y="148897"/>
                </a:cubicBezTo>
                <a:cubicBezTo>
                  <a:pt x="56922" y="164611"/>
                  <a:pt x="44180" y="177349"/>
                  <a:pt x="28461" y="177349"/>
                </a:cubicBezTo>
                <a:cubicBezTo>
                  <a:pt x="12742" y="177349"/>
                  <a:pt x="0" y="164611"/>
                  <a:pt x="0" y="148897"/>
                </a:cubicBezTo>
                <a:cubicBezTo>
                  <a:pt x="0" y="133183"/>
                  <a:pt x="12742" y="120445"/>
                  <a:pt x="28461" y="120445"/>
                </a:cubicBezTo>
                <a:close/>
                <a:moveTo>
                  <a:pt x="1233285" y="0"/>
                </a:moveTo>
                <a:cubicBezTo>
                  <a:pt x="1249004" y="0"/>
                  <a:pt x="1261746" y="12738"/>
                  <a:pt x="1261746" y="28452"/>
                </a:cubicBezTo>
                <a:cubicBezTo>
                  <a:pt x="1261746" y="44166"/>
                  <a:pt x="1249004" y="56904"/>
                  <a:pt x="1233285" y="56904"/>
                </a:cubicBezTo>
                <a:cubicBezTo>
                  <a:pt x="1217566" y="56904"/>
                  <a:pt x="1204824" y="44166"/>
                  <a:pt x="1204824" y="28452"/>
                </a:cubicBezTo>
                <a:cubicBezTo>
                  <a:pt x="1204824" y="12738"/>
                  <a:pt x="1217566" y="0"/>
                  <a:pt x="1233285" y="0"/>
                </a:cubicBezTo>
                <a:close/>
                <a:moveTo>
                  <a:pt x="1112803" y="0"/>
                </a:moveTo>
                <a:cubicBezTo>
                  <a:pt x="1128522" y="0"/>
                  <a:pt x="1141264" y="12738"/>
                  <a:pt x="1141264" y="28452"/>
                </a:cubicBezTo>
                <a:cubicBezTo>
                  <a:pt x="1141264" y="44166"/>
                  <a:pt x="1128522" y="56904"/>
                  <a:pt x="1112803" y="56904"/>
                </a:cubicBezTo>
                <a:cubicBezTo>
                  <a:pt x="1097084" y="56904"/>
                  <a:pt x="1084342" y="44166"/>
                  <a:pt x="1084342" y="28452"/>
                </a:cubicBezTo>
                <a:cubicBezTo>
                  <a:pt x="1084342" y="12738"/>
                  <a:pt x="1097084" y="0"/>
                  <a:pt x="1112803" y="0"/>
                </a:cubicBezTo>
                <a:close/>
                <a:moveTo>
                  <a:pt x="992320" y="0"/>
                </a:moveTo>
                <a:cubicBezTo>
                  <a:pt x="1008039" y="0"/>
                  <a:pt x="1020781" y="12738"/>
                  <a:pt x="1020781" y="28452"/>
                </a:cubicBezTo>
                <a:cubicBezTo>
                  <a:pt x="1020781" y="44166"/>
                  <a:pt x="1008039" y="56904"/>
                  <a:pt x="992320" y="56904"/>
                </a:cubicBezTo>
                <a:cubicBezTo>
                  <a:pt x="976601" y="56904"/>
                  <a:pt x="963859" y="44166"/>
                  <a:pt x="963859" y="28452"/>
                </a:cubicBezTo>
                <a:cubicBezTo>
                  <a:pt x="963859" y="12738"/>
                  <a:pt x="976601" y="0"/>
                  <a:pt x="992320" y="0"/>
                </a:cubicBezTo>
                <a:close/>
                <a:moveTo>
                  <a:pt x="871838" y="0"/>
                </a:moveTo>
                <a:cubicBezTo>
                  <a:pt x="887557" y="0"/>
                  <a:pt x="900299" y="12738"/>
                  <a:pt x="900299" y="28452"/>
                </a:cubicBezTo>
                <a:cubicBezTo>
                  <a:pt x="900299" y="44166"/>
                  <a:pt x="887557" y="56904"/>
                  <a:pt x="871838" y="56904"/>
                </a:cubicBezTo>
                <a:cubicBezTo>
                  <a:pt x="856119" y="56904"/>
                  <a:pt x="843377" y="44166"/>
                  <a:pt x="843377" y="28452"/>
                </a:cubicBezTo>
                <a:cubicBezTo>
                  <a:pt x="843377" y="12738"/>
                  <a:pt x="856119" y="0"/>
                  <a:pt x="871838" y="0"/>
                </a:cubicBezTo>
                <a:close/>
                <a:moveTo>
                  <a:pt x="751356" y="0"/>
                </a:moveTo>
                <a:cubicBezTo>
                  <a:pt x="767075" y="0"/>
                  <a:pt x="779817" y="12738"/>
                  <a:pt x="779817" y="28452"/>
                </a:cubicBezTo>
                <a:cubicBezTo>
                  <a:pt x="779817" y="44166"/>
                  <a:pt x="767075" y="56904"/>
                  <a:pt x="751356" y="56904"/>
                </a:cubicBezTo>
                <a:cubicBezTo>
                  <a:pt x="735637" y="56904"/>
                  <a:pt x="722895" y="44166"/>
                  <a:pt x="722895" y="28452"/>
                </a:cubicBezTo>
                <a:cubicBezTo>
                  <a:pt x="722895" y="12738"/>
                  <a:pt x="735637" y="0"/>
                  <a:pt x="751356" y="0"/>
                </a:cubicBezTo>
                <a:close/>
                <a:moveTo>
                  <a:pt x="630873" y="0"/>
                </a:moveTo>
                <a:cubicBezTo>
                  <a:pt x="646592" y="0"/>
                  <a:pt x="659334" y="12738"/>
                  <a:pt x="659334" y="28452"/>
                </a:cubicBezTo>
                <a:cubicBezTo>
                  <a:pt x="659334" y="44166"/>
                  <a:pt x="646592" y="56904"/>
                  <a:pt x="630873" y="56904"/>
                </a:cubicBezTo>
                <a:cubicBezTo>
                  <a:pt x="615154" y="56904"/>
                  <a:pt x="602412" y="44166"/>
                  <a:pt x="602412" y="28452"/>
                </a:cubicBezTo>
                <a:cubicBezTo>
                  <a:pt x="602412" y="12738"/>
                  <a:pt x="615154" y="0"/>
                  <a:pt x="630873" y="0"/>
                </a:cubicBezTo>
                <a:close/>
                <a:moveTo>
                  <a:pt x="510391" y="0"/>
                </a:moveTo>
                <a:cubicBezTo>
                  <a:pt x="526110" y="0"/>
                  <a:pt x="538852" y="12738"/>
                  <a:pt x="538852" y="28452"/>
                </a:cubicBezTo>
                <a:cubicBezTo>
                  <a:pt x="538852" y="44166"/>
                  <a:pt x="526110" y="56904"/>
                  <a:pt x="510391" y="56904"/>
                </a:cubicBezTo>
                <a:cubicBezTo>
                  <a:pt x="494672" y="56904"/>
                  <a:pt x="481930" y="44166"/>
                  <a:pt x="481930" y="28452"/>
                </a:cubicBezTo>
                <a:cubicBezTo>
                  <a:pt x="481930" y="12738"/>
                  <a:pt x="494672" y="0"/>
                  <a:pt x="510391" y="0"/>
                </a:cubicBezTo>
                <a:close/>
                <a:moveTo>
                  <a:pt x="389908" y="0"/>
                </a:moveTo>
                <a:cubicBezTo>
                  <a:pt x="405627" y="0"/>
                  <a:pt x="418369" y="12738"/>
                  <a:pt x="418369" y="28452"/>
                </a:cubicBezTo>
                <a:cubicBezTo>
                  <a:pt x="418369" y="44166"/>
                  <a:pt x="405627" y="56904"/>
                  <a:pt x="389908" y="56904"/>
                </a:cubicBezTo>
                <a:cubicBezTo>
                  <a:pt x="374189" y="56904"/>
                  <a:pt x="361447" y="44166"/>
                  <a:pt x="361447" y="28452"/>
                </a:cubicBezTo>
                <a:cubicBezTo>
                  <a:pt x="361447" y="12738"/>
                  <a:pt x="374189" y="0"/>
                  <a:pt x="389908" y="0"/>
                </a:cubicBezTo>
                <a:close/>
                <a:moveTo>
                  <a:pt x="269426" y="0"/>
                </a:moveTo>
                <a:cubicBezTo>
                  <a:pt x="285145" y="0"/>
                  <a:pt x="297887" y="12738"/>
                  <a:pt x="297887" y="28452"/>
                </a:cubicBezTo>
                <a:cubicBezTo>
                  <a:pt x="297887" y="44166"/>
                  <a:pt x="285145" y="56904"/>
                  <a:pt x="269426" y="56904"/>
                </a:cubicBezTo>
                <a:cubicBezTo>
                  <a:pt x="253707" y="56904"/>
                  <a:pt x="240965" y="44166"/>
                  <a:pt x="240965" y="28452"/>
                </a:cubicBezTo>
                <a:cubicBezTo>
                  <a:pt x="240965" y="12738"/>
                  <a:pt x="253707" y="0"/>
                  <a:pt x="269426" y="0"/>
                </a:cubicBezTo>
                <a:close/>
                <a:moveTo>
                  <a:pt x="148943" y="0"/>
                </a:moveTo>
                <a:cubicBezTo>
                  <a:pt x="164662" y="0"/>
                  <a:pt x="177404" y="12738"/>
                  <a:pt x="177404" y="28452"/>
                </a:cubicBezTo>
                <a:cubicBezTo>
                  <a:pt x="177404" y="44166"/>
                  <a:pt x="164662" y="56904"/>
                  <a:pt x="148943" y="56904"/>
                </a:cubicBezTo>
                <a:cubicBezTo>
                  <a:pt x="133224" y="56904"/>
                  <a:pt x="120482" y="44166"/>
                  <a:pt x="120482" y="28452"/>
                </a:cubicBezTo>
                <a:cubicBezTo>
                  <a:pt x="120482" y="12738"/>
                  <a:pt x="133224" y="0"/>
                  <a:pt x="148943" y="0"/>
                </a:cubicBezTo>
                <a:close/>
                <a:moveTo>
                  <a:pt x="28461" y="0"/>
                </a:moveTo>
                <a:cubicBezTo>
                  <a:pt x="44180" y="0"/>
                  <a:pt x="56922" y="12738"/>
                  <a:pt x="56922" y="28452"/>
                </a:cubicBezTo>
                <a:cubicBezTo>
                  <a:pt x="56922" y="44166"/>
                  <a:pt x="44180" y="56904"/>
                  <a:pt x="28461" y="56904"/>
                </a:cubicBezTo>
                <a:cubicBezTo>
                  <a:pt x="12742" y="56904"/>
                  <a:pt x="0" y="44166"/>
                  <a:pt x="0" y="28452"/>
                </a:cubicBezTo>
                <a:cubicBezTo>
                  <a:pt x="0" y="12738"/>
                  <a:pt x="12742" y="0"/>
                  <a:pt x="28461" y="0"/>
                </a:cubicBezTo>
                <a:close/>
              </a:path>
            </a:pathLst>
          </a:custGeom>
          <a:solidFill>
            <a:schemeClr val="accent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</a:endParaRPr>
          </a:p>
        </p:txBody>
      </p:sp>
      <p:sp>
        <p:nvSpPr>
          <p:cNvPr id="4" name="任意多边形: 形状 13"/>
          <p:cNvSpPr>
            <a:spLocks noChangeAspect="1"/>
          </p:cNvSpPr>
          <p:nvPr>
            <p:custDataLst>
              <p:tags r:id="rId5"/>
            </p:custDataLst>
          </p:nvPr>
        </p:nvSpPr>
        <p:spPr>
          <a:xfrm rot="10800000">
            <a:off x="11308715" y="799465"/>
            <a:ext cx="281940" cy="572135"/>
          </a:xfrm>
          <a:custGeom>
            <a:avLst/>
            <a:gdLst>
              <a:gd name="connsiteX0" fmla="*/ 207995 w 295275"/>
              <a:gd name="connsiteY0" fmla="*/ 0 h 599179"/>
              <a:gd name="connsiteX1" fmla="*/ 218480 w 295275"/>
              <a:gd name="connsiteY1" fmla="*/ 17025 h 599179"/>
              <a:gd name="connsiteX2" fmla="*/ 263922 w 295275"/>
              <a:gd name="connsiteY2" fmla="*/ 59952 h 599179"/>
              <a:gd name="connsiteX3" fmla="*/ 275967 w 295275"/>
              <a:gd name="connsiteY3" fmla="*/ 66705 h 599179"/>
              <a:gd name="connsiteX4" fmla="*/ 258864 w 295275"/>
              <a:gd name="connsiteY4" fmla="*/ 77309 h 599179"/>
              <a:gd name="connsiteX5" fmla="*/ 164932 w 295275"/>
              <a:gd name="connsiteY5" fmla="*/ 229252 h 599179"/>
              <a:gd name="connsiteX6" fmla="*/ 145322 w 295275"/>
              <a:gd name="connsiteY6" fmla="*/ 303904 h 599179"/>
              <a:gd name="connsiteX7" fmla="*/ 295275 w 295275"/>
              <a:gd name="connsiteY7" fmla="*/ 303904 h 599179"/>
              <a:gd name="connsiteX8" fmla="*/ 295275 w 295275"/>
              <a:gd name="connsiteY8" fmla="*/ 599179 h 599179"/>
              <a:gd name="connsiteX9" fmla="*/ 0 w 295275"/>
              <a:gd name="connsiteY9" fmla="*/ 599179 h 599179"/>
              <a:gd name="connsiteX10" fmla="*/ 0 w 295275"/>
              <a:gd name="connsiteY10" fmla="*/ 303904 h 599179"/>
              <a:gd name="connsiteX11" fmla="*/ 5952 w 295275"/>
              <a:gd name="connsiteY11" fmla="*/ 269304 h 599179"/>
              <a:gd name="connsiteX12" fmla="*/ 204540 w 295275"/>
              <a:gd name="connsiteY12" fmla="*/ 547 h 599179"/>
              <a:gd name="connsiteX0-1" fmla="*/ 207995 w 295275"/>
              <a:gd name="connsiteY0-2" fmla="*/ 0 h 599179"/>
              <a:gd name="connsiteX1-3" fmla="*/ 218480 w 295275"/>
              <a:gd name="connsiteY1-4" fmla="*/ 17025 h 599179"/>
              <a:gd name="connsiteX2-5" fmla="*/ 263922 w 295275"/>
              <a:gd name="connsiteY2-6" fmla="*/ 59952 h 599179"/>
              <a:gd name="connsiteX3-7" fmla="*/ 275967 w 295275"/>
              <a:gd name="connsiteY3-8" fmla="*/ 66705 h 599179"/>
              <a:gd name="connsiteX4-9" fmla="*/ 258864 w 295275"/>
              <a:gd name="connsiteY4-10" fmla="*/ 77309 h 599179"/>
              <a:gd name="connsiteX5-11" fmla="*/ 164932 w 295275"/>
              <a:gd name="connsiteY5-12" fmla="*/ 229252 h 599179"/>
              <a:gd name="connsiteX6-13" fmla="*/ 152376 w 295275"/>
              <a:gd name="connsiteY6-14" fmla="*/ 303904 h 599179"/>
              <a:gd name="connsiteX7-15" fmla="*/ 295275 w 295275"/>
              <a:gd name="connsiteY7-16" fmla="*/ 303904 h 599179"/>
              <a:gd name="connsiteX8-17" fmla="*/ 295275 w 295275"/>
              <a:gd name="connsiteY8-18" fmla="*/ 599179 h 599179"/>
              <a:gd name="connsiteX9-19" fmla="*/ 0 w 295275"/>
              <a:gd name="connsiteY9-20" fmla="*/ 599179 h 599179"/>
              <a:gd name="connsiteX10-21" fmla="*/ 0 w 295275"/>
              <a:gd name="connsiteY10-22" fmla="*/ 303904 h 599179"/>
              <a:gd name="connsiteX11-23" fmla="*/ 5952 w 295275"/>
              <a:gd name="connsiteY11-24" fmla="*/ 269304 h 599179"/>
              <a:gd name="connsiteX12-25" fmla="*/ 204540 w 295275"/>
              <a:gd name="connsiteY12-26" fmla="*/ 547 h 599179"/>
              <a:gd name="connsiteX13" fmla="*/ 207995 w 295275"/>
              <a:gd name="connsiteY13" fmla="*/ 0 h 599179"/>
              <a:gd name="connsiteX0-27" fmla="*/ 207995 w 295275"/>
              <a:gd name="connsiteY0-28" fmla="*/ 0 h 599179"/>
              <a:gd name="connsiteX1-29" fmla="*/ 218480 w 295275"/>
              <a:gd name="connsiteY1-30" fmla="*/ 17025 h 599179"/>
              <a:gd name="connsiteX2-31" fmla="*/ 263922 w 295275"/>
              <a:gd name="connsiteY2-32" fmla="*/ 59952 h 599179"/>
              <a:gd name="connsiteX3-33" fmla="*/ 275967 w 295275"/>
              <a:gd name="connsiteY3-34" fmla="*/ 66705 h 599179"/>
              <a:gd name="connsiteX4-35" fmla="*/ 258864 w 295275"/>
              <a:gd name="connsiteY4-36" fmla="*/ 77309 h 599179"/>
              <a:gd name="connsiteX5-37" fmla="*/ 164932 w 295275"/>
              <a:gd name="connsiteY5-38" fmla="*/ 229252 h 599179"/>
              <a:gd name="connsiteX6-39" fmla="*/ 152376 w 295275"/>
              <a:gd name="connsiteY6-40" fmla="*/ 303904 h 599179"/>
              <a:gd name="connsiteX7-41" fmla="*/ 295275 w 295275"/>
              <a:gd name="connsiteY7-42" fmla="*/ 303904 h 599179"/>
              <a:gd name="connsiteX8-43" fmla="*/ 295275 w 295275"/>
              <a:gd name="connsiteY8-44" fmla="*/ 599179 h 599179"/>
              <a:gd name="connsiteX9-45" fmla="*/ 0 w 295275"/>
              <a:gd name="connsiteY9-46" fmla="*/ 599179 h 599179"/>
              <a:gd name="connsiteX10-47" fmla="*/ 0 w 295275"/>
              <a:gd name="connsiteY10-48" fmla="*/ 303904 h 599179"/>
              <a:gd name="connsiteX11-49" fmla="*/ 5952 w 295275"/>
              <a:gd name="connsiteY11-50" fmla="*/ 269304 h 599179"/>
              <a:gd name="connsiteX12-51" fmla="*/ 204540 w 295275"/>
              <a:gd name="connsiteY12-52" fmla="*/ 547 h 599179"/>
              <a:gd name="connsiteX13-53" fmla="*/ 207995 w 295275"/>
              <a:gd name="connsiteY13-54" fmla="*/ 0 h 599179"/>
              <a:gd name="connsiteX0-55" fmla="*/ 207995 w 295275"/>
              <a:gd name="connsiteY0-56" fmla="*/ 0 h 599179"/>
              <a:gd name="connsiteX1-57" fmla="*/ 218480 w 295275"/>
              <a:gd name="connsiteY1-58" fmla="*/ 17025 h 599179"/>
              <a:gd name="connsiteX2-59" fmla="*/ 263922 w 295275"/>
              <a:gd name="connsiteY2-60" fmla="*/ 59952 h 599179"/>
              <a:gd name="connsiteX3-61" fmla="*/ 275967 w 295275"/>
              <a:gd name="connsiteY3-62" fmla="*/ 66705 h 599179"/>
              <a:gd name="connsiteX4-63" fmla="*/ 258864 w 295275"/>
              <a:gd name="connsiteY4-64" fmla="*/ 77309 h 599179"/>
              <a:gd name="connsiteX5-65" fmla="*/ 164932 w 295275"/>
              <a:gd name="connsiteY5-66" fmla="*/ 229252 h 599179"/>
              <a:gd name="connsiteX6-67" fmla="*/ 152376 w 295275"/>
              <a:gd name="connsiteY6-68" fmla="*/ 303904 h 599179"/>
              <a:gd name="connsiteX7-69" fmla="*/ 295275 w 295275"/>
              <a:gd name="connsiteY7-70" fmla="*/ 303904 h 599179"/>
              <a:gd name="connsiteX8-71" fmla="*/ 295275 w 295275"/>
              <a:gd name="connsiteY8-72" fmla="*/ 599179 h 599179"/>
              <a:gd name="connsiteX9-73" fmla="*/ 0 w 295275"/>
              <a:gd name="connsiteY9-74" fmla="*/ 599179 h 599179"/>
              <a:gd name="connsiteX10-75" fmla="*/ 0 w 295275"/>
              <a:gd name="connsiteY10-76" fmla="*/ 303904 h 599179"/>
              <a:gd name="connsiteX11-77" fmla="*/ 5952 w 295275"/>
              <a:gd name="connsiteY11-78" fmla="*/ 269304 h 599179"/>
              <a:gd name="connsiteX12-79" fmla="*/ 204540 w 295275"/>
              <a:gd name="connsiteY12-80" fmla="*/ 547 h 599179"/>
              <a:gd name="connsiteX13-81" fmla="*/ 207995 w 295275"/>
              <a:gd name="connsiteY13-82" fmla="*/ 0 h 599179"/>
              <a:gd name="connsiteX0-83" fmla="*/ 207995 w 295275"/>
              <a:gd name="connsiteY0-84" fmla="*/ 0 h 599179"/>
              <a:gd name="connsiteX1-85" fmla="*/ 218480 w 295275"/>
              <a:gd name="connsiteY1-86" fmla="*/ 17025 h 599179"/>
              <a:gd name="connsiteX2-87" fmla="*/ 263922 w 295275"/>
              <a:gd name="connsiteY2-88" fmla="*/ 59952 h 599179"/>
              <a:gd name="connsiteX3-89" fmla="*/ 275967 w 295275"/>
              <a:gd name="connsiteY3-90" fmla="*/ 66705 h 599179"/>
              <a:gd name="connsiteX4-91" fmla="*/ 258864 w 295275"/>
              <a:gd name="connsiteY4-92" fmla="*/ 77309 h 599179"/>
              <a:gd name="connsiteX5-93" fmla="*/ 152376 w 295275"/>
              <a:gd name="connsiteY5-94" fmla="*/ 303904 h 599179"/>
              <a:gd name="connsiteX6-95" fmla="*/ 295275 w 295275"/>
              <a:gd name="connsiteY6-96" fmla="*/ 303904 h 599179"/>
              <a:gd name="connsiteX7-97" fmla="*/ 295275 w 295275"/>
              <a:gd name="connsiteY7-98" fmla="*/ 599179 h 599179"/>
              <a:gd name="connsiteX8-99" fmla="*/ 0 w 295275"/>
              <a:gd name="connsiteY8-100" fmla="*/ 599179 h 599179"/>
              <a:gd name="connsiteX9-101" fmla="*/ 0 w 295275"/>
              <a:gd name="connsiteY9-102" fmla="*/ 303904 h 599179"/>
              <a:gd name="connsiteX10-103" fmla="*/ 5952 w 295275"/>
              <a:gd name="connsiteY10-104" fmla="*/ 269304 h 599179"/>
              <a:gd name="connsiteX11-105" fmla="*/ 204540 w 295275"/>
              <a:gd name="connsiteY11-106" fmla="*/ 547 h 599179"/>
              <a:gd name="connsiteX12-107" fmla="*/ 207995 w 295275"/>
              <a:gd name="connsiteY12-108" fmla="*/ 0 h 599179"/>
              <a:gd name="connsiteX0-109" fmla="*/ 207995 w 295275"/>
              <a:gd name="connsiteY0-110" fmla="*/ 0 h 599179"/>
              <a:gd name="connsiteX1-111" fmla="*/ 218480 w 295275"/>
              <a:gd name="connsiteY1-112" fmla="*/ 17025 h 599179"/>
              <a:gd name="connsiteX2-113" fmla="*/ 263922 w 295275"/>
              <a:gd name="connsiteY2-114" fmla="*/ 59952 h 599179"/>
              <a:gd name="connsiteX3-115" fmla="*/ 275967 w 295275"/>
              <a:gd name="connsiteY3-116" fmla="*/ 66705 h 599179"/>
              <a:gd name="connsiteX4-117" fmla="*/ 258864 w 295275"/>
              <a:gd name="connsiteY4-118" fmla="*/ 77309 h 599179"/>
              <a:gd name="connsiteX5-119" fmla="*/ 152376 w 295275"/>
              <a:gd name="connsiteY5-120" fmla="*/ 303904 h 599179"/>
              <a:gd name="connsiteX6-121" fmla="*/ 295275 w 295275"/>
              <a:gd name="connsiteY6-122" fmla="*/ 303904 h 599179"/>
              <a:gd name="connsiteX7-123" fmla="*/ 295275 w 295275"/>
              <a:gd name="connsiteY7-124" fmla="*/ 599179 h 599179"/>
              <a:gd name="connsiteX8-125" fmla="*/ 0 w 295275"/>
              <a:gd name="connsiteY8-126" fmla="*/ 599179 h 599179"/>
              <a:gd name="connsiteX9-127" fmla="*/ 0 w 295275"/>
              <a:gd name="connsiteY9-128" fmla="*/ 303904 h 599179"/>
              <a:gd name="connsiteX10-129" fmla="*/ 5952 w 295275"/>
              <a:gd name="connsiteY10-130" fmla="*/ 269304 h 599179"/>
              <a:gd name="connsiteX11-131" fmla="*/ 204540 w 295275"/>
              <a:gd name="connsiteY11-132" fmla="*/ 547 h 599179"/>
              <a:gd name="connsiteX12-133" fmla="*/ 207995 w 295275"/>
              <a:gd name="connsiteY12-134" fmla="*/ 0 h 599179"/>
              <a:gd name="connsiteX0-135" fmla="*/ 207995 w 295275"/>
              <a:gd name="connsiteY0-136" fmla="*/ 0 h 599179"/>
              <a:gd name="connsiteX1-137" fmla="*/ 218480 w 295275"/>
              <a:gd name="connsiteY1-138" fmla="*/ 17025 h 599179"/>
              <a:gd name="connsiteX2-139" fmla="*/ 263922 w 295275"/>
              <a:gd name="connsiteY2-140" fmla="*/ 59952 h 599179"/>
              <a:gd name="connsiteX3-141" fmla="*/ 275967 w 295275"/>
              <a:gd name="connsiteY3-142" fmla="*/ 66705 h 599179"/>
              <a:gd name="connsiteX4-143" fmla="*/ 152376 w 295275"/>
              <a:gd name="connsiteY4-144" fmla="*/ 303904 h 599179"/>
              <a:gd name="connsiteX5-145" fmla="*/ 295275 w 295275"/>
              <a:gd name="connsiteY5-146" fmla="*/ 303904 h 599179"/>
              <a:gd name="connsiteX6-147" fmla="*/ 295275 w 295275"/>
              <a:gd name="connsiteY6-148" fmla="*/ 599179 h 599179"/>
              <a:gd name="connsiteX7-149" fmla="*/ 0 w 295275"/>
              <a:gd name="connsiteY7-150" fmla="*/ 599179 h 599179"/>
              <a:gd name="connsiteX8-151" fmla="*/ 0 w 295275"/>
              <a:gd name="connsiteY8-152" fmla="*/ 303904 h 599179"/>
              <a:gd name="connsiteX9-153" fmla="*/ 5952 w 295275"/>
              <a:gd name="connsiteY9-154" fmla="*/ 269304 h 599179"/>
              <a:gd name="connsiteX10-155" fmla="*/ 204540 w 295275"/>
              <a:gd name="connsiteY10-156" fmla="*/ 547 h 599179"/>
              <a:gd name="connsiteX11-157" fmla="*/ 207995 w 295275"/>
              <a:gd name="connsiteY11-158" fmla="*/ 0 h 599179"/>
              <a:gd name="connsiteX0-159" fmla="*/ 207995 w 295275"/>
              <a:gd name="connsiteY0-160" fmla="*/ 0 h 599179"/>
              <a:gd name="connsiteX1-161" fmla="*/ 218480 w 295275"/>
              <a:gd name="connsiteY1-162" fmla="*/ 17025 h 599179"/>
              <a:gd name="connsiteX2-163" fmla="*/ 263922 w 295275"/>
              <a:gd name="connsiteY2-164" fmla="*/ 59952 h 599179"/>
              <a:gd name="connsiteX3-165" fmla="*/ 275967 w 295275"/>
              <a:gd name="connsiteY3-166" fmla="*/ 66705 h 599179"/>
              <a:gd name="connsiteX4-167" fmla="*/ 152376 w 295275"/>
              <a:gd name="connsiteY4-168" fmla="*/ 303904 h 599179"/>
              <a:gd name="connsiteX5-169" fmla="*/ 295275 w 295275"/>
              <a:gd name="connsiteY5-170" fmla="*/ 303904 h 599179"/>
              <a:gd name="connsiteX6-171" fmla="*/ 295275 w 295275"/>
              <a:gd name="connsiteY6-172" fmla="*/ 599179 h 599179"/>
              <a:gd name="connsiteX7-173" fmla="*/ 0 w 295275"/>
              <a:gd name="connsiteY7-174" fmla="*/ 599179 h 599179"/>
              <a:gd name="connsiteX8-175" fmla="*/ 0 w 295275"/>
              <a:gd name="connsiteY8-176" fmla="*/ 303904 h 599179"/>
              <a:gd name="connsiteX9-177" fmla="*/ 5952 w 295275"/>
              <a:gd name="connsiteY9-178" fmla="*/ 269304 h 599179"/>
              <a:gd name="connsiteX10-179" fmla="*/ 204540 w 295275"/>
              <a:gd name="connsiteY10-180" fmla="*/ 547 h 599179"/>
              <a:gd name="connsiteX11-181" fmla="*/ 207995 w 295275"/>
              <a:gd name="connsiteY11-182" fmla="*/ 0 h 599179"/>
              <a:gd name="connsiteX0-183" fmla="*/ 207995 w 295275"/>
              <a:gd name="connsiteY0-184" fmla="*/ 0 h 599179"/>
              <a:gd name="connsiteX1-185" fmla="*/ 218480 w 295275"/>
              <a:gd name="connsiteY1-186" fmla="*/ 17025 h 599179"/>
              <a:gd name="connsiteX2-187" fmla="*/ 263922 w 295275"/>
              <a:gd name="connsiteY2-188" fmla="*/ 59952 h 599179"/>
              <a:gd name="connsiteX3-189" fmla="*/ 275967 w 295275"/>
              <a:gd name="connsiteY3-190" fmla="*/ 66705 h 599179"/>
              <a:gd name="connsiteX4-191" fmla="*/ 152376 w 295275"/>
              <a:gd name="connsiteY4-192" fmla="*/ 303904 h 599179"/>
              <a:gd name="connsiteX5-193" fmla="*/ 295275 w 295275"/>
              <a:gd name="connsiteY5-194" fmla="*/ 303904 h 599179"/>
              <a:gd name="connsiteX6-195" fmla="*/ 295275 w 295275"/>
              <a:gd name="connsiteY6-196" fmla="*/ 599179 h 599179"/>
              <a:gd name="connsiteX7-197" fmla="*/ 0 w 295275"/>
              <a:gd name="connsiteY7-198" fmla="*/ 599179 h 599179"/>
              <a:gd name="connsiteX8-199" fmla="*/ 0 w 295275"/>
              <a:gd name="connsiteY8-200" fmla="*/ 303904 h 599179"/>
              <a:gd name="connsiteX9-201" fmla="*/ 5952 w 295275"/>
              <a:gd name="connsiteY9-202" fmla="*/ 269304 h 599179"/>
              <a:gd name="connsiteX10-203" fmla="*/ 204540 w 295275"/>
              <a:gd name="connsiteY10-204" fmla="*/ 547 h 599179"/>
              <a:gd name="connsiteX11-205" fmla="*/ 207995 w 295275"/>
              <a:gd name="connsiteY11-206" fmla="*/ 0 h 599179"/>
              <a:gd name="connsiteX0-207" fmla="*/ 207995 w 295275"/>
              <a:gd name="connsiteY0-208" fmla="*/ 0 h 599179"/>
              <a:gd name="connsiteX1-209" fmla="*/ 218480 w 295275"/>
              <a:gd name="connsiteY1-210" fmla="*/ 17025 h 599179"/>
              <a:gd name="connsiteX2-211" fmla="*/ 263922 w 295275"/>
              <a:gd name="connsiteY2-212" fmla="*/ 59952 h 599179"/>
              <a:gd name="connsiteX3-213" fmla="*/ 275967 w 295275"/>
              <a:gd name="connsiteY3-214" fmla="*/ 66705 h 599179"/>
              <a:gd name="connsiteX4-215" fmla="*/ 152376 w 295275"/>
              <a:gd name="connsiteY4-216" fmla="*/ 303904 h 599179"/>
              <a:gd name="connsiteX5-217" fmla="*/ 295275 w 295275"/>
              <a:gd name="connsiteY5-218" fmla="*/ 303904 h 599179"/>
              <a:gd name="connsiteX6-219" fmla="*/ 295275 w 295275"/>
              <a:gd name="connsiteY6-220" fmla="*/ 599179 h 599179"/>
              <a:gd name="connsiteX7-221" fmla="*/ 0 w 295275"/>
              <a:gd name="connsiteY7-222" fmla="*/ 599179 h 599179"/>
              <a:gd name="connsiteX8-223" fmla="*/ 0 w 295275"/>
              <a:gd name="connsiteY8-224" fmla="*/ 303904 h 599179"/>
              <a:gd name="connsiteX9-225" fmla="*/ 5952 w 295275"/>
              <a:gd name="connsiteY9-226" fmla="*/ 269304 h 599179"/>
              <a:gd name="connsiteX10-227" fmla="*/ 204540 w 295275"/>
              <a:gd name="connsiteY10-228" fmla="*/ 547 h 599179"/>
              <a:gd name="connsiteX11-229" fmla="*/ 207995 w 295275"/>
              <a:gd name="connsiteY11-230" fmla="*/ 0 h 599179"/>
              <a:gd name="connsiteX0-231" fmla="*/ 207995 w 295275"/>
              <a:gd name="connsiteY0-232" fmla="*/ 0 h 599179"/>
              <a:gd name="connsiteX1-233" fmla="*/ 218480 w 295275"/>
              <a:gd name="connsiteY1-234" fmla="*/ 17025 h 599179"/>
              <a:gd name="connsiteX2-235" fmla="*/ 263922 w 295275"/>
              <a:gd name="connsiteY2-236" fmla="*/ 59952 h 599179"/>
              <a:gd name="connsiteX3-237" fmla="*/ 275967 w 295275"/>
              <a:gd name="connsiteY3-238" fmla="*/ 66705 h 599179"/>
              <a:gd name="connsiteX4-239" fmla="*/ 152376 w 295275"/>
              <a:gd name="connsiteY4-240" fmla="*/ 303904 h 599179"/>
              <a:gd name="connsiteX5-241" fmla="*/ 295275 w 295275"/>
              <a:gd name="connsiteY5-242" fmla="*/ 303904 h 599179"/>
              <a:gd name="connsiteX6-243" fmla="*/ 295275 w 295275"/>
              <a:gd name="connsiteY6-244" fmla="*/ 599179 h 599179"/>
              <a:gd name="connsiteX7-245" fmla="*/ 0 w 295275"/>
              <a:gd name="connsiteY7-246" fmla="*/ 599179 h 599179"/>
              <a:gd name="connsiteX8-247" fmla="*/ 0 w 295275"/>
              <a:gd name="connsiteY8-248" fmla="*/ 303904 h 599179"/>
              <a:gd name="connsiteX9-249" fmla="*/ 204540 w 295275"/>
              <a:gd name="connsiteY9-250" fmla="*/ 547 h 599179"/>
              <a:gd name="connsiteX10-251" fmla="*/ 207995 w 295275"/>
              <a:gd name="connsiteY10-252" fmla="*/ 0 h 599179"/>
              <a:gd name="connsiteX0-253" fmla="*/ 207995 w 295275"/>
              <a:gd name="connsiteY0-254" fmla="*/ 0 h 599179"/>
              <a:gd name="connsiteX1-255" fmla="*/ 218480 w 295275"/>
              <a:gd name="connsiteY1-256" fmla="*/ 17025 h 599179"/>
              <a:gd name="connsiteX2-257" fmla="*/ 263922 w 295275"/>
              <a:gd name="connsiteY2-258" fmla="*/ 59952 h 599179"/>
              <a:gd name="connsiteX3-259" fmla="*/ 275967 w 295275"/>
              <a:gd name="connsiteY3-260" fmla="*/ 66705 h 599179"/>
              <a:gd name="connsiteX4-261" fmla="*/ 152376 w 295275"/>
              <a:gd name="connsiteY4-262" fmla="*/ 303904 h 599179"/>
              <a:gd name="connsiteX5-263" fmla="*/ 295275 w 295275"/>
              <a:gd name="connsiteY5-264" fmla="*/ 303904 h 599179"/>
              <a:gd name="connsiteX6-265" fmla="*/ 295275 w 295275"/>
              <a:gd name="connsiteY6-266" fmla="*/ 599179 h 599179"/>
              <a:gd name="connsiteX7-267" fmla="*/ 0 w 295275"/>
              <a:gd name="connsiteY7-268" fmla="*/ 599179 h 599179"/>
              <a:gd name="connsiteX8-269" fmla="*/ 0 w 295275"/>
              <a:gd name="connsiteY8-270" fmla="*/ 303904 h 599179"/>
              <a:gd name="connsiteX9-271" fmla="*/ 204540 w 295275"/>
              <a:gd name="connsiteY9-272" fmla="*/ 547 h 599179"/>
              <a:gd name="connsiteX10-273" fmla="*/ 207995 w 295275"/>
              <a:gd name="connsiteY10-274" fmla="*/ 0 h 599179"/>
              <a:gd name="connsiteX0-275" fmla="*/ 207995 w 295275"/>
              <a:gd name="connsiteY0-276" fmla="*/ 0 h 599179"/>
              <a:gd name="connsiteX1-277" fmla="*/ 218480 w 295275"/>
              <a:gd name="connsiteY1-278" fmla="*/ 17025 h 599179"/>
              <a:gd name="connsiteX2-279" fmla="*/ 263922 w 295275"/>
              <a:gd name="connsiteY2-280" fmla="*/ 59952 h 599179"/>
              <a:gd name="connsiteX3-281" fmla="*/ 275967 w 295275"/>
              <a:gd name="connsiteY3-282" fmla="*/ 66705 h 599179"/>
              <a:gd name="connsiteX4-283" fmla="*/ 152376 w 295275"/>
              <a:gd name="connsiteY4-284" fmla="*/ 303904 h 599179"/>
              <a:gd name="connsiteX5-285" fmla="*/ 295275 w 295275"/>
              <a:gd name="connsiteY5-286" fmla="*/ 303904 h 599179"/>
              <a:gd name="connsiteX6-287" fmla="*/ 295275 w 295275"/>
              <a:gd name="connsiteY6-288" fmla="*/ 599179 h 599179"/>
              <a:gd name="connsiteX7-289" fmla="*/ 0 w 295275"/>
              <a:gd name="connsiteY7-290" fmla="*/ 599179 h 599179"/>
              <a:gd name="connsiteX8-291" fmla="*/ 0 w 295275"/>
              <a:gd name="connsiteY8-292" fmla="*/ 303904 h 599179"/>
              <a:gd name="connsiteX9-293" fmla="*/ 207995 w 295275"/>
              <a:gd name="connsiteY9-294" fmla="*/ 0 h 599179"/>
              <a:gd name="connsiteX0-295" fmla="*/ 207995 w 295275"/>
              <a:gd name="connsiteY0-296" fmla="*/ 0 h 599179"/>
              <a:gd name="connsiteX1-297" fmla="*/ 218480 w 295275"/>
              <a:gd name="connsiteY1-298" fmla="*/ 17025 h 599179"/>
              <a:gd name="connsiteX2-299" fmla="*/ 263922 w 295275"/>
              <a:gd name="connsiteY2-300" fmla="*/ 59952 h 599179"/>
              <a:gd name="connsiteX3-301" fmla="*/ 275967 w 295275"/>
              <a:gd name="connsiteY3-302" fmla="*/ 66705 h 599179"/>
              <a:gd name="connsiteX4-303" fmla="*/ 152376 w 295275"/>
              <a:gd name="connsiteY4-304" fmla="*/ 303904 h 599179"/>
              <a:gd name="connsiteX5-305" fmla="*/ 295275 w 295275"/>
              <a:gd name="connsiteY5-306" fmla="*/ 303904 h 599179"/>
              <a:gd name="connsiteX6-307" fmla="*/ 295275 w 295275"/>
              <a:gd name="connsiteY6-308" fmla="*/ 599179 h 599179"/>
              <a:gd name="connsiteX7-309" fmla="*/ 0 w 295275"/>
              <a:gd name="connsiteY7-310" fmla="*/ 599179 h 599179"/>
              <a:gd name="connsiteX8-311" fmla="*/ 0 w 295275"/>
              <a:gd name="connsiteY8-312" fmla="*/ 303904 h 599179"/>
              <a:gd name="connsiteX9-313" fmla="*/ 207995 w 295275"/>
              <a:gd name="connsiteY9-314" fmla="*/ 0 h 599179"/>
              <a:gd name="connsiteX0-315" fmla="*/ 207995 w 295275"/>
              <a:gd name="connsiteY0-316" fmla="*/ 0 h 599179"/>
              <a:gd name="connsiteX1-317" fmla="*/ 218480 w 295275"/>
              <a:gd name="connsiteY1-318" fmla="*/ 17025 h 599179"/>
              <a:gd name="connsiteX2-319" fmla="*/ 263922 w 295275"/>
              <a:gd name="connsiteY2-320" fmla="*/ 59952 h 599179"/>
              <a:gd name="connsiteX3-321" fmla="*/ 275967 w 295275"/>
              <a:gd name="connsiteY3-322" fmla="*/ 66705 h 599179"/>
              <a:gd name="connsiteX4-323" fmla="*/ 152376 w 295275"/>
              <a:gd name="connsiteY4-324" fmla="*/ 303904 h 599179"/>
              <a:gd name="connsiteX5-325" fmla="*/ 295275 w 295275"/>
              <a:gd name="connsiteY5-326" fmla="*/ 303904 h 599179"/>
              <a:gd name="connsiteX6-327" fmla="*/ 295275 w 295275"/>
              <a:gd name="connsiteY6-328" fmla="*/ 599179 h 599179"/>
              <a:gd name="connsiteX7-329" fmla="*/ 0 w 295275"/>
              <a:gd name="connsiteY7-330" fmla="*/ 599179 h 599179"/>
              <a:gd name="connsiteX8-331" fmla="*/ 0 w 295275"/>
              <a:gd name="connsiteY8-332" fmla="*/ 303904 h 599179"/>
              <a:gd name="connsiteX9-333" fmla="*/ 207995 w 295275"/>
              <a:gd name="connsiteY9-334" fmla="*/ 0 h 599179"/>
              <a:gd name="connsiteX0-335" fmla="*/ 207995 w 295275"/>
              <a:gd name="connsiteY0-336" fmla="*/ 0 h 599179"/>
              <a:gd name="connsiteX1-337" fmla="*/ 218480 w 295275"/>
              <a:gd name="connsiteY1-338" fmla="*/ 17025 h 599179"/>
              <a:gd name="connsiteX2-339" fmla="*/ 263922 w 295275"/>
              <a:gd name="connsiteY2-340" fmla="*/ 59952 h 599179"/>
              <a:gd name="connsiteX3-341" fmla="*/ 275967 w 295275"/>
              <a:gd name="connsiteY3-342" fmla="*/ 66705 h 599179"/>
              <a:gd name="connsiteX4-343" fmla="*/ 152376 w 295275"/>
              <a:gd name="connsiteY4-344" fmla="*/ 303904 h 599179"/>
              <a:gd name="connsiteX5-345" fmla="*/ 295275 w 295275"/>
              <a:gd name="connsiteY5-346" fmla="*/ 303904 h 599179"/>
              <a:gd name="connsiteX6-347" fmla="*/ 295275 w 295275"/>
              <a:gd name="connsiteY6-348" fmla="*/ 599179 h 599179"/>
              <a:gd name="connsiteX7-349" fmla="*/ 0 w 295275"/>
              <a:gd name="connsiteY7-350" fmla="*/ 599179 h 599179"/>
              <a:gd name="connsiteX8-351" fmla="*/ 0 w 295275"/>
              <a:gd name="connsiteY8-352" fmla="*/ 303904 h 599179"/>
              <a:gd name="connsiteX9-353" fmla="*/ 207995 w 295275"/>
              <a:gd name="connsiteY9-354" fmla="*/ 0 h 599179"/>
              <a:gd name="connsiteX0-355" fmla="*/ 207995 w 295275"/>
              <a:gd name="connsiteY0-356" fmla="*/ 0 h 599179"/>
              <a:gd name="connsiteX1-357" fmla="*/ 218480 w 295275"/>
              <a:gd name="connsiteY1-358" fmla="*/ 17025 h 599179"/>
              <a:gd name="connsiteX2-359" fmla="*/ 263922 w 295275"/>
              <a:gd name="connsiteY2-360" fmla="*/ 59952 h 599179"/>
              <a:gd name="connsiteX3-361" fmla="*/ 275967 w 295275"/>
              <a:gd name="connsiteY3-362" fmla="*/ 66705 h 599179"/>
              <a:gd name="connsiteX4-363" fmla="*/ 152376 w 295275"/>
              <a:gd name="connsiteY4-364" fmla="*/ 303904 h 599179"/>
              <a:gd name="connsiteX5-365" fmla="*/ 295275 w 295275"/>
              <a:gd name="connsiteY5-366" fmla="*/ 303904 h 599179"/>
              <a:gd name="connsiteX6-367" fmla="*/ 295275 w 295275"/>
              <a:gd name="connsiteY6-368" fmla="*/ 599179 h 599179"/>
              <a:gd name="connsiteX7-369" fmla="*/ 0 w 295275"/>
              <a:gd name="connsiteY7-370" fmla="*/ 599179 h 599179"/>
              <a:gd name="connsiteX8-371" fmla="*/ 0 w 295275"/>
              <a:gd name="connsiteY8-372" fmla="*/ 303904 h 599179"/>
              <a:gd name="connsiteX9-373" fmla="*/ 207995 w 295275"/>
              <a:gd name="connsiteY9-374" fmla="*/ 0 h 599179"/>
              <a:gd name="connsiteX0-375" fmla="*/ 207995 w 295275"/>
              <a:gd name="connsiteY0-376" fmla="*/ 0 h 599179"/>
              <a:gd name="connsiteX1-377" fmla="*/ 218480 w 295275"/>
              <a:gd name="connsiteY1-378" fmla="*/ 17025 h 599179"/>
              <a:gd name="connsiteX2-379" fmla="*/ 263922 w 295275"/>
              <a:gd name="connsiteY2-380" fmla="*/ 59952 h 599179"/>
              <a:gd name="connsiteX3-381" fmla="*/ 275967 w 295275"/>
              <a:gd name="connsiteY3-382" fmla="*/ 66705 h 599179"/>
              <a:gd name="connsiteX4-383" fmla="*/ 152376 w 295275"/>
              <a:gd name="connsiteY4-384" fmla="*/ 303904 h 599179"/>
              <a:gd name="connsiteX5-385" fmla="*/ 295275 w 295275"/>
              <a:gd name="connsiteY5-386" fmla="*/ 303904 h 599179"/>
              <a:gd name="connsiteX6-387" fmla="*/ 295275 w 295275"/>
              <a:gd name="connsiteY6-388" fmla="*/ 599179 h 599179"/>
              <a:gd name="connsiteX7-389" fmla="*/ 0 w 295275"/>
              <a:gd name="connsiteY7-390" fmla="*/ 599179 h 599179"/>
              <a:gd name="connsiteX8-391" fmla="*/ 0 w 295275"/>
              <a:gd name="connsiteY8-392" fmla="*/ 303904 h 599179"/>
              <a:gd name="connsiteX9-393" fmla="*/ 207995 w 295275"/>
              <a:gd name="connsiteY9-394" fmla="*/ 0 h 599179"/>
              <a:gd name="connsiteX0-395" fmla="*/ 207995 w 295275"/>
              <a:gd name="connsiteY0-396" fmla="*/ 0 h 599179"/>
              <a:gd name="connsiteX1-397" fmla="*/ 218480 w 295275"/>
              <a:gd name="connsiteY1-398" fmla="*/ 17025 h 599179"/>
              <a:gd name="connsiteX2-399" fmla="*/ 263922 w 295275"/>
              <a:gd name="connsiteY2-400" fmla="*/ 59952 h 599179"/>
              <a:gd name="connsiteX3-401" fmla="*/ 275967 w 295275"/>
              <a:gd name="connsiteY3-402" fmla="*/ 66705 h 599179"/>
              <a:gd name="connsiteX4-403" fmla="*/ 152376 w 295275"/>
              <a:gd name="connsiteY4-404" fmla="*/ 303904 h 599179"/>
              <a:gd name="connsiteX5-405" fmla="*/ 295275 w 295275"/>
              <a:gd name="connsiteY5-406" fmla="*/ 303904 h 599179"/>
              <a:gd name="connsiteX6-407" fmla="*/ 295275 w 295275"/>
              <a:gd name="connsiteY6-408" fmla="*/ 599179 h 599179"/>
              <a:gd name="connsiteX7-409" fmla="*/ 0 w 295275"/>
              <a:gd name="connsiteY7-410" fmla="*/ 599179 h 599179"/>
              <a:gd name="connsiteX8-411" fmla="*/ 0 w 295275"/>
              <a:gd name="connsiteY8-412" fmla="*/ 303904 h 599179"/>
              <a:gd name="connsiteX9-413" fmla="*/ 207995 w 295275"/>
              <a:gd name="connsiteY9-414" fmla="*/ 0 h 599179"/>
              <a:gd name="connsiteX0-415" fmla="*/ 207995 w 295275"/>
              <a:gd name="connsiteY0-416" fmla="*/ 0 h 599179"/>
              <a:gd name="connsiteX1-417" fmla="*/ 218480 w 295275"/>
              <a:gd name="connsiteY1-418" fmla="*/ 17025 h 599179"/>
              <a:gd name="connsiteX2-419" fmla="*/ 263922 w 295275"/>
              <a:gd name="connsiteY2-420" fmla="*/ 59952 h 599179"/>
              <a:gd name="connsiteX3-421" fmla="*/ 275967 w 295275"/>
              <a:gd name="connsiteY3-422" fmla="*/ 66705 h 599179"/>
              <a:gd name="connsiteX4-423" fmla="*/ 152376 w 295275"/>
              <a:gd name="connsiteY4-424" fmla="*/ 303904 h 599179"/>
              <a:gd name="connsiteX5-425" fmla="*/ 295275 w 295275"/>
              <a:gd name="connsiteY5-426" fmla="*/ 303904 h 599179"/>
              <a:gd name="connsiteX6-427" fmla="*/ 295275 w 295275"/>
              <a:gd name="connsiteY6-428" fmla="*/ 599179 h 599179"/>
              <a:gd name="connsiteX7-429" fmla="*/ 0 w 295275"/>
              <a:gd name="connsiteY7-430" fmla="*/ 599179 h 599179"/>
              <a:gd name="connsiteX8-431" fmla="*/ 0 w 295275"/>
              <a:gd name="connsiteY8-432" fmla="*/ 334942 h 599179"/>
              <a:gd name="connsiteX9-433" fmla="*/ 207995 w 295275"/>
              <a:gd name="connsiteY9-434" fmla="*/ 0 h 599179"/>
              <a:gd name="connsiteX0-435" fmla="*/ 207995 w 295275"/>
              <a:gd name="connsiteY0-436" fmla="*/ 0 h 599179"/>
              <a:gd name="connsiteX1-437" fmla="*/ 218480 w 295275"/>
              <a:gd name="connsiteY1-438" fmla="*/ 17025 h 599179"/>
              <a:gd name="connsiteX2-439" fmla="*/ 263922 w 295275"/>
              <a:gd name="connsiteY2-440" fmla="*/ 59952 h 599179"/>
              <a:gd name="connsiteX3-441" fmla="*/ 275967 w 295275"/>
              <a:gd name="connsiteY3-442" fmla="*/ 66705 h 599179"/>
              <a:gd name="connsiteX4-443" fmla="*/ 152376 w 295275"/>
              <a:gd name="connsiteY4-444" fmla="*/ 303904 h 599179"/>
              <a:gd name="connsiteX5-445" fmla="*/ 295275 w 295275"/>
              <a:gd name="connsiteY5-446" fmla="*/ 303904 h 599179"/>
              <a:gd name="connsiteX6-447" fmla="*/ 295275 w 295275"/>
              <a:gd name="connsiteY6-448" fmla="*/ 599179 h 599179"/>
              <a:gd name="connsiteX7-449" fmla="*/ 0 w 295275"/>
              <a:gd name="connsiteY7-450" fmla="*/ 599179 h 599179"/>
              <a:gd name="connsiteX8-451" fmla="*/ 0 w 295275"/>
              <a:gd name="connsiteY8-452" fmla="*/ 334942 h 599179"/>
              <a:gd name="connsiteX9-453" fmla="*/ 207995 w 295275"/>
              <a:gd name="connsiteY9-454" fmla="*/ 0 h 599179"/>
              <a:gd name="connsiteX0-455" fmla="*/ 207995 w 295275"/>
              <a:gd name="connsiteY0-456" fmla="*/ 0 h 599179"/>
              <a:gd name="connsiteX1-457" fmla="*/ 218480 w 295275"/>
              <a:gd name="connsiteY1-458" fmla="*/ 17025 h 599179"/>
              <a:gd name="connsiteX2-459" fmla="*/ 263922 w 295275"/>
              <a:gd name="connsiteY2-460" fmla="*/ 59952 h 599179"/>
              <a:gd name="connsiteX3-461" fmla="*/ 275967 w 295275"/>
              <a:gd name="connsiteY3-462" fmla="*/ 66705 h 599179"/>
              <a:gd name="connsiteX4-463" fmla="*/ 152376 w 295275"/>
              <a:gd name="connsiteY4-464" fmla="*/ 303904 h 599179"/>
              <a:gd name="connsiteX5-465" fmla="*/ 295275 w 295275"/>
              <a:gd name="connsiteY5-466" fmla="*/ 303904 h 599179"/>
              <a:gd name="connsiteX6-467" fmla="*/ 295275 w 295275"/>
              <a:gd name="connsiteY6-468" fmla="*/ 599179 h 599179"/>
              <a:gd name="connsiteX7-469" fmla="*/ 0 w 295275"/>
              <a:gd name="connsiteY7-470" fmla="*/ 599179 h 599179"/>
              <a:gd name="connsiteX8-471" fmla="*/ 0 w 295275"/>
              <a:gd name="connsiteY8-472" fmla="*/ 334942 h 599179"/>
              <a:gd name="connsiteX9-473" fmla="*/ 207995 w 295275"/>
              <a:gd name="connsiteY9-474" fmla="*/ 0 h 59917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95275" h="599179">
                <a:moveTo>
                  <a:pt x="207995" y="0"/>
                </a:moveTo>
                <a:lnTo>
                  <a:pt x="218480" y="17025"/>
                </a:lnTo>
                <a:cubicBezTo>
                  <a:pt x="231034" y="32364"/>
                  <a:pt x="246314" y="46986"/>
                  <a:pt x="263922" y="59952"/>
                </a:cubicBezTo>
                <a:lnTo>
                  <a:pt x="275967" y="66705"/>
                </a:lnTo>
                <a:cubicBezTo>
                  <a:pt x="274744" y="66607"/>
                  <a:pt x="166924" y="148026"/>
                  <a:pt x="152376" y="303904"/>
                </a:cubicBezTo>
                <a:lnTo>
                  <a:pt x="295275" y="303904"/>
                </a:lnTo>
                <a:lnTo>
                  <a:pt x="295275" y="599179"/>
                </a:lnTo>
                <a:lnTo>
                  <a:pt x="0" y="599179"/>
                </a:lnTo>
                <a:lnTo>
                  <a:pt x="0" y="334942"/>
                </a:lnTo>
                <a:cubicBezTo>
                  <a:pt x="10368" y="113589"/>
                  <a:pt x="207637" y="2353"/>
                  <a:pt x="207995" y="0"/>
                </a:cubicBezTo>
                <a:close/>
              </a:path>
            </a:pathLst>
          </a:custGeom>
          <a:solidFill>
            <a:schemeClr val="accent1">
              <a:alpha val="35000"/>
            </a:schemeClr>
          </a:solidFill>
          <a:ln w="31750" cap="rnd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zh-CN" altLang="en-US" dirty="0">
              <a:latin typeface="Arial" panose="020B0604020202020204" pitchFamily="34" charset="0"/>
              <a:ea typeface="微软雅黑" panose="020B0503020204020204" charset="-122"/>
            </a:endParaRPr>
          </a:p>
        </p:txBody>
      </p:sp>
      <p:sp>
        <p:nvSpPr>
          <p:cNvPr id="5" name="任意多边形: 形状 14"/>
          <p:cNvSpPr>
            <a:spLocks noChangeAspect="1"/>
          </p:cNvSpPr>
          <p:nvPr>
            <p:custDataLst>
              <p:tags r:id="rId6"/>
            </p:custDataLst>
          </p:nvPr>
        </p:nvSpPr>
        <p:spPr>
          <a:xfrm rot="10800000">
            <a:off x="10935335" y="799465"/>
            <a:ext cx="281940" cy="572135"/>
          </a:xfrm>
          <a:custGeom>
            <a:avLst/>
            <a:gdLst>
              <a:gd name="connsiteX0" fmla="*/ 207995 w 295275"/>
              <a:gd name="connsiteY0" fmla="*/ 0 h 599179"/>
              <a:gd name="connsiteX1" fmla="*/ 218480 w 295275"/>
              <a:gd name="connsiteY1" fmla="*/ 17025 h 599179"/>
              <a:gd name="connsiteX2" fmla="*/ 263922 w 295275"/>
              <a:gd name="connsiteY2" fmla="*/ 59952 h 599179"/>
              <a:gd name="connsiteX3" fmla="*/ 275967 w 295275"/>
              <a:gd name="connsiteY3" fmla="*/ 66705 h 599179"/>
              <a:gd name="connsiteX4" fmla="*/ 258864 w 295275"/>
              <a:gd name="connsiteY4" fmla="*/ 77309 h 599179"/>
              <a:gd name="connsiteX5" fmla="*/ 164932 w 295275"/>
              <a:gd name="connsiteY5" fmla="*/ 229252 h 599179"/>
              <a:gd name="connsiteX6" fmla="*/ 145322 w 295275"/>
              <a:gd name="connsiteY6" fmla="*/ 303904 h 599179"/>
              <a:gd name="connsiteX7" fmla="*/ 295275 w 295275"/>
              <a:gd name="connsiteY7" fmla="*/ 303904 h 599179"/>
              <a:gd name="connsiteX8" fmla="*/ 295275 w 295275"/>
              <a:gd name="connsiteY8" fmla="*/ 599179 h 599179"/>
              <a:gd name="connsiteX9" fmla="*/ 0 w 295275"/>
              <a:gd name="connsiteY9" fmla="*/ 599179 h 599179"/>
              <a:gd name="connsiteX10" fmla="*/ 0 w 295275"/>
              <a:gd name="connsiteY10" fmla="*/ 303904 h 599179"/>
              <a:gd name="connsiteX11" fmla="*/ 5952 w 295275"/>
              <a:gd name="connsiteY11" fmla="*/ 269304 h 599179"/>
              <a:gd name="connsiteX12" fmla="*/ 204540 w 295275"/>
              <a:gd name="connsiteY12" fmla="*/ 547 h 599179"/>
              <a:gd name="connsiteX0-1" fmla="*/ 207995 w 295275"/>
              <a:gd name="connsiteY0-2" fmla="*/ 0 h 599179"/>
              <a:gd name="connsiteX1-3" fmla="*/ 218480 w 295275"/>
              <a:gd name="connsiteY1-4" fmla="*/ 17025 h 599179"/>
              <a:gd name="connsiteX2-5" fmla="*/ 263922 w 295275"/>
              <a:gd name="connsiteY2-6" fmla="*/ 59952 h 599179"/>
              <a:gd name="connsiteX3-7" fmla="*/ 275967 w 295275"/>
              <a:gd name="connsiteY3-8" fmla="*/ 66705 h 599179"/>
              <a:gd name="connsiteX4-9" fmla="*/ 258864 w 295275"/>
              <a:gd name="connsiteY4-10" fmla="*/ 77309 h 599179"/>
              <a:gd name="connsiteX5-11" fmla="*/ 164932 w 295275"/>
              <a:gd name="connsiteY5-12" fmla="*/ 229252 h 599179"/>
              <a:gd name="connsiteX6-13" fmla="*/ 152376 w 295275"/>
              <a:gd name="connsiteY6-14" fmla="*/ 303904 h 599179"/>
              <a:gd name="connsiteX7-15" fmla="*/ 295275 w 295275"/>
              <a:gd name="connsiteY7-16" fmla="*/ 303904 h 599179"/>
              <a:gd name="connsiteX8-17" fmla="*/ 295275 w 295275"/>
              <a:gd name="connsiteY8-18" fmla="*/ 599179 h 599179"/>
              <a:gd name="connsiteX9-19" fmla="*/ 0 w 295275"/>
              <a:gd name="connsiteY9-20" fmla="*/ 599179 h 599179"/>
              <a:gd name="connsiteX10-21" fmla="*/ 0 w 295275"/>
              <a:gd name="connsiteY10-22" fmla="*/ 303904 h 599179"/>
              <a:gd name="connsiteX11-23" fmla="*/ 5952 w 295275"/>
              <a:gd name="connsiteY11-24" fmla="*/ 269304 h 599179"/>
              <a:gd name="connsiteX12-25" fmla="*/ 204540 w 295275"/>
              <a:gd name="connsiteY12-26" fmla="*/ 547 h 599179"/>
              <a:gd name="connsiteX13" fmla="*/ 207995 w 295275"/>
              <a:gd name="connsiteY13" fmla="*/ 0 h 599179"/>
              <a:gd name="connsiteX0-27" fmla="*/ 207995 w 295275"/>
              <a:gd name="connsiteY0-28" fmla="*/ 0 h 599179"/>
              <a:gd name="connsiteX1-29" fmla="*/ 218480 w 295275"/>
              <a:gd name="connsiteY1-30" fmla="*/ 17025 h 599179"/>
              <a:gd name="connsiteX2-31" fmla="*/ 263922 w 295275"/>
              <a:gd name="connsiteY2-32" fmla="*/ 59952 h 599179"/>
              <a:gd name="connsiteX3-33" fmla="*/ 275967 w 295275"/>
              <a:gd name="connsiteY3-34" fmla="*/ 66705 h 599179"/>
              <a:gd name="connsiteX4-35" fmla="*/ 258864 w 295275"/>
              <a:gd name="connsiteY4-36" fmla="*/ 77309 h 599179"/>
              <a:gd name="connsiteX5-37" fmla="*/ 164932 w 295275"/>
              <a:gd name="connsiteY5-38" fmla="*/ 229252 h 599179"/>
              <a:gd name="connsiteX6-39" fmla="*/ 152376 w 295275"/>
              <a:gd name="connsiteY6-40" fmla="*/ 303904 h 599179"/>
              <a:gd name="connsiteX7-41" fmla="*/ 295275 w 295275"/>
              <a:gd name="connsiteY7-42" fmla="*/ 303904 h 599179"/>
              <a:gd name="connsiteX8-43" fmla="*/ 295275 w 295275"/>
              <a:gd name="connsiteY8-44" fmla="*/ 599179 h 599179"/>
              <a:gd name="connsiteX9-45" fmla="*/ 0 w 295275"/>
              <a:gd name="connsiteY9-46" fmla="*/ 599179 h 599179"/>
              <a:gd name="connsiteX10-47" fmla="*/ 0 w 295275"/>
              <a:gd name="connsiteY10-48" fmla="*/ 303904 h 599179"/>
              <a:gd name="connsiteX11-49" fmla="*/ 5952 w 295275"/>
              <a:gd name="connsiteY11-50" fmla="*/ 269304 h 599179"/>
              <a:gd name="connsiteX12-51" fmla="*/ 204540 w 295275"/>
              <a:gd name="connsiteY12-52" fmla="*/ 547 h 599179"/>
              <a:gd name="connsiteX13-53" fmla="*/ 207995 w 295275"/>
              <a:gd name="connsiteY13-54" fmla="*/ 0 h 599179"/>
              <a:gd name="connsiteX0-55" fmla="*/ 207995 w 295275"/>
              <a:gd name="connsiteY0-56" fmla="*/ 0 h 599179"/>
              <a:gd name="connsiteX1-57" fmla="*/ 218480 w 295275"/>
              <a:gd name="connsiteY1-58" fmla="*/ 17025 h 599179"/>
              <a:gd name="connsiteX2-59" fmla="*/ 263922 w 295275"/>
              <a:gd name="connsiteY2-60" fmla="*/ 59952 h 599179"/>
              <a:gd name="connsiteX3-61" fmla="*/ 275967 w 295275"/>
              <a:gd name="connsiteY3-62" fmla="*/ 66705 h 599179"/>
              <a:gd name="connsiteX4-63" fmla="*/ 258864 w 295275"/>
              <a:gd name="connsiteY4-64" fmla="*/ 77309 h 599179"/>
              <a:gd name="connsiteX5-65" fmla="*/ 164932 w 295275"/>
              <a:gd name="connsiteY5-66" fmla="*/ 229252 h 599179"/>
              <a:gd name="connsiteX6-67" fmla="*/ 152376 w 295275"/>
              <a:gd name="connsiteY6-68" fmla="*/ 303904 h 599179"/>
              <a:gd name="connsiteX7-69" fmla="*/ 295275 w 295275"/>
              <a:gd name="connsiteY7-70" fmla="*/ 303904 h 599179"/>
              <a:gd name="connsiteX8-71" fmla="*/ 295275 w 295275"/>
              <a:gd name="connsiteY8-72" fmla="*/ 599179 h 599179"/>
              <a:gd name="connsiteX9-73" fmla="*/ 0 w 295275"/>
              <a:gd name="connsiteY9-74" fmla="*/ 599179 h 599179"/>
              <a:gd name="connsiteX10-75" fmla="*/ 0 w 295275"/>
              <a:gd name="connsiteY10-76" fmla="*/ 303904 h 599179"/>
              <a:gd name="connsiteX11-77" fmla="*/ 5952 w 295275"/>
              <a:gd name="connsiteY11-78" fmla="*/ 269304 h 599179"/>
              <a:gd name="connsiteX12-79" fmla="*/ 204540 w 295275"/>
              <a:gd name="connsiteY12-80" fmla="*/ 547 h 599179"/>
              <a:gd name="connsiteX13-81" fmla="*/ 207995 w 295275"/>
              <a:gd name="connsiteY13-82" fmla="*/ 0 h 599179"/>
              <a:gd name="connsiteX0-83" fmla="*/ 207995 w 295275"/>
              <a:gd name="connsiteY0-84" fmla="*/ 0 h 599179"/>
              <a:gd name="connsiteX1-85" fmla="*/ 218480 w 295275"/>
              <a:gd name="connsiteY1-86" fmla="*/ 17025 h 599179"/>
              <a:gd name="connsiteX2-87" fmla="*/ 263922 w 295275"/>
              <a:gd name="connsiteY2-88" fmla="*/ 59952 h 599179"/>
              <a:gd name="connsiteX3-89" fmla="*/ 275967 w 295275"/>
              <a:gd name="connsiteY3-90" fmla="*/ 66705 h 599179"/>
              <a:gd name="connsiteX4-91" fmla="*/ 258864 w 295275"/>
              <a:gd name="connsiteY4-92" fmla="*/ 77309 h 599179"/>
              <a:gd name="connsiteX5-93" fmla="*/ 152376 w 295275"/>
              <a:gd name="connsiteY5-94" fmla="*/ 303904 h 599179"/>
              <a:gd name="connsiteX6-95" fmla="*/ 295275 w 295275"/>
              <a:gd name="connsiteY6-96" fmla="*/ 303904 h 599179"/>
              <a:gd name="connsiteX7-97" fmla="*/ 295275 w 295275"/>
              <a:gd name="connsiteY7-98" fmla="*/ 599179 h 599179"/>
              <a:gd name="connsiteX8-99" fmla="*/ 0 w 295275"/>
              <a:gd name="connsiteY8-100" fmla="*/ 599179 h 599179"/>
              <a:gd name="connsiteX9-101" fmla="*/ 0 w 295275"/>
              <a:gd name="connsiteY9-102" fmla="*/ 303904 h 599179"/>
              <a:gd name="connsiteX10-103" fmla="*/ 5952 w 295275"/>
              <a:gd name="connsiteY10-104" fmla="*/ 269304 h 599179"/>
              <a:gd name="connsiteX11-105" fmla="*/ 204540 w 295275"/>
              <a:gd name="connsiteY11-106" fmla="*/ 547 h 599179"/>
              <a:gd name="connsiteX12-107" fmla="*/ 207995 w 295275"/>
              <a:gd name="connsiteY12-108" fmla="*/ 0 h 599179"/>
              <a:gd name="connsiteX0-109" fmla="*/ 207995 w 295275"/>
              <a:gd name="connsiteY0-110" fmla="*/ 0 h 599179"/>
              <a:gd name="connsiteX1-111" fmla="*/ 218480 w 295275"/>
              <a:gd name="connsiteY1-112" fmla="*/ 17025 h 599179"/>
              <a:gd name="connsiteX2-113" fmla="*/ 263922 w 295275"/>
              <a:gd name="connsiteY2-114" fmla="*/ 59952 h 599179"/>
              <a:gd name="connsiteX3-115" fmla="*/ 275967 w 295275"/>
              <a:gd name="connsiteY3-116" fmla="*/ 66705 h 599179"/>
              <a:gd name="connsiteX4-117" fmla="*/ 258864 w 295275"/>
              <a:gd name="connsiteY4-118" fmla="*/ 77309 h 599179"/>
              <a:gd name="connsiteX5-119" fmla="*/ 152376 w 295275"/>
              <a:gd name="connsiteY5-120" fmla="*/ 303904 h 599179"/>
              <a:gd name="connsiteX6-121" fmla="*/ 295275 w 295275"/>
              <a:gd name="connsiteY6-122" fmla="*/ 303904 h 599179"/>
              <a:gd name="connsiteX7-123" fmla="*/ 295275 w 295275"/>
              <a:gd name="connsiteY7-124" fmla="*/ 599179 h 599179"/>
              <a:gd name="connsiteX8-125" fmla="*/ 0 w 295275"/>
              <a:gd name="connsiteY8-126" fmla="*/ 599179 h 599179"/>
              <a:gd name="connsiteX9-127" fmla="*/ 0 w 295275"/>
              <a:gd name="connsiteY9-128" fmla="*/ 303904 h 599179"/>
              <a:gd name="connsiteX10-129" fmla="*/ 5952 w 295275"/>
              <a:gd name="connsiteY10-130" fmla="*/ 269304 h 599179"/>
              <a:gd name="connsiteX11-131" fmla="*/ 204540 w 295275"/>
              <a:gd name="connsiteY11-132" fmla="*/ 547 h 599179"/>
              <a:gd name="connsiteX12-133" fmla="*/ 207995 w 295275"/>
              <a:gd name="connsiteY12-134" fmla="*/ 0 h 599179"/>
              <a:gd name="connsiteX0-135" fmla="*/ 207995 w 295275"/>
              <a:gd name="connsiteY0-136" fmla="*/ 0 h 599179"/>
              <a:gd name="connsiteX1-137" fmla="*/ 218480 w 295275"/>
              <a:gd name="connsiteY1-138" fmla="*/ 17025 h 599179"/>
              <a:gd name="connsiteX2-139" fmla="*/ 263922 w 295275"/>
              <a:gd name="connsiteY2-140" fmla="*/ 59952 h 599179"/>
              <a:gd name="connsiteX3-141" fmla="*/ 275967 w 295275"/>
              <a:gd name="connsiteY3-142" fmla="*/ 66705 h 599179"/>
              <a:gd name="connsiteX4-143" fmla="*/ 152376 w 295275"/>
              <a:gd name="connsiteY4-144" fmla="*/ 303904 h 599179"/>
              <a:gd name="connsiteX5-145" fmla="*/ 295275 w 295275"/>
              <a:gd name="connsiteY5-146" fmla="*/ 303904 h 599179"/>
              <a:gd name="connsiteX6-147" fmla="*/ 295275 w 295275"/>
              <a:gd name="connsiteY6-148" fmla="*/ 599179 h 599179"/>
              <a:gd name="connsiteX7-149" fmla="*/ 0 w 295275"/>
              <a:gd name="connsiteY7-150" fmla="*/ 599179 h 599179"/>
              <a:gd name="connsiteX8-151" fmla="*/ 0 w 295275"/>
              <a:gd name="connsiteY8-152" fmla="*/ 303904 h 599179"/>
              <a:gd name="connsiteX9-153" fmla="*/ 5952 w 295275"/>
              <a:gd name="connsiteY9-154" fmla="*/ 269304 h 599179"/>
              <a:gd name="connsiteX10-155" fmla="*/ 204540 w 295275"/>
              <a:gd name="connsiteY10-156" fmla="*/ 547 h 599179"/>
              <a:gd name="connsiteX11-157" fmla="*/ 207995 w 295275"/>
              <a:gd name="connsiteY11-158" fmla="*/ 0 h 599179"/>
              <a:gd name="connsiteX0-159" fmla="*/ 207995 w 295275"/>
              <a:gd name="connsiteY0-160" fmla="*/ 0 h 599179"/>
              <a:gd name="connsiteX1-161" fmla="*/ 218480 w 295275"/>
              <a:gd name="connsiteY1-162" fmla="*/ 17025 h 599179"/>
              <a:gd name="connsiteX2-163" fmla="*/ 263922 w 295275"/>
              <a:gd name="connsiteY2-164" fmla="*/ 59952 h 599179"/>
              <a:gd name="connsiteX3-165" fmla="*/ 275967 w 295275"/>
              <a:gd name="connsiteY3-166" fmla="*/ 66705 h 599179"/>
              <a:gd name="connsiteX4-167" fmla="*/ 152376 w 295275"/>
              <a:gd name="connsiteY4-168" fmla="*/ 303904 h 599179"/>
              <a:gd name="connsiteX5-169" fmla="*/ 295275 w 295275"/>
              <a:gd name="connsiteY5-170" fmla="*/ 303904 h 599179"/>
              <a:gd name="connsiteX6-171" fmla="*/ 295275 w 295275"/>
              <a:gd name="connsiteY6-172" fmla="*/ 599179 h 599179"/>
              <a:gd name="connsiteX7-173" fmla="*/ 0 w 295275"/>
              <a:gd name="connsiteY7-174" fmla="*/ 599179 h 599179"/>
              <a:gd name="connsiteX8-175" fmla="*/ 0 w 295275"/>
              <a:gd name="connsiteY8-176" fmla="*/ 303904 h 599179"/>
              <a:gd name="connsiteX9-177" fmla="*/ 5952 w 295275"/>
              <a:gd name="connsiteY9-178" fmla="*/ 269304 h 599179"/>
              <a:gd name="connsiteX10-179" fmla="*/ 204540 w 295275"/>
              <a:gd name="connsiteY10-180" fmla="*/ 547 h 599179"/>
              <a:gd name="connsiteX11-181" fmla="*/ 207995 w 295275"/>
              <a:gd name="connsiteY11-182" fmla="*/ 0 h 599179"/>
              <a:gd name="connsiteX0-183" fmla="*/ 207995 w 295275"/>
              <a:gd name="connsiteY0-184" fmla="*/ 0 h 599179"/>
              <a:gd name="connsiteX1-185" fmla="*/ 218480 w 295275"/>
              <a:gd name="connsiteY1-186" fmla="*/ 17025 h 599179"/>
              <a:gd name="connsiteX2-187" fmla="*/ 263922 w 295275"/>
              <a:gd name="connsiteY2-188" fmla="*/ 59952 h 599179"/>
              <a:gd name="connsiteX3-189" fmla="*/ 275967 w 295275"/>
              <a:gd name="connsiteY3-190" fmla="*/ 66705 h 599179"/>
              <a:gd name="connsiteX4-191" fmla="*/ 152376 w 295275"/>
              <a:gd name="connsiteY4-192" fmla="*/ 303904 h 599179"/>
              <a:gd name="connsiteX5-193" fmla="*/ 295275 w 295275"/>
              <a:gd name="connsiteY5-194" fmla="*/ 303904 h 599179"/>
              <a:gd name="connsiteX6-195" fmla="*/ 295275 w 295275"/>
              <a:gd name="connsiteY6-196" fmla="*/ 599179 h 599179"/>
              <a:gd name="connsiteX7-197" fmla="*/ 0 w 295275"/>
              <a:gd name="connsiteY7-198" fmla="*/ 599179 h 599179"/>
              <a:gd name="connsiteX8-199" fmla="*/ 0 w 295275"/>
              <a:gd name="connsiteY8-200" fmla="*/ 303904 h 599179"/>
              <a:gd name="connsiteX9-201" fmla="*/ 5952 w 295275"/>
              <a:gd name="connsiteY9-202" fmla="*/ 269304 h 599179"/>
              <a:gd name="connsiteX10-203" fmla="*/ 204540 w 295275"/>
              <a:gd name="connsiteY10-204" fmla="*/ 547 h 599179"/>
              <a:gd name="connsiteX11-205" fmla="*/ 207995 w 295275"/>
              <a:gd name="connsiteY11-206" fmla="*/ 0 h 599179"/>
              <a:gd name="connsiteX0-207" fmla="*/ 207995 w 295275"/>
              <a:gd name="connsiteY0-208" fmla="*/ 0 h 599179"/>
              <a:gd name="connsiteX1-209" fmla="*/ 218480 w 295275"/>
              <a:gd name="connsiteY1-210" fmla="*/ 17025 h 599179"/>
              <a:gd name="connsiteX2-211" fmla="*/ 263922 w 295275"/>
              <a:gd name="connsiteY2-212" fmla="*/ 59952 h 599179"/>
              <a:gd name="connsiteX3-213" fmla="*/ 275967 w 295275"/>
              <a:gd name="connsiteY3-214" fmla="*/ 66705 h 599179"/>
              <a:gd name="connsiteX4-215" fmla="*/ 152376 w 295275"/>
              <a:gd name="connsiteY4-216" fmla="*/ 303904 h 599179"/>
              <a:gd name="connsiteX5-217" fmla="*/ 295275 w 295275"/>
              <a:gd name="connsiteY5-218" fmla="*/ 303904 h 599179"/>
              <a:gd name="connsiteX6-219" fmla="*/ 295275 w 295275"/>
              <a:gd name="connsiteY6-220" fmla="*/ 599179 h 599179"/>
              <a:gd name="connsiteX7-221" fmla="*/ 0 w 295275"/>
              <a:gd name="connsiteY7-222" fmla="*/ 599179 h 599179"/>
              <a:gd name="connsiteX8-223" fmla="*/ 0 w 295275"/>
              <a:gd name="connsiteY8-224" fmla="*/ 303904 h 599179"/>
              <a:gd name="connsiteX9-225" fmla="*/ 5952 w 295275"/>
              <a:gd name="connsiteY9-226" fmla="*/ 269304 h 599179"/>
              <a:gd name="connsiteX10-227" fmla="*/ 204540 w 295275"/>
              <a:gd name="connsiteY10-228" fmla="*/ 547 h 599179"/>
              <a:gd name="connsiteX11-229" fmla="*/ 207995 w 295275"/>
              <a:gd name="connsiteY11-230" fmla="*/ 0 h 599179"/>
              <a:gd name="connsiteX0-231" fmla="*/ 207995 w 295275"/>
              <a:gd name="connsiteY0-232" fmla="*/ 0 h 599179"/>
              <a:gd name="connsiteX1-233" fmla="*/ 218480 w 295275"/>
              <a:gd name="connsiteY1-234" fmla="*/ 17025 h 599179"/>
              <a:gd name="connsiteX2-235" fmla="*/ 263922 w 295275"/>
              <a:gd name="connsiteY2-236" fmla="*/ 59952 h 599179"/>
              <a:gd name="connsiteX3-237" fmla="*/ 275967 w 295275"/>
              <a:gd name="connsiteY3-238" fmla="*/ 66705 h 599179"/>
              <a:gd name="connsiteX4-239" fmla="*/ 152376 w 295275"/>
              <a:gd name="connsiteY4-240" fmla="*/ 303904 h 599179"/>
              <a:gd name="connsiteX5-241" fmla="*/ 295275 w 295275"/>
              <a:gd name="connsiteY5-242" fmla="*/ 303904 h 599179"/>
              <a:gd name="connsiteX6-243" fmla="*/ 295275 w 295275"/>
              <a:gd name="connsiteY6-244" fmla="*/ 599179 h 599179"/>
              <a:gd name="connsiteX7-245" fmla="*/ 0 w 295275"/>
              <a:gd name="connsiteY7-246" fmla="*/ 599179 h 599179"/>
              <a:gd name="connsiteX8-247" fmla="*/ 0 w 295275"/>
              <a:gd name="connsiteY8-248" fmla="*/ 303904 h 599179"/>
              <a:gd name="connsiteX9-249" fmla="*/ 204540 w 295275"/>
              <a:gd name="connsiteY9-250" fmla="*/ 547 h 599179"/>
              <a:gd name="connsiteX10-251" fmla="*/ 207995 w 295275"/>
              <a:gd name="connsiteY10-252" fmla="*/ 0 h 599179"/>
              <a:gd name="connsiteX0-253" fmla="*/ 207995 w 295275"/>
              <a:gd name="connsiteY0-254" fmla="*/ 0 h 599179"/>
              <a:gd name="connsiteX1-255" fmla="*/ 218480 w 295275"/>
              <a:gd name="connsiteY1-256" fmla="*/ 17025 h 599179"/>
              <a:gd name="connsiteX2-257" fmla="*/ 263922 w 295275"/>
              <a:gd name="connsiteY2-258" fmla="*/ 59952 h 599179"/>
              <a:gd name="connsiteX3-259" fmla="*/ 275967 w 295275"/>
              <a:gd name="connsiteY3-260" fmla="*/ 66705 h 599179"/>
              <a:gd name="connsiteX4-261" fmla="*/ 152376 w 295275"/>
              <a:gd name="connsiteY4-262" fmla="*/ 303904 h 599179"/>
              <a:gd name="connsiteX5-263" fmla="*/ 295275 w 295275"/>
              <a:gd name="connsiteY5-264" fmla="*/ 303904 h 599179"/>
              <a:gd name="connsiteX6-265" fmla="*/ 295275 w 295275"/>
              <a:gd name="connsiteY6-266" fmla="*/ 599179 h 599179"/>
              <a:gd name="connsiteX7-267" fmla="*/ 0 w 295275"/>
              <a:gd name="connsiteY7-268" fmla="*/ 599179 h 599179"/>
              <a:gd name="connsiteX8-269" fmla="*/ 0 w 295275"/>
              <a:gd name="connsiteY8-270" fmla="*/ 303904 h 599179"/>
              <a:gd name="connsiteX9-271" fmla="*/ 204540 w 295275"/>
              <a:gd name="connsiteY9-272" fmla="*/ 547 h 599179"/>
              <a:gd name="connsiteX10-273" fmla="*/ 207995 w 295275"/>
              <a:gd name="connsiteY10-274" fmla="*/ 0 h 599179"/>
              <a:gd name="connsiteX0-275" fmla="*/ 207995 w 295275"/>
              <a:gd name="connsiteY0-276" fmla="*/ 0 h 599179"/>
              <a:gd name="connsiteX1-277" fmla="*/ 218480 w 295275"/>
              <a:gd name="connsiteY1-278" fmla="*/ 17025 h 599179"/>
              <a:gd name="connsiteX2-279" fmla="*/ 263922 w 295275"/>
              <a:gd name="connsiteY2-280" fmla="*/ 59952 h 599179"/>
              <a:gd name="connsiteX3-281" fmla="*/ 275967 w 295275"/>
              <a:gd name="connsiteY3-282" fmla="*/ 66705 h 599179"/>
              <a:gd name="connsiteX4-283" fmla="*/ 152376 w 295275"/>
              <a:gd name="connsiteY4-284" fmla="*/ 303904 h 599179"/>
              <a:gd name="connsiteX5-285" fmla="*/ 295275 w 295275"/>
              <a:gd name="connsiteY5-286" fmla="*/ 303904 h 599179"/>
              <a:gd name="connsiteX6-287" fmla="*/ 295275 w 295275"/>
              <a:gd name="connsiteY6-288" fmla="*/ 599179 h 599179"/>
              <a:gd name="connsiteX7-289" fmla="*/ 0 w 295275"/>
              <a:gd name="connsiteY7-290" fmla="*/ 599179 h 599179"/>
              <a:gd name="connsiteX8-291" fmla="*/ 0 w 295275"/>
              <a:gd name="connsiteY8-292" fmla="*/ 303904 h 599179"/>
              <a:gd name="connsiteX9-293" fmla="*/ 207995 w 295275"/>
              <a:gd name="connsiteY9-294" fmla="*/ 0 h 599179"/>
              <a:gd name="connsiteX0-295" fmla="*/ 207995 w 295275"/>
              <a:gd name="connsiteY0-296" fmla="*/ 0 h 599179"/>
              <a:gd name="connsiteX1-297" fmla="*/ 218480 w 295275"/>
              <a:gd name="connsiteY1-298" fmla="*/ 17025 h 599179"/>
              <a:gd name="connsiteX2-299" fmla="*/ 263922 w 295275"/>
              <a:gd name="connsiteY2-300" fmla="*/ 59952 h 599179"/>
              <a:gd name="connsiteX3-301" fmla="*/ 275967 w 295275"/>
              <a:gd name="connsiteY3-302" fmla="*/ 66705 h 599179"/>
              <a:gd name="connsiteX4-303" fmla="*/ 152376 w 295275"/>
              <a:gd name="connsiteY4-304" fmla="*/ 303904 h 599179"/>
              <a:gd name="connsiteX5-305" fmla="*/ 295275 w 295275"/>
              <a:gd name="connsiteY5-306" fmla="*/ 303904 h 599179"/>
              <a:gd name="connsiteX6-307" fmla="*/ 295275 w 295275"/>
              <a:gd name="connsiteY6-308" fmla="*/ 599179 h 599179"/>
              <a:gd name="connsiteX7-309" fmla="*/ 0 w 295275"/>
              <a:gd name="connsiteY7-310" fmla="*/ 599179 h 599179"/>
              <a:gd name="connsiteX8-311" fmla="*/ 0 w 295275"/>
              <a:gd name="connsiteY8-312" fmla="*/ 303904 h 599179"/>
              <a:gd name="connsiteX9-313" fmla="*/ 207995 w 295275"/>
              <a:gd name="connsiteY9-314" fmla="*/ 0 h 599179"/>
              <a:gd name="connsiteX0-315" fmla="*/ 207995 w 295275"/>
              <a:gd name="connsiteY0-316" fmla="*/ 0 h 599179"/>
              <a:gd name="connsiteX1-317" fmla="*/ 218480 w 295275"/>
              <a:gd name="connsiteY1-318" fmla="*/ 17025 h 599179"/>
              <a:gd name="connsiteX2-319" fmla="*/ 263922 w 295275"/>
              <a:gd name="connsiteY2-320" fmla="*/ 59952 h 599179"/>
              <a:gd name="connsiteX3-321" fmla="*/ 275967 w 295275"/>
              <a:gd name="connsiteY3-322" fmla="*/ 66705 h 599179"/>
              <a:gd name="connsiteX4-323" fmla="*/ 152376 w 295275"/>
              <a:gd name="connsiteY4-324" fmla="*/ 303904 h 599179"/>
              <a:gd name="connsiteX5-325" fmla="*/ 295275 w 295275"/>
              <a:gd name="connsiteY5-326" fmla="*/ 303904 h 599179"/>
              <a:gd name="connsiteX6-327" fmla="*/ 295275 w 295275"/>
              <a:gd name="connsiteY6-328" fmla="*/ 599179 h 599179"/>
              <a:gd name="connsiteX7-329" fmla="*/ 0 w 295275"/>
              <a:gd name="connsiteY7-330" fmla="*/ 599179 h 599179"/>
              <a:gd name="connsiteX8-331" fmla="*/ 0 w 295275"/>
              <a:gd name="connsiteY8-332" fmla="*/ 303904 h 599179"/>
              <a:gd name="connsiteX9-333" fmla="*/ 207995 w 295275"/>
              <a:gd name="connsiteY9-334" fmla="*/ 0 h 599179"/>
              <a:gd name="connsiteX0-335" fmla="*/ 207995 w 295275"/>
              <a:gd name="connsiteY0-336" fmla="*/ 0 h 599179"/>
              <a:gd name="connsiteX1-337" fmla="*/ 218480 w 295275"/>
              <a:gd name="connsiteY1-338" fmla="*/ 17025 h 599179"/>
              <a:gd name="connsiteX2-339" fmla="*/ 263922 w 295275"/>
              <a:gd name="connsiteY2-340" fmla="*/ 59952 h 599179"/>
              <a:gd name="connsiteX3-341" fmla="*/ 275967 w 295275"/>
              <a:gd name="connsiteY3-342" fmla="*/ 66705 h 599179"/>
              <a:gd name="connsiteX4-343" fmla="*/ 152376 w 295275"/>
              <a:gd name="connsiteY4-344" fmla="*/ 303904 h 599179"/>
              <a:gd name="connsiteX5-345" fmla="*/ 295275 w 295275"/>
              <a:gd name="connsiteY5-346" fmla="*/ 303904 h 599179"/>
              <a:gd name="connsiteX6-347" fmla="*/ 295275 w 295275"/>
              <a:gd name="connsiteY6-348" fmla="*/ 599179 h 599179"/>
              <a:gd name="connsiteX7-349" fmla="*/ 0 w 295275"/>
              <a:gd name="connsiteY7-350" fmla="*/ 599179 h 599179"/>
              <a:gd name="connsiteX8-351" fmla="*/ 0 w 295275"/>
              <a:gd name="connsiteY8-352" fmla="*/ 303904 h 599179"/>
              <a:gd name="connsiteX9-353" fmla="*/ 207995 w 295275"/>
              <a:gd name="connsiteY9-354" fmla="*/ 0 h 599179"/>
              <a:gd name="connsiteX0-355" fmla="*/ 207995 w 295275"/>
              <a:gd name="connsiteY0-356" fmla="*/ 0 h 599179"/>
              <a:gd name="connsiteX1-357" fmla="*/ 218480 w 295275"/>
              <a:gd name="connsiteY1-358" fmla="*/ 17025 h 599179"/>
              <a:gd name="connsiteX2-359" fmla="*/ 263922 w 295275"/>
              <a:gd name="connsiteY2-360" fmla="*/ 59952 h 599179"/>
              <a:gd name="connsiteX3-361" fmla="*/ 275967 w 295275"/>
              <a:gd name="connsiteY3-362" fmla="*/ 66705 h 599179"/>
              <a:gd name="connsiteX4-363" fmla="*/ 152376 w 295275"/>
              <a:gd name="connsiteY4-364" fmla="*/ 303904 h 599179"/>
              <a:gd name="connsiteX5-365" fmla="*/ 295275 w 295275"/>
              <a:gd name="connsiteY5-366" fmla="*/ 303904 h 599179"/>
              <a:gd name="connsiteX6-367" fmla="*/ 295275 w 295275"/>
              <a:gd name="connsiteY6-368" fmla="*/ 599179 h 599179"/>
              <a:gd name="connsiteX7-369" fmla="*/ 0 w 295275"/>
              <a:gd name="connsiteY7-370" fmla="*/ 599179 h 599179"/>
              <a:gd name="connsiteX8-371" fmla="*/ 0 w 295275"/>
              <a:gd name="connsiteY8-372" fmla="*/ 303904 h 599179"/>
              <a:gd name="connsiteX9-373" fmla="*/ 207995 w 295275"/>
              <a:gd name="connsiteY9-374" fmla="*/ 0 h 599179"/>
              <a:gd name="connsiteX0-375" fmla="*/ 207995 w 295275"/>
              <a:gd name="connsiteY0-376" fmla="*/ 0 h 599179"/>
              <a:gd name="connsiteX1-377" fmla="*/ 218480 w 295275"/>
              <a:gd name="connsiteY1-378" fmla="*/ 17025 h 599179"/>
              <a:gd name="connsiteX2-379" fmla="*/ 263922 w 295275"/>
              <a:gd name="connsiteY2-380" fmla="*/ 59952 h 599179"/>
              <a:gd name="connsiteX3-381" fmla="*/ 275967 w 295275"/>
              <a:gd name="connsiteY3-382" fmla="*/ 66705 h 599179"/>
              <a:gd name="connsiteX4-383" fmla="*/ 152376 w 295275"/>
              <a:gd name="connsiteY4-384" fmla="*/ 303904 h 599179"/>
              <a:gd name="connsiteX5-385" fmla="*/ 295275 w 295275"/>
              <a:gd name="connsiteY5-386" fmla="*/ 303904 h 599179"/>
              <a:gd name="connsiteX6-387" fmla="*/ 295275 w 295275"/>
              <a:gd name="connsiteY6-388" fmla="*/ 599179 h 599179"/>
              <a:gd name="connsiteX7-389" fmla="*/ 0 w 295275"/>
              <a:gd name="connsiteY7-390" fmla="*/ 599179 h 599179"/>
              <a:gd name="connsiteX8-391" fmla="*/ 0 w 295275"/>
              <a:gd name="connsiteY8-392" fmla="*/ 303904 h 599179"/>
              <a:gd name="connsiteX9-393" fmla="*/ 207995 w 295275"/>
              <a:gd name="connsiteY9-394" fmla="*/ 0 h 599179"/>
              <a:gd name="connsiteX0-395" fmla="*/ 207995 w 295275"/>
              <a:gd name="connsiteY0-396" fmla="*/ 0 h 599179"/>
              <a:gd name="connsiteX1-397" fmla="*/ 218480 w 295275"/>
              <a:gd name="connsiteY1-398" fmla="*/ 17025 h 599179"/>
              <a:gd name="connsiteX2-399" fmla="*/ 263922 w 295275"/>
              <a:gd name="connsiteY2-400" fmla="*/ 59952 h 599179"/>
              <a:gd name="connsiteX3-401" fmla="*/ 275967 w 295275"/>
              <a:gd name="connsiteY3-402" fmla="*/ 66705 h 599179"/>
              <a:gd name="connsiteX4-403" fmla="*/ 152376 w 295275"/>
              <a:gd name="connsiteY4-404" fmla="*/ 303904 h 599179"/>
              <a:gd name="connsiteX5-405" fmla="*/ 295275 w 295275"/>
              <a:gd name="connsiteY5-406" fmla="*/ 303904 h 599179"/>
              <a:gd name="connsiteX6-407" fmla="*/ 295275 w 295275"/>
              <a:gd name="connsiteY6-408" fmla="*/ 599179 h 599179"/>
              <a:gd name="connsiteX7-409" fmla="*/ 0 w 295275"/>
              <a:gd name="connsiteY7-410" fmla="*/ 599179 h 599179"/>
              <a:gd name="connsiteX8-411" fmla="*/ 0 w 295275"/>
              <a:gd name="connsiteY8-412" fmla="*/ 303904 h 599179"/>
              <a:gd name="connsiteX9-413" fmla="*/ 207995 w 295275"/>
              <a:gd name="connsiteY9-414" fmla="*/ 0 h 599179"/>
              <a:gd name="connsiteX0-415" fmla="*/ 207995 w 295275"/>
              <a:gd name="connsiteY0-416" fmla="*/ 0 h 599179"/>
              <a:gd name="connsiteX1-417" fmla="*/ 218480 w 295275"/>
              <a:gd name="connsiteY1-418" fmla="*/ 17025 h 599179"/>
              <a:gd name="connsiteX2-419" fmla="*/ 263922 w 295275"/>
              <a:gd name="connsiteY2-420" fmla="*/ 59952 h 599179"/>
              <a:gd name="connsiteX3-421" fmla="*/ 275967 w 295275"/>
              <a:gd name="connsiteY3-422" fmla="*/ 66705 h 599179"/>
              <a:gd name="connsiteX4-423" fmla="*/ 152376 w 295275"/>
              <a:gd name="connsiteY4-424" fmla="*/ 303904 h 599179"/>
              <a:gd name="connsiteX5-425" fmla="*/ 295275 w 295275"/>
              <a:gd name="connsiteY5-426" fmla="*/ 303904 h 599179"/>
              <a:gd name="connsiteX6-427" fmla="*/ 295275 w 295275"/>
              <a:gd name="connsiteY6-428" fmla="*/ 599179 h 599179"/>
              <a:gd name="connsiteX7-429" fmla="*/ 0 w 295275"/>
              <a:gd name="connsiteY7-430" fmla="*/ 599179 h 599179"/>
              <a:gd name="connsiteX8-431" fmla="*/ 0 w 295275"/>
              <a:gd name="connsiteY8-432" fmla="*/ 334942 h 599179"/>
              <a:gd name="connsiteX9-433" fmla="*/ 207995 w 295275"/>
              <a:gd name="connsiteY9-434" fmla="*/ 0 h 599179"/>
              <a:gd name="connsiteX0-435" fmla="*/ 207995 w 295275"/>
              <a:gd name="connsiteY0-436" fmla="*/ 0 h 599179"/>
              <a:gd name="connsiteX1-437" fmla="*/ 218480 w 295275"/>
              <a:gd name="connsiteY1-438" fmla="*/ 17025 h 599179"/>
              <a:gd name="connsiteX2-439" fmla="*/ 263922 w 295275"/>
              <a:gd name="connsiteY2-440" fmla="*/ 59952 h 599179"/>
              <a:gd name="connsiteX3-441" fmla="*/ 275967 w 295275"/>
              <a:gd name="connsiteY3-442" fmla="*/ 66705 h 599179"/>
              <a:gd name="connsiteX4-443" fmla="*/ 152376 w 295275"/>
              <a:gd name="connsiteY4-444" fmla="*/ 303904 h 599179"/>
              <a:gd name="connsiteX5-445" fmla="*/ 295275 w 295275"/>
              <a:gd name="connsiteY5-446" fmla="*/ 303904 h 599179"/>
              <a:gd name="connsiteX6-447" fmla="*/ 295275 w 295275"/>
              <a:gd name="connsiteY6-448" fmla="*/ 599179 h 599179"/>
              <a:gd name="connsiteX7-449" fmla="*/ 0 w 295275"/>
              <a:gd name="connsiteY7-450" fmla="*/ 599179 h 599179"/>
              <a:gd name="connsiteX8-451" fmla="*/ 0 w 295275"/>
              <a:gd name="connsiteY8-452" fmla="*/ 334942 h 599179"/>
              <a:gd name="connsiteX9-453" fmla="*/ 207995 w 295275"/>
              <a:gd name="connsiteY9-454" fmla="*/ 0 h 599179"/>
              <a:gd name="connsiteX0-455" fmla="*/ 207995 w 295275"/>
              <a:gd name="connsiteY0-456" fmla="*/ 0 h 599179"/>
              <a:gd name="connsiteX1-457" fmla="*/ 218480 w 295275"/>
              <a:gd name="connsiteY1-458" fmla="*/ 17025 h 599179"/>
              <a:gd name="connsiteX2-459" fmla="*/ 263922 w 295275"/>
              <a:gd name="connsiteY2-460" fmla="*/ 59952 h 599179"/>
              <a:gd name="connsiteX3-461" fmla="*/ 275967 w 295275"/>
              <a:gd name="connsiteY3-462" fmla="*/ 66705 h 599179"/>
              <a:gd name="connsiteX4-463" fmla="*/ 152376 w 295275"/>
              <a:gd name="connsiteY4-464" fmla="*/ 303904 h 599179"/>
              <a:gd name="connsiteX5-465" fmla="*/ 295275 w 295275"/>
              <a:gd name="connsiteY5-466" fmla="*/ 303904 h 599179"/>
              <a:gd name="connsiteX6-467" fmla="*/ 295275 w 295275"/>
              <a:gd name="connsiteY6-468" fmla="*/ 599179 h 599179"/>
              <a:gd name="connsiteX7-469" fmla="*/ 0 w 295275"/>
              <a:gd name="connsiteY7-470" fmla="*/ 599179 h 599179"/>
              <a:gd name="connsiteX8-471" fmla="*/ 0 w 295275"/>
              <a:gd name="connsiteY8-472" fmla="*/ 334942 h 599179"/>
              <a:gd name="connsiteX9-473" fmla="*/ 207995 w 295275"/>
              <a:gd name="connsiteY9-474" fmla="*/ 0 h 59917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95275" h="599179">
                <a:moveTo>
                  <a:pt x="207995" y="0"/>
                </a:moveTo>
                <a:lnTo>
                  <a:pt x="218480" y="17025"/>
                </a:lnTo>
                <a:cubicBezTo>
                  <a:pt x="231034" y="32364"/>
                  <a:pt x="246314" y="46986"/>
                  <a:pt x="263922" y="59952"/>
                </a:cubicBezTo>
                <a:lnTo>
                  <a:pt x="275967" y="66705"/>
                </a:lnTo>
                <a:cubicBezTo>
                  <a:pt x="274744" y="66607"/>
                  <a:pt x="166924" y="148026"/>
                  <a:pt x="152376" y="303904"/>
                </a:cubicBezTo>
                <a:lnTo>
                  <a:pt x="295275" y="303904"/>
                </a:lnTo>
                <a:lnTo>
                  <a:pt x="295275" y="599179"/>
                </a:lnTo>
                <a:lnTo>
                  <a:pt x="0" y="599179"/>
                </a:lnTo>
                <a:lnTo>
                  <a:pt x="0" y="334942"/>
                </a:lnTo>
                <a:cubicBezTo>
                  <a:pt x="10368" y="113589"/>
                  <a:pt x="207637" y="2353"/>
                  <a:pt x="207995" y="0"/>
                </a:cubicBezTo>
                <a:close/>
              </a:path>
            </a:pathLst>
          </a:custGeom>
          <a:solidFill>
            <a:schemeClr val="accent1">
              <a:alpha val="35000"/>
            </a:schemeClr>
          </a:solidFill>
          <a:ln w="31750" cap="rnd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</a:endParaRPr>
          </a:p>
        </p:txBody>
      </p:sp>
      <p:sp>
        <p:nvSpPr>
          <p:cNvPr id="6" name="任意多边形: 形状 11"/>
          <p:cNvSpPr>
            <a:spLocks noChangeAspect="1"/>
          </p:cNvSpPr>
          <p:nvPr>
            <p:custDataLst>
              <p:tags r:id="rId7"/>
            </p:custDataLst>
          </p:nvPr>
        </p:nvSpPr>
        <p:spPr>
          <a:xfrm rot="10800000">
            <a:off x="11208385" y="699135"/>
            <a:ext cx="281940" cy="572135"/>
          </a:xfrm>
          <a:custGeom>
            <a:avLst/>
            <a:gdLst>
              <a:gd name="connsiteX0" fmla="*/ 207995 w 295275"/>
              <a:gd name="connsiteY0" fmla="*/ 0 h 599179"/>
              <a:gd name="connsiteX1" fmla="*/ 218480 w 295275"/>
              <a:gd name="connsiteY1" fmla="*/ 17025 h 599179"/>
              <a:gd name="connsiteX2" fmla="*/ 263922 w 295275"/>
              <a:gd name="connsiteY2" fmla="*/ 59952 h 599179"/>
              <a:gd name="connsiteX3" fmla="*/ 275967 w 295275"/>
              <a:gd name="connsiteY3" fmla="*/ 66705 h 599179"/>
              <a:gd name="connsiteX4" fmla="*/ 258864 w 295275"/>
              <a:gd name="connsiteY4" fmla="*/ 77309 h 599179"/>
              <a:gd name="connsiteX5" fmla="*/ 164932 w 295275"/>
              <a:gd name="connsiteY5" fmla="*/ 229252 h 599179"/>
              <a:gd name="connsiteX6" fmla="*/ 145322 w 295275"/>
              <a:gd name="connsiteY6" fmla="*/ 303904 h 599179"/>
              <a:gd name="connsiteX7" fmla="*/ 295275 w 295275"/>
              <a:gd name="connsiteY7" fmla="*/ 303904 h 599179"/>
              <a:gd name="connsiteX8" fmla="*/ 295275 w 295275"/>
              <a:gd name="connsiteY8" fmla="*/ 599179 h 599179"/>
              <a:gd name="connsiteX9" fmla="*/ 0 w 295275"/>
              <a:gd name="connsiteY9" fmla="*/ 599179 h 599179"/>
              <a:gd name="connsiteX10" fmla="*/ 0 w 295275"/>
              <a:gd name="connsiteY10" fmla="*/ 303904 h 599179"/>
              <a:gd name="connsiteX11" fmla="*/ 5952 w 295275"/>
              <a:gd name="connsiteY11" fmla="*/ 269304 h 599179"/>
              <a:gd name="connsiteX12" fmla="*/ 204540 w 295275"/>
              <a:gd name="connsiteY12" fmla="*/ 547 h 599179"/>
              <a:gd name="connsiteX0-1" fmla="*/ 207995 w 295275"/>
              <a:gd name="connsiteY0-2" fmla="*/ 0 h 599179"/>
              <a:gd name="connsiteX1-3" fmla="*/ 218480 w 295275"/>
              <a:gd name="connsiteY1-4" fmla="*/ 17025 h 599179"/>
              <a:gd name="connsiteX2-5" fmla="*/ 263922 w 295275"/>
              <a:gd name="connsiteY2-6" fmla="*/ 59952 h 599179"/>
              <a:gd name="connsiteX3-7" fmla="*/ 275967 w 295275"/>
              <a:gd name="connsiteY3-8" fmla="*/ 66705 h 599179"/>
              <a:gd name="connsiteX4-9" fmla="*/ 258864 w 295275"/>
              <a:gd name="connsiteY4-10" fmla="*/ 77309 h 599179"/>
              <a:gd name="connsiteX5-11" fmla="*/ 164932 w 295275"/>
              <a:gd name="connsiteY5-12" fmla="*/ 229252 h 599179"/>
              <a:gd name="connsiteX6-13" fmla="*/ 152376 w 295275"/>
              <a:gd name="connsiteY6-14" fmla="*/ 303904 h 599179"/>
              <a:gd name="connsiteX7-15" fmla="*/ 295275 w 295275"/>
              <a:gd name="connsiteY7-16" fmla="*/ 303904 h 599179"/>
              <a:gd name="connsiteX8-17" fmla="*/ 295275 w 295275"/>
              <a:gd name="connsiteY8-18" fmla="*/ 599179 h 599179"/>
              <a:gd name="connsiteX9-19" fmla="*/ 0 w 295275"/>
              <a:gd name="connsiteY9-20" fmla="*/ 599179 h 599179"/>
              <a:gd name="connsiteX10-21" fmla="*/ 0 w 295275"/>
              <a:gd name="connsiteY10-22" fmla="*/ 303904 h 599179"/>
              <a:gd name="connsiteX11-23" fmla="*/ 5952 w 295275"/>
              <a:gd name="connsiteY11-24" fmla="*/ 269304 h 599179"/>
              <a:gd name="connsiteX12-25" fmla="*/ 204540 w 295275"/>
              <a:gd name="connsiteY12-26" fmla="*/ 547 h 599179"/>
              <a:gd name="connsiteX13" fmla="*/ 207995 w 295275"/>
              <a:gd name="connsiteY13" fmla="*/ 0 h 599179"/>
              <a:gd name="connsiteX0-27" fmla="*/ 207995 w 295275"/>
              <a:gd name="connsiteY0-28" fmla="*/ 0 h 599179"/>
              <a:gd name="connsiteX1-29" fmla="*/ 218480 w 295275"/>
              <a:gd name="connsiteY1-30" fmla="*/ 17025 h 599179"/>
              <a:gd name="connsiteX2-31" fmla="*/ 263922 w 295275"/>
              <a:gd name="connsiteY2-32" fmla="*/ 59952 h 599179"/>
              <a:gd name="connsiteX3-33" fmla="*/ 275967 w 295275"/>
              <a:gd name="connsiteY3-34" fmla="*/ 66705 h 599179"/>
              <a:gd name="connsiteX4-35" fmla="*/ 258864 w 295275"/>
              <a:gd name="connsiteY4-36" fmla="*/ 77309 h 599179"/>
              <a:gd name="connsiteX5-37" fmla="*/ 164932 w 295275"/>
              <a:gd name="connsiteY5-38" fmla="*/ 229252 h 599179"/>
              <a:gd name="connsiteX6-39" fmla="*/ 152376 w 295275"/>
              <a:gd name="connsiteY6-40" fmla="*/ 303904 h 599179"/>
              <a:gd name="connsiteX7-41" fmla="*/ 295275 w 295275"/>
              <a:gd name="connsiteY7-42" fmla="*/ 303904 h 599179"/>
              <a:gd name="connsiteX8-43" fmla="*/ 295275 w 295275"/>
              <a:gd name="connsiteY8-44" fmla="*/ 599179 h 599179"/>
              <a:gd name="connsiteX9-45" fmla="*/ 0 w 295275"/>
              <a:gd name="connsiteY9-46" fmla="*/ 599179 h 599179"/>
              <a:gd name="connsiteX10-47" fmla="*/ 0 w 295275"/>
              <a:gd name="connsiteY10-48" fmla="*/ 303904 h 599179"/>
              <a:gd name="connsiteX11-49" fmla="*/ 5952 w 295275"/>
              <a:gd name="connsiteY11-50" fmla="*/ 269304 h 599179"/>
              <a:gd name="connsiteX12-51" fmla="*/ 204540 w 295275"/>
              <a:gd name="connsiteY12-52" fmla="*/ 547 h 599179"/>
              <a:gd name="connsiteX13-53" fmla="*/ 207995 w 295275"/>
              <a:gd name="connsiteY13-54" fmla="*/ 0 h 599179"/>
              <a:gd name="connsiteX0-55" fmla="*/ 207995 w 295275"/>
              <a:gd name="connsiteY0-56" fmla="*/ 0 h 599179"/>
              <a:gd name="connsiteX1-57" fmla="*/ 218480 w 295275"/>
              <a:gd name="connsiteY1-58" fmla="*/ 17025 h 599179"/>
              <a:gd name="connsiteX2-59" fmla="*/ 263922 w 295275"/>
              <a:gd name="connsiteY2-60" fmla="*/ 59952 h 599179"/>
              <a:gd name="connsiteX3-61" fmla="*/ 275967 w 295275"/>
              <a:gd name="connsiteY3-62" fmla="*/ 66705 h 599179"/>
              <a:gd name="connsiteX4-63" fmla="*/ 258864 w 295275"/>
              <a:gd name="connsiteY4-64" fmla="*/ 77309 h 599179"/>
              <a:gd name="connsiteX5-65" fmla="*/ 164932 w 295275"/>
              <a:gd name="connsiteY5-66" fmla="*/ 229252 h 599179"/>
              <a:gd name="connsiteX6-67" fmla="*/ 152376 w 295275"/>
              <a:gd name="connsiteY6-68" fmla="*/ 303904 h 599179"/>
              <a:gd name="connsiteX7-69" fmla="*/ 295275 w 295275"/>
              <a:gd name="connsiteY7-70" fmla="*/ 303904 h 599179"/>
              <a:gd name="connsiteX8-71" fmla="*/ 295275 w 295275"/>
              <a:gd name="connsiteY8-72" fmla="*/ 599179 h 599179"/>
              <a:gd name="connsiteX9-73" fmla="*/ 0 w 295275"/>
              <a:gd name="connsiteY9-74" fmla="*/ 599179 h 599179"/>
              <a:gd name="connsiteX10-75" fmla="*/ 0 w 295275"/>
              <a:gd name="connsiteY10-76" fmla="*/ 303904 h 599179"/>
              <a:gd name="connsiteX11-77" fmla="*/ 5952 w 295275"/>
              <a:gd name="connsiteY11-78" fmla="*/ 269304 h 599179"/>
              <a:gd name="connsiteX12-79" fmla="*/ 204540 w 295275"/>
              <a:gd name="connsiteY12-80" fmla="*/ 547 h 599179"/>
              <a:gd name="connsiteX13-81" fmla="*/ 207995 w 295275"/>
              <a:gd name="connsiteY13-82" fmla="*/ 0 h 599179"/>
              <a:gd name="connsiteX0-83" fmla="*/ 207995 w 295275"/>
              <a:gd name="connsiteY0-84" fmla="*/ 0 h 599179"/>
              <a:gd name="connsiteX1-85" fmla="*/ 218480 w 295275"/>
              <a:gd name="connsiteY1-86" fmla="*/ 17025 h 599179"/>
              <a:gd name="connsiteX2-87" fmla="*/ 263922 w 295275"/>
              <a:gd name="connsiteY2-88" fmla="*/ 59952 h 599179"/>
              <a:gd name="connsiteX3-89" fmla="*/ 275967 w 295275"/>
              <a:gd name="connsiteY3-90" fmla="*/ 66705 h 599179"/>
              <a:gd name="connsiteX4-91" fmla="*/ 258864 w 295275"/>
              <a:gd name="connsiteY4-92" fmla="*/ 77309 h 599179"/>
              <a:gd name="connsiteX5-93" fmla="*/ 152376 w 295275"/>
              <a:gd name="connsiteY5-94" fmla="*/ 303904 h 599179"/>
              <a:gd name="connsiteX6-95" fmla="*/ 295275 w 295275"/>
              <a:gd name="connsiteY6-96" fmla="*/ 303904 h 599179"/>
              <a:gd name="connsiteX7-97" fmla="*/ 295275 w 295275"/>
              <a:gd name="connsiteY7-98" fmla="*/ 599179 h 599179"/>
              <a:gd name="connsiteX8-99" fmla="*/ 0 w 295275"/>
              <a:gd name="connsiteY8-100" fmla="*/ 599179 h 599179"/>
              <a:gd name="connsiteX9-101" fmla="*/ 0 w 295275"/>
              <a:gd name="connsiteY9-102" fmla="*/ 303904 h 599179"/>
              <a:gd name="connsiteX10-103" fmla="*/ 5952 w 295275"/>
              <a:gd name="connsiteY10-104" fmla="*/ 269304 h 599179"/>
              <a:gd name="connsiteX11-105" fmla="*/ 204540 w 295275"/>
              <a:gd name="connsiteY11-106" fmla="*/ 547 h 599179"/>
              <a:gd name="connsiteX12-107" fmla="*/ 207995 w 295275"/>
              <a:gd name="connsiteY12-108" fmla="*/ 0 h 599179"/>
              <a:gd name="connsiteX0-109" fmla="*/ 207995 w 295275"/>
              <a:gd name="connsiteY0-110" fmla="*/ 0 h 599179"/>
              <a:gd name="connsiteX1-111" fmla="*/ 218480 w 295275"/>
              <a:gd name="connsiteY1-112" fmla="*/ 17025 h 599179"/>
              <a:gd name="connsiteX2-113" fmla="*/ 263922 w 295275"/>
              <a:gd name="connsiteY2-114" fmla="*/ 59952 h 599179"/>
              <a:gd name="connsiteX3-115" fmla="*/ 275967 w 295275"/>
              <a:gd name="connsiteY3-116" fmla="*/ 66705 h 599179"/>
              <a:gd name="connsiteX4-117" fmla="*/ 258864 w 295275"/>
              <a:gd name="connsiteY4-118" fmla="*/ 77309 h 599179"/>
              <a:gd name="connsiteX5-119" fmla="*/ 152376 w 295275"/>
              <a:gd name="connsiteY5-120" fmla="*/ 303904 h 599179"/>
              <a:gd name="connsiteX6-121" fmla="*/ 295275 w 295275"/>
              <a:gd name="connsiteY6-122" fmla="*/ 303904 h 599179"/>
              <a:gd name="connsiteX7-123" fmla="*/ 295275 w 295275"/>
              <a:gd name="connsiteY7-124" fmla="*/ 599179 h 599179"/>
              <a:gd name="connsiteX8-125" fmla="*/ 0 w 295275"/>
              <a:gd name="connsiteY8-126" fmla="*/ 599179 h 599179"/>
              <a:gd name="connsiteX9-127" fmla="*/ 0 w 295275"/>
              <a:gd name="connsiteY9-128" fmla="*/ 303904 h 599179"/>
              <a:gd name="connsiteX10-129" fmla="*/ 5952 w 295275"/>
              <a:gd name="connsiteY10-130" fmla="*/ 269304 h 599179"/>
              <a:gd name="connsiteX11-131" fmla="*/ 204540 w 295275"/>
              <a:gd name="connsiteY11-132" fmla="*/ 547 h 599179"/>
              <a:gd name="connsiteX12-133" fmla="*/ 207995 w 295275"/>
              <a:gd name="connsiteY12-134" fmla="*/ 0 h 599179"/>
              <a:gd name="connsiteX0-135" fmla="*/ 207995 w 295275"/>
              <a:gd name="connsiteY0-136" fmla="*/ 0 h 599179"/>
              <a:gd name="connsiteX1-137" fmla="*/ 218480 w 295275"/>
              <a:gd name="connsiteY1-138" fmla="*/ 17025 h 599179"/>
              <a:gd name="connsiteX2-139" fmla="*/ 263922 w 295275"/>
              <a:gd name="connsiteY2-140" fmla="*/ 59952 h 599179"/>
              <a:gd name="connsiteX3-141" fmla="*/ 275967 w 295275"/>
              <a:gd name="connsiteY3-142" fmla="*/ 66705 h 599179"/>
              <a:gd name="connsiteX4-143" fmla="*/ 152376 w 295275"/>
              <a:gd name="connsiteY4-144" fmla="*/ 303904 h 599179"/>
              <a:gd name="connsiteX5-145" fmla="*/ 295275 w 295275"/>
              <a:gd name="connsiteY5-146" fmla="*/ 303904 h 599179"/>
              <a:gd name="connsiteX6-147" fmla="*/ 295275 w 295275"/>
              <a:gd name="connsiteY6-148" fmla="*/ 599179 h 599179"/>
              <a:gd name="connsiteX7-149" fmla="*/ 0 w 295275"/>
              <a:gd name="connsiteY7-150" fmla="*/ 599179 h 599179"/>
              <a:gd name="connsiteX8-151" fmla="*/ 0 w 295275"/>
              <a:gd name="connsiteY8-152" fmla="*/ 303904 h 599179"/>
              <a:gd name="connsiteX9-153" fmla="*/ 5952 w 295275"/>
              <a:gd name="connsiteY9-154" fmla="*/ 269304 h 599179"/>
              <a:gd name="connsiteX10-155" fmla="*/ 204540 w 295275"/>
              <a:gd name="connsiteY10-156" fmla="*/ 547 h 599179"/>
              <a:gd name="connsiteX11-157" fmla="*/ 207995 w 295275"/>
              <a:gd name="connsiteY11-158" fmla="*/ 0 h 599179"/>
              <a:gd name="connsiteX0-159" fmla="*/ 207995 w 295275"/>
              <a:gd name="connsiteY0-160" fmla="*/ 0 h 599179"/>
              <a:gd name="connsiteX1-161" fmla="*/ 218480 w 295275"/>
              <a:gd name="connsiteY1-162" fmla="*/ 17025 h 599179"/>
              <a:gd name="connsiteX2-163" fmla="*/ 263922 w 295275"/>
              <a:gd name="connsiteY2-164" fmla="*/ 59952 h 599179"/>
              <a:gd name="connsiteX3-165" fmla="*/ 275967 w 295275"/>
              <a:gd name="connsiteY3-166" fmla="*/ 66705 h 599179"/>
              <a:gd name="connsiteX4-167" fmla="*/ 152376 w 295275"/>
              <a:gd name="connsiteY4-168" fmla="*/ 303904 h 599179"/>
              <a:gd name="connsiteX5-169" fmla="*/ 295275 w 295275"/>
              <a:gd name="connsiteY5-170" fmla="*/ 303904 h 599179"/>
              <a:gd name="connsiteX6-171" fmla="*/ 295275 w 295275"/>
              <a:gd name="connsiteY6-172" fmla="*/ 599179 h 599179"/>
              <a:gd name="connsiteX7-173" fmla="*/ 0 w 295275"/>
              <a:gd name="connsiteY7-174" fmla="*/ 599179 h 599179"/>
              <a:gd name="connsiteX8-175" fmla="*/ 0 w 295275"/>
              <a:gd name="connsiteY8-176" fmla="*/ 303904 h 599179"/>
              <a:gd name="connsiteX9-177" fmla="*/ 5952 w 295275"/>
              <a:gd name="connsiteY9-178" fmla="*/ 269304 h 599179"/>
              <a:gd name="connsiteX10-179" fmla="*/ 204540 w 295275"/>
              <a:gd name="connsiteY10-180" fmla="*/ 547 h 599179"/>
              <a:gd name="connsiteX11-181" fmla="*/ 207995 w 295275"/>
              <a:gd name="connsiteY11-182" fmla="*/ 0 h 599179"/>
              <a:gd name="connsiteX0-183" fmla="*/ 207995 w 295275"/>
              <a:gd name="connsiteY0-184" fmla="*/ 0 h 599179"/>
              <a:gd name="connsiteX1-185" fmla="*/ 218480 w 295275"/>
              <a:gd name="connsiteY1-186" fmla="*/ 17025 h 599179"/>
              <a:gd name="connsiteX2-187" fmla="*/ 263922 w 295275"/>
              <a:gd name="connsiteY2-188" fmla="*/ 59952 h 599179"/>
              <a:gd name="connsiteX3-189" fmla="*/ 275967 w 295275"/>
              <a:gd name="connsiteY3-190" fmla="*/ 66705 h 599179"/>
              <a:gd name="connsiteX4-191" fmla="*/ 152376 w 295275"/>
              <a:gd name="connsiteY4-192" fmla="*/ 303904 h 599179"/>
              <a:gd name="connsiteX5-193" fmla="*/ 295275 w 295275"/>
              <a:gd name="connsiteY5-194" fmla="*/ 303904 h 599179"/>
              <a:gd name="connsiteX6-195" fmla="*/ 295275 w 295275"/>
              <a:gd name="connsiteY6-196" fmla="*/ 599179 h 599179"/>
              <a:gd name="connsiteX7-197" fmla="*/ 0 w 295275"/>
              <a:gd name="connsiteY7-198" fmla="*/ 599179 h 599179"/>
              <a:gd name="connsiteX8-199" fmla="*/ 0 w 295275"/>
              <a:gd name="connsiteY8-200" fmla="*/ 303904 h 599179"/>
              <a:gd name="connsiteX9-201" fmla="*/ 5952 w 295275"/>
              <a:gd name="connsiteY9-202" fmla="*/ 269304 h 599179"/>
              <a:gd name="connsiteX10-203" fmla="*/ 204540 w 295275"/>
              <a:gd name="connsiteY10-204" fmla="*/ 547 h 599179"/>
              <a:gd name="connsiteX11-205" fmla="*/ 207995 w 295275"/>
              <a:gd name="connsiteY11-206" fmla="*/ 0 h 599179"/>
              <a:gd name="connsiteX0-207" fmla="*/ 207995 w 295275"/>
              <a:gd name="connsiteY0-208" fmla="*/ 0 h 599179"/>
              <a:gd name="connsiteX1-209" fmla="*/ 218480 w 295275"/>
              <a:gd name="connsiteY1-210" fmla="*/ 17025 h 599179"/>
              <a:gd name="connsiteX2-211" fmla="*/ 263922 w 295275"/>
              <a:gd name="connsiteY2-212" fmla="*/ 59952 h 599179"/>
              <a:gd name="connsiteX3-213" fmla="*/ 275967 w 295275"/>
              <a:gd name="connsiteY3-214" fmla="*/ 66705 h 599179"/>
              <a:gd name="connsiteX4-215" fmla="*/ 152376 w 295275"/>
              <a:gd name="connsiteY4-216" fmla="*/ 303904 h 599179"/>
              <a:gd name="connsiteX5-217" fmla="*/ 295275 w 295275"/>
              <a:gd name="connsiteY5-218" fmla="*/ 303904 h 599179"/>
              <a:gd name="connsiteX6-219" fmla="*/ 295275 w 295275"/>
              <a:gd name="connsiteY6-220" fmla="*/ 599179 h 599179"/>
              <a:gd name="connsiteX7-221" fmla="*/ 0 w 295275"/>
              <a:gd name="connsiteY7-222" fmla="*/ 599179 h 599179"/>
              <a:gd name="connsiteX8-223" fmla="*/ 0 w 295275"/>
              <a:gd name="connsiteY8-224" fmla="*/ 303904 h 599179"/>
              <a:gd name="connsiteX9-225" fmla="*/ 5952 w 295275"/>
              <a:gd name="connsiteY9-226" fmla="*/ 269304 h 599179"/>
              <a:gd name="connsiteX10-227" fmla="*/ 204540 w 295275"/>
              <a:gd name="connsiteY10-228" fmla="*/ 547 h 599179"/>
              <a:gd name="connsiteX11-229" fmla="*/ 207995 w 295275"/>
              <a:gd name="connsiteY11-230" fmla="*/ 0 h 599179"/>
              <a:gd name="connsiteX0-231" fmla="*/ 207995 w 295275"/>
              <a:gd name="connsiteY0-232" fmla="*/ 0 h 599179"/>
              <a:gd name="connsiteX1-233" fmla="*/ 218480 w 295275"/>
              <a:gd name="connsiteY1-234" fmla="*/ 17025 h 599179"/>
              <a:gd name="connsiteX2-235" fmla="*/ 263922 w 295275"/>
              <a:gd name="connsiteY2-236" fmla="*/ 59952 h 599179"/>
              <a:gd name="connsiteX3-237" fmla="*/ 275967 w 295275"/>
              <a:gd name="connsiteY3-238" fmla="*/ 66705 h 599179"/>
              <a:gd name="connsiteX4-239" fmla="*/ 152376 w 295275"/>
              <a:gd name="connsiteY4-240" fmla="*/ 303904 h 599179"/>
              <a:gd name="connsiteX5-241" fmla="*/ 295275 w 295275"/>
              <a:gd name="connsiteY5-242" fmla="*/ 303904 h 599179"/>
              <a:gd name="connsiteX6-243" fmla="*/ 295275 w 295275"/>
              <a:gd name="connsiteY6-244" fmla="*/ 599179 h 599179"/>
              <a:gd name="connsiteX7-245" fmla="*/ 0 w 295275"/>
              <a:gd name="connsiteY7-246" fmla="*/ 599179 h 599179"/>
              <a:gd name="connsiteX8-247" fmla="*/ 0 w 295275"/>
              <a:gd name="connsiteY8-248" fmla="*/ 303904 h 599179"/>
              <a:gd name="connsiteX9-249" fmla="*/ 204540 w 295275"/>
              <a:gd name="connsiteY9-250" fmla="*/ 547 h 599179"/>
              <a:gd name="connsiteX10-251" fmla="*/ 207995 w 295275"/>
              <a:gd name="connsiteY10-252" fmla="*/ 0 h 599179"/>
              <a:gd name="connsiteX0-253" fmla="*/ 207995 w 295275"/>
              <a:gd name="connsiteY0-254" fmla="*/ 0 h 599179"/>
              <a:gd name="connsiteX1-255" fmla="*/ 218480 w 295275"/>
              <a:gd name="connsiteY1-256" fmla="*/ 17025 h 599179"/>
              <a:gd name="connsiteX2-257" fmla="*/ 263922 w 295275"/>
              <a:gd name="connsiteY2-258" fmla="*/ 59952 h 599179"/>
              <a:gd name="connsiteX3-259" fmla="*/ 275967 w 295275"/>
              <a:gd name="connsiteY3-260" fmla="*/ 66705 h 599179"/>
              <a:gd name="connsiteX4-261" fmla="*/ 152376 w 295275"/>
              <a:gd name="connsiteY4-262" fmla="*/ 303904 h 599179"/>
              <a:gd name="connsiteX5-263" fmla="*/ 295275 w 295275"/>
              <a:gd name="connsiteY5-264" fmla="*/ 303904 h 599179"/>
              <a:gd name="connsiteX6-265" fmla="*/ 295275 w 295275"/>
              <a:gd name="connsiteY6-266" fmla="*/ 599179 h 599179"/>
              <a:gd name="connsiteX7-267" fmla="*/ 0 w 295275"/>
              <a:gd name="connsiteY7-268" fmla="*/ 599179 h 599179"/>
              <a:gd name="connsiteX8-269" fmla="*/ 0 w 295275"/>
              <a:gd name="connsiteY8-270" fmla="*/ 303904 h 599179"/>
              <a:gd name="connsiteX9-271" fmla="*/ 204540 w 295275"/>
              <a:gd name="connsiteY9-272" fmla="*/ 547 h 599179"/>
              <a:gd name="connsiteX10-273" fmla="*/ 207995 w 295275"/>
              <a:gd name="connsiteY10-274" fmla="*/ 0 h 599179"/>
              <a:gd name="connsiteX0-275" fmla="*/ 207995 w 295275"/>
              <a:gd name="connsiteY0-276" fmla="*/ 0 h 599179"/>
              <a:gd name="connsiteX1-277" fmla="*/ 218480 w 295275"/>
              <a:gd name="connsiteY1-278" fmla="*/ 17025 h 599179"/>
              <a:gd name="connsiteX2-279" fmla="*/ 263922 w 295275"/>
              <a:gd name="connsiteY2-280" fmla="*/ 59952 h 599179"/>
              <a:gd name="connsiteX3-281" fmla="*/ 275967 w 295275"/>
              <a:gd name="connsiteY3-282" fmla="*/ 66705 h 599179"/>
              <a:gd name="connsiteX4-283" fmla="*/ 152376 w 295275"/>
              <a:gd name="connsiteY4-284" fmla="*/ 303904 h 599179"/>
              <a:gd name="connsiteX5-285" fmla="*/ 295275 w 295275"/>
              <a:gd name="connsiteY5-286" fmla="*/ 303904 h 599179"/>
              <a:gd name="connsiteX6-287" fmla="*/ 295275 w 295275"/>
              <a:gd name="connsiteY6-288" fmla="*/ 599179 h 599179"/>
              <a:gd name="connsiteX7-289" fmla="*/ 0 w 295275"/>
              <a:gd name="connsiteY7-290" fmla="*/ 599179 h 599179"/>
              <a:gd name="connsiteX8-291" fmla="*/ 0 w 295275"/>
              <a:gd name="connsiteY8-292" fmla="*/ 303904 h 599179"/>
              <a:gd name="connsiteX9-293" fmla="*/ 207995 w 295275"/>
              <a:gd name="connsiteY9-294" fmla="*/ 0 h 599179"/>
              <a:gd name="connsiteX0-295" fmla="*/ 207995 w 295275"/>
              <a:gd name="connsiteY0-296" fmla="*/ 0 h 599179"/>
              <a:gd name="connsiteX1-297" fmla="*/ 218480 w 295275"/>
              <a:gd name="connsiteY1-298" fmla="*/ 17025 h 599179"/>
              <a:gd name="connsiteX2-299" fmla="*/ 263922 w 295275"/>
              <a:gd name="connsiteY2-300" fmla="*/ 59952 h 599179"/>
              <a:gd name="connsiteX3-301" fmla="*/ 275967 w 295275"/>
              <a:gd name="connsiteY3-302" fmla="*/ 66705 h 599179"/>
              <a:gd name="connsiteX4-303" fmla="*/ 152376 w 295275"/>
              <a:gd name="connsiteY4-304" fmla="*/ 303904 h 599179"/>
              <a:gd name="connsiteX5-305" fmla="*/ 295275 w 295275"/>
              <a:gd name="connsiteY5-306" fmla="*/ 303904 h 599179"/>
              <a:gd name="connsiteX6-307" fmla="*/ 295275 w 295275"/>
              <a:gd name="connsiteY6-308" fmla="*/ 599179 h 599179"/>
              <a:gd name="connsiteX7-309" fmla="*/ 0 w 295275"/>
              <a:gd name="connsiteY7-310" fmla="*/ 599179 h 599179"/>
              <a:gd name="connsiteX8-311" fmla="*/ 0 w 295275"/>
              <a:gd name="connsiteY8-312" fmla="*/ 303904 h 599179"/>
              <a:gd name="connsiteX9-313" fmla="*/ 207995 w 295275"/>
              <a:gd name="connsiteY9-314" fmla="*/ 0 h 599179"/>
              <a:gd name="connsiteX0-315" fmla="*/ 207995 w 295275"/>
              <a:gd name="connsiteY0-316" fmla="*/ 0 h 599179"/>
              <a:gd name="connsiteX1-317" fmla="*/ 218480 w 295275"/>
              <a:gd name="connsiteY1-318" fmla="*/ 17025 h 599179"/>
              <a:gd name="connsiteX2-319" fmla="*/ 263922 w 295275"/>
              <a:gd name="connsiteY2-320" fmla="*/ 59952 h 599179"/>
              <a:gd name="connsiteX3-321" fmla="*/ 275967 w 295275"/>
              <a:gd name="connsiteY3-322" fmla="*/ 66705 h 599179"/>
              <a:gd name="connsiteX4-323" fmla="*/ 152376 w 295275"/>
              <a:gd name="connsiteY4-324" fmla="*/ 303904 h 599179"/>
              <a:gd name="connsiteX5-325" fmla="*/ 295275 w 295275"/>
              <a:gd name="connsiteY5-326" fmla="*/ 303904 h 599179"/>
              <a:gd name="connsiteX6-327" fmla="*/ 295275 w 295275"/>
              <a:gd name="connsiteY6-328" fmla="*/ 599179 h 599179"/>
              <a:gd name="connsiteX7-329" fmla="*/ 0 w 295275"/>
              <a:gd name="connsiteY7-330" fmla="*/ 599179 h 599179"/>
              <a:gd name="connsiteX8-331" fmla="*/ 0 w 295275"/>
              <a:gd name="connsiteY8-332" fmla="*/ 303904 h 599179"/>
              <a:gd name="connsiteX9-333" fmla="*/ 207995 w 295275"/>
              <a:gd name="connsiteY9-334" fmla="*/ 0 h 599179"/>
              <a:gd name="connsiteX0-335" fmla="*/ 207995 w 295275"/>
              <a:gd name="connsiteY0-336" fmla="*/ 0 h 599179"/>
              <a:gd name="connsiteX1-337" fmla="*/ 218480 w 295275"/>
              <a:gd name="connsiteY1-338" fmla="*/ 17025 h 599179"/>
              <a:gd name="connsiteX2-339" fmla="*/ 263922 w 295275"/>
              <a:gd name="connsiteY2-340" fmla="*/ 59952 h 599179"/>
              <a:gd name="connsiteX3-341" fmla="*/ 275967 w 295275"/>
              <a:gd name="connsiteY3-342" fmla="*/ 66705 h 599179"/>
              <a:gd name="connsiteX4-343" fmla="*/ 152376 w 295275"/>
              <a:gd name="connsiteY4-344" fmla="*/ 303904 h 599179"/>
              <a:gd name="connsiteX5-345" fmla="*/ 295275 w 295275"/>
              <a:gd name="connsiteY5-346" fmla="*/ 303904 h 599179"/>
              <a:gd name="connsiteX6-347" fmla="*/ 295275 w 295275"/>
              <a:gd name="connsiteY6-348" fmla="*/ 599179 h 599179"/>
              <a:gd name="connsiteX7-349" fmla="*/ 0 w 295275"/>
              <a:gd name="connsiteY7-350" fmla="*/ 599179 h 599179"/>
              <a:gd name="connsiteX8-351" fmla="*/ 0 w 295275"/>
              <a:gd name="connsiteY8-352" fmla="*/ 303904 h 599179"/>
              <a:gd name="connsiteX9-353" fmla="*/ 207995 w 295275"/>
              <a:gd name="connsiteY9-354" fmla="*/ 0 h 599179"/>
              <a:gd name="connsiteX0-355" fmla="*/ 207995 w 295275"/>
              <a:gd name="connsiteY0-356" fmla="*/ 0 h 599179"/>
              <a:gd name="connsiteX1-357" fmla="*/ 218480 w 295275"/>
              <a:gd name="connsiteY1-358" fmla="*/ 17025 h 599179"/>
              <a:gd name="connsiteX2-359" fmla="*/ 263922 w 295275"/>
              <a:gd name="connsiteY2-360" fmla="*/ 59952 h 599179"/>
              <a:gd name="connsiteX3-361" fmla="*/ 275967 w 295275"/>
              <a:gd name="connsiteY3-362" fmla="*/ 66705 h 599179"/>
              <a:gd name="connsiteX4-363" fmla="*/ 152376 w 295275"/>
              <a:gd name="connsiteY4-364" fmla="*/ 303904 h 599179"/>
              <a:gd name="connsiteX5-365" fmla="*/ 295275 w 295275"/>
              <a:gd name="connsiteY5-366" fmla="*/ 303904 h 599179"/>
              <a:gd name="connsiteX6-367" fmla="*/ 295275 w 295275"/>
              <a:gd name="connsiteY6-368" fmla="*/ 599179 h 599179"/>
              <a:gd name="connsiteX7-369" fmla="*/ 0 w 295275"/>
              <a:gd name="connsiteY7-370" fmla="*/ 599179 h 599179"/>
              <a:gd name="connsiteX8-371" fmla="*/ 0 w 295275"/>
              <a:gd name="connsiteY8-372" fmla="*/ 303904 h 599179"/>
              <a:gd name="connsiteX9-373" fmla="*/ 207995 w 295275"/>
              <a:gd name="connsiteY9-374" fmla="*/ 0 h 599179"/>
              <a:gd name="connsiteX0-375" fmla="*/ 207995 w 295275"/>
              <a:gd name="connsiteY0-376" fmla="*/ 0 h 599179"/>
              <a:gd name="connsiteX1-377" fmla="*/ 218480 w 295275"/>
              <a:gd name="connsiteY1-378" fmla="*/ 17025 h 599179"/>
              <a:gd name="connsiteX2-379" fmla="*/ 263922 w 295275"/>
              <a:gd name="connsiteY2-380" fmla="*/ 59952 h 599179"/>
              <a:gd name="connsiteX3-381" fmla="*/ 275967 w 295275"/>
              <a:gd name="connsiteY3-382" fmla="*/ 66705 h 599179"/>
              <a:gd name="connsiteX4-383" fmla="*/ 152376 w 295275"/>
              <a:gd name="connsiteY4-384" fmla="*/ 303904 h 599179"/>
              <a:gd name="connsiteX5-385" fmla="*/ 295275 w 295275"/>
              <a:gd name="connsiteY5-386" fmla="*/ 303904 h 599179"/>
              <a:gd name="connsiteX6-387" fmla="*/ 295275 w 295275"/>
              <a:gd name="connsiteY6-388" fmla="*/ 599179 h 599179"/>
              <a:gd name="connsiteX7-389" fmla="*/ 0 w 295275"/>
              <a:gd name="connsiteY7-390" fmla="*/ 599179 h 599179"/>
              <a:gd name="connsiteX8-391" fmla="*/ 0 w 295275"/>
              <a:gd name="connsiteY8-392" fmla="*/ 303904 h 599179"/>
              <a:gd name="connsiteX9-393" fmla="*/ 207995 w 295275"/>
              <a:gd name="connsiteY9-394" fmla="*/ 0 h 599179"/>
              <a:gd name="connsiteX0-395" fmla="*/ 207995 w 295275"/>
              <a:gd name="connsiteY0-396" fmla="*/ 0 h 599179"/>
              <a:gd name="connsiteX1-397" fmla="*/ 218480 w 295275"/>
              <a:gd name="connsiteY1-398" fmla="*/ 17025 h 599179"/>
              <a:gd name="connsiteX2-399" fmla="*/ 263922 w 295275"/>
              <a:gd name="connsiteY2-400" fmla="*/ 59952 h 599179"/>
              <a:gd name="connsiteX3-401" fmla="*/ 275967 w 295275"/>
              <a:gd name="connsiteY3-402" fmla="*/ 66705 h 599179"/>
              <a:gd name="connsiteX4-403" fmla="*/ 152376 w 295275"/>
              <a:gd name="connsiteY4-404" fmla="*/ 303904 h 599179"/>
              <a:gd name="connsiteX5-405" fmla="*/ 295275 w 295275"/>
              <a:gd name="connsiteY5-406" fmla="*/ 303904 h 599179"/>
              <a:gd name="connsiteX6-407" fmla="*/ 295275 w 295275"/>
              <a:gd name="connsiteY6-408" fmla="*/ 599179 h 599179"/>
              <a:gd name="connsiteX7-409" fmla="*/ 0 w 295275"/>
              <a:gd name="connsiteY7-410" fmla="*/ 599179 h 599179"/>
              <a:gd name="connsiteX8-411" fmla="*/ 0 w 295275"/>
              <a:gd name="connsiteY8-412" fmla="*/ 303904 h 599179"/>
              <a:gd name="connsiteX9-413" fmla="*/ 207995 w 295275"/>
              <a:gd name="connsiteY9-414" fmla="*/ 0 h 599179"/>
              <a:gd name="connsiteX0-415" fmla="*/ 207995 w 295275"/>
              <a:gd name="connsiteY0-416" fmla="*/ 0 h 599179"/>
              <a:gd name="connsiteX1-417" fmla="*/ 218480 w 295275"/>
              <a:gd name="connsiteY1-418" fmla="*/ 17025 h 599179"/>
              <a:gd name="connsiteX2-419" fmla="*/ 263922 w 295275"/>
              <a:gd name="connsiteY2-420" fmla="*/ 59952 h 599179"/>
              <a:gd name="connsiteX3-421" fmla="*/ 275967 w 295275"/>
              <a:gd name="connsiteY3-422" fmla="*/ 66705 h 599179"/>
              <a:gd name="connsiteX4-423" fmla="*/ 152376 w 295275"/>
              <a:gd name="connsiteY4-424" fmla="*/ 303904 h 599179"/>
              <a:gd name="connsiteX5-425" fmla="*/ 295275 w 295275"/>
              <a:gd name="connsiteY5-426" fmla="*/ 303904 h 599179"/>
              <a:gd name="connsiteX6-427" fmla="*/ 295275 w 295275"/>
              <a:gd name="connsiteY6-428" fmla="*/ 599179 h 599179"/>
              <a:gd name="connsiteX7-429" fmla="*/ 0 w 295275"/>
              <a:gd name="connsiteY7-430" fmla="*/ 599179 h 599179"/>
              <a:gd name="connsiteX8-431" fmla="*/ 0 w 295275"/>
              <a:gd name="connsiteY8-432" fmla="*/ 334942 h 599179"/>
              <a:gd name="connsiteX9-433" fmla="*/ 207995 w 295275"/>
              <a:gd name="connsiteY9-434" fmla="*/ 0 h 599179"/>
              <a:gd name="connsiteX0-435" fmla="*/ 207995 w 295275"/>
              <a:gd name="connsiteY0-436" fmla="*/ 0 h 599179"/>
              <a:gd name="connsiteX1-437" fmla="*/ 218480 w 295275"/>
              <a:gd name="connsiteY1-438" fmla="*/ 17025 h 599179"/>
              <a:gd name="connsiteX2-439" fmla="*/ 263922 w 295275"/>
              <a:gd name="connsiteY2-440" fmla="*/ 59952 h 599179"/>
              <a:gd name="connsiteX3-441" fmla="*/ 275967 w 295275"/>
              <a:gd name="connsiteY3-442" fmla="*/ 66705 h 599179"/>
              <a:gd name="connsiteX4-443" fmla="*/ 152376 w 295275"/>
              <a:gd name="connsiteY4-444" fmla="*/ 303904 h 599179"/>
              <a:gd name="connsiteX5-445" fmla="*/ 295275 w 295275"/>
              <a:gd name="connsiteY5-446" fmla="*/ 303904 h 599179"/>
              <a:gd name="connsiteX6-447" fmla="*/ 295275 w 295275"/>
              <a:gd name="connsiteY6-448" fmla="*/ 599179 h 599179"/>
              <a:gd name="connsiteX7-449" fmla="*/ 0 w 295275"/>
              <a:gd name="connsiteY7-450" fmla="*/ 599179 h 599179"/>
              <a:gd name="connsiteX8-451" fmla="*/ 0 w 295275"/>
              <a:gd name="connsiteY8-452" fmla="*/ 334942 h 599179"/>
              <a:gd name="connsiteX9-453" fmla="*/ 207995 w 295275"/>
              <a:gd name="connsiteY9-454" fmla="*/ 0 h 599179"/>
              <a:gd name="connsiteX0-455" fmla="*/ 207995 w 295275"/>
              <a:gd name="connsiteY0-456" fmla="*/ 0 h 599179"/>
              <a:gd name="connsiteX1-457" fmla="*/ 218480 w 295275"/>
              <a:gd name="connsiteY1-458" fmla="*/ 17025 h 599179"/>
              <a:gd name="connsiteX2-459" fmla="*/ 263922 w 295275"/>
              <a:gd name="connsiteY2-460" fmla="*/ 59952 h 599179"/>
              <a:gd name="connsiteX3-461" fmla="*/ 275967 w 295275"/>
              <a:gd name="connsiteY3-462" fmla="*/ 66705 h 599179"/>
              <a:gd name="connsiteX4-463" fmla="*/ 152376 w 295275"/>
              <a:gd name="connsiteY4-464" fmla="*/ 303904 h 599179"/>
              <a:gd name="connsiteX5-465" fmla="*/ 295275 w 295275"/>
              <a:gd name="connsiteY5-466" fmla="*/ 303904 h 599179"/>
              <a:gd name="connsiteX6-467" fmla="*/ 295275 w 295275"/>
              <a:gd name="connsiteY6-468" fmla="*/ 599179 h 599179"/>
              <a:gd name="connsiteX7-469" fmla="*/ 0 w 295275"/>
              <a:gd name="connsiteY7-470" fmla="*/ 599179 h 599179"/>
              <a:gd name="connsiteX8-471" fmla="*/ 0 w 295275"/>
              <a:gd name="connsiteY8-472" fmla="*/ 334942 h 599179"/>
              <a:gd name="connsiteX9-473" fmla="*/ 207995 w 295275"/>
              <a:gd name="connsiteY9-474" fmla="*/ 0 h 59917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95275" h="599179">
                <a:moveTo>
                  <a:pt x="207995" y="0"/>
                </a:moveTo>
                <a:lnTo>
                  <a:pt x="218480" y="17025"/>
                </a:lnTo>
                <a:cubicBezTo>
                  <a:pt x="231034" y="32364"/>
                  <a:pt x="246314" y="46986"/>
                  <a:pt x="263922" y="59952"/>
                </a:cubicBezTo>
                <a:lnTo>
                  <a:pt x="275967" y="66705"/>
                </a:lnTo>
                <a:cubicBezTo>
                  <a:pt x="274744" y="66607"/>
                  <a:pt x="166924" y="148026"/>
                  <a:pt x="152376" y="303904"/>
                </a:cubicBezTo>
                <a:lnTo>
                  <a:pt x="295275" y="303904"/>
                </a:lnTo>
                <a:lnTo>
                  <a:pt x="295275" y="599179"/>
                </a:lnTo>
                <a:lnTo>
                  <a:pt x="0" y="599179"/>
                </a:lnTo>
                <a:lnTo>
                  <a:pt x="0" y="334942"/>
                </a:lnTo>
                <a:cubicBezTo>
                  <a:pt x="10368" y="113589"/>
                  <a:pt x="207637" y="2353"/>
                  <a:pt x="207995" y="0"/>
                </a:cubicBezTo>
                <a:close/>
              </a:path>
            </a:pathLst>
          </a:custGeom>
          <a:noFill/>
          <a:ln w="38100" cap="rnd">
            <a:solidFill>
              <a:schemeClr val="accent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</a:endParaRPr>
          </a:p>
        </p:txBody>
      </p:sp>
      <p:sp>
        <p:nvSpPr>
          <p:cNvPr id="7" name="任意多边形: 形状 12"/>
          <p:cNvSpPr>
            <a:spLocks noChangeAspect="1"/>
          </p:cNvSpPr>
          <p:nvPr>
            <p:custDataLst>
              <p:tags r:id="rId8"/>
            </p:custDataLst>
          </p:nvPr>
        </p:nvSpPr>
        <p:spPr>
          <a:xfrm rot="10800000">
            <a:off x="10834370" y="699135"/>
            <a:ext cx="281940" cy="572135"/>
          </a:xfrm>
          <a:custGeom>
            <a:avLst/>
            <a:gdLst>
              <a:gd name="connsiteX0" fmla="*/ 207995 w 295275"/>
              <a:gd name="connsiteY0" fmla="*/ 0 h 599179"/>
              <a:gd name="connsiteX1" fmla="*/ 218480 w 295275"/>
              <a:gd name="connsiteY1" fmla="*/ 17025 h 599179"/>
              <a:gd name="connsiteX2" fmla="*/ 263922 w 295275"/>
              <a:gd name="connsiteY2" fmla="*/ 59952 h 599179"/>
              <a:gd name="connsiteX3" fmla="*/ 275967 w 295275"/>
              <a:gd name="connsiteY3" fmla="*/ 66705 h 599179"/>
              <a:gd name="connsiteX4" fmla="*/ 258864 w 295275"/>
              <a:gd name="connsiteY4" fmla="*/ 77309 h 599179"/>
              <a:gd name="connsiteX5" fmla="*/ 164932 w 295275"/>
              <a:gd name="connsiteY5" fmla="*/ 229252 h 599179"/>
              <a:gd name="connsiteX6" fmla="*/ 145322 w 295275"/>
              <a:gd name="connsiteY6" fmla="*/ 303904 h 599179"/>
              <a:gd name="connsiteX7" fmla="*/ 295275 w 295275"/>
              <a:gd name="connsiteY7" fmla="*/ 303904 h 599179"/>
              <a:gd name="connsiteX8" fmla="*/ 295275 w 295275"/>
              <a:gd name="connsiteY8" fmla="*/ 599179 h 599179"/>
              <a:gd name="connsiteX9" fmla="*/ 0 w 295275"/>
              <a:gd name="connsiteY9" fmla="*/ 599179 h 599179"/>
              <a:gd name="connsiteX10" fmla="*/ 0 w 295275"/>
              <a:gd name="connsiteY10" fmla="*/ 303904 h 599179"/>
              <a:gd name="connsiteX11" fmla="*/ 5952 w 295275"/>
              <a:gd name="connsiteY11" fmla="*/ 269304 h 599179"/>
              <a:gd name="connsiteX12" fmla="*/ 204540 w 295275"/>
              <a:gd name="connsiteY12" fmla="*/ 547 h 599179"/>
              <a:gd name="connsiteX0-1" fmla="*/ 207995 w 295275"/>
              <a:gd name="connsiteY0-2" fmla="*/ 0 h 599179"/>
              <a:gd name="connsiteX1-3" fmla="*/ 218480 w 295275"/>
              <a:gd name="connsiteY1-4" fmla="*/ 17025 h 599179"/>
              <a:gd name="connsiteX2-5" fmla="*/ 263922 w 295275"/>
              <a:gd name="connsiteY2-6" fmla="*/ 59952 h 599179"/>
              <a:gd name="connsiteX3-7" fmla="*/ 275967 w 295275"/>
              <a:gd name="connsiteY3-8" fmla="*/ 66705 h 599179"/>
              <a:gd name="connsiteX4-9" fmla="*/ 258864 w 295275"/>
              <a:gd name="connsiteY4-10" fmla="*/ 77309 h 599179"/>
              <a:gd name="connsiteX5-11" fmla="*/ 164932 w 295275"/>
              <a:gd name="connsiteY5-12" fmla="*/ 229252 h 599179"/>
              <a:gd name="connsiteX6-13" fmla="*/ 152376 w 295275"/>
              <a:gd name="connsiteY6-14" fmla="*/ 303904 h 599179"/>
              <a:gd name="connsiteX7-15" fmla="*/ 295275 w 295275"/>
              <a:gd name="connsiteY7-16" fmla="*/ 303904 h 599179"/>
              <a:gd name="connsiteX8-17" fmla="*/ 295275 w 295275"/>
              <a:gd name="connsiteY8-18" fmla="*/ 599179 h 599179"/>
              <a:gd name="connsiteX9-19" fmla="*/ 0 w 295275"/>
              <a:gd name="connsiteY9-20" fmla="*/ 599179 h 599179"/>
              <a:gd name="connsiteX10-21" fmla="*/ 0 w 295275"/>
              <a:gd name="connsiteY10-22" fmla="*/ 303904 h 599179"/>
              <a:gd name="connsiteX11-23" fmla="*/ 5952 w 295275"/>
              <a:gd name="connsiteY11-24" fmla="*/ 269304 h 599179"/>
              <a:gd name="connsiteX12-25" fmla="*/ 204540 w 295275"/>
              <a:gd name="connsiteY12-26" fmla="*/ 547 h 599179"/>
              <a:gd name="connsiteX13" fmla="*/ 207995 w 295275"/>
              <a:gd name="connsiteY13" fmla="*/ 0 h 599179"/>
              <a:gd name="connsiteX0-27" fmla="*/ 207995 w 295275"/>
              <a:gd name="connsiteY0-28" fmla="*/ 0 h 599179"/>
              <a:gd name="connsiteX1-29" fmla="*/ 218480 w 295275"/>
              <a:gd name="connsiteY1-30" fmla="*/ 17025 h 599179"/>
              <a:gd name="connsiteX2-31" fmla="*/ 263922 w 295275"/>
              <a:gd name="connsiteY2-32" fmla="*/ 59952 h 599179"/>
              <a:gd name="connsiteX3-33" fmla="*/ 275967 w 295275"/>
              <a:gd name="connsiteY3-34" fmla="*/ 66705 h 599179"/>
              <a:gd name="connsiteX4-35" fmla="*/ 258864 w 295275"/>
              <a:gd name="connsiteY4-36" fmla="*/ 77309 h 599179"/>
              <a:gd name="connsiteX5-37" fmla="*/ 164932 w 295275"/>
              <a:gd name="connsiteY5-38" fmla="*/ 229252 h 599179"/>
              <a:gd name="connsiteX6-39" fmla="*/ 152376 w 295275"/>
              <a:gd name="connsiteY6-40" fmla="*/ 303904 h 599179"/>
              <a:gd name="connsiteX7-41" fmla="*/ 295275 w 295275"/>
              <a:gd name="connsiteY7-42" fmla="*/ 303904 h 599179"/>
              <a:gd name="connsiteX8-43" fmla="*/ 295275 w 295275"/>
              <a:gd name="connsiteY8-44" fmla="*/ 599179 h 599179"/>
              <a:gd name="connsiteX9-45" fmla="*/ 0 w 295275"/>
              <a:gd name="connsiteY9-46" fmla="*/ 599179 h 599179"/>
              <a:gd name="connsiteX10-47" fmla="*/ 0 w 295275"/>
              <a:gd name="connsiteY10-48" fmla="*/ 303904 h 599179"/>
              <a:gd name="connsiteX11-49" fmla="*/ 5952 w 295275"/>
              <a:gd name="connsiteY11-50" fmla="*/ 269304 h 599179"/>
              <a:gd name="connsiteX12-51" fmla="*/ 204540 w 295275"/>
              <a:gd name="connsiteY12-52" fmla="*/ 547 h 599179"/>
              <a:gd name="connsiteX13-53" fmla="*/ 207995 w 295275"/>
              <a:gd name="connsiteY13-54" fmla="*/ 0 h 599179"/>
              <a:gd name="connsiteX0-55" fmla="*/ 207995 w 295275"/>
              <a:gd name="connsiteY0-56" fmla="*/ 0 h 599179"/>
              <a:gd name="connsiteX1-57" fmla="*/ 218480 w 295275"/>
              <a:gd name="connsiteY1-58" fmla="*/ 17025 h 599179"/>
              <a:gd name="connsiteX2-59" fmla="*/ 263922 w 295275"/>
              <a:gd name="connsiteY2-60" fmla="*/ 59952 h 599179"/>
              <a:gd name="connsiteX3-61" fmla="*/ 275967 w 295275"/>
              <a:gd name="connsiteY3-62" fmla="*/ 66705 h 599179"/>
              <a:gd name="connsiteX4-63" fmla="*/ 258864 w 295275"/>
              <a:gd name="connsiteY4-64" fmla="*/ 77309 h 599179"/>
              <a:gd name="connsiteX5-65" fmla="*/ 164932 w 295275"/>
              <a:gd name="connsiteY5-66" fmla="*/ 229252 h 599179"/>
              <a:gd name="connsiteX6-67" fmla="*/ 152376 w 295275"/>
              <a:gd name="connsiteY6-68" fmla="*/ 303904 h 599179"/>
              <a:gd name="connsiteX7-69" fmla="*/ 295275 w 295275"/>
              <a:gd name="connsiteY7-70" fmla="*/ 303904 h 599179"/>
              <a:gd name="connsiteX8-71" fmla="*/ 295275 w 295275"/>
              <a:gd name="connsiteY8-72" fmla="*/ 599179 h 599179"/>
              <a:gd name="connsiteX9-73" fmla="*/ 0 w 295275"/>
              <a:gd name="connsiteY9-74" fmla="*/ 599179 h 599179"/>
              <a:gd name="connsiteX10-75" fmla="*/ 0 w 295275"/>
              <a:gd name="connsiteY10-76" fmla="*/ 303904 h 599179"/>
              <a:gd name="connsiteX11-77" fmla="*/ 5952 w 295275"/>
              <a:gd name="connsiteY11-78" fmla="*/ 269304 h 599179"/>
              <a:gd name="connsiteX12-79" fmla="*/ 204540 w 295275"/>
              <a:gd name="connsiteY12-80" fmla="*/ 547 h 599179"/>
              <a:gd name="connsiteX13-81" fmla="*/ 207995 w 295275"/>
              <a:gd name="connsiteY13-82" fmla="*/ 0 h 599179"/>
              <a:gd name="connsiteX0-83" fmla="*/ 207995 w 295275"/>
              <a:gd name="connsiteY0-84" fmla="*/ 0 h 599179"/>
              <a:gd name="connsiteX1-85" fmla="*/ 218480 w 295275"/>
              <a:gd name="connsiteY1-86" fmla="*/ 17025 h 599179"/>
              <a:gd name="connsiteX2-87" fmla="*/ 263922 w 295275"/>
              <a:gd name="connsiteY2-88" fmla="*/ 59952 h 599179"/>
              <a:gd name="connsiteX3-89" fmla="*/ 275967 w 295275"/>
              <a:gd name="connsiteY3-90" fmla="*/ 66705 h 599179"/>
              <a:gd name="connsiteX4-91" fmla="*/ 258864 w 295275"/>
              <a:gd name="connsiteY4-92" fmla="*/ 77309 h 599179"/>
              <a:gd name="connsiteX5-93" fmla="*/ 152376 w 295275"/>
              <a:gd name="connsiteY5-94" fmla="*/ 303904 h 599179"/>
              <a:gd name="connsiteX6-95" fmla="*/ 295275 w 295275"/>
              <a:gd name="connsiteY6-96" fmla="*/ 303904 h 599179"/>
              <a:gd name="connsiteX7-97" fmla="*/ 295275 w 295275"/>
              <a:gd name="connsiteY7-98" fmla="*/ 599179 h 599179"/>
              <a:gd name="connsiteX8-99" fmla="*/ 0 w 295275"/>
              <a:gd name="connsiteY8-100" fmla="*/ 599179 h 599179"/>
              <a:gd name="connsiteX9-101" fmla="*/ 0 w 295275"/>
              <a:gd name="connsiteY9-102" fmla="*/ 303904 h 599179"/>
              <a:gd name="connsiteX10-103" fmla="*/ 5952 w 295275"/>
              <a:gd name="connsiteY10-104" fmla="*/ 269304 h 599179"/>
              <a:gd name="connsiteX11-105" fmla="*/ 204540 w 295275"/>
              <a:gd name="connsiteY11-106" fmla="*/ 547 h 599179"/>
              <a:gd name="connsiteX12-107" fmla="*/ 207995 w 295275"/>
              <a:gd name="connsiteY12-108" fmla="*/ 0 h 599179"/>
              <a:gd name="connsiteX0-109" fmla="*/ 207995 w 295275"/>
              <a:gd name="connsiteY0-110" fmla="*/ 0 h 599179"/>
              <a:gd name="connsiteX1-111" fmla="*/ 218480 w 295275"/>
              <a:gd name="connsiteY1-112" fmla="*/ 17025 h 599179"/>
              <a:gd name="connsiteX2-113" fmla="*/ 263922 w 295275"/>
              <a:gd name="connsiteY2-114" fmla="*/ 59952 h 599179"/>
              <a:gd name="connsiteX3-115" fmla="*/ 275967 w 295275"/>
              <a:gd name="connsiteY3-116" fmla="*/ 66705 h 599179"/>
              <a:gd name="connsiteX4-117" fmla="*/ 258864 w 295275"/>
              <a:gd name="connsiteY4-118" fmla="*/ 77309 h 599179"/>
              <a:gd name="connsiteX5-119" fmla="*/ 152376 w 295275"/>
              <a:gd name="connsiteY5-120" fmla="*/ 303904 h 599179"/>
              <a:gd name="connsiteX6-121" fmla="*/ 295275 w 295275"/>
              <a:gd name="connsiteY6-122" fmla="*/ 303904 h 599179"/>
              <a:gd name="connsiteX7-123" fmla="*/ 295275 w 295275"/>
              <a:gd name="connsiteY7-124" fmla="*/ 599179 h 599179"/>
              <a:gd name="connsiteX8-125" fmla="*/ 0 w 295275"/>
              <a:gd name="connsiteY8-126" fmla="*/ 599179 h 599179"/>
              <a:gd name="connsiteX9-127" fmla="*/ 0 w 295275"/>
              <a:gd name="connsiteY9-128" fmla="*/ 303904 h 599179"/>
              <a:gd name="connsiteX10-129" fmla="*/ 5952 w 295275"/>
              <a:gd name="connsiteY10-130" fmla="*/ 269304 h 599179"/>
              <a:gd name="connsiteX11-131" fmla="*/ 204540 w 295275"/>
              <a:gd name="connsiteY11-132" fmla="*/ 547 h 599179"/>
              <a:gd name="connsiteX12-133" fmla="*/ 207995 w 295275"/>
              <a:gd name="connsiteY12-134" fmla="*/ 0 h 599179"/>
              <a:gd name="connsiteX0-135" fmla="*/ 207995 w 295275"/>
              <a:gd name="connsiteY0-136" fmla="*/ 0 h 599179"/>
              <a:gd name="connsiteX1-137" fmla="*/ 218480 w 295275"/>
              <a:gd name="connsiteY1-138" fmla="*/ 17025 h 599179"/>
              <a:gd name="connsiteX2-139" fmla="*/ 263922 w 295275"/>
              <a:gd name="connsiteY2-140" fmla="*/ 59952 h 599179"/>
              <a:gd name="connsiteX3-141" fmla="*/ 275967 w 295275"/>
              <a:gd name="connsiteY3-142" fmla="*/ 66705 h 599179"/>
              <a:gd name="connsiteX4-143" fmla="*/ 152376 w 295275"/>
              <a:gd name="connsiteY4-144" fmla="*/ 303904 h 599179"/>
              <a:gd name="connsiteX5-145" fmla="*/ 295275 w 295275"/>
              <a:gd name="connsiteY5-146" fmla="*/ 303904 h 599179"/>
              <a:gd name="connsiteX6-147" fmla="*/ 295275 w 295275"/>
              <a:gd name="connsiteY6-148" fmla="*/ 599179 h 599179"/>
              <a:gd name="connsiteX7-149" fmla="*/ 0 w 295275"/>
              <a:gd name="connsiteY7-150" fmla="*/ 599179 h 599179"/>
              <a:gd name="connsiteX8-151" fmla="*/ 0 w 295275"/>
              <a:gd name="connsiteY8-152" fmla="*/ 303904 h 599179"/>
              <a:gd name="connsiteX9-153" fmla="*/ 5952 w 295275"/>
              <a:gd name="connsiteY9-154" fmla="*/ 269304 h 599179"/>
              <a:gd name="connsiteX10-155" fmla="*/ 204540 w 295275"/>
              <a:gd name="connsiteY10-156" fmla="*/ 547 h 599179"/>
              <a:gd name="connsiteX11-157" fmla="*/ 207995 w 295275"/>
              <a:gd name="connsiteY11-158" fmla="*/ 0 h 599179"/>
              <a:gd name="connsiteX0-159" fmla="*/ 207995 w 295275"/>
              <a:gd name="connsiteY0-160" fmla="*/ 0 h 599179"/>
              <a:gd name="connsiteX1-161" fmla="*/ 218480 w 295275"/>
              <a:gd name="connsiteY1-162" fmla="*/ 17025 h 599179"/>
              <a:gd name="connsiteX2-163" fmla="*/ 263922 w 295275"/>
              <a:gd name="connsiteY2-164" fmla="*/ 59952 h 599179"/>
              <a:gd name="connsiteX3-165" fmla="*/ 275967 w 295275"/>
              <a:gd name="connsiteY3-166" fmla="*/ 66705 h 599179"/>
              <a:gd name="connsiteX4-167" fmla="*/ 152376 w 295275"/>
              <a:gd name="connsiteY4-168" fmla="*/ 303904 h 599179"/>
              <a:gd name="connsiteX5-169" fmla="*/ 295275 w 295275"/>
              <a:gd name="connsiteY5-170" fmla="*/ 303904 h 599179"/>
              <a:gd name="connsiteX6-171" fmla="*/ 295275 w 295275"/>
              <a:gd name="connsiteY6-172" fmla="*/ 599179 h 599179"/>
              <a:gd name="connsiteX7-173" fmla="*/ 0 w 295275"/>
              <a:gd name="connsiteY7-174" fmla="*/ 599179 h 599179"/>
              <a:gd name="connsiteX8-175" fmla="*/ 0 w 295275"/>
              <a:gd name="connsiteY8-176" fmla="*/ 303904 h 599179"/>
              <a:gd name="connsiteX9-177" fmla="*/ 5952 w 295275"/>
              <a:gd name="connsiteY9-178" fmla="*/ 269304 h 599179"/>
              <a:gd name="connsiteX10-179" fmla="*/ 204540 w 295275"/>
              <a:gd name="connsiteY10-180" fmla="*/ 547 h 599179"/>
              <a:gd name="connsiteX11-181" fmla="*/ 207995 w 295275"/>
              <a:gd name="connsiteY11-182" fmla="*/ 0 h 599179"/>
              <a:gd name="connsiteX0-183" fmla="*/ 207995 w 295275"/>
              <a:gd name="connsiteY0-184" fmla="*/ 0 h 599179"/>
              <a:gd name="connsiteX1-185" fmla="*/ 218480 w 295275"/>
              <a:gd name="connsiteY1-186" fmla="*/ 17025 h 599179"/>
              <a:gd name="connsiteX2-187" fmla="*/ 263922 w 295275"/>
              <a:gd name="connsiteY2-188" fmla="*/ 59952 h 599179"/>
              <a:gd name="connsiteX3-189" fmla="*/ 275967 w 295275"/>
              <a:gd name="connsiteY3-190" fmla="*/ 66705 h 599179"/>
              <a:gd name="connsiteX4-191" fmla="*/ 152376 w 295275"/>
              <a:gd name="connsiteY4-192" fmla="*/ 303904 h 599179"/>
              <a:gd name="connsiteX5-193" fmla="*/ 295275 w 295275"/>
              <a:gd name="connsiteY5-194" fmla="*/ 303904 h 599179"/>
              <a:gd name="connsiteX6-195" fmla="*/ 295275 w 295275"/>
              <a:gd name="connsiteY6-196" fmla="*/ 599179 h 599179"/>
              <a:gd name="connsiteX7-197" fmla="*/ 0 w 295275"/>
              <a:gd name="connsiteY7-198" fmla="*/ 599179 h 599179"/>
              <a:gd name="connsiteX8-199" fmla="*/ 0 w 295275"/>
              <a:gd name="connsiteY8-200" fmla="*/ 303904 h 599179"/>
              <a:gd name="connsiteX9-201" fmla="*/ 5952 w 295275"/>
              <a:gd name="connsiteY9-202" fmla="*/ 269304 h 599179"/>
              <a:gd name="connsiteX10-203" fmla="*/ 204540 w 295275"/>
              <a:gd name="connsiteY10-204" fmla="*/ 547 h 599179"/>
              <a:gd name="connsiteX11-205" fmla="*/ 207995 w 295275"/>
              <a:gd name="connsiteY11-206" fmla="*/ 0 h 599179"/>
              <a:gd name="connsiteX0-207" fmla="*/ 207995 w 295275"/>
              <a:gd name="connsiteY0-208" fmla="*/ 0 h 599179"/>
              <a:gd name="connsiteX1-209" fmla="*/ 218480 w 295275"/>
              <a:gd name="connsiteY1-210" fmla="*/ 17025 h 599179"/>
              <a:gd name="connsiteX2-211" fmla="*/ 263922 w 295275"/>
              <a:gd name="connsiteY2-212" fmla="*/ 59952 h 599179"/>
              <a:gd name="connsiteX3-213" fmla="*/ 275967 w 295275"/>
              <a:gd name="connsiteY3-214" fmla="*/ 66705 h 599179"/>
              <a:gd name="connsiteX4-215" fmla="*/ 152376 w 295275"/>
              <a:gd name="connsiteY4-216" fmla="*/ 303904 h 599179"/>
              <a:gd name="connsiteX5-217" fmla="*/ 295275 w 295275"/>
              <a:gd name="connsiteY5-218" fmla="*/ 303904 h 599179"/>
              <a:gd name="connsiteX6-219" fmla="*/ 295275 w 295275"/>
              <a:gd name="connsiteY6-220" fmla="*/ 599179 h 599179"/>
              <a:gd name="connsiteX7-221" fmla="*/ 0 w 295275"/>
              <a:gd name="connsiteY7-222" fmla="*/ 599179 h 599179"/>
              <a:gd name="connsiteX8-223" fmla="*/ 0 w 295275"/>
              <a:gd name="connsiteY8-224" fmla="*/ 303904 h 599179"/>
              <a:gd name="connsiteX9-225" fmla="*/ 5952 w 295275"/>
              <a:gd name="connsiteY9-226" fmla="*/ 269304 h 599179"/>
              <a:gd name="connsiteX10-227" fmla="*/ 204540 w 295275"/>
              <a:gd name="connsiteY10-228" fmla="*/ 547 h 599179"/>
              <a:gd name="connsiteX11-229" fmla="*/ 207995 w 295275"/>
              <a:gd name="connsiteY11-230" fmla="*/ 0 h 599179"/>
              <a:gd name="connsiteX0-231" fmla="*/ 207995 w 295275"/>
              <a:gd name="connsiteY0-232" fmla="*/ 0 h 599179"/>
              <a:gd name="connsiteX1-233" fmla="*/ 218480 w 295275"/>
              <a:gd name="connsiteY1-234" fmla="*/ 17025 h 599179"/>
              <a:gd name="connsiteX2-235" fmla="*/ 263922 w 295275"/>
              <a:gd name="connsiteY2-236" fmla="*/ 59952 h 599179"/>
              <a:gd name="connsiteX3-237" fmla="*/ 275967 w 295275"/>
              <a:gd name="connsiteY3-238" fmla="*/ 66705 h 599179"/>
              <a:gd name="connsiteX4-239" fmla="*/ 152376 w 295275"/>
              <a:gd name="connsiteY4-240" fmla="*/ 303904 h 599179"/>
              <a:gd name="connsiteX5-241" fmla="*/ 295275 w 295275"/>
              <a:gd name="connsiteY5-242" fmla="*/ 303904 h 599179"/>
              <a:gd name="connsiteX6-243" fmla="*/ 295275 w 295275"/>
              <a:gd name="connsiteY6-244" fmla="*/ 599179 h 599179"/>
              <a:gd name="connsiteX7-245" fmla="*/ 0 w 295275"/>
              <a:gd name="connsiteY7-246" fmla="*/ 599179 h 599179"/>
              <a:gd name="connsiteX8-247" fmla="*/ 0 w 295275"/>
              <a:gd name="connsiteY8-248" fmla="*/ 303904 h 599179"/>
              <a:gd name="connsiteX9-249" fmla="*/ 204540 w 295275"/>
              <a:gd name="connsiteY9-250" fmla="*/ 547 h 599179"/>
              <a:gd name="connsiteX10-251" fmla="*/ 207995 w 295275"/>
              <a:gd name="connsiteY10-252" fmla="*/ 0 h 599179"/>
              <a:gd name="connsiteX0-253" fmla="*/ 207995 w 295275"/>
              <a:gd name="connsiteY0-254" fmla="*/ 0 h 599179"/>
              <a:gd name="connsiteX1-255" fmla="*/ 218480 w 295275"/>
              <a:gd name="connsiteY1-256" fmla="*/ 17025 h 599179"/>
              <a:gd name="connsiteX2-257" fmla="*/ 263922 w 295275"/>
              <a:gd name="connsiteY2-258" fmla="*/ 59952 h 599179"/>
              <a:gd name="connsiteX3-259" fmla="*/ 275967 w 295275"/>
              <a:gd name="connsiteY3-260" fmla="*/ 66705 h 599179"/>
              <a:gd name="connsiteX4-261" fmla="*/ 152376 w 295275"/>
              <a:gd name="connsiteY4-262" fmla="*/ 303904 h 599179"/>
              <a:gd name="connsiteX5-263" fmla="*/ 295275 w 295275"/>
              <a:gd name="connsiteY5-264" fmla="*/ 303904 h 599179"/>
              <a:gd name="connsiteX6-265" fmla="*/ 295275 w 295275"/>
              <a:gd name="connsiteY6-266" fmla="*/ 599179 h 599179"/>
              <a:gd name="connsiteX7-267" fmla="*/ 0 w 295275"/>
              <a:gd name="connsiteY7-268" fmla="*/ 599179 h 599179"/>
              <a:gd name="connsiteX8-269" fmla="*/ 0 w 295275"/>
              <a:gd name="connsiteY8-270" fmla="*/ 303904 h 599179"/>
              <a:gd name="connsiteX9-271" fmla="*/ 204540 w 295275"/>
              <a:gd name="connsiteY9-272" fmla="*/ 547 h 599179"/>
              <a:gd name="connsiteX10-273" fmla="*/ 207995 w 295275"/>
              <a:gd name="connsiteY10-274" fmla="*/ 0 h 599179"/>
              <a:gd name="connsiteX0-275" fmla="*/ 207995 w 295275"/>
              <a:gd name="connsiteY0-276" fmla="*/ 0 h 599179"/>
              <a:gd name="connsiteX1-277" fmla="*/ 218480 w 295275"/>
              <a:gd name="connsiteY1-278" fmla="*/ 17025 h 599179"/>
              <a:gd name="connsiteX2-279" fmla="*/ 263922 w 295275"/>
              <a:gd name="connsiteY2-280" fmla="*/ 59952 h 599179"/>
              <a:gd name="connsiteX3-281" fmla="*/ 275967 w 295275"/>
              <a:gd name="connsiteY3-282" fmla="*/ 66705 h 599179"/>
              <a:gd name="connsiteX4-283" fmla="*/ 152376 w 295275"/>
              <a:gd name="connsiteY4-284" fmla="*/ 303904 h 599179"/>
              <a:gd name="connsiteX5-285" fmla="*/ 295275 w 295275"/>
              <a:gd name="connsiteY5-286" fmla="*/ 303904 h 599179"/>
              <a:gd name="connsiteX6-287" fmla="*/ 295275 w 295275"/>
              <a:gd name="connsiteY6-288" fmla="*/ 599179 h 599179"/>
              <a:gd name="connsiteX7-289" fmla="*/ 0 w 295275"/>
              <a:gd name="connsiteY7-290" fmla="*/ 599179 h 599179"/>
              <a:gd name="connsiteX8-291" fmla="*/ 0 w 295275"/>
              <a:gd name="connsiteY8-292" fmla="*/ 303904 h 599179"/>
              <a:gd name="connsiteX9-293" fmla="*/ 207995 w 295275"/>
              <a:gd name="connsiteY9-294" fmla="*/ 0 h 599179"/>
              <a:gd name="connsiteX0-295" fmla="*/ 207995 w 295275"/>
              <a:gd name="connsiteY0-296" fmla="*/ 0 h 599179"/>
              <a:gd name="connsiteX1-297" fmla="*/ 218480 w 295275"/>
              <a:gd name="connsiteY1-298" fmla="*/ 17025 h 599179"/>
              <a:gd name="connsiteX2-299" fmla="*/ 263922 w 295275"/>
              <a:gd name="connsiteY2-300" fmla="*/ 59952 h 599179"/>
              <a:gd name="connsiteX3-301" fmla="*/ 275967 w 295275"/>
              <a:gd name="connsiteY3-302" fmla="*/ 66705 h 599179"/>
              <a:gd name="connsiteX4-303" fmla="*/ 152376 w 295275"/>
              <a:gd name="connsiteY4-304" fmla="*/ 303904 h 599179"/>
              <a:gd name="connsiteX5-305" fmla="*/ 295275 w 295275"/>
              <a:gd name="connsiteY5-306" fmla="*/ 303904 h 599179"/>
              <a:gd name="connsiteX6-307" fmla="*/ 295275 w 295275"/>
              <a:gd name="connsiteY6-308" fmla="*/ 599179 h 599179"/>
              <a:gd name="connsiteX7-309" fmla="*/ 0 w 295275"/>
              <a:gd name="connsiteY7-310" fmla="*/ 599179 h 599179"/>
              <a:gd name="connsiteX8-311" fmla="*/ 0 w 295275"/>
              <a:gd name="connsiteY8-312" fmla="*/ 303904 h 599179"/>
              <a:gd name="connsiteX9-313" fmla="*/ 207995 w 295275"/>
              <a:gd name="connsiteY9-314" fmla="*/ 0 h 599179"/>
              <a:gd name="connsiteX0-315" fmla="*/ 207995 w 295275"/>
              <a:gd name="connsiteY0-316" fmla="*/ 0 h 599179"/>
              <a:gd name="connsiteX1-317" fmla="*/ 218480 w 295275"/>
              <a:gd name="connsiteY1-318" fmla="*/ 17025 h 599179"/>
              <a:gd name="connsiteX2-319" fmla="*/ 263922 w 295275"/>
              <a:gd name="connsiteY2-320" fmla="*/ 59952 h 599179"/>
              <a:gd name="connsiteX3-321" fmla="*/ 275967 w 295275"/>
              <a:gd name="connsiteY3-322" fmla="*/ 66705 h 599179"/>
              <a:gd name="connsiteX4-323" fmla="*/ 152376 w 295275"/>
              <a:gd name="connsiteY4-324" fmla="*/ 303904 h 599179"/>
              <a:gd name="connsiteX5-325" fmla="*/ 295275 w 295275"/>
              <a:gd name="connsiteY5-326" fmla="*/ 303904 h 599179"/>
              <a:gd name="connsiteX6-327" fmla="*/ 295275 w 295275"/>
              <a:gd name="connsiteY6-328" fmla="*/ 599179 h 599179"/>
              <a:gd name="connsiteX7-329" fmla="*/ 0 w 295275"/>
              <a:gd name="connsiteY7-330" fmla="*/ 599179 h 599179"/>
              <a:gd name="connsiteX8-331" fmla="*/ 0 w 295275"/>
              <a:gd name="connsiteY8-332" fmla="*/ 303904 h 599179"/>
              <a:gd name="connsiteX9-333" fmla="*/ 207995 w 295275"/>
              <a:gd name="connsiteY9-334" fmla="*/ 0 h 599179"/>
              <a:gd name="connsiteX0-335" fmla="*/ 207995 w 295275"/>
              <a:gd name="connsiteY0-336" fmla="*/ 0 h 599179"/>
              <a:gd name="connsiteX1-337" fmla="*/ 218480 w 295275"/>
              <a:gd name="connsiteY1-338" fmla="*/ 17025 h 599179"/>
              <a:gd name="connsiteX2-339" fmla="*/ 263922 w 295275"/>
              <a:gd name="connsiteY2-340" fmla="*/ 59952 h 599179"/>
              <a:gd name="connsiteX3-341" fmla="*/ 275967 w 295275"/>
              <a:gd name="connsiteY3-342" fmla="*/ 66705 h 599179"/>
              <a:gd name="connsiteX4-343" fmla="*/ 152376 w 295275"/>
              <a:gd name="connsiteY4-344" fmla="*/ 303904 h 599179"/>
              <a:gd name="connsiteX5-345" fmla="*/ 295275 w 295275"/>
              <a:gd name="connsiteY5-346" fmla="*/ 303904 h 599179"/>
              <a:gd name="connsiteX6-347" fmla="*/ 295275 w 295275"/>
              <a:gd name="connsiteY6-348" fmla="*/ 599179 h 599179"/>
              <a:gd name="connsiteX7-349" fmla="*/ 0 w 295275"/>
              <a:gd name="connsiteY7-350" fmla="*/ 599179 h 599179"/>
              <a:gd name="connsiteX8-351" fmla="*/ 0 w 295275"/>
              <a:gd name="connsiteY8-352" fmla="*/ 303904 h 599179"/>
              <a:gd name="connsiteX9-353" fmla="*/ 207995 w 295275"/>
              <a:gd name="connsiteY9-354" fmla="*/ 0 h 599179"/>
              <a:gd name="connsiteX0-355" fmla="*/ 207995 w 295275"/>
              <a:gd name="connsiteY0-356" fmla="*/ 0 h 599179"/>
              <a:gd name="connsiteX1-357" fmla="*/ 218480 w 295275"/>
              <a:gd name="connsiteY1-358" fmla="*/ 17025 h 599179"/>
              <a:gd name="connsiteX2-359" fmla="*/ 263922 w 295275"/>
              <a:gd name="connsiteY2-360" fmla="*/ 59952 h 599179"/>
              <a:gd name="connsiteX3-361" fmla="*/ 275967 w 295275"/>
              <a:gd name="connsiteY3-362" fmla="*/ 66705 h 599179"/>
              <a:gd name="connsiteX4-363" fmla="*/ 152376 w 295275"/>
              <a:gd name="connsiteY4-364" fmla="*/ 303904 h 599179"/>
              <a:gd name="connsiteX5-365" fmla="*/ 295275 w 295275"/>
              <a:gd name="connsiteY5-366" fmla="*/ 303904 h 599179"/>
              <a:gd name="connsiteX6-367" fmla="*/ 295275 w 295275"/>
              <a:gd name="connsiteY6-368" fmla="*/ 599179 h 599179"/>
              <a:gd name="connsiteX7-369" fmla="*/ 0 w 295275"/>
              <a:gd name="connsiteY7-370" fmla="*/ 599179 h 599179"/>
              <a:gd name="connsiteX8-371" fmla="*/ 0 w 295275"/>
              <a:gd name="connsiteY8-372" fmla="*/ 303904 h 599179"/>
              <a:gd name="connsiteX9-373" fmla="*/ 207995 w 295275"/>
              <a:gd name="connsiteY9-374" fmla="*/ 0 h 599179"/>
              <a:gd name="connsiteX0-375" fmla="*/ 207995 w 295275"/>
              <a:gd name="connsiteY0-376" fmla="*/ 0 h 599179"/>
              <a:gd name="connsiteX1-377" fmla="*/ 218480 w 295275"/>
              <a:gd name="connsiteY1-378" fmla="*/ 17025 h 599179"/>
              <a:gd name="connsiteX2-379" fmla="*/ 263922 w 295275"/>
              <a:gd name="connsiteY2-380" fmla="*/ 59952 h 599179"/>
              <a:gd name="connsiteX3-381" fmla="*/ 275967 w 295275"/>
              <a:gd name="connsiteY3-382" fmla="*/ 66705 h 599179"/>
              <a:gd name="connsiteX4-383" fmla="*/ 152376 w 295275"/>
              <a:gd name="connsiteY4-384" fmla="*/ 303904 h 599179"/>
              <a:gd name="connsiteX5-385" fmla="*/ 295275 w 295275"/>
              <a:gd name="connsiteY5-386" fmla="*/ 303904 h 599179"/>
              <a:gd name="connsiteX6-387" fmla="*/ 295275 w 295275"/>
              <a:gd name="connsiteY6-388" fmla="*/ 599179 h 599179"/>
              <a:gd name="connsiteX7-389" fmla="*/ 0 w 295275"/>
              <a:gd name="connsiteY7-390" fmla="*/ 599179 h 599179"/>
              <a:gd name="connsiteX8-391" fmla="*/ 0 w 295275"/>
              <a:gd name="connsiteY8-392" fmla="*/ 303904 h 599179"/>
              <a:gd name="connsiteX9-393" fmla="*/ 207995 w 295275"/>
              <a:gd name="connsiteY9-394" fmla="*/ 0 h 599179"/>
              <a:gd name="connsiteX0-395" fmla="*/ 207995 w 295275"/>
              <a:gd name="connsiteY0-396" fmla="*/ 0 h 599179"/>
              <a:gd name="connsiteX1-397" fmla="*/ 218480 w 295275"/>
              <a:gd name="connsiteY1-398" fmla="*/ 17025 h 599179"/>
              <a:gd name="connsiteX2-399" fmla="*/ 263922 w 295275"/>
              <a:gd name="connsiteY2-400" fmla="*/ 59952 h 599179"/>
              <a:gd name="connsiteX3-401" fmla="*/ 275967 w 295275"/>
              <a:gd name="connsiteY3-402" fmla="*/ 66705 h 599179"/>
              <a:gd name="connsiteX4-403" fmla="*/ 152376 w 295275"/>
              <a:gd name="connsiteY4-404" fmla="*/ 303904 h 599179"/>
              <a:gd name="connsiteX5-405" fmla="*/ 295275 w 295275"/>
              <a:gd name="connsiteY5-406" fmla="*/ 303904 h 599179"/>
              <a:gd name="connsiteX6-407" fmla="*/ 295275 w 295275"/>
              <a:gd name="connsiteY6-408" fmla="*/ 599179 h 599179"/>
              <a:gd name="connsiteX7-409" fmla="*/ 0 w 295275"/>
              <a:gd name="connsiteY7-410" fmla="*/ 599179 h 599179"/>
              <a:gd name="connsiteX8-411" fmla="*/ 0 w 295275"/>
              <a:gd name="connsiteY8-412" fmla="*/ 303904 h 599179"/>
              <a:gd name="connsiteX9-413" fmla="*/ 207995 w 295275"/>
              <a:gd name="connsiteY9-414" fmla="*/ 0 h 599179"/>
              <a:gd name="connsiteX0-415" fmla="*/ 207995 w 295275"/>
              <a:gd name="connsiteY0-416" fmla="*/ 0 h 599179"/>
              <a:gd name="connsiteX1-417" fmla="*/ 218480 w 295275"/>
              <a:gd name="connsiteY1-418" fmla="*/ 17025 h 599179"/>
              <a:gd name="connsiteX2-419" fmla="*/ 263922 w 295275"/>
              <a:gd name="connsiteY2-420" fmla="*/ 59952 h 599179"/>
              <a:gd name="connsiteX3-421" fmla="*/ 275967 w 295275"/>
              <a:gd name="connsiteY3-422" fmla="*/ 66705 h 599179"/>
              <a:gd name="connsiteX4-423" fmla="*/ 152376 w 295275"/>
              <a:gd name="connsiteY4-424" fmla="*/ 303904 h 599179"/>
              <a:gd name="connsiteX5-425" fmla="*/ 295275 w 295275"/>
              <a:gd name="connsiteY5-426" fmla="*/ 303904 h 599179"/>
              <a:gd name="connsiteX6-427" fmla="*/ 295275 w 295275"/>
              <a:gd name="connsiteY6-428" fmla="*/ 599179 h 599179"/>
              <a:gd name="connsiteX7-429" fmla="*/ 0 w 295275"/>
              <a:gd name="connsiteY7-430" fmla="*/ 599179 h 599179"/>
              <a:gd name="connsiteX8-431" fmla="*/ 0 w 295275"/>
              <a:gd name="connsiteY8-432" fmla="*/ 334942 h 599179"/>
              <a:gd name="connsiteX9-433" fmla="*/ 207995 w 295275"/>
              <a:gd name="connsiteY9-434" fmla="*/ 0 h 599179"/>
              <a:gd name="connsiteX0-435" fmla="*/ 207995 w 295275"/>
              <a:gd name="connsiteY0-436" fmla="*/ 0 h 599179"/>
              <a:gd name="connsiteX1-437" fmla="*/ 218480 w 295275"/>
              <a:gd name="connsiteY1-438" fmla="*/ 17025 h 599179"/>
              <a:gd name="connsiteX2-439" fmla="*/ 263922 w 295275"/>
              <a:gd name="connsiteY2-440" fmla="*/ 59952 h 599179"/>
              <a:gd name="connsiteX3-441" fmla="*/ 275967 w 295275"/>
              <a:gd name="connsiteY3-442" fmla="*/ 66705 h 599179"/>
              <a:gd name="connsiteX4-443" fmla="*/ 152376 w 295275"/>
              <a:gd name="connsiteY4-444" fmla="*/ 303904 h 599179"/>
              <a:gd name="connsiteX5-445" fmla="*/ 295275 w 295275"/>
              <a:gd name="connsiteY5-446" fmla="*/ 303904 h 599179"/>
              <a:gd name="connsiteX6-447" fmla="*/ 295275 w 295275"/>
              <a:gd name="connsiteY6-448" fmla="*/ 599179 h 599179"/>
              <a:gd name="connsiteX7-449" fmla="*/ 0 w 295275"/>
              <a:gd name="connsiteY7-450" fmla="*/ 599179 h 599179"/>
              <a:gd name="connsiteX8-451" fmla="*/ 0 w 295275"/>
              <a:gd name="connsiteY8-452" fmla="*/ 334942 h 599179"/>
              <a:gd name="connsiteX9-453" fmla="*/ 207995 w 295275"/>
              <a:gd name="connsiteY9-454" fmla="*/ 0 h 599179"/>
              <a:gd name="connsiteX0-455" fmla="*/ 207995 w 295275"/>
              <a:gd name="connsiteY0-456" fmla="*/ 0 h 599179"/>
              <a:gd name="connsiteX1-457" fmla="*/ 218480 w 295275"/>
              <a:gd name="connsiteY1-458" fmla="*/ 17025 h 599179"/>
              <a:gd name="connsiteX2-459" fmla="*/ 263922 w 295275"/>
              <a:gd name="connsiteY2-460" fmla="*/ 59952 h 599179"/>
              <a:gd name="connsiteX3-461" fmla="*/ 275967 w 295275"/>
              <a:gd name="connsiteY3-462" fmla="*/ 66705 h 599179"/>
              <a:gd name="connsiteX4-463" fmla="*/ 152376 w 295275"/>
              <a:gd name="connsiteY4-464" fmla="*/ 303904 h 599179"/>
              <a:gd name="connsiteX5-465" fmla="*/ 295275 w 295275"/>
              <a:gd name="connsiteY5-466" fmla="*/ 303904 h 599179"/>
              <a:gd name="connsiteX6-467" fmla="*/ 295275 w 295275"/>
              <a:gd name="connsiteY6-468" fmla="*/ 599179 h 599179"/>
              <a:gd name="connsiteX7-469" fmla="*/ 0 w 295275"/>
              <a:gd name="connsiteY7-470" fmla="*/ 599179 h 599179"/>
              <a:gd name="connsiteX8-471" fmla="*/ 0 w 295275"/>
              <a:gd name="connsiteY8-472" fmla="*/ 334942 h 599179"/>
              <a:gd name="connsiteX9-473" fmla="*/ 207995 w 295275"/>
              <a:gd name="connsiteY9-474" fmla="*/ 0 h 59917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95275" h="599179">
                <a:moveTo>
                  <a:pt x="207995" y="0"/>
                </a:moveTo>
                <a:lnTo>
                  <a:pt x="218480" y="17025"/>
                </a:lnTo>
                <a:cubicBezTo>
                  <a:pt x="231034" y="32364"/>
                  <a:pt x="246314" y="46986"/>
                  <a:pt x="263922" y="59952"/>
                </a:cubicBezTo>
                <a:lnTo>
                  <a:pt x="275967" y="66705"/>
                </a:lnTo>
                <a:cubicBezTo>
                  <a:pt x="274744" y="66607"/>
                  <a:pt x="166924" y="148026"/>
                  <a:pt x="152376" y="303904"/>
                </a:cubicBezTo>
                <a:lnTo>
                  <a:pt x="295275" y="303904"/>
                </a:lnTo>
                <a:lnTo>
                  <a:pt x="295275" y="599179"/>
                </a:lnTo>
                <a:lnTo>
                  <a:pt x="0" y="599179"/>
                </a:lnTo>
                <a:lnTo>
                  <a:pt x="0" y="334942"/>
                </a:lnTo>
                <a:cubicBezTo>
                  <a:pt x="10368" y="113589"/>
                  <a:pt x="207637" y="2353"/>
                  <a:pt x="207995" y="0"/>
                </a:cubicBezTo>
                <a:close/>
              </a:path>
            </a:pathLst>
          </a:custGeom>
          <a:noFill/>
          <a:ln w="38100" cap="rnd">
            <a:solidFill>
              <a:schemeClr val="accent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</a:endParaRPr>
          </a:p>
        </p:txBody>
      </p:sp>
      <p:sp>
        <p:nvSpPr>
          <p:cNvPr id="10" name="文本框 9"/>
          <p:cNvSpPr txBox="1"/>
          <p:nvPr>
            <p:custDataLst>
              <p:tags r:id="rId9"/>
            </p:custDataLst>
          </p:nvPr>
        </p:nvSpPr>
        <p:spPr>
          <a:xfrm>
            <a:off x="1319530" y="2056765"/>
            <a:ext cx="9402445" cy="3562985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/>
          <a:p>
            <a:pPr marL="457200" lvl="1" indent="0" algn="just" fontAlgn="auto">
              <a:lnSpc>
                <a:spcPct val="200000"/>
              </a:lnSpc>
              <a:buNone/>
            </a:pPr>
            <a:r>
              <a:rPr lang="en-US" altLang="zh-CN" sz="2400" kern="0" dirty="0">
                <a:solidFill>
                  <a:schemeClr val="tx1"/>
                </a:solidFill>
                <a:uFillTx/>
                <a:latin typeface="微软雅黑" panose="020B0503020204020204" charset="-122"/>
                <a:cs typeface="+mn-ea"/>
                <a:sym typeface="+mn-ea"/>
              </a:rPr>
              <a:t>      </a:t>
            </a:r>
            <a:r>
              <a:rPr lang="zh-CN" altLang="en-US" sz="2400" kern="0" dirty="0">
                <a:solidFill>
                  <a:schemeClr val="tx1"/>
                </a:solidFill>
                <a:uFillTx/>
                <a:latin typeface="微软雅黑" panose="020B0503020204020204" charset="-122"/>
                <a:cs typeface="+mn-ea"/>
                <a:sym typeface="+mn-ea"/>
              </a:rPr>
              <a:t>上述案例中,龚老师正是利用了教育评价的监督管理作用,运用了一些对幼儿行为评价的方法,调整了妙妙小朋友的问题。事实上,对幼儿园教育工作的评价,存在着各种各样的方法,本章将介绍几种影响较大的教育评价模式。</a:t>
            </a:r>
            <a:endParaRPr lang="zh-CN" altLang="en-US" sz="2400" kern="0" dirty="0">
              <a:solidFill>
                <a:schemeClr val="tx1"/>
              </a:solidFill>
              <a:uFillTx/>
              <a:latin typeface="微软雅黑" panose="020B0503020204020204" charset="-122"/>
              <a:cs typeface="+mn-ea"/>
              <a:sym typeface="+mn-ea"/>
            </a:endParaRPr>
          </a:p>
        </p:txBody>
      </p:sp>
      <p:pic>
        <p:nvPicPr>
          <p:cNvPr id="13317" name="Picture 9" descr="C:\Users\Administrator\Desktop\出版社社标.jpg"/>
          <p:cNvPicPr>
            <a:picLocks noChangeAspect="1"/>
          </p:cNvPicPr>
          <p:nvPr/>
        </p:nvPicPr>
        <p:blipFill>
          <a:blip r:embed="rId10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353483" y="6057900"/>
            <a:ext cx="811212" cy="800100"/>
          </a:xfrm>
          <a:prstGeom prst="rect">
            <a:avLst/>
          </a:prstGeom>
          <a:noFill/>
          <a:ln w="9525">
            <a:noFill/>
          </a:ln>
        </p:spPr>
      </p:pic>
    </p:spTree>
    <p:custDataLst>
      <p:tags r:id="rId11"/>
    </p:custDataLst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任意多边形 24"/>
          <p:cNvSpPr/>
          <p:nvPr>
            <p:custDataLst>
              <p:tags r:id="rId1"/>
            </p:custDataLst>
          </p:nvPr>
        </p:nvSpPr>
        <p:spPr>
          <a:xfrm>
            <a:off x="2818320" y="1656911"/>
            <a:ext cx="8278543" cy="2261735"/>
          </a:xfrm>
          <a:custGeom>
            <a:avLst/>
            <a:gdLst>
              <a:gd name="adj" fmla="val 15604"/>
              <a:gd name="a" fmla="pin 0 adj 50000"/>
              <a:gd name="x1" fmla="*/ ss a 100000"/>
              <a:gd name="x2" fmla="+- r 0 x1"/>
              <a:gd name="y2" fmla="+- b 0 x1"/>
              <a:gd name="il" fmla="*/ x1 29289 100000"/>
              <a:gd name="ir" fmla="+- r 0 il"/>
              <a:gd name="ib" fmla="+- b 0 il"/>
            </a:gdLst>
            <a:ahLst/>
            <a:cxnLst>
              <a:cxn ang="3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15" h="3747">
                <a:moveTo>
                  <a:pt x="1199" y="0"/>
                </a:moveTo>
                <a:lnTo>
                  <a:pt x="12516" y="0"/>
                </a:lnTo>
                <a:cubicBezTo>
                  <a:pt x="13178" y="0"/>
                  <a:pt x="13715" y="537"/>
                  <a:pt x="13715" y="1199"/>
                </a:cubicBezTo>
                <a:lnTo>
                  <a:pt x="13715" y="3747"/>
                </a:lnTo>
                <a:lnTo>
                  <a:pt x="1968" y="3747"/>
                </a:lnTo>
                <a:lnTo>
                  <a:pt x="1967" y="3712"/>
                </a:lnTo>
                <a:cubicBezTo>
                  <a:pt x="1917" y="2529"/>
                  <a:pt x="1111" y="1540"/>
                  <a:pt x="17" y="1216"/>
                </a:cubicBezTo>
                <a:lnTo>
                  <a:pt x="0" y="1211"/>
                </a:lnTo>
                <a:lnTo>
                  <a:pt x="0" y="1199"/>
                </a:lnTo>
                <a:cubicBezTo>
                  <a:pt x="0" y="537"/>
                  <a:pt x="537" y="0"/>
                  <a:pt x="1199" y="0"/>
                </a:cubicBezTo>
                <a:close/>
              </a:path>
            </a:pathLst>
          </a:custGeom>
          <a:gradFill>
            <a:gsLst>
              <a:gs pos="0">
                <a:schemeClr val="lt1">
                  <a:alpha val="0"/>
                </a:schemeClr>
              </a:gs>
              <a:gs pos="100000">
                <a:schemeClr val="accent1">
                  <a:alpha val="10000"/>
                </a:schemeClr>
              </a:gs>
            </a:gsLst>
            <a:lin ang="10800000" scaled="0"/>
          </a:gradFill>
          <a:ln w="12700"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accent1">
                    <a:alpha val="50000"/>
                  </a:schemeClr>
                </a:gs>
              </a:gsLst>
              <a:lin ang="10800000" scaled="0"/>
            </a:gradFill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254000" dist="127000" dir="5400000" algn="ctr" rotWithShape="0">
                    <a:srgbClr val="000000">
                      <a:alpha val="40000"/>
                    </a:srgbClr>
                  </a:outerShdw>
                </a:effectLst>
              </a14:hiddenEffects>
            </a:ext>
          </a:extLst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vertOverflow="overflow" horzOverflow="overflow" vert="horz" wrap="square" lIns="2016125" numCol="1" spcCol="0" rtlCol="0" fromWordArt="0" anchor="ctr" anchorCtr="1" forceAA="0" compatLnSpc="1">
            <a:noAutofit/>
          </a:bodyPr>
          <a:p>
            <a:pPr lvl="0" algn="l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</a:pPr>
            <a:r>
              <a: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+mn-ea"/>
                <a:sym typeface="+mn-ea"/>
              </a:rPr>
              <a:t>模式</a:t>
            </a:r>
            <a:r>
              <a:rPr lang="en-US" altLang="zh-C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+mn-ea"/>
                <a:sym typeface="+mn-ea"/>
              </a:rPr>
              <a:t>(Pattern)</a:t>
            </a:r>
            <a:r>
              <a: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+mn-ea"/>
                <a:sym typeface="+mn-ea"/>
              </a:rPr>
              <a:t>其实就是解决某一类问题的方法论。把解决某类问题的方法总结归纳到理论高度</a:t>
            </a:r>
            <a:r>
              <a:rPr lang="en-US" altLang="zh-C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+mn-ea"/>
                <a:sym typeface="+mn-ea"/>
              </a:rPr>
              <a:t>,</a:t>
            </a:r>
            <a:r>
              <a: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+mn-ea"/>
                <a:sym typeface="+mn-ea"/>
              </a:rPr>
              <a:t>就是模式。</a:t>
            </a:r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+mn-ea"/>
              <a:sym typeface="+mn-ea"/>
            </a:endParaRPr>
          </a:p>
        </p:txBody>
      </p:sp>
      <p:sp>
        <p:nvSpPr>
          <p:cNvPr id="4" name="任意多边形 3"/>
          <p:cNvSpPr/>
          <p:nvPr>
            <p:custDataLst>
              <p:tags r:id="rId2"/>
            </p:custDataLst>
          </p:nvPr>
        </p:nvSpPr>
        <p:spPr>
          <a:xfrm>
            <a:off x="2818130" y="4031615"/>
            <a:ext cx="8556625" cy="2261870"/>
          </a:xfrm>
          <a:custGeom>
            <a:avLst/>
            <a:gdLst>
              <a:gd name="adj" fmla="val 15604"/>
              <a:gd name="a" fmla="pin 0 adj 50000"/>
              <a:gd name="x1" fmla="*/ ss a 100000"/>
              <a:gd name="x2" fmla="+- r 0 x1"/>
              <a:gd name="y2" fmla="+- b 0 x1"/>
              <a:gd name="il" fmla="*/ x1 29289 100000"/>
              <a:gd name="ir" fmla="+- r 0 il"/>
              <a:gd name="ib" fmla="+- b 0 il"/>
            </a:gdLst>
            <a:ahLst/>
            <a:cxnLst>
              <a:cxn ang="3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3715" h="3747">
                <a:moveTo>
                  <a:pt x="1967" y="0"/>
                </a:moveTo>
                <a:lnTo>
                  <a:pt x="13715" y="0"/>
                </a:lnTo>
                <a:lnTo>
                  <a:pt x="13715" y="2548"/>
                </a:lnTo>
                <a:cubicBezTo>
                  <a:pt x="13715" y="3210"/>
                  <a:pt x="13178" y="3747"/>
                  <a:pt x="12516" y="3747"/>
                </a:cubicBezTo>
                <a:lnTo>
                  <a:pt x="1199" y="3747"/>
                </a:lnTo>
                <a:cubicBezTo>
                  <a:pt x="537" y="3747"/>
                  <a:pt x="0" y="3210"/>
                  <a:pt x="0" y="2548"/>
                </a:cubicBezTo>
                <a:lnTo>
                  <a:pt x="0" y="2508"/>
                </a:lnTo>
                <a:lnTo>
                  <a:pt x="17" y="2503"/>
                </a:lnTo>
                <a:cubicBezTo>
                  <a:pt x="1111" y="2179"/>
                  <a:pt x="1917" y="1190"/>
                  <a:pt x="1967" y="8"/>
                </a:cubicBezTo>
                <a:lnTo>
                  <a:pt x="1967" y="0"/>
                </a:lnTo>
                <a:close/>
              </a:path>
            </a:pathLst>
          </a:custGeom>
          <a:gradFill>
            <a:gsLst>
              <a:gs pos="0">
                <a:schemeClr val="lt1">
                  <a:alpha val="0"/>
                </a:schemeClr>
              </a:gs>
              <a:gs pos="100000">
                <a:schemeClr val="accent2">
                  <a:alpha val="10000"/>
                </a:schemeClr>
              </a:gs>
            </a:gsLst>
            <a:lin ang="10800000" scaled="0"/>
          </a:gradFill>
          <a:ln w="12700"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accent2">
                    <a:alpha val="50000"/>
                  </a:schemeClr>
                </a:gs>
              </a:gsLst>
              <a:lin ang="10800000" scaled="0"/>
            </a:gradFill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254000" dist="127000" dir="5400000" algn="ctr" rotWithShape="0">
                    <a:srgbClr val="000000">
                      <a:alpha val="40000"/>
                    </a:srgbClr>
                  </a:outerShdw>
                </a:effectLst>
              </a14:hiddenEffects>
            </a:ext>
          </a:extLst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vertOverflow="overflow" horzOverflow="overflow" vert="horz" wrap="square" lIns="2016125" numCol="1" spcCol="0" rtlCol="0" fromWordArt="0" anchor="ctr" anchorCtr="1" forceAA="0" compatLnSpc="1">
            <a:noAutofit/>
          </a:bodyPr>
          <a:p>
            <a:pPr lvl="0" algn="l">
              <a:lnSpc>
                <a:spcPct val="150000"/>
              </a:lnSpc>
              <a:buClrTx/>
              <a:buSzTx/>
              <a:buFontTx/>
            </a:pPr>
            <a:r>
              <a: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+mn-ea"/>
                <a:sym typeface="+mn-ea"/>
              </a:rPr>
              <a:t>评价模式通常反映出评价所基于的价值观点或方法论</a:t>
            </a:r>
            <a:r>
              <a:rPr lang="en-US" altLang="zh-C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+mn-ea"/>
                <a:sym typeface="+mn-ea"/>
              </a:rPr>
              <a:t>,</a:t>
            </a:r>
            <a:r>
              <a: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+mn-ea"/>
                <a:sym typeface="+mn-ea"/>
              </a:rPr>
              <a:t>是与某种特定的评价过程相联系的一整套的程序和方法</a:t>
            </a:r>
            <a:r>
              <a:rPr lang="en-US" altLang="zh-C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+mn-ea"/>
                <a:sym typeface="+mn-ea"/>
              </a:rPr>
              <a:t>,</a:t>
            </a:r>
            <a:r>
              <a: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+mn-ea"/>
                <a:sym typeface="+mn-ea"/>
              </a:rPr>
              <a:t>是评价理论的具体表现形式。</a:t>
            </a:r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+mn-ea"/>
              <a:sym typeface="+mn-ea"/>
            </a:endParaRPr>
          </a:p>
        </p:txBody>
      </p:sp>
      <p:sp>
        <p:nvSpPr>
          <p:cNvPr id="14" name="对象7"/>
          <p:cNvSpPr/>
          <p:nvPr>
            <p:custDataLst>
              <p:tags r:id="rId3"/>
            </p:custDataLst>
          </p:nvPr>
        </p:nvSpPr>
        <p:spPr>
          <a:xfrm>
            <a:off x="1436651" y="3052463"/>
            <a:ext cx="1834016" cy="1834016"/>
          </a:xfrm>
          <a:custGeom>
            <a:avLst/>
            <a:gdLst/>
            <a:ahLst/>
            <a:cxnLst/>
            <a:rect l="l" t="t" r="r" b="b"/>
            <a:pathLst>
              <a:path w="1929384" h="1929384">
                <a:moveTo>
                  <a:pt x="923544" y="0"/>
                </a:moveTo>
                <a:cubicBezTo>
                  <a:pt x="941832" y="0"/>
                  <a:pt x="950976" y="0"/>
                  <a:pt x="969264" y="0"/>
                </a:cubicBezTo>
                <a:cubicBezTo>
                  <a:pt x="978408" y="0"/>
                  <a:pt x="987552" y="0"/>
                  <a:pt x="1005840" y="0"/>
                </a:cubicBezTo>
                <a:lnTo>
                  <a:pt x="1005840" y="9144"/>
                </a:lnTo>
                <a:cubicBezTo>
                  <a:pt x="987552" y="9144"/>
                  <a:pt x="978408" y="9144"/>
                  <a:pt x="969264" y="9144"/>
                </a:cubicBezTo>
                <a:cubicBezTo>
                  <a:pt x="950976" y="9144"/>
                  <a:pt x="941832" y="9144"/>
                  <a:pt x="923544" y="9144"/>
                </a:cubicBezTo>
                <a:lnTo>
                  <a:pt x="923544" y="0"/>
                </a:lnTo>
                <a:moveTo>
                  <a:pt x="777240" y="18288"/>
                </a:moveTo>
                <a:cubicBezTo>
                  <a:pt x="804672" y="9144"/>
                  <a:pt x="822960" y="9144"/>
                  <a:pt x="850392" y="9144"/>
                </a:cubicBezTo>
                <a:lnTo>
                  <a:pt x="850392" y="18288"/>
                </a:lnTo>
                <a:cubicBezTo>
                  <a:pt x="832104" y="18288"/>
                  <a:pt x="804672" y="27432"/>
                  <a:pt x="777240" y="27432"/>
                </a:cubicBezTo>
                <a:lnTo>
                  <a:pt x="777240" y="18288"/>
                </a:lnTo>
                <a:moveTo>
                  <a:pt x="1078992" y="9144"/>
                </a:moveTo>
                <a:cubicBezTo>
                  <a:pt x="1106424" y="9144"/>
                  <a:pt x="1124712" y="9144"/>
                  <a:pt x="1152144" y="18288"/>
                </a:cubicBezTo>
                <a:lnTo>
                  <a:pt x="1152144" y="27432"/>
                </a:lnTo>
                <a:cubicBezTo>
                  <a:pt x="1124712" y="27432"/>
                  <a:pt x="1106424" y="18288"/>
                  <a:pt x="1078992" y="18288"/>
                </a:cubicBezTo>
                <a:lnTo>
                  <a:pt x="1078992" y="9144"/>
                </a:lnTo>
                <a:moveTo>
                  <a:pt x="630936" y="54864"/>
                </a:moveTo>
                <a:cubicBezTo>
                  <a:pt x="658368" y="54864"/>
                  <a:pt x="676656" y="45720"/>
                  <a:pt x="704088" y="36576"/>
                </a:cubicBezTo>
                <a:lnTo>
                  <a:pt x="704088" y="45720"/>
                </a:lnTo>
                <a:cubicBezTo>
                  <a:pt x="685800" y="54864"/>
                  <a:pt x="658368" y="64008"/>
                  <a:pt x="630936" y="73152"/>
                </a:cubicBezTo>
                <a:lnTo>
                  <a:pt x="630936" y="54864"/>
                </a:lnTo>
                <a:moveTo>
                  <a:pt x="1225296" y="36576"/>
                </a:moveTo>
                <a:cubicBezTo>
                  <a:pt x="1252728" y="45720"/>
                  <a:pt x="1271016" y="54864"/>
                  <a:pt x="1298448" y="54864"/>
                </a:cubicBezTo>
                <a:lnTo>
                  <a:pt x="1298448" y="73152"/>
                </a:lnTo>
                <a:cubicBezTo>
                  <a:pt x="1271016" y="64008"/>
                  <a:pt x="1243584" y="54864"/>
                  <a:pt x="1225296" y="45720"/>
                </a:cubicBezTo>
                <a:lnTo>
                  <a:pt x="1225296" y="36576"/>
                </a:lnTo>
                <a:moveTo>
                  <a:pt x="1371600" y="91440"/>
                </a:moveTo>
                <a:cubicBezTo>
                  <a:pt x="1389888" y="100584"/>
                  <a:pt x="1417320" y="109728"/>
                  <a:pt x="1435608" y="118872"/>
                </a:cubicBezTo>
                <a:lnTo>
                  <a:pt x="1426464" y="137160"/>
                </a:lnTo>
                <a:cubicBezTo>
                  <a:pt x="1408176" y="118872"/>
                  <a:pt x="1389888" y="109728"/>
                  <a:pt x="1362456" y="100584"/>
                </a:cubicBezTo>
                <a:lnTo>
                  <a:pt x="1371600" y="91440"/>
                </a:lnTo>
                <a:moveTo>
                  <a:pt x="493776" y="118872"/>
                </a:moveTo>
                <a:cubicBezTo>
                  <a:pt x="512064" y="109728"/>
                  <a:pt x="539496" y="100584"/>
                  <a:pt x="557784" y="91440"/>
                </a:cubicBezTo>
                <a:lnTo>
                  <a:pt x="566928" y="100584"/>
                </a:lnTo>
                <a:cubicBezTo>
                  <a:pt x="539496" y="109728"/>
                  <a:pt x="521208" y="118872"/>
                  <a:pt x="502920" y="137160"/>
                </a:cubicBezTo>
                <a:lnTo>
                  <a:pt x="493776" y="118872"/>
                </a:lnTo>
                <a:moveTo>
                  <a:pt x="1499616" y="164592"/>
                </a:moveTo>
                <a:cubicBezTo>
                  <a:pt x="1517904" y="173736"/>
                  <a:pt x="1545336" y="192024"/>
                  <a:pt x="1563624" y="210312"/>
                </a:cubicBezTo>
                <a:lnTo>
                  <a:pt x="1554480" y="219456"/>
                </a:lnTo>
                <a:cubicBezTo>
                  <a:pt x="1536192" y="201168"/>
                  <a:pt x="1517904" y="182880"/>
                  <a:pt x="1490472" y="173736"/>
                </a:cubicBezTo>
                <a:lnTo>
                  <a:pt x="1499616" y="164592"/>
                </a:lnTo>
                <a:moveTo>
                  <a:pt x="365760" y="210312"/>
                </a:moveTo>
                <a:cubicBezTo>
                  <a:pt x="384048" y="192024"/>
                  <a:pt x="411480" y="173736"/>
                  <a:pt x="429768" y="164592"/>
                </a:cubicBezTo>
                <a:lnTo>
                  <a:pt x="438912" y="173736"/>
                </a:lnTo>
                <a:cubicBezTo>
                  <a:pt x="411480" y="182880"/>
                  <a:pt x="393192" y="201168"/>
                  <a:pt x="374904" y="219456"/>
                </a:cubicBezTo>
                <a:lnTo>
                  <a:pt x="365760" y="210312"/>
                </a:lnTo>
                <a:moveTo>
                  <a:pt x="1618488" y="256032"/>
                </a:moveTo>
                <a:cubicBezTo>
                  <a:pt x="1636776" y="274320"/>
                  <a:pt x="1655064" y="292608"/>
                  <a:pt x="1673352" y="310896"/>
                </a:cubicBezTo>
                <a:lnTo>
                  <a:pt x="1664208" y="320040"/>
                </a:lnTo>
                <a:cubicBezTo>
                  <a:pt x="1645920" y="301752"/>
                  <a:pt x="1627632" y="283464"/>
                  <a:pt x="1609344" y="265176"/>
                </a:cubicBezTo>
                <a:lnTo>
                  <a:pt x="1618488" y="256032"/>
                </a:lnTo>
                <a:moveTo>
                  <a:pt x="256032" y="310896"/>
                </a:moveTo>
                <a:cubicBezTo>
                  <a:pt x="274320" y="292608"/>
                  <a:pt x="292608" y="274320"/>
                  <a:pt x="310896" y="256032"/>
                </a:cubicBezTo>
                <a:lnTo>
                  <a:pt x="320040" y="265176"/>
                </a:lnTo>
                <a:cubicBezTo>
                  <a:pt x="301752" y="283464"/>
                  <a:pt x="283464" y="301752"/>
                  <a:pt x="265176" y="320040"/>
                </a:cubicBezTo>
                <a:lnTo>
                  <a:pt x="256032" y="310896"/>
                </a:lnTo>
                <a:moveTo>
                  <a:pt x="1719072" y="365760"/>
                </a:moveTo>
                <a:cubicBezTo>
                  <a:pt x="1737360" y="384048"/>
                  <a:pt x="1755648" y="411480"/>
                  <a:pt x="1764792" y="429768"/>
                </a:cubicBezTo>
                <a:lnTo>
                  <a:pt x="1755648" y="438912"/>
                </a:lnTo>
                <a:cubicBezTo>
                  <a:pt x="1746504" y="411480"/>
                  <a:pt x="1728216" y="393192"/>
                  <a:pt x="1709928" y="374904"/>
                </a:cubicBezTo>
                <a:lnTo>
                  <a:pt x="1719072" y="365760"/>
                </a:lnTo>
                <a:moveTo>
                  <a:pt x="164592" y="429768"/>
                </a:moveTo>
                <a:cubicBezTo>
                  <a:pt x="173736" y="411480"/>
                  <a:pt x="192024" y="384048"/>
                  <a:pt x="210312" y="365760"/>
                </a:cubicBezTo>
                <a:lnTo>
                  <a:pt x="219456" y="374904"/>
                </a:lnTo>
                <a:cubicBezTo>
                  <a:pt x="201168" y="393192"/>
                  <a:pt x="182880" y="411480"/>
                  <a:pt x="173736" y="438912"/>
                </a:cubicBezTo>
                <a:lnTo>
                  <a:pt x="164592" y="429768"/>
                </a:lnTo>
                <a:moveTo>
                  <a:pt x="1810512" y="493776"/>
                </a:moveTo>
                <a:cubicBezTo>
                  <a:pt x="1819656" y="512064"/>
                  <a:pt x="1828800" y="539496"/>
                  <a:pt x="1837944" y="557784"/>
                </a:cubicBezTo>
                <a:lnTo>
                  <a:pt x="1828800" y="566928"/>
                </a:lnTo>
                <a:cubicBezTo>
                  <a:pt x="1819656" y="539496"/>
                  <a:pt x="1810512" y="521208"/>
                  <a:pt x="1792224" y="502920"/>
                </a:cubicBezTo>
                <a:lnTo>
                  <a:pt x="1810512" y="493776"/>
                </a:lnTo>
                <a:moveTo>
                  <a:pt x="91440" y="557784"/>
                </a:moveTo>
                <a:cubicBezTo>
                  <a:pt x="100584" y="539496"/>
                  <a:pt x="109728" y="512064"/>
                  <a:pt x="118872" y="493776"/>
                </a:cubicBezTo>
                <a:lnTo>
                  <a:pt x="137160" y="502920"/>
                </a:lnTo>
                <a:cubicBezTo>
                  <a:pt x="118872" y="521208"/>
                  <a:pt x="109728" y="539496"/>
                  <a:pt x="100584" y="566928"/>
                </a:cubicBezTo>
                <a:lnTo>
                  <a:pt x="91440" y="557784"/>
                </a:lnTo>
                <a:moveTo>
                  <a:pt x="1874520" y="630936"/>
                </a:moveTo>
                <a:cubicBezTo>
                  <a:pt x="1883664" y="658368"/>
                  <a:pt x="1883664" y="676656"/>
                  <a:pt x="1892808" y="704088"/>
                </a:cubicBezTo>
                <a:lnTo>
                  <a:pt x="1883664" y="704088"/>
                </a:lnTo>
                <a:cubicBezTo>
                  <a:pt x="1874520" y="685800"/>
                  <a:pt x="1865376" y="658368"/>
                  <a:pt x="1856232" y="630936"/>
                </a:cubicBezTo>
                <a:lnTo>
                  <a:pt x="1874520" y="630936"/>
                </a:lnTo>
                <a:moveTo>
                  <a:pt x="36576" y="704088"/>
                </a:moveTo>
                <a:cubicBezTo>
                  <a:pt x="45720" y="676656"/>
                  <a:pt x="54864" y="658368"/>
                  <a:pt x="64008" y="630936"/>
                </a:cubicBezTo>
                <a:lnTo>
                  <a:pt x="73152" y="630936"/>
                </a:lnTo>
                <a:cubicBezTo>
                  <a:pt x="64008" y="658368"/>
                  <a:pt x="54864" y="685800"/>
                  <a:pt x="45720" y="704088"/>
                </a:cubicBezTo>
                <a:lnTo>
                  <a:pt x="36576" y="704088"/>
                </a:lnTo>
                <a:moveTo>
                  <a:pt x="1911096" y="777240"/>
                </a:moveTo>
                <a:cubicBezTo>
                  <a:pt x="1920240" y="804672"/>
                  <a:pt x="1920240" y="822960"/>
                  <a:pt x="1920240" y="850392"/>
                </a:cubicBezTo>
                <a:lnTo>
                  <a:pt x="1911096" y="850392"/>
                </a:lnTo>
                <a:cubicBezTo>
                  <a:pt x="1911096" y="832104"/>
                  <a:pt x="1901952" y="804672"/>
                  <a:pt x="1901952" y="777240"/>
                </a:cubicBezTo>
                <a:lnTo>
                  <a:pt x="1911096" y="777240"/>
                </a:lnTo>
                <a:moveTo>
                  <a:pt x="9144" y="850392"/>
                </a:moveTo>
                <a:cubicBezTo>
                  <a:pt x="9144" y="822960"/>
                  <a:pt x="9144" y="804672"/>
                  <a:pt x="18288" y="777240"/>
                </a:cubicBezTo>
                <a:lnTo>
                  <a:pt x="27432" y="777240"/>
                </a:lnTo>
                <a:cubicBezTo>
                  <a:pt x="27432" y="804672"/>
                  <a:pt x="18288" y="832104"/>
                  <a:pt x="18288" y="850392"/>
                </a:cubicBezTo>
                <a:lnTo>
                  <a:pt x="9144" y="850392"/>
                </a:lnTo>
                <a:moveTo>
                  <a:pt x="1929384" y="923544"/>
                </a:moveTo>
                <a:cubicBezTo>
                  <a:pt x="1929384" y="941832"/>
                  <a:pt x="1929384" y="950976"/>
                  <a:pt x="1929384" y="960120"/>
                </a:cubicBezTo>
                <a:cubicBezTo>
                  <a:pt x="1929384" y="978408"/>
                  <a:pt x="1929384" y="987552"/>
                  <a:pt x="1929384" y="1005840"/>
                </a:cubicBezTo>
                <a:lnTo>
                  <a:pt x="1920240" y="1005840"/>
                </a:lnTo>
                <a:cubicBezTo>
                  <a:pt x="1920240" y="987552"/>
                  <a:pt x="1920240" y="978408"/>
                  <a:pt x="1920240" y="960120"/>
                </a:cubicBezTo>
                <a:cubicBezTo>
                  <a:pt x="1920240" y="950976"/>
                  <a:pt x="1920240" y="941832"/>
                  <a:pt x="1920240" y="923544"/>
                </a:cubicBezTo>
                <a:lnTo>
                  <a:pt x="1929384" y="923544"/>
                </a:lnTo>
                <a:moveTo>
                  <a:pt x="0" y="960120"/>
                </a:moveTo>
                <a:cubicBezTo>
                  <a:pt x="0" y="950976"/>
                  <a:pt x="0" y="941832"/>
                  <a:pt x="0" y="923544"/>
                </a:cubicBezTo>
                <a:lnTo>
                  <a:pt x="9144" y="923544"/>
                </a:lnTo>
                <a:cubicBezTo>
                  <a:pt x="9144" y="941832"/>
                  <a:pt x="9144" y="950976"/>
                  <a:pt x="9144" y="960120"/>
                </a:cubicBezTo>
                <a:cubicBezTo>
                  <a:pt x="9144" y="978408"/>
                  <a:pt x="9144" y="987552"/>
                  <a:pt x="9144" y="1005840"/>
                </a:cubicBezTo>
                <a:lnTo>
                  <a:pt x="0" y="1005840"/>
                </a:lnTo>
                <a:cubicBezTo>
                  <a:pt x="0" y="987552"/>
                  <a:pt x="0" y="978408"/>
                  <a:pt x="0" y="960120"/>
                </a:cubicBezTo>
                <a:moveTo>
                  <a:pt x="1920240" y="1078992"/>
                </a:moveTo>
                <a:cubicBezTo>
                  <a:pt x="1920240" y="1106424"/>
                  <a:pt x="1920240" y="1124712"/>
                  <a:pt x="1911096" y="1152144"/>
                </a:cubicBezTo>
                <a:lnTo>
                  <a:pt x="1901952" y="1152144"/>
                </a:lnTo>
                <a:cubicBezTo>
                  <a:pt x="1901952" y="1124712"/>
                  <a:pt x="1911096" y="1097280"/>
                  <a:pt x="1911096" y="1078992"/>
                </a:cubicBezTo>
                <a:lnTo>
                  <a:pt x="1920240" y="1078992"/>
                </a:lnTo>
                <a:moveTo>
                  <a:pt x="18288" y="1152144"/>
                </a:moveTo>
                <a:cubicBezTo>
                  <a:pt x="9144" y="1124712"/>
                  <a:pt x="9144" y="1106424"/>
                  <a:pt x="9144" y="1078992"/>
                </a:cubicBezTo>
                <a:lnTo>
                  <a:pt x="18288" y="1078992"/>
                </a:lnTo>
                <a:cubicBezTo>
                  <a:pt x="18288" y="1097280"/>
                  <a:pt x="27432" y="1124712"/>
                  <a:pt x="27432" y="1152144"/>
                </a:cubicBezTo>
                <a:lnTo>
                  <a:pt x="18288" y="1152144"/>
                </a:lnTo>
                <a:moveTo>
                  <a:pt x="1892808" y="1225296"/>
                </a:moveTo>
                <a:cubicBezTo>
                  <a:pt x="1883664" y="1252728"/>
                  <a:pt x="1883664" y="1271016"/>
                  <a:pt x="1874520" y="1298448"/>
                </a:cubicBezTo>
                <a:lnTo>
                  <a:pt x="1856232" y="1298448"/>
                </a:lnTo>
                <a:cubicBezTo>
                  <a:pt x="1865376" y="1271016"/>
                  <a:pt x="1874520" y="1243584"/>
                  <a:pt x="1883664" y="1225296"/>
                </a:cubicBezTo>
                <a:lnTo>
                  <a:pt x="1892808" y="1225296"/>
                </a:lnTo>
                <a:moveTo>
                  <a:pt x="64008" y="1298448"/>
                </a:moveTo>
                <a:cubicBezTo>
                  <a:pt x="54864" y="1271016"/>
                  <a:pt x="45720" y="1252728"/>
                  <a:pt x="36576" y="1225296"/>
                </a:cubicBezTo>
                <a:lnTo>
                  <a:pt x="45720" y="1225296"/>
                </a:lnTo>
                <a:cubicBezTo>
                  <a:pt x="54864" y="1243584"/>
                  <a:pt x="64008" y="1271016"/>
                  <a:pt x="73152" y="1298448"/>
                </a:cubicBezTo>
                <a:lnTo>
                  <a:pt x="64008" y="1298448"/>
                </a:lnTo>
                <a:moveTo>
                  <a:pt x="1837944" y="1371600"/>
                </a:moveTo>
                <a:cubicBezTo>
                  <a:pt x="1828800" y="1389888"/>
                  <a:pt x="1819656" y="1417320"/>
                  <a:pt x="1810512" y="1435608"/>
                </a:cubicBezTo>
                <a:lnTo>
                  <a:pt x="1792224" y="1426464"/>
                </a:lnTo>
                <a:cubicBezTo>
                  <a:pt x="1810512" y="1408176"/>
                  <a:pt x="1819656" y="1389888"/>
                  <a:pt x="1828800" y="1362456"/>
                </a:cubicBezTo>
                <a:lnTo>
                  <a:pt x="1837944" y="1371600"/>
                </a:lnTo>
                <a:moveTo>
                  <a:pt x="118872" y="1435608"/>
                </a:moveTo>
                <a:cubicBezTo>
                  <a:pt x="109728" y="1417320"/>
                  <a:pt x="100584" y="1389888"/>
                  <a:pt x="91440" y="1371600"/>
                </a:cubicBezTo>
                <a:lnTo>
                  <a:pt x="100584" y="1362456"/>
                </a:lnTo>
                <a:cubicBezTo>
                  <a:pt x="109728" y="1389888"/>
                  <a:pt x="118872" y="1408176"/>
                  <a:pt x="137160" y="1426464"/>
                </a:cubicBezTo>
                <a:lnTo>
                  <a:pt x="118872" y="1435608"/>
                </a:lnTo>
                <a:moveTo>
                  <a:pt x="1764792" y="1499616"/>
                </a:moveTo>
                <a:cubicBezTo>
                  <a:pt x="1755648" y="1517904"/>
                  <a:pt x="1737360" y="1545336"/>
                  <a:pt x="1719072" y="1563624"/>
                </a:cubicBezTo>
                <a:lnTo>
                  <a:pt x="1709928" y="1554480"/>
                </a:lnTo>
                <a:cubicBezTo>
                  <a:pt x="1728216" y="1536192"/>
                  <a:pt x="1746504" y="1517904"/>
                  <a:pt x="1755648" y="1490472"/>
                </a:cubicBezTo>
                <a:lnTo>
                  <a:pt x="1764792" y="1499616"/>
                </a:lnTo>
                <a:moveTo>
                  <a:pt x="210312" y="1563624"/>
                </a:moveTo>
                <a:cubicBezTo>
                  <a:pt x="192024" y="1545336"/>
                  <a:pt x="173736" y="1517904"/>
                  <a:pt x="164592" y="1499616"/>
                </a:cubicBezTo>
                <a:lnTo>
                  <a:pt x="173736" y="1490472"/>
                </a:lnTo>
                <a:cubicBezTo>
                  <a:pt x="182880" y="1517904"/>
                  <a:pt x="201168" y="1536192"/>
                  <a:pt x="219456" y="1554480"/>
                </a:cubicBezTo>
                <a:lnTo>
                  <a:pt x="210312" y="1563624"/>
                </a:lnTo>
                <a:moveTo>
                  <a:pt x="1673352" y="1618488"/>
                </a:moveTo>
                <a:cubicBezTo>
                  <a:pt x="1655064" y="1636776"/>
                  <a:pt x="1636776" y="1655064"/>
                  <a:pt x="1618488" y="1673352"/>
                </a:cubicBezTo>
                <a:lnTo>
                  <a:pt x="1609344" y="1664208"/>
                </a:lnTo>
                <a:cubicBezTo>
                  <a:pt x="1627632" y="1645920"/>
                  <a:pt x="1645920" y="1627632"/>
                  <a:pt x="1664208" y="1609344"/>
                </a:cubicBezTo>
                <a:lnTo>
                  <a:pt x="1673352" y="1618488"/>
                </a:lnTo>
                <a:moveTo>
                  <a:pt x="310896" y="1673352"/>
                </a:moveTo>
                <a:cubicBezTo>
                  <a:pt x="292608" y="1655064"/>
                  <a:pt x="274320" y="1636776"/>
                  <a:pt x="256032" y="1618488"/>
                </a:cubicBezTo>
                <a:lnTo>
                  <a:pt x="265176" y="1609344"/>
                </a:lnTo>
                <a:cubicBezTo>
                  <a:pt x="283464" y="1627632"/>
                  <a:pt x="301752" y="1645920"/>
                  <a:pt x="320040" y="1664208"/>
                </a:cubicBezTo>
                <a:lnTo>
                  <a:pt x="310896" y="1673352"/>
                </a:lnTo>
                <a:moveTo>
                  <a:pt x="1563624" y="1719072"/>
                </a:moveTo>
                <a:cubicBezTo>
                  <a:pt x="1545336" y="1737360"/>
                  <a:pt x="1517904" y="1755648"/>
                  <a:pt x="1499616" y="1764792"/>
                </a:cubicBezTo>
                <a:lnTo>
                  <a:pt x="1490472" y="1755648"/>
                </a:lnTo>
                <a:cubicBezTo>
                  <a:pt x="1517904" y="1746504"/>
                  <a:pt x="1536192" y="1728216"/>
                  <a:pt x="1554480" y="1709928"/>
                </a:cubicBezTo>
                <a:lnTo>
                  <a:pt x="1563624" y="1719072"/>
                </a:lnTo>
                <a:moveTo>
                  <a:pt x="429768" y="1764792"/>
                </a:moveTo>
                <a:cubicBezTo>
                  <a:pt x="411480" y="1755648"/>
                  <a:pt x="384048" y="1737360"/>
                  <a:pt x="365760" y="1719072"/>
                </a:cubicBezTo>
                <a:lnTo>
                  <a:pt x="374904" y="1709928"/>
                </a:lnTo>
                <a:cubicBezTo>
                  <a:pt x="393192" y="1728216"/>
                  <a:pt x="411480" y="1746504"/>
                  <a:pt x="438912" y="1755648"/>
                </a:cubicBezTo>
                <a:lnTo>
                  <a:pt x="429768" y="1764792"/>
                </a:lnTo>
                <a:moveTo>
                  <a:pt x="557784" y="1837944"/>
                </a:moveTo>
                <a:cubicBezTo>
                  <a:pt x="539496" y="1828800"/>
                  <a:pt x="512064" y="1819656"/>
                  <a:pt x="493776" y="1810512"/>
                </a:cubicBezTo>
                <a:lnTo>
                  <a:pt x="502920" y="1792224"/>
                </a:lnTo>
                <a:cubicBezTo>
                  <a:pt x="521208" y="1810512"/>
                  <a:pt x="539496" y="1819656"/>
                  <a:pt x="566928" y="1828800"/>
                </a:cubicBezTo>
                <a:lnTo>
                  <a:pt x="557784" y="1837944"/>
                </a:lnTo>
                <a:moveTo>
                  <a:pt x="1435608" y="1810512"/>
                </a:moveTo>
                <a:cubicBezTo>
                  <a:pt x="1417320" y="1819656"/>
                  <a:pt x="1389888" y="1828800"/>
                  <a:pt x="1371600" y="1837944"/>
                </a:cubicBezTo>
                <a:lnTo>
                  <a:pt x="1362456" y="1828800"/>
                </a:lnTo>
                <a:cubicBezTo>
                  <a:pt x="1389888" y="1819656"/>
                  <a:pt x="1408176" y="1810512"/>
                  <a:pt x="1426464" y="1792224"/>
                </a:cubicBezTo>
                <a:lnTo>
                  <a:pt x="1435608" y="1810512"/>
                </a:lnTo>
                <a:moveTo>
                  <a:pt x="704088" y="1892808"/>
                </a:moveTo>
                <a:cubicBezTo>
                  <a:pt x="676656" y="1883664"/>
                  <a:pt x="658368" y="1874520"/>
                  <a:pt x="630936" y="1865376"/>
                </a:cubicBezTo>
                <a:lnTo>
                  <a:pt x="630936" y="1856232"/>
                </a:lnTo>
                <a:cubicBezTo>
                  <a:pt x="658368" y="1865376"/>
                  <a:pt x="685800" y="1874520"/>
                  <a:pt x="704088" y="1883664"/>
                </a:cubicBezTo>
                <a:lnTo>
                  <a:pt x="704088" y="1892808"/>
                </a:lnTo>
                <a:moveTo>
                  <a:pt x="1298448" y="1865376"/>
                </a:moveTo>
                <a:cubicBezTo>
                  <a:pt x="1271016" y="1874520"/>
                  <a:pt x="1252728" y="1883664"/>
                  <a:pt x="1225296" y="1892808"/>
                </a:cubicBezTo>
                <a:lnTo>
                  <a:pt x="1225296" y="1883664"/>
                </a:lnTo>
                <a:cubicBezTo>
                  <a:pt x="1243584" y="1874520"/>
                  <a:pt x="1271016" y="1865376"/>
                  <a:pt x="1298448" y="1856232"/>
                </a:cubicBezTo>
                <a:lnTo>
                  <a:pt x="1298448" y="1865376"/>
                </a:lnTo>
                <a:moveTo>
                  <a:pt x="850392" y="1920240"/>
                </a:moveTo>
                <a:cubicBezTo>
                  <a:pt x="822960" y="1920240"/>
                  <a:pt x="804672" y="1911096"/>
                  <a:pt x="777240" y="1911096"/>
                </a:cubicBezTo>
                <a:lnTo>
                  <a:pt x="777240" y="1901952"/>
                </a:lnTo>
                <a:cubicBezTo>
                  <a:pt x="804672" y="1901952"/>
                  <a:pt x="832104" y="1911096"/>
                  <a:pt x="850392" y="1911096"/>
                </a:cubicBezTo>
                <a:lnTo>
                  <a:pt x="850392" y="1920240"/>
                </a:lnTo>
                <a:moveTo>
                  <a:pt x="1152144" y="1911096"/>
                </a:moveTo>
                <a:cubicBezTo>
                  <a:pt x="1124712" y="1911096"/>
                  <a:pt x="1106424" y="1920240"/>
                  <a:pt x="1078992" y="1920240"/>
                </a:cubicBezTo>
                <a:lnTo>
                  <a:pt x="1078992" y="1911096"/>
                </a:lnTo>
                <a:cubicBezTo>
                  <a:pt x="1106424" y="1911096"/>
                  <a:pt x="1124712" y="1901952"/>
                  <a:pt x="1152144" y="1901952"/>
                </a:cubicBezTo>
                <a:lnTo>
                  <a:pt x="1152144" y="1911096"/>
                </a:lnTo>
                <a:moveTo>
                  <a:pt x="969264" y="1929384"/>
                </a:moveTo>
                <a:cubicBezTo>
                  <a:pt x="950976" y="1929384"/>
                  <a:pt x="941832" y="1929384"/>
                  <a:pt x="923544" y="1929384"/>
                </a:cubicBezTo>
                <a:lnTo>
                  <a:pt x="923544" y="1911096"/>
                </a:lnTo>
                <a:cubicBezTo>
                  <a:pt x="941832" y="1920240"/>
                  <a:pt x="950976" y="1920240"/>
                  <a:pt x="969264" y="1920240"/>
                </a:cubicBezTo>
                <a:cubicBezTo>
                  <a:pt x="978408" y="1920240"/>
                  <a:pt x="987552" y="1920240"/>
                  <a:pt x="1005840" y="1911096"/>
                </a:cubicBezTo>
                <a:lnTo>
                  <a:pt x="1005840" y="1929384"/>
                </a:lnTo>
                <a:cubicBezTo>
                  <a:pt x="987552" y="1929384"/>
                  <a:pt x="978408" y="1929384"/>
                  <a:pt x="969264" y="1929384"/>
                </a:cubicBezTo>
              </a:path>
            </a:pathLst>
          </a:custGeom>
          <a:gradFill>
            <a:gsLst>
              <a:gs pos="0">
                <a:schemeClr val="accent1">
                  <a:alpha val="100000"/>
                </a:schemeClr>
              </a:gs>
              <a:gs pos="100000">
                <a:schemeClr val="accent1">
                  <a:alpha val="100000"/>
                </a:schemeClr>
              </a:gs>
            </a:gsLst>
            <a:lin ang="3593688" scaled="0"/>
          </a:gradFill>
          <a:ln w="25400"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254000" dist="127000" dir="5400000" algn="ctr" rotWithShape="0">
                    <a:srgbClr val="000000">
                      <a:alpha val="40000"/>
                    </a:srgbClr>
                  </a:outerShdw>
                </a:effectLst>
              </a14:hiddenEffects>
            </a:ext>
          </a:extLst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wrap="square" lIns="0" tIns="0" rIns="0" bIns="0" anchor="ctr" anchorCtr="0">
            <a:noAutofit/>
          </a:bodyPr>
          <a:p>
            <a:pPr algn="ctr"/>
            <a:r>
              <a:rPr lang="zh-CN" altLang="zh-CN" sz="2800" b="1" dirty="0">
                <a:solidFill>
                  <a:schemeClr val="tx1">
                    <a:lumMod val="100000"/>
                  </a:schemeClr>
                </a:solidFill>
                <a:latin typeface="+mn-ea"/>
                <a:cs typeface="+mn-ea"/>
              </a:rPr>
              <a:t>引言</a:t>
            </a:r>
            <a:r>
              <a:rPr lang="en-US" altLang="zh-CN" sz="2800" b="1" dirty="0">
                <a:solidFill>
                  <a:schemeClr val="tx1">
                    <a:lumMod val="100000"/>
                  </a:schemeClr>
                </a:solidFill>
                <a:latin typeface="+mn-ea"/>
                <a:cs typeface="+mn-ea"/>
              </a:rPr>
              <a:t>:</a:t>
            </a:r>
            <a:endParaRPr lang="en-US" altLang="zh-CN" sz="2800" b="1" dirty="0">
              <a:solidFill>
                <a:schemeClr val="tx1">
                  <a:lumMod val="100000"/>
                </a:schemeClr>
              </a:solidFill>
              <a:latin typeface="+mn-ea"/>
              <a:cs typeface="+mn-ea"/>
            </a:endParaRPr>
          </a:p>
        </p:txBody>
      </p:sp>
      <p:sp>
        <p:nvSpPr>
          <p:cNvPr id="11" name="对象4"/>
          <p:cNvSpPr/>
          <p:nvPr>
            <p:custDataLst>
              <p:tags r:id="rId4"/>
            </p:custDataLst>
          </p:nvPr>
        </p:nvSpPr>
        <p:spPr>
          <a:xfrm>
            <a:off x="836661" y="2444022"/>
            <a:ext cx="3042206" cy="3042206"/>
          </a:xfrm>
          <a:custGeom>
            <a:avLst/>
            <a:gdLst/>
            <a:ahLst/>
            <a:cxnLst/>
            <a:rect l="l" t="t" r="r" b="b"/>
            <a:pathLst>
              <a:path w="3200400" h="3200400">
                <a:moveTo>
                  <a:pt x="1600200" y="3200400"/>
                </a:moveTo>
                <a:cubicBezTo>
                  <a:pt x="2487168" y="3200400"/>
                  <a:pt x="3200400" y="2478024"/>
                  <a:pt x="3200400" y="1600200"/>
                </a:cubicBezTo>
                <a:cubicBezTo>
                  <a:pt x="3200400" y="713232"/>
                  <a:pt x="2487168" y="0"/>
                  <a:pt x="1600200" y="0"/>
                </a:cubicBezTo>
                <a:cubicBezTo>
                  <a:pt x="713232" y="0"/>
                  <a:pt x="0" y="713232"/>
                  <a:pt x="0" y="1600200"/>
                </a:cubicBezTo>
                <a:cubicBezTo>
                  <a:pt x="0" y="2478024"/>
                  <a:pt x="713232" y="3200400"/>
                  <a:pt x="1600200" y="3200400"/>
                </a:cubicBezTo>
                <a:moveTo>
                  <a:pt x="1600200" y="2770632"/>
                </a:moveTo>
                <a:cubicBezTo>
                  <a:pt x="2249424" y="2770632"/>
                  <a:pt x="2770632" y="2249424"/>
                  <a:pt x="2770632" y="1600200"/>
                </a:cubicBezTo>
                <a:cubicBezTo>
                  <a:pt x="2770632" y="950976"/>
                  <a:pt x="2249424" y="429768"/>
                  <a:pt x="1600200" y="429768"/>
                </a:cubicBezTo>
                <a:cubicBezTo>
                  <a:pt x="950976" y="429768"/>
                  <a:pt x="429768" y="950976"/>
                  <a:pt x="429768" y="1600200"/>
                </a:cubicBezTo>
                <a:cubicBezTo>
                  <a:pt x="429768" y="2249424"/>
                  <a:pt x="950976" y="2770632"/>
                  <a:pt x="1600200" y="2770632"/>
                </a:cubicBezTo>
              </a:path>
            </a:pathLst>
          </a:custGeom>
          <a:gradFill>
            <a:gsLst>
              <a:gs pos="0">
                <a:schemeClr val="accent1">
                  <a:alpha val="20000"/>
                </a:schemeClr>
              </a:gs>
              <a:gs pos="100000">
                <a:schemeClr val="accent1">
                  <a:alpha val="20000"/>
                </a:schemeClr>
              </a:gs>
            </a:gsLst>
            <a:lin ang="3593688" scaled="0"/>
          </a:gradFill>
          <a:ln w="25400"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254000" dist="127000" dir="5400000" algn="ctr" rotWithShape="0">
                    <a:srgbClr val="000000">
                      <a:alpha val="40000"/>
                    </a:srgbClr>
                  </a:outerShdw>
                </a:effectLst>
              </a14:hiddenEffects>
            </a:ext>
          </a:extLst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/>
          <a:p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" name="对象5"/>
          <p:cNvSpPr/>
          <p:nvPr>
            <p:custDataLst>
              <p:tags r:id="rId5"/>
            </p:custDataLst>
          </p:nvPr>
        </p:nvSpPr>
        <p:spPr>
          <a:xfrm>
            <a:off x="967041" y="2583456"/>
            <a:ext cx="2772754" cy="2772754"/>
          </a:xfrm>
          <a:custGeom>
            <a:avLst/>
            <a:gdLst/>
            <a:ahLst/>
            <a:cxnLst/>
            <a:rect l="l" t="t" r="r" b="b"/>
            <a:pathLst>
              <a:path w="2916936" h="2916936">
                <a:moveTo>
                  <a:pt x="1453896" y="2916936"/>
                </a:moveTo>
                <a:cubicBezTo>
                  <a:pt x="2258568" y="2916936"/>
                  <a:pt x="2916936" y="2258568"/>
                  <a:pt x="2916936" y="1453896"/>
                </a:cubicBezTo>
                <a:cubicBezTo>
                  <a:pt x="2916936" y="649224"/>
                  <a:pt x="2258568" y="0"/>
                  <a:pt x="1453896" y="0"/>
                </a:cubicBezTo>
                <a:cubicBezTo>
                  <a:pt x="649224" y="0"/>
                  <a:pt x="0" y="649224"/>
                  <a:pt x="0" y="1453896"/>
                </a:cubicBezTo>
                <a:cubicBezTo>
                  <a:pt x="0" y="2258568"/>
                  <a:pt x="649224" y="2916936"/>
                  <a:pt x="1453896" y="2916936"/>
                </a:cubicBezTo>
                <a:moveTo>
                  <a:pt x="1453896" y="2523744"/>
                </a:moveTo>
                <a:cubicBezTo>
                  <a:pt x="2048256" y="2523744"/>
                  <a:pt x="2523744" y="2048256"/>
                  <a:pt x="2523744" y="1453896"/>
                </a:cubicBezTo>
                <a:cubicBezTo>
                  <a:pt x="2523744" y="868680"/>
                  <a:pt x="2048256" y="393192"/>
                  <a:pt x="1453896" y="393192"/>
                </a:cubicBezTo>
                <a:cubicBezTo>
                  <a:pt x="868680" y="393192"/>
                  <a:pt x="393192" y="868680"/>
                  <a:pt x="393192" y="1453896"/>
                </a:cubicBezTo>
                <a:cubicBezTo>
                  <a:pt x="393192" y="2048256"/>
                  <a:pt x="868680" y="2523744"/>
                  <a:pt x="1453896" y="2523744"/>
                </a:cubicBezTo>
              </a:path>
            </a:pathLst>
          </a:custGeom>
          <a:gradFill>
            <a:gsLst>
              <a:gs pos="0">
                <a:schemeClr val="accent1">
                  <a:alpha val="100000"/>
                </a:schemeClr>
              </a:gs>
              <a:gs pos="100000">
                <a:schemeClr val="accent1">
                  <a:alpha val="100000"/>
                </a:schemeClr>
              </a:gs>
            </a:gsLst>
            <a:lin ang="3593688" scaled="0"/>
          </a:gradFill>
          <a:ln w="25400">
            <a:noFill/>
          </a:ln>
          <a:effectLst/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254000" dist="127000" dir="5400000" algn="ctr" rotWithShape="0">
                    <a:srgbClr val="000000">
                      <a:alpha val="40000"/>
                    </a:srgbClr>
                  </a:outerShdw>
                </a:effectLst>
              </a14:hiddenEffects>
            </a:ext>
          </a:extLst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/>
          <a:p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2" name="椭圆 1"/>
          <p:cNvSpPr/>
          <p:nvPr>
            <p:custDataLst>
              <p:tags r:id="rId6"/>
            </p:custDataLst>
          </p:nvPr>
        </p:nvSpPr>
        <p:spPr>
          <a:xfrm>
            <a:off x="3878263" y="2486275"/>
            <a:ext cx="603009" cy="603009"/>
          </a:xfrm>
          <a:prstGeom prst="ellipse">
            <a:avLst/>
          </a:prstGeom>
          <a:gradFill>
            <a:gsLst>
              <a:gs pos="0">
                <a:schemeClr val="accent1">
                  <a:alpha val="100000"/>
                </a:schemeClr>
              </a:gs>
              <a:gs pos="100000">
                <a:schemeClr val="accent1">
                  <a:alpha val="100000"/>
                </a:schemeClr>
              </a:gs>
            </a:gsLst>
            <a:lin ang="3594000" scaled="0"/>
          </a:gradFill>
          <a:effectLst>
            <a:outerShdw blurRad="254000" dist="50800" dir="5400000" sx="102000" sy="102000" algn="ctr" rotWithShape="0">
              <a:schemeClr val="accent1">
                <a:lumMod val="40000"/>
                <a:lumOff val="60000"/>
                <a:alpha val="40000"/>
              </a:schemeClr>
            </a:outerShdw>
          </a:effectLst>
        </p:spPr>
        <p:txBody>
          <a:bodyPr wrap="none" lIns="0" tIns="0" rIns="0" bIns="0" rtlCol="0" anchor="ctr">
            <a:normAutofit/>
          </a:bodyPr>
          <a:p>
            <a:pPr algn="ctr">
              <a:spcBef>
                <a:spcPct val="0"/>
              </a:spcBef>
              <a:spcAft>
                <a:spcPct val="0"/>
              </a:spcAft>
            </a:pPr>
            <a:endParaRPr lang="en-US" altLang="zh-CN" sz="2400" b="1">
              <a:solidFill>
                <a:srgbClr val="FFFFFF"/>
              </a:solidFill>
              <a:latin typeface="+mn-ea"/>
              <a:cs typeface="+mn-ea"/>
              <a:sym typeface="+mn-ea"/>
            </a:endParaRPr>
          </a:p>
        </p:txBody>
      </p:sp>
      <p:sp>
        <p:nvSpPr>
          <p:cNvPr id="9" name="椭圆 2"/>
          <p:cNvSpPr>
            <a:spLocks noChangeAspect="1"/>
          </p:cNvSpPr>
          <p:nvPr>
            <p:custDataLst>
              <p:tags r:id="rId7"/>
            </p:custDataLst>
          </p:nvPr>
        </p:nvSpPr>
        <p:spPr>
          <a:xfrm>
            <a:off x="3878867" y="4861489"/>
            <a:ext cx="602282" cy="602282"/>
          </a:xfrm>
          <a:prstGeom prst="ellipse">
            <a:avLst/>
          </a:prstGeom>
          <a:gradFill>
            <a:gsLst>
              <a:gs pos="0">
                <a:schemeClr val="accent2">
                  <a:alpha val="100000"/>
                </a:schemeClr>
              </a:gs>
              <a:gs pos="100000">
                <a:schemeClr val="accent2">
                  <a:alpha val="100000"/>
                </a:schemeClr>
              </a:gs>
            </a:gsLst>
            <a:lin ang="3594000" scaled="0"/>
          </a:gradFill>
          <a:effectLst>
            <a:outerShdw blurRad="254000" dist="50800" dir="5400000" sx="102000" sy="102000" algn="ctr" rotWithShape="0">
              <a:schemeClr val="accent2">
                <a:lumMod val="40000"/>
                <a:lumOff val="60000"/>
                <a:alpha val="40000"/>
              </a:schemeClr>
            </a:outerShdw>
          </a:effectLst>
        </p:spPr>
        <p:txBody>
          <a:bodyPr wrap="none" lIns="0" tIns="0" rIns="0" bIns="0" rtlCol="0" anchor="ctr">
            <a:normAutofit/>
          </a:bodyPr>
          <a:p>
            <a:pPr algn="ctr">
              <a:spcBef>
                <a:spcPct val="0"/>
              </a:spcBef>
              <a:spcAft>
                <a:spcPct val="0"/>
              </a:spcAft>
            </a:pPr>
            <a:endParaRPr lang="en-US" altLang="zh-CN" sz="2000" b="1">
              <a:solidFill>
                <a:srgbClr val="FFFFFF"/>
              </a:solidFill>
              <a:latin typeface="+mn-ea"/>
              <a:cs typeface="+mn-ea"/>
              <a:sym typeface="+mn-ea"/>
            </a:endParaRPr>
          </a:p>
        </p:txBody>
      </p:sp>
      <p:pic>
        <p:nvPicPr>
          <p:cNvPr id="13317" name="Picture 9" descr="C:\Users\Administrator\Desktop\出版社社标.jpg"/>
          <p:cNvPicPr>
            <a:picLocks noChangeAspect="1"/>
          </p:cNvPicPr>
          <p:nvPr/>
        </p:nvPicPr>
        <p:blipFill>
          <a:blip r:embed="rId8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380788" y="6019800"/>
            <a:ext cx="811212" cy="800100"/>
          </a:xfrm>
          <a:prstGeom prst="rect">
            <a:avLst/>
          </a:prstGeom>
          <a:noFill/>
          <a:ln w="9525">
            <a:noFill/>
          </a:ln>
        </p:spPr>
      </p:pic>
    </p:spTree>
    <p:custDataLst>
      <p:tags r:id="rId9"/>
    </p:custDataLst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pSp>
        <p:nvGrpSpPr>
          <p:cNvPr id="13313" name="Group 2"/>
          <p:cNvGrpSpPr/>
          <p:nvPr/>
        </p:nvGrpSpPr>
        <p:grpSpPr>
          <a:xfrm>
            <a:off x="2424113" y="2708275"/>
            <a:ext cx="8135937" cy="1584325"/>
            <a:chOff x="0" y="0"/>
            <a:chExt cx="4796" cy="1271"/>
          </a:xfrm>
        </p:grpSpPr>
        <p:sp>
          <p:nvSpPr>
            <p:cNvPr id="13314" name="AutoShape 8"/>
            <p:cNvSpPr/>
            <p:nvPr/>
          </p:nvSpPr>
          <p:spPr>
            <a:xfrm flipV="1">
              <a:off x="70" y="0"/>
              <a:ext cx="4653" cy="2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</a:cxnLst>
              <a:pathLst>
                <a:path w="21600" h="21600">
                  <a:moveTo>
                    <a:pt x="0" y="0"/>
                  </a:moveTo>
                  <a:lnTo>
                    <a:pt x="2158" y="21600"/>
                  </a:lnTo>
                  <a:lnTo>
                    <a:pt x="19442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BD0A4"/>
                </a:gs>
                <a:gs pos="100000">
                  <a:schemeClr val="hlink">
                    <a:alpha val="0"/>
                  </a:schemeClr>
                </a:gs>
              </a:gsLst>
              <a:lin ang="5400000" scaled="1"/>
              <a:tileRect/>
            </a:gradFill>
            <a:ln w="9525">
              <a:noFill/>
            </a:ln>
          </p:spPr>
          <p:txBody>
            <a:bodyPr/>
            <a:p>
              <a:endParaRPr lang="zh-CN" altLang="en-US"/>
            </a:p>
          </p:txBody>
        </p:sp>
        <p:sp>
          <p:nvSpPr>
            <p:cNvPr id="8196" name="AutoShape 9"/>
            <p:cNvSpPr>
              <a:spLocks noChangeArrowheads="1"/>
            </p:cNvSpPr>
            <p:nvPr/>
          </p:nvSpPr>
          <p:spPr bwMode="auto">
            <a:xfrm>
              <a:off x="0" y="222"/>
              <a:ext cx="4796" cy="1049"/>
            </a:xfrm>
            <a:prstGeom prst="roundRect">
              <a:avLst>
                <a:gd name="adj" fmla="val 9514"/>
              </a:avLst>
            </a:prstGeom>
            <a:gradFill rotWithShape="1">
              <a:gsLst>
                <a:gs pos="0">
                  <a:schemeClr val="hlink"/>
                </a:gs>
                <a:gs pos="50000">
                  <a:srgbClr val="FBD2A9"/>
                </a:gs>
                <a:gs pos="100000">
                  <a:schemeClr val="hlink"/>
                </a:gs>
              </a:gsLst>
              <a:lin ang="5400000" scaled="1"/>
            </a:gradFill>
            <a:ln w="9525">
              <a:noFill/>
              <a:rou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</p:grpSp>
      <p:sp>
        <p:nvSpPr>
          <p:cNvPr id="13316" name="AutoShape 10"/>
          <p:cNvSpPr/>
          <p:nvPr/>
        </p:nvSpPr>
        <p:spPr>
          <a:xfrm>
            <a:off x="2705100" y="3208257"/>
            <a:ext cx="7567613" cy="684374"/>
          </a:xfrm>
          <a:prstGeom prst="roundRect">
            <a:avLst>
              <a:gd name="adj" fmla="val 9782"/>
            </a:avLst>
          </a:prstGeom>
          <a:gradFill rotWithShape="1">
            <a:gsLst>
              <a:gs pos="0">
                <a:srgbClr val="DDDDDD"/>
              </a:gs>
              <a:gs pos="50000">
                <a:srgbClr val="EBEBEB"/>
              </a:gs>
              <a:gs pos="100000">
                <a:srgbClr val="DDDDDD"/>
              </a:gs>
            </a:gsLst>
            <a:lin ang="5400000" scaled="1"/>
            <a:tileRect/>
          </a:gradFill>
          <a:ln w="28575" cap="flat" cmpd="sng">
            <a:solidFill>
              <a:srgbClr val="F8F8F8"/>
            </a:solidFill>
            <a:prstDash val="solid"/>
            <a:round/>
            <a:headEnd type="none" w="med" len="med"/>
            <a:tailEnd type="none" w="med" len="med"/>
          </a:ln>
        </p:spPr>
        <p:txBody>
          <a:bodyPr anchor="ctr" anchorCtr="0">
            <a:spAutoFit/>
          </a:bodyPr>
          <a:p>
            <a:pPr algn="ctr"/>
            <a:r>
              <a:rPr lang="zh-CN" altLang="en-US" sz="3600" dirty="0">
                <a:latin typeface="隶书" panose="02010509060101010101" pitchFamily="49" charset="-122"/>
                <a:ea typeface="隶书" panose="02010509060101010101" pitchFamily="49" charset="-122"/>
              </a:rPr>
              <a:t>任务一  行为目标评价模式</a:t>
            </a:r>
            <a:endParaRPr lang="zh-CN" altLang="en-US" sz="3600" dirty="0">
              <a:latin typeface="隶书" panose="02010509060101010101" pitchFamily="49" charset="-122"/>
              <a:ea typeface="隶书" panose="02010509060101010101" pitchFamily="49" charset="-122"/>
            </a:endParaRPr>
          </a:p>
        </p:txBody>
      </p:sp>
      <p:pic>
        <p:nvPicPr>
          <p:cNvPr id="13317" name="Picture 9" descr="C:\Users\Administrator\Desktop\出版社社标.jpg"/>
          <p:cNvPicPr>
            <a:picLocks noChangeAspect="1"/>
          </p:cNvPicPr>
          <p:nvPr/>
        </p:nvPicPr>
        <p:blipFill>
          <a:blip r:embed="rId1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124883" y="6110605"/>
            <a:ext cx="811212" cy="800100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5" name="点"/>
          <p:cNvGrpSpPr/>
          <p:nvPr/>
        </p:nvGrpSpPr>
        <p:grpSpPr>
          <a:xfrm>
            <a:off x="-466845" y="2954137"/>
            <a:ext cx="6356231" cy="3903863"/>
            <a:chOff x="5835980" y="2952750"/>
            <a:chExt cx="6356231" cy="3903863"/>
          </a:xfr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44000"/>
                </a:schemeClr>
              </a:gs>
            </a:gsLst>
            <a:lin ang="4800000" scaled="0"/>
          </a:gradFill>
        </p:grpSpPr>
        <p:sp>
          <p:nvSpPr>
            <p:cNvPr id="6" name="任意多边形: 形状 5"/>
            <p:cNvSpPr/>
            <p:nvPr/>
          </p:nvSpPr>
          <p:spPr>
            <a:xfrm>
              <a:off x="11152819" y="6737347"/>
              <a:ext cx="152611" cy="119266"/>
            </a:xfrm>
            <a:custGeom>
              <a:avLst/>
              <a:gdLst>
                <a:gd name="connsiteX0" fmla="*/ 120194 w 152611"/>
                <a:gd name="connsiteY0" fmla="*/ 119267 h 119266"/>
                <a:gd name="connsiteX1" fmla="*/ 0 w 152611"/>
                <a:gd name="connsiteY1" fmla="*/ 6691 h 119266"/>
                <a:gd name="connsiteX2" fmla="*/ 117104 w 152611"/>
                <a:gd name="connsiteY2" fmla="*/ 39777 h 119266"/>
                <a:gd name="connsiteX3" fmla="*/ 151362 w 152611"/>
                <a:gd name="connsiteY3" fmla="*/ 84530 h 119266"/>
                <a:gd name="connsiteX4" fmla="*/ 145980 w 152611"/>
                <a:gd name="connsiteY4" fmla="*/ 119267 h 119266"/>
                <a:gd name="connsiteX5" fmla="*/ 120194 w 152611"/>
                <a:gd name="connsiteY5" fmla="*/ 119267 h 11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611" h="119266">
                  <a:moveTo>
                    <a:pt x="120194" y="119267"/>
                  </a:moveTo>
                  <a:cubicBezTo>
                    <a:pt x="57486" y="105734"/>
                    <a:pt x="25520" y="59969"/>
                    <a:pt x="0" y="6691"/>
                  </a:cubicBezTo>
                  <a:cubicBezTo>
                    <a:pt x="33565" y="-10358"/>
                    <a:pt x="91851" y="6798"/>
                    <a:pt x="117104" y="39777"/>
                  </a:cubicBezTo>
                  <a:cubicBezTo>
                    <a:pt x="128559" y="54748"/>
                    <a:pt x="143423" y="67960"/>
                    <a:pt x="151362" y="84530"/>
                  </a:cubicBezTo>
                  <a:cubicBezTo>
                    <a:pt x="155517" y="93267"/>
                    <a:pt x="148165" y="107493"/>
                    <a:pt x="145980" y="119267"/>
                  </a:cubicBezTo>
                  <a:cubicBezTo>
                    <a:pt x="137350" y="119267"/>
                    <a:pt x="128772" y="119267"/>
                    <a:pt x="120194" y="1192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" name="任意多边形: 形状 6"/>
            <p:cNvSpPr/>
            <p:nvPr/>
          </p:nvSpPr>
          <p:spPr>
            <a:xfrm>
              <a:off x="7090462" y="6799288"/>
              <a:ext cx="69062" cy="57325"/>
            </a:xfrm>
            <a:custGeom>
              <a:avLst/>
              <a:gdLst>
                <a:gd name="connsiteX0" fmla="*/ 27484 w 69062"/>
                <a:gd name="connsiteY0" fmla="*/ 57325 h 57325"/>
                <a:gd name="connsiteX1" fmla="*/ 25086 w 69062"/>
                <a:gd name="connsiteY1" fmla="*/ 55194 h 57325"/>
                <a:gd name="connsiteX2" fmla="*/ 2443 w 69062"/>
                <a:gd name="connsiteY2" fmla="*/ 12998 h 57325"/>
                <a:gd name="connsiteX3" fmla="*/ 38193 w 69062"/>
                <a:gd name="connsiteY3" fmla="*/ 212 h 57325"/>
                <a:gd name="connsiteX4" fmla="*/ 66749 w 69062"/>
                <a:gd name="connsiteY4" fmla="*/ 22535 h 57325"/>
                <a:gd name="connsiteX5" fmla="*/ 40377 w 69062"/>
                <a:gd name="connsiteY5" fmla="*/ 57325 h 57325"/>
                <a:gd name="connsiteX6" fmla="*/ 27484 w 69062"/>
                <a:gd name="connsiteY6" fmla="*/ 57325 h 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62" h="57325">
                  <a:moveTo>
                    <a:pt x="27484" y="57325"/>
                  </a:moveTo>
                  <a:cubicBezTo>
                    <a:pt x="26685" y="56579"/>
                    <a:pt x="26045" y="55514"/>
                    <a:pt x="25086" y="55194"/>
                  </a:cubicBezTo>
                  <a:cubicBezTo>
                    <a:pt x="4095" y="48215"/>
                    <a:pt x="-4696" y="31006"/>
                    <a:pt x="2443" y="12998"/>
                  </a:cubicBezTo>
                  <a:cubicBezTo>
                    <a:pt x="5693" y="4847"/>
                    <a:pt x="26418" y="-1227"/>
                    <a:pt x="38193" y="212"/>
                  </a:cubicBezTo>
                  <a:cubicBezTo>
                    <a:pt x="48742" y="1490"/>
                    <a:pt x="62647" y="12465"/>
                    <a:pt x="66749" y="22535"/>
                  </a:cubicBezTo>
                  <a:cubicBezTo>
                    <a:pt x="75753" y="44645"/>
                    <a:pt x="56680" y="51145"/>
                    <a:pt x="40377" y="57325"/>
                  </a:cubicBezTo>
                  <a:cubicBezTo>
                    <a:pt x="36061" y="57325"/>
                    <a:pt x="31746" y="57325"/>
                    <a:pt x="27484" y="573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" name="任意多边形: 形状 7"/>
            <p:cNvSpPr/>
            <p:nvPr/>
          </p:nvSpPr>
          <p:spPr>
            <a:xfrm>
              <a:off x="8476192" y="2952750"/>
              <a:ext cx="38212" cy="43794"/>
            </a:xfrm>
            <a:custGeom>
              <a:avLst/>
              <a:gdLst>
                <a:gd name="connsiteX0" fmla="*/ 20311 w 38212"/>
                <a:gd name="connsiteY0" fmla="*/ 0 h 43794"/>
                <a:gd name="connsiteX1" fmla="*/ 38213 w 38212"/>
                <a:gd name="connsiteY1" fmla="*/ 43794 h 43794"/>
                <a:gd name="connsiteX2" fmla="*/ 971 w 38212"/>
                <a:gd name="connsiteY2" fmla="*/ 0 h 43794"/>
                <a:gd name="connsiteX3" fmla="*/ 20311 w 38212"/>
                <a:gd name="connsiteY3" fmla="*/ 0 h 4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12" h="43794">
                  <a:moveTo>
                    <a:pt x="20311" y="0"/>
                  </a:moveTo>
                  <a:cubicBezTo>
                    <a:pt x="25639" y="13053"/>
                    <a:pt x="30967" y="26106"/>
                    <a:pt x="38213" y="43794"/>
                  </a:cubicBezTo>
                  <a:cubicBezTo>
                    <a:pt x="865" y="41290"/>
                    <a:pt x="-2278" y="22909"/>
                    <a:pt x="971" y="0"/>
                  </a:cubicBezTo>
                  <a:cubicBezTo>
                    <a:pt x="7418" y="0"/>
                    <a:pt x="13865" y="0"/>
                    <a:pt x="2031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" name="任意多边形: 形状 8"/>
            <p:cNvSpPr/>
            <p:nvPr/>
          </p:nvSpPr>
          <p:spPr>
            <a:xfrm>
              <a:off x="5835980" y="5505090"/>
              <a:ext cx="38626" cy="30811"/>
            </a:xfrm>
            <a:custGeom>
              <a:avLst/>
              <a:gdLst>
                <a:gd name="connsiteX0" fmla="*/ 0 w 38626"/>
                <a:gd name="connsiteY0" fmla="*/ 5145 h 30811"/>
                <a:gd name="connsiteX1" fmla="*/ 14438 w 38626"/>
                <a:gd name="connsiteY1" fmla="*/ 350 h 30811"/>
                <a:gd name="connsiteX2" fmla="*/ 38626 w 38626"/>
                <a:gd name="connsiteY2" fmla="*/ 18358 h 30811"/>
                <a:gd name="connsiteX3" fmla="*/ 13905 w 38626"/>
                <a:gd name="connsiteY3" fmla="*/ 30665 h 30811"/>
                <a:gd name="connsiteX4" fmla="*/ 0 w 38626"/>
                <a:gd name="connsiteY4" fmla="*/ 24484 h 30811"/>
                <a:gd name="connsiteX5" fmla="*/ 0 w 38626"/>
                <a:gd name="connsiteY5" fmla="*/ 5145 h 3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626" h="30811">
                  <a:moveTo>
                    <a:pt x="0" y="5145"/>
                  </a:moveTo>
                  <a:cubicBezTo>
                    <a:pt x="4902" y="3333"/>
                    <a:pt x="11295" y="-1302"/>
                    <a:pt x="14438" y="350"/>
                  </a:cubicBezTo>
                  <a:cubicBezTo>
                    <a:pt x="23229" y="4985"/>
                    <a:pt x="30688" y="12177"/>
                    <a:pt x="38626" y="18358"/>
                  </a:cubicBezTo>
                  <a:cubicBezTo>
                    <a:pt x="30422" y="22620"/>
                    <a:pt x="22590" y="28107"/>
                    <a:pt x="13905" y="30665"/>
                  </a:cubicBezTo>
                  <a:cubicBezTo>
                    <a:pt x="10176" y="31730"/>
                    <a:pt x="4688" y="26722"/>
                    <a:pt x="0" y="24484"/>
                  </a:cubicBezTo>
                  <a:cubicBezTo>
                    <a:pt x="0" y="17985"/>
                    <a:pt x="0" y="11591"/>
                    <a:pt x="0" y="51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" name="任意多边形: 形状 9"/>
            <p:cNvSpPr/>
            <p:nvPr/>
          </p:nvSpPr>
          <p:spPr>
            <a:xfrm>
              <a:off x="11435616" y="6685688"/>
              <a:ext cx="248326" cy="128840"/>
            </a:xfrm>
            <a:custGeom>
              <a:avLst/>
              <a:gdLst>
                <a:gd name="connsiteX0" fmla="*/ 137989 w 248326"/>
                <a:gd name="connsiteY0" fmla="*/ 105394 h 128840"/>
                <a:gd name="connsiteX1" fmla="*/ 0 w 248326"/>
                <a:gd name="connsiteY1" fmla="*/ 2036 h 128840"/>
                <a:gd name="connsiteX2" fmla="*/ 118169 w 248326"/>
                <a:gd name="connsiteY2" fmla="*/ 54141 h 128840"/>
                <a:gd name="connsiteX3" fmla="*/ 116997 w 248326"/>
                <a:gd name="connsiteY3" fmla="*/ 28142 h 128840"/>
                <a:gd name="connsiteX4" fmla="*/ 248327 w 248326"/>
                <a:gd name="connsiteY4" fmla="*/ 126652 h 128840"/>
                <a:gd name="connsiteX5" fmla="*/ 135165 w 248326"/>
                <a:gd name="connsiteY5" fmla="*/ 78170 h 128840"/>
                <a:gd name="connsiteX6" fmla="*/ 137989 w 248326"/>
                <a:gd name="connsiteY6" fmla="*/ 105394 h 12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24" h="128838">
                  <a:moveTo>
                    <a:pt x="137989" y="105394"/>
                  </a:moveTo>
                  <a:cubicBezTo>
                    <a:pt x="72990" y="106087"/>
                    <a:pt x="34310" y="76411"/>
                    <a:pt x="0" y="2036"/>
                  </a:cubicBezTo>
                  <a:cubicBezTo>
                    <a:pt x="34896" y="-5796"/>
                    <a:pt x="67822" y="8429"/>
                    <a:pt x="118169" y="54141"/>
                  </a:cubicBezTo>
                  <a:cubicBezTo>
                    <a:pt x="117743" y="44178"/>
                    <a:pt x="117371" y="36133"/>
                    <a:pt x="116997" y="28142"/>
                  </a:cubicBezTo>
                  <a:cubicBezTo>
                    <a:pt x="169796" y="22548"/>
                    <a:pt x="217746" y="59096"/>
                    <a:pt x="248327" y="126652"/>
                  </a:cubicBezTo>
                  <a:cubicBezTo>
                    <a:pt x="214442" y="134217"/>
                    <a:pt x="188070" y="123136"/>
                    <a:pt x="135165" y="78170"/>
                  </a:cubicBezTo>
                  <a:cubicBezTo>
                    <a:pt x="136177" y="87919"/>
                    <a:pt x="136977" y="95485"/>
                    <a:pt x="137989" y="1053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" name="任意多边形: 形状 10"/>
            <p:cNvSpPr/>
            <p:nvPr/>
          </p:nvSpPr>
          <p:spPr>
            <a:xfrm>
              <a:off x="10760661" y="6688254"/>
              <a:ext cx="150543" cy="114977"/>
            </a:xfrm>
            <a:custGeom>
              <a:avLst/>
              <a:gdLst>
                <a:gd name="connsiteX0" fmla="*/ 150543 w 150543"/>
                <a:gd name="connsiteY0" fmla="*/ 107836 h 114977"/>
                <a:gd name="connsiteX1" fmla="*/ 354 w 150543"/>
                <a:gd name="connsiteY1" fmla="*/ 23071 h 114977"/>
                <a:gd name="connsiteX2" fmla="*/ 12288 w 150543"/>
                <a:gd name="connsiteY2" fmla="*/ 1920 h 114977"/>
                <a:gd name="connsiteX3" fmla="*/ 150543 w 150543"/>
                <a:gd name="connsiteY3" fmla="*/ 107836 h 11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543" h="114977">
                  <a:moveTo>
                    <a:pt x="150543" y="107836"/>
                  </a:moveTo>
                  <a:cubicBezTo>
                    <a:pt x="63062" y="134155"/>
                    <a:pt x="33599" y="83648"/>
                    <a:pt x="354" y="23071"/>
                  </a:cubicBezTo>
                  <a:cubicBezTo>
                    <a:pt x="-1831" y="19075"/>
                    <a:pt x="6587" y="3305"/>
                    <a:pt x="12288" y="1920"/>
                  </a:cubicBezTo>
                  <a:cubicBezTo>
                    <a:pt x="67270" y="-11506"/>
                    <a:pt x="144683" y="47792"/>
                    <a:pt x="150543" y="1078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" name="任意多边形: 形状 11"/>
            <p:cNvSpPr/>
            <p:nvPr/>
          </p:nvSpPr>
          <p:spPr>
            <a:xfrm>
              <a:off x="10796716" y="6561914"/>
              <a:ext cx="162012" cy="120482"/>
            </a:xfrm>
            <a:custGeom>
              <a:avLst/>
              <a:gdLst>
                <a:gd name="connsiteX0" fmla="*/ 162013 w 162012"/>
                <a:gd name="connsiteY0" fmla="*/ 110519 h 120482"/>
                <a:gd name="connsiteX1" fmla="*/ 49117 w 162012"/>
                <a:gd name="connsiteY1" fmla="*/ 88302 h 120482"/>
                <a:gd name="connsiteX2" fmla="*/ 5376 w 162012"/>
                <a:gd name="connsiteY2" fmla="*/ 28951 h 120482"/>
                <a:gd name="connsiteX3" fmla="*/ 22638 w 162012"/>
                <a:gd name="connsiteY3" fmla="*/ 21 h 120482"/>
                <a:gd name="connsiteX4" fmla="*/ 74691 w 162012"/>
                <a:gd name="connsiteY4" fmla="*/ 12914 h 120482"/>
                <a:gd name="connsiteX5" fmla="*/ 162013 w 162012"/>
                <a:gd name="connsiteY5" fmla="*/ 110519 h 12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012" h="120482">
                  <a:moveTo>
                    <a:pt x="162013" y="110519"/>
                  </a:moveTo>
                  <a:cubicBezTo>
                    <a:pt x="117259" y="129326"/>
                    <a:pt x="76768" y="121281"/>
                    <a:pt x="49117" y="88302"/>
                  </a:cubicBezTo>
                  <a:cubicBezTo>
                    <a:pt x="33400" y="69495"/>
                    <a:pt x="19015" y="49410"/>
                    <a:pt x="5376" y="28951"/>
                  </a:cubicBezTo>
                  <a:cubicBezTo>
                    <a:pt x="-7943" y="8972"/>
                    <a:pt x="5643" y="-511"/>
                    <a:pt x="22638" y="21"/>
                  </a:cubicBezTo>
                  <a:cubicBezTo>
                    <a:pt x="40273" y="554"/>
                    <a:pt x="60146" y="3857"/>
                    <a:pt x="74691" y="12914"/>
                  </a:cubicBezTo>
                  <a:cubicBezTo>
                    <a:pt x="112784" y="36517"/>
                    <a:pt x="146775" y="65393"/>
                    <a:pt x="162013" y="1105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" name="任意多边形: 形状 12"/>
            <p:cNvSpPr/>
            <p:nvPr/>
          </p:nvSpPr>
          <p:spPr>
            <a:xfrm>
              <a:off x="10623754" y="6682503"/>
              <a:ext cx="148230" cy="110084"/>
            </a:xfrm>
            <a:custGeom>
              <a:avLst/>
              <a:gdLst>
                <a:gd name="connsiteX0" fmla="*/ 338 w 148230"/>
                <a:gd name="connsiteY0" fmla="*/ 1597 h 110084"/>
                <a:gd name="connsiteX1" fmla="*/ 140032 w 148230"/>
                <a:gd name="connsiteY1" fmla="*/ 66330 h 110084"/>
                <a:gd name="connsiteX2" fmla="*/ 112061 w 148230"/>
                <a:gd name="connsiteY2" fmla="*/ 109804 h 110084"/>
                <a:gd name="connsiteX3" fmla="*/ 338 w 148230"/>
                <a:gd name="connsiteY3" fmla="*/ 1597 h 11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30" h="110084">
                  <a:moveTo>
                    <a:pt x="338" y="1597"/>
                  </a:moveTo>
                  <a:cubicBezTo>
                    <a:pt x="68320" y="-6394"/>
                    <a:pt x="115897" y="15663"/>
                    <a:pt x="140032" y="66330"/>
                  </a:cubicBezTo>
                  <a:cubicBezTo>
                    <a:pt x="156335" y="100587"/>
                    <a:pt x="148982" y="112095"/>
                    <a:pt x="112061" y="109804"/>
                  </a:cubicBezTo>
                  <a:cubicBezTo>
                    <a:pt x="50046" y="106022"/>
                    <a:pt x="-4830" y="52851"/>
                    <a:pt x="338" y="15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" name="任意多边形: 形状 13"/>
            <p:cNvSpPr/>
            <p:nvPr/>
          </p:nvSpPr>
          <p:spPr>
            <a:xfrm>
              <a:off x="11024866" y="6716654"/>
              <a:ext cx="169456" cy="119127"/>
            </a:xfrm>
            <a:custGeom>
              <a:avLst/>
              <a:gdLst>
                <a:gd name="connsiteX0" fmla="*/ 169456 w 169456"/>
                <a:gd name="connsiteY0" fmla="*/ 110230 h 119127"/>
                <a:gd name="connsiteX1" fmla="*/ 47451 w 169456"/>
                <a:gd name="connsiteY1" fmla="*/ 86255 h 119127"/>
                <a:gd name="connsiteX2" fmla="*/ 6161 w 169456"/>
                <a:gd name="connsiteY2" fmla="*/ 29142 h 119127"/>
                <a:gd name="connsiteX3" fmla="*/ 20759 w 169456"/>
                <a:gd name="connsiteY3" fmla="*/ 212 h 119127"/>
                <a:gd name="connsiteX4" fmla="*/ 89486 w 169456"/>
                <a:gd name="connsiteY4" fmla="*/ 19978 h 119127"/>
                <a:gd name="connsiteX5" fmla="*/ 169456 w 169456"/>
                <a:gd name="connsiteY5" fmla="*/ 110230 h 11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456" h="119126">
                  <a:moveTo>
                    <a:pt x="169456" y="110230"/>
                  </a:moveTo>
                  <a:cubicBezTo>
                    <a:pt x="115273" y="125947"/>
                    <a:pt x="77073" y="122537"/>
                    <a:pt x="47451" y="86255"/>
                  </a:cubicBezTo>
                  <a:cubicBezTo>
                    <a:pt x="32586" y="68088"/>
                    <a:pt x="19533" y="48428"/>
                    <a:pt x="6161" y="29142"/>
                  </a:cubicBezTo>
                  <a:cubicBezTo>
                    <a:pt x="-6520" y="10868"/>
                    <a:pt x="1365" y="-1812"/>
                    <a:pt x="20759" y="212"/>
                  </a:cubicBezTo>
                  <a:cubicBezTo>
                    <a:pt x="44414" y="2716"/>
                    <a:pt x="72385" y="6019"/>
                    <a:pt x="89486" y="19978"/>
                  </a:cubicBezTo>
                  <a:cubicBezTo>
                    <a:pt x="118257" y="43527"/>
                    <a:pt x="139834" y="75813"/>
                    <a:pt x="169456" y="1102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" name="任意多边形: 形状 14"/>
            <p:cNvSpPr/>
            <p:nvPr/>
          </p:nvSpPr>
          <p:spPr>
            <a:xfrm>
              <a:off x="10891865" y="6704249"/>
              <a:ext cx="157279" cy="117893"/>
            </a:xfrm>
            <a:custGeom>
              <a:avLst/>
              <a:gdLst>
                <a:gd name="connsiteX0" fmla="*/ 127920 w 157279"/>
                <a:gd name="connsiteY0" fmla="*/ 117894 h 117893"/>
                <a:gd name="connsiteX1" fmla="*/ 27438 w 157279"/>
                <a:gd name="connsiteY1" fmla="*/ 56518 h 117893"/>
                <a:gd name="connsiteX2" fmla="*/ 17369 w 157279"/>
                <a:gd name="connsiteY2" fmla="*/ 40162 h 117893"/>
                <a:gd name="connsiteX3" fmla="*/ 0 w 157279"/>
                <a:gd name="connsiteY3" fmla="*/ 5638 h 117893"/>
                <a:gd name="connsiteX4" fmla="*/ 45180 w 157279"/>
                <a:gd name="connsiteY4" fmla="*/ 1003 h 117893"/>
                <a:gd name="connsiteX5" fmla="*/ 150509 w 157279"/>
                <a:gd name="connsiteY5" fmla="*/ 79214 h 117893"/>
                <a:gd name="connsiteX6" fmla="*/ 155784 w 157279"/>
                <a:gd name="connsiteY6" fmla="*/ 108410 h 117893"/>
                <a:gd name="connsiteX7" fmla="*/ 127920 w 157279"/>
                <a:gd name="connsiteY7" fmla="*/ 117894 h 11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279" h="117893">
                  <a:moveTo>
                    <a:pt x="127920" y="117894"/>
                  </a:moveTo>
                  <a:cubicBezTo>
                    <a:pt x="82634" y="114697"/>
                    <a:pt x="49015" y="95943"/>
                    <a:pt x="27438" y="56518"/>
                  </a:cubicBezTo>
                  <a:cubicBezTo>
                    <a:pt x="24348" y="50924"/>
                    <a:pt x="20352" y="45809"/>
                    <a:pt x="17369" y="40162"/>
                  </a:cubicBezTo>
                  <a:cubicBezTo>
                    <a:pt x="11348" y="28760"/>
                    <a:pt x="5754" y="17146"/>
                    <a:pt x="0" y="5638"/>
                  </a:cubicBezTo>
                  <a:cubicBezTo>
                    <a:pt x="15131" y="3826"/>
                    <a:pt x="31327" y="-2407"/>
                    <a:pt x="45180" y="1003"/>
                  </a:cubicBezTo>
                  <a:cubicBezTo>
                    <a:pt x="90625" y="12084"/>
                    <a:pt x="126055" y="39256"/>
                    <a:pt x="150509" y="79214"/>
                  </a:cubicBezTo>
                  <a:cubicBezTo>
                    <a:pt x="155571" y="87472"/>
                    <a:pt x="159567" y="101591"/>
                    <a:pt x="155784" y="108410"/>
                  </a:cubicBezTo>
                  <a:cubicBezTo>
                    <a:pt x="152161" y="114750"/>
                    <a:pt x="137616" y="114963"/>
                    <a:pt x="127920" y="1178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" name="任意多边形: 形状 15"/>
            <p:cNvSpPr/>
            <p:nvPr/>
          </p:nvSpPr>
          <p:spPr>
            <a:xfrm>
              <a:off x="10245244" y="6518584"/>
              <a:ext cx="144496" cy="112132"/>
            </a:xfrm>
            <a:custGeom>
              <a:avLst/>
              <a:gdLst>
                <a:gd name="connsiteX0" fmla="*/ 101485 w 144496"/>
                <a:gd name="connsiteY0" fmla="*/ 112132 h 112132"/>
                <a:gd name="connsiteX1" fmla="*/ 44 w 144496"/>
                <a:gd name="connsiteY1" fmla="*/ 21134 h 112132"/>
                <a:gd name="connsiteX2" fmla="*/ 14749 w 144496"/>
                <a:gd name="connsiteY2" fmla="*/ 2273 h 112132"/>
                <a:gd name="connsiteX3" fmla="*/ 144160 w 144496"/>
                <a:gd name="connsiteY3" fmla="*/ 89809 h 112132"/>
                <a:gd name="connsiteX4" fmla="*/ 101485 w 144496"/>
                <a:gd name="connsiteY4" fmla="*/ 112132 h 11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96" h="112132">
                  <a:moveTo>
                    <a:pt x="101485" y="112132"/>
                  </a:moveTo>
                  <a:cubicBezTo>
                    <a:pt x="57584" y="112185"/>
                    <a:pt x="5958" y="66952"/>
                    <a:pt x="44" y="21134"/>
                  </a:cubicBezTo>
                  <a:cubicBezTo>
                    <a:pt x="-702" y="15380"/>
                    <a:pt x="8196" y="4404"/>
                    <a:pt x="14749" y="2273"/>
                  </a:cubicBezTo>
                  <a:cubicBezTo>
                    <a:pt x="58276" y="-11952"/>
                    <a:pt x="138992" y="43404"/>
                    <a:pt x="144160" y="89809"/>
                  </a:cubicBezTo>
                  <a:cubicBezTo>
                    <a:pt x="146238" y="108562"/>
                    <a:pt x="139472" y="112079"/>
                    <a:pt x="101485" y="1121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" name="任意多边形: 形状 16"/>
            <p:cNvSpPr/>
            <p:nvPr/>
          </p:nvSpPr>
          <p:spPr>
            <a:xfrm>
              <a:off x="10330681" y="6663287"/>
              <a:ext cx="149707" cy="110244"/>
            </a:xfrm>
            <a:custGeom>
              <a:avLst/>
              <a:gdLst>
                <a:gd name="connsiteX0" fmla="*/ 116956 w 149707"/>
                <a:gd name="connsiteY0" fmla="*/ 110213 h 110244"/>
                <a:gd name="connsiteX1" fmla="*/ 6618 w 149707"/>
                <a:gd name="connsiteY1" fmla="*/ 38022 h 110244"/>
                <a:gd name="connsiteX2" fmla="*/ 28888 w 149707"/>
                <a:gd name="connsiteY2" fmla="*/ 461 h 110244"/>
                <a:gd name="connsiteX3" fmla="*/ 148975 w 149707"/>
                <a:gd name="connsiteY3" fmla="*/ 88210 h 110244"/>
                <a:gd name="connsiteX4" fmla="*/ 116956 w 149707"/>
                <a:gd name="connsiteY4" fmla="*/ 110213 h 110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707" h="110244">
                  <a:moveTo>
                    <a:pt x="116956" y="110213"/>
                  </a:moveTo>
                  <a:cubicBezTo>
                    <a:pt x="66555" y="107176"/>
                    <a:pt x="31019" y="80165"/>
                    <a:pt x="6618" y="38022"/>
                  </a:cubicBezTo>
                  <a:cubicBezTo>
                    <a:pt x="-7075" y="14420"/>
                    <a:pt x="544" y="3445"/>
                    <a:pt x="28888" y="461"/>
                  </a:cubicBezTo>
                  <a:cubicBezTo>
                    <a:pt x="79928" y="-4920"/>
                    <a:pt x="139492" y="37543"/>
                    <a:pt x="148975" y="88210"/>
                  </a:cubicBezTo>
                  <a:cubicBezTo>
                    <a:pt x="153930" y="114955"/>
                    <a:pt x="132672" y="109521"/>
                    <a:pt x="116956" y="1102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" name="任意多边形: 形状 17"/>
            <p:cNvSpPr/>
            <p:nvPr/>
          </p:nvSpPr>
          <p:spPr>
            <a:xfrm>
              <a:off x="10669620" y="6549445"/>
              <a:ext cx="147504" cy="115694"/>
            </a:xfrm>
            <a:custGeom>
              <a:avLst/>
              <a:gdLst>
                <a:gd name="connsiteX0" fmla="*/ 115583 w 147504"/>
                <a:gd name="connsiteY0" fmla="*/ 115529 h 115694"/>
                <a:gd name="connsiteX1" fmla="*/ 130 w 147504"/>
                <a:gd name="connsiteY1" fmla="*/ 22506 h 115694"/>
                <a:gd name="connsiteX2" fmla="*/ 14409 w 147504"/>
                <a:gd name="connsiteY2" fmla="*/ 1568 h 115694"/>
                <a:gd name="connsiteX3" fmla="*/ 146910 w 147504"/>
                <a:gd name="connsiteY3" fmla="*/ 93206 h 115694"/>
                <a:gd name="connsiteX4" fmla="*/ 115583 w 147504"/>
                <a:gd name="connsiteY4" fmla="*/ 115529 h 115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504" h="115694">
                  <a:moveTo>
                    <a:pt x="115583" y="115529"/>
                  </a:moveTo>
                  <a:cubicBezTo>
                    <a:pt x="67153" y="113398"/>
                    <a:pt x="10519" y="68911"/>
                    <a:pt x="130" y="22506"/>
                  </a:cubicBezTo>
                  <a:cubicBezTo>
                    <a:pt x="-1202" y="16592"/>
                    <a:pt x="7962" y="3273"/>
                    <a:pt x="14409" y="1568"/>
                  </a:cubicBezTo>
                  <a:cubicBezTo>
                    <a:pt x="58895" y="-10206"/>
                    <a:pt x="139717" y="46694"/>
                    <a:pt x="146910" y="93206"/>
                  </a:cubicBezTo>
                  <a:cubicBezTo>
                    <a:pt x="149734" y="111906"/>
                    <a:pt x="143021" y="116701"/>
                    <a:pt x="115583" y="1155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" name="任意多边形: 形状 18"/>
            <p:cNvSpPr/>
            <p:nvPr/>
          </p:nvSpPr>
          <p:spPr>
            <a:xfrm>
              <a:off x="10531069" y="6542073"/>
              <a:ext cx="146805" cy="109931"/>
            </a:xfrm>
            <a:custGeom>
              <a:avLst/>
              <a:gdLst>
                <a:gd name="connsiteX0" fmla="*/ 0 w 146805"/>
                <a:gd name="connsiteY0" fmla="*/ 3772 h 109931"/>
                <a:gd name="connsiteX1" fmla="*/ 144010 w 146805"/>
                <a:gd name="connsiteY1" fmla="*/ 78840 h 109931"/>
                <a:gd name="connsiteX2" fmla="*/ 126108 w 146805"/>
                <a:gd name="connsiteY2" fmla="*/ 109422 h 109931"/>
                <a:gd name="connsiteX3" fmla="*/ 0 w 146805"/>
                <a:gd name="connsiteY3" fmla="*/ 3772 h 10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05" h="109930">
                  <a:moveTo>
                    <a:pt x="0" y="3772"/>
                  </a:moveTo>
                  <a:cubicBezTo>
                    <a:pt x="60150" y="-11892"/>
                    <a:pt x="126002" y="22792"/>
                    <a:pt x="144010" y="78840"/>
                  </a:cubicBezTo>
                  <a:cubicBezTo>
                    <a:pt x="149870" y="97008"/>
                    <a:pt x="147685" y="107184"/>
                    <a:pt x="126108" y="109422"/>
                  </a:cubicBezTo>
                  <a:cubicBezTo>
                    <a:pt x="66863" y="115655"/>
                    <a:pt x="4422" y="63869"/>
                    <a:pt x="0" y="37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" name="任意多边形: 形状 19"/>
            <p:cNvSpPr/>
            <p:nvPr/>
          </p:nvSpPr>
          <p:spPr>
            <a:xfrm>
              <a:off x="10481308" y="6673118"/>
              <a:ext cx="148972" cy="106948"/>
            </a:xfrm>
            <a:custGeom>
              <a:avLst/>
              <a:gdLst>
                <a:gd name="connsiteX0" fmla="*/ 0 w 148972"/>
                <a:gd name="connsiteY0" fmla="*/ 2298 h 106948"/>
                <a:gd name="connsiteX1" fmla="*/ 143157 w 148972"/>
                <a:gd name="connsiteY1" fmla="*/ 72038 h 106948"/>
                <a:gd name="connsiteX2" fmla="*/ 120301 w 148972"/>
                <a:gd name="connsiteY2" fmla="*/ 106935 h 106948"/>
                <a:gd name="connsiteX3" fmla="*/ 0 w 148972"/>
                <a:gd name="connsiteY3" fmla="*/ 2298 h 10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972" h="106948">
                  <a:moveTo>
                    <a:pt x="0" y="2298"/>
                  </a:moveTo>
                  <a:cubicBezTo>
                    <a:pt x="56634" y="-9051"/>
                    <a:pt x="120834" y="22810"/>
                    <a:pt x="143157" y="72038"/>
                  </a:cubicBezTo>
                  <a:cubicBezTo>
                    <a:pt x="154985" y="98091"/>
                    <a:pt x="149444" y="106562"/>
                    <a:pt x="120301" y="106935"/>
                  </a:cubicBezTo>
                  <a:cubicBezTo>
                    <a:pt x="54503" y="107841"/>
                    <a:pt x="2078" y="63194"/>
                    <a:pt x="0" y="22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" name="任意多边形: 形状 20"/>
            <p:cNvSpPr/>
            <p:nvPr/>
          </p:nvSpPr>
          <p:spPr>
            <a:xfrm>
              <a:off x="10097018" y="6517712"/>
              <a:ext cx="139924" cy="105904"/>
            </a:xfrm>
            <a:custGeom>
              <a:avLst/>
              <a:gdLst>
                <a:gd name="connsiteX0" fmla="*/ 31485 w 139924"/>
                <a:gd name="connsiteY0" fmla="*/ 2 h 105904"/>
                <a:gd name="connsiteX1" fmla="*/ 137667 w 139924"/>
                <a:gd name="connsiteY1" fmla="*/ 70808 h 105904"/>
                <a:gd name="connsiteX2" fmla="*/ 112307 w 139924"/>
                <a:gd name="connsiteY2" fmla="*/ 105865 h 105904"/>
                <a:gd name="connsiteX3" fmla="*/ 4953 w 139924"/>
                <a:gd name="connsiteY3" fmla="*/ 37137 h 105904"/>
                <a:gd name="connsiteX4" fmla="*/ 31485 w 139924"/>
                <a:gd name="connsiteY4" fmla="*/ 2 h 10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924" h="105904">
                  <a:moveTo>
                    <a:pt x="31485" y="2"/>
                  </a:moveTo>
                  <a:cubicBezTo>
                    <a:pt x="84123" y="269"/>
                    <a:pt x="125680" y="28239"/>
                    <a:pt x="137667" y="70808"/>
                  </a:cubicBezTo>
                  <a:cubicBezTo>
                    <a:pt x="144114" y="93717"/>
                    <a:pt x="137081" y="105066"/>
                    <a:pt x="112307" y="105865"/>
                  </a:cubicBezTo>
                  <a:cubicBezTo>
                    <a:pt x="70538" y="107197"/>
                    <a:pt x="18645" y="74591"/>
                    <a:pt x="4953" y="37137"/>
                  </a:cubicBezTo>
                  <a:cubicBezTo>
                    <a:pt x="-5756" y="7834"/>
                    <a:pt x="-55" y="-158"/>
                    <a:pt x="31485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" name="任意多边形: 形状 21"/>
            <p:cNvSpPr/>
            <p:nvPr/>
          </p:nvSpPr>
          <p:spPr>
            <a:xfrm>
              <a:off x="10188313" y="6658699"/>
              <a:ext cx="141274" cy="107504"/>
            </a:xfrm>
            <a:custGeom>
              <a:avLst/>
              <a:gdLst>
                <a:gd name="connsiteX0" fmla="*/ 104871 w 141274"/>
                <a:gd name="connsiteY0" fmla="*/ 107502 h 107504"/>
                <a:gd name="connsiteX1" fmla="*/ 2579 w 141274"/>
                <a:gd name="connsiteY1" fmla="*/ 36057 h 107504"/>
                <a:gd name="connsiteX2" fmla="*/ 29857 w 141274"/>
                <a:gd name="connsiteY2" fmla="*/ 254 h 107504"/>
                <a:gd name="connsiteX3" fmla="*/ 132149 w 141274"/>
                <a:gd name="connsiteY3" fmla="*/ 63921 h 107504"/>
                <a:gd name="connsiteX4" fmla="*/ 104871 w 141274"/>
                <a:gd name="connsiteY4" fmla="*/ 107502 h 10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74" h="107504">
                  <a:moveTo>
                    <a:pt x="104871" y="107502"/>
                  </a:moveTo>
                  <a:cubicBezTo>
                    <a:pt x="52606" y="107236"/>
                    <a:pt x="15631" y="81396"/>
                    <a:pt x="2579" y="36057"/>
                  </a:cubicBezTo>
                  <a:cubicBezTo>
                    <a:pt x="-4774" y="10590"/>
                    <a:pt x="3378" y="-1983"/>
                    <a:pt x="29857" y="254"/>
                  </a:cubicBezTo>
                  <a:cubicBezTo>
                    <a:pt x="74184" y="3931"/>
                    <a:pt x="109560" y="25295"/>
                    <a:pt x="132149" y="63921"/>
                  </a:cubicBezTo>
                  <a:cubicBezTo>
                    <a:pt x="150264" y="94982"/>
                    <a:pt x="141526" y="107715"/>
                    <a:pt x="104871" y="1075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" name="任意多边形: 形状 22"/>
            <p:cNvSpPr/>
            <p:nvPr/>
          </p:nvSpPr>
          <p:spPr>
            <a:xfrm>
              <a:off x="10935659" y="6585839"/>
              <a:ext cx="149693" cy="113757"/>
            </a:xfrm>
            <a:custGeom>
              <a:avLst/>
              <a:gdLst>
                <a:gd name="connsiteX0" fmla="*/ 136338 w 149693"/>
                <a:gd name="connsiteY0" fmla="*/ 62832 h 113757"/>
                <a:gd name="connsiteX1" fmla="*/ 149497 w 149693"/>
                <a:gd name="connsiteY1" fmla="*/ 102097 h 113757"/>
                <a:gd name="connsiteX2" fmla="*/ 147845 w 149693"/>
                <a:gd name="connsiteY2" fmla="*/ 111048 h 113757"/>
                <a:gd name="connsiteX3" fmla="*/ 0 w 149693"/>
                <a:gd name="connsiteY3" fmla="*/ 1776 h 113757"/>
                <a:gd name="connsiteX4" fmla="*/ 137456 w 149693"/>
                <a:gd name="connsiteY4" fmla="*/ 63950 h 113757"/>
                <a:gd name="connsiteX5" fmla="*/ 136338 w 149693"/>
                <a:gd name="connsiteY5" fmla="*/ 62832 h 1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693" h="113757">
                  <a:moveTo>
                    <a:pt x="136338" y="62832"/>
                  </a:moveTo>
                  <a:cubicBezTo>
                    <a:pt x="140813" y="75885"/>
                    <a:pt x="145501" y="88884"/>
                    <a:pt x="149497" y="102097"/>
                  </a:cubicBezTo>
                  <a:cubicBezTo>
                    <a:pt x="150296" y="104761"/>
                    <a:pt x="148431" y="108171"/>
                    <a:pt x="147845" y="111048"/>
                  </a:cubicBezTo>
                  <a:cubicBezTo>
                    <a:pt x="85670" y="126978"/>
                    <a:pt x="8205" y="70344"/>
                    <a:pt x="0" y="1776"/>
                  </a:cubicBezTo>
                  <a:cubicBezTo>
                    <a:pt x="59884" y="-7974"/>
                    <a:pt x="100535" y="23779"/>
                    <a:pt x="137456" y="63950"/>
                  </a:cubicBezTo>
                  <a:lnTo>
                    <a:pt x="136338" y="62832"/>
                  </a:ln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" name="任意多边形: 形状 23"/>
            <p:cNvSpPr/>
            <p:nvPr/>
          </p:nvSpPr>
          <p:spPr>
            <a:xfrm>
              <a:off x="10034308" y="6658086"/>
              <a:ext cx="141093" cy="105899"/>
            </a:xfrm>
            <a:custGeom>
              <a:avLst/>
              <a:gdLst>
                <a:gd name="connsiteX0" fmla="*/ 107301 w 141093"/>
                <a:gd name="connsiteY0" fmla="*/ 105877 h 105899"/>
                <a:gd name="connsiteX1" fmla="*/ 5594 w 141093"/>
                <a:gd name="connsiteY1" fmla="*/ 41411 h 105899"/>
                <a:gd name="connsiteX2" fmla="*/ 29623 w 141093"/>
                <a:gd name="connsiteY2" fmla="*/ 281 h 105899"/>
                <a:gd name="connsiteX3" fmla="*/ 135965 w 141093"/>
                <a:gd name="connsiteY3" fmla="*/ 65972 h 105899"/>
                <a:gd name="connsiteX4" fmla="*/ 107301 w 141093"/>
                <a:gd name="connsiteY4" fmla="*/ 105877 h 10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093" h="105897">
                  <a:moveTo>
                    <a:pt x="107301" y="105877"/>
                  </a:moveTo>
                  <a:cubicBezTo>
                    <a:pt x="59352" y="106730"/>
                    <a:pt x="26106" y="83181"/>
                    <a:pt x="5594" y="41411"/>
                  </a:cubicBezTo>
                  <a:cubicBezTo>
                    <a:pt x="-6873" y="16051"/>
                    <a:pt x="1652" y="3105"/>
                    <a:pt x="29623" y="281"/>
                  </a:cubicBezTo>
                  <a:cubicBezTo>
                    <a:pt x="66704" y="-3448"/>
                    <a:pt x="121686" y="30543"/>
                    <a:pt x="135965" y="65972"/>
                  </a:cubicBezTo>
                  <a:cubicBezTo>
                    <a:pt x="147686" y="95275"/>
                    <a:pt x="139801" y="106303"/>
                    <a:pt x="107301" y="1058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" name="任意多边形: 形状 24"/>
            <p:cNvSpPr/>
            <p:nvPr/>
          </p:nvSpPr>
          <p:spPr>
            <a:xfrm>
              <a:off x="10388743" y="6528481"/>
              <a:ext cx="148656" cy="107990"/>
            </a:xfrm>
            <a:custGeom>
              <a:avLst/>
              <a:gdLst>
                <a:gd name="connsiteX0" fmla="*/ 100450 w 148656"/>
                <a:gd name="connsiteY0" fmla="*/ 107990 h 107990"/>
                <a:gd name="connsiteX1" fmla="*/ 8067 w 148656"/>
                <a:gd name="connsiteY1" fmla="*/ 40274 h 107990"/>
                <a:gd name="connsiteX2" fmla="*/ 33214 w 148656"/>
                <a:gd name="connsiteY2" fmla="*/ 369 h 107990"/>
                <a:gd name="connsiteX3" fmla="*/ 139396 w 148656"/>
                <a:gd name="connsiteY3" fmla="*/ 68564 h 107990"/>
                <a:gd name="connsiteX4" fmla="*/ 100450 w 148656"/>
                <a:gd name="connsiteY4" fmla="*/ 107990 h 10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56" h="107990">
                  <a:moveTo>
                    <a:pt x="100450" y="107990"/>
                  </a:moveTo>
                  <a:cubicBezTo>
                    <a:pt x="67045" y="106711"/>
                    <a:pt x="30870" y="83429"/>
                    <a:pt x="8067" y="40274"/>
                  </a:cubicBezTo>
                  <a:cubicBezTo>
                    <a:pt x="-8023" y="9852"/>
                    <a:pt x="-245" y="-2348"/>
                    <a:pt x="33214" y="369"/>
                  </a:cubicBezTo>
                  <a:cubicBezTo>
                    <a:pt x="80311" y="4205"/>
                    <a:pt x="116060" y="27594"/>
                    <a:pt x="139396" y="68564"/>
                  </a:cubicBezTo>
                  <a:cubicBezTo>
                    <a:pt x="157191" y="99785"/>
                    <a:pt x="151969" y="108096"/>
                    <a:pt x="100450" y="1079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" name="任意多边形: 形状 25"/>
            <p:cNvSpPr/>
            <p:nvPr/>
          </p:nvSpPr>
          <p:spPr>
            <a:xfrm>
              <a:off x="10580679" y="6412459"/>
              <a:ext cx="142595" cy="113609"/>
            </a:xfrm>
            <a:custGeom>
              <a:avLst/>
              <a:gdLst>
                <a:gd name="connsiteX0" fmla="*/ 33077 w 142595"/>
                <a:gd name="connsiteY0" fmla="*/ 86 h 113609"/>
                <a:gd name="connsiteX1" fmla="*/ 142509 w 142595"/>
                <a:gd name="connsiteY1" fmla="*/ 91670 h 113609"/>
                <a:gd name="connsiteX2" fmla="*/ 124341 w 142595"/>
                <a:gd name="connsiteY2" fmla="*/ 112928 h 113609"/>
                <a:gd name="connsiteX3" fmla="*/ 1483 w 142595"/>
                <a:gd name="connsiteY3" fmla="*/ 22515 h 113609"/>
                <a:gd name="connsiteX4" fmla="*/ 33077 w 142595"/>
                <a:gd name="connsiteY4" fmla="*/ 86 h 11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595" h="113609">
                  <a:moveTo>
                    <a:pt x="33077" y="86"/>
                  </a:moveTo>
                  <a:cubicBezTo>
                    <a:pt x="79215" y="778"/>
                    <a:pt x="132812" y="44306"/>
                    <a:pt x="142509" y="91670"/>
                  </a:cubicBezTo>
                  <a:cubicBezTo>
                    <a:pt x="143734" y="97584"/>
                    <a:pt x="131747" y="111649"/>
                    <a:pt x="124341" y="112928"/>
                  </a:cubicBezTo>
                  <a:cubicBezTo>
                    <a:pt x="81559" y="120333"/>
                    <a:pt x="9368" y="65937"/>
                    <a:pt x="1483" y="22515"/>
                  </a:cubicBezTo>
                  <a:cubicBezTo>
                    <a:pt x="-2460" y="885"/>
                    <a:pt x="-595" y="-447"/>
                    <a:pt x="33077" y="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" name="任意多边形: 形状 26"/>
            <p:cNvSpPr/>
            <p:nvPr/>
          </p:nvSpPr>
          <p:spPr>
            <a:xfrm>
              <a:off x="10158995" y="6377831"/>
              <a:ext cx="144211" cy="109835"/>
            </a:xfrm>
            <a:custGeom>
              <a:avLst/>
              <a:gdLst>
                <a:gd name="connsiteX0" fmla="*/ 32642 w 144211"/>
                <a:gd name="connsiteY0" fmla="*/ 30 h 109835"/>
                <a:gd name="connsiteX1" fmla="*/ 137066 w 144211"/>
                <a:gd name="connsiteY1" fmla="*/ 69344 h 109835"/>
                <a:gd name="connsiteX2" fmla="*/ 112239 w 144211"/>
                <a:gd name="connsiteY2" fmla="*/ 109835 h 109835"/>
                <a:gd name="connsiteX3" fmla="*/ 5417 w 144211"/>
                <a:gd name="connsiteY3" fmla="*/ 38017 h 109835"/>
                <a:gd name="connsiteX4" fmla="*/ 32642 w 144211"/>
                <a:gd name="connsiteY4" fmla="*/ 30 h 10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211" h="109835">
                  <a:moveTo>
                    <a:pt x="32642" y="30"/>
                  </a:moveTo>
                  <a:cubicBezTo>
                    <a:pt x="80592" y="3120"/>
                    <a:pt x="113784" y="29706"/>
                    <a:pt x="137066" y="69344"/>
                  </a:cubicBezTo>
                  <a:cubicBezTo>
                    <a:pt x="152357" y="95397"/>
                    <a:pt x="142660" y="109675"/>
                    <a:pt x="112239" y="109835"/>
                  </a:cubicBezTo>
                  <a:cubicBezTo>
                    <a:pt x="73773" y="109995"/>
                    <a:pt x="20122" y="73926"/>
                    <a:pt x="5417" y="38017"/>
                  </a:cubicBezTo>
                  <a:cubicBezTo>
                    <a:pt x="-6410" y="8927"/>
                    <a:pt x="463" y="-609"/>
                    <a:pt x="32642" y="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" name="任意多边形: 形状 27"/>
            <p:cNvSpPr/>
            <p:nvPr/>
          </p:nvSpPr>
          <p:spPr>
            <a:xfrm>
              <a:off x="10712404" y="6424331"/>
              <a:ext cx="146855" cy="114816"/>
            </a:xfrm>
            <a:custGeom>
              <a:avLst/>
              <a:gdLst>
                <a:gd name="connsiteX0" fmla="*/ 146855 w 146855"/>
                <a:gd name="connsiteY0" fmla="*/ 114375 h 114816"/>
                <a:gd name="connsiteX1" fmla="*/ 4285 w 146855"/>
                <a:gd name="connsiteY1" fmla="*/ 33180 h 114816"/>
                <a:gd name="connsiteX2" fmla="*/ 15420 w 146855"/>
                <a:gd name="connsiteY2" fmla="*/ 894 h 114816"/>
                <a:gd name="connsiteX3" fmla="*/ 146855 w 146855"/>
                <a:gd name="connsiteY3" fmla="*/ 114375 h 1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55" h="114816">
                  <a:moveTo>
                    <a:pt x="146855" y="114375"/>
                  </a:moveTo>
                  <a:cubicBezTo>
                    <a:pt x="76689" y="118957"/>
                    <a:pt x="22612" y="87630"/>
                    <a:pt x="4285" y="33180"/>
                  </a:cubicBezTo>
                  <a:cubicBezTo>
                    <a:pt x="-191" y="19861"/>
                    <a:pt x="-6105" y="5529"/>
                    <a:pt x="15420" y="894"/>
                  </a:cubicBezTo>
                  <a:cubicBezTo>
                    <a:pt x="61185" y="-8909"/>
                    <a:pt x="146909" y="64081"/>
                    <a:pt x="146855" y="1143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" name="任意多边形: 形状 28"/>
            <p:cNvSpPr/>
            <p:nvPr/>
          </p:nvSpPr>
          <p:spPr>
            <a:xfrm>
              <a:off x="10844984" y="6446736"/>
              <a:ext cx="145628" cy="117366"/>
            </a:xfrm>
            <a:custGeom>
              <a:avLst/>
              <a:gdLst>
                <a:gd name="connsiteX0" fmla="*/ 10279 w 145628"/>
                <a:gd name="connsiteY0" fmla="*/ 13 h 117366"/>
                <a:gd name="connsiteX1" fmla="*/ 143048 w 145628"/>
                <a:gd name="connsiteY1" fmla="*/ 89200 h 117366"/>
                <a:gd name="connsiteX2" fmla="*/ 120937 w 145628"/>
                <a:gd name="connsiteY2" fmla="*/ 117330 h 117366"/>
                <a:gd name="connsiteX3" fmla="*/ 423 w 145628"/>
                <a:gd name="connsiteY3" fmla="*/ 20844 h 117366"/>
                <a:gd name="connsiteX4" fmla="*/ 10279 w 145628"/>
                <a:gd name="connsiteY4" fmla="*/ 13 h 117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28" h="117366">
                  <a:moveTo>
                    <a:pt x="10279" y="13"/>
                  </a:moveTo>
                  <a:cubicBezTo>
                    <a:pt x="64463" y="-893"/>
                    <a:pt x="129781" y="46311"/>
                    <a:pt x="143048" y="89200"/>
                  </a:cubicBezTo>
                  <a:cubicBezTo>
                    <a:pt x="149068" y="108752"/>
                    <a:pt x="145658" y="118023"/>
                    <a:pt x="120937" y="117330"/>
                  </a:cubicBezTo>
                  <a:cubicBezTo>
                    <a:pt x="55512" y="115519"/>
                    <a:pt x="28714" y="67142"/>
                    <a:pt x="423" y="20844"/>
                  </a:cubicBezTo>
                  <a:cubicBezTo>
                    <a:pt x="-2187" y="16582"/>
                    <a:pt x="8042" y="4488"/>
                    <a:pt x="10279" y="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" name="任意多边形: 形状 29"/>
            <p:cNvSpPr/>
            <p:nvPr/>
          </p:nvSpPr>
          <p:spPr>
            <a:xfrm>
              <a:off x="9880259" y="6660527"/>
              <a:ext cx="135934" cy="103466"/>
            </a:xfrm>
            <a:custGeom>
              <a:avLst/>
              <a:gdLst>
                <a:gd name="connsiteX0" fmla="*/ 135935 w 135934"/>
                <a:gd name="connsiteY0" fmla="*/ 97736 h 103466"/>
                <a:gd name="connsiteX1" fmla="*/ 5990 w 135934"/>
                <a:gd name="connsiteY1" fmla="*/ 44191 h 103466"/>
                <a:gd name="connsiteX2" fmla="*/ 32576 w 135934"/>
                <a:gd name="connsiteY2" fmla="*/ 344 h 103466"/>
                <a:gd name="connsiteX3" fmla="*/ 135935 w 135934"/>
                <a:gd name="connsiteY3" fmla="*/ 97736 h 103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34" h="103466">
                  <a:moveTo>
                    <a:pt x="135935" y="97736"/>
                  </a:moveTo>
                  <a:cubicBezTo>
                    <a:pt x="79567" y="114891"/>
                    <a:pt x="26822" y="92514"/>
                    <a:pt x="5990" y="44191"/>
                  </a:cubicBezTo>
                  <a:cubicBezTo>
                    <a:pt x="-6743" y="14676"/>
                    <a:pt x="237" y="3168"/>
                    <a:pt x="32576" y="344"/>
                  </a:cubicBezTo>
                  <a:cubicBezTo>
                    <a:pt x="83989" y="-4184"/>
                    <a:pt x="127783" y="36413"/>
                    <a:pt x="135935" y="977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" name="任意多边形: 形状 30"/>
            <p:cNvSpPr/>
            <p:nvPr/>
          </p:nvSpPr>
          <p:spPr>
            <a:xfrm>
              <a:off x="10305186" y="6385725"/>
              <a:ext cx="137698" cy="109239"/>
            </a:xfrm>
            <a:custGeom>
              <a:avLst/>
              <a:gdLst>
                <a:gd name="connsiteX0" fmla="*/ 121086 w 137698"/>
                <a:gd name="connsiteY0" fmla="*/ 109240 h 109239"/>
                <a:gd name="connsiteX1" fmla="*/ 4035 w 137698"/>
                <a:gd name="connsiteY1" fmla="*/ 38487 h 109239"/>
                <a:gd name="connsiteX2" fmla="*/ 30141 w 137698"/>
                <a:gd name="connsiteY2" fmla="*/ 20 h 109239"/>
                <a:gd name="connsiteX3" fmla="*/ 137655 w 137698"/>
                <a:gd name="connsiteY3" fmla="*/ 88994 h 109239"/>
                <a:gd name="connsiteX4" fmla="*/ 121086 w 137698"/>
                <a:gd name="connsiteY4" fmla="*/ 109240 h 10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698" h="109239">
                  <a:moveTo>
                    <a:pt x="121086" y="109240"/>
                  </a:moveTo>
                  <a:cubicBezTo>
                    <a:pt x="61681" y="108068"/>
                    <a:pt x="17620" y="78392"/>
                    <a:pt x="4035" y="38487"/>
                  </a:cubicBezTo>
                  <a:cubicBezTo>
                    <a:pt x="-5449" y="10570"/>
                    <a:pt x="1211" y="713"/>
                    <a:pt x="30141" y="20"/>
                  </a:cubicBezTo>
                  <a:cubicBezTo>
                    <a:pt x="75800" y="-1098"/>
                    <a:pt x="132274" y="43815"/>
                    <a:pt x="137655" y="88994"/>
                  </a:cubicBezTo>
                  <a:cubicBezTo>
                    <a:pt x="138614" y="96719"/>
                    <a:pt x="123536" y="106363"/>
                    <a:pt x="121086" y="1092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" name="任意多边形: 形状 31"/>
            <p:cNvSpPr/>
            <p:nvPr/>
          </p:nvSpPr>
          <p:spPr>
            <a:xfrm>
              <a:off x="9863484" y="6365679"/>
              <a:ext cx="136678" cy="110692"/>
            </a:xfrm>
            <a:custGeom>
              <a:avLst/>
              <a:gdLst>
                <a:gd name="connsiteX0" fmla="*/ 107370 w 136678"/>
                <a:gd name="connsiteY0" fmla="*/ 110692 h 110692"/>
                <a:gd name="connsiteX1" fmla="*/ 2361 w 136678"/>
                <a:gd name="connsiteY1" fmla="*/ 34665 h 110692"/>
                <a:gd name="connsiteX2" fmla="*/ 19462 w 136678"/>
                <a:gd name="connsiteY2" fmla="*/ 1473 h 110692"/>
                <a:gd name="connsiteX3" fmla="*/ 136673 w 136678"/>
                <a:gd name="connsiteY3" fmla="*/ 86504 h 110692"/>
                <a:gd name="connsiteX4" fmla="*/ 107370 w 136678"/>
                <a:gd name="connsiteY4" fmla="*/ 110692 h 110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78" h="110692">
                  <a:moveTo>
                    <a:pt x="107370" y="110692"/>
                  </a:moveTo>
                  <a:cubicBezTo>
                    <a:pt x="55052" y="103766"/>
                    <a:pt x="14454" y="75210"/>
                    <a:pt x="2361" y="34665"/>
                  </a:cubicBezTo>
                  <a:cubicBezTo>
                    <a:pt x="-2754" y="17457"/>
                    <a:pt x="-623" y="5682"/>
                    <a:pt x="19462" y="1473"/>
                  </a:cubicBezTo>
                  <a:cubicBezTo>
                    <a:pt x="68265" y="-8863"/>
                    <a:pt x="134009" y="36850"/>
                    <a:pt x="136673" y="86504"/>
                  </a:cubicBezTo>
                  <a:cubicBezTo>
                    <a:pt x="137046" y="94016"/>
                    <a:pt x="117600" y="102594"/>
                    <a:pt x="107370" y="1106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" name="任意多边形: 形状 32"/>
            <p:cNvSpPr/>
            <p:nvPr/>
          </p:nvSpPr>
          <p:spPr>
            <a:xfrm>
              <a:off x="10444907" y="6397728"/>
              <a:ext cx="138637" cy="110191"/>
            </a:xfrm>
            <a:custGeom>
              <a:avLst/>
              <a:gdLst>
                <a:gd name="connsiteX0" fmla="*/ 34376 w 138637"/>
                <a:gd name="connsiteY0" fmla="*/ 5 h 110191"/>
                <a:gd name="connsiteX1" fmla="*/ 138587 w 138637"/>
                <a:gd name="connsiteY1" fmla="*/ 89192 h 110191"/>
                <a:gd name="connsiteX2" fmla="*/ 121165 w 138637"/>
                <a:gd name="connsiteY2" fmla="*/ 109651 h 110191"/>
                <a:gd name="connsiteX3" fmla="*/ 7311 w 138637"/>
                <a:gd name="connsiteY3" fmla="*/ 42308 h 110191"/>
                <a:gd name="connsiteX4" fmla="*/ 34376 w 138637"/>
                <a:gd name="connsiteY4" fmla="*/ 5 h 110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637" h="110191">
                  <a:moveTo>
                    <a:pt x="34376" y="5"/>
                  </a:moveTo>
                  <a:cubicBezTo>
                    <a:pt x="79342" y="378"/>
                    <a:pt x="131767" y="44013"/>
                    <a:pt x="138587" y="89192"/>
                  </a:cubicBezTo>
                  <a:cubicBezTo>
                    <a:pt x="139493" y="95319"/>
                    <a:pt x="127984" y="108851"/>
                    <a:pt x="121165" y="109651"/>
                  </a:cubicBezTo>
                  <a:cubicBezTo>
                    <a:pt x="76305" y="114712"/>
                    <a:pt x="25638" y="83598"/>
                    <a:pt x="7311" y="42308"/>
                  </a:cubicBezTo>
                  <a:cubicBezTo>
                    <a:pt x="-7234" y="9489"/>
                    <a:pt x="-1001" y="-261"/>
                    <a:pt x="34376" y="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" name="任意多边形: 形状 33"/>
            <p:cNvSpPr/>
            <p:nvPr/>
          </p:nvSpPr>
          <p:spPr>
            <a:xfrm>
              <a:off x="10219808" y="6243698"/>
              <a:ext cx="136582" cy="110081"/>
            </a:xfrm>
            <a:custGeom>
              <a:avLst/>
              <a:gdLst>
                <a:gd name="connsiteX0" fmla="*/ 108220 w 136582"/>
                <a:gd name="connsiteY0" fmla="*/ 110082 h 110081"/>
                <a:gd name="connsiteX1" fmla="*/ 67 w 136582"/>
                <a:gd name="connsiteY1" fmla="*/ 19456 h 110081"/>
                <a:gd name="connsiteX2" fmla="*/ 14824 w 136582"/>
                <a:gd name="connsiteY2" fmla="*/ 1662 h 110081"/>
                <a:gd name="connsiteX3" fmla="*/ 135605 w 136582"/>
                <a:gd name="connsiteY3" fmla="*/ 87013 h 110081"/>
                <a:gd name="connsiteX4" fmla="*/ 108220 w 136582"/>
                <a:gd name="connsiteY4" fmla="*/ 1100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582" h="110081">
                  <a:moveTo>
                    <a:pt x="108220" y="110082"/>
                  </a:moveTo>
                  <a:cubicBezTo>
                    <a:pt x="58299" y="109336"/>
                    <a:pt x="9017" y="68205"/>
                    <a:pt x="67" y="19456"/>
                  </a:cubicBezTo>
                  <a:cubicBezTo>
                    <a:pt x="-892" y="14395"/>
                    <a:pt x="8698" y="2887"/>
                    <a:pt x="14824" y="1662"/>
                  </a:cubicBezTo>
                  <a:cubicBezTo>
                    <a:pt x="67409" y="-8940"/>
                    <a:pt x="124790" y="32563"/>
                    <a:pt x="135605" y="87013"/>
                  </a:cubicBezTo>
                  <a:cubicBezTo>
                    <a:pt x="141305" y="115409"/>
                    <a:pt x="120740" y="108537"/>
                    <a:pt x="108220" y="11008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" name="任意多边形: 形状 34"/>
            <p:cNvSpPr/>
            <p:nvPr/>
          </p:nvSpPr>
          <p:spPr>
            <a:xfrm>
              <a:off x="11065816" y="6605462"/>
              <a:ext cx="146247" cy="114933"/>
            </a:xfrm>
            <a:custGeom>
              <a:avLst/>
              <a:gdLst>
                <a:gd name="connsiteX0" fmla="*/ 7299 w 146247"/>
                <a:gd name="connsiteY0" fmla="*/ 44380 h 114933"/>
                <a:gd name="connsiteX1" fmla="*/ 0 w 146247"/>
                <a:gd name="connsiteY1" fmla="*/ 0 h 114933"/>
                <a:gd name="connsiteX2" fmla="*/ 51253 w 146247"/>
                <a:gd name="connsiteY2" fmla="*/ 7033 h 114933"/>
                <a:gd name="connsiteX3" fmla="*/ 138575 w 146247"/>
                <a:gd name="connsiteY3" fmla="*/ 79703 h 114933"/>
                <a:gd name="connsiteX4" fmla="*/ 146247 w 146247"/>
                <a:gd name="connsiteY4" fmla="*/ 108899 h 114933"/>
                <a:gd name="connsiteX5" fmla="*/ 113854 w 146247"/>
                <a:gd name="connsiteY5" fmla="*/ 113641 h 114933"/>
                <a:gd name="connsiteX6" fmla="*/ 17688 w 146247"/>
                <a:gd name="connsiteY6" fmla="*/ 54077 h 114933"/>
                <a:gd name="connsiteX7" fmla="*/ 6287 w 146247"/>
                <a:gd name="connsiteY7" fmla="*/ 43368 h 114933"/>
                <a:gd name="connsiteX8" fmla="*/ 7299 w 146247"/>
                <a:gd name="connsiteY8" fmla="*/ 44380 h 11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247" h="114933">
                  <a:moveTo>
                    <a:pt x="7299" y="44380"/>
                  </a:moveTo>
                  <a:cubicBezTo>
                    <a:pt x="4848" y="29569"/>
                    <a:pt x="2398" y="14758"/>
                    <a:pt x="0" y="0"/>
                  </a:cubicBezTo>
                  <a:cubicBezTo>
                    <a:pt x="17315" y="1971"/>
                    <a:pt x="38360" y="-1598"/>
                    <a:pt x="51253" y="7033"/>
                  </a:cubicBezTo>
                  <a:cubicBezTo>
                    <a:pt x="82580" y="28024"/>
                    <a:pt x="110817" y="53917"/>
                    <a:pt x="138575" y="79703"/>
                  </a:cubicBezTo>
                  <a:cubicBezTo>
                    <a:pt x="144809" y="85458"/>
                    <a:pt x="143850" y="98937"/>
                    <a:pt x="146247" y="108899"/>
                  </a:cubicBezTo>
                  <a:cubicBezTo>
                    <a:pt x="135272" y="110764"/>
                    <a:pt x="121526" y="117797"/>
                    <a:pt x="113854" y="113641"/>
                  </a:cubicBezTo>
                  <a:cubicBezTo>
                    <a:pt x="80769" y="95633"/>
                    <a:pt x="49442" y="74429"/>
                    <a:pt x="17688" y="54077"/>
                  </a:cubicBezTo>
                  <a:cubicBezTo>
                    <a:pt x="13373" y="51306"/>
                    <a:pt x="10070" y="46991"/>
                    <a:pt x="6287" y="43368"/>
                  </a:cubicBezTo>
                  <a:cubicBezTo>
                    <a:pt x="6180" y="43208"/>
                    <a:pt x="7299" y="44380"/>
                    <a:pt x="7299" y="443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" name="任意多边形: 形状 35"/>
            <p:cNvSpPr/>
            <p:nvPr/>
          </p:nvSpPr>
          <p:spPr>
            <a:xfrm>
              <a:off x="9947491" y="6516542"/>
              <a:ext cx="138466" cy="102012"/>
            </a:xfrm>
            <a:custGeom>
              <a:avLst/>
              <a:gdLst>
                <a:gd name="connsiteX0" fmla="*/ 34339 w 138466"/>
                <a:gd name="connsiteY0" fmla="*/ 0 h 102012"/>
                <a:gd name="connsiteX1" fmla="*/ 135726 w 138466"/>
                <a:gd name="connsiteY1" fmla="*/ 68515 h 102012"/>
                <a:gd name="connsiteX2" fmla="*/ 117718 w 138466"/>
                <a:gd name="connsiteY2" fmla="*/ 100641 h 102012"/>
                <a:gd name="connsiteX3" fmla="*/ 827 w 138466"/>
                <a:gd name="connsiteY3" fmla="*/ 24348 h 102012"/>
                <a:gd name="connsiteX4" fmla="*/ 34339 w 138466"/>
                <a:gd name="connsiteY4" fmla="*/ 0 h 102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466" h="102012">
                  <a:moveTo>
                    <a:pt x="34339" y="0"/>
                  </a:moveTo>
                  <a:cubicBezTo>
                    <a:pt x="83994" y="1172"/>
                    <a:pt x="120862" y="27704"/>
                    <a:pt x="135726" y="68515"/>
                  </a:cubicBezTo>
                  <a:cubicBezTo>
                    <a:pt x="142919" y="88334"/>
                    <a:pt x="135620" y="96646"/>
                    <a:pt x="117718" y="100641"/>
                  </a:cubicBezTo>
                  <a:cubicBezTo>
                    <a:pt x="74244" y="110231"/>
                    <a:pt x="8553" y="67876"/>
                    <a:pt x="827" y="24348"/>
                  </a:cubicBezTo>
                  <a:cubicBezTo>
                    <a:pt x="-4980" y="-8631"/>
                    <a:pt x="21233" y="3090"/>
                    <a:pt x="3433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" name="任意多边形: 形状 36"/>
            <p:cNvSpPr/>
            <p:nvPr/>
          </p:nvSpPr>
          <p:spPr>
            <a:xfrm>
              <a:off x="9793302" y="6515858"/>
              <a:ext cx="135563" cy="99142"/>
            </a:xfrm>
            <a:custGeom>
              <a:avLst/>
              <a:gdLst>
                <a:gd name="connsiteX0" fmla="*/ 105575 w 135563"/>
                <a:gd name="connsiteY0" fmla="*/ 99142 h 99142"/>
                <a:gd name="connsiteX1" fmla="*/ 2216 w 135563"/>
                <a:gd name="connsiteY1" fmla="*/ 27910 h 99142"/>
                <a:gd name="connsiteX2" fmla="*/ 16814 w 135563"/>
                <a:gd name="connsiteY2" fmla="*/ 685 h 99142"/>
                <a:gd name="connsiteX3" fmla="*/ 124648 w 135563"/>
                <a:gd name="connsiteY3" fmla="*/ 47675 h 99142"/>
                <a:gd name="connsiteX4" fmla="*/ 134398 w 135563"/>
                <a:gd name="connsiteY4" fmla="*/ 87953 h 99142"/>
                <a:gd name="connsiteX5" fmla="*/ 105575 w 135563"/>
                <a:gd name="connsiteY5" fmla="*/ 99142 h 9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563" h="99142">
                  <a:moveTo>
                    <a:pt x="105575" y="99142"/>
                  </a:moveTo>
                  <a:cubicBezTo>
                    <a:pt x="52457" y="99355"/>
                    <a:pt x="14363" y="70372"/>
                    <a:pt x="2216" y="27910"/>
                  </a:cubicBezTo>
                  <a:cubicBezTo>
                    <a:pt x="-2046" y="12992"/>
                    <a:pt x="-1620" y="2230"/>
                    <a:pt x="16814" y="685"/>
                  </a:cubicBezTo>
                  <a:cubicBezTo>
                    <a:pt x="61141" y="-2992"/>
                    <a:pt x="100140" y="7504"/>
                    <a:pt x="124648" y="47675"/>
                  </a:cubicBezTo>
                  <a:cubicBezTo>
                    <a:pt x="131787" y="59343"/>
                    <a:pt x="138287" y="76872"/>
                    <a:pt x="134398" y="87953"/>
                  </a:cubicBezTo>
                  <a:cubicBezTo>
                    <a:pt x="131680" y="95785"/>
                    <a:pt x="110955" y="97330"/>
                    <a:pt x="105575" y="991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" name="任意多边形: 形状 37"/>
            <p:cNvSpPr/>
            <p:nvPr/>
          </p:nvSpPr>
          <p:spPr>
            <a:xfrm>
              <a:off x="9933041" y="6224964"/>
              <a:ext cx="132807" cy="104666"/>
            </a:xfrm>
            <a:custGeom>
              <a:avLst/>
              <a:gdLst>
                <a:gd name="connsiteX0" fmla="*/ 132808 w 132807"/>
                <a:gd name="connsiteY0" fmla="*/ 99619 h 104666"/>
                <a:gd name="connsiteX1" fmla="*/ 3716 w 132807"/>
                <a:gd name="connsiteY1" fmla="*/ 37391 h 104666"/>
                <a:gd name="connsiteX2" fmla="*/ 28490 w 132807"/>
                <a:gd name="connsiteY2" fmla="*/ 150 h 104666"/>
                <a:gd name="connsiteX3" fmla="*/ 132808 w 132807"/>
                <a:gd name="connsiteY3" fmla="*/ 99619 h 104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07" h="104666">
                  <a:moveTo>
                    <a:pt x="132808" y="99619"/>
                  </a:moveTo>
                  <a:cubicBezTo>
                    <a:pt x="75001" y="116402"/>
                    <a:pt x="20765" y="90242"/>
                    <a:pt x="3716" y="37391"/>
                  </a:cubicBezTo>
                  <a:cubicBezTo>
                    <a:pt x="-4968" y="10432"/>
                    <a:pt x="892" y="1588"/>
                    <a:pt x="28490" y="150"/>
                  </a:cubicBezTo>
                  <a:cubicBezTo>
                    <a:pt x="82673" y="-2781"/>
                    <a:pt x="124869" y="37497"/>
                    <a:pt x="132808" y="996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" name="任意多边形: 形状 38"/>
            <p:cNvSpPr/>
            <p:nvPr/>
          </p:nvSpPr>
          <p:spPr>
            <a:xfrm>
              <a:off x="10493649" y="6270787"/>
              <a:ext cx="138807" cy="109065"/>
            </a:xfrm>
            <a:custGeom>
              <a:avLst/>
              <a:gdLst>
                <a:gd name="connsiteX0" fmla="*/ 138807 w 138807"/>
                <a:gd name="connsiteY0" fmla="*/ 106967 h 109065"/>
                <a:gd name="connsiteX1" fmla="*/ 1724 w 138807"/>
                <a:gd name="connsiteY1" fmla="*/ 22628 h 109065"/>
                <a:gd name="connsiteX2" fmla="*/ 22023 w 138807"/>
                <a:gd name="connsiteY2" fmla="*/ 198 h 109065"/>
                <a:gd name="connsiteX3" fmla="*/ 138807 w 138807"/>
                <a:gd name="connsiteY3" fmla="*/ 106967 h 10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807" h="109065">
                  <a:moveTo>
                    <a:pt x="138807" y="106967"/>
                  </a:moveTo>
                  <a:cubicBezTo>
                    <a:pt x="65018" y="116983"/>
                    <a:pt x="24474" y="91516"/>
                    <a:pt x="1724" y="22628"/>
                  </a:cubicBezTo>
                  <a:cubicBezTo>
                    <a:pt x="-4776" y="2862"/>
                    <a:pt x="8224" y="1157"/>
                    <a:pt x="22023" y="198"/>
                  </a:cubicBezTo>
                  <a:cubicBezTo>
                    <a:pt x="75780" y="-3638"/>
                    <a:pt x="134012" y="48734"/>
                    <a:pt x="138807" y="1069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" name="任意多边形: 形状 39"/>
            <p:cNvSpPr/>
            <p:nvPr/>
          </p:nvSpPr>
          <p:spPr>
            <a:xfrm>
              <a:off x="10974232" y="6470439"/>
              <a:ext cx="143733" cy="115696"/>
            </a:xfrm>
            <a:custGeom>
              <a:avLst/>
              <a:gdLst>
                <a:gd name="connsiteX0" fmla="*/ 0 w 143733"/>
                <a:gd name="connsiteY0" fmla="*/ 3641 h 115696"/>
                <a:gd name="connsiteX1" fmla="*/ 108367 w 143733"/>
                <a:gd name="connsiteY1" fmla="*/ 44345 h 115696"/>
                <a:gd name="connsiteX2" fmla="*/ 138362 w 143733"/>
                <a:gd name="connsiteY2" fmla="*/ 86008 h 115696"/>
                <a:gd name="connsiteX3" fmla="*/ 142571 w 143733"/>
                <a:gd name="connsiteY3" fmla="*/ 108811 h 115696"/>
                <a:gd name="connsiteX4" fmla="*/ 120887 w 143733"/>
                <a:gd name="connsiteY4" fmla="*/ 115524 h 115696"/>
                <a:gd name="connsiteX5" fmla="*/ 0 w 143733"/>
                <a:gd name="connsiteY5" fmla="*/ 3641 h 11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733" h="115694">
                  <a:moveTo>
                    <a:pt x="0" y="3641"/>
                  </a:moveTo>
                  <a:cubicBezTo>
                    <a:pt x="45499" y="-6961"/>
                    <a:pt x="81675" y="5292"/>
                    <a:pt x="108367" y="44345"/>
                  </a:cubicBezTo>
                  <a:cubicBezTo>
                    <a:pt x="118010" y="58463"/>
                    <a:pt x="129465" y="71463"/>
                    <a:pt x="138362" y="86008"/>
                  </a:cubicBezTo>
                  <a:cubicBezTo>
                    <a:pt x="142305" y="92454"/>
                    <a:pt x="145554" y="103430"/>
                    <a:pt x="142571" y="108811"/>
                  </a:cubicBezTo>
                  <a:cubicBezTo>
                    <a:pt x="139854" y="113712"/>
                    <a:pt x="128079" y="116429"/>
                    <a:pt x="120887" y="115524"/>
                  </a:cubicBezTo>
                  <a:cubicBezTo>
                    <a:pt x="57060" y="107692"/>
                    <a:pt x="18488" y="71783"/>
                    <a:pt x="0" y="36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" name="任意多边形: 形状 40"/>
            <p:cNvSpPr/>
            <p:nvPr/>
          </p:nvSpPr>
          <p:spPr>
            <a:xfrm>
              <a:off x="9722682" y="6664965"/>
              <a:ext cx="135704" cy="100339"/>
            </a:xfrm>
            <a:custGeom>
              <a:avLst/>
              <a:gdLst>
                <a:gd name="connsiteX0" fmla="*/ 135704 w 135704"/>
                <a:gd name="connsiteY0" fmla="*/ 88823 h 100339"/>
                <a:gd name="connsiteX1" fmla="*/ 2351 w 135704"/>
                <a:gd name="connsiteY1" fmla="*/ 37623 h 100339"/>
                <a:gd name="connsiteX2" fmla="*/ 24248 w 135704"/>
                <a:gd name="connsiteY2" fmla="*/ 1235 h 100339"/>
                <a:gd name="connsiteX3" fmla="*/ 107254 w 135704"/>
                <a:gd name="connsiteY3" fmla="*/ 32668 h 100339"/>
                <a:gd name="connsiteX4" fmla="*/ 135704 w 135704"/>
                <a:gd name="connsiteY4" fmla="*/ 88823 h 10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704" h="100339">
                  <a:moveTo>
                    <a:pt x="135704" y="88823"/>
                  </a:moveTo>
                  <a:cubicBezTo>
                    <a:pt x="78004" y="116794"/>
                    <a:pt x="18440" y="91540"/>
                    <a:pt x="2351" y="37623"/>
                  </a:cubicBezTo>
                  <a:cubicBezTo>
                    <a:pt x="-4363" y="15193"/>
                    <a:pt x="3416" y="4325"/>
                    <a:pt x="24248" y="1235"/>
                  </a:cubicBezTo>
                  <a:cubicBezTo>
                    <a:pt x="57439" y="-3720"/>
                    <a:pt x="87008" y="6136"/>
                    <a:pt x="107254" y="32668"/>
                  </a:cubicBezTo>
                  <a:cubicBezTo>
                    <a:pt x="119774" y="49078"/>
                    <a:pt x="126434" y="70016"/>
                    <a:pt x="135704" y="888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" name="任意多边形: 形状 41"/>
            <p:cNvSpPr/>
            <p:nvPr/>
          </p:nvSpPr>
          <p:spPr>
            <a:xfrm>
              <a:off x="10358379" y="6261086"/>
              <a:ext cx="138393" cy="106453"/>
            </a:xfrm>
            <a:custGeom>
              <a:avLst/>
              <a:gdLst>
                <a:gd name="connsiteX0" fmla="*/ 31238 w 138393"/>
                <a:gd name="connsiteY0" fmla="*/ 257 h 106453"/>
                <a:gd name="connsiteX1" fmla="*/ 136408 w 138393"/>
                <a:gd name="connsiteY1" fmla="*/ 78628 h 106453"/>
                <a:gd name="connsiteX2" fmla="*/ 115416 w 138393"/>
                <a:gd name="connsiteY2" fmla="*/ 106439 h 106453"/>
                <a:gd name="connsiteX3" fmla="*/ 2947 w 138393"/>
                <a:gd name="connsiteY3" fmla="*/ 26896 h 106453"/>
                <a:gd name="connsiteX4" fmla="*/ 31238 w 138393"/>
                <a:gd name="connsiteY4" fmla="*/ 257 h 10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93" h="106453">
                  <a:moveTo>
                    <a:pt x="31238" y="257"/>
                  </a:moveTo>
                  <a:cubicBezTo>
                    <a:pt x="85528" y="3027"/>
                    <a:pt x="123461" y="32223"/>
                    <a:pt x="136408" y="78628"/>
                  </a:cubicBezTo>
                  <a:cubicBezTo>
                    <a:pt x="142268" y="99513"/>
                    <a:pt x="135129" y="106013"/>
                    <a:pt x="115416" y="106439"/>
                  </a:cubicBezTo>
                  <a:cubicBezTo>
                    <a:pt x="75032" y="107345"/>
                    <a:pt x="15254" y="65468"/>
                    <a:pt x="2947" y="26896"/>
                  </a:cubicBezTo>
                  <a:cubicBezTo>
                    <a:pt x="-4405" y="3720"/>
                    <a:pt x="923" y="-1289"/>
                    <a:pt x="31238" y="2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" name="任意多边形: 形状 42"/>
            <p:cNvSpPr/>
            <p:nvPr/>
          </p:nvSpPr>
          <p:spPr>
            <a:xfrm>
              <a:off x="10630804" y="6290975"/>
              <a:ext cx="136764" cy="108161"/>
            </a:xfrm>
            <a:custGeom>
              <a:avLst/>
              <a:gdLst>
                <a:gd name="connsiteX0" fmla="*/ 1 w 136764"/>
                <a:gd name="connsiteY0" fmla="*/ 1162 h 108161"/>
                <a:gd name="connsiteX1" fmla="*/ 114921 w 136764"/>
                <a:gd name="connsiteY1" fmla="*/ 55292 h 108161"/>
                <a:gd name="connsiteX2" fmla="*/ 120728 w 136764"/>
                <a:gd name="connsiteY2" fmla="*/ 66640 h 108161"/>
                <a:gd name="connsiteX3" fmla="*/ 136765 w 136764"/>
                <a:gd name="connsiteY3" fmla="*/ 105266 h 108161"/>
                <a:gd name="connsiteX4" fmla="*/ 89987 w 136764"/>
                <a:gd name="connsiteY4" fmla="*/ 107451 h 108161"/>
                <a:gd name="connsiteX5" fmla="*/ 1 w 136764"/>
                <a:gd name="connsiteY5" fmla="*/ 1162 h 10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764" h="108161">
                  <a:moveTo>
                    <a:pt x="1" y="1162"/>
                  </a:moveTo>
                  <a:cubicBezTo>
                    <a:pt x="52426" y="-5072"/>
                    <a:pt x="91638" y="13895"/>
                    <a:pt x="114921" y="55292"/>
                  </a:cubicBezTo>
                  <a:cubicBezTo>
                    <a:pt x="116999" y="59021"/>
                    <a:pt x="119076" y="62751"/>
                    <a:pt x="120728" y="66640"/>
                  </a:cubicBezTo>
                  <a:cubicBezTo>
                    <a:pt x="126162" y="79480"/>
                    <a:pt x="131437" y="92373"/>
                    <a:pt x="136765" y="105266"/>
                  </a:cubicBezTo>
                  <a:cubicBezTo>
                    <a:pt x="121154" y="106172"/>
                    <a:pt x="105171" y="109635"/>
                    <a:pt x="89987" y="107451"/>
                  </a:cubicBezTo>
                  <a:cubicBezTo>
                    <a:pt x="41611" y="100525"/>
                    <a:pt x="-212" y="50710"/>
                    <a:pt x="1" y="11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" name="任意多边形: 形状 43"/>
            <p:cNvSpPr/>
            <p:nvPr/>
          </p:nvSpPr>
          <p:spPr>
            <a:xfrm>
              <a:off x="10757821" y="6308586"/>
              <a:ext cx="139318" cy="112917"/>
            </a:xfrm>
            <a:custGeom>
              <a:avLst/>
              <a:gdLst>
                <a:gd name="connsiteX0" fmla="*/ 139319 w 139318"/>
                <a:gd name="connsiteY0" fmla="*/ 111577 h 112917"/>
                <a:gd name="connsiteX1" fmla="*/ 1223 w 139318"/>
                <a:gd name="connsiteY1" fmla="*/ 24948 h 112917"/>
                <a:gd name="connsiteX2" fmla="*/ 22428 w 139318"/>
                <a:gd name="connsiteY2" fmla="*/ 14 h 112917"/>
                <a:gd name="connsiteX3" fmla="*/ 139319 w 139318"/>
                <a:gd name="connsiteY3" fmla="*/ 111577 h 1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18" h="112917">
                  <a:moveTo>
                    <a:pt x="139319" y="111577"/>
                  </a:moveTo>
                  <a:cubicBezTo>
                    <a:pt x="85615" y="121487"/>
                    <a:pt x="12731" y="74816"/>
                    <a:pt x="1223" y="24948"/>
                  </a:cubicBezTo>
                  <a:cubicBezTo>
                    <a:pt x="-2986" y="6727"/>
                    <a:pt x="3567" y="-359"/>
                    <a:pt x="22428" y="14"/>
                  </a:cubicBezTo>
                  <a:cubicBezTo>
                    <a:pt x="71710" y="1133"/>
                    <a:pt x="134737" y="59525"/>
                    <a:pt x="139319" y="1115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" name="任意多边形: 形状 44"/>
            <p:cNvSpPr/>
            <p:nvPr/>
          </p:nvSpPr>
          <p:spPr>
            <a:xfrm>
              <a:off x="9712404" y="6364790"/>
              <a:ext cx="130475" cy="101892"/>
            </a:xfrm>
            <a:custGeom>
              <a:avLst/>
              <a:gdLst>
                <a:gd name="connsiteX0" fmla="*/ 97019 w 130475"/>
                <a:gd name="connsiteY0" fmla="*/ 101884 h 101892"/>
                <a:gd name="connsiteX1" fmla="*/ 2771 w 130475"/>
                <a:gd name="connsiteY1" fmla="*/ 37951 h 101892"/>
                <a:gd name="connsiteX2" fmla="*/ 29570 w 130475"/>
                <a:gd name="connsiteY2" fmla="*/ 71 h 101892"/>
                <a:gd name="connsiteX3" fmla="*/ 124777 w 130475"/>
                <a:gd name="connsiteY3" fmla="*/ 61127 h 101892"/>
                <a:gd name="connsiteX4" fmla="*/ 97019 w 130475"/>
                <a:gd name="connsiteY4" fmla="*/ 101884 h 10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75" h="101892">
                  <a:moveTo>
                    <a:pt x="97019" y="101884"/>
                  </a:moveTo>
                  <a:cubicBezTo>
                    <a:pt x="52373" y="101405"/>
                    <a:pt x="14226" y="75512"/>
                    <a:pt x="2771" y="37951"/>
                  </a:cubicBezTo>
                  <a:cubicBezTo>
                    <a:pt x="-4901" y="12751"/>
                    <a:pt x="3144" y="1350"/>
                    <a:pt x="29570" y="71"/>
                  </a:cubicBezTo>
                  <a:cubicBezTo>
                    <a:pt x="64573" y="-1634"/>
                    <a:pt x="110179" y="27615"/>
                    <a:pt x="124777" y="61127"/>
                  </a:cubicBezTo>
                  <a:cubicBezTo>
                    <a:pt x="137457" y="90270"/>
                    <a:pt x="129305" y="102257"/>
                    <a:pt x="97019" y="1018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" name="任意多边形: 形状 45"/>
            <p:cNvSpPr/>
            <p:nvPr/>
          </p:nvSpPr>
          <p:spPr>
            <a:xfrm>
              <a:off x="10081885" y="6237582"/>
              <a:ext cx="126001" cy="101146"/>
            </a:xfrm>
            <a:custGeom>
              <a:avLst/>
              <a:gdLst>
                <a:gd name="connsiteX0" fmla="*/ 0 w 126001"/>
                <a:gd name="connsiteY0" fmla="*/ 2876 h 101146"/>
                <a:gd name="connsiteX1" fmla="*/ 118116 w 126001"/>
                <a:gd name="connsiteY1" fmla="*/ 49174 h 101146"/>
                <a:gd name="connsiteX2" fmla="*/ 126002 w 126001"/>
                <a:gd name="connsiteY2" fmla="*/ 96857 h 101146"/>
                <a:gd name="connsiteX3" fmla="*/ 79970 w 126001"/>
                <a:gd name="connsiteY3" fmla="*/ 100214 h 101146"/>
                <a:gd name="connsiteX4" fmla="*/ 0 w 126001"/>
                <a:gd name="connsiteY4" fmla="*/ 2876 h 10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01" h="101146">
                  <a:moveTo>
                    <a:pt x="0" y="2876"/>
                  </a:moveTo>
                  <a:cubicBezTo>
                    <a:pt x="50720" y="-6235"/>
                    <a:pt x="91957" y="5540"/>
                    <a:pt x="118116" y="49174"/>
                  </a:cubicBezTo>
                  <a:cubicBezTo>
                    <a:pt x="125842" y="62014"/>
                    <a:pt x="123657" y="80820"/>
                    <a:pt x="126002" y="96857"/>
                  </a:cubicBezTo>
                  <a:cubicBezTo>
                    <a:pt x="110604" y="98189"/>
                    <a:pt x="94461" y="103197"/>
                    <a:pt x="79970" y="100214"/>
                  </a:cubicBezTo>
                  <a:cubicBezTo>
                    <a:pt x="33938" y="90677"/>
                    <a:pt x="5274" y="54821"/>
                    <a:pt x="0" y="28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" name="任意多边形: 形状 46"/>
            <p:cNvSpPr/>
            <p:nvPr/>
          </p:nvSpPr>
          <p:spPr>
            <a:xfrm>
              <a:off x="9635294" y="6515074"/>
              <a:ext cx="130868" cy="96261"/>
            </a:xfrm>
            <a:custGeom>
              <a:avLst/>
              <a:gdLst>
                <a:gd name="connsiteX0" fmla="*/ 130869 w 130868"/>
                <a:gd name="connsiteY0" fmla="*/ 90868 h 96261"/>
                <a:gd name="connsiteX1" fmla="*/ 6093 w 130868"/>
                <a:gd name="connsiteY1" fmla="*/ 45795 h 96261"/>
                <a:gd name="connsiteX2" fmla="*/ 33850 w 130868"/>
                <a:gd name="connsiteY2" fmla="*/ 30 h 96261"/>
                <a:gd name="connsiteX3" fmla="*/ 130869 w 130868"/>
                <a:gd name="connsiteY3" fmla="*/ 90868 h 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68" h="96261">
                  <a:moveTo>
                    <a:pt x="130869" y="90868"/>
                  </a:moveTo>
                  <a:cubicBezTo>
                    <a:pt x="74448" y="106158"/>
                    <a:pt x="26338" y="88257"/>
                    <a:pt x="6093" y="45795"/>
                  </a:cubicBezTo>
                  <a:cubicBezTo>
                    <a:pt x="-7706" y="16812"/>
                    <a:pt x="2097" y="-823"/>
                    <a:pt x="33850" y="30"/>
                  </a:cubicBezTo>
                  <a:cubicBezTo>
                    <a:pt x="90165" y="1521"/>
                    <a:pt x="114086" y="20488"/>
                    <a:pt x="130869" y="908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" name="任意多边形: 形状 47"/>
            <p:cNvSpPr/>
            <p:nvPr/>
          </p:nvSpPr>
          <p:spPr>
            <a:xfrm>
              <a:off x="11191445" y="6627409"/>
              <a:ext cx="142997" cy="109994"/>
            </a:xfrm>
            <a:custGeom>
              <a:avLst/>
              <a:gdLst>
                <a:gd name="connsiteX0" fmla="*/ 136924 w 142997"/>
                <a:gd name="connsiteY0" fmla="*/ 70650 h 109994"/>
                <a:gd name="connsiteX1" fmla="*/ 142997 w 142997"/>
                <a:gd name="connsiteY1" fmla="*/ 107358 h 109994"/>
                <a:gd name="connsiteX2" fmla="*/ 0 w 142997"/>
                <a:gd name="connsiteY2" fmla="*/ 2348 h 109994"/>
                <a:gd name="connsiteX3" fmla="*/ 112682 w 142997"/>
                <a:gd name="connsiteY3" fmla="*/ 49978 h 109994"/>
                <a:gd name="connsiteX4" fmla="*/ 137456 w 142997"/>
                <a:gd name="connsiteY4" fmla="*/ 71396 h 109994"/>
                <a:gd name="connsiteX5" fmla="*/ 136924 w 142997"/>
                <a:gd name="connsiteY5" fmla="*/ 70650 h 10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997" h="109994">
                  <a:moveTo>
                    <a:pt x="136924" y="70650"/>
                  </a:moveTo>
                  <a:cubicBezTo>
                    <a:pt x="138948" y="82957"/>
                    <a:pt x="140973" y="95317"/>
                    <a:pt x="142997" y="107358"/>
                  </a:cubicBezTo>
                  <a:cubicBezTo>
                    <a:pt x="78904" y="122809"/>
                    <a:pt x="6766" y="68092"/>
                    <a:pt x="0" y="2348"/>
                  </a:cubicBezTo>
                  <a:cubicBezTo>
                    <a:pt x="40704" y="-7348"/>
                    <a:pt x="89027" y="13856"/>
                    <a:pt x="112682" y="49978"/>
                  </a:cubicBezTo>
                  <a:cubicBezTo>
                    <a:pt x="118436" y="58769"/>
                    <a:pt x="129039" y="64363"/>
                    <a:pt x="137456" y="71396"/>
                  </a:cubicBezTo>
                  <a:cubicBezTo>
                    <a:pt x="137403" y="71396"/>
                    <a:pt x="136924" y="70650"/>
                    <a:pt x="136924" y="706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" name="任意多边形: 形状 48"/>
            <p:cNvSpPr/>
            <p:nvPr/>
          </p:nvSpPr>
          <p:spPr>
            <a:xfrm>
              <a:off x="9630767" y="6212666"/>
              <a:ext cx="125859" cy="101927"/>
            </a:xfrm>
            <a:custGeom>
              <a:avLst/>
              <a:gdLst>
                <a:gd name="connsiteX0" fmla="*/ 125859 w 125859"/>
                <a:gd name="connsiteY0" fmla="*/ 97586 h 101927"/>
                <a:gd name="connsiteX1" fmla="*/ 3747 w 125859"/>
                <a:gd name="connsiteY1" fmla="*/ 40632 h 101927"/>
                <a:gd name="connsiteX2" fmla="*/ 30226 w 125859"/>
                <a:gd name="connsiteY2" fmla="*/ 301 h 101927"/>
                <a:gd name="connsiteX3" fmla="*/ 125859 w 125859"/>
                <a:gd name="connsiteY3" fmla="*/ 97586 h 10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59" h="101927">
                  <a:moveTo>
                    <a:pt x="125859" y="97586"/>
                  </a:moveTo>
                  <a:cubicBezTo>
                    <a:pt x="70024" y="112184"/>
                    <a:pt x="20583" y="89168"/>
                    <a:pt x="3747" y="40632"/>
                  </a:cubicBezTo>
                  <a:cubicBezTo>
                    <a:pt x="-5470" y="14100"/>
                    <a:pt x="1935" y="2805"/>
                    <a:pt x="30226" y="301"/>
                  </a:cubicBezTo>
                  <a:cubicBezTo>
                    <a:pt x="79987" y="-4068"/>
                    <a:pt x="122982" y="39673"/>
                    <a:pt x="125859" y="975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" name="任意多边形: 形状 49"/>
            <p:cNvSpPr/>
            <p:nvPr/>
          </p:nvSpPr>
          <p:spPr>
            <a:xfrm>
              <a:off x="10013856" y="6373978"/>
              <a:ext cx="134083" cy="100101"/>
            </a:xfrm>
            <a:custGeom>
              <a:avLst/>
              <a:gdLst>
                <a:gd name="connsiteX0" fmla="*/ 105804 w 134083"/>
                <a:gd name="connsiteY0" fmla="*/ 100102 h 100101"/>
                <a:gd name="connsiteX1" fmla="*/ 6387 w 134083"/>
                <a:gd name="connsiteY1" fmla="*/ 38193 h 100101"/>
                <a:gd name="connsiteX2" fmla="*/ 30096 w 134083"/>
                <a:gd name="connsiteY2" fmla="*/ 46 h 100101"/>
                <a:gd name="connsiteX3" fmla="*/ 128287 w 134083"/>
                <a:gd name="connsiteY3" fmla="*/ 56787 h 100101"/>
                <a:gd name="connsiteX4" fmla="*/ 133082 w 134083"/>
                <a:gd name="connsiteY4" fmla="*/ 92803 h 100101"/>
                <a:gd name="connsiteX5" fmla="*/ 105804 w 134083"/>
                <a:gd name="connsiteY5" fmla="*/ 100102 h 10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083" h="100101">
                  <a:moveTo>
                    <a:pt x="105804" y="100102"/>
                  </a:moveTo>
                  <a:cubicBezTo>
                    <a:pt x="59665" y="98184"/>
                    <a:pt x="26527" y="78098"/>
                    <a:pt x="6387" y="38193"/>
                  </a:cubicBezTo>
                  <a:cubicBezTo>
                    <a:pt x="-7092" y="11501"/>
                    <a:pt x="740" y="-859"/>
                    <a:pt x="30096" y="46"/>
                  </a:cubicBezTo>
                  <a:cubicBezTo>
                    <a:pt x="72558" y="1272"/>
                    <a:pt x="106603" y="20025"/>
                    <a:pt x="128287" y="56787"/>
                  </a:cubicBezTo>
                  <a:cubicBezTo>
                    <a:pt x="134094" y="66643"/>
                    <a:pt x="135213" y="81348"/>
                    <a:pt x="133082" y="92803"/>
                  </a:cubicBezTo>
                  <a:cubicBezTo>
                    <a:pt x="132336" y="96799"/>
                    <a:pt x="115340" y="97758"/>
                    <a:pt x="105804" y="1001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" name="任意多边形: 形状 50"/>
            <p:cNvSpPr/>
            <p:nvPr/>
          </p:nvSpPr>
          <p:spPr>
            <a:xfrm>
              <a:off x="9478928" y="6520005"/>
              <a:ext cx="126502" cy="98907"/>
            </a:xfrm>
            <a:custGeom>
              <a:avLst/>
              <a:gdLst>
                <a:gd name="connsiteX0" fmla="*/ 34112 w 126502"/>
                <a:gd name="connsiteY0" fmla="*/ 0 h 98907"/>
                <a:gd name="connsiteX1" fmla="*/ 123725 w 126502"/>
                <a:gd name="connsiteY1" fmla="*/ 59671 h 98907"/>
                <a:gd name="connsiteX2" fmla="*/ 100496 w 126502"/>
                <a:gd name="connsiteY2" fmla="*/ 98084 h 98907"/>
                <a:gd name="connsiteX3" fmla="*/ 11096 w 126502"/>
                <a:gd name="connsiteY3" fmla="*/ 59778 h 98907"/>
                <a:gd name="connsiteX4" fmla="*/ 601 w 126502"/>
                <a:gd name="connsiteY4" fmla="*/ 15610 h 98907"/>
                <a:gd name="connsiteX5" fmla="*/ 34112 w 126502"/>
                <a:gd name="connsiteY5" fmla="*/ 0 h 9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02" h="98907">
                  <a:moveTo>
                    <a:pt x="34112" y="0"/>
                  </a:moveTo>
                  <a:cubicBezTo>
                    <a:pt x="73218" y="799"/>
                    <a:pt x="112431" y="25680"/>
                    <a:pt x="123725" y="59671"/>
                  </a:cubicBezTo>
                  <a:cubicBezTo>
                    <a:pt x="130918" y="81408"/>
                    <a:pt x="124471" y="95314"/>
                    <a:pt x="100496" y="98084"/>
                  </a:cubicBezTo>
                  <a:cubicBezTo>
                    <a:pt x="63415" y="102400"/>
                    <a:pt x="32301" y="89773"/>
                    <a:pt x="11096" y="59778"/>
                  </a:cubicBezTo>
                  <a:cubicBezTo>
                    <a:pt x="2732" y="47950"/>
                    <a:pt x="-1690" y="29622"/>
                    <a:pt x="601" y="15610"/>
                  </a:cubicBezTo>
                  <a:cubicBezTo>
                    <a:pt x="1773" y="8791"/>
                    <a:pt x="22338" y="5168"/>
                    <a:pt x="3411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" name="任意多边形: 形状 51"/>
            <p:cNvSpPr/>
            <p:nvPr/>
          </p:nvSpPr>
          <p:spPr>
            <a:xfrm>
              <a:off x="9477068" y="6215084"/>
              <a:ext cx="127280" cy="99236"/>
            </a:xfrm>
            <a:custGeom>
              <a:avLst/>
              <a:gdLst>
                <a:gd name="connsiteX0" fmla="*/ 34268 w 127280"/>
                <a:gd name="connsiteY0" fmla="*/ 14 h 99236"/>
                <a:gd name="connsiteX1" fmla="*/ 123774 w 127280"/>
                <a:gd name="connsiteY1" fmla="*/ 61337 h 99236"/>
                <a:gd name="connsiteX2" fmla="*/ 100758 w 127280"/>
                <a:gd name="connsiteY2" fmla="*/ 98578 h 99236"/>
                <a:gd name="connsiteX3" fmla="*/ 4965 w 127280"/>
                <a:gd name="connsiteY3" fmla="*/ 41251 h 99236"/>
                <a:gd name="connsiteX4" fmla="*/ 34268 w 127280"/>
                <a:gd name="connsiteY4" fmla="*/ 14 h 9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278" h="99236">
                  <a:moveTo>
                    <a:pt x="34268" y="14"/>
                  </a:moveTo>
                  <a:cubicBezTo>
                    <a:pt x="75984" y="653"/>
                    <a:pt x="109443" y="24522"/>
                    <a:pt x="123774" y="61337"/>
                  </a:cubicBezTo>
                  <a:cubicBezTo>
                    <a:pt x="133204" y="85631"/>
                    <a:pt x="122975" y="95168"/>
                    <a:pt x="100758" y="98578"/>
                  </a:cubicBezTo>
                  <a:cubicBezTo>
                    <a:pt x="65595" y="103959"/>
                    <a:pt x="18338" y="75615"/>
                    <a:pt x="4965" y="41251"/>
                  </a:cubicBezTo>
                  <a:cubicBezTo>
                    <a:pt x="-6649" y="11256"/>
                    <a:pt x="1715" y="-466"/>
                    <a:pt x="34268" y="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" name="任意多边形: 形状 52"/>
            <p:cNvSpPr/>
            <p:nvPr/>
          </p:nvSpPr>
          <p:spPr>
            <a:xfrm>
              <a:off x="10141788" y="6097642"/>
              <a:ext cx="125808" cy="106476"/>
            </a:xfrm>
            <a:custGeom>
              <a:avLst/>
              <a:gdLst>
                <a:gd name="connsiteX0" fmla="*/ 125770 w 125808"/>
                <a:gd name="connsiteY0" fmla="*/ 105628 h 106476"/>
                <a:gd name="connsiteX1" fmla="*/ 1100 w 125808"/>
                <a:gd name="connsiteY1" fmla="*/ 28428 h 106476"/>
                <a:gd name="connsiteX2" fmla="*/ 20866 w 125808"/>
                <a:gd name="connsiteY2" fmla="*/ 138 h 106476"/>
                <a:gd name="connsiteX3" fmla="*/ 125770 w 125808"/>
                <a:gd name="connsiteY3" fmla="*/ 105628 h 10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06" h="106476">
                  <a:moveTo>
                    <a:pt x="125770" y="105628"/>
                  </a:moveTo>
                  <a:cubicBezTo>
                    <a:pt x="58853" y="112021"/>
                    <a:pt x="12022" y="81919"/>
                    <a:pt x="1100" y="28428"/>
                  </a:cubicBezTo>
                  <a:cubicBezTo>
                    <a:pt x="-2576" y="10527"/>
                    <a:pt x="2699" y="1310"/>
                    <a:pt x="20866" y="138"/>
                  </a:cubicBezTo>
                  <a:cubicBezTo>
                    <a:pt x="72226" y="-3112"/>
                    <a:pt x="127475" y="51551"/>
                    <a:pt x="125770" y="1056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" name="任意多边形: 形状 53"/>
            <p:cNvSpPr/>
            <p:nvPr/>
          </p:nvSpPr>
          <p:spPr>
            <a:xfrm>
              <a:off x="10280724" y="6116053"/>
              <a:ext cx="127903" cy="107098"/>
            </a:xfrm>
            <a:custGeom>
              <a:avLst/>
              <a:gdLst>
                <a:gd name="connsiteX0" fmla="*/ 29456 w 127903"/>
                <a:gd name="connsiteY0" fmla="*/ 1 h 107098"/>
                <a:gd name="connsiteX1" fmla="*/ 127860 w 127903"/>
                <a:gd name="connsiteY1" fmla="*/ 86365 h 107098"/>
                <a:gd name="connsiteX2" fmla="*/ 109906 w 127903"/>
                <a:gd name="connsiteY2" fmla="*/ 106770 h 107098"/>
                <a:gd name="connsiteX3" fmla="*/ 1112 w 127903"/>
                <a:gd name="connsiteY3" fmla="*/ 24562 h 107098"/>
                <a:gd name="connsiteX4" fmla="*/ 29456 w 127903"/>
                <a:gd name="connsiteY4" fmla="*/ 1 h 10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903" h="107098">
                  <a:moveTo>
                    <a:pt x="29456" y="1"/>
                  </a:moveTo>
                  <a:cubicBezTo>
                    <a:pt x="73357" y="587"/>
                    <a:pt x="121627" y="41611"/>
                    <a:pt x="127860" y="86365"/>
                  </a:cubicBezTo>
                  <a:cubicBezTo>
                    <a:pt x="128712" y="92491"/>
                    <a:pt x="116778" y="106130"/>
                    <a:pt x="109906" y="106770"/>
                  </a:cubicBezTo>
                  <a:cubicBezTo>
                    <a:pt x="63074" y="111192"/>
                    <a:pt x="10969" y="70275"/>
                    <a:pt x="1112" y="24562"/>
                  </a:cubicBezTo>
                  <a:cubicBezTo>
                    <a:pt x="-4641" y="-1916"/>
                    <a:pt x="12994" y="108"/>
                    <a:pt x="29456" y="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" name="任意多边形: 形状 54"/>
            <p:cNvSpPr/>
            <p:nvPr/>
          </p:nvSpPr>
          <p:spPr>
            <a:xfrm>
              <a:off x="9396717" y="6371734"/>
              <a:ext cx="123011" cy="96744"/>
            </a:xfrm>
            <a:custGeom>
              <a:avLst/>
              <a:gdLst>
                <a:gd name="connsiteX0" fmla="*/ 52231 w 123011"/>
                <a:gd name="connsiteY0" fmla="*/ 0 h 96744"/>
                <a:gd name="connsiteX1" fmla="*/ 122877 w 123011"/>
                <a:gd name="connsiteY1" fmla="*/ 74056 h 96744"/>
                <a:gd name="connsiteX2" fmla="*/ 105295 w 123011"/>
                <a:gd name="connsiteY2" fmla="*/ 94568 h 96744"/>
                <a:gd name="connsiteX3" fmla="*/ 9609 w 123011"/>
                <a:gd name="connsiteY3" fmla="*/ 51253 h 96744"/>
                <a:gd name="connsiteX4" fmla="*/ 34969 w 123011"/>
                <a:gd name="connsiteY4" fmla="*/ 1545 h 96744"/>
                <a:gd name="connsiteX5" fmla="*/ 52231 w 123011"/>
                <a:gd name="connsiteY5" fmla="*/ 0 h 9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011" h="96744">
                  <a:moveTo>
                    <a:pt x="52231" y="0"/>
                  </a:moveTo>
                  <a:cubicBezTo>
                    <a:pt x="89578" y="480"/>
                    <a:pt x="125487" y="37774"/>
                    <a:pt x="122877" y="74056"/>
                  </a:cubicBezTo>
                  <a:cubicBezTo>
                    <a:pt x="122344" y="81515"/>
                    <a:pt x="112701" y="92597"/>
                    <a:pt x="105295" y="94568"/>
                  </a:cubicBezTo>
                  <a:cubicBezTo>
                    <a:pt x="70878" y="103732"/>
                    <a:pt x="27403" y="82953"/>
                    <a:pt x="9609" y="51253"/>
                  </a:cubicBezTo>
                  <a:cubicBezTo>
                    <a:pt x="-8506" y="18914"/>
                    <a:pt x="-1527" y="5115"/>
                    <a:pt x="34969" y="1545"/>
                  </a:cubicBezTo>
                  <a:cubicBezTo>
                    <a:pt x="41309" y="906"/>
                    <a:pt x="47702" y="426"/>
                    <a:pt x="5223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" name="任意多边形: 形状 55"/>
            <p:cNvSpPr/>
            <p:nvPr/>
          </p:nvSpPr>
          <p:spPr>
            <a:xfrm>
              <a:off x="9784622" y="6219306"/>
              <a:ext cx="130281" cy="101941"/>
            </a:xfrm>
            <a:custGeom>
              <a:avLst/>
              <a:gdLst>
                <a:gd name="connsiteX0" fmla="*/ 96567 w 130281"/>
                <a:gd name="connsiteY0" fmla="*/ 101921 h 101941"/>
                <a:gd name="connsiteX1" fmla="*/ 4290 w 130281"/>
                <a:gd name="connsiteY1" fmla="*/ 37934 h 101941"/>
                <a:gd name="connsiteX2" fmla="*/ 31088 w 130281"/>
                <a:gd name="connsiteY2" fmla="*/ 214 h 101941"/>
                <a:gd name="connsiteX3" fmla="*/ 122886 w 130281"/>
                <a:gd name="connsiteY3" fmla="*/ 61536 h 101941"/>
                <a:gd name="connsiteX4" fmla="*/ 96567 w 130281"/>
                <a:gd name="connsiteY4" fmla="*/ 101921 h 10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281" h="101941">
                  <a:moveTo>
                    <a:pt x="96567" y="101921"/>
                  </a:moveTo>
                  <a:cubicBezTo>
                    <a:pt x="57461" y="101175"/>
                    <a:pt x="18302" y="74057"/>
                    <a:pt x="4290" y="37934"/>
                  </a:cubicBezTo>
                  <a:cubicBezTo>
                    <a:pt x="-6100" y="11242"/>
                    <a:pt x="2212" y="-1864"/>
                    <a:pt x="31088" y="214"/>
                  </a:cubicBezTo>
                  <a:cubicBezTo>
                    <a:pt x="72645" y="3251"/>
                    <a:pt x="103706" y="24988"/>
                    <a:pt x="122886" y="61536"/>
                  </a:cubicBezTo>
                  <a:cubicBezTo>
                    <a:pt x="138230" y="90786"/>
                    <a:pt x="129812" y="102507"/>
                    <a:pt x="96567" y="1019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" name="任意多边形: 形状 56"/>
            <p:cNvSpPr/>
            <p:nvPr/>
          </p:nvSpPr>
          <p:spPr>
            <a:xfrm>
              <a:off x="9561523" y="6678826"/>
              <a:ext cx="128484" cy="95589"/>
            </a:xfrm>
            <a:custGeom>
              <a:avLst/>
              <a:gdLst>
                <a:gd name="connsiteX0" fmla="*/ 0 w 128484"/>
                <a:gd name="connsiteY0" fmla="*/ 9537 h 95589"/>
                <a:gd name="connsiteX1" fmla="*/ 121739 w 128484"/>
                <a:gd name="connsiteY1" fmla="*/ 47044 h 95589"/>
                <a:gd name="connsiteX2" fmla="*/ 95580 w 128484"/>
                <a:gd name="connsiteY2" fmla="*/ 94994 h 95589"/>
                <a:gd name="connsiteX3" fmla="*/ 0 w 128484"/>
                <a:gd name="connsiteY3" fmla="*/ 9537 h 9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84" h="95589">
                  <a:moveTo>
                    <a:pt x="0" y="9537"/>
                  </a:moveTo>
                  <a:cubicBezTo>
                    <a:pt x="51999" y="-11827"/>
                    <a:pt x="100215" y="3570"/>
                    <a:pt x="121739" y="47044"/>
                  </a:cubicBezTo>
                  <a:cubicBezTo>
                    <a:pt x="136124" y="76081"/>
                    <a:pt x="127547" y="91744"/>
                    <a:pt x="95580" y="94994"/>
                  </a:cubicBezTo>
                  <a:cubicBezTo>
                    <a:pt x="48270" y="99842"/>
                    <a:pt x="20405" y="75388"/>
                    <a:pt x="0" y="95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" name="任意多边形: 形状 57"/>
            <p:cNvSpPr/>
            <p:nvPr/>
          </p:nvSpPr>
          <p:spPr>
            <a:xfrm>
              <a:off x="10544533" y="6149986"/>
              <a:ext cx="132303" cy="108046"/>
            </a:xfrm>
            <a:custGeom>
              <a:avLst/>
              <a:gdLst>
                <a:gd name="connsiteX0" fmla="*/ 132304 w 132303"/>
                <a:gd name="connsiteY0" fmla="*/ 106935 h 108046"/>
                <a:gd name="connsiteX1" fmla="*/ 1987 w 132303"/>
                <a:gd name="connsiteY1" fmla="*/ 28777 h 108046"/>
                <a:gd name="connsiteX2" fmla="*/ 22872 w 132303"/>
                <a:gd name="connsiteY2" fmla="*/ 7 h 108046"/>
                <a:gd name="connsiteX3" fmla="*/ 132304 w 132303"/>
                <a:gd name="connsiteY3" fmla="*/ 106935 h 10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303" h="108046">
                  <a:moveTo>
                    <a:pt x="132304" y="106935"/>
                  </a:moveTo>
                  <a:cubicBezTo>
                    <a:pt x="79559" y="115193"/>
                    <a:pt x="16319" y="76300"/>
                    <a:pt x="1987" y="28777"/>
                  </a:cubicBezTo>
                  <a:cubicBezTo>
                    <a:pt x="-3714" y="9810"/>
                    <a:pt x="2733" y="273"/>
                    <a:pt x="22872" y="7"/>
                  </a:cubicBezTo>
                  <a:cubicBezTo>
                    <a:pt x="73325" y="-686"/>
                    <a:pt x="129960" y="53657"/>
                    <a:pt x="132304" y="1069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" name="任意多边形: 形状 58"/>
            <p:cNvSpPr/>
            <p:nvPr/>
          </p:nvSpPr>
          <p:spPr>
            <a:xfrm>
              <a:off x="10887278" y="6331489"/>
              <a:ext cx="144440" cy="113932"/>
            </a:xfrm>
            <a:custGeom>
              <a:avLst/>
              <a:gdLst>
                <a:gd name="connsiteX0" fmla="*/ 144441 w 144440"/>
                <a:gd name="connsiteY0" fmla="*/ 108600 h 113932"/>
                <a:gd name="connsiteX1" fmla="*/ 1603 w 144440"/>
                <a:gd name="connsiteY1" fmla="*/ 25700 h 113932"/>
                <a:gd name="connsiteX2" fmla="*/ 21743 w 144440"/>
                <a:gd name="connsiteY2" fmla="*/ 1671 h 113932"/>
                <a:gd name="connsiteX3" fmla="*/ 98089 w 144440"/>
                <a:gd name="connsiteY3" fmla="*/ 42216 h 113932"/>
                <a:gd name="connsiteX4" fmla="*/ 144441 w 144440"/>
                <a:gd name="connsiteY4" fmla="*/ 108600 h 11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40" h="113932">
                  <a:moveTo>
                    <a:pt x="144441" y="108600"/>
                  </a:moveTo>
                  <a:cubicBezTo>
                    <a:pt x="90098" y="131509"/>
                    <a:pt x="16521" y="76260"/>
                    <a:pt x="1603" y="25700"/>
                  </a:cubicBezTo>
                  <a:cubicBezTo>
                    <a:pt x="-3884" y="7106"/>
                    <a:pt x="5173" y="-4509"/>
                    <a:pt x="21743" y="1671"/>
                  </a:cubicBezTo>
                  <a:cubicBezTo>
                    <a:pt x="48701" y="11688"/>
                    <a:pt x="76618" y="23888"/>
                    <a:pt x="98089" y="42216"/>
                  </a:cubicBezTo>
                  <a:cubicBezTo>
                    <a:pt x="117216" y="58625"/>
                    <a:pt x="128244" y="84518"/>
                    <a:pt x="144441" y="1086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" name="任意多边形: 形状 59"/>
            <p:cNvSpPr/>
            <p:nvPr/>
          </p:nvSpPr>
          <p:spPr>
            <a:xfrm>
              <a:off x="11099594" y="6497180"/>
              <a:ext cx="137009" cy="112229"/>
            </a:xfrm>
            <a:custGeom>
              <a:avLst/>
              <a:gdLst>
                <a:gd name="connsiteX0" fmla="*/ 0 w 137009"/>
                <a:gd name="connsiteY0" fmla="*/ 1461 h 112229"/>
                <a:gd name="connsiteX1" fmla="*/ 136977 w 137009"/>
                <a:gd name="connsiteY1" fmla="*/ 92939 h 112229"/>
                <a:gd name="connsiteX2" fmla="*/ 121260 w 137009"/>
                <a:gd name="connsiteY2" fmla="*/ 112172 h 112229"/>
                <a:gd name="connsiteX3" fmla="*/ 0 w 137009"/>
                <a:gd name="connsiteY3" fmla="*/ 1461 h 11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009" h="112229">
                  <a:moveTo>
                    <a:pt x="0" y="1461"/>
                  </a:moveTo>
                  <a:cubicBezTo>
                    <a:pt x="54396" y="-9354"/>
                    <a:pt x="130956" y="41739"/>
                    <a:pt x="136977" y="92939"/>
                  </a:cubicBezTo>
                  <a:cubicBezTo>
                    <a:pt x="137669" y="98959"/>
                    <a:pt x="127120" y="111853"/>
                    <a:pt x="121260" y="112172"/>
                  </a:cubicBezTo>
                  <a:cubicBezTo>
                    <a:pt x="77306" y="114410"/>
                    <a:pt x="6979" y="50210"/>
                    <a:pt x="0" y="14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" name="任意多边形: 形状 60"/>
            <p:cNvSpPr/>
            <p:nvPr/>
          </p:nvSpPr>
          <p:spPr>
            <a:xfrm>
              <a:off x="9396535" y="6681934"/>
              <a:ext cx="122499" cy="92660"/>
            </a:xfrm>
            <a:custGeom>
              <a:avLst/>
              <a:gdLst>
                <a:gd name="connsiteX0" fmla="*/ 122046 w 122499"/>
                <a:gd name="connsiteY0" fmla="*/ 86132 h 92660"/>
                <a:gd name="connsiteX1" fmla="*/ 3344 w 122499"/>
                <a:gd name="connsiteY1" fmla="*/ 41326 h 92660"/>
                <a:gd name="connsiteX2" fmla="*/ 32487 w 122499"/>
                <a:gd name="connsiteY2" fmla="*/ 142 h 92660"/>
                <a:gd name="connsiteX3" fmla="*/ 122046 w 122499"/>
                <a:gd name="connsiteY3" fmla="*/ 86132 h 9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499" h="92660">
                  <a:moveTo>
                    <a:pt x="122046" y="86132"/>
                  </a:moveTo>
                  <a:cubicBezTo>
                    <a:pt x="57527" y="102754"/>
                    <a:pt x="17409" y="87570"/>
                    <a:pt x="3344" y="41326"/>
                  </a:cubicBezTo>
                  <a:cubicBezTo>
                    <a:pt x="-5341" y="12715"/>
                    <a:pt x="2385" y="1740"/>
                    <a:pt x="32487" y="142"/>
                  </a:cubicBezTo>
                  <a:cubicBezTo>
                    <a:pt x="85924" y="-2682"/>
                    <a:pt x="127321" y="37063"/>
                    <a:pt x="122046" y="861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" name="任意多边形: 形状 61"/>
            <p:cNvSpPr/>
            <p:nvPr/>
          </p:nvSpPr>
          <p:spPr>
            <a:xfrm>
              <a:off x="9922051" y="5943323"/>
              <a:ext cx="126414" cy="105920"/>
            </a:xfrm>
            <a:custGeom>
              <a:avLst/>
              <a:gdLst>
                <a:gd name="connsiteX0" fmla="*/ 101762 w 126414"/>
                <a:gd name="connsiteY0" fmla="*/ 105921 h 105920"/>
                <a:gd name="connsiteX1" fmla="*/ 2506 w 126414"/>
                <a:gd name="connsiteY1" fmla="*/ 30373 h 105920"/>
                <a:gd name="connsiteX2" fmla="*/ 24084 w 126414"/>
                <a:gd name="connsiteY2" fmla="*/ 5 h 105920"/>
                <a:gd name="connsiteX3" fmla="*/ 124512 w 126414"/>
                <a:gd name="connsiteY3" fmla="*/ 75233 h 105920"/>
                <a:gd name="connsiteX4" fmla="*/ 101762 w 126414"/>
                <a:gd name="connsiteY4" fmla="*/ 105921 h 10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14" h="105920">
                  <a:moveTo>
                    <a:pt x="101762" y="105921"/>
                  </a:moveTo>
                  <a:cubicBezTo>
                    <a:pt x="64361" y="105868"/>
                    <a:pt x="13748" y="66815"/>
                    <a:pt x="2506" y="30373"/>
                  </a:cubicBezTo>
                  <a:cubicBezTo>
                    <a:pt x="-3781" y="9968"/>
                    <a:pt x="1174" y="-261"/>
                    <a:pt x="24084" y="5"/>
                  </a:cubicBezTo>
                  <a:cubicBezTo>
                    <a:pt x="70914" y="538"/>
                    <a:pt x="112471" y="31705"/>
                    <a:pt x="124512" y="75233"/>
                  </a:cubicBezTo>
                  <a:cubicBezTo>
                    <a:pt x="130319" y="96278"/>
                    <a:pt x="122860" y="105761"/>
                    <a:pt x="101762" y="1059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" name="任意多边形: 形状 62"/>
            <p:cNvSpPr/>
            <p:nvPr/>
          </p:nvSpPr>
          <p:spPr>
            <a:xfrm>
              <a:off x="10061838" y="5957668"/>
              <a:ext cx="126963" cy="105217"/>
            </a:xfrm>
            <a:custGeom>
              <a:avLst/>
              <a:gdLst>
                <a:gd name="connsiteX0" fmla="*/ 26867 w 126963"/>
                <a:gd name="connsiteY0" fmla="*/ 46 h 105217"/>
                <a:gd name="connsiteX1" fmla="*/ 124631 w 126963"/>
                <a:gd name="connsiteY1" fmla="*/ 73462 h 105217"/>
                <a:gd name="connsiteX2" fmla="*/ 100230 w 126963"/>
                <a:gd name="connsiteY2" fmla="*/ 105162 h 105217"/>
                <a:gd name="connsiteX3" fmla="*/ 2679 w 126963"/>
                <a:gd name="connsiteY3" fmla="*/ 30201 h 105217"/>
                <a:gd name="connsiteX4" fmla="*/ 26867 w 126963"/>
                <a:gd name="connsiteY4" fmla="*/ 46 h 105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3" h="105217">
                  <a:moveTo>
                    <a:pt x="26867" y="46"/>
                  </a:moveTo>
                  <a:cubicBezTo>
                    <a:pt x="74337" y="1484"/>
                    <a:pt x="111738" y="30361"/>
                    <a:pt x="124631" y="73462"/>
                  </a:cubicBezTo>
                  <a:cubicBezTo>
                    <a:pt x="131717" y="97064"/>
                    <a:pt x="122394" y="106015"/>
                    <a:pt x="100230" y="105162"/>
                  </a:cubicBezTo>
                  <a:cubicBezTo>
                    <a:pt x="66026" y="103884"/>
                    <a:pt x="12855" y="62594"/>
                    <a:pt x="2679" y="30201"/>
                  </a:cubicBezTo>
                  <a:cubicBezTo>
                    <a:pt x="-4407" y="7611"/>
                    <a:pt x="2200" y="-700"/>
                    <a:pt x="26867" y="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" name="任意多边形: 形状 63"/>
            <p:cNvSpPr/>
            <p:nvPr/>
          </p:nvSpPr>
          <p:spPr>
            <a:xfrm>
              <a:off x="10003887" y="6091861"/>
              <a:ext cx="121258" cy="99358"/>
            </a:xfrm>
            <a:custGeom>
              <a:avLst/>
              <a:gdLst>
                <a:gd name="connsiteX0" fmla="*/ 120408 w 121258"/>
                <a:gd name="connsiteY0" fmla="*/ 98302 h 99358"/>
                <a:gd name="connsiteX1" fmla="*/ 7992 w 121258"/>
                <a:gd name="connsiteY1" fmla="*/ 48115 h 99358"/>
                <a:gd name="connsiteX2" fmla="*/ 0 w 121258"/>
                <a:gd name="connsiteY2" fmla="*/ 3468 h 99358"/>
                <a:gd name="connsiteX3" fmla="*/ 45499 w 121258"/>
                <a:gd name="connsiteY3" fmla="*/ 1390 h 99358"/>
                <a:gd name="connsiteX4" fmla="*/ 120408 w 121258"/>
                <a:gd name="connsiteY4" fmla="*/ 98302 h 99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57" h="99358">
                  <a:moveTo>
                    <a:pt x="120408" y="98302"/>
                  </a:moveTo>
                  <a:cubicBezTo>
                    <a:pt x="71978" y="103204"/>
                    <a:pt x="31647" y="91802"/>
                    <a:pt x="7992" y="48115"/>
                  </a:cubicBezTo>
                  <a:cubicBezTo>
                    <a:pt x="1172" y="35488"/>
                    <a:pt x="2451" y="18492"/>
                    <a:pt x="0" y="3468"/>
                  </a:cubicBezTo>
                  <a:cubicBezTo>
                    <a:pt x="15237" y="2509"/>
                    <a:pt x="31487" y="-2339"/>
                    <a:pt x="45499" y="1390"/>
                  </a:cubicBezTo>
                  <a:cubicBezTo>
                    <a:pt x="95633" y="14710"/>
                    <a:pt x="126907" y="56000"/>
                    <a:pt x="120408" y="983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" name="任意多边形: 形状 64"/>
            <p:cNvSpPr/>
            <p:nvPr/>
          </p:nvSpPr>
          <p:spPr>
            <a:xfrm>
              <a:off x="9314016" y="6531700"/>
              <a:ext cx="125359" cy="92361"/>
            </a:xfrm>
            <a:custGeom>
              <a:avLst/>
              <a:gdLst>
                <a:gd name="connsiteX0" fmla="*/ 36474 w 125359"/>
                <a:gd name="connsiteY0" fmla="*/ 27 h 92361"/>
                <a:gd name="connsiteX1" fmla="*/ 122198 w 125359"/>
                <a:gd name="connsiteY1" fmla="*/ 55542 h 92361"/>
                <a:gd name="connsiteX2" fmla="*/ 105895 w 125359"/>
                <a:gd name="connsiteY2" fmla="*/ 87828 h 92361"/>
                <a:gd name="connsiteX3" fmla="*/ 6585 w 125359"/>
                <a:gd name="connsiteY3" fmla="*/ 44673 h 92361"/>
                <a:gd name="connsiteX4" fmla="*/ 36474 w 125359"/>
                <a:gd name="connsiteY4" fmla="*/ 27 h 92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59" h="92361">
                  <a:moveTo>
                    <a:pt x="36474" y="27"/>
                  </a:moveTo>
                  <a:cubicBezTo>
                    <a:pt x="72223" y="-932"/>
                    <a:pt x="110796" y="23948"/>
                    <a:pt x="122198" y="55542"/>
                  </a:cubicBezTo>
                  <a:cubicBezTo>
                    <a:pt x="128112" y="71898"/>
                    <a:pt x="127313" y="82394"/>
                    <a:pt x="105895" y="87828"/>
                  </a:cubicBezTo>
                  <a:cubicBezTo>
                    <a:pt x="56293" y="100349"/>
                    <a:pt x="23048" y="87242"/>
                    <a:pt x="6585" y="44673"/>
                  </a:cubicBezTo>
                  <a:cubicBezTo>
                    <a:pt x="-6894" y="9830"/>
                    <a:pt x="-980" y="1039"/>
                    <a:pt x="36474" y="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" name="任意多边形: 形状 65"/>
            <p:cNvSpPr/>
            <p:nvPr/>
          </p:nvSpPr>
          <p:spPr>
            <a:xfrm>
              <a:off x="9557388" y="6068137"/>
              <a:ext cx="121190" cy="102900"/>
            </a:xfrm>
            <a:custGeom>
              <a:avLst/>
              <a:gdLst>
                <a:gd name="connsiteX0" fmla="*/ 92416 w 121190"/>
                <a:gd name="connsiteY0" fmla="*/ 102900 h 102900"/>
                <a:gd name="connsiteX1" fmla="*/ 33 w 121190"/>
                <a:gd name="connsiteY1" fmla="*/ 23570 h 102900"/>
                <a:gd name="connsiteX2" fmla="*/ 12766 w 121190"/>
                <a:gd name="connsiteY2" fmla="*/ 2951 h 102900"/>
                <a:gd name="connsiteX3" fmla="*/ 120494 w 121190"/>
                <a:gd name="connsiteY3" fmla="*/ 72585 h 102900"/>
                <a:gd name="connsiteX4" fmla="*/ 92416 w 121190"/>
                <a:gd name="connsiteY4" fmla="*/ 102900 h 10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190" h="102900">
                  <a:moveTo>
                    <a:pt x="92416" y="102900"/>
                  </a:moveTo>
                  <a:cubicBezTo>
                    <a:pt x="48089" y="101515"/>
                    <a:pt x="3602" y="63102"/>
                    <a:pt x="33" y="23570"/>
                  </a:cubicBezTo>
                  <a:cubicBezTo>
                    <a:pt x="-553" y="16910"/>
                    <a:pt x="6799" y="4656"/>
                    <a:pt x="12766" y="2951"/>
                  </a:cubicBezTo>
                  <a:cubicBezTo>
                    <a:pt x="59757" y="-10422"/>
                    <a:pt x="111543" y="23197"/>
                    <a:pt x="120494" y="72585"/>
                  </a:cubicBezTo>
                  <a:cubicBezTo>
                    <a:pt x="124809" y="96187"/>
                    <a:pt x="108293" y="101568"/>
                    <a:pt x="92416" y="1029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" name="任意多边形: 形状 66"/>
            <p:cNvSpPr/>
            <p:nvPr/>
          </p:nvSpPr>
          <p:spPr>
            <a:xfrm>
              <a:off x="10675812" y="6171719"/>
              <a:ext cx="131341" cy="109691"/>
            </a:xfrm>
            <a:custGeom>
              <a:avLst/>
              <a:gdLst>
                <a:gd name="connsiteX0" fmla="*/ 131342 w 131341"/>
                <a:gd name="connsiteY0" fmla="*/ 108643 h 109691"/>
                <a:gd name="connsiteX1" fmla="*/ 2144 w 131341"/>
                <a:gd name="connsiteY1" fmla="*/ 26596 h 109691"/>
                <a:gd name="connsiteX2" fmla="*/ 19938 w 131341"/>
                <a:gd name="connsiteY2" fmla="*/ 10 h 109691"/>
                <a:gd name="connsiteX3" fmla="*/ 131342 w 131341"/>
                <a:gd name="connsiteY3" fmla="*/ 108643 h 10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341" h="109691">
                  <a:moveTo>
                    <a:pt x="131342" y="108643"/>
                  </a:moveTo>
                  <a:cubicBezTo>
                    <a:pt x="72203" y="116422"/>
                    <a:pt x="16848" y="80086"/>
                    <a:pt x="2144" y="26596"/>
                  </a:cubicBezTo>
                  <a:cubicBezTo>
                    <a:pt x="-2598" y="9441"/>
                    <a:pt x="-627" y="-363"/>
                    <a:pt x="19938" y="10"/>
                  </a:cubicBezTo>
                  <a:cubicBezTo>
                    <a:pt x="67355" y="969"/>
                    <a:pt x="126334" y="57284"/>
                    <a:pt x="131342" y="1086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" name="任意多边形: 形状 67"/>
            <p:cNvSpPr/>
            <p:nvPr/>
          </p:nvSpPr>
          <p:spPr>
            <a:xfrm>
              <a:off x="10335107" y="5993094"/>
              <a:ext cx="128938" cy="101539"/>
            </a:xfrm>
            <a:custGeom>
              <a:avLst/>
              <a:gdLst>
                <a:gd name="connsiteX0" fmla="*/ 128939 w 128938"/>
                <a:gd name="connsiteY0" fmla="*/ 98772 h 101539"/>
                <a:gd name="connsiteX1" fmla="*/ 7 w 128938"/>
                <a:gd name="connsiteY1" fmla="*/ 2979 h 101539"/>
                <a:gd name="connsiteX2" fmla="*/ 128939 w 128938"/>
                <a:gd name="connsiteY2" fmla="*/ 98772 h 10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937" h="101539">
                  <a:moveTo>
                    <a:pt x="128939" y="98772"/>
                  </a:moveTo>
                  <a:cubicBezTo>
                    <a:pt x="58453" y="113263"/>
                    <a:pt x="-739" y="69309"/>
                    <a:pt x="7" y="2979"/>
                  </a:cubicBezTo>
                  <a:cubicBezTo>
                    <a:pt x="64473" y="-9754"/>
                    <a:pt x="101341" y="17630"/>
                    <a:pt x="128939" y="987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" name="任意多边形: 形状 68"/>
            <p:cNvSpPr/>
            <p:nvPr/>
          </p:nvSpPr>
          <p:spPr>
            <a:xfrm>
              <a:off x="9705209" y="6070049"/>
              <a:ext cx="123128" cy="96838"/>
            </a:xfrm>
            <a:custGeom>
              <a:avLst/>
              <a:gdLst>
                <a:gd name="connsiteX0" fmla="*/ 123128 w 123128"/>
                <a:gd name="connsiteY0" fmla="*/ 92890 h 96838"/>
                <a:gd name="connsiteX1" fmla="*/ 2135 w 123128"/>
                <a:gd name="connsiteY1" fmla="*/ 33698 h 96838"/>
                <a:gd name="connsiteX2" fmla="*/ 23606 w 123128"/>
                <a:gd name="connsiteY2" fmla="*/ 933 h 96838"/>
                <a:gd name="connsiteX3" fmla="*/ 123128 w 123128"/>
                <a:gd name="connsiteY3" fmla="*/ 92890 h 9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128" h="96838">
                  <a:moveTo>
                    <a:pt x="123128" y="92890"/>
                  </a:moveTo>
                  <a:cubicBezTo>
                    <a:pt x="65961" y="107008"/>
                    <a:pt x="16413" y="82341"/>
                    <a:pt x="2135" y="33698"/>
                  </a:cubicBezTo>
                  <a:cubicBezTo>
                    <a:pt x="-3992" y="12920"/>
                    <a:pt x="3040" y="3863"/>
                    <a:pt x="23606" y="933"/>
                  </a:cubicBezTo>
                  <a:cubicBezTo>
                    <a:pt x="75871" y="-6473"/>
                    <a:pt x="116628" y="30768"/>
                    <a:pt x="123128" y="928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" name="任意多边形: 形状 69"/>
            <p:cNvSpPr/>
            <p:nvPr/>
          </p:nvSpPr>
          <p:spPr>
            <a:xfrm>
              <a:off x="9854820" y="6076769"/>
              <a:ext cx="127553" cy="103760"/>
            </a:xfrm>
            <a:custGeom>
              <a:avLst/>
              <a:gdLst>
                <a:gd name="connsiteX0" fmla="*/ 96055 w 127553"/>
                <a:gd name="connsiteY0" fmla="*/ 103698 h 103760"/>
                <a:gd name="connsiteX1" fmla="*/ 4631 w 127553"/>
                <a:gd name="connsiteY1" fmla="*/ 40405 h 103760"/>
                <a:gd name="connsiteX2" fmla="*/ 34253 w 127553"/>
                <a:gd name="connsiteY2" fmla="*/ 1139 h 103760"/>
                <a:gd name="connsiteX3" fmla="*/ 122055 w 127553"/>
                <a:gd name="connsiteY3" fmla="*/ 68588 h 103760"/>
                <a:gd name="connsiteX4" fmla="*/ 96055 w 127553"/>
                <a:gd name="connsiteY4" fmla="*/ 103698 h 103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551" h="103760">
                  <a:moveTo>
                    <a:pt x="96055" y="103698"/>
                  </a:moveTo>
                  <a:cubicBezTo>
                    <a:pt x="53700" y="102313"/>
                    <a:pt x="19069" y="78338"/>
                    <a:pt x="4631" y="40405"/>
                  </a:cubicBezTo>
                  <a:cubicBezTo>
                    <a:pt x="-6877" y="10196"/>
                    <a:pt x="3086" y="-4349"/>
                    <a:pt x="34253" y="1139"/>
                  </a:cubicBezTo>
                  <a:cubicBezTo>
                    <a:pt x="74478" y="8225"/>
                    <a:pt x="104527" y="31827"/>
                    <a:pt x="122055" y="68588"/>
                  </a:cubicBezTo>
                  <a:cubicBezTo>
                    <a:pt x="134469" y="94534"/>
                    <a:pt x="125891" y="104657"/>
                    <a:pt x="96055" y="1036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" name="任意多边形: 形状 70"/>
            <p:cNvSpPr/>
            <p:nvPr/>
          </p:nvSpPr>
          <p:spPr>
            <a:xfrm>
              <a:off x="11312225" y="6650976"/>
              <a:ext cx="153386" cy="116450"/>
            </a:xfrm>
            <a:custGeom>
              <a:avLst/>
              <a:gdLst>
                <a:gd name="connsiteX0" fmla="*/ 16623 w 153386"/>
                <a:gd name="connsiteY0" fmla="*/ 47829 h 116450"/>
                <a:gd name="connsiteX1" fmla="*/ 11827 w 153386"/>
                <a:gd name="connsiteY1" fmla="*/ 30940 h 116450"/>
                <a:gd name="connsiteX2" fmla="*/ 0 w 153386"/>
                <a:gd name="connsiteY2" fmla="*/ 6912 h 116450"/>
                <a:gd name="connsiteX3" fmla="*/ 31860 w 153386"/>
                <a:gd name="connsiteY3" fmla="*/ 1104 h 116450"/>
                <a:gd name="connsiteX4" fmla="*/ 107834 w 153386"/>
                <a:gd name="connsiteY4" fmla="*/ 49321 h 116450"/>
                <a:gd name="connsiteX5" fmla="*/ 153386 w 153386"/>
                <a:gd name="connsiteY5" fmla="*/ 116450 h 116450"/>
                <a:gd name="connsiteX6" fmla="*/ 42409 w 153386"/>
                <a:gd name="connsiteY6" fmla="*/ 74361 h 116450"/>
                <a:gd name="connsiteX7" fmla="*/ 16143 w 153386"/>
                <a:gd name="connsiteY7" fmla="*/ 47136 h 116450"/>
                <a:gd name="connsiteX8" fmla="*/ 16623 w 153386"/>
                <a:gd name="connsiteY8" fmla="*/ 47829 h 11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386" h="116450">
                  <a:moveTo>
                    <a:pt x="16623" y="47829"/>
                  </a:moveTo>
                  <a:cubicBezTo>
                    <a:pt x="15077" y="42181"/>
                    <a:pt x="14119" y="36268"/>
                    <a:pt x="11827" y="30940"/>
                  </a:cubicBezTo>
                  <a:cubicBezTo>
                    <a:pt x="8364" y="22735"/>
                    <a:pt x="3996" y="14903"/>
                    <a:pt x="0" y="6912"/>
                  </a:cubicBezTo>
                  <a:cubicBezTo>
                    <a:pt x="10816" y="4674"/>
                    <a:pt x="24242" y="-2785"/>
                    <a:pt x="31860" y="1104"/>
                  </a:cubicBezTo>
                  <a:cubicBezTo>
                    <a:pt x="58552" y="14743"/>
                    <a:pt x="85777" y="29501"/>
                    <a:pt x="107834" y="49321"/>
                  </a:cubicBezTo>
                  <a:cubicBezTo>
                    <a:pt x="125042" y="64771"/>
                    <a:pt x="134952" y="88426"/>
                    <a:pt x="153386" y="116450"/>
                  </a:cubicBezTo>
                  <a:cubicBezTo>
                    <a:pt x="105383" y="111815"/>
                    <a:pt x="68782" y="107873"/>
                    <a:pt x="42409" y="74361"/>
                  </a:cubicBezTo>
                  <a:cubicBezTo>
                    <a:pt x="34630" y="64505"/>
                    <a:pt x="24988" y="56193"/>
                    <a:pt x="16143" y="47136"/>
                  </a:cubicBezTo>
                  <a:cubicBezTo>
                    <a:pt x="16143" y="47083"/>
                    <a:pt x="16623" y="47829"/>
                    <a:pt x="16623" y="478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" name="任意多边形: 形状 71"/>
            <p:cNvSpPr/>
            <p:nvPr/>
          </p:nvSpPr>
          <p:spPr>
            <a:xfrm>
              <a:off x="10415651" y="6131748"/>
              <a:ext cx="128003" cy="104579"/>
            </a:xfrm>
            <a:custGeom>
              <a:avLst/>
              <a:gdLst>
                <a:gd name="connsiteX0" fmla="*/ 127938 w 128003"/>
                <a:gd name="connsiteY0" fmla="*/ 104235 h 104579"/>
                <a:gd name="connsiteX1" fmla="*/ 4228 w 128003"/>
                <a:gd name="connsiteY1" fmla="*/ 35347 h 104579"/>
                <a:gd name="connsiteX2" fmla="*/ 2470 w 128003"/>
                <a:gd name="connsiteY2" fmla="*/ 6257 h 104579"/>
                <a:gd name="connsiteX3" fmla="*/ 31346 w 128003"/>
                <a:gd name="connsiteY3" fmla="*/ 663 h 104579"/>
                <a:gd name="connsiteX4" fmla="*/ 127938 w 128003"/>
                <a:gd name="connsiteY4" fmla="*/ 104235 h 10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03" h="104579">
                  <a:moveTo>
                    <a:pt x="127938" y="104235"/>
                  </a:moveTo>
                  <a:cubicBezTo>
                    <a:pt x="72583" y="107964"/>
                    <a:pt x="24420" y="81166"/>
                    <a:pt x="4228" y="35347"/>
                  </a:cubicBezTo>
                  <a:cubicBezTo>
                    <a:pt x="392" y="26609"/>
                    <a:pt x="-2112" y="11958"/>
                    <a:pt x="2470" y="6257"/>
                  </a:cubicBezTo>
                  <a:cubicBezTo>
                    <a:pt x="7265" y="290"/>
                    <a:pt x="21863" y="-988"/>
                    <a:pt x="31346" y="663"/>
                  </a:cubicBezTo>
                  <a:cubicBezTo>
                    <a:pt x="84571" y="9880"/>
                    <a:pt x="129963" y="58629"/>
                    <a:pt x="127938" y="1042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" name="任意多边形: 形状 72"/>
            <p:cNvSpPr/>
            <p:nvPr/>
          </p:nvSpPr>
          <p:spPr>
            <a:xfrm>
              <a:off x="9557426" y="6365851"/>
              <a:ext cx="125370" cy="97820"/>
            </a:xfrm>
            <a:custGeom>
              <a:avLst/>
              <a:gdLst>
                <a:gd name="connsiteX0" fmla="*/ 92059 w 125370"/>
                <a:gd name="connsiteY0" fmla="*/ 97733 h 97820"/>
                <a:gd name="connsiteX1" fmla="*/ 2179 w 125370"/>
                <a:gd name="connsiteY1" fmla="*/ 35132 h 97820"/>
                <a:gd name="connsiteX2" fmla="*/ 25568 w 125370"/>
                <a:gd name="connsiteY2" fmla="*/ 341 h 97820"/>
                <a:gd name="connsiteX3" fmla="*/ 124291 w 125370"/>
                <a:gd name="connsiteY3" fmla="*/ 71840 h 97820"/>
                <a:gd name="connsiteX4" fmla="*/ 92059 w 125370"/>
                <a:gd name="connsiteY4" fmla="*/ 97733 h 9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70" h="97820">
                  <a:moveTo>
                    <a:pt x="92059" y="97733"/>
                  </a:moveTo>
                  <a:cubicBezTo>
                    <a:pt x="49010" y="96880"/>
                    <a:pt x="12462" y="70561"/>
                    <a:pt x="2179" y="35132"/>
                  </a:cubicBezTo>
                  <a:cubicBezTo>
                    <a:pt x="-4001" y="13767"/>
                    <a:pt x="2712" y="2579"/>
                    <a:pt x="25568" y="341"/>
                  </a:cubicBezTo>
                  <a:cubicBezTo>
                    <a:pt x="67870" y="-3761"/>
                    <a:pt x="115500" y="29644"/>
                    <a:pt x="124291" y="71840"/>
                  </a:cubicBezTo>
                  <a:cubicBezTo>
                    <a:pt x="130631" y="102634"/>
                    <a:pt x="107615" y="97253"/>
                    <a:pt x="92059" y="977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" name="任意多边形: 形状 73"/>
            <p:cNvSpPr/>
            <p:nvPr/>
          </p:nvSpPr>
          <p:spPr>
            <a:xfrm>
              <a:off x="9398516" y="6063669"/>
              <a:ext cx="124563" cy="96499"/>
            </a:xfrm>
            <a:custGeom>
              <a:avLst/>
              <a:gdLst>
                <a:gd name="connsiteX0" fmla="*/ 92680 w 124563"/>
                <a:gd name="connsiteY0" fmla="*/ 96500 h 96499"/>
                <a:gd name="connsiteX1" fmla="*/ 2641 w 124563"/>
                <a:gd name="connsiteY1" fmla="*/ 37148 h 96499"/>
                <a:gd name="connsiteX2" fmla="*/ 27042 w 124563"/>
                <a:gd name="connsiteY2" fmla="*/ 227 h 96499"/>
                <a:gd name="connsiteX3" fmla="*/ 120012 w 124563"/>
                <a:gd name="connsiteY3" fmla="*/ 57287 h 96499"/>
                <a:gd name="connsiteX4" fmla="*/ 92680 w 124563"/>
                <a:gd name="connsiteY4" fmla="*/ 96500 h 9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61" h="96499">
                  <a:moveTo>
                    <a:pt x="92680" y="96500"/>
                  </a:moveTo>
                  <a:cubicBezTo>
                    <a:pt x="51017" y="96446"/>
                    <a:pt x="13776" y="71779"/>
                    <a:pt x="2641" y="37148"/>
                  </a:cubicBezTo>
                  <a:cubicBezTo>
                    <a:pt x="-4605" y="14559"/>
                    <a:pt x="2907" y="2411"/>
                    <a:pt x="27042" y="227"/>
                  </a:cubicBezTo>
                  <a:cubicBezTo>
                    <a:pt x="61353" y="-2810"/>
                    <a:pt x="107385" y="25054"/>
                    <a:pt x="120012" y="57287"/>
                  </a:cubicBezTo>
                  <a:cubicBezTo>
                    <a:pt x="130827" y="84725"/>
                    <a:pt x="122622" y="96553"/>
                    <a:pt x="92680" y="965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" name="任意多边形: 形状 74"/>
            <p:cNvSpPr/>
            <p:nvPr/>
          </p:nvSpPr>
          <p:spPr>
            <a:xfrm>
              <a:off x="9630666" y="5922976"/>
              <a:ext cx="123315" cy="100263"/>
            </a:xfrm>
            <a:custGeom>
              <a:avLst/>
              <a:gdLst>
                <a:gd name="connsiteX0" fmla="*/ 94793 w 123315"/>
                <a:gd name="connsiteY0" fmla="*/ 100056 h 100263"/>
                <a:gd name="connsiteX1" fmla="*/ 1930 w 123315"/>
                <a:gd name="connsiteY1" fmla="*/ 32020 h 100263"/>
                <a:gd name="connsiteX2" fmla="*/ 26970 w 123315"/>
                <a:gd name="connsiteY2" fmla="*/ 0 h 100263"/>
                <a:gd name="connsiteX3" fmla="*/ 119993 w 123315"/>
                <a:gd name="connsiteY3" fmla="*/ 63987 h 100263"/>
                <a:gd name="connsiteX4" fmla="*/ 94793 w 123315"/>
                <a:gd name="connsiteY4" fmla="*/ 100056 h 100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15" h="100263">
                  <a:moveTo>
                    <a:pt x="94793" y="100056"/>
                  </a:moveTo>
                  <a:cubicBezTo>
                    <a:pt x="41249" y="95740"/>
                    <a:pt x="13704" y="75122"/>
                    <a:pt x="1930" y="32020"/>
                  </a:cubicBezTo>
                  <a:cubicBezTo>
                    <a:pt x="-4304" y="9164"/>
                    <a:pt x="4700" y="54"/>
                    <a:pt x="26970" y="0"/>
                  </a:cubicBezTo>
                  <a:cubicBezTo>
                    <a:pt x="60908" y="-106"/>
                    <a:pt x="109071" y="32872"/>
                    <a:pt x="119993" y="63987"/>
                  </a:cubicBezTo>
                  <a:cubicBezTo>
                    <a:pt x="128837" y="89240"/>
                    <a:pt x="119886" y="102080"/>
                    <a:pt x="94793" y="1000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" name="任意多边形: 形状 75"/>
            <p:cNvSpPr/>
            <p:nvPr/>
          </p:nvSpPr>
          <p:spPr>
            <a:xfrm>
              <a:off x="11008643" y="6355897"/>
              <a:ext cx="136983" cy="114158"/>
            </a:xfrm>
            <a:custGeom>
              <a:avLst/>
              <a:gdLst>
                <a:gd name="connsiteX0" fmla="*/ 136983 w 136983"/>
                <a:gd name="connsiteY0" fmla="*/ 111044 h 114158"/>
                <a:gd name="connsiteX1" fmla="*/ 44600 w 136983"/>
                <a:gd name="connsiteY1" fmla="*/ 82967 h 114158"/>
                <a:gd name="connsiteX2" fmla="*/ 2777 w 136983"/>
                <a:gd name="connsiteY2" fmla="*/ 26599 h 114158"/>
                <a:gd name="connsiteX3" fmla="*/ 2137 w 136983"/>
                <a:gd name="connsiteY3" fmla="*/ 6460 h 114158"/>
                <a:gd name="connsiteX4" fmla="*/ 21371 w 136983"/>
                <a:gd name="connsiteY4" fmla="*/ 280 h 114158"/>
                <a:gd name="connsiteX5" fmla="*/ 136983 w 136983"/>
                <a:gd name="connsiteY5" fmla="*/ 111044 h 11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3" h="114158">
                  <a:moveTo>
                    <a:pt x="136983" y="111044"/>
                  </a:moveTo>
                  <a:cubicBezTo>
                    <a:pt x="98250" y="119835"/>
                    <a:pt x="68149" y="109872"/>
                    <a:pt x="44600" y="82967"/>
                  </a:cubicBezTo>
                  <a:cubicBezTo>
                    <a:pt x="29203" y="65438"/>
                    <a:pt x="15670" y="46099"/>
                    <a:pt x="2777" y="26599"/>
                  </a:cubicBezTo>
                  <a:cubicBezTo>
                    <a:pt x="-526" y="21591"/>
                    <a:pt x="-1059" y="10989"/>
                    <a:pt x="2137" y="6460"/>
                  </a:cubicBezTo>
                  <a:cubicBezTo>
                    <a:pt x="5334" y="1985"/>
                    <a:pt x="15351" y="-945"/>
                    <a:pt x="21371" y="280"/>
                  </a:cubicBezTo>
                  <a:cubicBezTo>
                    <a:pt x="80775" y="12907"/>
                    <a:pt x="117697" y="50041"/>
                    <a:pt x="136983" y="1110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" name="任意多边形: 形状 76"/>
            <p:cNvSpPr/>
            <p:nvPr/>
          </p:nvSpPr>
          <p:spPr>
            <a:xfrm>
              <a:off x="9156791" y="6223793"/>
              <a:ext cx="122045" cy="91267"/>
            </a:xfrm>
            <a:custGeom>
              <a:avLst/>
              <a:gdLst>
                <a:gd name="connsiteX0" fmla="*/ 34666 w 122045"/>
                <a:gd name="connsiteY0" fmla="*/ 42 h 91267"/>
                <a:gd name="connsiteX1" fmla="*/ 118631 w 122045"/>
                <a:gd name="connsiteY1" fmla="*/ 53267 h 91267"/>
                <a:gd name="connsiteX2" fmla="*/ 101050 w 122045"/>
                <a:gd name="connsiteY2" fmla="*/ 88004 h 91267"/>
                <a:gd name="connsiteX3" fmla="*/ 3924 w 122045"/>
                <a:gd name="connsiteY3" fmla="*/ 39308 h 91267"/>
                <a:gd name="connsiteX4" fmla="*/ 34666 w 122045"/>
                <a:gd name="connsiteY4" fmla="*/ 42 h 9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44" h="91267">
                  <a:moveTo>
                    <a:pt x="34666" y="42"/>
                  </a:moveTo>
                  <a:cubicBezTo>
                    <a:pt x="74251" y="841"/>
                    <a:pt x="107017" y="21673"/>
                    <a:pt x="118631" y="53267"/>
                  </a:cubicBezTo>
                  <a:cubicBezTo>
                    <a:pt x="125237" y="71275"/>
                    <a:pt x="123693" y="82676"/>
                    <a:pt x="101050" y="88004"/>
                  </a:cubicBezTo>
                  <a:cubicBezTo>
                    <a:pt x="53526" y="99139"/>
                    <a:pt x="15965" y="81504"/>
                    <a:pt x="3924" y="39308"/>
                  </a:cubicBezTo>
                  <a:cubicBezTo>
                    <a:pt x="-5346" y="6968"/>
                    <a:pt x="621" y="-650"/>
                    <a:pt x="34666" y="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" name="任意多边形: 形状 77"/>
            <p:cNvSpPr/>
            <p:nvPr/>
          </p:nvSpPr>
          <p:spPr>
            <a:xfrm>
              <a:off x="10470206" y="6015311"/>
              <a:ext cx="122966" cy="106115"/>
            </a:xfrm>
            <a:custGeom>
              <a:avLst/>
              <a:gdLst>
                <a:gd name="connsiteX0" fmla="*/ 73 w 122966"/>
                <a:gd name="connsiteY0" fmla="*/ 741 h 106115"/>
                <a:gd name="connsiteX1" fmla="*/ 122931 w 122966"/>
                <a:gd name="connsiteY1" fmla="*/ 85186 h 106115"/>
                <a:gd name="connsiteX2" fmla="*/ 107321 w 122966"/>
                <a:gd name="connsiteY2" fmla="*/ 105325 h 106115"/>
                <a:gd name="connsiteX3" fmla="*/ 73 w 122966"/>
                <a:gd name="connsiteY3" fmla="*/ 741 h 10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66" h="106115">
                  <a:moveTo>
                    <a:pt x="73" y="741"/>
                  </a:moveTo>
                  <a:cubicBezTo>
                    <a:pt x="47330" y="-6611"/>
                    <a:pt x="118030" y="42138"/>
                    <a:pt x="122931" y="85186"/>
                  </a:cubicBezTo>
                  <a:cubicBezTo>
                    <a:pt x="123624" y="91526"/>
                    <a:pt x="113768" y="104260"/>
                    <a:pt x="107321" y="105325"/>
                  </a:cubicBezTo>
                  <a:cubicBezTo>
                    <a:pt x="57133" y="113583"/>
                    <a:pt x="-2378" y="55617"/>
                    <a:pt x="73" y="7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" name="任意多边形: 形状 78"/>
            <p:cNvSpPr/>
            <p:nvPr/>
          </p:nvSpPr>
          <p:spPr>
            <a:xfrm>
              <a:off x="10199833" y="5972575"/>
              <a:ext cx="126159" cy="103734"/>
            </a:xfrm>
            <a:custGeom>
              <a:avLst/>
              <a:gdLst>
                <a:gd name="connsiteX0" fmla="*/ 111998 w 126159"/>
                <a:gd name="connsiteY0" fmla="*/ 103735 h 103734"/>
                <a:gd name="connsiteX1" fmla="*/ 3525 w 126159"/>
                <a:gd name="connsiteY1" fmla="*/ 32502 h 103734"/>
                <a:gd name="connsiteX2" fmla="*/ 25209 w 126159"/>
                <a:gd name="connsiteY2" fmla="*/ 3 h 103734"/>
                <a:gd name="connsiteX3" fmla="*/ 126117 w 126159"/>
                <a:gd name="connsiteY3" fmla="*/ 84821 h 103734"/>
                <a:gd name="connsiteX4" fmla="*/ 111998 w 126159"/>
                <a:gd name="connsiteY4" fmla="*/ 103735 h 10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59" h="103734">
                  <a:moveTo>
                    <a:pt x="111998" y="103735"/>
                  </a:moveTo>
                  <a:cubicBezTo>
                    <a:pt x="61278" y="101816"/>
                    <a:pt x="17377" y="69850"/>
                    <a:pt x="3525" y="32502"/>
                  </a:cubicBezTo>
                  <a:cubicBezTo>
                    <a:pt x="-4520" y="10819"/>
                    <a:pt x="595" y="-210"/>
                    <a:pt x="25209" y="3"/>
                  </a:cubicBezTo>
                  <a:cubicBezTo>
                    <a:pt x="67938" y="323"/>
                    <a:pt x="120629" y="42838"/>
                    <a:pt x="126117" y="84821"/>
                  </a:cubicBezTo>
                  <a:cubicBezTo>
                    <a:pt x="126969" y="91747"/>
                    <a:pt x="114662" y="100378"/>
                    <a:pt x="111998" y="1037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0" name="任意多边形: 形状 79"/>
            <p:cNvSpPr/>
            <p:nvPr/>
          </p:nvSpPr>
          <p:spPr>
            <a:xfrm>
              <a:off x="9054957" y="6709435"/>
              <a:ext cx="116105" cy="87986"/>
            </a:xfrm>
            <a:custGeom>
              <a:avLst/>
              <a:gdLst>
                <a:gd name="connsiteX0" fmla="*/ 95157 w 116105"/>
                <a:gd name="connsiteY0" fmla="*/ 87987 h 87986"/>
                <a:gd name="connsiteX1" fmla="*/ 323 w 116105"/>
                <a:gd name="connsiteY1" fmla="*/ 30127 h 87986"/>
                <a:gd name="connsiteX2" fmla="*/ 5064 w 116105"/>
                <a:gd name="connsiteY2" fmla="*/ 8443 h 87986"/>
                <a:gd name="connsiteX3" fmla="*/ 75284 w 116105"/>
                <a:gd name="connsiteY3" fmla="*/ 4075 h 87986"/>
                <a:gd name="connsiteX4" fmla="*/ 115988 w 116105"/>
                <a:gd name="connsiteY4" fmla="*/ 67848 h 87986"/>
                <a:gd name="connsiteX5" fmla="*/ 95157 w 116105"/>
                <a:gd name="connsiteY5" fmla="*/ 87987 h 87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105" h="87986">
                  <a:moveTo>
                    <a:pt x="95157" y="87987"/>
                  </a:moveTo>
                  <a:cubicBezTo>
                    <a:pt x="40920" y="87987"/>
                    <a:pt x="7302" y="64918"/>
                    <a:pt x="323" y="30127"/>
                  </a:cubicBezTo>
                  <a:cubicBezTo>
                    <a:pt x="-1063" y="23148"/>
                    <a:pt x="2294" y="8870"/>
                    <a:pt x="5064" y="8443"/>
                  </a:cubicBezTo>
                  <a:cubicBezTo>
                    <a:pt x="28720" y="4767"/>
                    <a:pt x="58076" y="-5729"/>
                    <a:pt x="75284" y="4075"/>
                  </a:cubicBezTo>
                  <a:cubicBezTo>
                    <a:pt x="94997" y="15316"/>
                    <a:pt x="105653" y="44565"/>
                    <a:pt x="115988" y="67848"/>
                  </a:cubicBezTo>
                  <a:cubicBezTo>
                    <a:pt x="117800" y="71844"/>
                    <a:pt x="98087" y="85270"/>
                    <a:pt x="95157" y="879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" name="任意多边形: 形状 80"/>
            <p:cNvSpPr/>
            <p:nvPr/>
          </p:nvSpPr>
          <p:spPr>
            <a:xfrm>
              <a:off x="9234435" y="6378658"/>
              <a:ext cx="120585" cy="92693"/>
            </a:xfrm>
            <a:custGeom>
              <a:avLst/>
              <a:gdLst>
                <a:gd name="connsiteX0" fmla="*/ 35234 w 120585"/>
                <a:gd name="connsiteY0" fmla="*/ 55 h 92693"/>
                <a:gd name="connsiteX1" fmla="*/ 114138 w 120585"/>
                <a:gd name="connsiteY1" fmla="*/ 48005 h 92693"/>
                <a:gd name="connsiteX2" fmla="*/ 88884 w 120585"/>
                <a:gd name="connsiteY2" fmla="*/ 91852 h 92693"/>
                <a:gd name="connsiteX3" fmla="*/ 7529 w 120585"/>
                <a:gd name="connsiteY3" fmla="*/ 46140 h 92693"/>
                <a:gd name="connsiteX4" fmla="*/ 35234 w 120585"/>
                <a:gd name="connsiteY4" fmla="*/ 55 h 92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585" h="92693">
                  <a:moveTo>
                    <a:pt x="35234" y="55"/>
                  </a:moveTo>
                  <a:cubicBezTo>
                    <a:pt x="71835" y="-1064"/>
                    <a:pt x="98527" y="14973"/>
                    <a:pt x="114138" y="48005"/>
                  </a:cubicBezTo>
                  <a:cubicBezTo>
                    <a:pt x="127617" y="76562"/>
                    <a:pt x="120318" y="88442"/>
                    <a:pt x="88884" y="91852"/>
                  </a:cubicBezTo>
                  <a:cubicBezTo>
                    <a:pt x="48074" y="96327"/>
                    <a:pt x="24738" y="83221"/>
                    <a:pt x="7529" y="46140"/>
                  </a:cubicBezTo>
                  <a:cubicBezTo>
                    <a:pt x="-7815" y="13108"/>
                    <a:pt x="-249" y="481"/>
                    <a:pt x="35234" y="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2" name="任意多边形: 形状 81"/>
            <p:cNvSpPr/>
            <p:nvPr/>
          </p:nvSpPr>
          <p:spPr>
            <a:xfrm>
              <a:off x="9228774" y="6693613"/>
              <a:ext cx="118737" cy="97415"/>
            </a:xfrm>
            <a:custGeom>
              <a:avLst/>
              <a:gdLst>
                <a:gd name="connsiteX0" fmla="*/ 84049 w 118737"/>
                <a:gd name="connsiteY0" fmla="*/ 97415 h 97415"/>
                <a:gd name="connsiteX1" fmla="*/ 350 w 118737"/>
                <a:gd name="connsiteY1" fmla="*/ 35240 h 97415"/>
                <a:gd name="connsiteX2" fmla="*/ 12551 w 118737"/>
                <a:gd name="connsiteY2" fmla="*/ 5245 h 97415"/>
                <a:gd name="connsiteX3" fmla="*/ 118680 w 118737"/>
                <a:gd name="connsiteY3" fmla="*/ 71416 h 97415"/>
                <a:gd name="connsiteX4" fmla="*/ 84049 w 118737"/>
                <a:gd name="connsiteY4" fmla="*/ 97415 h 97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737" h="97415">
                  <a:moveTo>
                    <a:pt x="84049" y="97415"/>
                  </a:moveTo>
                  <a:cubicBezTo>
                    <a:pt x="42226" y="92460"/>
                    <a:pt x="8022" y="69871"/>
                    <a:pt x="350" y="35240"/>
                  </a:cubicBezTo>
                  <a:cubicBezTo>
                    <a:pt x="-1621" y="26236"/>
                    <a:pt x="5039" y="8921"/>
                    <a:pt x="12551" y="5245"/>
                  </a:cubicBezTo>
                  <a:cubicBezTo>
                    <a:pt x="53841" y="-14894"/>
                    <a:pt x="120971" y="26343"/>
                    <a:pt x="118680" y="71416"/>
                  </a:cubicBezTo>
                  <a:cubicBezTo>
                    <a:pt x="118200" y="80686"/>
                    <a:pt x="96143" y="88784"/>
                    <a:pt x="84049" y="974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3" name="任意多边形: 形状 82"/>
            <p:cNvSpPr/>
            <p:nvPr/>
          </p:nvSpPr>
          <p:spPr>
            <a:xfrm>
              <a:off x="9148035" y="6541324"/>
              <a:ext cx="118666" cy="92045"/>
            </a:xfrm>
            <a:custGeom>
              <a:avLst/>
              <a:gdLst>
                <a:gd name="connsiteX0" fmla="*/ 0 w 118666"/>
                <a:gd name="connsiteY0" fmla="*/ 4202 h 92045"/>
                <a:gd name="connsiteX1" fmla="*/ 113428 w 118666"/>
                <a:gd name="connsiteY1" fmla="*/ 47357 h 92045"/>
                <a:gd name="connsiteX2" fmla="*/ 88388 w 118666"/>
                <a:gd name="connsiteY2" fmla="*/ 91364 h 92045"/>
                <a:gd name="connsiteX3" fmla="*/ 0 w 118666"/>
                <a:gd name="connsiteY3" fmla="*/ 4202 h 92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666" h="92045">
                  <a:moveTo>
                    <a:pt x="0" y="4202"/>
                  </a:moveTo>
                  <a:cubicBezTo>
                    <a:pt x="58286" y="-8052"/>
                    <a:pt x="95687" y="6546"/>
                    <a:pt x="113428" y="47357"/>
                  </a:cubicBezTo>
                  <a:cubicBezTo>
                    <a:pt x="125149" y="74368"/>
                    <a:pt x="117371" y="88061"/>
                    <a:pt x="88388" y="91364"/>
                  </a:cubicBezTo>
                  <a:cubicBezTo>
                    <a:pt x="37135" y="97118"/>
                    <a:pt x="5061" y="66270"/>
                    <a:pt x="0" y="42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4" name="任意多边形: 形状 83"/>
            <p:cNvSpPr/>
            <p:nvPr/>
          </p:nvSpPr>
          <p:spPr>
            <a:xfrm>
              <a:off x="10793834" y="6199357"/>
              <a:ext cx="139518" cy="109479"/>
            </a:xfrm>
            <a:custGeom>
              <a:avLst/>
              <a:gdLst>
                <a:gd name="connsiteX0" fmla="*/ 0 w 139518"/>
                <a:gd name="connsiteY0" fmla="*/ 4233 h 109479"/>
                <a:gd name="connsiteX1" fmla="*/ 32819 w 139518"/>
                <a:gd name="connsiteY1" fmla="*/ 397 h 109479"/>
                <a:gd name="connsiteX2" fmla="*/ 135965 w 139518"/>
                <a:gd name="connsiteY2" fmla="*/ 82338 h 109479"/>
                <a:gd name="connsiteX3" fmla="*/ 116252 w 139518"/>
                <a:gd name="connsiteY3" fmla="*/ 108018 h 109479"/>
                <a:gd name="connsiteX4" fmla="*/ 47737 w 139518"/>
                <a:gd name="connsiteY4" fmla="*/ 74453 h 109479"/>
                <a:gd name="connsiteX5" fmla="*/ 0 w 139518"/>
                <a:gd name="connsiteY5" fmla="*/ 4233 h 10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518" h="109479">
                  <a:moveTo>
                    <a:pt x="0" y="4233"/>
                  </a:moveTo>
                  <a:cubicBezTo>
                    <a:pt x="13852" y="2422"/>
                    <a:pt x="23815" y="-1201"/>
                    <a:pt x="32819" y="397"/>
                  </a:cubicBezTo>
                  <a:cubicBezTo>
                    <a:pt x="81675" y="9028"/>
                    <a:pt x="114813" y="38810"/>
                    <a:pt x="135965" y="82338"/>
                  </a:cubicBezTo>
                  <a:cubicBezTo>
                    <a:pt x="145394" y="101731"/>
                    <a:pt x="135112" y="113825"/>
                    <a:pt x="116252" y="108018"/>
                  </a:cubicBezTo>
                  <a:cubicBezTo>
                    <a:pt x="92011" y="100559"/>
                    <a:pt x="66117" y="90809"/>
                    <a:pt x="47737" y="74453"/>
                  </a:cubicBezTo>
                  <a:cubicBezTo>
                    <a:pt x="28663" y="57457"/>
                    <a:pt x="17742" y="31405"/>
                    <a:pt x="0" y="42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5" name="任意多边形: 形状 84"/>
            <p:cNvSpPr/>
            <p:nvPr/>
          </p:nvSpPr>
          <p:spPr>
            <a:xfrm>
              <a:off x="9481402" y="5918665"/>
              <a:ext cx="121780" cy="96176"/>
            </a:xfrm>
            <a:custGeom>
              <a:avLst/>
              <a:gdLst>
                <a:gd name="connsiteX0" fmla="*/ 85076 w 121780"/>
                <a:gd name="connsiteY0" fmla="*/ 96003 h 96176"/>
                <a:gd name="connsiteX1" fmla="*/ 3402 w 121780"/>
                <a:gd name="connsiteY1" fmla="*/ 36918 h 96176"/>
                <a:gd name="connsiteX2" fmla="*/ 31213 w 121780"/>
                <a:gd name="connsiteY2" fmla="*/ 263 h 96176"/>
                <a:gd name="connsiteX3" fmla="*/ 114379 w 121780"/>
                <a:gd name="connsiteY3" fmla="*/ 51516 h 96176"/>
                <a:gd name="connsiteX4" fmla="*/ 85076 w 121780"/>
                <a:gd name="connsiteY4" fmla="*/ 96003 h 9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780" h="96176">
                  <a:moveTo>
                    <a:pt x="85076" y="96003"/>
                  </a:moveTo>
                  <a:cubicBezTo>
                    <a:pt x="51884" y="94138"/>
                    <a:pt x="13418" y="66327"/>
                    <a:pt x="3402" y="36918"/>
                  </a:cubicBezTo>
                  <a:cubicBezTo>
                    <a:pt x="-5762" y="10066"/>
                    <a:pt x="3615" y="-1975"/>
                    <a:pt x="31213" y="263"/>
                  </a:cubicBezTo>
                  <a:cubicBezTo>
                    <a:pt x="67708" y="3246"/>
                    <a:pt x="97223" y="17578"/>
                    <a:pt x="114379" y="51516"/>
                  </a:cubicBezTo>
                  <a:cubicBezTo>
                    <a:pt x="130362" y="83163"/>
                    <a:pt x="120399" y="97974"/>
                    <a:pt x="85076" y="960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6" name="任意多边形: 形状 85"/>
            <p:cNvSpPr/>
            <p:nvPr/>
          </p:nvSpPr>
          <p:spPr>
            <a:xfrm>
              <a:off x="10122748" y="5831310"/>
              <a:ext cx="126429" cy="99816"/>
            </a:xfrm>
            <a:custGeom>
              <a:avLst/>
              <a:gdLst>
                <a:gd name="connsiteX0" fmla="*/ 126429 w 126429"/>
                <a:gd name="connsiteY0" fmla="*/ 95555 h 99816"/>
                <a:gd name="connsiteX1" fmla="*/ 1 w 126429"/>
                <a:gd name="connsiteY1" fmla="*/ 16545 h 99816"/>
                <a:gd name="connsiteX2" fmla="*/ 17263 w 126429"/>
                <a:gd name="connsiteY2" fmla="*/ 828 h 99816"/>
                <a:gd name="connsiteX3" fmla="*/ 105171 w 126429"/>
                <a:gd name="connsiteY3" fmla="*/ 50749 h 99816"/>
                <a:gd name="connsiteX4" fmla="*/ 126429 w 126429"/>
                <a:gd name="connsiteY4" fmla="*/ 95555 h 9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29" h="99816">
                  <a:moveTo>
                    <a:pt x="126429" y="95555"/>
                  </a:moveTo>
                  <a:cubicBezTo>
                    <a:pt x="74057" y="114629"/>
                    <a:pt x="-319" y="66359"/>
                    <a:pt x="1" y="16545"/>
                  </a:cubicBezTo>
                  <a:cubicBezTo>
                    <a:pt x="54" y="11057"/>
                    <a:pt x="10710" y="1627"/>
                    <a:pt x="17263" y="828"/>
                  </a:cubicBezTo>
                  <a:cubicBezTo>
                    <a:pt x="57807" y="-4180"/>
                    <a:pt x="87749" y="13668"/>
                    <a:pt x="105171" y="50749"/>
                  </a:cubicBezTo>
                  <a:cubicBezTo>
                    <a:pt x="111937" y="65134"/>
                    <a:pt x="118810" y="79466"/>
                    <a:pt x="126429" y="955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7" name="任意多边形: 形状 86"/>
            <p:cNvSpPr/>
            <p:nvPr/>
          </p:nvSpPr>
          <p:spPr>
            <a:xfrm>
              <a:off x="9850590" y="5795526"/>
              <a:ext cx="115630" cy="102095"/>
            </a:xfrm>
            <a:custGeom>
              <a:avLst/>
              <a:gdLst>
                <a:gd name="connsiteX0" fmla="*/ 100233 w 115630"/>
                <a:gd name="connsiteY0" fmla="*/ 102090 h 102095"/>
                <a:gd name="connsiteX1" fmla="*/ 17 w 115630"/>
                <a:gd name="connsiteY1" fmla="*/ 18391 h 102095"/>
                <a:gd name="connsiteX2" fmla="*/ 22873 w 115630"/>
                <a:gd name="connsiteY2" fmla="*/ 277 h 102095"/>
                <a:gd name="connsiteX3" fmla="*/ 115630 w 115630"/>
                <a:gd name="connsiteY3" fmla="*/ 81472 h 102095"/>
                <a:gd name="connsiteX4" fmla="*/ 100233 w 115630"/>
                <a:gd name="connsiteY4" fmla="*/ 102090 h 10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630" h="102093">
                  <a:moveTo>
                    <a:pt x="100233" y="102090"/>
                  </a:moveTo>
                  <a:cubicBezTo>
                    <a:pt x="46955" y="102623"/>
                    <a:pt x="-1048" y="59309"/>
                    <a:pt x="17" y="18391"/>
                  </a:cubicBezTo>
                  <a:cubicBezTo>
                    <a:pt x="177" y="11891"/>
                    <a:pt x="14349" y="1182"/>
                    <a:pt x="22873" y="277"/>
                  </a:cubicBezTo>
                  <a:cubicBezTo>
                    <a:pt x="62459" y="-3985"/>
                    <a:pt x="115150" y="41780"/>
                    <a:pt x="115630" y="81472"/>
                  </a:cubicBezTo>
                  <a:cubicBezTo>
                    <a:pt x="115736" y="89943"/>
                    <a:pt x="103003" y="98627"/>
                    <a:pt x="100233" y="1020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8" name="任意多边形: 形状 87"/>
            <p:cNvSpPr/>
            <p:nvPr/>
          </p:nvSpPr>
          <p:spPr>
            <a:xfrm>
              <a:off x="11220641" y="6522267"/>
              <a:ext cx="134259" cy="106497"/>
            </a:xfrm>
            <a:custGeom>
              <a:avLst/>
              <a:gdLst>
                <a:gd name="connsiteX0" fmla="*/ 0 w 134259"/>
                <a:gd name="connsiteY0" fmla="*/ 136 h 106497"/>
                <a:gd name="connsiteX1" fmla="*/ 134260 w 134259"/>
                <a:gd name="connsiteY1" fmla="*/ 104880 h 106497"/>
                <a:gd name="connsiteX2" fmla="*/ 0 w 134259"/>
                <a:gd name="connsiteY2" fmla="*/ 136 h 1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259" h="106497">
                  <a:moveTo>
                    <a:pt x="0" y="136"/>
                  </a:moveTo>
                  <a:cubicBezTo>
                    <a:pt x="67982" y="-2581"/>
                    <a:pt x="115826" y="35565"/>
                    <a:pt x="134260" y="104880"/>
                  </a:cubicBezTo>
                  <a:cubicBezTo>
                    <a:pt x="74695" y="115588"/>
                    <a:pt x="18381" y="72274"/>
                    <a:pt x="0" y="1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9" name="任意多边形: 形状 88"/>
            <p:cNvSpPr/>
            <p:nvPr/>
          </p:nvSpPr>
          <p:spPr>
            <a:xfrm>
              <a:off x="9170135" y="5909563"/>
              <a:ext cx="116593" cy="95476"/>
            </a:xfrm>
            <a:custGeom>
              <a:avLst/>
              <a:gdLst>
                <a:gd name="connsiteX0" fmla="*/ 83764 w 116593"/>
                <a:gd name="connsiteY0" fmla="*/ 95461 h 95476"/>
                <a:gd name="connsiteX1" fmla="*/ 970 w 116593"/>
                <a:gd name="connsiteY1" fmla="*/ 33446 h 95476"/>
                <a:gd name="connsiteX2" fmla="*/ 24838 w 116593"/>
                <a:gd name="connsiteY2" fmla="*/ 520 h 95476"/>
                <a:gd name="connsiteX3" fmla="*/ 112693 w 116593"/>
                <a:gd name="connsiteY3" fmla="*/ 56621 h 95476"/>
                <a:gd name="connsiteX4" fmla="*/ 83764 w 116593"/>
                <a:gd name="connsiteY4" fmla="*/ 95461 h 9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593" h="95476">
                  <a:moveTo>
                    <a:pt x="83764" y="95461"/>
                  </a:moveTo>
                  <a:cubicBezTo>
                    <a:pt x="43272" y="94822"/>
                    <a:pt x="7683" y="67810"/>
                    <a:pt x="970" y="33446"/>
                  </a:cubicBezTo>
                  <a:cubicBezTo>
                    <a:pt x="-2972" y="13253"/>
                    <a:pt x="5126" y="3184"/>
                    <a:pt x="24838" y="520"/>
                  </a:cubicBezTo>
                  <a:cubicBezTo>
                    <a:pt x="58989" y="-4115"/>
                    <a:pt x="101399" y="22844"/>
                    <a:pt x="112693" y="56621"/>
                  </a:cubicBezTo>
                  <a:cubicBezTo>
                    <a:pt x="122337" y="85551"/>
                    <a:pt x="114611" y="95940"/>
                    <a:pt x="83764" y="954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0" name="任意多边形: 形状 89"/>
            <p:cNvSpPr/>
            <p:nvPr/>
          </p:nvSpPr>
          <p:spPr>
            <a:xfrm>
              <a:off x="9780470" y="5931202"/>
              <a:ext cx="120964" cy="96309"/>
            </a:xfrm>
            <a:custGeom>
              <a:avLst/>
              <a:gdLst>
                <a:gd name="connsiteX0" fmla="*/ 120964 w 120964"/>
                <a:gd name="connsiteY0" fmla="*/ 89219 h 96309"/>
                <a:gd name="connsiteX1" fmla="*/ 77 w 120964"/>
                <a:gd name="connsiteY1" fmla="*/ 28003 h 96309"/>
                <a:gd name="connsiteX2" fmla="*/ 15634 w 120964"/>
                <a:gd name="connsiteY2" fmla="*/ 3815 h 96309"/>
                <a:gd name="connsiteX3" fmla="*/ 98055 w 120964"/>
                <a:gd name="connsiteY3" fmla="*/ 37007 h 96309"/>
                <a:gd name="connsiteX4" fmla="*/ 120964 w 120964"/>
                <a:gd name="connsiteY4" fmla="*/ 89219 h 9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964" h="96309">
                  <a:moveTo>
                    <a:pt x="120964" y="89219"/>
                  </a:moveTo>
                  <a:cubicBezTo>
                    <a:pt x="71043" y="111489"/>
                    <a:pt x="6844" y="78617"/>
                    <a:pt x="77" y="28003"/>
                  </a:cubicBezTo>
                  <a:cubicBezTo>
                    <a:pt x="-935" y="20491"/>
                    <a:pt x="8176" y="6479"/>
                    <a:pt x="15634" y="3815"/>
                  </a:cubicBezTo>
                  <a:cubicBezTo>
                    <a:pt x="46589" y="-7373"/>
                    <a:pt x="80740" y="6746"/>
                    <a:pt x="98055" y="37007"/>
                  </a:cubicBezTo>
                  <a:cubicBezTo>
                    <a:pt x="107432" y="53417"/>
                    <a:pt x="113452" y="71798"/>
                    <a:pt x="120964" y="892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1" name="任意多边形: 形状 90"/>
            <p:cNvSpPr/>
            <p:nvPr/>
          </p:nvSpPr>
          <p:spPr>
            <a:xfrm>
              <a:off x="9704965" y="5785893"/>
              <a:ext cx="118307" cy="101343"/>
            </a:xfrm>
            <a:custGeom>
              <a:avLst/>
              <a:gdLst>
                <a:gd name="connsiteX0" fmla="*/ 20813 w 118307"/>
                <a:gd name="connsiteY0" fmla="*/ 0 h 101343"/>
                <a:gd name="connsiteX1" fmla="*/ 116606 w 118307"/>
                <a:gd name="connsiteY1" fmla="*/ 70753 h 101343"/>
                <a:gd name="connsiteX2" fmla="*/ 93377 w 118307"/>
                <a:gd name="connsiteY2" fmla="*/ 101334 h 101343"/>
                <a:gd name="connsiteX3" fmla="*/ 24063 w 118307"/>
                <a:gd name="connsiteY3" fmla="*/ 62921 h 101343"/>
                <a:gd name="connsiteX4" fmla="*/ 8346 w 118307"/>
                <a:gd name="connsiteY4" fmla="*/ 35216 h 101343"/>
                <a:gd name="connsiteX5" fmla="*/ 941 w 118307"/>
                <a:gd name="connsiteY5" fmla="*/ 7512 h 101343"/>
                <a:gd name="connsiteX6" fmla="*/ 20813 w 118307"/>
                <a:gd name="connsiteY6" fmla="*/ 0 h 10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307" h="101343">
                  <a:moveTo>
                    <a:pt x="20813" y="0"/>
                  </a:moveTo>
                  <a:cubicBezTo>
                    <a:pt x="76435" y="3463"/>
                    <a:pt x="104992" y="27065"/>
                    <a:pt x="116606" y="70753"/>
                  </a:cubicBezTo>
                  <a:cubicBezTo>
                    <a:pt x="122360" y="92437"/>
                    <a:pt x="113250" y="101014"/>
                    <a:pt x="93377" y="101334"/>
                  </a:cubicBezTo>
                  <a:cubicBezTo>
                    <a:pt x="63222" y="101760"/>
                    <a:pt x="40366" y="87748"/>
                    <a:pt x="24063" y="62921"/>
                  </a:cubicBezTo>
                  <a:cubicBezTo>
                    <a:pt x="18202" y="54077"/>
                    <a:pt x="12608" y="44860"/>
                    <a:pt x="8346" y="35216"/>
                  </a:cubicBezTo>
                  <a:cubicBezTo>
                    <a:pt x="4404" y="26159"/>
                    <a:pt x="-2523" y="13319"/>
                    <a:pt x="941" y="7512"/>
                  </a:cubicBezTo>
                  <a:cubicBezTo>
                    <a:pt x="4723" y="1012"/>
                    <a:pt x="18788" y="639"/>
                    <a:pt x="2081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2" name="任意多边形: 形状 91"/>
            <p:cNvSpPr/>
            <p:nvPr/>
          </p:nvSpPr>
          <p:spPr>
            <a:xfrm>
              <a:off x="9559581" y="5773016"/>
              <a:ext cx="116175" cy="97475"/>
            </a:xfrm>
            <a:custGeom>
              <a:avLst/>
              <a:gdLst>
                <a:gd name="connsiteX0" fmla="*/ 26343 w 116175"/>
                <a:gd name="connsiteY0" fmla="*/ 517 h 97475"/>
                <a:gd name="connsiteX1" fmla="*/ 114731 w 116175"/>
                <a:gd name="connsiteY1" fmla="*/ 68179 h 97475"/>
                <a:gd name="connsiteX2" fmla="*/ 93526 w 116175"/>
                <a:gd name="connsiteY2" fmla="*/ 97429 h 97475"/>
                <a:gd name="connsiteX3" fmla="*/ 717 w 116175"/>
                <a:gd name="connsiteY3" fmla="*/ 23266 h 97475"/>
                <a:gd name="connsiteX4" fmla="*/ 26343 w 116175"/>
                <a:gd name="connsiteY4" fmla="*/ 517 h 9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175" h="97475">
                  <a:moveTo>
                    <a:pt x="26343" y="517"/>
                  </a:moveTo>
                  <a:cubicBezTo>
                    <a:pt x="70191" y="2222"/>
                    <a:pt x="106207" y="30192"/>
                    <a:pt x="114731" y="68179"/>
                  </a:cubicBezTo>
                  <a:cubicBezTo>
                    <a:pt x="118780" y="86080"/>
                    <a:pt x="115104" y="96789"/>
                    <a:pt x="93526" y="97429"/>
                  </a:cubicBezTo>
                  <a:cubicBezTo>
                    <a:pt x="46429" y="98814"/>
                    <a:pt x="8815" y="69245"/>
                    <a:pt x="717" y="23266"/>
                  </a:cubicBezTo>
                  <a:cubicBezTo>
                    <a:pt x="-3386" y="-336"/>
                    <a:pt x="10786" y="-1082"/>
                    <a:pt x="26343" y="5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3" name="任意多边形: 形状 92"/>
            <p:cNvSpPr/>
            <p:nvPr/>
          </p:nvSpPr>
          <p:spPr>
            <a:xfrm>
              <a:off x="10261165" y="5852964"/>
              <a:ext cx="116677" cy="101117"/>
            </a:xfrm>
            <a:custGeom>
              <a:avLst/>
              <a:gdLst>
                <a:gd name="connsiteX0" fmla="*/ 0 w 116677"/>
                <a:gd name="connsiteY0" fmla="*/ 1071 h 101117"/>
                <a:gd name="connsiteX1" fmla="*/ 116678 w 116677"/>
                <a:gd name="connsiteY1" fmla="*/ 97397 h 101117"/>
                <a:gd name="connsiteX2" fmla="*/ 0 w 116677"/>
                <a:gd name="connsiteY2" fmla="*/ 1071 h 10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677" h="101117">
                  <a:moveTo>
                    <a:pt x="0" y="1071"/>
                  </a:moveTo>
                  <a:cubicBezTo>
                    <a:pt x="68621" y="-6761"/>
                    <a:pt x="110657" y="28669"/>
                    <a:pt x="116678" y="97397"/>
                  </a:cubicBezTo>
                  <a:cubicBezTo>
                    <a:pt x="61855" y="115405"/>
                    <a:pt x="106" y="65590"/>
                    <a:pt x="0" y="10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4" name="任意多边形: 形状 93"/>
            <p:cNvSpPr/>
            <p:nvPr/>
          </p:nvSpPr>
          <p:spPr>
            <a:xfrm>
              <a:off x="9011586" y="5910229"/>
              <a:ext cx="110651" cy="94688"/>
            </a:xfrm>
            <a:custGeom>
              <a:avLst/>
              <a:gdLst>
                <a:gd name="connsiteX0" fmla="*/ 79921 w 110651"/>
                <a:gd name="connsiteY0" fmla="*/ 94689 h 94688"/>
                <a:gd name="connsiteX1" fmla="*/ 1284 w 110651"/>
                <a:gd name="connsiteY1" fmla="*/ 36563 h 94688"/>
                <a:gd name="connsiteX2" fmla="*/ 27976 w 110651"/>
                <a:gd name="connsiteY2" fmla="*/ 121 h 94688"/>
                <a:gd name="connsiteX3" fmla="*/ 108691 w 110651"/>
                <a:gd name="connsiteY3" fmla="*/ 59632 h 94688"/>
                <a:gd name="connsiteX4" fmla="*/ 79921 w 110651"/>
                <a:gd name="connsiteY4" fmla="*/ 94689 h 9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651" h="94688">
                  <a:moveTo>
                    <a:pt x="79921" y="94689"/>
                  </a:moveTo>
                  <a:cubicBezTo>
                    <a:pt x="42148" y="94689"/>
                    <a:pt x="7997" y="69542"/>
                    <a:pt x="1284" y="36563"/>
                  </a:cubicBezTo>
                  <a:cubicBezTo>
                    <a:pt x="-3138" y="14826"/>
                    <a:pt x="3415" y="1560"/>
                    <a:pt x="27976" y="121"/>
                  </a:cubicBezTo>
                  <a:cubicBezTo>
                    <a:pt x="64524" y="-2010"/>
                    <a:pt x="100966" y="24256"/>
                    <a:pt x="108691" y="59632"/>
                  </a:cubicBezTo>
                  <a:cubicBezTo>
                    <a:pt x="114605" y="86271"/>
                    <a:pt x="107733" y="94635"/>
                    <a:pt x="79921" y="946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5" name="任意多边形: 形状 94"/>
            <p:cNvSpPr/>
            <p:nvPr/>
          </p:nvSpPr>
          <p:spPr>
            <a:xfrm>
              <a:off x="10597613" y="6038836"/>
              <a:ext cx="127013" cy="102202"/>
            </a:xfrm>
            <a:custGeom>
              <a:avLst/>
              <a:gdLst>
                <a:gd name="connsiteX0" fmla="*/ 127014 w 127013"/>
                <a:gd name="connsiteY0" fmla="*/ 98743 h 102202"/>
                <a:gd name="connsiteX1" fmla="*/ 0 w 127013"/>
                <a:gd name="connsiteY1" fmla="*/ 2896 h 102202"/>
                <a:gd name="connsiteX2" fmla="*/ 127014 w 127013"/>
                <a:gd name="connsiteY2" fmla="*/ 98743 h 10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13" h="102202">
                  <a:moveTo>
                    <a:pt x="127014" y="98743"/>
                  </a:moveTo>
                  <a:cubicBezTo>
                    <a:pt x="68995" y="116431"/>
                    <a:pt x="480" y="63526"/>
                    <a:pt x="0" y="2896"/>
                  </a:cubicBezTo>
                  <a:cubicBezTo>
                    <a:pt x="56581" y="-9837"/>
                    <a:pt x="95420" y="18933"/>
                    <a:pt x="127014" y="987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6" name="任意多边形: 形状 95"/>
            <p:cNvSpPr/>
            <p:nvPr/>
          </p:nvSpPr>
          <p:spPr>
            <a:xfrm>
              <a:off x="9327339" y="5909911"/>
              <a:ext cx="117006" cy="95766"/>
            </a:xfrm>
            <a:custGeom>
              <a:avLst/>
              <a:gdLst>
                <a:gd name="connsiteX0" fmla="*/ 84101 w 117006"/>
                <a:gd name="connsiteY0" fmla="*/ 95752 h 95766"/>
                <a:gd name="connsiteX1" fmla="*/ 3119 w 117006"/>
                <a:gd name="connsiteY1" fmla="*/ 37520 h 95766"/>
                <a:gd name="connsiteX2" fmla="*/ 29385 w 117006"/>
                <a:gd name="connsiteY2" fmla="*/ 12 h 95766"/>
                <a:gd name="connsiteX3" fmla="*/ 110527 w 117006"/>
                <a:gd name="connsiteY3" fmla="*/ 54409 h 95766"/>
                <a:gd name="connsiteX4" fmla="*/ 84101 w 117006"/>
                <a:gd name="connsiteY4" fmla="*/ 95752 h 9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6" h="95766">
                  <a:moveTo>
                    <a:pt x="84101" y="95752"/>
                  </a:moveTo>
                  <a:cubicBezTo>
                    <a:pt x="49737" y="95273"/>
                    <a:pt x="14094" y="69646"/>
                    <a:pt x="3119" y="37520"/>
                  </a:cubicBezTo>
                  <a:cubicBezTo>
                    <a:pt x="-5299" y="12799"/>
                    <a:pt x="3279" y="545"/>
                    <a:pt x="29385" y="12"/>
                  </a:cubicBezTo>
                  <a:cubicBezTo>
                    <a:pt x="60126" y="-627"/>
                    <a:pt x="96941" y="24094"/>
                    <a:pt x="110527" y="54409"/>
                  </a:cubicBezTo>
                  <a:cubicBezTo>
                    <a:pt x="124112" y="84830"/>
                    <a:pt x="116813" y="96231"/>
                    <a:pt x="84101" y="957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7" name="任意多边形: 形状 96"/>
            <p:cNvSpPr/>
            <p:nvPr/>
          </p:nvSpPr>
          <p:spPr>
            <a:xfrm>
              <a:off x="9774669" y="5651631"/>
              <a:ext cx="116382" cy="96664"/>
            </a:xfrm>
            <a:custGeom>
              <a:avLst/>
              <a:gdLst>
                <a:gd name="connsiteX0" fmla="*/ 30173 w 116382"/>
                <a:gd name="connsiteY0" fmla="*/ 2 h 96664"/>
                <a:gd name="connsiteX1" fmla="*/ 116376 w 116382"/>
                <a:gd name="connsiteY1" fmla="*/ 80132 h 96664"/>
                <a:gd name="connsiteX2" fmla="*/ 98582 w 116382"/>
                <a:gd name="connsiteY2" fmla="*/ 95849 h 96664"/>
                <a:gd name="connsiteX3" fmla="*/ 764 w 116382"/>
                <a:gd name="connsiteY3" fmla="*/ 25309 h 96664"/>
                <a:gd name="connsiteX4" fmla="*/ 30173 w 116382"/>
                <a:gd name="connsiteY4" fmla="*/ 2 h 96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380" h="96664">
                  <a:moveTo>
                    <a:pt x="30173" y="2"/>
                  </a:moveTo>
                  <a:cubicBezTo>
                    <a:pt x="69971" y="-371"/>
                    <a:pt x="117016" y="42305"/>
                    <a:pt x="116376" y="80132"/>
                  </a:cubicBezTo>
                  <a:cubicBezTo>
                    <a:pt x="116270" y="85673"/>
                    <a:pt x="105508" y="94624"/>
                    <a:pt x="98582" y="95849"/>
                  </a:cubicBezTo>
                  <a:cubicBezTo>
                    <a:pt x="58837" y="102721"/>
                    <a:pt x="7690" y="65055"/>
                    <a:pt x="764" y="25309"/>
                  </a:cubicBezTo>
                  <a:cubicBezTo>
                    <a:pt x="-2539" y="6236"/>
                    <a:pt x="4440" y="215"/>
                    <a:pt x="30173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8" name="任意多边形: 形状 97"/>
            <p:cNvSpPr/>
            <p:nvPr/>
          </p:nvSpPr>
          <p:spPr>
            <a:xfrm>
              <a:off x="9988113" y="5814271"/>
              <a:ext cx="119796" cy="100784"/>
            </a:xfrm>
            <a:custGeom>
              <a:avLst/>
              <a:gdLst>
                <a:gd name="connsiteX0" fmla="*/ 94944 w 119796"/>
                <a:gd name="connsiteY0" fmla="*/ 100767 h 100784"/>
                <a:gd name="connsiteX1" fmla="*/ 4 w 119796"/>
                <a:gd name="connsiteY1" fmla="*/ 15843 h 100784"/>
                <a:gd name="connsiteX2" fmla="*/ 15028 w 119796"/>
                <a:gd name="connsiteY2" fmla="*/ 552 h 100784"/>
                <a:gd name="connsiteX3" fmla="*/ 116788 w 119796"/>
                <a:gd name="connsiteY3" fmla="*/ 66137 h 100784"/>
                <a:gd name="connsiteX4" fmla="*/ 94944 w 119796"/>
                <a:gd name="connsiteY4" fmla="*/ 100767 h 100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796" h="100784">
                  <a:moveTo>
                    <a:pt x="94944" y="100767"/>
                  </a:moveTo>
                  <a:cubicBezTo>
                    <a:pt x="51630" y="101780"/>
                    <a:pt x="1708" y="56547"/>
                    <a:pt x="4" y="15843"/>
                  </a:cubicBezTo>
                  <a:cubicBezTo>
                    <a:pt x="-210" y="10728"/>
                    <a:pt x="9167" y="1404"/>
                    <a:pt x="15028" y="552"/>
                  </a:cubicBezTo>
                  <a:cubicBezTo>
                    <a:pt x="51896" y="-4829"/>
                    <a:pt x="104428" y="30015"/>
                    <a:pt x="116788" y="66137"/>
                  </a:cubicBezTo>
                  <a:cubicBezTo>
                    <a:pt x="124726" y="89526"/>
                    <a:pt x="116788" y="101194"/>
                    <a:pt x="94944" y="1007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99" name="任意多边形: 形状 98"/>
            <p:cNvSpPr/>
            <p:nvPr/>
          </p:nvSpPr>
          <p:spPr>
            <a:xfrm>
              <a:off x="8800625" y="6560603"/>
              <a:ext cx="109422" cy="93516"/>
            </a:xfrm>
            <a:custGeom>
              <a:avLst/>
              <a:gdLst>
                <a:gd name="connsiteX0" fmla="*/ 44634 w 109422"/>
                <a:gd name="connsiteY0" fmla="*/ 0 h 93516"/>
                <a:gd name="connsiteX1" fmla="*/ 87575 w 109422"/>
                <a:gd name="connsiteY1" fmla="*/ 23389 h 93516"/>
                <a:gd name="connsiteX2" fmla="*/ 109419 w 109422"/>
                <a:gd name="connsiteY2" fmla="*/ 78371 h 93516"/>
                <a:gd name="connsiteX3" fmla="*/ 36482 w 109422"/>
                <a:gd name="connsiteY3" fmla="*/ 88281 h 93516"/>
                <a:gd name="connsiteX4" fmla="*/ 9257 w 109422"/>
                <a:gd name="connsiteY4" fmla="*/ 57806 h 93516"/>
                <a:gd name="connsiteX5" fmla="*/ 44634 w 109422"/>
                <a:gd name="connsiteY5" fmla="*/ 0 h 9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422" h="93516">
                  <a:moveTo>
                    <a:pt x="44634" y="0"/>
                  </a:moveTo>
                  <a:cubicBezTo>
                    <a:pt x="59285" y="7512"/>
                    <a:pt x="78252" y="11614"/>
                    <a:pt x="87575" y="23389"/>
                  </a:cubicBezTo>
                  <a:cubicBezTo>
                    <a:pt x="99509" y="38467"/>
                    <a:pt x="108620" y="59511"/>
                    <a:pt x="109419" y="78371"/>
                  </a:cubicBezTo>
                  <a:cubicBezTo>
                    <a:pt x="109952" y="90998"/>
                    <a:pt x="51666" y="99523"/>
                    <a:pt x="36482" y="88281"/>
                  </a:cubicBezTo>
                  <a:cubicBezTo>
                    <a:pt x="25667" y="80343"/>
                    <a:pt x="15491" y="69581"/>
                    <a:pt x="9257" y="57806"/>
                  </a:cubicBezTo>
                  <a:cubicBezTo>
                    <a:pt x="-10242" y="21258"/>
                    <a:pt x="839" y="4529"/>
                    <a:pt x="4463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0" name="任意多边形: 形状 99"/>
            <p:cNvSpPr/>
            <p:nvPr/>
          </p:nvSpPr>
          <p:spPr>
            <a:xfrm>
              <a:off x="9410739" y="5769766"/>
              <a:ext cx="115517" cy="95864"/>
            </a:xfrm>
            <a:custGeom>
              <a:avLst/>
              <a:gdLst>
                <a:gd name="connsiteX0" fmla="*/ 26914 w 115517"/>
                <a:gd name="connsiteY0" fmla="*/ 1636 h 95864"/>
                <a:gd name="connsiteX1" fmla="*/ 113010 w 115517"/>
                <a:gd name="connsiteY1" fmla="*/ 60082 h 95864"/>
                <a:gd name="connsiteX2" fmla="*/ 87703 w 115517"/>
                <a:gd name="connsiteY2" fmla="*/ 95831 h 95864"/>
                <a:gd name="connsiteX3" fmla="*/ 1500 w 115517"/>
                <a:gd name="connsiteY3" fmla="*/ 31045 h 95864"/>
                <a:gd name="connsiteX4" fmla="*/ 26914 w 115517"/>
                <a:gd name="connsiteY4" fmla="*/ 1636 h 95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517" h="95864">
                  <a:moveTo>
                    <a:pt x="26914" y="1636"/>
                  </a:moveTo>
                  <a:cubicBezTo>
                    <a:pt x="71241" y="4779"/>
                    <a:pt x="102515" y="25984"/>
                    <a:pt x="113010" y="60082"/>
                  </a:cubicBezTo>
                  <a:cubicBezTo>
                    <a:pt x="120096" y="83098"/>
                    <a:pt x="112317" y="94978"/>
                    <a:pt x="87703" y="95831"/>
                  </a:cubicBezTo>
                  <a:cubicBezTo>
                    <a:pt x="51687" y="97056"/>
                    <a:pt x="7680" y="64930"/>
                    <a:pt x="1500" y="31045"/>
                  </a:cubicBezTo>
                  <a:cubicBezTo>
                    <a:pt x="-1803" y="12771"/>
                    <a:pt x="-2069" y="-5663"/>
                    <a:pt x="26914" y="16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1" name="任意多边形: 形状 100"/>
            <p:cNvSpPr/>
            <p:nvPr/>
          </p:nvSpPr>
          <p:spPr>
            <a:xfrm>
              <a:off x="10389740" y="5871043"/>
              <a:ext cx="120367" cy="107719"/>
            </a:xfrm>
            <a:custGeom>
              <a:avLst/>
              <a:gdLst>
                <a:gd name="connsiteX0" fmla="*/ 120071 w 120367"/>
                <a:gd name="connsiteY0" fmla="*/ 107661 h 107719"/>
                <a:gd name="connsiteX1" fmla="*/ 2274 w 120367"/>
                <a:gd name="connsiteY1" fmla="*/ 27585 h 107719"/>
                <a:gd name="connsiteX2" fmla="*/ 16979 w 120367"/>
                <a:gd name="connsiteY2" fmla="*/ 147 h 107719"/>
                <a:gd name="connsiteX3" fmla="*/ 120071 w 120367"/>
                <a:gd name="connsiteY3" fmla="*/ 107661 h 10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367" h="107719">
                  <a:moveTo>
                    <a:pt x="120071" y="107661"/>
                  </a:moveTo>
                  <a:cubicBezTo>
                    <a:pt x="69830" y="109419"/>
                    <a:pt x="14368" y="71166"/>
                    <a:pt x="2274" y="27585"/>
                  </a:cubicBezTo>
                  <a:cubicBezTo>
                    <a:pt x="-1455" y="14212"/>
                    <a:pt x="-2947" y="1799"/>
                    <a:pt x="16979" y="147"/>
                  </a:cubicBezTo>
                  <a:cubicBezTo>
                    <a:pt x="60400" y="-3529"/>
                    <a:pt x="125292" y="62428"/>
                    <a:pt x="120071" y="1076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2" name="任意多边形: 形状 101"/>
            <p:cNvSpPr/>
            <p:nvPr/>
          </p:nvSpPr>
          <p:spPr>
            <a:xfrm>
              <a:off x="10051998" y="5686335"/>
              <a:ext cx="111340" cy="98910"/>
            </a:xfrm>
            <a:custGeom>
              <a:avLst/>
              <a:gdLst>
                <a:gd name="connsiteX0" fmla="*/ 111030 w 111340"/>
                <a:gd name="connsiteY0" fmla="*/ 96734 h 98910"/>
                <a:gd name="connsiteX1" fmla="*/ 53 w 111340"/>
                <a:gd name="connsiteY1" fmla="*/ 19109 h 98910"/>
                <a:gd name="connsiteX2" fmla="*/ 16515 w 111340"/>
                <a:gd name="connsiteY2" fmla="*/ 408 h 98910"/>
                <a:gd name="connsiteX3" fmla="*/ 111030 w 111340"/>
                <a:gd name="connsiteY3" fmla="*/ 96734 h 9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340" h="98910">
                  <a:moveTo>
                    <a:pt x="111030" y="96734"/>
                  </a:moveTo>
                  <a:cubicBezTo>
                    <a:pt x="53490" y="107496"/>
                    <a:pt x="9962" y="77821"/>
                    <a:pt x="53" y="19109"/>
                  </a:cubicBezTo>
                  <a:cubicBezTo>
                    <a:pt x="-853" y="13675"/>
                    <a:pt x="10175" y="1101"/>
                    <a:pt x="16515" y="408"/>
                  </a:cubicBezTo>
                  <a:cubicBezTo>
                    <a:pt x="67821" y="-5026"/>
                    <a:pt x="115665" y="44682"/>
                    <a:pt x="111030" y="967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3" name="任意多边形: 形状 102"/>
            <p:cNvSpPr/>
            <p:nvPr/>
          </p:nvSpPr>
          <p:spPr>
            <a:xfrm>
              <a:off x="9188028" y="5608526"/>
              <a:ext cx="113157" cy="94021"/>
            </a:xfrm>
            <a:custGeom>
              <a:avLst/>
              <a:gdLst>
                <a:gd name="connsiteX0" fmla="*/ 41948 w 113157"/>
                <a:gd name="connsiteY0" fmla="*/ 326 h 94021"/>
                <a:gd name="connsiteX1" fmla="*/ 108545 w 113157"/>
                <a:gd name="connsiteY1" fmla="*/ 56800 h 94021"/>
                <a:gd name="connsiteX2" fmla="*/ 86702 w 113157"/>
                <a:gd name="connsiteY2" fmla="*/ 93721 h 94021"/>
                <a:gd name="connsiteX3" fmla="*/ 2789 w 113157"/>
                <a:gd name="connsiteY3" fmla="*/ 33091 h 94021"/>
                <a:gd name="connsiteX4" fmla="*/ 41948 w 113157"/>
                <a:gd name="connsiteY4" fmla="*/ 326 h 9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157" h="94021">
                  <a:moveTo>
                    <a:pt x="41948" y="326"/>
                  </a:moveTo>
                  <a:cubicBezTo>
                    <a:pt x="67415" y="3096"/>
                    <a:pt x="92669" y="24194"/>
                    <a:pt x="108545" y="56800"/>
                  </a:cubicBezTo>
                  <a:cubicBezTo>
                    <a:pt x="119254" y="78857"/>
                    <a:pt x="111049" y="91377"/>
                    <a:pt x="86702" y="93721"/>
                  </a:cubicBezTo>
                  <a:cubicBezTo>
                    <a:pt x="50686" y="97237"/>
                    <a:pt x="12273" y="69480"/>
                    <a:pt x="2789" y="33091"/>
                  </a:cubicBezTo>
                  <a:cubicBezTo>
                    <a:pt x="-4563" y="4854"/>
                    <a:pt x="711" y="-1646"/>
                    <a:pt x="41948" y="3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4" name="任意多边形: 形状 103"/>
            <p:cNvSpPr/>
            <p:nvPr/>
          </p:nvSpPr>
          <p:spPr>
            <a:xfrm>
              <a:off x="9327299" y="6219324"/>
              <a:ext cx="117332" cy="91351"/>
            </a:xfrm>
            <a:custGeom>
              <a:avLst/>
              <a:gdLst>
                <a:gd name="connsiteX0" fmla="*/ 117333 w 117332"/>
                <a:gd name="connsiteY0" fmla="*/ 81071 h 91351"/>
                <a:gd name="connsiteX1" fmla="*/ 12962 w 117332"/>
                <a:gd name="connsiteY1" fmla="*/ 70629 h 91351"/>
                <a:gd name="connsiteX2" fmla="*/ 16052 w 117332"/>
                <a:gd name="connsiteY2" fmla="*/ 16019 h 91351"/>
                <a:gd name="connsiteX3" fmla="*/ 85686 w 117332"/>
                <a:gd name="connsiteY3" fmla="*/ 16872 h 91351"/>
                <a:gd name="connsiteX4" fmla="*/ 94850 w 117332"/>
                <a:gd name="connsiteY4" fmla="*/ 33654 h 91351"/>
                <a:gd name="connsiteX5" fmla="*/ 117333 w 117332"/>
                <a:gd name="connsiteY5" fmla="*/ 81071 h 9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32" h="91351">
                  <a:moveTo>
                    <a:pt x="117333" y="81071"/>
                  </a:moveTo>
                  <a:cubicBezTo>
                    <a:pt x="70981" y="98280"/>
                    <a:pt x="31502" y="93272"/>
                    <a:pt x="12962" y="70629"/>
                  </a:cubicBezTo>
                  <a:cubicBezTo>
                    <a:pt x="-2808" y="51342"/>
                    <a:pt x="-6857" y="32855"/>
                    <a:pt x="16052" y="16019"/>
                  </a:cubicBezTo>
                  <a:cubicBezTo>
                    <a:pt x="45461" y="-5611"/>
                    <a:pt x="70235" y="-5345"/>
                    <a:pt x="85686" y="16872"/>
                  </a:cubicBezTo>
                  <a:cubicBezTo>
                    <a:pt x="89309" y="22093"/>
                    <a:pt x="92132" y="27900"/>
                    <a:pt x="94850" y="33654"/>
                  </a:cubicBezTo>
                  <a:cubicBezTo>
                    <a:pt x="102202" y="48732"/>
                    <a:pt x="109288" y="63969"/>
                    <a:pt x="117333" y="810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5" name="任意多边形: 形状 104"/>
            <p:cNvSpPr/>
            <p:nvPr/>
          </p:nvSpPr>
          <p:spPr>
            <a:xfrm>
              <a:off x="9083083" y="6068641"/>
              <a:ext cx="112609" cy="91053"/>
            </a:xfrm>
            <a:custGeom>
              <a:avLst/>
              <a:gdLst>
                <a:gd name="connsiteX0" fmla="*/ 95481 w 112609"/>
                <a:gd name="connsiteY0" fmla="*/ 91048 h 91053"/>
                <a:gd name="connsiteX1" fmla="*/ 1233 w 112609"/>
                <a:gd name="connsiteY1" fmla="*/ 32389 h 91053"/>
                <a:gd name="connsiteX2" fmla="*/ 22330 w 112609"/>
                <a:gd name="connsiteY2" fmla="*/ 1062 h 91053"/>
                <a:gd name="connsiteX3" fmla="*/ 112583 w 112609"/>
                <a:gd name="connsiteY3" fmla="*/ 69684 h 91053"/>
                <a:gd name="connsiteX4" fmla="*/ 95481 w 112609"/>
                <a:gd name="connsiteY4" fmla="*/ 91048 h 9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09" h="91053">
                  <a:moveTo>
                    <a:pt x="95481" y="91048"/>
                  </a:moveTo>
                  <a:cubicBezTo>
                    <a:pt x="44601" y="91474"/>
                    <a:pt x="8745" y="65848"/>
                    <a:pt x="1233" y="32389"/>
                  </a:cubicBezTo>
                  <a:cubicBezTo>
                    <a:pt x="-2816" y="14275"/>
                    <a:pt x="2831" y="4152"/>
                    <a:pt x="22330" y="1062"/>
                  </a:cubicBezTo>
                  <a:cubicBezTo>
                    <a:pt x="67190" y="-6077"/>
                    <a:pt x="108747" y="23439"/>
                    <a:pt x="112583" y="69684"/>
                  </a:cubicBezTo>
                  <a:cubicBezTo>
                    <a:pt x="113329" y="78102"/>
                    <a:pt x="98198" y="87851"/>
                    <a:pt x="95481" y="910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6" name="任意多边形: 形状 105"/>
            <p:cNvSpPr/>
            <p:nvPr/>
          </p:nvSpPr>
          <p:spPr>
            <a:xfrm>
              <a:off x="8881195" y="6724788"/>
              <a:ext cx="112803" cy="91547"/>
            </a:xfrm>
            <a:custGeom>
              <a:avLst/>
              <a:gdLst>
                <a:gd name="connsiteX0" fmla="*/ 66357 w 112803"/>
                <a:gd name="connsiteY0" fmla="*/ 86805 h 91547"/>
                <a:gd name="connsiteX1" fmla="*/ 56714 w 112803"/>
                <a:gd name="connsiteY1" fmla="*/ 86752 h 91547"/>
                <a:gd name="connsiteX2" fmla="*/ 932 w 112803"/>
                <a:gd name="connsiteY2" fmla="*/ 20901 h 91547"/>
                <a:gd name="connsiteX3" fmla="*/ 59431 w 112803"/>
                <a:gd name="connsiteY3" fmla="*/ 4598 h 91547"/>
                <a:gd name="connsiteX4" fmla="*/ 90066 w 112803"/>
                <a:gd name="connsiteY4" fmla="*/ 18557 h 91547"/>
                <a:gd name="connsiteX5" fmla="*/ 112709 w 112803"/>
                <a:gd name="connsiteY5" fmla="*/ 68158 h 91547"/>
                <a:gd name="connsiteX6" fmla="*/ 68542 w 112803"/>
                <a:gd name="connsiteY6" fmla="*/ 91547 h 91547"/>
                <a:gd name="connsiteX7" fmla="*/ 66357 w 112803"/>
                <a:gd name="connsiteY7" fmla="*/ 86805 h 9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803" h="91547">
                  <a:moveTo>
                    <a:pt x="66357" y="86805"/>
                  </a:moveTo>
                  <a:cubicBezTo>
                    <a:pt x="63161" y="86805"/>
                    <a:pt x="59911" y="87019"/>
                    <a:pt x="56714" y="86752"/>
                  </a:cubicBezTo>
                  <a:cubicBezTo>
                    <a:pt x="23362" y="83875"/>
                    <a:pt x="-5621" y="52281"/>
                    <a:pt x="932" y="20901"/>
                  </a:cubicBezTo>
                  <a:cubicBezTo>
                    <a:pt x="8711" y="-16606"/>
                    <a:pt x="39612" y="8647"/>
                    <a:pt x="59431" y="4598"/>
                  </a:cubicBezTo>
                  <a:cubicBezTo>
                    <a:pt x="68595" y="2680"/>
                    <a:pt x="83939" y="10405"/>
                    <a:pt x="90066" y="18557"/>
                  </a:cubicBezTo>
                  <a:cubicBezTo>
                    <a:pt x="101041" y="33261"/>
                    <a:pt x="114041" y="52122"/>
                    <a:pt x="112709" y="68158"/>
                  </a:cubicBezTo>
                  <a:cubicBezTo>
                    <a:pt x="111963" y="77109"/>
                    <a:pt x="84152" y="83822"/>
                    <a:pt x="68542" y="91547"/>
                  </a:cubicBezTo>
                  <a:cubicBezTo>
                    <a:pt x="67796" y="89949"/>
                    <a:pt x="67050" y="88404"/>
                    <a:pt x="66357" y="868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7" name="任意多边形: 形状 106"/>
            <p:cNvSpPr/>
            <p:nvPr/>
          </p:nvSpPr>
          <p:spPr>
            <a:xfrm>
              <a:off x="10927401" y="6227656"/>
              <a:ext cx="123337" cy="102797"/>
            </a:xfrm>
            <a:custGeom>
              <a:avLst/>
              <a:gdLst>
                <a:gd name="connsiteX0" fmla="*/ 123337 w 123337"/>
                <a:gd name="connsiteY0" fmla="*/ 101989 h 102797"/>
                <a:gd name="connsiteX1" fmla="*/ 0 w 123337"/>
                <a:gd name="connsiteY1" fmla="*/ 1400 h 102797"/>
                <a:gd name="connsiteX2" fmla="*/ 123337 w 123337"/>
                <a:gd name="connsiteY2" fmla="*/ 101989 h 10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337" h="102797">
                  <a:moveTo>
                    <a:pt x="123337" y="101989"/>
                  </a:moveTo>
                  <a:cubicBezTo>
                    <a:pt x="63667" y="109874"/>
                    <a:pt x="1225" y="58940"/>
                    <a:pt x="0" y="1400"/>
                  </a:cubicBezTo>
                  <a:cubicBezTo>
                    <a:pt x="51786" y="-9735"/>
                    <a:pt x="122059" y="47539"/>
                    <a:pt x="123337" y="1019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8" name="任意多边形: 形状 107"/>
            <p:cNvSpPr/>
            <p:nvPr/>
          </p:nvSpPr>
          <p:spPr>
            <a:xfrm>
              <a:off x="9258129" y="5762169"/>
              <a:ext cx="112561" cy="92814"/>
            </a:xfrm>
            <a:custGeom>
              <a:avLst/>
              <a:gdLst>
                <a:gd name="connsiteX0" fmla="*/ 18998 w 112561"/>
                <a:gd name="connsiteY0" fmla="*/ 15 h 92814"/>
                <a:gd name="connsiteX1" fmla="*/ 112447 w 112561"/>
                <a:gd name="connsiteY1" fmla="*/ 63788 h 92814"/>
                <a:gd name="connsiteX2" fmla="*/ 99340 w 112561"/>
                <a:gd name="connsiteY2" fmla="*/ 90001 h 92814"/>
                <a:gd name="connsiteX3" fmla="*/ 244 w 112561"/>
                <a:gd name="connsiteY3" fmla="*/ 16478 h 92814"/>
                <a:gd name="connsiteX4" fmla="*/ 18998 w 112561"/>
                <a:gd name="connsiteY4" fmla="*/ 15 h 9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61" h="92814">
                  <a:moveTo>
                    <a:pt x="18998" y="15"/>
                  </a:moveTo>
                  <a:cubicBezTo>
                    <a:pt x="70677" y="-731"/>
                    <a:pt x="107226" y="25802"/>
                    <a:pt x="112447" y="63788"/>
                  </a:cubicBezTo>
                  <a:cubicBezTo>
                    <a:pt x="113566" y="72100"/>
                    <a:pt x="106320" y="87390"/>
                    <a:pt x="99340" y="90001"/>
                  </a:cubicBezTo>
                  <a:cubicBezTo>
                    <a:pt x="59436" y="104919"/>
                    <a:pt x="-4444" y="57608"/>
                    <a:pt x="244" y="16478"/>
                  </a:cubicBezTo>
                  <a:cubicBezTo>
                    <a:pt x="1150" y="8593"/>
                    <a:pt x="16228" y="2306"/>
                    <a:pt x="18998" y="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09" name="任意多边形: 形状 108"/>
            <p:cNvSpPr/>
            <p:nvPr/>
          </p:nvSpPr>
          <p:spPr>
            <a:xfrm>
              <a:off x="9069711" y="6383719"/>
              <a:ext cx="115459" cy="87632"/>
            </a:xfrm>
            <a:custGeom>
              <a:avLst/>
              <a:gdLst>
                <a:gd name="connsiteX0" fmla="*/ 115459 w 115459"/>
                <a:gd name="connsiteY0" fmla="*/ 87217 h 87632"/>
                <a:gd name="connsiteX1" fmla="*/ 46518 w 115459"/>
                <a:gd name="connsiteY1" fmla="*/ 86898 h 87632"/>
                <a:gd name="connsiteX2" fmla="*/ 1552 w 115459"/>
                <a:gd name="connsiteY2" fmla="*/ 19288 h 87632"/>
                <a:gd name="connsiteX3" fmla="*/ 35809 w 115459"/>
                <a:gd name="connsiteY3" fmla="*/ 2 h 87632"/>
                <a:gd name="connsiteX4" fmla="*/ 115459 w 115459"/>
                <a:gd name="connsiteY4" fmla="*/ 87217 h 8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59" h="87632">
                  <a:moveTo>
                    <a:pt x="115459" y="87217"/>
                  </a:moveTo>
                  <a:cubicBezTo>
                    <a:pt x="90739" y="87217"/>
                    <a:pt x="68522" y="88336"/>
                    <a:pt x="46518" y="86898"/>
                  </a:cubicBezTo>
                  <a:cubicBezTo>
                    <a:pt x="25527" y="85513"/>
                    <a:pt x="-7559" y="38149"/>
                    <a:pt x="1552" y="19288"/>
                  </a:cubicBezTo>
                  <a:cubicBezTo>
                    <a:pt x="6400" y="9326"/>
                    <a:pt x="24088" y="-158"/>
                    <a:pt x="35809" y="2"/>
                  </a:cubicBezTo>
                  <a:cubicBezTo>
                    <a:pt x="79817" y="588"/>
                    <a:pt x="108853" y="31809"/>
                    <a:pt x="115459" y="872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0" name="任意多边形: 形状 109"/>
            <p:cNvSpPr/>
            <p:nvPr/>
          </p:nvSpPr>
          <p:spPr>
            <a:xfrm>
              <a:off x="8981452" y="6554420"/>
              <a:ext cx="112186" cy="85304"/>
            </a:xfrm>
            <a:custGeom>
              <a:avLst/>
              <a:gdLst>
                <a:gd name="connsiteX0" fmla="*/ 112187 w 112186"/>
                <a:gd name="connsiteY0" fmla="*/ 72993 h 85304"/>
                <a:gd name="connsiteX1" fmla="*/ 8349 w 112186"/>
                <a:gd name="connsiteY1" fmla="*/ 56157 h 85304"/>
                <a:gd name="connsiteX2" fmla="*/ 677 w 112186"/>
                <a:gd name="connsiteY2" fmla="*/ 8527 h 85304"/>
                <a:gd name="connsiteX3" fmla="*/ 37012 w 112186"/>
                <a:gd name="connsiteY3" fmla="*/ 3 h 85304"/>
                <a:gd name="connsiteX4" fmla="*/ 112187 w 112186"/>
                <a:gd name="connsiteY4" fmla="*/ 72993 h 8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86" h="85304">
                  <a:moveTo>
                    <a:pt x="112187" y="72993"/>
                  </a:moveTo>
                  <a:cubicBezTo>
                    <a:pt x="54540" y="92866"/>
                    <a:pt x="27901" y="89669"/>
                    <a:pt x="8349" y="56157"/>
                  </a:cubicBezTo>
                  <a:cubicBezTo>
                    <a:pt x="623" y="42891"/>
                    <a:pt x="-1188" y="24084"/>
                    <a:pt x="677" y="8527"/>
                  </a:cubicBezTo>
                  <a:cubicBezTo>
                    <a:pt x="1209" y="4158"/>
                    <a:pt x="24279" y="109"/>
                    <a:pt x="37012" y="3"/>
                  </a:cubicBezTo>
                  <a:cubicBezTo>
                    <a:pt x="77290" y="-317"/>
                    <a:pt x="105580" y="27441"/>
                    <a:pt x="112187" y="729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1" name="任意多边形: 形状 110"/>
            <p:cNvSpPr/>
            <p:nvPr/>
          </p:nvSpPr>
          <p:spPr>
            <a:xfrm>
              <a:off x="8823524" y="6234277"/>
              <a:ext cx="111206" cy="85514"/>
            </a:xfrm>
            <a:custGeom>
              <a:avLst/>
              <a:gdLst>
                <a:gd name="connsiteX0" fmla="*/ 37505 w 111206"/>
                <a:gd name="connsiteY0" fmla="*/ 0 h 85514"/>
                <a:gd name="connsiteX1" fmla="*/ 80980 w 111206"/>
                <a:gd name="connsiteY1" fmla="*/ 17369 h 85514"/>
                <a:gd name="connsiteX2" fmla="*/ 106820 w 111206"/>
                <a:gd name="connsiteY2" fmla="*/ 79330 h 85514"/>
                <a:gd name="connsiteX3" fmla="*/ 34042 w 111206"/>
                <a:gd name="connsiteY3" fmla="*/ 82634 h 85514"/>
                <a:gd name="connsiteX4" fmla="*/ 5805 w 111206"/>
                <a:gd name="connsiteY4" fmla="*/ 46352 h 85514"/>
                <a:gd name="connsiteX5" fmla="*/ 37505 w 111206"/>
                <a:gd name="connsiteY5" fmla="*/ 0 h 8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4" h="85514">
                  <a:moveTo>
                    <a:pt x="37505" y="0"/>
                  </a:moveTo>
                  <a:cubicBezTo>
                    <a:pt x="52104" y="5647"/>
                    <a:pt x="68034" y="9111"/>
                    <a:pt x="80980" y="17369"/>
                  </a:cubicBezTo>
                  <a:cubicBezTo>
                    <a:pt x="103463" y="31647"/>
                    <a:pt x="119287" y="75654"/>
                    <a:pt x="106820" y="79330"/>
                  </a:cubicBezTo>
                  <a:cubicBezTo>
                    <a:pt x="83964" y="86097"/>
                    <a:pt x="57378" y="87482"/>
                    <a:pt x="34042" y="82634"/>
                  </a:cubicBezTo>
                  <a:cubicBezTo>
                    <a:pt x="22428" y="80236"/>
                    <a:pt x="11506" y="60470"/>
                    <a:pt x="5805" y="46352"/>
                  </a:cubicBezTo>
                  <a:cubicBezTo>
                    <a:pt x="-7301" y="13852"/>
                    <a:pt x="1170" y="3463"/>
                    <a:pt x="3750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2" name="任意多边形: 形状 111"/>
            <p:cNvSpPr/>
            <p:nvPr/>
          </p:nvSpPr>
          <p:spPr>
            <a:xfrm>
              <a:off x="9915047" y="5667724"/>
              <a:ext cx="112312" cy="98603"/>
            </a:xfrm>
            <a:custGeom>
              <a:avLst/>
              <a:gdLst>
                <a:gd name="connsiteX0" fmla="*/ 111963 w 112312"/>
                <a:gd name="connsiteY0" fmla="*/ 96752 h 98603"/>
                <a:gd name="connsiteX1" fmla="*/ 26 w 112312"/>
                <a:gd name="connsiteY1" fmla="*/ 22056 h 98603"/>
                <a:gd name="connsiteX2" fmla="*/ 17235 w 112312"/>
                <a:gd name="connsiteY2" fmla="*/ 372 h 98603"/>
                <a:gd name="connsiteX3" fmla="*/ 111963 w 112312"/>
                <a:gd name="connsiteY3" fmla="*/ 96752 h 9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312" h="98603">
                  <a:moveTo>
                    <a:pt x="111963" y="96752"/>
                  </a:moveTo>
                  <a:cubicBezTo>
                    <a:pt x="66996" y="107887"/>
                    <a:pt x="4182" y="67023"/>
                    <a:pt x="26" y="22056"/>
                  </a:cubicBezTo>
                  <a:cubicBezTo>
                    <a:pt x="-613" y="15130"/>
                    <a:pt x="10522" y="1118"/>
                    <a:pt x="17235" y="372"/>
                  </a:cubicBezTo>
                  <a:cubicBezTo>
                    <a:pt x="67316" y="-4902"/>
                    <a:pt x="116971" y="46777"/>
                    <a:pt x="111963" y="967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3" name="任意多边形: 形状 112"/>
            <p:cNvSpPr/>
            <p:nvPr/>
          </p:nvSpPr>
          <p:spPr>
            <a:xfrm>
              <a:off x="10721909" y="6064443"/>
              <a:ext cx="117903" cy="101666"/>
            </a:xfrm>
            <a:custGeom>
              <a:avLst/>
              <a:gdLst>
                <a:gd name="connsiteX0" fmla="*/ 117903 w 117903"/>
                <a:gd name="connsiteY0" fmla="*/ 99934 h 101666"/>
                <a:gd name="connsiteX1" fmla="*/ 0 w 117903"/>
                <a:gd name="connsiteY1" fmla="*/ 2649 h 101666"/>
                <a:gd name="connsiteX2" fmla="*/ 117903 w 117903"/>
                <a:gd name="connsiteY2" fmla="*/ 99934 h 10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903" h="101664">
                  <a:moveTo>
                    <a:pt x="117903" y="99934"/>
                  </a:moveTo>
                  <a:cubicBezTo>
                    <a:pt x="59032" y="109950"/>
                    <a:pt x="18381" y="76386"/>
                    <a:pt x="0" y="2649"/>
                  </a:cubicBezTo>
                  <a:cubicBezTo>
                    <a:pt x="55196" y="-11949"/>
                    <a:pt x="112842" y="35628"/>
                    <a:pt x="117903" y="999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4" name="任意多边形: 形状 113"/>
            <p:cNvSpPr/>
            <p:nvPr/>
          </p:nvSpPr>
          <p:spPr>
            <a:xfrm>
              <a:off x="10519242" y="5900333"/>
              <a:ext cx="115345" cy="99012"/>
            </a:xfrm>
            <a:custGeom>
              <a:avLst/>
              <a:gdLst>
                <a:gd name="connsiteX0" fmla="*/ 115346 w 115345"/>
                <a:gd name="connsiteY0" fmla="*/ 98457 h 99012"/>
                <a:gd name="connsiteX1" fmla="*/ 3996 w 115345"/>
                <a:gd name="connsiteY1" fmla="*/ 34790 h 99012"/>
                <a:gd name="connsiteX2" fmla="*/ 0 w 115345"/>
                <a:gd name="connsiteY2" fmla="*/ 1492 h 99012"/>
                <a:gd name="connsiteX3" fmla="*/ 36229 w 115345"/>
                <a:gd name="connsiteY3" fmla="*/ 1332 h 99012"/>
                <a:gd name="connsiteX4" fmla="*/ 115346 w 115345"/>
                <a:gd name="connsiteY4" fmla="*/ 98457 h 9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45" h="99012">
                  <a:moveTo>
                    <a:pt x="115346" y="98457"/>
                  </a:moveTo>
                  <a:cubicBezTo>
                    <a:pt x="61109" y="102932"/>
                    <a:pt x="21311" y="80236"/>
                    <a:pt x="3996" y="34790"/>
                  </a:cubicBezTo>
                  <a:cubicBezTo>
                    <a:pt x="160" y="24668"/>
                    <a:pt x="1225" y="12627"/>
                    <a:pt x="0" y="1492"/>
                  </a:cubicBezTo>
                  <a:cubicBezTo>
                    <a:pt x="12147" y="1279"/>
                    <a:pt x="24987" y="-1652"/>
                    <a:pt x="36229" y="1332"/>
                  </a:cubicBezTo>
                  <a:cubicBezTo>
                    <a:pt x="77732" y="12360"/>
                    <a:pt x="105063" y="46618"/>
                    <a:pt x="115346" y="984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5" name="任意多边形: 形状 114"/>
            <p:cNvSpPr/>
            <p:nvPr/>
          </p:nvSpPr>
          <p:spPr>
            <a:xfrm>
              <a:off x="8991919" y="6228053"/>
              <a:ext cx="109336" cy="88003"/>
            </a:xfrm>
            <a:custGeom>
              <a:avLst/>
              <a:gdLst>
                <a:gd name="connsiteX0" fmla="*/ 109233 w 109336"/>
                <a:gd name="connsiteY0" fmla="*/ 82464 h 88003"/>
                <a:gd name="connsiteX1" fmla="*/ 4542 w 109336"/>
                <a:gd name="connsiteY1" fmla="*/ 43199 h 88003"/>
                <a:gd name="connsiteX2" fmla="*/ 28783 w 109336"/>
                <a:gd name="connsiteY2" fmla="*/ 843 h 88003"/>
                <a:gd name="connsiteX3" fmla="*/ 109233 w 109336"/>
                <a:gd name="connsiteY3" fmla="*/ 82464 h 8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336" h="88003">
                  <a:moveTo>
                    <a:pt x="109233" y="82464"/>
                  </a:moveTo>
                  <a:cubicBezTo>
                    <a:pt x="59471" y="97062"/>
                    <a:pt x="20472" y="82411"/>
                    <a:pt x="4542" y="43199"/>
                  </a:cubicBezTo>
                  <a:cubicBezTo>
                    <a:pt x="-5900" y="17466"/>
                    <a:pt x="1452" y="4626"/>
                    <a:pt x="28783" y="843"/>
                  </a:cubicBezTo>
                  <a:cubicBezTo>
                    <a:pt x="77373" y="-5923"/>
                    <a:pt x="111470" y="28654"/>
                    <a:pt x="109233" y="824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6" name="任意多边形: 形状 115"/>
            <p:cNvSpPr/>
            <p:nvPr/>
          </p:nvSpPr>
          <p:spPr>
            <a:xfrm>
              <a:off x="9567046" y="5491775"/>
              <a:ext cx="105746" cy="90967"/>
            </a:xfrm>
            <a:custGeom>
              <a:avLst/>
              <a:gdLst>
                <a:gd name="connsiteX0" fmla="*/ 105668 w 105746"/>
                <a:gd name="connsiteY0" fmla="*/ 90064 h 90967"/>
                <a:gd name="connsiteX1" fmla="*/ 71 w 105746"/>
                <a:gd name="connsiteY1" fmla="*/ 5246 h 90967"/>
                <a:gd name="connsiteX2" fmla="*/ 105668 w 105746"/>
                <a:gd name="connsiteY2" fmla="*/ 90064 h 9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746" h="90967">
                  <a:moveTo>
                    <a:pt x="105668" y="90064"/>
                  </a:moveTo>
                  <a:cubicBezTo>
                    <a:pt x="41415" y="97204"/>
                    <a:pt x="-2006" y="61401"/>
                    <a:pt x="71" y="5246"/>
                  </a:cubicBezTo>
                  <a:cubicBezTo>
                    <a:pt x="62140" y="-14200"/>
                    <a:pt x="107905" y="21816"/>
                    <a:pt x="105668" y="900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7" name="任意多边形: 形状 116"/>
            <p:cNvSpPr/>
            <p:nvPr/>
          </p:nvSpPr>
          <p:spPr>
            <a:xfrm>
              <a:off x="8919103" y="6078167"/>
              <a:ext cx="109503" cy="83652"/>
            </a:xfrm>
            <a:custGeom>
              <a:avLst/>
              <a:gdLst>
                <a:gd name="connsiteX0" fmla="*/ 79009 w 109503"/>
                <a:gd name="connsiteY0" fmla="*/ 83653 h 83652"/>
                <a:gd name="connsiteX1" fmla="*/ 48161 w 109503"/>
                <a:gd name="connsiteY1" fmla="*/ 81575 h 83652"/>
                <a:gd name="connsiteX2" fmla="*/ 4687 w 109503"/>
                <a:gd name="connsiteY2" fmla="*/ 7998 h 83652"/>
                <a:gd name="connsiteX3" fmla="*/ 67394 w 109503"/>
                <a:gd name="connsiteY3" fmla="*/ 2511 h 83652"/>
                <a:gd name="connsiteX4" fmla="*/ 96644 w 109503"/>
                <a:gd name="connsiteY4" fmla="*/ 25260 h 83652"/>
                <a:gd name="connsiteX5" fmla="*/ 108738 w 109503"/>
                <a:gd name="connsiteY5" fmla="*/ 68841 h 83652"/>
                <a:gd name="connsiteX6" fmla="*/ 79009 w 109503"/>
                <a:gd name="connsiteY6" fmla="*/ 83653 h 8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501" h="83652">
                  <a:moveTo>
                    <a:pt x="79009" y="83653"/>
                  </a:moveTo>
                  <a:cubicBezTo>
                    <a:pt x="62972" y="82640"/>
                    <a:pt x="55300" y="83173"/>
                    <a:pt x="48161" y="81575"/>
                  </a:cubicBezTo>
                  <a:cubicBezTo>
                    <a:pt x="19871" y="75128"/>
                    <a:pt x="-12202" y="25207"/>
                    <a:pt x="4687" y="7998"/>
                  </a:cubicBezTo>
                  <a:cubicBezTo>
                    <a:pt x="16035" y="-3616"/>
                    <a:pt x="46243" y="166"/>
                    <a:pt x="67394" y="2511"/>
                  </a:cubicBezTo>
                  <a:cubicBezTo>
                    <a:pt x="78103" y="3683"/>
                    <a:pt x="90623" y="15084"/>
                    <a:pt x="96644" y="25260"/>
                  </a:cubicBezTo>
                  <a:cubicBezTo>
                    <a:pt x="104316" y="38207"/>
                    <a:pt x="111988" y="55948"/>
                    <a:pt x="108738" y="68841"/>
                  </a:cubicBezTo>
                  <a:cubicBezTo>
                    <a:pt x="106553" y="77366"/>
                    <a:pt x="85082" y="80935"/>
                    <a:pt x="79009" y="836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8" name="任意多边形: 形状 117"/>
            <p:cNvSpPr/>
            <p:nvPr/>
          </p:nvSpPr>
          <p:spPr>
            <a:xfrm>
              <a:off x="11132946" y="6391466"/>
              <a:ext cx="128345" cy="102362"/>
            </a:xfrm>
            <a:custGeom>
              <a:avLst/>
              <a:gdLst>
                <a:gd name="connsiteX0" fmla="*/ 128346 w 128345"/>
                <a:gd name="connsiteY0" fmla="*/ 101741 h 102362"/>
                <a:gd name="connsiteX1" fmla="*/ 0 w 128345"/>
                <a:gd name="connsiteY1" fmla="*/ 4562 h 102362"/>
                <a:gd name="connsiteX2" fmla="*/ 128346 w 128345"/>
                <a:gd name="connsiteY2" fmla="*/ 101741 h 10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345" h="102362">
                  <a:moveTo>
                    <a:pt x="128346" y="101741"/>
                  </a:moveTo>
                  <a:cubicBezTo>
                    <a:pt x="67876" y="107761"/>
                    <a:pt x="18381" y="69668"/>
                    <a:pt x="0" y="4562"/>
                  </a:cubicBezTo>
                  <a:cubicBezTo>
                    <a:pt x="39692" y="-17122"/>
                    <a:pt x="119981" y="42336"/>
                    <a:pt x="128346" y="1017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19" name="任意多边形: 形状 118"/>
            <p:cNvSpPr/>
            <p:nvPr/>
          </p:nvSpPr>
          <p:spPr>
            <a:xfrm>
              <a:off x="8902197" y="6399203"/>
              <a:ext cx="107562" cy="83525"/>
            </a:xfrm>
            <a:custGeom>
              <a:avLst/>
              <a:gdLst>
                <a:gd name="connsiteX0" fmla="*/ 3265 w 107562"/>
                <a:gd name="connsiteY0" fmla="*/ 1727 h 83525"/>
                <a:gd name="connsiteX1" fmla="*/ 93784 w 107562"/>
                <a:gd name="connsiteY1" fmla="*/ 25115 h 83525"/>
                <a:gd name="connsiteX2" fmla="*/ 106997 w 107562"/>
                <a:gd name="connsiteY2" fmla="*/ 68057 h 83525"/>
                <a:gd name="connsiteX3" fmla="*/ 69543 w 107562"/>
                <a:gd name="connsiteY3" fmla="*/ 83188 h 83525"/>
                <a:gd name="connsiteX4" fmla="*/ 3265 w 107562"/>
                <a:gd name="connsiteY4" fmla="*/ 1727 h 8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562" h="83525">
                  <a:moveTo>
                    <a:pt x="3265" y="1727"/>
                  </a:moveTo>
                  <a:cubicBezTo>
                    <a:pt x="35978" y="-245"/>
                    <a:pt x="70662" y="-5999"/>
                    <a:pt x="93784" y="25115"/>
                  </a:cubicBezTo>
                  <a:cubicBezTo>
                    <a:pt x="102522" y="36890"/>
                    <a:pt x="109661" y="54951"/>
                    <a:pt x="106997" y="68057"/>
                  </a:cubicBezTo>
                  <a:cubicBezTo>
                    <a:pt x="105505" y="75516"/>
                    <a:pt x="83075" y="82069"/>
                    <a:pt x="69543" y="83188"/>
                  </a:cubicBezTo>
                  <a:cubicBezTo>
                    <a:pt x="19781" y="87503"/>
                    <a:pt x="-10320" y="49889"/>
                    <a:pt x="3265" y="17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0" name="任意多边形: 形状 119"/>
            <p:cNvSpPr/>
            <p:nvPr/>
          </p:nvSpPr>
          <p:spPr>
            <a:xfrm>
              <a:off x="10187097" y="5709114"/>
              <a:ext cx="117382" cy="97072"/>
            </a:xfrm>
            <a:custGeom>
              <a:avLst/>
              <a:gdLst>
                <a:gd name="connsiteX0" fmla="*/ 117382 w 117382"/>
                <a:gd name="connsiteY0" fmla="*/ 93881 h 97072"/>
                <a:gd name="connsiteX1" fmla="*/ 12 w 117382"/>
                <a:gd name="connsiteY1" fmla="*/ 18387 h 97072"/>
                <a:gd name="connsiteX2" fmla="*/ 16315 w 117382"/>
                <a:gd name="connsiteY2" fmla="*/ 6 h 97072"/>
                <a:gd name="connsiteX3" fmla="*/ 95325 w 117382"/>
                <a:gd name="connsiteY3" fmla="*/ 49021 h 97072"/>
                <a:gd name="connsiteX4" fmla="*/ 117382 w 117382"/>
                <a:gd name="connsiteY4" fmla="*/ 93881 h 9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382" h="97072">
                  <a:moveTo>
                    <a:pt x="117382" y="93881"/>
                  </a:moveTo>
                  <a:cubicBezTo>
                    <a:pt x="63092" y="108905"/>
                    <a:pt x="3634" y="68734"/>
                    <a:pt x="12" y="18387"/>
                  </a:cubicBezTo>
                  <a:cubicBezTo>
                    <a:pt x="-415" y="12366"/>
                    <a:pt x="10987" y="-314"/>
                    <a:pt x="16315" y="6"/>
                  </a:cubicBezTo>
                  <a:cubicBezTo>
                    <a:pt x="50838" y="1977"/>
                    <a:pt x="81846" y="11247"/>
                    <a:pt x="95325" y="49021"/>
                  </a:cubicBezTo>
                  <a:cubicBezTo>
                    <a:pt x="100546" y="63779"/>
                    <a:pt x="109071" y="77365"/>
                    <a:pt x="117382" y="938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1" name="任意多边形: 形状 120"/>
            <p:cNvSpPr/>
            <p:nvPr/>
          </p:nvSpPr>
          <p:spPr>
            <a:xfrm>
              <a:off x="9491710" y="5627392"/>
              <a:ext cx="111631" cy="95142"/>
            </a:xfrm>
            <a:custGeom>
              <a:avLst/>
              <a:gdLst>
                <a:gd name="connsiteX0" fmla="*/ 10461 w 111631"/>
                <a:gd name="connsiteY0" fmla="*/ 0 h 95142"/>
                <a:gd name="connsiteX1" fmla="*/ 109025 w 111631"/>
                <a:gd name="connsiteY1" fmla="*/ 63827 h 95142"/>
                <a:gd name="connsiteX2" fmla="*/ 87821 w 111631"/>
                <a:gd name="connsiteY2" fmla="*/ 95101 h 95142"/>
                <a:gd name="connsiteX3" fmla="*/ 126 w 111631"/>
                <a:gd name="connsiteY3" fmla="*/ 26426 h 95142"/>
                <a:gd name="connsiteX4" fmla="*/ 10461 w 111631"/>
                <a:gd name="connsiteY4" fmla="*/ 0 h 9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631" h="95142">
                  <a:moveTo>
                    <a:pt x="10461" y="0"/>
                  </a:moveTo>
                  <a:cubicBezTo>
                    <a:pt x="67096" y="1119"/>
                    <a:pt x="95439" y="22217"/>
                    <a:pt x="109025" y="63827"/>
                  </a:cubicBezTo>
                  <a:cubicBezTo>
                    <a:pt x="116111" y="85404"/>
                    <a:pt x="108652" y="94088"/>
                    <a:pt x="87821" y="95101"/>
                  </a:cubicBezTo>
                  <a:cubicBezTo>
                    <a:pt x="56014" y="96593"/>
                    <a:pt x="4601" y="57913"/>
                    <a:pt x="126" y="26426"/>
                  </a:cubicBezTo>
                  <a:cubicBezTo>
                    <a:pt x="-1153" y="17209"/>
                    <a:pt x="7691" y="6607"/>
                    <a:pt x="1046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2" name="任意多边形: 形状 121"/>
            <p:cNvSpPr/>
            <p:nvPr/>
          </p:nvSpPr>
          <p:spPr>
            <a:xfrm>
              <a:off x="8725062" y="6402848"/>
              <a:ext cx="110493" cy="91491"/>
            </a:xfrm>
            <a:custGeom>
              <a:avLst/>
              <a:gdLst>
                <a:gd name="connsiteX0" fmla="*/ 40387 w 110493"/>
                <a:gd name="connsiteY0" fmla="*/ 0 h 91491"/>
                <a:gd name="connsiteX1" fmla="*/ 96222 w 110493"/>
                <a:gd name="connsiteY1" fmla="*/ 36442 h 91491"/>
                <a:gd name="connsiteX2" fmla="*/ 109062 w 110493"/>
                <a:gd name="connsiteY2" fmla="*/ 74962 h 91491"/>
                <a:gd name="connsiteX3" fmla="*/ 68677 w 110493"/>
                <a:gd name="connsiteY3" fmla="*/ 90945 h 91491"/>
                <a:gd name="connsiteX4" fmla="*/ 11510 w 110493"/>
                <a:gd name="connsiteY4" fmla="*/ 60523 h 91491"/>
                <a:gd name="connsiteX5" fmla="*/ 961 w 110493"/>
                <a:gd name="connsiteY5" fmla="*/ 20245 h 91491"/>
                <a:gd name="connsiteX6" fmla="*/ 40387 w 110493"/>
                <a:gd name="connsiteY6" fmla="*/ 0 h 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493" h="91491">
                  <a:moveTo>
                    <a:pt x="40387" y="0"/>
                  </a:moveTo>
                  <a:cubicBezTo>
                    <a:pt x="59247" y="11827"/>
                    <a:pt x="80292" y="21364"/>
                    <a:pt x="96222" y="36442"/>
                  </a:cubicBezTo>
                  <a:cubicBezTo>
                    <a:pt x="105439" y="45126"/>
                    <a:pt x="113963" y="68036"/>
                    <a:pt x="109062" y="74962"/>
                  </a:cubicBezTo>
                  <a:cubicBezTo>
                    <a:pt x="101869" y="85244"/>
                    <a:pt x="80984" y="93768"/>
                    <a:pt x="68677" y="90945"/>
                  </a:cubicBezTo>
                  <a:cubicBezTo>
                    <a:pt x="48165" y="86203"/>
                    <a:pt x="27387" y="74642"/>
                    <a:pt x="11510" y="60523"/>
                  </a:cubicBezTo>
                  <a:cubicBezTo>
                    <a:pt x="2453" y="52478"/>
                    <a:pt x="-2129" y="32393"/>
                    <a:pt x="961" y="20245"/>
                  </a:cubicBezTo>
                  <a:cubicBezTo>
                    <a:pt x="3039" y="12200"/>
                    <a:pt x="22432" y="8578"/>
                    <a:pt x="4038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3" name="任意多边形: 形状 122"/>
            <p:cNvSpPr/>
            <p:nvPr/>
          </p:nvSpPr>
          <p:spPr>
            <a:xfrm>
              <a:off x="9342232" y="5618876"/>
              <a:ext cx="109195" cy="88709"/>
            </a:xfrm>
            <a:custGeom>
              <a:avLst/>
              <a:gdLst>
                <a:gd name="connsiteX0" fmla="*/ 0 w 109195"/>
                <a:gd name="connsiteY0" fmla="*/ 3135 h 88709"/>
                <a:gd name="connsiteX1" fmla="*/ 104850 w 109195"/>
                <a:gd name="connsiteY1" fmla="*/ 49859 h 88709"/>
                <a:gd name="connsiteX2" fmla="*/ 79384 w 109195"/>
                <a:gd name="connsiteY2" fmla="*/ 88645 h 88709"/>
                <a:gd name="connsiteX3" fmla="*/ 0 w 109195"/>
                <a:gd name="connsiteY3" fmla="*/ 3135 h 8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195" h="88709">
                  <a:moveTo>
                    <a:pt x="0" y="3135"/>
                  </a:moveTo>
                  <a:cubicBezTo>
                    <a:pt x="50454" y="-7840"/>
                    <a:pt x="90572" y="10540"/>
                    <a:pt x="104850" y="49859"/>
                  </a:cubicBezTo>
                  <a:cubicBezTo>
                    <a:pt x="114867" y="77350"/>
                    <a:pt x="108047" y="87740"/>
                    <a:pt x="79384" y="88645"/>
                  </a:cubicBezTo>
                  <a:cubicBezTo>
                    <a:pt x="30209" y="90244"/>
                    <a:pt x="3250" y="61847"/>
                    <a:pt x="0" y="31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4" name="任意多边形: 形状 123"/>
            <p:cNvSpPr/>
            <p:nvPr/>
          </p:nvSpPr>
          <p:spPr>
            <a:xfrm>
              <a:off x="9707826" y="5504040"/>
              <a:ext cx="107568" cy="95464"/>
            </a:xfrm>
            <a:custGeom>
              <a:avLst/>
              <a:gdLst>
                <a:gd name="connsiteX0" fmla="*/ 29140 w 107568"/>
                <a:gd name="connsiteY0" fmla="*/ 15 h 95464"/>
                <a:gd name="connsiteX1" fmla="*/ 107511 w 107568"/>
                <a:gd name="connsiteY1" fmla="*/ 77853 h 95464"/>
                <a:gd name="connsiteX2" fmla="*/ 91528 w 107568"/>
                <a:gd name="connsiteY2" fmla="*/ 94902 h 95464"/>
                <a:gd name="connsiteX3" fmla="*/ 850 w 107568"/>
                <a:gd name="connsiteY3" fmla="*/ 25215 h 95464"/>
                <a:gd name="connsiteX4" fmla="*/ 29140 w 107568"/>
                <a:gd name="connsiteY4" fmla="*/ 15 h 95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568" h="95464">
                  <a:moveTo>
                    <a:pt x="29140" y="15"/>
                  </a:moveTo>
                  <a:cubicBezTo>
                    <a:pt x="68246" y="494"/>
                    <a:pt x="109323" y="40239"/>
                    <a:pt x="107511" y="77853"/>
                  </a:cubicBezTo>
                  <a:cubicBezTo>
                    <a:pt x="107191" y="84034"/>
                    <a:pt x="97762" y="94050"/>
                    <a:pt x="91528" y="94902"/>
                  </a:cubicBezTo>
                  <a:cubicBezTo>
                    <a:pt x="52103" y="100390"/>
                    <a:pt x="6976" y="64854"/>
                    <a:pt x="850" y="25215"/>
                  </a:cubicBezTo>
                  <a:cubicBezTo>
                    <a:pt x="-2400" y="4490"/>
                    <a:pt x="2980" y="-305"/>
                    <a:pt x="29140" y="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5" name="任意多边形: 形状 124"/>
            <p:cNvSpPr/>
            <p:nvPr/>
          </p:nvSpPr>
          <p:spPr>
            <a:xfrm>
              <a:off x="9632861" y="5635917"/>
              <a:ext cx="113748" cy="97512"/>
            </a:xfrm>
            <a:custGeom>
              <a:avLst/>
              <a:gdLst>
                <a:gd name="connsiteX0" fmla="*/ 25521 w 113748"/>
                <a:gd name="connsiteY0" fmla="*/ 0 h 97512"/>
                <a:gd name="connsiteX1" fmla="*/ 111884 w 113748"/>
                <a:gd name="connsiteY1" fmla="*/ 66650 h 97512"/>
                <a:gd name="connsiteX2" fmla="*/ 86577 w 113748"/>
                <a:gd name="connsiteY2" fmla="*/ 96912 h 97512"/>
                <a:gd name="connsiteX3" fmla="*/ 3038 w 113748"/>
                <a:gd name="connsiteY3" fmla="*/ 31434 h 97512"/>
                <a:gd name="connsiteX4" fmla="*/ 25521 w 113748"/>
                <a:gd name="connsiteY4" fmla="*/ 0 h 9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748" h="97512">
                  <a:moveTo>
                    <a:pt x="25521" y="0"/>
                  </a:moveTo>
                  <a:cubicBezTo>
                    <a:pt x="58020" y="1012"/>
                    <a:pt x="104532" y="37188"/>
                    <a:pt x="111884" y="66650"/>
                  </a:cubicBezTo>
                  <a:cubicBezTo>
                    <a:pt x="117052" y="87429"/>
                    <a:pt x="112363" y="100535"/>
                    <a:pt x="86577" y="96912"/>
                  </a:cubicBezTo>
                  <a:cubicBezTo>
                    <a:pt x="45766" y="91211"/>
                    <a:pt x="17689" y="70966"/>
                    <a:pt x="3038" y="31434"/>
                  </a:cubicBezTo>
                  <a:cubicBezTo>
                    <a:pt x="-6446" y="5754"/>
                    <a:pt x="7726" y="1492"/>
                    <a:pt x="2552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6" name="任意多边形: 形状 125"/>
            <p:cNvSpPr/>
            <p:nvPr/>
          </p:nvSpPr>
          <p:spPr>
            <a:xfrm>
              <a:off x="8850978" y="5915992"/>
              <a:ext cx="105537" cy="89565"/>
            </a:xfrm>
            <a:custGeom>
              <a:avLst/>
              <a:gdLst>
                <a:gd name="connsiteX0" fmla="*/ 64714 w 105537"/>
                <a:gd name="connsiteY0" fmla="*/ 89565 h 89565"/>
                <a:gd name="connsiteX1" fmla="*/ 301 w 105537"/>
                <a:gd name="connsiteY1" fmla="*/ 20304 h 89565"/>
                <a:gd name="connsiteX2" fmla="*/ 11170 w 105537"/>
                <a:gd name="connsiteY2" fmla="*/ 3682 h 89565"/>
                <a:gd name="connsiteX3" fmla="*/ 100143 w 105537"/>
                <a:gd name="connsiteY3" fmla="*/ 43480 h 89565"/>
                <a:gd name="connsiteX4" fmla="*/ 64714 w 105537"/>
                <a:gd name="connsiteY4" fmla="*/ 89565 h 89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37" h="89565">
                  <a:moveTo>
                    <a:pt x="64714" y="89565"/>
                  </a:moveTo>
                  <a:cubicBezTo>
                    <a:pt x="28964" y="89725"/>
                    <a:pt x="-3482" y="55414"/>
                    <a:pt x="301" y="20304"/>
                  </a:cubicBezTo>
                  <a:cubicBezTo>
                    <a:pt x="940" y="14284"/>
                    <a:pt x="5949" y="5919"/>
                    <a:pt x="11170" y="3682"/>
                  </a:cubicBezTo>
                  <a:cubicBezTo>
                    <a:pt x="40472" y="-9052"/>
                    <a:pt x="88209" y="12952"/>
                    <a:pt x="100143" y="43480"/>
                  </a:cubicBezTo>
                  <a:cubicBezTo>
                    <a:pt x="113090" y="76672"/>
                    <a:pt x="103286" y="89405"/>
                    <a:pt x="64714" y="8956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7" name="任意多边形: 形状 126"/>
            <p:cNvSpPr/>
            <p:nvPr/>
          </p:nvSpPr>
          <p:spPr>
            <a:xfrm>
              <a:off x="11345994" y="6552025"/>
              <a:ext cx="127289" cy="102298"/>
            </a:xfrm>
            <a:custGeom>
              <a:avLst/>
              <a:gdLst>
                <a:gd name="connsiteX0" fmla="*/ 127290 w 127289"/>
                <a:gd name="connsiteY0" fmla="*/ 101973 h 102298"/>
                <a:gd name="connsiteX1" fmla="*/ 329 w 127289"/>
                <a:gd name="connsiteY1" fmla="*/ 0 h 102298"/>
                <a:gd name="connsiteX2" fmla="*/ 127290 w 127289"/>
                <a:gd name="connsiteY2" fmla="*/ 101973 h 10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289" h="102298">
                  <a:moveTo>
                    <a:pt x="127290" y="101973"/>
                  </a:moveTo>
                  <a:cubicBezTo>
                    <a:pt x="60053" y="106928"/>
                    <a:pt x="-5212" y="54450"/>
                    <a:pt x="329" y="0"/>
                  </a:cubicBezTo>
                  <a:cubicBezTo>
                    <a:pt x="59627" y="852"/>
                    <a:pt x="100438" y="33618"/>
                    <a:pt x="127290" y="1019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8" name="任意多边形: 形状 127"/>
            <p:cNvSpPr/>
            <p:nvPr/>
          </p:nvSpPr>
          <p:spPr>
            <a:xfrm>
              <a:off x="9843130" y="5523160"/>
              <a:ext cx="112819" cy="96560"/>
            </a:xfrm>
            <a:custGeom>
              <a:avLst/>
              <a:gdLst>
                <a:gd name="connsiteX0" fmla="*/ 27509 w 112819"/>
                <a:gd name="connsiteY0" fmla="*/ 181 h 96560"/>
                <a:gd name="connsiteX1" fmla="*/ 111528 w 112819"/>
                <a:gd name="connsiteY1" fmla="*/ 70614 h 96560"/>
                <a:gd name="connsiteX2" fmla="*/ 91283 w 112819"/>
                <a:gd name="connsiteY2" fmla="*/ 96560 h 96560"/>
                <a:gd name="connsiteX3" fmla="*/ 871 w 112819"/>
                <a:gd name="connsiteY3" fmla="*/ 23836 h 96560"/>
                <a:gd name="connsiteX4" fmla="*/ 27509 w 112819"/>
                <a:gd name="connsiteY4" fmla="*/ 181 h 96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19" h="96560">
                  <a:moveTo>
                    <a:pt x="27509" y="181"/>
                  </a:moveTo>
                  <a:cubicBezTo>
                    <a:pt x="69705" y="1140"/>
                    <a:pt x="102311" y="29377"/>
                    <a:pt x="111528" y="70614"/>
                  </a:cubicBezTo>
                  <a:cubicBezTo>
                    <a:pt x="115737" y="89474"/>
                    <a:pt x="109823" y="96614"/>
                    <a:pt x="91283" y="96560"/>
                  </a:cubicBezTo>
                  <a:cubicBezTo>
                    <a:pt x="59316" y="96400"/>
                    <a:pt x="6891" y="54471"/>
                    <a:pt x="871" y="23836"/>
                  </a:cubicBezTo>
                  <a:cubicBezTo>
                    <a:pt x="-3765" y="607"/>
                    <a:pt x="10833" y="-671"/>
                    <a:pt x="27509" y="1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29" name="任意多边形: 形状 128"/>
            <p:cNvSpPr/>
            <p:nvPr/>
          </p:nvSpPr>
          <p:spPr>
            <a:xfrm>
              <a:off x="8751792" y="6081739"/>
              <a:ext cx="106616" cy="88510"/>
            </a:xfrm>
            <a:custGeom>
              <a:avLst/>
              <a:gdLst>
                <a:gd name="connsiteX0" fmla="*/ 36567 w 106616"/>
                <a:gd name="connsiteY0" fmla="*/ 5 h 88510"/>
                <a:gd name="connsiteX1" fmla="*/ 106414 w 106616"/>
                <a:gd name="connsiteY1" fmla="*/ 53282 h 88510"/>
                <a:gd name="connsiteX2" fmla="*/ 93254 w 106616"/>
                <a:gd name="connsiteY2" fmla="*/ 83118 h 88510"/>
                <a:gd name="connsiteX3" fmla="*/ 7371 w 106616"/>
                <a:gd name="connsiteY3" fmla="*/ 47901 h 88510"/>
                <a:gd name="connsiteX4" fmla="*/ 36567 w 106616"/>
                <a:gd name="connsiteY4" fmla="*/ 5 h 8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16" h="88510">
                  <a:moveTo>
                    <a:pt x="36567" y="5"/>
                  </a:moveTo>
                  <a:cubicBezTo>
                    <a:pt x="70398" y="-368"/>
                    <a:pt x="101459" y="21529"/>
                    <a:pt x="106414" y="53282"/>
                  </a:cubicBezTo>
                  <a:cubicBezTo>
                    <a:pt x="107905" y="62659"/>
                    <a:pt x="100926" y="79388"/>
                    <a:pt x="93254" y="83118"/>
                  </a:cubicBezTo>
                  <a:cubicBezTo>
                    <a:pt x="61980" y="98142"/>
                    <a:pt x="22075" y="80294"/>
                    <a:pt x="7371" y="47901"/>
                  </a:cubicBezTo>
                  <a:cubicBezTo>
                    <a:pt x="-8026" y="13963"/>
                    <a:pt x="232" y="431"/>
                    <a:pt x="36567" y="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0" name="任意多边形: 形状 129"/>
            <p:cNvSpPr/>
            <p:nvPr/>
          </p:nvSpPr>
          <p:spPr>
            <a:xfrm>
              <a:off x="10843968" y="6093230"/>
              <a:ext cx="119022" cy="102594"/>
            </a:xfrm>
            <a:custGeom>
              <a:avLst/>
              <a:gdLst>
                <a:gd name="connsiteX0" fmla="*/ 0 w 119022"/>
                <a:gd name="connsiteY0" fmla="*/ 1460 h 102594"/>
                <a:gd name="connsiteX1" fmla="*/ 119022 w 119022"/>
                <a:gd name="connsiteY1" fmla="*/ 100450 h 102594"/>
                <a:gd name="connsiteX2" fmla="*/ 0 w 119022"/>
                <a:gd name="connsiteY2" fmla="*/ 1460 h 1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22" h="102593">
                  <a:moveTo>
                    <a:pt x="0" y="1460"/>
                  </a:moveTo>
                  <a:cubicBezTo>
                    <a:pt x="49601" y="-9941"/>
                    <a:pt x="118703" y="47545"/>
                    <a:pt x="119022" y="100450"/>
                  </a:cubicBezTo>
                  <a:cubicBezTo>
                    <a:pt x="68089" y="112597"/>
                    <a:pt x="16037" y="72266"/>
                    <a:pt x="0" y="14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1" name="任意多边形: 形状 130"/>
            <p:cNvSpPr/>
            <p:nvPr/>
          </p:nvSpPr>
          <p:spPr>
            <a:xfrm>
              <a:off x="10314437" y="5730909"/>
              <a:ext cx="112793" cy="100499"/>
            </a:xfrm>
            <a:custGeom>
              <a:avLst/>
              <a:gdLst>
                <a:gd name="connsiteX0" fmla="*/ 112794 w 112793"/>
                <a:gd name="connsiteY0" fmla="*/ 100110 h 100499"/>
                <a:gd name="connsiteX1" fmla="*/ 1550 w 112793"/>
                <a:gd name="connsiteY1" fmla="*/ 25042 h 100499"/>
                <a:gd name="connsiteX2" fmla="*/ 19292 w 112793"/>
                <a:gd name="connsiteY2" fmla="*/ 2 h 100499"/>
                <a:gd name="connsiteX3" fmla="*/ 112794 w 112793"/>
                <a:gd name="connsiteY3" fmla="*/ 100110 h 10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791" h="100499">
                  <a:moveTo>
                    <a:pt x="112794" y="100110"/>
                  </a:moveTo>
                  <a:cubicBezTo>
                    <a:pt x="59782" y="104426"/>
                    <a:pt x="14230" y="72406"/>
                    <a:pt x="1550" y="25042"/>
                  </a:cubicBezTo>
                  <a:cubicBezTo>
                    <a:pt x="-2925" y="8260"/>
                    <a:pt x="2083" y="108"/>
                    <a:pt x="19292" y="2"/>
                  </a:cubicBezTo>
                  <a:cubicBezTo>
                    <a:pt x="60209" y="-371"/>
                    <a:pt x="112794" y="55091"/>
                    <a:pt x="112794" y="10011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2" name="任意多边形: 形状 131"/>
            <p:cNvSpPr/>
            <p:nvPr/>
          </p:nvSpPr>
          <p:spPr>
            <a:xfrm>
              <a:off x="9979909" y="5539655"/>
              <a:ext cx="112578" cy="97528"/>
            </a:xfrm>
            <a:custGeom>
              <a:avLst/>
              <a:gdLst>
                <a:gd name="connsiteX0" fmla="*/ 112579 w 112578"/>
                <a:gd name="connsiteY0" fmla="*/ 96315 h 97528"/>
                <a:gd name="connsiteX1" fmla="*/ 802 w 112578"/>
                <a:gd name="connsiteY1" fmla="*/ 23112 h 97528"/>
                <a:gd name="connsiteX2" fmla="*/ 20941 w 112578"/>
                <a:gd name="connsiteY2" fmla="*/ 43 h 97528"/>
                <a:gd name="connsiteX3" fmla="*/ 112579 w 112578"/>
                <a:gd name="connsiteY3" fmla="*/ 96315 h 9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76" h="97528">
                  <a:moveTo>
                    <a:pt x="112579" y="96315"/>
                  </a:moveTo>
                  <a:cubicBezTo>
                    <a:pt x="59834" y="104467"/>
                    <a:pt x="9700" y="70582"/>
                    <a:pt x="802" y="23112"/>
                  </a:cubicBezTo>
                  <a:cubicBezTo>
                    <a:pt x="-2448" y="5903"/>
                    <a:pt x="4159" y="-597"/>
                    <a:pt x="20941" y="43"/>
                  </a:cubicBezTo>
                  <a:cubicBezTo>
                    <a:pt x="65002" y="1748"/>
                    <a:pt x="110607" y="48472"/>
                    <a:pt x="112579" y="963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3" name="任意多边形: 形状 132"/>
            <p:cNvSpPr/>
            <p:nvPr/>
          </p:nvSpPr>
          <p:spPr>
            <a:xfrm>
              <a:off x="10445361" y="5760736"/>
              <a:ext cx="113183" cy="103536"/>
            </a:xfrm>
            <a:custGeom>
              <a:avLst/>
              <a:gdLst>
                <a:gd name="connsiteX0" fmla="*/ 38 w 113183"/>
                <a:gd name="connsiteY0" fmla="*/ 10 h 103536"/>
                <a:gd name="connsiteX1" fmla="*/ 110749 w 113183"/>
                <a:gd name="connsiteY1" fmla="*/ 76037 h 103536"/>
                <a:gd name="connsiteX2" fmla="*/ 93274 w 113183"/>
                <a:gd name="connsiteY2" fmla="*/ 103528 h 103536"/>
                <a:gd name="connsiteX3" fmla="*/ 38 w 113183"/>
                <a:gd name="connsiteY3" fmla="*/ 10 h 103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183" h="103536">
                  <a:moveTo>
                    <a:pt x="38" y="10"/>
                  </a:moveTo>
                  <a:cubicBezTo>
                    <a:pt x="46230" y="-683"/>
                    <a:pt x="98761" y="36079"/>
                    <a:pt x="110749" y="76037"/>
                  </a:cubicBezTo>
                  <a:cubicBezTo>
                    <a:pt x="115437" y="91541"/>
                    <a:pt x="115171" y="103901"/>
                    <a:pt x="93274" y="103528"/>
                  </a:cubicBezTo>
                  <a:cubicBezTo>
                    <a:pt x="51131" y="102782"/>
                    <a:pt x="-1614" y="45775"/>
                    <a:pt x="38" y="1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4" name="任意多边形: 形状 133"/>
            <p:cNvSpPr/>
            <p:nvPr/>
          </p:nvSpPr>
          <p:spPr>
            <a:xfrm>
              <a:off x="9104916" y="5755365"/>
              <a:ext cx="105767" cy="94936"/>
            </a:xfrm>
            <a:custGeom>
              <a:avLst/>
              <a:gdLst>
                <a:gd name="connsiteX0" fmla="*/ 34063 w 105767"/>
                <a:gd name="connsiteY0" fmla="*/ 0 h 94936"/>
                <a:gd name="connsiteX1" fmla="*/ 105508 w 105767"/>
                <a:gd name="connsiteY1" fmla="*/ 65585 h 94936"/>
                <a:gd name="connsiteX2" fmla="*/ 75353 w 105767"/>
                <a:gd name="connsiteY2" fmla="*/ 94834 h 94936"/>
                <a:gd name="connsiteX3" fmla="*/ 231 w 105767"/>
                <a:gd name="connsiteY3" fmla="*/ 21578 h 94936"/>
                <a:gd name="connsiteX4" fmla="*/ 34063 w 105767"/>
                <a:gd name="connsiteY4" fmla="*/ 0 h 9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67" h="94936">
                  <a:moveTo>
                    <a:pt x="34063" y="0"/>
                  </a:moveTo>
                  <a:cubicBezTo>
                    <a:pt x="70185" y="6234"/>
                    <a:pt x="101778" y="33246"/>
                    <a:pt x="105508" y="65585"/>
                  </a:cubicBezTo>
                  <a:cubicBezTo>
                    <a:pt x="107959" y="87056"/>
                    <a:pt x="92668" y="93662"/>
                    <a:pt x="75353" y="94834"/>
                  </a:cubicBezTo>
                  <a:cubicBezTo>
                    <a:pt x="39816" y="97232"/>
                    <a:pt x="-3551" y="56954"/>
                    <a:pt x="231" y="21578"/>
                  </a:cubicBezTo>
                  <a:cubicBezTo>
                    <a:pt x="1137" y="13266"/>
                    <a:pt x="22235" y="7139"/>
                    <a:pt x="340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5" name="任意多边形: 形状 134"/>
            <p:cNvSpPr/>
            <p:nvPr/>
          </p:nvSpPr>
          <p:spPr>
            <a:xfrm>
              <a:off x="9778150" y="5375368"/>
              <a:ext cx="106095" cy="94938"/>
            </a:xfrm>
            <a:custGeom>
              <a:avLst/>
              <a:gdLst>
                <a:gd name="connsiteX0" fmla="*/ 0 w 106095"/>
                <a:gd name="connsiteY0" fmla="*/ 12222 h 94938"/>
                <a:gd name="connsiteX1" fmla="*/ 20192 w 106095"/>
                <a:gd name="connsiteY1" fmla="*/ 287 h 94938"/>
                <a:gd name="connsiteX2" fmla="*/ 106076 w 106095"/>
                <a:gd name="connsiteY2" fmla="*/ 71893 h 94938"/>
                <a:gd name="connsiteX3" fmla="*/ 94301 w 106095"/>
                <a:gd name="connsiteY3" fmla="*/ 93097 h 94938"/>
                <a:gd name="connsiteX4" fmla="*/ 0 w 106095"/>
                <a:gd name="connsiteY4" fmla="*/ 12222 h 9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95" h="94938">
                  <a:moveTo>
                    <a:pt x="0" y="12222"/>
                  </a:moveTo>
                  <a:cubicBezTo>
                    <a:pt x="4209" y="9611"/>
                    <a:pt x="11774" y="1246"/>
                    <a:pt x="20192" y="287"/>
                  </a:cubicBezTo>
                  <a:cubicBezTo>
                    <a:pt x="56421" y="-3762"/>
                    <a:pt x="103785" y="35717"/>
                    <a:pt x="106076" y="71893"/>
                  </a:cubicBezTo>
                  <a:cubicBezTo>
                    <a:pt x="106502" y="78925"/>
                    <a:pt x="100056" y="91339"/>
                    <a:pt x="94301" y="93097"/>
                  </a:cubicBezTo>
                  <a:cubicBezTo>
                    <a:pt x="57220" y="104498"/>
                    <a:pt x="1865" y="61184"/>
                    <a:pt x="0" y="122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6" name="任意多边形: 形状 135"/>
            <p:cNvSpPr/>
            <p:nvPr/>
          </p:nvSpPr>
          <p:spPr>
            <a:xfrm>
              <a:off x="8701656" y="6742850"/>
              <a:ext cx="110087" cy="80562"/>
            </a:xfrm>
            <a:custGeom>
              <a:avLst/>
              <a:gdLst>
                <a:gd name="connsiteX0" fmla="*/ 70932 w 110087"/>
                <a:gd name="connsiteY0" fmla="*/ 80465 h 80562"/>
                <a:gd name="connsiteX1" fmla="*/ 393 w 110087"/>
                <a:gd name="connsiteY1" fmla="*/ 33315 h 80562"/>
                <a:gd name="connsiteX2" fmla="*/ 9716 w 110087"/>
                <a:gd name="connsiteY2" fmla="*/ 6782 h 80562"/>
                <a:gd name="connsiteX3" fmla="*/ 109718 w 110087"/>
                <a:gd name="connsiteY3" fmla="*/ 52921 h 80562"/>
                <a:gd name="connsiteX4" fmla="*/ 70932 w 110087"/>
                <a:gd name="connsiteY4" fmla="*/ 80465 h 8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087" h="80562">
                  <a:moveTo>
                    <a:pt x="70932" y="80465"/>
                  </a:moveTo>
                  <a:cubicBezTo>
                    <a:pt x="38593" y="82170"/>
                    <a:pt x="6786" y="61285"/>
                    <a:pt x="393" y="33315"/>
                  </a:cubicBezTo>
                  <a:cubicBezTo>
                    <a:pt x="-1419" y="25323"/>
                    <a:pt x="3269" y="10831"/>
                    <a:pt x="9716" y="6782"/>
                  </a:cubicBezTo>
                  <a:cubicBezTo>
                    <a:pt x="42109" y="-13730"/>
                    <a:pt x="105403" y="15360"/>
                    <a:pt x="109718" y="52921"/>
                  </a:cubicBezTo>
                  <a:cubicBezTo>
                    <a:pt x="113554" y="85953"/>
                    <a:pt x="86649" y="78707"/>
                    <a:pt x="70932" y="8046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7" name="任意多边形: 形状 136"/>
            <p:cNvSpPr/>
            <p:nvPr/>
          </p:nvSpPr>
          <p:spPr>
            <a:xfrm>
              <a:off x="11049780" y="6259770"/>
              <a:ext cx="118649" cy="98103"/>
            </a:xfrm>
            <a:custGeom>
              <a:avLst/>
              <a:gdLst>
                <a:gd name="connsiteX0" fmla="*/ 0 w 118649"/>
                <a:gd name="connsiteY0" fmla="*/ 773 h 98103"/>
                <a:gd name="connsiteX1" fmla="*/ 118649 w 118649"/>
                <a:gd name="connsiteY1" fmla="*/ 97153 h 98103"/>
                <a:gd name="connsiteX2" fmla="*/ 0 w 118649"/>
                <a:gd name="connsiteY2" fmla="*/ 773 h 9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649" h="98103">
                  <a:moveTo>
                    <a:pt x="0" y="773"/>
                  </a:moveTo>
                  <a:cubicBezTo>
                    <a:pt x="56581" y="-5940"/>
                    <a:pt x="102613" y="31461"/>
                    <a:pt x="118649" y="97153"/>
                  </a:cubicBezTo>
                  <a:cubicBezTo>
                    <a:pt x="61483" y="105357"/>
                    <a:pt x="4848" y="59379"/>
                    <a:pt x="0" y="7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8" name="任意多边形: 形状 137"/>
            <p:cNvSpPr/>
            <p:nvPr/>
          </p:nvSpPr>
          <p:spPr>
            <a:xfrm>
              <a:off x="10643479" y="5925402"/>
              <a:ext cx="112420" cy="99687"/>
            </a:xfrm>
            <a:custGeom>
              <a:avLst/>
              <a:gdLst>
                <a:gd name="connsiteX0" fmla="*/ 112369 w 112420"/>
                <a:gd name="connsiteY0" fmla="*/ 99228 h 99687"/>
                <a:gd name="connsiteX1" fmla="*/ 59 w 112420"/>
                <a:gd name="connsiteY1" fmla="*/ 20644 h 99687"/>
                <a:gd name="connsiteX2" fmla="*/ 14444 w 112420"/>
                <a:gd name="connsiteY2" fmla="*/ 132 h 99687"/>
                <a:gd name="connsiteX3" fmla="*/ 112369 w 112420"/>
                <a:gd name="connsiteY3" fmla="*/ 99228 h 9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19" h="99687">
                  <a:moveTo>
                    <a:pt x="112369" y="99228"/>
                  </a:moveTo>
                  <a:cubicBezTo>
                    <a:pt x="66070" y="104503"/>
                    <a:pt x="6026" y="63479"/>
                    <a:pt x="59" y="20644"/>
                  </a:cubicBezTo>
                  <a:cubicBezTo>
                    <a:pt x="-846" y="14304"/>
                    <a:pt x="8850" y="558"/>
                    <a:pt x="14444" y="132"/>
                  </a:cubicBezTo>
                  <a:cubicBezTo>
                    <a:pt x="56800" y="-3171"/>
                    <a:pt x="114393" y="56287"/>
                    <a:pt x="112369" y="992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39" name="任意多边形: 形状 138"/>
            <p:cNvSpPr/>
            <p:nvPr/>
          </p:nvSpPr>
          <p:spPr>
            <a:xfrm>
              <a:off x="8941941" y="5755640"/>
              <a:ext cx="106972" cy="85357"/>
            </a:xfrm>
            <a:custGeom>
              <a:avLst/>
              <a:gdLst>
                <a:gd name="connsiteX0" fmla="*/ 74499 w 106972"/>
                <a:gd name="connsiteY0" fmla="*/ 85236 h 85357"/>
                <a:gd name="connsiteX1" fmla="*/ 2627 w 106972"/>
                <a:gd name="connsiteY1" fmla="*/ 38352 h 85357"/>
                <a:gd name="connsiteX2" fmla="*/ 26869 w 106972"/>
                <a:gd name="connsiteY2" fmla="*/ 471 h 85357"/>
                <a:gd name="connsiteX3" fmla="*/ 106412 w 106972"/>
                <a:gd name="connsiteY3" fmla="*/ 61048 h 85357"/>
                <a:gd name="connsiteX4" fmla="*/ 74499 w 106972"/>
                <a:gd name="connsiteY4" fmla="*/ 85236 h 8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970" h="85357">
                  <a:moveTo>
                    <a:pt x="74499" y="85236"/>
                  </a:moveTo>
                  <a:cubicBezTo>
                    <a:pt x="36671" y="83851"/>
                    <a:pt x="12377" y="67654"/>
                    <a:pt x="2627" y="38352"/>
                  </a:cubicBezTo>
                  <a:cubicBezTo>
                    <a:pt x="-5151" y="15123"/>
                    <a:pt x="4758" y="3721"/>
                    <a:pt x="26869" y="471"/>
                  </a:cubicBezTo>
                  <a:cubicBezTo>
                    <a:pt x="59474" y="-4323"/>
                    <a:pt x="101936" y="28282"/>
                    <a:pt x="106412" y="61048"/>
                  </a:cubicBezTo>
                  <a:cubicBezTo>
                    <a:pt x="109129" y="81187"/>
                    <a:pt x="102522" y="86248"/>
                    <a:pt x="74499" y="852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0" name="任意多边形: 形状 139"/>
            <p:cNvSpPr/>
            <p:nvPr/>
          </p:nvSpPr>
          <p:spPr>
            <a:xfrm>
              <a:off x="9421386" y="5475658"/>
              <a:ext cx="106298" cy="90934"/>
            </a:xfrm>
            <a:custGeom>
              <a:avLst/>
              <a:gdLst>
                <a:gd name="connsiteX0" fmla="*/ 14881 w 106298"/>
                <a:gd name="connsiteY0" fmla="*/ 0 h 90934"/>
                <a:gd name="connsiteX1" fmla="*/ 106252 w 106298"/>
                <a:gd name="connsiteY1" fmla="*/ 64999 h 90934"/>
                <a:gd name="connsiteX2" fmla="*/ 91868 w 106298"/>
                <a:gd name="connsiteY2" fmla="*/ 89613 h 90934"/>
                <a:gd name="connsiteX3" fmla="*/ 17 w 106298"/>
                <a:gd name="connsiteY3" fmla="*/ 16090 h 90934"/>
                <a:gd name="connsiteX4" fmla="*/ 14881 w 106298"/>
                <a:gd name="connsiteY4" fmla="*/ 0 h 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98" h="90934">
                  <a:moveTo>
                    <a:pt x="14881" y="0"/>
                  </a:moveTo>
                  <a:cubicBezTo>
                    <a:pt x="70237" y="1971"/>
                    <a:pt x="102523" y="26266"/>
                    <a:pt x="106252" y="64999"/>
                  </a:cubicBezTo>
                  <a:cubicBezTo>
                    <a:pt x="106998" y="72990"/>
                    <a:pt x="98634" y="87855"/>
                    <a:pt x="91868" y="89613"/>
                  </a:cubicBezTo>
                  <a:cubicBezTo>
                    <a:pt x="54360" y="99203"/>
                    <a:pt x="-1102" y="54769"/>
                    <a:pt x="17" y="16090"/>
                  </a:cubicBezTo>
                  <a:cubicBezTo>
                    <a:pt x="230" y="9057"/>
                    <a:pt x="12590" y="2344"/>
                    <a:pt x="1488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1" name="任意多边形: 形状 140"/>
            <p:cNvSpPr/>
            <p:nvPr/>
          </p:nvSpPr>
          <p:spPr>
            <a:xfrm>
              <a:off x="10238586" y="5587741"/>
              <a:ext cx="111393" cy="99914"/>
            </a:xfrm>
            <a:custGeom>
              <a:avLst/>
              <a:gdLst>
                <a:gd name="connsiteX0" fmla="*/ 111393 w 111393"/>
                <a:gd name="connsiteY0" fmla="*/ 99376 h 99914"/>
                <a:gd name="connsiteX1" fmla="*/ 789 w 111393"/>
                <a:gd name="connsiteY1" fmla="*/ 23508 h 99914"/>
                <a:gd name="connsiteX2" fmla="*/ 24550 w 111393"/>
                <a:gd name="connsiteY2" fmla="*/ 226 h 99914"/>
                <a:gd name="connsiteX3" fmla="*/ 111393 w 111393"/>
                <a:gd name="connsiteY3" fmla="*/ 99376 h 9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393" h="99914">
                  <a:moveTo>
                    <a:pt x="111393" y="99376"/>
                  </a:moveTo>
                  <a:cubicBezTo>
                    <a:pt x="67066" y="105130"/>
                    <a:pt x="8567" y="63839"/>
                    <a:pt x="789" y="23508"/>
                  </a:cubicBezTo>
                  <a:cubicBezTo>
                    <a:pt x="-3154" y="3050"/>
                    <a:pt x="8141" y="-1106"/>
                    <a:pt x="24550" y="226"/>
                  </a:cubicBezTo>
                  <a:cubicBezTo>
                    <a:pt x="64349" y="3476"/>
                    <a:pt x="111606" y="56487"/>
                    <a:pt x="111393" y="993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2" name="任意多边形: 形状 141"/>
            <p:cNvSpPr/>
            <p:nvPr/>
          </p:nvSpPr>
          <p:spPr>
            <a:xfrm>
              <a:off x="9035158" y="5606784"/>
              <a:ext cx="105488" cy="87948"/>
            </a:xfrm>
            <a:custGeom>
              <a:avLst/>
              <a:gdLst>
                <a:gd name="connsiteX0" fmla="*/ 26514 w 105488"/>
                <a:gd name="connsiteY0" fmla="*/ 1109 h 87948"/>
                <a:gd name="connsiteX1" fmla="*/ 103127 w 105488"/>
                <a:gd name="connsiteY1" fmla="*/ 51563 h 87948"/>
                <a:gd name="connsiteX2" fmla="*/ 77980 w 105488"/>
                <a:gd name="connsiteY2" fmla="*/ 87791 h 87948"/>
                <a:gd name="connsiteX3" fmla="*/ 2646 w 105488"/>
                <a:gd name="connsiteY3" fmla="*/ 34674 h 87948"/>
                <a:gd name="connsiteX4" fmla="*/ 26514 w 105488"/>
                <a:gd name="connsiteY4" fmla="*/ 1109 h 87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88" h="87948">
                  <a:moveTo>
                    <a:pt x="26514" y="1109"/>
                  </a:moveTo>
                  <a:cubicBezTo>
                    <a:pt x="65726" y="2014"/>
                    <a:pt x="93910" y="21621"/>
                    <a:pt x="103127" y="51563"/>
                  </a:cubicBezTo>
                  <a:cubicBezTo>
                    <a:pt x="110213" y="74685"/>
                    <a:pt x="101209" y="86033"/>
                    <a:pt x="77980" y="87791"/>
                  </a:cubicBezTo>
                  <a:cubicBezTo>
                    <a:pt x="46760" y="90189"/>
                    <a:pt x="10584" y="64829"/>
                    <a:pt x="2646" y="34674"/>
                  </a:cubicBezTo>
                  <a:cubicBezTo>
                    <a:pt x="-3428" y="11764"/>
                    <a:pt x="-444" y="-4485"/>
                    <a:pt x="26514" y="1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3" name="任意多边形: 形状 142"/>
            <p:cNvSpPr/>
            <p:nvPr/>
          </p:nvSpPr>
          <p:spPr>
            <a:xfrm>
              <a:off x="10565433" y="5789571"/>
              <a:ext cx="113854" cy="95579"/>
            </a:xfrm>
            <a:custGeom>
              <a:avLst/>
              <a:gdLst>
                <a:gd name="connsiteX0" fmla="*/ 113854 w 113854"/>
                <a:gd name="connsiteY0" fmla="*/ 90463 h 95579"/>
                <a:gd name="connsiteX1" fmla="*/ 0 w 113854"/>
                <a:gd name="connsiteY1" fmla="*/ 2129 h 95579"/>
                <a:gd name="connsiteX2" fmla="*/ 113854 w 113854"/>
                <a:gd name="connsiteY2" fmla="*/ 90463 h 9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854" h="95579">
                  <a:moveTo>
                    <a:pt x="113854" y="90463"/>
                  </a:moveTo>
                  <a:cubicBezTo>
                    <a:pt x="65851" y="112360"/>
                    <a:pt x="533" y="60415"/>
                    <a:pt x="0" y="2129"/>
                  </a:cubicBezTo>
                  <a:cubicBezTo>
                    <a:pt x="50827" y="-7354"/>
                    <a:pt x="78158" y="13584"/>
                    <a:pt x="113854" y="9046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4" name="任意多边形: 形状 143"/>
            <p:cNvSpPr/>
            <p:nvPr/>
          </p:nvSpPr>
          <p:spPr>
            <a:xfrm>
              <a:off x="8682331" y="5922550"/>
              <a:ext cx="106956" cy="82313"/>
            </a:xfrm>
            <a:custGeom>
              <a:avLst/>
              <a:gdLst>
                <a:gd name="connsiteX0" fmla="*/ 88659 w 106956"/>
                <a:gd name="connsiteY0" fmla="*/ 82314 h 82313"/>
                <a:gd name="connsiteX1" fmla="*/ 4 w 106956"/>
                <a:gd name="connsiteY1" fmla="*/ 24348 h 82313"/>
                <a:gd name="connsiteX2" fmla="*/ 33143 w 106956"/>
                <a:gd name="connsiteY2" fmla="*/ 0 h 82313"/>
                <a:gd name="connsiteX3" fmla="*/ 106720 w 106956"/>
                <a:gd name="connsiteY3" fmla="*/ 62708 h 82313"/>
                <a:gd name="connsiteX4" fmla="*/ 88659 w 106956"/>
                <a:gd name="connsiteY4" fmla="*/ 82314 h 82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956" h="82313">
                  <a:moveTo>
                    <a:pt x="88659" y="82314"/>
                  </a:moveTo>
                  <a:cubicBezTo>
                    <a:pt x="31758" y="81515"/>
                    <a:pt x="431" y="57433"/>
                    <a:pt x="4" y="24348"/>
                  </a:cubicBezTo>
                  <a:cubicBezTo>
                    <a:pt x="-315" y="426"/>
                    <a:pt x="16520" y="0"/>
                    <a:pt x="33143" y="0"/>
                  </a:cubicBezTo>
                  <a:cubicBezTo>
                    <a:pt x="69372" y="53"/>
                    <a:pt x="110449" y="33458"/>
                    <a:pt x="106720" y="62708"/>
                  </a:cubicBezTo>
                  <a:cubicBezTo>
                    <a:pt x="105494" y="72191"/>
                    <a:pt x="90896" y="80023"/>
                    <a:pt x="88659" y="823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5" name="任意多边形: 形状 144"/>
            <p:cNvSpPr/>
            <p:nvPr/>
          </p:nvSpPr>
          <p:spPr>
            <a:xfrm>
              <a:off x="11253567" y="6422987"/>
              <a:ext cx="124137" cy="101805"/>
            </a:xfrm>
            <a:custGeom>
              <a:avLst/>
              <a:gdLst>
                <a:gd name="connsiteX0" fmla="*/ 0 w 124137"/>
                <a:gd name="connsiteY0" fmla="*/ 0 h 101805"/>
                <a:gd name="connsiteX1" fmla="*/ 124137 w 124137"/>
                <a:gd name="connsiteY1" fmla="*/ 100748 h 101805"/>
                <a:gd name="connsiteX2" fmla="*/ 0 w 124137"/>
                <a:gd name="connsiteY2" fmla="*/ 0 h 101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137" h="101805">
                  <a:moveTo>
                    <a:pt x="0" y="0"/>
                  </a:moveTo>
                  <a:cubicBezTo>
                    <a:pt x="62975" y="1385"/>
                    <a:pt x="115613" y="44966"/>
                    <a:pt x="124137" y="100748"/>
                  </a:cubicBezTo>
                  <a:cubicBezTo>
                    <a:pt x="78318" y="110391"/>
                    <a:pt x="5168" y="5226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6" name="任意多边形: 形状 145"/>
            <p:cNvSpPr/>
            <p:nvPr/>
          </p:nvSpPr>
          <p:spPr>
            <a:xfrm>
              <a:off x="8623817" y="6588134"/>
              <a:ext cx="106838" cy="82007"/>
            </a:xfrm>
            <a:custGeom>
              <a:avLst/>
              <a:gdLst>
                <a:gd name="connsiteX0" fmla="*/ 70986 w 106838"/>
                <a:gd name="connsiteY0" fmla="*/ 82008 h 82007"/>
                <a:gd name="connsiteX1" fmla="*/ 28897 w 106838"/>
                <a:gd name="connsiteY1" fmla="*/ 66930 h 82007"/>
                <a:gd name="connsiteX2" fmla="*/ 3697 w 106838"/>
                <a:gd name="connsiteY2" fmla="*/ 11415 h 82007"/>
                <a:gd name="connsiteX3" fmla="*/ 53724 w 106838"/>
                <a:gd name="connsiteY3" fmla="*/ 120 h 82007"/>
                <a:gd name="connsiteX4" fmla="*/ 77273 w 106838"/>
                <a:gd name="connsiteY4" fmla="*/ 8112 h 82007"/>
                <a:gd name="connsiteX5" fmla="*/ 106789 w 106838"/>
                <a:gd name="connsiteY5" fmla="*/ 55955 h 82007"/>
                <a:gd name="connsiteX6" fmla="*/ 70986 w 106838"/>
                <a:gd name="connsiteY6" fmla="*/ 82008 h 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838" h="82007">
                  <a:moveTo>
                    <a:pt x="70986" y="82008"/>
                  </a:moveTo>
                  <a:cubicBezTo>
                    <a:pt x="52179" y="75508"/>
                    <a:pt x="39126" y="73430"/>
                    <a:pt x="28897" y="66930"/>
                  </a:cubicBezTo>
                  <a:cubicBezTo>
                    <a:pt x="8758" y="54197"/>
                    <a:pt x="-7598" y="33472"/>
                    <a:pt x="3697" y="11415"/>
                  </a:cubicBezTo>
                  <a:cubicBezTo>
                    <a:pt x="8758" y="1505"/>
                    <a:pt x="36196" y="1878"/>
                    <a:pt x="53724" y="120"/>
                  </a:cubicBezTo>
                  <a:cubicBezTo>
                    <a:pt x="61449" y="-679"/>
                    <a:pt x="72638" y="2571"/>
                    <a:pt x="77273" y="8112"/>
                  </a:cubicBezTo>
                  <a:cubicBezTo>
                    <a:pt x="89367" y="22656"/>
                    <a:pt x="102846" y="38533"/>
                    <a:pt x="106789" y="55955"/>
                  </a:cubicBezTo>
                  <a:cubicBezTo>
                    <a:pt x="108121" y="61869"/>
                    <a:pt x="82654" y="73856"/>
                    <a:pt x="70986" y="820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7" name="任意多边形: 形状 146"/>
            <p:cNvSpPr/>
            <p:nvPr/>
          </p:nvSpPr>
          <p:spPr>
            <a:xfrm>
              <a:off x="8651945" y="6249619"/>
              <a:ext cx="108089" cy="81421"/>
            </a:xfrm>
            <a:custGeom>
              <a:avLst/>
              <a:gdLst>
                <a:gd name="connsiteX0" fmla="*/ 39395 w 108089"/>
                <a:gd name="connsiteY0" fmla="*/ 802 h 81421"/>
                <a:gd name="connsiteX1" fmla="*/ 107963 w 108089"/>
                <a:gd name="connsiteY1" fmla="*/ 60366 h 81421"/>
                <a:gd name="connsiteX2" fmla="*/ 69603 w 108089"/>
                <a:gd name="connsiteY2" fmla="*/ 80399 h 81421"/>
                <a:gd name="connsiteX3" fmla="*/ 23 w 108089"/>
                <a:gd name="connsiteY3" fmla="*/ 23658 h 81421"/>
                <a:gd name="connsiteX4" fmla="*/ 39395 w 108089"/>
                <a:gd name="connsiteY4" fmla="*/ 802 h 8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89" h="81421">
                  <a:moveTo>
                    <a:pt x="39395" y="802"/>
                  </a:moveTo>
                  <a:cubicBezTo>
                    <a:pt x="79833" y="2507"/>
                    <a:pt x="110307" y="28932"/>
                    <a:pt x="107963" y="60366"/>
                  </a:cubicBezTo>
                  <a:cubicBezTo>
                    <a:pt x="105939" y="87378"/>
                    <a:pt x="85640" y="80878"/>
                    <a:pt x="69603" y="80399"/>
                  </a:cubicBezTo>
                  <a:cubicBezTo>
                    <a:pt x="32096" y="79333"/>
                    <a:pt x="-990" y="52214"/>
                    <a:pt x="23" y="23658"/>
                  </a:cubicBezTo>
                  <a:cubicBezTo>
                    <a:pt x="982" y="-4153"/>
                    <a:pt x="21174" y="-264"/>
                    <a:pt x="39395" y="8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8" name="任意多边形: 形状 147"/>
            <p:cNvSpPr/>
            <p:nvPr/>
          </p:nvSpPr>
          <p:spPr>
            <a:xfrm>
              <a:off x="10960060" y="6125924"/>
              <a:ext cx="122271" cy="99134"/>
            </a:xfrm>
            <a:custGeom>
              <a:avLst/>
              <a:gdLst>
                <a:gd name="connsiteX0" fmla="*/ 0 w 122271"/>
                <a:gd name="connsiteY0" fmla="*/ 359 h 99134"/>
                <a:gd name="connsiteX1" fmla="*/ 122272 w 122271"/>
                <a:gd name="connsiteY1" fmla="*/ 97591 h 99134"/>
                <a:gd name="connsiteX2" fmla="*/ 0 w 122271"/>
                <a:gd name="connsiteY2" fmla="*/ 359 h 9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271" h="99134">
                  <a:moveTo>
                    <a:pt x="0" y="359"/>
                  </a:moveTo>
                  <a:cubicBezTo>
                    <a:pt x="61749" y="-4542"/>
                    <a:pt x="119502" y="41383"/>
                    <a:pt x="122272" y="97591"/>
                  </a:cubicBezTo>
                  <a:cubicBezTo>
                    <a:pt x="71338" y="106488"/>
                    <a:pt x="34577" y="77292"/>
                    <a:pt x="0" y="3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49" name="任意多边形: 形状 148"/>
            <p:cNvSpPr/>
            <p:nvPr/>
          </p:nvSpPr>
          <p:spPr>
            <a:xfrm>
              <a:off x="8548275" y="6423068"/>
              <a:ext cx="103393" cy="82120"/>
            </a:xfrm>
            <a:custGeom>
              <a:avLst/>
              <a:gdLst>
                <a:gd name="connsiteX0" fmla="*/ 63468 w 103393"/>
                <a:gd name="connsiteY0" fmla="*/ 80847 h 82120"/>
                <a:gd name="connsiteX1" fmla="*/ 334 w 103393"/>
                <a:gd name="connsiteY1" fmla="*/ 21549 h 82120"/>
                <a:gd name="connsiteX2" fmla="*/ 45887 w 103393"/>
                <a:gd name="connsiteY2" fmla="*/ 2262 h 82120"/>
                <a:gd name="connsiteX3" fmla="*/ 103373 w 103393"/>
                <a:gd name="connsiteY3" fmla="*/ 57245 h 82120"/>
                <a:gd name="connsiteX4" fmla="*/ 63468 w 103393"/>
                <a:gd name="connsiteY4" fmla="*/ 80847 h 82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93" h="82120">
                  <a:moveTo>
                    <a:pt x="63468" y="80847"/>
                  </a:moveTo>
                  <a:cubicBezTo>
                    <a:pt x="26174" y="78503"/>
                    <a:pt x="-3502" y="51758"/>
                    <a:pt x="334" y="21549"/>
                  </a:cubicBezTo>
                  <a:cubicBezTo>
                    <a:pt x="4330" y="-9672"/>
                    <a:pt x="29264" y="2209"/>
                    <a:pt x="45887" y="2262"/>
                  </a:cubicBezTo>
                  <a:cubicBezTo>
                    <a:pt x="81689" y="2369"/>
                    <a:pt x="104173" y="25918"/>
                    <a:pt x="103373" y="57245"/>
                  </a:cubicBezTo>
                  <a:cubicBezTo>
                    <a:pt x="102734" y="85535"/>
                    <a:pt x="84087" y="83138"/>
                    <a:pt x="63468" y="808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0" name="任意多边形: 形状 149"/>
            <p:cNvSpPr/>
            <p:nvPr/>
          </p:nvSpPr>
          <p:spPr>
            <a:xfrm>
              <a:off x="8780545" y="5757748"/>
              <a:ext cx="100613" cy="83238"/>
            </a:xfrm>
            <a:custGeom>
              <a:avLst/>
              <a:gdLst>
                <a:gd name="connsiteX0" fmla="*/ 99398 w 100613"/>
                <a:gd name="connsiteY0" fmla="*/ 79878 h 83238"/>
                <a:gd name="connsiteX1" fmla="*/ 3658 w 100613"/>
                <a:gd name="connsiteY1" fmla="*/ 40932 h 83238"/>
                <a:gd name="connsiteX2" fmla="*/ 29924 w 100613"/>
                <a:gd name="connsiteY2" fmla="*/ 228 h 83238"/>
                <a:gd name="connsiteX3" fmla="*/ 99398 w 100613"/>
                <a:gd name="connsiteY3" fmla="*/ 79878 h 8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613" h="83238">
                  <a:moveTo>
                    <a:pt x="99398" y="79878"/>
                  </a:moveTo>
                  <a:cubicBezTo>
                    <a:pt x="48944" y="90107"/>
                    <a:pt x="16658" y="76947"/>
                    <a:pt x="3658" y="40932"/>
                  </a:cubicBezTo>
                  <a:cubicBezTo>
                    <a:pt x="-5612" y="15199"/>
                    <a:pt x="2592" y="2465"/>
                    <a:pt x="29924" y="228"/>
                  </a:cubicBezTo>
                  <a:cubicBezTo>
                    <a:pt x="73612" y="-3342"/>
                    <a:pt x="107549" y="35551"/>
                    <a:pt x="99398" y="798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1" name="任意多边形: 形状 150"/>
            <p:cNvSpPr/>
            <p:nvPr/>
          </p:nvSpPr>
          <p:spPr>
            <a:xfrm>
              <a:off x="10113451" y="5562164"/>
              <a:ext cx="107622" cy="101038"/>
            </a:xfrm>
            <a:custGeom>
              <a:avLst/>
              <a:gdLst>
                <a:gd name="connsiteX0" fmla="*/ 107542 w 107622"/>
                <a:gd name="connsiteY0" fmla="*/ 99432 h 101038"/>
                <a:gd name="connsiteX1" fmla="*/ 2106 w 107622"/>
                <a:gd name="connsiteY1" fmla="*/ 27614 h 101038"/>
                <a:gd name="connsiteX2" fmla="*/ 19741 w 107622"/>
                <a:gd name="connsiteY2" fmla="*/ 16 h 101038"/>
                <a:gd name="connsiteX3" fmla="*/ 107542 w 107622"/>
                <a:gd name="connsiteY3" fmla="*/ 99432 h 10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622" h="101038">
                  <a:moveTo>
                    <a:pt x="107542" y="99432"/>
                  </a:moveTo>
                  <a:cubicBezTo>
                    <a:pt x="64387" y="109288"/>
                    <a:pt x="13986" y="72367"/>
                    <a:pt x="2106" y="27614"/>
                  </a:cubicBezTo>
                  <a:cubicBezTo>
                    <a:pt x="-1944" y="12376"/>
                    <a:pt x="-2103" y="-517"/>
                    <a:pt x="19741" y="16"/>
                  </a:cubicBezTo>
                  <a:cubicBezTo>
                    <a:pt x="60391" y="1082"/>
                    <a:pt x="109886" y="55744"/>
                    <a:pt x="107542" y="994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2" name="任意多边形: 形状 151"/>
            <p:cNvSpPr/>
            <p:nvPr/>
          </p:nvSpPr>
          <p:spPr>
            <a:xfrm>
              <a:off x="8408064" y="6097272"/>
              <a:ext cx="100604" cy="83195"/>
            </a:xfrm>
            <a:custGeom>
              <a:avLst/>
              <a:gdLst>
                <a:gd name="connsiteX0" fmla="*/ 53382 w 100604"/>
                <a:gd name="connsiteY0" fmla="*/ 83195 h 83195"/>
                <a:gd name="connsiteX1" fmla="*/ 26744 w 100604"/>
                <a:gd name="connsiteY1" fmla="*/ 73925 h 83195"/>
                <a:gd name="connsiteX2" fmla="*/ 52 w 100604"/>
                <a:gd name="connsiteY2" fmla="*/ 23151 h 83195"/>
                <a:gd name="connsiteX3" fmla="*/ 26744 w 100604"/>
                <a:gd name="connsiteY3" fmla="*/ 3758 h 83195"/>
                <a:gd name="connsiteX4" fmla="*/ 82632 w 100604"/>
                <a:gd name="connsiteY4" fmla="*/ 20914 h 83195"/>
                <a:gd name="connsiteX5" fmla="*/ 91849 w 100604"/>
                <a:gd name="connsiteY5" fmla="*/ 37749 h 83195"/>
                <a:gd name="connsiteX6" fmla="*/ 53382 w 100604"/>
                <a:gd name="connsiteY6" fmla="*/ 83195 h 8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604" h="83195">
                  <a:moveTo>
                    <a:pt x="53382" y="83195"/>
                  </a:moveTo>
                  <a:cubicBezTo>
                    <a:pt x="49759" y="82076"/>
                    <a:pt x="33723" y="81917"/>
                    <a:pt x="26744" y="73925"/>
                  </a:cubicBezTo>
                  <a:cubicBezTo>
                    <a:pt x="14437" y="59700"/>
                    <a:pt x="5965" y="41213"/>
                    <a:pt x="52" y="23151"/>
                  </a:cubicBezTo>
                  <a:cubicBezTo>
                    <a:pt x="-1067" y="19742"/>
                    <a:pt x="16301" y="7275"/>
                    <a:pt x="26744" y="3758"/>
                  </a:cubicBezTo>
                  <a:cubicBezTo>
                    <a:pt x="48374" y="-3487"/>
                    <a:pt x="69206" y="-1516"/>
                    <a:pt x="82632" y="20914"/>
                  </a:cubicBezTo>
                  <a:cubicBezTo>
                    <a:pt x="85935" y="26401"/>
                    <a:pt x="89025" y="31995"/>
                    <a:pt x="91849" y="37749"/>
                  </a:cubicBezTo>
                  <a:cubicBezTo>
                    <a:pt x="109271" y="72966"/>
                    <a:pt x="102771" y="82982"/>
                    <a:pt x="53382" y="831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3" name="任意多边形: 形状 152"/>
            <p:cNvSpPr/>
            <p:nvPr/>
          </p:nvSpPr>
          <p:spPr>
            <a:xfrm>
              <a:off x="9910608" y="5398428"/>
              <a:ext cx="104570" cy="93106"/>
            </a:xfrm>
            <a:custGeom>
              <a:avLst/>
              <a:gdLst>
                <a:gd name="connsiteX0" fmla="*/ 104361 w 104570"/>
                <a:gd name="connsiteY0" fmla="*/ 90389 h 93106"/>
                <a:gd name="connsiteX1" fmla="*/ 1428 w 104570"/>
                <a:gd name="connsiteY1" fmla="*/ 26137 h 93106"/>
                <a:gd name="connsiteX2" fmla="*/ 21408 w 104570"/>
                <a:gd name="connsiteY2" fmla="*/ 31 h 93106"/>
                <a:gd name="connsiteX3" fmla="*/ 104361 w 104570"/>
                <a:gd name="connsiteY3" fmla="*/ 90389 h 9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68" h="93106">
                  <a:moveTo>
                    <a:pt x="104361" y="90389"/>
                  </a:moveTo>
                  <a:cubicBezTo>
                    <a:pt x="55825" y="104561"/>
                    <a:pt x="9527" y="60341"/>
                    <a:pt x="1428" y="26137"/>
                  </a:cubicBezTo>
                  <a:cubicBezTo>
                    <a:pt x="-3100" y="7063"/>
                    <a:pt x="3027" y="563"/>
                    <a:pt x="21408" y="31"/>
                  </a:cubicBezTo>
                  <a:cubicBezTo>
                    <a:pt x="67866" y="-1301"/>
                    <a:pt x="107824" y="41161"/>
                    <a:pt x="104361" y="903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4" name="任意多边形: 形状 153"/>
            <p:cNvSpPr/>
            <p:nvPr/>
          </p:nvSpPr>
          <p:spPr>
            <a:xfrm>
              <a:off x="8518020" y="6763657"/>
              <a:ext cx="107235" cy="79689"/>
            </a:xfrm>
            <a:custGeom>
              <a:avLst/>
              <a:gdLst>
                <a:gd name="connsiteX0" fmla="*/ 70121 w 107235"/>
                <a:gd name="connsiteY0" fmla="*/ 79690 h 79689"/>
                <a:gd name="connsiteX1" fmla="*/ 1180 w 107235"/>
                <a:gd name="connsiteY1" fmla="*/ 24228 h 79689"/>
                <a:gd name="connsiteX2" fmla="*/ 49183 w 107235"/>
                <a:gd name="connsiteY2" fmla="*/ 359 h 79689"/>
                <a:gd name="connsiteX3" fmla="*/ 107203 w 107235"/>
                <a:gd name="connsiteY3" fmla="*/ 56407 h 79689"/>
                <a:gd name="connsiteX4" fmla="*/ 70121 w 107235"/>
                <a:gd name="connsiteY4" fmla="*/ 79690 h 7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235" h="79689">
                  <a:moveTo>
                    <a:pt x="70121" y="79690"/>
                  </a:moveTo>
                  <a:cubicBezTo>
                    <a:pt x="31815" y="79104"/>
                    <a:pt x="-7344" y="50014"/>
                    <a:pt x="1180" y="24228"/>
                  </a:cubicBezTo>
                  <a:cubicBezTo>
                    <a:pt x="5229" y="11974"/>
                    <a:pt x="31708" y="2864"/>
                    <a:pt x="49183" y="359"/>
                  </a:cubicBezTo>
                  <a:cubicBezTo>
                    <a:pt x="77527" y="-3690"/>
                    <a:pt x="106297" y="27211"/>
                    <a:pt x="107203" y="56407"/>
                  </a:cubicBezTo>
                  <a:cubicBezTo>
                    <a:pt x="108215" y="87255"/>
                    <a:pt x="85305" y="77825"/>
                    <a:pt x="70121" y="796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5" name="任意多边形: 形状 154"/>
            <p:cNvSpPr/>
            <p:nvPr/>
          </p:nvSpPr>
          <p:spPr>
            <a:xfrm>
              <a:off x="8478112" y="6259416"/>
              <a:ext cx="101967" cy="83176"/>
            </a:xfrm>
            <a:custGeom>
              <a:avLst/>
              <a:gdLst>
                <a:gd name="connsiteX0" fmla="*/ 51636 w 101967"/>
                <a:gd name="connsiteY0" fmla="*/ 83175 h 83176"/>
                <a:gd name="connsiteX1" fmla="*/ 23186 w 101967"/>
                <a:gd name="connsiteY1" fmla="*/ 69322 h 83176"/>
                <a:gd name="connsiteX2" fmla="*/ 64 w 101967"/>
                <a:gd name="connsiteY2" fmla="*/ 20040 h 83176"/>
                <a:gd name="connsiteX3" fmla="*/ 18817 w 101967"/>
                <a:gd name="connsiteY3" fmla="*/ 3791 h 83176"/>
                <a:gd name="connsiteX4" fmla="*/ 82644 w 101967"/>
                <a:gd name="connsiteY4" fmla="*/ 17856 h 83176"/>
                <a:gd name="connsiteX5" fmla="*/ 90796 w 101967"/>
                <a:gd name="connsiteY5" fmla="*/ 31602 h 83176"/>
                <a:gd name="connsiteX6" fmla="*/ 51636 w 101967"/>
                <a:gd name="connsiteY6" fmla="*/ 83175 h 8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965" h="83176">
                  <a:moveTo>
                    <a:pt x="51636" y="83175"/>
                  </a:moveTo>
                  <a:cubicBezTo>
                    <a:pt x="46735" y="80990"/>
                    <a:pt x="30698" y="78593"/>
                    <a:pt x="23186" y="69322"/>
                  </a:cubicBezTo>
                  <a:cubicBezTo>
                    <a:pt x="11998" y="55577"/>
                    <a:pt x="5445" y="37356"/>
                    <a:pt x="64" y="20040"/>
                  </a:cubicBezTo>
                  <a:cubicBezTo>
                    <a:pt x="-1002" y="16684"/>
                    <a:pt x="11572" y="4856"/>
                    <a:pt x="18817" y="3791"/>
                  </a:cubicBezTo>
                  <a:cubicBezTo>
                    <a:pt x="41301" y="488"/>
                    <a:pt x="66075" y="-7344"/>
                    <a:pt x="82644" y="17856"/>
                  </a:cubicBezTo>
                  <a:cubicBezTo>
                    <a:pt x="85574" y="22278"/>
                    <a:pt x="88185" y="26913"/>
                    <a:pt x="90796" y="31602"/>
                  </a:cubicBezTo>
                  <a:cubicBezTo>
                    <a:pt x="112320" y="70175"/>
                    <a:pt x="104541" y="83334"/>
                    <a:pt x="51636" y="831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6" name="任意多边形: 形状 155"/>
            <p:cNvSpPr/>
            <p:nvPr/>
          </p:nvSpPr>
          <p:spPr>
            <a:xfrm>
              <a:off x="8581641" y="6090297"/>
              <a:ext cx="103483" cy="84096"/>
            </a:xfrm>
            <a:custGeom>
              <a:avLst/>
              <a:gdLst>
                <a:gd name="connsiteX0" fmla="*/ 70273 w 103483"/>
                <a:gd name="connsiteY0" fmla="*/ 84096 h 84096"/>
                <a:gd name="connsiteX1" fmla="*/ 0 w 103483"/>
                <a:gd name="connsiteY1" fmla="*/ 25704 h 84096"/>
                <a:gd name="connsiteX2" fmla="*/ 38413 w 103483"/>
                <a:gd name="connsiteY2" fmla="*/ 77 h 84096"/>
                <a:gd name="connsiteX3" fmla="*/ 103199 w 103483"/>
                <a:gd name="connsiteY3" fmla="*/ 58629 h 84096"/>
                <a:gd name="connsiteX4" fmla="*/ 70273 w 103483"/>
                <a:gd name="connsiteY4" fmla="*/ 84096 h 8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481" h="84096">
                  <a:moveTo>
                    <a:pt x="70273" y="84096"/>
                  </a:moveTo>
                  <a:cubicBezTo>
                    <a:pt x="29036" y="77383"/>
                    <a:pt x="-53" y="54740"/>
                    <a:pt x="0" y="25704"/>
                  </a:cubicBezTo>
                  <a:cubicBezTo>
                    <a:pt x="0" y="-1521"/>
                    <a:pt x="19447" y="-136"/>
                    <a:pt x="38413" y="77"/>
                  </a:cubicBezTo>
                  <a:cubicBezTo>
                    <a:pt x="77200" y="450"/>
                    <a:pt x="106715" y="24372"/>
                    <a:pt x="103199" y="58629"/>
                  </a:cubicBezTo>
                  <a:cubicBezTo>
                    <a:pt x="102187" y="68166"/>
                    <a:pt x="81781" y="75678"/>
                    <a:pt x="70273" y="8409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7" name="任意多边形: 形状 156"/>
            <p:cNvSpPr/>
            <p:nvPr/>
          </p:nvSpPr>
          <p:spPr>
            <a:xfrm>
              <a:off x="8443052" y="6603058"/>
              <a:ext cx="103718" cy="78218"/>
            </a:xfrm>
            <a:custGeom>
              <a:avLst/>
              <a:gdLst>
                <a:gd name="connsiteX0" fmla="*/ 79824 w 103718"/>
                <a:gd name="connsiteY0" fmla="*/ 78218 h 78218"/>
                <a:gd name="connsiteX1" fmla="*/ 14 w 103718"/>
                <a:gd name="connsiteY1" fmla="*/ 27498 h 78218"/>
                <a:gd name="connsiteX2" fmla="*/ 47431 w 103718"/>
                <a:gd name="connsiteY2" fmla="*/ 60 h 78218"/>
                <a:gd name="connsiteX3" fmla="*/ 103213 w 103718"/>
                <a:gd name="connsiteY3" fmla="*/ 55042 h 78218"/>
                <a:gd name="connsiteX4" fmla="*/ 79824 w 103718"/>
                <a:gd name="connsiteY4" fmla="*/ 78218 h 7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718" h="78218">
                  <a:moveTo>
                    <a:pt x="79824" y="78218"/>
                  </a:moveTo>
                  <a:cubicBezTo>
                    <a:pt x="33046" y="77845"/>
                    <a:pt x="-785" y="53231"/>
                    <a:pt x="14" y="27498"/>
                  </a:cubicBezTo>
                  <a:cubicBezTo>
                    <a:pt x="1026" y="-5588"/>
                    <a:pt x="27825" y="966"/>
                    <a:pt x="47431" y="60"/>
                  </a:cubicBezTo>
                  <a:cubicBezTo>
                    <a:pt x="79291" y="-1432"/>
                    <a:pt x="107901" y="25207"/>
                    <a:pt x="103213" y="55042"/>
                  </a:cubicBezTo>
                  <a:cubicBezTo>
                    <a:pt x="101454" y="66124"/>
                    <a:pt x="83713" y="74648"/>
                    <a:pt x="79824" y="782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8" name="任意多边形: 形状 157"/>
            <p:cNvSpPr/>
            <p:nvPr/>
          </p:nvSpPr>
          <p:spPr>
            <a:xfrm>
              <a:off x="9275505" y="5467171"/>
              <a:ext cx="103974" cy="88628"/>
            </a:xfrm>
            <a:custGeom>
              <a:avLst/>
              <a:gdLst>
                <a:gd name="connsiteX0" fmla="*/ 26183 w 103974"/>
                <a:gd name="connsiteY0" fmla="*/ 1614 h 88628"/>
                <a:gd name="connsiteX1" fmla="*/ 102743 w 103974"/>
                <a:gd name="connsiteY1" fmla="*/ 57343 h 88628"/>
                <a:gd name="connsiteX2" fmla="*/ 78821 w 103974"/>
                <a:gd name="connsiteY2" fmla="*/ 88617 h 88628"/>
                <a:gd name="connsiteX3" fmla="*/ 1782 w 103974"/>
                <a:gd name="connsiteY3" fmla="*/ 30810 h 88628"/>
                <a:gd name="connsiteX4" fmla="*/ 26183 w 103974"/>
                <a:gd name="connsiteY4" fmla="*/ 1614 h 8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974" h="88628">
                  <a:moveTo>
                    <a:pt x="26183" y="1614"/>
                  </a:moveTo>
                  <a:cubicBezTo>
                    <a:pt x="66941" y="4172"/>
                    <a:pt x="96030" y="25376"/>
                    <a:pt x="102743" y="57343"/>
                  </a:cubicBezTo>
                  <a:cubicBezTo>
                    <a:pt x="106899" y="77055"/>
                    <a:pt x="100932" y="88084"/>
                    <a:pt x="78821" y="88617"/>
                  </a:cubicBezTo>
                  <a:cubicBezTo>
                    <a:pt x="47814" y="89309"/>
                    <a:pt x="8069" y="61019"/>
                    <a:pt x="1782" y="30810"/>
                  </a:cubicBezTo>
                  <a:cubicBezTo>
                    <a:pt x="-2001" y="12536"/>
                    <a:pt x="-2161" y="-5578"/>
                    <a:pt x="26183" y="16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9" name="任意多边形: 形状 158"/>
            <p:cNvSpPr/>
            <p:nvPr/>
          </p:nvSpPr>
          <p:spPr>
            <a:xfrm>
              <a:off x="8970154" y="5447385"/>
              <a:ext cx="100583" cy="89312"/>
            </a:xfrm>
            <a:custGeom>
              <a:avLst/>
              <a:gdLst>
                <a:gd name="connsiteX0" fmla="*/ 72711 w 100583"/>
                <a:gd name="connsiteY0" fmla="*/ 89275 h 89312"/>
                <a:gd name="connsiteX1" fmla="*/ 2118 w 100583"/>
                <a:gd name="connsiteY1" fmla="*/ 35412 h 89312"/>
                <a:gd name="connsiteX2" fmla="*/ 28384 w 100583"/>
                <a:gd name="connsiteY2" fmla="*/ 35 h 89312"/>
                <a:gd name="connsiteX3" fmla="*/ 99403 w 100583"/>
                <a:gd name="connsiteY3" fmla="*/ 59600 h 89312"/>
                <a:gd name="connsiteX4" fmla="*/ 72711 w 100583"/>
                <a:gd name="connsiteY4" fmla="*/ 89275 h 8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89312">
                  <a:moveTo>
                    <a:pt x="72711" y="89275"/>
                  </a:moveTo>
                  <a:cubicBezTo>
                    <a:pt x="37441" y="88476"/>
                    <a:pt x="11282" y="67698"/>
                    <a:pt x="2118" y="35412"/>
                  </a:cubicBezTo>
                  <a:cubicBezTo>
                    <a:pt x="-4861" y="10904"/>
                    <a:pt x="5794" y="941"/>
                    <a:pt x="28384" y="35"/>
                  </a:cubicBezTo>
                  <a:cubicBezTo>
                    <a:pt x="58006" y="-1190"/>
                    <a:pt x="94448" y="29817"/>
                    <a:pt x="99403" y="59600"/>
                  </a:cubicBezTo>
                  <a:cubicBezTo>
                    <a:pt x="103399" y="83681"/>
                    <a:pt x="97911" y="89861"/>
                    <a:pt x="72711" y="892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0" name="任意多边形: 形状 159"/>
            <p:cNvSpPr/>
            <p:nvPr/>
          </p:nvSpPr>
          <p:spPr>
            <a:xfrm>
              <a:off x="8878735" y="5600540"/>
              <a:ext cx="99371" cy="90031"/>
            </a:xfrm>
            <a:custGeom>
              <a:avLst/>
              <a:gdLst>
                <a:gd name="connsiteX0" fmla="*/ 35572 w 99371"/>
                <a:gd name="connsiteY0" fmla="*/ 0 h 90031"/>
                <a:gd name="connsiteX1" fmla="*/ 99345 w 99371"/>
                <a:gd name="connsiteY1" fmla="*/ 62282 h 90031"/>
                <a:gd name="connsiteX2" fmla="*/ 78194 w 99371"/>
                <a:gd name="connsiteY2" fmla="*/ 88441 h 90031"/>
                <a:gd name="connsiteX3" fmla="*/ 302 w 99371"/>
                <a:gd name="connsiteY3" fmla="*/ 23495 h 90031"/>
                <a:gd name="connsiteX4" fmla="*/ 35572 w 99371"/>
                <a:gd name="connsiteY4" fmla="*/ 0 h 9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371" h="90031">
                  <a:moveTo>
                    <a:pt x="35572" y="0"/>
                  </a:moveTo>
                  <a:cubicBezTo>
                    <a:pt x="71801" y="6447"/>
                    <a:pt x="100358" y="31114"/>
                    <a:pt x="99345" y="62282"/>
                  </a:cubicBezTo>
                  <a:cubicBezTo>
                    <a:pt x="99026" y="71552"/>
                    <a:pt x="87358" y="85724"/>
                    <a:pt x="78194" y="88441"/>
                  </a:cubicBezTo>
                  <a:cubicBezTo>
                    <a:pt x="44256" y="98510"/>
                    <a:pt x="-4280" y="58872"/>
                    <a:pt x="302" y="23495"/>
                  </a:cubicBezTo>
                  <a:cubicBezTo>
                    <a:pt x="1474" y="14332"/>
                    <a:pt x="23265" y="7778"/>
                    <a:pt x="3557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1" name="任意多边形: 形状 160"/>
            <p:cNvSpPr/>
            <p:nvPr/>
          </p:nvSpPr>
          <p:spPr>
            <a:xfrm>
              <a:off x="9499930" y="5338885"/>
              <a:ext cx="103564" cy="92493"/>
            </a:xfrm>
            <a:custGeom>
              <a:avLst/>
              <a:gdLst>
                <a:gd name="connsiteX0" fmla="*/ 23127 w 103564"/>
                <a:gd name="connsiteY0" fmla="*/ 116 h 92493"/>
                <a:gd name="connsiteX1" fmla="*/ 101764 w 103564"/>
                <a:gd name="connsiteY1" fmla="*/ 57336 h 92493"/>
                <a:gd name="connsiteX2" fmla="*/ 99474 w 103564"/>
                <a:gd name="connsiteY2" fmla="*/ 86852 h 92493"/>
                <a:gd name="connsiteX3" fmla="*/ 73154 w 103564"/>
                <a:gd name="connsiteY3" fmla="*/ 91593 h 92493"/>
                <a:gd name="connsiteX4" fmla="*/ 3041 w 103564"/>
                <a:gd name="connsiteY4" fmla="*/ 31816 h 92493"/>
                <a:gd name="connsiteX5" fmla="*/ 23127 w 103564"/>
                <a:gd name="connsiteY5" fmla="*/ 116 h 9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564" h="92493">
                  <a:moveTo>
                    <a:pt x="23127" y="116"/>
                  </a:moveTo>
                  <a:cubicBezTo>
                    <a:pt x="57064" y="1927"/>
                    <a:pt x="92760" y="26808"/>
                    <a:pt x="101764" y="57336"/>
                  </a:cubicBezTo>
                  <a:cubicBezTo>
                    <a:pt x="104482" y="66499"/>
                    <a:pt x="104428" y="79765"/>
                    <a:pt x="99474" y="86852"/>
                  </a:cubicBezTo>
                  <a:cubicBezTo>
                    <a:pt x="95744" y="92179"/>
                    <a:pt x="81412" y="93671"/>
                    <a:pt x="73154" y="91593"/>
                  </a:cubicBezTo>
                  <a:cubicBezTo>
                    <a:pt x="40442" y="83229"/>
                    <a:pt x="14762" y="64262"/>
                    <a:pt x="3041" y="31816"/>
                  </a:cubicBezTo>
                  <a:cubicBezTo>
                    <a:pt x="-2660" y="15886"/>
                    <a:pt x="-2553" y="-1589"/>
                    <a:pt x="23127" y="1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2" name="任意多边形: 形状 161"/>
            <p:cNvSpPr/>
            <p:nvPr/>
          </p:nvSpPr>
          <p:spPr>
            <a:xfrm>
              <a:off x="10882823" y="5985022"/>
              <a:ext cx="116364" cy="107131"/>
            </a:xfrm>
            <a:custGeom>
              <a:avLst/>
              <a:gdLst>
                <a:gd name="connsiteX0" fmla="*/ 7177 w 116364"/>
                <a:gd name="connsiteY0" fmla="*/ 23 h 107131"/>
                <a:gd name="connsiteX1" fmla="*/ 116343 w 116364"/>
                <a:gd name="connsiteY1" fmla="*/ 92300 h 107131"/>
                <a:gd name="connsiteX2" fmla="*/ 95671 w 116364"/>
                <a:gd name="connsiteY2" fmla="*/ 107111 h 107131"/>
                <a:gd name="connsiteX3" fmla="*/ 91 w 116364"/>
                <a:gd name="connsiteY3" fmla="*/ 18670 h 107131"/>
                <a:gd name="connsiteX4" fmla="*/ 7177 w 116364"/>
                <a:gd name="connsiteY4" fmla="*/ 23 h 107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364" h="107131">
                  <a:moveTo>
                    <a:pt x="7177" y="23"/>
                  </a:moveTo>
                  <a:cubicBezTo>
                    <a:pt x="42020" y="-1416"/>
                    <a:pt x="117834" y="65021"/>
                    <a:pt x="116343" y="92300"/>
                  </a:cubicBezTo>
                  <a:cubicBezTo>
                    <a:pt x="116023" y="97894"/>
                    <a:pt x="102490" y="107644"/>
                    <a:pt x="95671" y="107111"/>
                  </a:cubicBezTo>
                  <a:cubicBezTo>
                    <a:pt x="66048" y="104873"/>
                    <a:pt x="4193" y="47014"/>
                    <a:pt x="91" y="18670"/>
                  </a:cubicBezTo>
                  <a:cubicBezTo>
                    <a:pt x="-815" y="12223"/>
                    <a:pt x="5312" y="4711"/>
                    <a:pt x="7177" y="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3" name="任意多边形: 形状 162"/>
            <p:cNvSpPr/>
            <p:nvPr/>
          </p:nvSpPr>
          <p:spPr>
            <a:xfrm>
              <a:off x="8814197" y="5443851"/>
              <a:ext cx="95773" cy="85723"/>
            </a:xfrm>
            <a:custGeom>
              <a:avLst/>
              <a:gdLst>
                <a:gd name="connsiteX0" fmla="*/ 73843 w 95773"/>
                <a:gd name="connsiteY0" fmla="*/ 85723 h 85723"/>
                <a:gd name="connsiteX1" fmla="*/ 107 w 95773"/>
                <a:gd name="connsiteY1" fmla="*/ 21897 h 85723"/>
                <a:gd name="connsiteX2" fmla="*/ 12095 w 95773"/>
                <a:gd name="connsiteY2" fmla="*/ 2877 h 85723"/>
                <a:gd name="connsiteX3" fmla="*/ 95634 w 95773"/>
                <a:gd name="connsiteY3" fmla="*/ 63187 h 85723"/>
                <a:gd name="connsiteX4" fmla="*/ 73843 w 95773"/>
                <a:gd name="connsiteY4" fmla="*/ 85723 h 8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773" h="85723">
                  <a:moveTo>
                    <a:pt x="73843" y="85723"/>
                  </a:moveTo>
                  <a:cubicBezTo>
                    <a:pt x="26213" y="85457"/>
                    <a:pt x="-1970" y="56634"/>
                    <a:pt x="107" y="21897"/>
                  </a:cubicBezTo>
                  <a:cubicBezTo>
                    <a:pt x="533" y="15131"/>
                    <a:pt x="6341" y="5008"/>
                    <a:pt x="12095" y="2877"/>
                  </a:cubicBezTo>
                  <a:cubicBezTo>
                    <a:pt x="48004" y="-10496"/>
                    <a:pt x="98777" y="24987"/>
                    <a:pt x="95634" y="63187"/>
                  </a:cubicBezTo>
                  <a:cubicBezTo>
                    <a:pt x="94782" y="73576"/>
                    <a:pt x="77040" y="82633"/>
                    <a:pt x="73843" y="857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4" name="任意多边形: 形状 163"/>
            <p:cNvSpPr/>
            <p:nvPr/>
          </p:nvSpPr>
          <p:spPr>
            <a:xfrm>
              <a:off x="11462362" y="6588586"/>
              <a:ext cx="123443" cy="97593"/>
            </a:xfrm>
            <a:custGeom>
              <a:avLst/>
              <a:gdLst>
                <a:gd name="connsiteX0" fmla="*/ 123444 w 123443"/>
                <a:gd name="connsiteY0" fmla="*/ 95088 h 97593"/>
                <a:gd name="connsiteX1" fmla="*/ 0 w 123443"/>
                <a:gd name="connsiteY1" fmla="*/ 1479 h 97593"/>
                <a:gd name="connsiteX2" fmla="*/ 123444 w 123443"/>
                <a:gd name="connsiteY2" fmla="*/ 95088 h 9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443" h="97593">
                  <a:moveTo>
                    <a:pt x="123444" y="95088"/>
                  </a:moveTo>
                  <a:cubicBezTo>
                    <a:pt x="75228" y="108087"/>
                    <a:pt x="24454" y="69568"/>
                    <a:pt x="0" y="1479"/>
                  </a:cubicBezTo>
                  <a:cubicBezTo>
                    <a:pt x="47630" y="-8644"/>
                    <a:pt x="104371" y="34351"/>
                    <a:pt x="123444" y="9508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5" name="任意多边形: 形状 164"/>
            <p:cNvSpPr/>
            <p:nvPr/>
          </p:nvSpPr>
          <p:spPr>
            <a:xfrm>
              <a:off x="9121826" y="5454201"/>
              <a:ext cx="107029" cy="87840"/>
            </a:xfrm>
            <a:custGeom>
              <a:avLst/>
              <a:gdLst>
                <a:gd name="connsiteX0" fmla="*/ 89557 w 107029"/>
                <a:gd name="connsiteY0" fmla="*/ 87841 h 87840"/>
                <a:gd name="connsiteX1" fmla="*/ 1915 w 107029"/>
                <a:gd name="connsiteY1" fmla="*/ 32858 h 87840"/>
                <a:gd name="connsiteX2" fmla="*/ 21201 w 107029"/>
                <a:gd name="connsiteY2" fmla="*/ 839 h 87840"/>
                <a:gd name="connsiteX3" fmla="*/ 106765 w 107029"/>
                <a:gd name="connsiteY3" fmla="*/ 73829 h 87840"/>
                <a:gd name="connsiteX4" fmla="*/ 89557 w 107029"/>
                <a:gd name="connsiteY4" fmla="*/ 87841 h 87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027" h="87840">
                  <a:moveTo>
                    <a:pt x="89557" y="87841"/>
                  </a:moveTo>
                  <a:cubicBezTo>
                    <a:pt x="40861" y="85230"/>
                    <a:pt x="11238" y="64132"/>
                    <a:pt x="1915" y="32858"/>
                  </a:cubicBezTo>
                  <a:cubicBezTo>
                    <a:pt x="-3626" y="14264"/>
                    <a:pt x="2874" y="4728"/>
                    <a:pt x="21201" y="839"/>
                  </a:cubicBezTo>
                  <a:cubicBezTo>
                    <a:pt x="56631" y="-6727"/>
                    <a:pt x="111294" y="38453"/>
                    <a:pt x="106765" y="73829"/>
                  </a:cubicBezTo>
                  <a:cubicBezTo>
                    <a:pt x="105806" y="80808"/>
                    <a:pt x="91847" y="86083"/>
                    <a:pt x="89557" y="878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6" name="任意多边形: 形状 165"/>
            <p:cNvSpPr/>
            <p:nvPr/>
          </p:nvSpPr>
          <p:spPr>
            <a:xfrm>
              <a:off x="11366302" y="6446269"/>
              <a:ext cx="125349" cy="114920"/>
            </a:xfrm>
            <a:custGeom>
              <a:avLst/>
              <a:gdLst>
                <a:gd name="connsiteX0" fmla="*/ 6233 w 125349"/>
                <a:gd name="connsiteY0" fmla="*/ 0 h 114920"/>
                <a:gd name="connsiteX1" fmla="*/ 78478 w 125349"/>
                <a:gd name="connsiteY1" fmla="*/ 37934 h 114920"/>
                <a:gd name="connsiteX2" fmla="*/ 122059 w 125349"/>
                <a:gd name="connsiteY2" fmla="*/ 92384 h 114920"/>
                <a:gd name="connsiteX3" fmla="*/ 124084 w 125349"/>
                <a:gd name="connsiteY3" fmla="*/ 109272 h 114920"/>
                <a:gd name="connsiteX4" fmla="*/ 105063 w 125349"/>
                <a:gd name="connsiteY4" fmla="*/ 114441 h 114920"/>
                <a:gd name="connsiteX5" fmla="*/ 0 w 125349"/>
                <a:gd name="connsiteY5" fmla="*/ 10922 h 114920"/>
                <a:gd name="connsiteX6" fmla="*/ 6233 w 125349"/>
                <a:gd name="connsiteY6" fmla="*/ 0 h 114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348" h="114920">
                  <a:moveTo>
                    <a:pt x="6233" y="0"/>
                  </a:moveTo>
                  <a:cubicBezTo>
                    <a:pt x="30528" y="12307"/>
                    <a:pt x="57220" y="21578"/>
                    <a:pt x="78478" y="37934"/>
                  </a:cubicBezTo>
                  <a:cubicBezTo>
                    <a:pt x="96379" y="51733"/>
                    <a:pt x="108420" y="73417"/>
                    <a:pt x="122059" y="92384"/>
                  </a:cubicBezTo>
                  <a:cubicBezTo>
                    <a:pt x="125096" y="96646"/>
                    <a:pt x="126588" y="106982"/>
                    <a:pt x="124084" y="109272"/>
                  </a:cubicBezTo>
                  <a:cubicBezTo>
                    <a:pt x="119608" y="113268"/>
                    <a:pt x="110658" y="116092"/>
                    <a:pt x="105063" y="114441"/>
                  </a:cubicBezTo>
                  <a:cubicBezTo>
                    <a:pt x="51306" y="98351"/>
                    <a:pt x="20618" y="59351"/>
                    <a:pt x="0" y="10922"/>
                  </a:cubicBezTo>
                  <a:cubicBezTo>
                    <a:pt x="2025" y="7246"/>
                    <a:pt x="4102" y="3623"/>
                    <a:pt x="623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7" name="任意多边形: 形状 166"/>
            <p:cNvSpPr/>
            <p:nvPr/>
          </p:nvSpPr>
          <p:spPr>
            <a:xfrm>
              <a:off x="9642083" y="5354478"/>
              <a:ext cx="105178" cy="90870"/>
            </a:xfrm>
            <a:custGeom>
              <a:avLst/>
              <a:gdLst>
                <a:gd name="connsiteX0" fmla="*/ 75650 w 105178"/>
                <a:gd name="connsiteY0" fmla="*/ 90811 h 90870"/>
                <a:gd name="connsiteX1" fmla="*/ 1754 w 105178"/>
                <a:gd name="connsiteY1" fmla="*/ 34816 h 90870"/>
                <a:gd name="connsiteX2" fmla="*/ 4205 w 105178"/>
                <a:gd name="connsiteY2" fmla="*/ 5194 h 90870"/>
                <a:gd name="connsiteX3" fmla="*/ 33028 w 105178"/>
                <a:gd name="connsiteY3" fmla="*/ 2637 h 90870"/>
                <a:gd name="connsiteX4" fmla="*/ 96748 w 105178"/>
                <a:gd name="connsiteY4" fmla="*/ 57619 h 90870"/>
                <a:gd name="connsiteX5" fmla="*/ 75650 w 105178"/>
                <a:gd name="connsiteY5" fmla="*/ 90811 h 90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178" h="90870">
                  <a:moveTo>
                    <a:pt x="75650" y="90811"/>
                  </a:moveTo>
                  <a:cubicBezTo>
                    <a:pt x="42671" y="89639"/>
                    <a:pt x="9479" y="65451"/>
                    <a:pt x="1754" y="34816"/>
                  </a:cubicBezTo>
                  <a:cubicBezTo>
                    <a:pt x="-643" y="25333"/>
                    <a:pt x="-1230" y="10895"/>
                    <a:pt x="4205" y="5194"/>
                  </a:cubicBezTo>
                  <a:cubicBezTo>
                    <a:pt x="9426" y="-294"/>
                    <a:pt x="26635" y="-1892"/>
                    <a:pt x="33028" y="2637"/>
                  </a:cubicBezTo>
                  <a:cubicBezTo>
                    <a:pt x="55884" y="18886"/>
                    <a:pt x="79966" y="35775"/>
                    <a:pt x="96748" y="57619"/>
                  </a:cubicBezTo>
                  <a:cubicBezTo>
                    <a:pt x="113744" y="79783"/>
                    <a:pt x="104207" y="91823"/>
                    <a:pt x="75650" y="9081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8" name="任意多边形: 形状 167"/>
            <p:cNvSpPr/>
            <p:nvPr/>
          </p:nvSpPr>
          <p:spPr>
            <a:xfrm>
              <a:off x="9210674" y="5311083"/>
              <a:ext cx="99894" cy="88431"/>
            </a:xfrm>
            <a:custGeom>
              <a:avLst/>
              <a:gdLst>
                <a:gd name="connsiteX0" fmla="*/ 75138 w 99894"/>
                <a:gd name="connsiteY0" fmla="*/ 87748 h 88431"/>
                <a:gd name="connsiteX1" fmla="*/ 1561 w 99894"/>
                <a:gd name="connsiteY1" fmla="*/ 32819 h 88431"/>
                <a:gd name="connsiteX2" fmla="*/ 29532 w 99894"/>
                <a:gd name="connsiteY2" fmla="*/ 213 h 88431"/>
                <a:gd name="connsiteX3" fmla="*/ 97567 w 99894"/>
                <a:gd name="connsiteY3" fmla="*/ 55036 h 88431"/>
                <a:gd name="connsiteX4" fmla="*/ 75138 w 99894"/>
                <a:gd name="connsiteY4" fmla="*/ 87748 h 8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94" h="88431">
                  <a:moveTo>
                    <a:pt x="75138" y="87748"/>
                  </a:moveTo>
                  <a:cubicBezTo>
                    <a:pt x="40188" y="86843"/>
                    <a:pt x="8221" y="62015"/>
                    <a:pt x="1561" y="32819"/>
                  </a:cubicBezTo>
                  <a:cubicBezTo>
                    <a:pt x="-3926" y="8684"/>
                    <a:pt x="4971" y="-1652"/>
                    <a:pt x="29532" y="213"/>
                  </a:cubicBezTo>
                  <a:cubicBezTo>
                    <a:pt x="59474" y="2451"/>
                    <a:pt x="90535" y="27385"/>
                    <a:pt x="97567" y="55036"/>
                  </a:cubicBezTo>
                  <a:cubicBezTo>
                    <a:pt x="103055" y="76613"/>
                    <a:pt x="100072" y="91904"/>
                    <a:pt x="75138" y="877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9" name="任意多边形: 形状 168"/>
            <p:cNvSpPr/>
            <p:nvPr/>
          </p:nvSpPr>
          <p:spPr>
            <a:xfrm>
              <a:off x="10169474" y="5449240"/>
              <a:ext cx="107354" cy="93134"/>
            </a:xfrm>
            <a:custGeom>
              <a:avLst/>
              <a:gdLst>
                <a:gd name="connsiteX0" fmla="*/ 107355 w 107354"/>
                <a:gd name="connsiteY0" fmla="*/ 90351 h 93134"/>
                <a:gd name="connsiteX1" fmla="*/ 0 w 107354"/>
                <a:gd name="connsiteY1" fmla="*/ 4148 h 93134"/>
                <a:gd name="connsiteX2" fmla="*/ 107355 w 107354"/>
                <a:gd name="connsiteY2" fmla="*/ 90351 h 9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354" h="93134">
                  <a:moveTo>
                    <a:pt x="107355" y="90351"/>
                  </a:moveTo>
                  <a:cubicBezTo>
                    <a:pt x="52745" y="101965"/>
                    <a:pt x="22856" y="77991"/>
                    <a:pt x="0" y="4148"/>
                  </a:cubicBezTo>
                  <a:cubicBezTo>
                    <a:pt x="43048" y="-15085"/>
                    <a:pt x="106395" y="35795"/>
                    <a:pt x="107355" y="903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0" name="任意多边形: 形状 169"/>
            <p:cNvSpPr/>
            <p:nvPr/>
          </p:nvSpPr>
          <p:spPr>
            <a:xfrm>
              <a:off x="11168425" y="6288301"/>
              <a:ext cx="119559" cy="107674"/>
            </a:xfrm>
            <a:custGeom>
              <a:avLst/>
              <a:gdLst>
                <a:gd name="connsiteX0" fmla="*/ 119559 w 119559"/>
                <a:gd name="connsiteY0" fmla="*/ 107674 h 107674"/>
                <a:gd name="connsiteX1" fmla="*/ 1176 w 119559"/>
                <a:gd name="connsiteY1" fmla="*/ 20352 h 107674"/>
                <a:gd name="connsiteX2" fmla="*/ 1390 w 119559"/>
                <a:gd name="connsiteY2" fmla="*/ 0 h 107674"/>
                <a:gd name="connsiteX3" fmla="*/ 21688 w 119559"/>
                <a:gd name="connsiteY3" fmla="*/ 1598 h 107674"/>
                <a:gd name="connsiteX4" fmla="*/ 119559 w 119559"/>
                <a:gd name="connsiteY4" fmla="*/ 107674 h 107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559" h="107674">
                  <a:moveTo>
                    <a:pt x="119559" y="107674"/>
                  </a:moveTo>
                  <a:cubicBezTo>
                    <a:pt x="58024" y="101920"/>
                    <a:pt x="24245" y="67876"/>
                    <a:pt x="1176" y="20352"/>
                  </a:cubicBezTo>
                  <a:cubicBezTo>
                    <a:pt x="-1488" y="14918"/>
                    <a:pt x="1176" y="6873"/>
                    <a:pt x="1390" y="0"/>
                  </a:cubicBezTo>
                  <a:cubicBezTo>
                    <a:pt x="8156" y="479"/>
                    <a:pt x="15188" y="-53"/>
                    <a:pt x="21688" y="1598"/>
                  </a:cubicBezTo>
                  <a:cubicBezTo>
                    <a:pt x="74966" y="15344"/>
                    <a:pt x="100805" y="54876"/>
                    <a:pt x="119559" y="1076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1" name="任意多边形: 形状 170"/>
            <p:cNvSpPr/>
            <p:nvPr/>
          </p:nvSpPr>
          <p:spPr>
            <a:xfrm>
              <a:off x="8616092" y="5764510"/>
              <a:ext cx="102928" cy="77439"/>
            </a:xfrm>
            <a:custGeom>
              <a:avLst/>
              <a:gdLst>
                <a:gd name="connsiteX0" fmla="*/ 64646 w 102928"/>
                <a:gd name="connsiteY0" fmla="*/ 76312 h 77439"/>
                <a:gd name="connsiteX1" fmla="*/ 73 w 102928"/>
                <a:gd name="connsiteY1" fmla="*/ 24792 h 77439"/>
                <a:gd name="connsiteX2" fmla="*/ 32999 w 102928"/>
                <a:gd name="connsiteY2" fmla="*/ 231 h 77439"/>
                <a:gd name="connsiteX3" fmla="*/ 102846 w 102928"/>
                <a:gd name="connsiteY3" fmla="*/ 56865 h 77439"/>
                <a:gd name="connsiteX4" fmla="*/ 64646 w 102928"/>
                <a:gd name="connsiteY4" fmla="*/ 76312 h 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928" h="77439">
                  <a:moveTo>
                    <a:pt x="64646" y="76312"/>
                  </a:moveTo>
                  <a:cubicBezTo>
                    <a:pt x="25913" y="77484"/>
                    <a:pt x="1938" y="58730"/>
                    <a:pt x="73" y="24792"/>
                  </a:cubicBezTo>
                  <a:cubicBezTo>
                    <a:pt x="-1365" y="-515"/>
                    <a:pt x="18720" y="1510"/>
                    <a:pt x="32999" y="231"/>
                  </a:cubicBezTo>
                  <a:cubicBezTo>
                    <a:pt x="67522" y="-2859"/>
                    <a:pt x="101247" y="25485"/>
                    <a:pt x="102846" y="56865"/>
                  </a:cubicBezTo>
                  <a:cubicBezTo>
                    <a:pt x="104497" y="88246"/>
                    <a:pt x="81002" y="73648"/>
                    <a:pt x="64646" y="7631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2" name="任意多边形: 形状 171"/>
            <p:cNvSpPr/>
            <p:nvPr/>
          </p:nvSpPr>
          <p:spPr>
            <a:xfrm>
              <a:off x="9256076" y="6080103"/>
              <a:ext cx="105380" cy="81664"/>
            </a:xfrm>
            <a:custGeom>
              <a:avLst/>
              <a:gdLst>
                <a:gd name="connsiteX0" fmla="*/ 46678 w 105380"/>
                <a:gd name="connsiteY0" fmla="*/ 81664 h 81664"/>
                <a:gd name="connsiteX1" fmla="*/ 10289 w 105380"/>
                <a:gd name="connsiteY1" fmla="*/ 54972 h 81664"/>
                <a:gd name="connsiteX2" fmla="*/ 24940 w 105380"/>
                <a:gd name="connsiteY2" fmla="*/ 11231 h 81664"/>
                <a:gd name="connsiteX3" fmla="*/ 95214 w 105380"/>
                <a:gd name="connsiteY3" fmla="*/ 27161 h 81664"/>
                <a:gd name="connsiteX4" fmla="*/ 71505 w 105380"/>
                <a:gd name="connsiteY4" fmla="*/ 75644 h 81664"/>
                <a:gd name="connsiteX5" fmla="*/ 46678 w 105380"/>
                <a:gd name="connsiteY5" fmla="*/ 81664 h 81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380" h="81664">
                  <a:moveTo>
                    <a:pt x="46678" y="81664"/>
                  </a:moveTo>
                  <a:cubicBezTo>
                    <a:pt x="36342" y="74365"/>
                    <a:pt x="20252" y="67173"/>
                    <a:pt x="10289" y="54972"/>
                  </a:cubicBezTo>
                  <a:cubicBezTo>
                    <a:pt x="-7506" y="33181"/>
                    <a:pt x="-1965" y="20395"/>
                    <a:pt x="24940" y="11231"/>
                  </a:cubicBezTo>
                  <a:cubicBezTo>
                    <a:pt x="75874" y="-6084"/>
                    <a:pt x="79337" y="-5285"/>
                    <a:pt x="95214" y="27161"/>
                  </a:cubicBezTo>
                  <a:cubicBezTo>
                    <a:pt x="112369" y="62218"/>
                    <a:pt x="109918" y="67226"/>
                    <a:pt x="71505" y="75644"/>
                  </a:cubicBezTo>
                  <a:cubicBezTo>
                    <a:pt x="65325" y="76976"/>
                    <a:pt x="59198" y="78627"/>
                    <a:pt x="46678" y="816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3" name="任意多边形: 形状 172"/>
            <p:cNvSpPr/>
            <p:nvPr/>
          </p:nvSpPr>
          <p:spPr>
            <a:xfrm>
              <a:off x="10766396" y="5961623"/>
              <a:ext cx="111190" cy="93416"/>
            </a:xfrm>
            <a:custGeom>
              <a:avLst/>
              <a:gdLst>
                <a:gd name="connsiteX0" fmla="*/ 111190 w 111190"/>
                <a:gd name="connsiteY0" fmla="*/ 92363 h 93416"/>
                <a:gd name="connsiteX1" fmla="*/ 0 w 111190"/>
                <a:gd name="connsiteY1" fmla="*/ 2057 h 93416"/>
                <a:gd name="connsiteX2" fmla="*/ 111190 w 111190"/>
                <a:gd name="connsiteY2" fmla="*/ 92363 h 93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89" h="93416">
                  <a:moveTo>
                    <a:pt x="111190" y="92363"/>
                  </a:moveTo>
                  <a:cubicBezTo>
                    <a:pt x="54450" y="99289"/>
                    <a:pt x="21364" y="72384"/>
                    <a:pt x="0" y="2057"/>
                  </a:cubicBezTo>
                  <a:cubicBezTo>
                    <a:pt x="55356" y="-8812"/>
                    <a:pt x="95367" y="23688"/>
                    <a:pt x="111190" y="9236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4" name="任意多边形: 形状 173"/>
            <p:cNvSpPr/>
            <p:nvPr/>
          </p:nvSpPr>
          <p:spPr>
            <a:xfrm>
              <a:off x="10369366" y="5618527"/>
              <a:ext cx="108691" cy="101570"/>
            </a:xfrm>
            <a:custGeom>
              <a:avLst/>
              <a:gdLst>
                <a:gd name="connsiteX0" fmla="*/ 108692 w 108691"/>
                <a:gd name="connsiteY0" fmla="*/ 90806 h 101570"/>
                <a:gd name="connsiteX1" fmla="*/ 88340 w 108691"/>
                <a:gd name="connsiteY1" fmla="*/ 101568 h 101570"/>
                <a:gd name="connsiteX2" fmla="*/ 6 w 108691"/>
                <a:gd name="connsiteY2" fmla="*/ 18029 h 101570"/>
                <a:gd name="connsiteX3" fmla="*/ 14551 w 108691"/>
                <a:gd name="connsiteY3" fmla="*/ 288 h 101570"/>
                <a:gd name="connsiteX4" fmla="*/ 108692 w 108691"/>
                <a:gd name="connsiteY4" fmla="*/ 90806 h 101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691" h="101570">
                  <a:moveTo>
                    <a:pt x="108692" y="90806"/>
                  </a:moveTo>
                  <a:cubicBezTo>
                    <a:pt x="103737" y="93577"/>
                    <a:pt x="95959" y="101728"/>
                    <a:pt x="88340" y="101568"/>
                  </a:cubicBezTo>
                  <a:cubicBezTo>
                    <a:pt x="58345" y="100876"/>
                    <a:pt x="1284" y="46906"/>
                    <a:pt x="6" y="18029"/>
                  </a:cubicBezTo>
                  <a:cubicBezTo>
                    <a:pt x="-261" y="12062"/>
                    <a:pt x="8637" y="1193"/>
                    <a:pt x="14551" y="288"/>
                  </a:cubicBezTo>
                  <a:cubicBezTo>
                    <a:pt x="44919" y="-4561"/>
                    <a:pt x="107946" y="52979"/>
                    <a:pt x="108692" y="9080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5" name="任意多边形: 形状 174"/>
            <p:cNvSpPr/>
            <p:nvPr/>
          </p:nvSpPr>
          <p:spPr>
            <a:xfrm>
              <a:off x="8258013" y="6624869"/>
              <a:ext cx="101527" cy="76860"/>
            </a:xfrm>
            <a:custGeom>
              <a:avLst/>
              <a:gdLst>
                <a:gd name="connsiteX0" fmla="*/ 60011 w 101527"/>
                <a:gd name="connsiteY0" fmla="*/ 76813 h 76860"/>
                <a:gd name="connsiteX1" fmla="*/ 20 w 101527"/>
                <a:gd name="connsiteY1" fmla="*/ 26572 h 76860"/>
                <a:gd name="connsiteX2" fmla="*/ 42323 w 101527"/>
                <a:gd name="connsiteY2" fmla="*/ 40 h 76860"/>
                <a:gd name="connsiteX3" fmla="*/ 101461 w 101527"/>
                <a:gd name="connsiteY3" fmla="*/ 48949 h 76860"/>
                <a:gd name="connsiteX4" fmla="*/ 60011 w 101527"/>
                <a:gd name="connsiteY4" fmla="*/ 76813 h 7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27" h="76860">
                  <a:moveTo>
                    <a:pt x="60011" y="76813"/>
                  </a:moveTo>
                  <a:cubicBezTo>
                    <a:pt x="32360" y="77079"/>
                    <a:pt x="-939" y="50174"/>
                    <a:pt x="20" y="26572"/>
                  </a:cubicBezTo>
                  <a:cubicBezTo>
                    <a:pt x="1139" y="-1345"/>
                    <a:pt x="23516" y="679"/>
                    <a:pt x="42323" y="40"/>
                  </a:cubicBezTo>
                  <a:cubicBezTo>
                    <a:pt x="75621" y="-1079"/>
                    <a:pt x="103059" y="21564"/>
                    <a:pt x="101461" y="48949"/>
                  </a:cubicBezTo>
                  <a:cubicBezTo>
                    <a:pt x="99969" y="75374"/>
                    <a:pt x="80469" y="77239"/>
                    <a:pt x="60011" y="768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6" name="任意多边形: 形状 175"/>
            <p:cNvSpPr/>
            <p:nvPr/>
          </p:nvSpPr>
          <p:spPr>
            <a:xfrm>
              <a:off x="8445081" y="5769004"/>
              <a:ext cx="99017" cy="80695"/>
            </a:xfrm>
            <a:custGeom>
              <a:avLst/>
              <a:gdLst>
                <a:gd name="connsiteX0" fmla="*/ 42419 w 99017"/>
                <a:gd name="connsiteY0" fmla="*/ 0 h 80695"/>
                <a:gd name="connsiteX1" fmla="*/ 98254 w 99017"/>
                <a:gd name="connsiteY1" fmla="*/ 62601 h 80695"/>
                <a:gd name="connsiteX2" fmla="*/ 82804 w 99017"/>
                <a:gd name="connsiteY2" fmla="*/ 78798 h 80695"/>
                <a:gd name="connsiteX3" fmla="*/ 756 w 99017"/>
                <a:gd name="connsiteY3" fmla="*/ 28610 h 80695"/>
                <a:gd name="connsiteX4" fmla="*/ 42419 w 99017"/>
                <a:gd name="connsiteY4" fmla="*/ 0 h 8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17" h="80695">
                  <a:moveTo>
                    <a:pt x="42419" y="0"/>
                  </a:moveTo>
                  <a:cubicBezTo>
                    <a:pt x="77529" y="-53"/>
                    <a:pt x="103901" y="28610"/>
                    <a:pt x="98254" y="62601"/>
                  </a:cubicBezTo>
                  <a:cubicBezTo>
                    <a:pt x="97242" y="68835"/>
                    <a:pt x="89197" y="76667"/>
                    <a:pt x="82804" y="78798"/>
                  </a:cubicBezTo>
                  <a:cubicBezTo>
                    <a:pt x="53394" y="88494"/>
                    <a:pt x="7043" y="59405"/>
                    <a:pt x="756" y="28610"/>
                  </a:cubicBezTo>
                  <a:cubicBezTo>
                    <a:pt x="-3346" y="8525"/>
                    <a:pt x="9067" y="53"/>
                    <a:pt x="424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7" name="任意多边形: 形状 176"/>
            <p:cNvSpPr/>
            <p:nvPr/>
          </p:nvSpPr>
          <p:spPr>
            <a:xfrm>
              <a:off x="11666841" y="6750473"/>
              <a:ext cx="126640" cy="98894"/>
            </a:xfrm>
            <a:custGeom>
              <a:avLst/>
              <a:gdLst>
                <a:gd name="connsiteX0" fmla="*/ 0 w 126640"/>
                <a:gd name="connsiteY0" fmla="*/ 1024 h 98894"/>
                <a:gd name="connsiteX1" fmla="*/ 126640 w 126640"/>
                <a:gd name="connsiteY1" fmla="*/ 98895 h 98894"/>
                <a:gd name="connsiteX2" fmla="*/ 0 w 126640"/>
                <a:gd name="connsiteY2" fmla="*/ 1024 h 9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640" h="98894">
                  <a:moveTo>
                    <a:pt x="0" y="1024"/>
                  </a:moveTo>
                  <a:cubicBezTo>
                    <a:pt x="53810" y="-7767"/>
                    <a:pt x="117211" y="41355"/>
                    <a:pt x="126640" y="98895"/>
                  </a:cubicBezTo>
                  <a:cubicBezTo>
                    <a:pt x="60257" y="96604"/>
                    <a:pt x="28663" y="51957"/>
                    <a:pt x="0" y="10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8" name="任意多边形: 形状 177"/>
            <p:cNvSpPr/>
            <p:nvPr/>
          </p:nvSpPr>
          <p:spPr>
            <a:xfrm>
              <a:off x="10687439" y="5823466"/>
              <a:ext cx="107441" cy="96100"/>
            </a:xfrm>
            <a:custGeom>
              <a:avLst/>
              <a:gdLst>
                <a:gd name="connsiteX0" fmla="*/ 106715 w 107441"/>
                <a:gd name="connsiteY0" fmla="*/ 96100 h 96100"/>
                <a:gd name="connsiteX1" fmla="*/ 0 w 107441"/>
                <a:gd name="connsiteY1" fmla="*/ 4037 h 96100"/>
                <a:gd name="connsiteX2" fmla="*/ 72458 w 107441"/>
                <a:gd name="connsiteY2" fmla="*/ 22098 h 96100"/>
                <a:gd name="connsiteX3" fmla="*/ 106715 w 107441"/>
                <a:gd name="connsiteY3" fmla="*/ 96100 h 9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41" h="96100">
                  <a:moveTo>
                    <a:pt x="106715" y="96100"/>
                  </a:moveTo>
                  <a:cubicBezTo>
                    <a:pt x="42462" y="94929"/>
                    <a:pt x="16836" y="54278"/>
                    <a:pt x="0" y="4037"/>
                  </a:cubicBezTo>
                  <a:cubicBezTo>
                    <a:pt x="20299" y="-4967"/>
                    <a:pt x="47204" y="1107"/>
                    <a:pt x="72458" y="22098"/>
                  </a:cubicBezTo>
                  <a:cubicBezTo>
                    <a:pt x="95260" y="41012"/>
                    <a:pt x="111084" y="63441"/>
                    <a:pt x="106715" y="961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79" name="任意多边形: 形状 178"/>
            <p:cNvSpPr/>
            <p:nvPr/>
          </p:nvSpPr>
          <p:spPr>
            <a:xfrm>
              <a:off x="9355765" y="5329523"/>
              <a:ext cx="102269" cy="85837"/>
            </a:xfrm>
            <a:custGeom>
              <a:avLst/>
              <a:gdLst>
                <a:gd name="connsiteX0" fmla="*/ 0 w 102269"/>
                <a:gd name="connsiteY0" fmla="*/ 4203 h 85837"/>
                <a:gd name="connsiteX1" fmla="*/ 100055 w 102269"/>
                <a:gd name="connsiteY1" fmla="*/ 54870 h 85837"/>
                <a:gd name="connsiteX2" fmla="*/ 75281 w 102269"/>
                <a:gd name="connsiteY2" fmla="*/ 85824 h 85837"/>
                <a:gd name="connsiteX3" fmla="*/ 0 w 102269"/>
                <a:gd name="connsiteY3" fmla="*/ 4203 h 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69" h="85837">
                  <a:moveTo>
                    <a:pt x="0" y="4203"/>
                  </a:moveTo>
                  <a:cubicBezTo>
                    <a:pt x="62015" y="-7784"/>
                    <a:pt x="85404" y="4896"/>
                    <a:pt x="100055" y="54870"/>
                  </a:cubicBezTo>
                  <a:cubicBezTo>
                    <a:pt x="107035" y="78632"/>
                    <a:pt x="97178" y="86197"/>
                    <a:pt x="75281" y="85824"/>
                  </a:cubicBezTo>
                  <a:cubicBezTo>
                    <a:pt x="40065" y="85185"/>
                    <a:pt x="15397" y="59132"/>
                    <a:pt x="0" y="42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0" name="任意多边形: 形状 179"/>
            <p:cNvSpPr/>
            <p:nvPr/>
          </p:nvSpPr>
          <p:spPr>
            <a:xfrm>
              <a:off x="8339920" y="5939807"/>
              <a:ext cx="98094" cy="78803"/>
            </a:xfrm>
            <a:custGeom>
              <a:avLst/>
              <a:gdLst>
                <a:gd name="connsiteX0" fmla="*/ 73737 w 98094"/>
                <a:gd name="connsiteY0" fmla="*/ 78803 h 78803"/>
                <a:gd name="connsiteX1" fmla="*/ 1 w 98094"/>
                <a:gd name="connsiteY1" fmla="*/ 26804 h 78803"/>
                <a:gd name="connsiteX2" fmla="*/ 47631 w 98094"/>
                <a:gd name="connsiteY2" fmla="*/ 219 h 78803"/>
                <a:gd name="connsiteX3" fmla="*/ 97445 w 98094"/>
                <a:gd name="connsiteY3" fmla="*/ 58930 h 78803"/>
                <a:gd name="connsiteX4" fmla="*/ 73737 w 98094"/>
                <a:gd name="connsiteY4" fmla="*/ 78803 h 7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094" h="78803">
                  <a:moveTo>
                    <a:pt x="73737" y="78803"/>
                  </a:moveTo>
                  <a:cubicBezTo>
                    <a:pt x="27545" y="78590"/>
                    <a:pt x="-159" y="55734"/>
                    <a:pt x="1" y="26804"/>
                  </a:cubicBezTo>
                  <a:cubicBezTo>
                    <a:pt x="161" y="-8732"/>
                    <a:pt x="29889" y="2829"/>
                    <a:pt x="47631" y="219"/>
                  </a:cubicBezTo>
                  <a:cubicBezTo>
                    <a:pt x="70700" y="-3191"/>
                    <a:pt x="103093" y="34050"/>
                    <a:pt x="97445" y="58930"/>
                  </a:cubicBezTo>
                  <a:cubicBezTo>
                    <a:pt x="95048" y="69373"/>
                    <a:pt x="77040" y="76246"/>
                    <a:pt x="73737" y="788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1" name="任意多边形: 形状 180"/>
            <p:cNvSpPr/>
            <p:nvPr/>
          </p:nvSpPr>
          <p:spPr>
            <a:xfrm>
              <a:off x="9436649" y="5188551"/>
              <a:ext cx="97881" cy="93282"/>
            </a:xfrm>
            <a:custGeom>
              <a:avLst/>
              <a:gdLst>
                <a:gd name="connsiteX0" fmla="*/ 84596 w 97881"/>
                <a:gd name="connsiteY0" fmla="*/ 93282 h 93282"/>
                <a:gd name="connsiteX1" fmla="*/ 1323 w 97881"/>
                <a:gd name="connsiteY1" fmla="*/ 28550 h 93282"/>
                <a:gd name="connsiteX2" fmla="*/ 25938 w 97881"/>
                <a:gd name="connsiteY2" fmla="*/ 260 h 93282"/>
                <a:gd name="connsiteX3" fmla="*/ 97862 w 97881"/>
                <a:gd name="connsiteY3" fmla="*/ 68828 h 93282"/>
                <a:gd name="connsiteX4" fmla="*/ 84596 w 97881"/>
                <a:gd name="connsiteY4" fmla="*/ 93282 h 9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881" h="93282">
                  <a:moveTo>
                    <a:pt x="84596" y="93282"/>
                  </a:moveTo>
                  <a:cubicBezTo>
                    <a:pt x="45490" y="90139"/>
                    <a:pt x="7610" y="57266"/>
                    <a:pt x="1323" y="28550"/>
                  </a:cubicBezTo>
                  <a:cubicBezTo>
                    <a:pt x="-3152" y="8091"/>
                    <a:pt x="3401" y="-1765"/>
                    <a:pt x="25938" y="260"/>
                  </a:cubicBezTo>
                  <a:cubicBezTo>
                    <a:pt x="55507" y="2977"/>
                    <a:pt x="96104" y="38832"/>
                    <a:pt x="97862" y="68828"/>
                  </a:cubicBezTo>
                  <a:cubicBezTo>
                    <a:pt x="98395" y="77832"/>
                    <a:pt x="87953" y="87528"/>
                    <a:pt x="84596" y="9328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2" name="任意多边形: 形状 181"/>
            <p:cNvSpPr/>
            <p:nvPr/>
          </p:nvSpPr>
          <p:spPr>
            <a:xfrm>
              <a:off x="8372185" y="6441413"/>
              <a:ext cx="98298" cy="75608"/>
            </a:xfrm>
            <a:custGeom>
              <a:avLst/>
              <a:gdLst>
                <a:gd name="connsiteX0" fmla="*/ 74291 w 98298"/>
                <a:gd name="connsiteY0" fmla="*/ 75609 h 75608"/>
                <a:gd name="connsiteX1" fmla="*/ 22 w 98298"/>
                <a:gd name="connsiteY1" fmla="*/ 26487 h 75608"/>
                <a:gd name="connsiteX2" fmla="*/ 44136 w 98298"/>
                <a:gd name="connsiteY2" fmla="*/ 327 h 75608"/>
                <a:gd name="connsiteX3" fmla="*/ 97787 w 98298"/>
                <a:gd name="connsiteY3" fmla="*/ 53818 h 75608"/>
                <a:gd name="connsiteX4" fmla="*/ 74291 w 98298"/>
                <a:gd name="connsiteY4" fmla="*/ 75609 h 7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298" h="75608">
                  <a:moveTo>
                    <a:pt x="74291" y="75609"/>
                  </a:moveTo>
                  <a:cubicBezTo>
                    <a:pt x="22718" y="75449"/>
                    <a:pt x="-830" y="56695"/>
                    <a:pt x="22" y="26487"/>
                  </a:cubicBezTo>
                  <a:cubicBezTo>
                    <a:pt x="928" y="-5373"/>
                    <a:pt x="24743" y="487"/>
                    <a:pt x="44136" y="327"/>
                  </a:cubicBezTo>
                  <a:cubicBezTo>
                    <a:pt x="73545" y="114"/>
                    <a:pt x="102528" y="26487"/>
                    <a:pt x="97787" y="53818"/>
                  </a:cubicBezTo>
                  <a:cubicBezTo>
                    <a:pt x="95922" y="64634"/>
                    <a:pt x="77754" y="72572"/>
                    <a:pt x="74291" y="756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3" name="任意多边形: 形状 182"/>
            <p:cNvSpPr/>
            <p:nvPr/>
          </p:nvSpPr>
          <p:spPr>
            <a:xfrm>
              <a:off x="8188551" y="6453195"/>
              <a:ext cx="95016" cy="85902"/>
            </a:xfrm>
            <a:custGeom>
              <a:avLst/>
              <a:gdLst>
                <a:gd name="connsiteX0" fmla="*/ 32987 w 95016"/>
                <a:gd name="connsiteY0" fmla="*/ 0 h 85902"/>
                <a:gd name="connsiteX1" fmla="*/ 95002 w 95016"/>
                <a:gd name="connsiteY1" fmla="*/ 55515 h 85902"/>
                <a:gd name="connsiteX2" fmla="*/ 45774 w 95016"/>
                <a:gd name="connsiteY2" fmla="*/ 85457 h 85902"/>
                <a:gd name="connsiteX3" fmla="*/ 594 w 95016"/>
                <a:gd name="connsiteY3" fmla="*/ 30901 h 85902"/>
                <a:gd name="connsiteX4" fmla="*/ 32987 w 95016"/>
                <a:gd name="connsiteY4" fmla="*/ 0 h 85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016" h="85902">
                  <a:moveTo>
                    <a:pt x="32987" y="0"/>
                  </a:moveTo>
                  <a:cubicBezTo>
                    <a:pt x="71773" y="6713"/>
                    <a:pt x="94363" y="26266"/>
                    <a:pt x="95002" y="55515"/>
                  </a:cubicBezTo>
                  <a:cubicBezTo>
                    <a:pt x="95801" y="92756"/>
                    <a:pt x="63782" y="81728"/>
                    <a:pt x="45774" y="85457"/>
                  </a:cubicBezTo>
                  <a:cubicBezTo>
                    <a:pt x="23237" y="90092"/>
                    <a:pt x="-4414" y="57646"/>
                    <a:pt x="594" y="30901"/>
                  </a:cubicBezTo>
                  <a:cubicBezTo>
                    <a:pt x="2832" y="18967"/>
                    <a:pt x="21692" y="10176"/>
                    <a:pt x="3298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4" name="任意多边形: 形状 183"/>
            <p:cNvSpPr/>
            <p:nvPr/>
          </p:nvSpPr>
          <p:spPr>
            <a:xfrm>
              <a:off x="10494094" y="5651620"/>
              <a:ext cx="102772" cy="91094"/>
            </a:xfrm>
            <a:custGeom>
              <a:avLst/>
              <a:gdLst>
                <a:gd name="connsiteX0" fmla="*/ 0 w 102772"/>
                <a:gd name="connsiteY0" fmla="*/ 2251 h 91094"/>
                <a:gd name="connsiteX1" fmla="*/ 102772 w 102772"/>
                <a:gd name="connsiteY1" fmla="*/ 87921 h 91094"/>
                <a:gd name="connsiteX2" fmla="*/ 0 w 102772"/>
                <a:gd name="connsiteY2" fmla="*/ 2251 h 9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72" h="91094">
                  <a:moveTo>
                    <a:pt x="0" y="2251"/>
                  </a:moveTo>
                  <a:cubicBezTo>
                    <a:pt x="56527" y="-10589"/>
                    <a:pt x="87588" y="33312"/>
                    <a:pt x="102772" y="87921"/>
                  </a:cubicBezTo>
                  <a:cubicBezTo>
                    <a:pt x="51786" y="103212"/>
                    <a:pt x="586" y="61389"/>
                    <a:pt x="0" y="22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5" name="任意多边形: 形状 184"/>
            <p:cNvSpPr/>
            <p:nvPr/>
          </p:nvSpPr>
          <p:spPr>
            <a:xfrm>
              <a:off x="10047681" y="5425381"/>
              <a:ext cx="97231" cy="87561"/>
            </a:xfrm>
            <a:custGeom>
              <a:avLst/>
              <a:gdLst>
                <a:gd name="connsiteX0" fmla="*/ 97232 w 97231"/>
                <a:gd name="connsiteY0" fmla="*/ 84268 h 87561"/>
                <a:gd name="connsiteX1" fmla="*/ 0 w 97231"/>
                <a:gd name="connsiteY1" fmla="*/ 2860 h 87561"/>
                <a:gd name="connsiteX2" fmla="*/ 97232 w 97231"/>
                <a:gd name="connsiteY2" fmla="*/ 84268 h 8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231" h="87561">
                  <a:moveTo>
                    <a:pt x="97232" y="84268"/>
                  </a:moveTo>
                  <a:cubicBezTo>
                    <a:pt x="38040" y="97534"/>
                    <a:pt x="6979" y="70789"/>
                    <a:pt x="0" y="2860"/>
                  </a:cubicBezTo>
                  <a:cubicBezTo>
                    <a:pt x="54396" y="-9075"/>
                    <a:pt x="85084" y="16019"/>
                    <a:pt x="97232" y="842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6" name="任意多边形: 形状 185"/>
            <p:cNvSpPr/>
            <p:nvPr/>
          </p:nvSpPr>
          <p:spPr>
            <a:xfrm>
              <a:off x="8653402" y="5437884"/>
              <a:ext cx="91641" cy="84470"/>
            </a:xfrm>
            <a:custGeom>
              <a:avLst/>
              <a:gdLst>
                <a:gd name="connsiteX0" fmla="*/ 25791 w 91641"/>
                <a:gd name="connsiteY0" fmla="*/ 0 h 84470"/>
                <a:gd name="connsiteX1" fmla="*/ 75232 w 91641"/>
                <a:gd name="connsiteY1" fmla="*/ 25786 h 84470"/>
                <a:gd name="connsiteX2" fmla="*/ 91642 w 91641"/>
                <a:gd name="connsiteY2" fmla="*/ 79916 h 84470"/>
                <a:gd name="connsiteX3" fmla="*/ 32344 w 91641"/>
                <a:gd name="connsiteY3" fmla="*/ 80502 h 84470"/>
                <a:gd name="connsiteX4" fmla="*/ 111 w 91641"/>
                <a:gd name="connsiteY4" fmla="*/ 25520 h 84470"/>
                <a:gd name="connsiteX5" fmla="*/ 25791 w 91641"/>
                <a:gd name="connsiteY5" fmla="*/ 0 h 8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641" h="84470">
                  <a:moveTo>
                    <a:pt x="25791" y="0"/>
                  </a:moveTo>
                  <a:cubicBezTo>
                    <a:pt x="47155" y="10496"/>
                    <a:pt x="66868" y="14119"/>
                    <a:pt x="75232" y="25786"/>
                  </a:cubicBezTo>
                  <a:cubicBezTo>
                    <a:pt x="85622" y="40331"/>
                    <a:pt x="86581" y="61589"/>
                    <a:pt x="91642" y="79916"/>
                  </a:cubicBezTo>
                  <a:cubicBezTo>
                    <a:pt x="71450" y="80769"/>
                    <a:pt x="46516" y="89347"/>
                    <a:pt x="32344" y="80502"/>
                  </a:cubicBezTo>
                  <a:cubicBezTo>
                    <a:pt x="16094" y="70380"/>
                    <a:pt x="7570" y="45606"/>
                    <a:pt x="111" y="25520"/>
                  </a:cubicBezTo>
                  <a:cubicBezTo>
                    <a:pt x="-1541" y="21098"/>
                    <a:pt x="15615" y="9696"/>
                    <a:pt x="2579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7" name="任意多边形: 形状 186"/>
            <p:cNvSpPr/>
            <p:nvPr/>
          </p:nvSpPr>
          <p:spPr>
            <a:xfrm>
              <a:off x="9296054" y="5173714"/>
              <a:ext cx="94495" cy="83492"/>
            </a:xfrm>
            <a:custGeom>
              <a:avLst/>
              <a:gdLst>
                <a:gd name="connsiteX0" fmla="*/ 93702 w 94495"/>
                <a:gd name="connsiteY0" fmla="*/ 81960 h 83492"/>
                <a:gd name="connsiteX1" fmla="*/ 40 w 94495"/>
                <a:gd name="connsiteY1" fmla="*/ 26764 h 83492"/>
                <a:gd name="connsiteX2" fmla="*/ 16449 w 94495"/>
                <a:gd name="connsiteY2" fmla="*/ 871 h 83492"/>
                <a:gd name="connsiteX3" fmla="*/ 93702 w 94495"/>
                <a:gd name="connsiteY3" fmla="*/ 81960 h 8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495" h="83492">
                  <a:moveTo>
                    <a:pt x="93702" y="81960"/>
                  </a:moveTo>
                  <a:cubicBezTo>
                    <a:pt x="41436" y="89579"/>
                    <a:pt x="3875" y="68427"/>
                    <a:pt x="40" y="26764"/>
                  </a:cubicBezTo>
                  <a:cubicBezTo>
                    <a:pt x="-706" y="18346"/>
                    <a:pt x="9256" y="2257"/>
                    <a:pt x="16449" y="871"/>
                  </a:cubicBezTo>
                  <a:cubicBezTo>
                    <a:pt x="57952" y="-6960"/>
                    <a:pt x="100894" y="39444"/>
                    <a:pt x="93702" y="819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8" name="任意多边形: 形状 187"/>
            <p:cNvSpPr/>
            <p:nvPr/>
          </p:nvSpPr>
          <p:spPr>
            <a:xfrm>
              <a:off x="10612957" y="5680363"/>
              <a:ext cx="105010" cy="96255"/>
            </a:xfrm>
            <a:custGeom>
              <a:avLst/>
              <a:gdLst>
                <a:gd name="connsiteX0" fmla="*/ 105010 w 105010"/>
                <a:gd name="connsiteY0" fmla="*/ 94928 h 96255"/>
                <a:gd name="connsiteX1" fmla="*/ 22110 w 105010"/>
                <a:gd name="connsiteY1" fmla="*/ 60404 h 96255"/>
                <a:gd name="connsiteX2" fmla="*/ 3729 w 105010"/>
                <a:gd name="connsiteY2" fmla="*/ 26786 h 96255"/>
                <a:gd name="connsiteX3" fmla="*/ 0 w 105010"/>
                <a:gd name="connsiteY3" fmla="*/ 3770 h 96255"/>
                <a:gd name="connsiteX4" fmla="*/ 26532 w 105010"/>
                <a:gd name="connsiteY4" fmla="*/ 840 h 96255"/>
                <a:gd name="connsiteX5" fmla="*/ 105010 w 105010"/>
                <a:gd name="connsiteY5" fmla="*/ 94928 h 9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010" h="96255">
                  <a:moveTo>
                    <a:pt x="105010" y="94928"/>
                  </a:moveTo>
                  <a:cubicBezTo>
                    <a:pt x="70646" y="100948"/>
                    <a:pt x="35856" y="85977"/>
                    <a:pt x="22110" y="60404"/>
                  </a:cubicBezTo>
                  <a:cubicBezTo>
                    <a:pt x="16037" y="49163"/>
                    <a:pt x="8738" y="38507"/>
                    <a:pt x="3729" y="26786"/>
                  </a:cubicBezTo>
                  <a:cubicBezTo>
                    <a:pt x="746" y="19860"/>
                    <a:pt x="1119" y="11495"/>
                    <a:pt x="0" y="3770"/>
                  </a:cubicBezTo>
                  <a:cubicBezTo>
                    <a:pt x="8897" y="2598"/>
                    <a:pt x="18913" y="-1824"/>
                    <a:pt x="26532" y="840"/>
                  </a:cubicBezTo>
                  <a:cubicBezTo>
                    <a:pt x="71179" y="16344"/>
                    <a:pt x="92064" y="52146"/>
                    <a:pt x="105010" y="949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89" name="任意多边形: 形状 188"/>
            <p:cNvSpPr/>
            <p:nvPr/>
          </p:nvSpPr>
          <p:spPr>
            <a:xfrm>
              <a:off x="8750182" y="5285616"/>
              <a:ext cx="98759" cy="83821"/>
            </a:xfrm>
            <a:custGeom>
              <a:avLst/>
              <a:gdLst>
                <a:gd name="connsiteX0" fmla="*/ 33168 w 98759"/>
                <a:gd name="connsiteY0" fmla="*/ 0 h 83821"/>
                <a:gd name="connsiteX1" fmla="*/ 82343 w 98759"/>
                <a:gd name="connsiteY1" fmla="*/ 30315 h 83821"/>
                <a:gd name="connsiteX2" fmla="*/ 86659 w 98759"/>
                <a:gd name="connsiteY2" fmla="*/ 81568 h 83821"/>
                <a:gd name="connsiteX3" fmla="*/ 20808 w 98759"/>
                <a:gd name="connsiteY3" fmla="*/ 68302 h 83821"/>
                <a:gd name="connsiteX4" fmla="*/ 6955 w 98759"/>
                <a:gd name="connsiteY4" fmla="*/ 40544 h 83821"/>
                <a:gd name="connsiteX5" fmla="*/ 33168 w 98759"/>
                <a:gd name="connsiteY5" fmla="*/ 0 h 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59" h="83821">
                  <a:moveTo>
                    <a:pt x="33168" y="0"/>
                  </a:moveTo>
                  <a:cubicBezTo>
                    <a:pt x="49791" y="9910"/>
                    <a:pt x="68651" y="17369"/>
                    <a:pt x="82343" y="30315"/>
                  </a:cubicBezTo>
                  <a:cubicBezTo>
                    <a:pt x="97581" y="44647"/>
                    <a:pt x="108023" y="72191"/>
                    <a:pt x="86659" y="81568"/>
                  </a:cubicBezTo>
                  <a:cubicBezTo>
                    <a:pt x="69663" y="89027"/>
                    <a:pt x="42119" y="76240"/>
                    <a:pt x="20808" y="68302"/>
                  </a:cubicBezTo>
                  <a:cubicBezTo>
                    <a:pt x="13722" y="65638"/>
                    <a:pt x="11005" y="50347"/>
                    <a:pt x="6955" y="40544"/>
                  </a:cubicBezTo>
                  <a:cubicBezTo>
                    <a:pt x="-5884" y="9430"/>
                    <a:pt x="-3007" y="5168"/>
                    <a:pt x="3316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0" name="任意多边形: 形状 189"/>
            <p:cNvSpPr/>
            <p:nvPr/>
          </p:nvSpPr>
          <p:spPr>
            <a:xfrm>
              <a:off x="9149421" y="5164163"/>
              <a:ext cx="94354" cy="81672"/>
            </a:xfrm>
            <a:custGeom>
              <a:avLst/>
              <a:gdLst>
                <a:gd name="connsiteX0" fmla="*/ 0 w 94354"/>
                <a:gd name="connsiteY0" fmla="*/ 2218 h 81672"/>
                <a:gd name="connsiteX1" fmla="*/ 93289 w 94354"/>
                <a:gd name="connsiteY1" fmla="*/ 53045 h 81672"/>
                <a:gd name="connsiteX2" fmla="*/ 70593 w 94354"/>
                <a:gd name="connsiteY2" fmla="*/ 81602 h 81672"/>
                <a:gd name="connsiteX3" fmla="*/ 0 w 94354"/>
                <a:gd name="connsiteY3" fmla="*/ 2218 h 81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54" h="81672">
                  <a:moveTo>
                    <a:pt x="0" y="2218"/>
                  </a:moveTo>
                  <a:cubicBezTo>
                    <a:pt x="52159" y="-6786"/>
                    <a:pt x="85085" y="11914"/>
                    <a:pt x="93289" y="53045"/>
                  </a:cubicBezTo>
                  <a:cubicBezTo>
                    <a:pt x="97125" y="72171"/>
                    <a:pt x="90838" y="80802"/>
                    <a:pt x="70593" y="81602"/>
                  </a:cubicBezTo>
                  <a:cubicBezTo>
                    <a:pt x="28504" y="83147"/>
                    <a:pt x="6234" y="59385"/>
                    <a:pt x="0" y="22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1" name="任意多边形: 形状 190"/>
            <p:cNvSpPr/>
            <p:nvPr/>
          </p:nvSpPr>
          <p:spPr>
            <a:xfrm>
              <a:off x="9713197" y="5228328"/>
              <a:ext cx="100541" cy="91178"/>
            </a:xfrm>
            <a:custGeom>
              <a:avLst/>
              <a:gdLst>
                <a:gd name="connsiteX0" fmla="*/ 100542 w 100541"/>
                <a:gd name="connsiteY0" fmla="*/ 83821 h 91178"/>
                <a:gd name="connsiteX1" fmla="*/ 60 w 100541"/>
                <a:gd name="connsiteY1" fmla="*/ 18928 h 91178"/>
                <a:gd name="connsiteX2" fmla="*/ 24994 w 100541"/>
                <a:gd name="connsiteY2" fmla="*/ 1134 h 91178"/>
                <a:gd name="connsiteX3" fmla="*/ 100542 w 100541"/>
                <a:gd name="connsiteY3" fmla="*/ 83821 h 9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41" h="91178">
                  <a:moveTo>
                    <a:pt x="100542" y="83821"/>
                  </a:moveTo>
                  <a:cubicBezTo>
                    <a:pt x="60956" y="109074"/>
                    <a:pt x="2298" y="64854"/>
                    <a:pt x="60" y="18928"/>
                  </a:cubicBezTo>
                  <a:cubicBezTo>
                    <a:pt x="-899" y="-92"/>
                    <a:pt x="9703" y="-1797"/>
                    <a:pt x="24994" y="1134"/>
                  </a:cubicBezTo>
                  <a:cubicBezTo>
                    <a:pt x="68149" y="9445"/>
                    <a:pt x="86476" y="29211"/>
                    <a:pt x="100542" y="838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2" name="任意多边形: 形状 191"/>
            <p:cNvSpPr/>
            <p:nvPr/>
          </p:nvSpPr>
          <p:spPr>
            <a:xfrm>
              <a:off x="9063755" y="5306831"/>
              <a:ext cx="98048" cy="81259"/>
            </a:xfrm>
            <a:custGeom>
              <a:avLst/>
              <a:gdLst>
                <a:gd name="connsiteX0" fmla="*/ 1860 w 98048"/>
                <a:gd name="connsiteY0" fmla="*/ 1535 h 81259"/>
                <a:gd name="connsiteX1" fmla="*/ 93551 w 98048"/>
                <a:gd name="connsiteY1" fmla="*/ 46235 h 81259"/>
                <a:gd name="connsiteX2" fmla="*/ 74318 w 98048"/>
                <a:gd name="connsiteY2" fmla="*/ 80865 h 81259"/>
                <a:gd name="connsiteX3" fmla="*/ 1860 w 98048"/>
                <a:gd name="connsiteY3" fmla="*/ 1535 h 8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048" h="81259">
                  <a:moveTo>
                    <a:pt x="1860" y="1535"/>
                  </a:moveTo>
                  <a:cubicBezTo>
                    <a:pt x="42618" y="-5445"/>
                    <a:pt x="78420" y="11711"/>
                    <a:pt x="93551" y="46235"/>
                  </a:cubicBezTo>
                  <a:cubicBezTo>
                    <a:pt x="101969" y="65415"/>
                    <a:pt x="100157" y="78255"/>
                    <a:pt x="74318" y="80865"/>
                  </a:cubicBezTo>
                  <a:cubicBezTo>
                    <a:pt x="30204" y="85287"/>
                    <a:pt x="-9115" y="52149"/>
                    <a:pt x="1860" y="15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3" name="任意多边形: 形状 192"/>
            <p:cNvSpPr/>
            <p:nvPr/>
          </p:nvSpPr>
          <p:spPr>
            <a:xfrm>
              <a:off x="9846749" y="5252371"/>
              <a:ext cx="99027" cy="90840"/>
            </a:xfrm>
            <a:custGeom>
              <a:avLst/>
              <a:gdLst>
                <a:gd name="connsiteX0" fmla="*/ 10891 w 99027"/>
                <a:gd name="connsiteY0" fmla="*/ 0 h 90840"/>
                <a:gd name="connsiteX1" fmla="*/ 98427 w 99027"/>
                <a:gd name="connsiteY1" fmla="*/ 67076 h 90840"/>
                <a:gd name="connsiteX2" fmla="*/ 75251 w 99027"/>
                <a:gd name="connsiteY2" fmla="*/ 90572 h 90840"/>
                <a:gd name="connsiteX3" fmla="*/ 129 w 99027"/>
                <a:gd name="connsiteY3" fmla="*/ 25147 h 90840"/>
                <a:gd name="connsiteX4" fmla="*/ 10891 w 99027"/>
                <a:gd name="connsiteY4" fmla="*/ 0 h 90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27" h="90840">
                  <a:moveTo>
                    <a:pt x="10891" y="0"/>
                  </a:moveTo>
                  <a:cubicBezTo>
                    <a:pt x="50849" y="53"/>
                    <a:pt x="93738" y="37081"/>
                    <a:pt x="98427" y="67076"/>
                  </a:cubicBezTo>
                  <a:cubicBezTo>
                    <a:pt x="101304" y="85564"/>
                    <a:pt x="93898" y="92330"/>
                    <a:pt x="75251" y="90572"/>
                  </a:cubicBezTo>
                  <a:cubicBezTo>
                    <a:pt x="43604" y="87642"/>
                    <a:pt x="4765" y="56474"/>
                    <a:pt x="129" y="25147"/>
                  </a:cubicBezTo>
                  <a:cubicBezTo>
                    <a:pt x="-1203" y="16356"/>
                    <a:pt x="8121" y="5967"/>
                    <a:pt x="1089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4" name="任意多边形: 形状 193"/>
            <p:cNvSpPr/>
            <p:nvPr/>
          </p:nvSpPr>
          <p:spPr>
            <a:xfrm>
              <a:off x="8512843" y="5934644"/>
              <a:ext cx="99590" cy="73433"/>
            </a:xfrm>
            <a:custGeom>
              <a:avLst/>
              <a:gdLst>
                <a:gd name="connsiteX0" fmla="*/ 21914 w 99590"/>
                <a:gd name="connsiteY0" fmla="*/ 0 h 73433"/>
                <a:gd name="connsiteX1" fmla="*/ 99539 w 99590"/>
                <a:gd name="connsiteY1" fmla="*/ 49175 h 73433"/>
                <a:gd name="connsiteX2" fmla="*/ 81585 w 99590"/>
                <a:gd name="connsiteY2" fmla="*/ 70806 h 73433"/>
                <a:gd name="connsiteX3" fmla="*/ 7742 w 99590"/>
                <a:gd name="connsiteY3" fmla="*/ 41716 h 73433"/>
                <a:gd name="connsiteX4" fmla="*/ 1242 w 99590"/>
                <a:gd name="connsiteY4" fmla="*/ 9270 h 73433"/>
                <a:gd name="connsiteX5" fmla="*/ 21914 w 99590"/>
                <a:gd name="connsiteY5" fmla="*/ 0 h 7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90" h="73433">
                  <a:moveTo>
                    <a:pt x="21914" y="0"/>
                  </a:moveTo>
                  <a:cubicBezTo>
                    <a:pt x="76257" y="586"/>
                    <a:pt x="100871" y="17262"/>
                    <a:pt x="99539" y="49175"/>
                  </a:cubicBezTo>
                  <a:cubicBezTo>
                    <a:pt x="99219" y="56900"/>
                    <a:pt x="89150" y="69048"/>
                    <a:pt x="81585" y="70806"/>
                  </a:cubicBezTo>
                  <a:cubicBezTo>
                    <a:pt x="51323" y="77839"/>
                    <a:pt x="23672" y="71605"/>
                    <a:pt x="7742" y="41716"/>
                  </a:cubicBezTo>
                  <a:cubicBezTo>
                    <a:pt x="2574" y="32020"/>
                    <a:pt x="-2381" y="17795"/>
                    <a:pt x="1242" y="9270"/>
                  </a:cubicBezTo>
                  <a:cubicBezTo>
                    <a:pt x="4225" y="2344"/>
                    <a:pt x="19996" y="799"/>
                    <a:pt x="219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5" name="任意多边形: 形状 194"/>
            <p:cNvSpPr/>
            <p:nvPr/>
          </p:nvSpPr>
          <p:spPr>
            <a:xfrm>
              <a:off x="8382861" y="5607360"/>
              <a:ext cx="94244" cy="79185"/>
            </a:xfrm>
            <a:custGeom>
              <a:avLst/>
              <a:gdLst>
                <a:gd name="connsiteX0" fmla="*/ 41185 w 94244"/>
                <a:gd name="connsiteY0" fmla="*/ 0 h 79185"/>
                <a:gd name="connsiteX1" fmla="*/ 94196 w 94244"/>
                <a:gd name="connsiteY1" fmla="*/ 56687 h 79185"/>
                <a:gd name="connsiteX2" fmla="*/ 60791 w 94244"/>
                <a:gd name="connsiteY2" fmla="*/ 79117 h 79185"/>
                <a:gd name="connsiteX3" fmla="*/ 1 w 94244"/>
                <a:gd name="connsiteY3" fmla="*/ 26266 h 79185"/>
                <a:gd name="connsiteX4" fmla="*/ 41185 w 94244"/>
                <a:gd name="connsiteY4" fmla="*/ 0 h 7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44" h="79185">
                  <a:moveTo>
                    <a:pt x="41185" y="0"/>
                  </a:moveTo>
                  <a:cubicBezTo>
                    <a:pt x="69475" y="373"/>
                    <a:pt x="92864" y="26053"/>
                    <a:pt x="94196" y="56687"/>
                  </a:cubicBezTo>
                  <a:cubicBezTo>
                    <a:pt x="95368" y="83273"/>
                    <a:pt x="74910" y="78478"/>
                    <a:pt x="60791" y="79117"/>
                  </a:cubicBezTo>
                  <a:cubicBezTo>
                    <a:pt x="27653" y="80662"/>
                    <a:pt x="161" y="55941"/>
                    <a:pt x="1" y="26266"/>
                  </a:cubicBezTo>
                  <a:cubicBezTo>
                    <a:pt x="-212" y="-3836"/>
                    <a:pt x="22804" y="1492"/>
                    <a:pt x="4118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6" name="任意多边形: 形状 195"/>
            <p:cNvSpPr/>
            <p:nvPr/>
          </p:nvSpPr>
          <p:spPr>
            <a:xfrm>
              <a:off x="8717411" y="5606934"/>
              <a:ext cx="96576" cy="77019"/>
            </a:xfrm>
            <a:custGeom>
              <a:avLst/>
              <a:gdLst>
                <a:gd name="connsiteX0" fmla="*/ 18416 w 96576"/>
                <a:gd name="connsiteY0" fmla="*/ 0 h 77019"/>
                <a:gd name="connsiteX1" fmla="*/ 96574 w 96576"/>
                <a:gd name="connsiteY1" fmla="*/ 54823 h 77019"/>
                <a:gd name="connsiteX2" fmla="*/ 70148 w 96576"/>
                <a:gd name="connsiteY2" fmla="*/ 76986 h 77019"/>
                <a:gd name="connsiteX3" fmla="*/ 302 w 96576"/>
                <a:gd name="connsiteY3" fmla="*/ 19180 h 77019"/>
                <a:gd name="connsiteX4" fmla="*/ 18416 w 96576"/>
                <a:gd name="connsiteY4" fmla="*/ 0 h 7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76" h="77019">
                  <a:moveTo>
                    <a:pt x="18416" y="0"/>
                  </a:moveTo>
                  <a:cubicBezTo>
                    <a:pt x="70415" y="906"/>
                    <a:pt x="96255" y="22856"/>
                    <a:pt x="96574" y="54823"/>
                  </a:cubicBezTo>
                  <a:cubicBezTo>
                    <a:pt x="96734" y="73949"/>
                    <a:pt x="86771" y="77413"/>
                    <a:pt x="70148" y="76986"/>
                  </a:cubicBezTo>
                  <a:cubicBezTo>
                    <a:pt x="28805" y="75921"/>
                    <a:pt x="-3481" y="51573"/>
                    <a:pt x="302" y="19180"/>
                  </a:cubicBezTo>
                  <a:cubicBezTo>
                    <a:pt x="1367" y="9910"/>
                    <a:pt x="16125" y="2238"/>
                    <a:pt x="1841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7" name="任意多边形: 形状 196"/>
            <p:cNvSpPr/>
            <p:nvPr/>
          </p:nvSpPr>
          <p:spPr>
            <a:xfrm>
              <a:off x="8232429" y="6116662"/>
              <a:ext cx="92681" cy="75435"/>
            </a:xfrm>
            <a:custGeom>
              <a:avLst/>
              <a:gdLst>
                <a:gd name="connsiteX0" fmla="*/ 39829 w 92681"/>
                <a:gd name="connsiteY0" fmla="*/ 671 h 75435"/>
                <a:gd name="connsiteX1" fmla="*/ 92681 w 92681"/>
                <a:gd name="connsiteY1" fmla="*/ 53789 h 75435"/>
                <a:gd name="connsiteX2" fmla="*/ 58689 w 92681"/>
                <a:gd name="connsiteY2" fmla="*/ 74781 h 75435"/>
                <a:gd name="connsiteX3" fmla="*/ 84 w 92681"/>
                <a:gd name="connsiteY3" fmla="*/ 24487 h 75435"/>
                <a:gd name="connsiteX4" fmla="*/ 39829 w 92681"/>
                <a:gd name="connsiteY4" fmla="*/ 671 h 75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81" h="75435">
                  <a:moveTo>
                    <a:pt x="39829" y="671"/>
                  </a:moveTo>
                  <a:cubicBezTo>
                    <a:pt x="77443" y="2110"/>
                    <a:pt x="92467" y="17720"/>
                    <a:pt x="92681" y="53789"/>
                  </a:cubicBezTo>
                  <a:cubicBezTo>
                    <a:pt x="92840" y="80375"/>
                    <a:pt x="73820" y="75154"/>
                    <a:pt x="58689" y="74781"/>
                  </a:cubicBezTo>
                  <a:cubicBezTo>
                    <a:pt x="22780" y="73875"/>
                    <a:pt x="-1621" y="52297"/>
                    <a:pt x="84" y="24487"/>
                  </a:cubicBezTo>
                  <a:cubicBezTo>
                    <a:pt x="1789" y="-2898"/>
                    <a:pt x="21075" y="-607"/>
                    <a:pt x="39829" y="6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8" name="任意多边形: 形状 197"/>
            <p:cNvSpPr/>
            <p:nvPr/>
          </p:nvSpPr>
          <p:spPr>
            <a:xfrm>
              <a:off x="11284042" y="6326174"/>
              <a:ext cx="113641" cy="94380"/>
            </a:xfrm>
            <a:custGeom>
              <a:avLst/>
              <a:gdLst>
                <a:gd name="connsiteX0" fmla="*/ 0 w 113641"/>
                <a:gd name="connsiteY0" fmla="*/ 60 h 94380"/>
                <a:gd name="connsiteX1" fmla="*/ 113641 w 113641"/>
                <a:gd name="connsiteY1" fmla="*/ 93723 h 94380"/>
                <a:gd name="connsiteX2" fmla="*/ 0 w 113641"/>
                <a:gd name="connsiteY2" fmla="*/ 60 h 9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41" h="94380">
                  <a:moveTo>
                    <a:pt x="0" y="60"/>
                  </a:moveTo>
                  <a:cubicBezTo>
                    <a:pt x="50347" y="-1538"/>
                    <a:pt x="86842" y="28564"/>
                    <a:pt x="113641" y="93723"/>
                  </a:cubicBezTo>
                  <a:cubicBezTo>
                    <a:pt x="56740" y="99956"/>
                    <a:pt x="9963" y="61383"/>
                    <a:pt x="0" y="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99" name="任意多边形: 形状 198"/>
            <p:cNvSpPr/>
            <p:nvPr/>
          </p:nvSpPr>
          <p:spPr>
            <a:xfrm>
              <a:off x="8909865" y="5292556"/>
              <a:ext cx="93230" cy="82353"/>
            </a:xfrm>
            <a:custGeom>
              <a:avLst/>
              <a:gdLst>
                <a:gd name="connsiteX0" fmla="*/ 62301 w 93230"/>
                <a:gd name="connsiteY0" fmla="*/ 82354 h 82353"/>
                <a:gd name="connsiteX1" fmla="*/ 20 w 93230"/>
                <a:gd name="connsiteY1" fmla="*/ 30408 h 82353"/>
                <a:gd name="connsiteX2" fmla="*/ 16003 w 93230"/>
                <a:gd name="connsiteY2" fmla="*/ 2651 h 82353"/>
                <a:gd name="connsiteX3" fmla="*/ 85690 w 93230"/>
                <a:gd name="connsiteY3" fmla="*/ 39625 h 82353"/>
                <a:gd name="connsiteX4" fmla="*/ 62301 w 93230"/>
                <a:gd name="connsiteY4" fmla="*/ 82354 h 82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230" h="82353">
                  <a:moveTo>
                    <a:pt x="62301" y="82354"/>
                  </a:moveTo>
                  <a:cubicBezTo>
                    <a:pt x="31294" y="82354"/>
                    <a:pt x="1405" y="59231"/>
                    <a:pt x="20" y="30408"/>
                  </a:cubicBezTo>
                  <a:cubicBezTo>
                    <a:pt x="-460" y="21085"/>
                    <a:pt x="7905" y="6007"/>
                    <a:pt x="16003" y="2651"/>
                  </a:cubicBezTo>
                  <a:cubicBezTo>
                    <a:pt x="39711" y="-7206"/>
                    <a:pt x="71891" y="11601"/>
                    <a:pt x="85690" y="39625"/>
                  </a:cubicBezTo>
                  <a:cubicBezTo>
                    <a:pt x="100555" y="69940"/>
                    <a:pt x="93788" y="82354"/>
                    <a:pt x="62301" y="823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0" name="任意多边形: 形状 199"/>
            <p:cNvSpPr/>
            <p:nvPr/>
          </p:nvSpPr>
          <p:spPr>
            <a:xfrm>
              <a:off x="8999638" y="5147247"/>
              <a:ext cx="93371" cy="86264"/>
            </a:xfrm>
            <a:custGeom>
              <a:avLst/>
              <a:gdLst>
                <a:gd name="connsiteX0" fmla="*/ 76047 w 93371"/>
                <a:gd name="connsiteY0" fmla="*/ 86264 h 86264"/>
                <a:gd name="connsiteX1" fmla="*/ 393 w 93371"/>
                <a:gd name="connsiteY1" fmla="*/ 26327 h 86264"/>
                <a:gd name="connsiteX2" fmla="*/ 23302 w 93371"/>
                <a:gd name="connsiteY2" fmla="*/ 8 h 86264"/>
                <a:gd name="connsiteX3" fmla="*/ 93362 w 93371"/>
                <a:gd name="connsiteY3" fmla="*/ 66285 h 86264"/>
                <a:gd name="connsiteX4" fmla="*/ 76047 w 93371"/>
                <a:gd name="connsiteY4" fmla="*/ 86264 h 8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71" h="86264">
                  <a:moveTo>
                    <a:pt x="76047" y="86264"/>
                  </a:moveTo>
                  <a:cubicBezTo>
                    <a:pt x="31027" y="84346"/>
                    <a:pt x="4708" y="60638"/>
                    <a:pt x="393" y="26327"/>
                  </a:cubicBezTo>
                  <a:cubicBezTo>
                    <a:pt x="-1739" y="9385"/>
                    <a:pt x="4655" y="-312"/>
                    <a:pt x="23302" y="8"/>
                  </a:cubicBezTo>
                  <a:cubicBezTo>
                    <a:pt x="58145" y="540"/>
                    <a:pt x="94055" y="32294"/>
                    <a:pt x="93362" y="66285"/>
                  </a:cubicBezTo>
                  <a:cubicBezTo>
                    <a:pt x="93202" y="74703"/>
                    <a:pt x="79243" y="82801"/>
                    <a:pt x="76047" y="862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1" name="任意多边形: 形状 200"/>
            <p:cNvSpPr/>
            <p:nvPr/>
          </p:nvSpPr>
          <p:spPr>
            <a:xfrm>
              <a:off x="8553794" y="5605402"/>
              <a:ext cx="94198" cy="78304"/>
            </a:xfrm>
            <a:custGeom>
              <a:avLst/>
              <a:gdLst>
                <a:gd name="connsiteX0" fmla="*/ 72068 w 94198"/>
                <a:gd name="connsiteY0" fmla="*/ 78305 h 78304"/>
                <a:gd name="connsiteX1" fmla="*/ 197 w 94198"/>
                <a:gd name="connsiteY1" fmla="*/ 31154 h 78304"/>
                <a:gd name="connsiteX2" fmla="*/ 8242 w 94198"/>
                <a:gd name="connsiteY2" fmla="*/ 3929 h 78304"/>
                <a:gd name="connsiteX3" fmla="*/ 87039 w 94198"/>
                <a:gd name="connsiteY3" fmla="*/ 33125 h 78304"/>
                <a:gd name="connsiteX4" fmla="*/ 92793 w 94198"/>
                <a:gd name="connsiteY4" fmla="*/ 68342 h 78304"/>
                <a:gd name="connsiteX5" fmla="*/ 72068 w 94198"/>
                <a:gd name="connsiteY5" fmla="*/ 78305 h 7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98" h="78304">
                  <a:moveTo>
                    <a:pt x="72068" y="78305"/>
                  </a:moveTo>
                  <a:cubicBezTo>
                    <a:pt x="24385" y="76600"/>
                    <a:pt x="3606" y="61948"/>
                    <a:pt x="197" y="31154"/>
                  </a:cubicBezTo>
                  <a:cubicBezTo>
                    <a:pt x="-816" y="22150"/>
                    <a:pt x="2114" y="7658"/>
                    <a:pt x="8242" y="3929"/>
                  </a:cubicBezTo>
                  <a:cubicBezTo>
                    <a:pt x="27688" y="-8005"/>
                    <a:pt x="72974" y="8830"/>
                    <a:pt x="87039" y="33125"/>
                  </a:cubicBezTo>
                  <a:cubicBezTo>
                    <a:pt x="92793" y="43088"/>
                    <a:pt x="96309" y="58325"/>
                    <a:pt x="92793" y="68342"/>
                  </a:cubicBezTo>
                  <a:cubicBezTo>
                    <a:pt x="90289" y="75268"/>
                    <a:pt x="74093" y="77399"/>
                    <a:pt x="72068" y="783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2" name="任意多边形: 形状 201"/>
            <p:cNvSpPr/>
            <p:nvPr/>
          </p:nvSpPr>
          <p:spPr>
            <a:xfrm>
              <a:off x="11575630" y="6621139"/>
              <a:ext cx="123763" cy="102067"/>
            </a:xfrm>
            <a:custGeom>
              <a:avLst/>
              <a:gdLst>
                <a:gd name="connsiteX0" fmla="*/ 123764 w 123763"/>
                <a:gd name="connsiteY0" fmla="*/ 102067 h 102067"/>
                <a:gd name="connsiteX1" fmla="*/ 0 w 123763"/>
                <a:gd name="connsiteY1" fmla="*/ 946 h 102067"/>
                <a:gd name="connsiteX2" fmla="*/ 123764 w 123763"/>
                <a:gd name="connsiteY2" fmla="*/ 102067 h 10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761" h="102065">
                  <a:moveTo>
                    <a:pt x="123764" y="102067"/>
                  </a:moveTo>
                  <a:cubicBezTo>
                    <a:pt x="64998" y="96206"/>
                    <a:pt x="11295" y="52306"/>
                    <a:pt x="0" y="946"/>
                  </a:cubicBezTo>
                  <a:cubicBezTo>
                    <a:pt x="44859" y="-7152"/>
                    <a:pt x="99576" y="37601"/>
                    <a:pt x="123764" y="1020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3" name="任意多边形: 形状 202"/>
            <p:cNvSpPr/>
            <p:nvPr/>
          </p:nvSpPr>
          <p:spPr>
            <a:xfrm>
              <a:off x="11081000" y="6161513"/>
              <a:ext cx="113161" cy="94199"/>
            </a:xfrm>
            <a:custGeom>
              <a:avLst/>
              <a:gdLst>
                <a:gd name="connsiteX0" fmla="*/ 0 w 113161"/>
                <a:gd name="connsiteY0" fmla="*/ 1372 h 94199"/>
                <a:gd name="connsiteX1" fmla="*/ 113162 w 113161"/>
                <a:gd name="connsiteY1" fmla="*/ 92477 h 94199"/>
                <a:gd name="connsiteX2" fmla="*/ 0 w 113161"/>
                <a:gd name="connsiteY2" fmla="*/ 1372 h 9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161" h="94199">
                  <a:moveTo>
                    <a:pt x="0" y="1372"/>
                  </a:moveTo>
                  <a:cubicBezTo>
                    <a:pt x="54450" y="-6566"/>
                    <a:pt x="86683" y="19433"/>
                    <a:pt x="113162" y="92477"/>
                  </a:cubicBezTo>
                  <a:cubicBezTo>
                    <a:pt x="67609" y="102706"/>
                    <a:pt x="22963" y="66744"/>
                    <a:pt x="0" y="13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4" name="任意多边形: 形状 203"/>
            <p:cNvSpPr/>
            <p:nvPr/>
          </p:nvSpPr>
          <p:spPr>
            <a:xfrm>
              <a:off x="8301763" y="6279904"/>
              <a:ext cx="95223" cy="74218"/>
            </a:xfrm>
            <a:custGeom>
              <a:avLst/>
              <a:gdLst>
                <a:gd name="connsiteX0" fmla="*/ 39702 w 95223"/>
                <a:gd name="connsiteY0" fmla="*/ 619 h 74218"/>
                <a:gd name="connsiteX1" fmla="*/ 95218 w 95223"/>
                <a:gd name="connsiteY1" fmla="*/ 52458 h 74218"/>
                <a:gd name="connsiteX2" fmla="*/ 61386 w 95223"/>
                <a:gd name="connsiteY2" fmla="*/ 73982 h 74218"/>
                <a:gd name="connsiteX3" fmla="*/ 11 w 95223"/>
                <a:gd name="connsiteY3" fmla="*/ 27577 h 74218"/>
                <a:gd name="connsiteX4" fmla="*/ 39702 w 95223"/>
                <a:gd name="connsiteY4" fmla="*/ 619 h 7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23" h="74218">
                  <a:moveTo>
                    <a:pt x="39702" y="619"/>
                  </a:moveTo>
                  <a:cubicBezTo>
                    <a:pt x="73534" y="885"/>
                    <a:pt x="95644" y="21823"/>
                    <a:pt x="95218" y="52458"/>
                  </a:cubicBezTo>
                  <a:cubicBezTo>
                    <a:pt x="94845" y="77339"/>
                    <a:pt x="77476" y="74195"/>
                    <a:pt x="61386" y="73982"/>
                  </a:cubicBezTo>
                  <a:cubicBezTo>
                    <a:pt x="23719" y="73502"/>
                    <a:pt x="490" y="55974"/>
                    <a:pt x="11" y="27577"/>
                  </a:cubicBezTo>
                  <a:cubicBezTo>
                    <a:pt x="-522" y="-1672"/>
                    <a:pt x="19244" y="-980"/>
                    <a:pt x="39702" y="6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5" name="任意多边形: 形状 204"/>
            <p:cNvSpPr/>
            <p:nvPr/>
          </p:nvSpPr>
          <p:spPr>
            <a:xfrm>
              <a:off x="9978953" y="5284126"/>
              <a:ext cx="94445" cy="86594"/>
            </a:xfrm>
            <a:custGeom>
              <a:avLst/>
              <a:gdLst>
                <a:gd name="connsiteX0" fmla="*/ 0 w 94445"/>
                <a:gd name="connsiteY0" fmla="*/ 2876 h 86594"/>
                <a:gd name="connsiteX1" fmla="*/ 94301 w 94445"/>
                <a:gd name="connsiteY1" fmla="*/ 70379 h 86594"/>
                <a:gd name="connsiteX2" fmla="*/ 72564 w 94445"/>
                <a:gd name="connsiteY2" fmla="*/ 86575 h 86594"/>
                <a:gd name="connsiteX3" fmla="*/ 0 w 94445"/>
                <a:gd name="connsiteY3" fmla="*/ 2876 h 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445" h="86594">
                  <a:moveTo>
                    <a:pt x="0" y="2876"/>
                  </a:moveTo>
                  <a:cubicBezTo>
                    <a:pt x="45286" y="-10870"/>
                    <a:pt x="97551" y="26798"/>
                    <a:pt x="94301" y="70379"/>
                  </a:cubicBezTo>
                  <a:cubicBezTo>
                    <a:pt x="93822" y="76559"/>
                    <a:pt x="79703" y="87108"/>
                    <a:pt x="72564" y="86575"/>
                  </a:cubicBezTo>
                  <a:cubicBezTo>
                    <a:pt x="36282" y="83805"/>
                    <a:pt x="9004" y="51518"/>
                    <a:pt x="0" y="28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6" name="任意多边形: 形状 205"/>
            <p:cNvSpPr/>
            <p:nvPr/>
          </p:nvSpPr>
          <p:spPr>
            <a:xfrm>
              <a:off x="8592211" y="5285069"/>
              <a:ext cx="91263" cy="80836"/>
            </a:xfrm>
            <a:custGeom>
              <a:avLst/>
              <a:gdLst>
                <a:gd name="connsiteX0" fmla="*/ 71584 w 91263"/>
                <a:gd name="connsiteY0" fmla="*/ 80837 h 80836"/>
                <a:gd name="connsiteX1" fmla="*/ 32 w 91263"/>
                <a:gd name="connsiteY1" fmla="*/ 23350 h 80836"/>
                <a:gd name="connsiteX2" fmla="*/ 34183 w 91263"/>
                <a:gd name="connsiteY2" fmla="*/ 121 h 80836"/>
                <a:gd name="connsiteX3" fmla="*/ 90498 w 91263"/>
                <a:gd name="connsiteY3" fmla="*/ 60911 h 80836"/>
                <a:gd name="connsiteX4" fmla="*/ 71584 w 91263"/>
                <a:gd name="connsiteY4" fmla="*/ 80837 h 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263" h="80836">
                  <a:moveTo>
                    <a:pt x="71584" y="80837"/>
                  </a:moveTo>
                  <a:cubicBezTo>
                    <a:pt x="24327" y="77587"/>
                    <a:pt x="-1033" y="53825"/>
                    <a:pt x="32" y="23350"/>
                  </a:cubicBezTo>
                  <a:cubicBezTo>
                    <a:pt x="885" y="-572"/>
                    <a:pt x="17773" y="-358"/>
                    <a:pt x="34183" y="121"/>
                  </a:cubicBezTo>
                  <a:cubicBezTo>
                    <a:pt x="67162" y="1133"/>
                    <a:pt x="96411" y="31235"/>
                    <a:pt x="90498" y="60911"/>
                  </a:cubicBezTo>
                  <a:cubicBezTo>
                    <a:pt x="88686" y="70288"/>
                    <a:pt x="75100" y="77374"/>
                    <a:pt x="71584" y="808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7" name="任意多边形: 形状 206"/>
            <p:cNvSpPr/>
            <p:nvPr/>
          </p:nvSpPr>
          <p:spPr>
            <a:xfrm>
              <a:off x="10299683" y="5477735"/>
              <a:ext cx="98527" cy="97254"/>
            </a:xfrm>
            <a:custGeom>
              <a:avLst/>
              <a:gdLst>
                <a:gd name="connsiteX0" fmla="*/ 8419 w 98527"/>
                <a:gd name="connsiteY0" fmla="*/ 0 h 97254"/>
                <a:gd name="connsiteX1" fmla="*/ 97872 w 98527"/>
                <a:gd name="connsiteY1" fmla="*/ 73790 h 97254"/>
                <a:gd name="connsiteX2" fmla="*/ 75069 w 98527"/>
                <a:gd name="connsiteY2" fmla="*/ 95420 h 97254"/>
                <a:gd name="connsiteX3" fmla="*/ 374 w 98527"/>
                <a:gd name="connsiteY3" fmla="*/ 22856 h 97254"/>
                <a:gd name="connsiteX4" fmla="*/ 8419 w 98527"/>
                <a:gd name="connsiteY4" fmla="*/ 0 h 9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527" h="97254">
                  <a:moveTo>
                    <a:pt x="8419" y="0"/>
                  </a:moveTo>
                  <a:cubicBezTo>
                    <a:pt x="48804" y="1225"/>
                    <a:pt x="92811" y="42143"/>
                    <a:pt x="97872" y="73790"/>
                  </a:cubicBezTo>
                  <a:cubicBezTo>
                    <a:pt x="101016" y="93236"/>
                    <a:pt x="92758" y="101174"/>
                    <a:pt x="75069" y="95420"/>
                  </a:cubicBezTo>
                  <a:cubicBezTo>
                    <a:pt x="38787" y="83486"/>
                    <a:pt x="12096" y="59777"/>
                    <a:pt x="374" y="22856"/>
                  </a:cubicBezTo>
                  <a:cubicBezTo>
                    <a:pt x="-1810" y="15930"/>
                    <a:pt x="6182" y="5807"/>
                    <a:pt x="84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8" name="任意多边形: 形状 207"/>
            <p:cNvSpPr/>
            <p:nvPr/>
          </p:nvSpPr>
          <p:spPr>
            <a:xfrm>
              <a:off x="9580639" y="5211020"/>
              <a:ext cx="93096" cy="86544"/>
            </a:xfrm>
            <a:custGeom>
              <a:avLst/>
              <a:gdLst>
                <a:gd name="connsiteX0" fmla="*/ 863 w 93096"/>
                <a:gd name="connsiteY0" fmla="*/ 328 h 86544"/>
                <a:gd name="connsiteX1" fmla="*/ 89464 w 93096"/>
                <a:gd name="connsiteY1" fmla="*/ 52327 h 86544"/>
                <a:gd name="connsiteX2" fmla="*/ 90423 w 93096"/>
                <a:gd name="connsiteY2" fmla="*/ 81576 h 86544"/>
                <a:gd name="connsiteX3" fmla="*/ 64157 w 93096"/>
                <a:gd name="connsiteY3" fmla="*/ 86105 h 86544"/>
                <a:gd name="connsiteX4" fmla="*/ 863 w 93096"/>
                <a:gd name="connsiteY4" fmla="*/ 328 h 8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096" h="86544">
                  <a:moveTo>
                    <a:pt x="863" y="328"/>
                  </a:moveTo>
                  <a:cubicBezTo>
                    <a:pt x="44178" y="-2869"/>
                    <a:pt x="71669" y="17536"/>
                    <a:pt x="89464" y="52327"/>
                  </a:cubicBezTo>
                  <a:cubicBezTo>
                    <a:pt x="93672" y="60531"/>
                    <a:pt x="94525" y="74117"/>
                    <a:pt x="90423" y="81576"/>
                  </a:cubicBezTo>
                  <a:cubicBezTo>
                    <a:pt x="87652" y="86531"/>
                    <a:pt x="73054" y="87170"/>
                    <a:pt x="64157" y="86105"/>
                  </a:cubicBezTo>
                  <a:cubicBezTo>
                    <a:pt x="23346" y="81470"/>
                    <a:pt x="-5424" y="43269"/>
                    <a:pt x="863" y="3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09" name="任意多边形: 形状 208"/>
            <p:cNvSpPr/>
            <p:nvPr/>
          </p:nvSpPr>
          <p:spPr>
            <a:xfrm>
              <a:off x="10104756" y="5303446"/>
              <a:ext cx="100094" cy="89259"/>
            </a:xfrm>
            <a:custGeom>
              <a:avLst/>
              <a:gdLst>
                <a:gd name="connsiteX0" fmla="*/ 100095 w 100094"/>
                <a:gd name="connsiteY0" fmla="*/ 88566 h 89259"/>
                <a:gd name="connsiteX1" fmla="*/ 2064 w 100094"/>
                <a:gd name="connsiteY1" fmla="*/ 31932 h 89259"/>
                <a:gd name="connsiteX2" fmla="*/ 28329 w 100094"/>
                <a:gd name="connsiteY2" fmla="*/ 3748 h 89259"/>
                <a:gd name="connsiteX3" fmla="*/ 84324 w 100094"/>
                <a:gd name="connsiteY3" fmla="*/ 51058 h 89259"/>
                <a:gd name="connsiteX4" fmla="*/ 100095 w 100094"/>
                <a:gd name="connsiteY4" fmla="*/ 88566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94" h="89259">
                  <a:moveTo>
                    <a:pt x="100095" y="88566"/>
                  </a:moveTo>
                  <a:cubicBezTo>
                    <a:pt x="50067" y="93627"/>
                    <a:pt x="11973" y="70611"/>
                    <a:pt x="2064" y="31932"/>
                  </a:cubicBezTo>
                  <a:cubicBezTo>
                    <a:pt x="-4596" y="5986"/>
                    <a:pt x="5047" y="-6908"/>
                    <a:pt x="28329" y="3748"/>
                  </a:cubicBezTo>
                  <a:cubicBezTo>
                    <a:pt x="49800" y="13551"/>
                    <a:pt x="67595" y="33210"/>
                    <a:pt x="84324" y="51058"/>
                  </a:cubicBezTo>
                  <a:cubicBezTo>
                    <a:pt x="92369" y="59583"/>
                    <a:pt x="94287" y="73968"/>
                    <a:pt x="100095" y="885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0" name="任意多边形: 形状 209"/>
            <p:cNvSpPr/>
            <p:nvPr/>
          </p:nvSpPr>
          <p:spPr>
            <a:xfrm>
              <a:off x="8847453" y="5142625"/>
              <a:ext cx="91429" cy="77065"/>
            </a:xfrm>
            <a:custGeom>
              <a:avLst/>
              <a:gdLst>
                <a:gd name="connsiteX0" fmla="*/ 76657 w 91429"/>
                <a:gd name="connsiteY0" fmla="*/ 77033 h 77065"/>
                <a:gd name="connsiteX1" fmla="*/ 97 w 91429"/>
                <a:gd name="connsiteY1" fmla="*/ 19174 h 77065"/>
                <a:gd name="connsiteX2" fmla="*/ 20769 w 91429"/>
                <a:gd name="connsiteY2" fmla="*/ 207 h 77065"/>
                <a:gd name="connsiteX3" fmla="*/ 91415 w 91429"/>
                <a:gd name="connsiteY3" fmla="*/ 53378 h 77065"/>
                <a:gd name="connsiteX4" fmla="*/ 76657 w 91429"/>
                <a:gd name="connsiteY4" fmla="*/ 77033 h 7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29" h="77065">
                  <a:moveTo>
                    <a:pt x="76657" y="77033"/>
                  </a:moveTo>
                  <a:cubicBezTo>
                    <a:pt x="29453" y="78099"/>
                    <a:pt x="-1981" y="52100"/>
                    <a:pt x="97" y="19174"/>
                  </a:cubicBezTo>
                  <a:cubicBezTo>
                    <a:pt x="523" y="12141"/>
                    <a:pt x="13150" y="740"/>
                    <a:pt x="20769" y="207"/>
                  </a:cubicBezTo>
                  <a:cubicBezTo>
                    <a:pt x="59715" y="-2510"/>
                    <a:pt x="92214" y="21838"/>
                    <a:pt x="91415" y="53378"/>
                  </a:cubicBezTo>
                  <a:cubicBezTo>
                    <a:pt x="91202" y="62915"/>
                    <a:pt x="79854" y="72238"/>
                    <a:pt x="76657" y="770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1" name="任意多边形: 形状 210"/>
            <p:cNvSpPr/>
            <p:nvPr/>
          </p:nvSpPr>
          <p:spPr>
            <a:xfrm>
              <a:off x="8047624" y="6131254"/>
              <a:ext cx="93099" cy="74415"/>
            </a:xfrm>
            <a:custGeom>
              <a:avLst/>
              <a:gdLst>
                <a:gd name="connsiteX0" fmla="*/ 60858 w 93099"/>
                <a:gd name="connsiteY0" fmla="*/ 73987 h 74415"/>
                <a:gd name="connsiteX1" fmla="*/ 69 w 93099"/>
                <a:gd name="connsiteY1" fmla="*/ 25878 h 74415"/>
                <a:gd name="connsiteX2" fmla="*/ 49830 w 93099"/>
                <a:gd name="connsiteY2" fmla="*/ 251 h 74415"/>
                <a:gd name="connsiteX3" fmla="*/ 93091 w 93099"/>
                <a:gd name="connsiteY3" fmla="*/ 49639 h 74415"/>
                <a:gd name="connsiteX4" fmla="*/ 60858 w 93099"/>
                <a:gd name="connsiteY4" fmla="*/ 73987 h 74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099" h="74415">
                  <a:moveTo>
                    <a:pt x="60858" y="73987"/>
                  </a:moveTo>
                  <a:cubicBezTo>
                    <a:pt x="28679" y="72975"/>
                    <a:pt x="-1636" y="49213"/>
                    <a:pt x="69" y="25878"/>
                  </a:cubicBezTo>
                  <a:cubicBezTo>
                    <a:pt x="2519" y="-7048"/>
                    <a:pt x="31716" y="2542"/>
                    <a:pt x="49830" y="251"/>
                  </a:cubicBezTo>
                  <a:cubicBezTo>
                    <a:pt x="73645" y="-2786"/>
                    <a:pt x="92665" y="22201"/>
                    <a:pt x="93091" y="49639"/>
                  </a:cubicBezTo>
                  <a:cubicBezTo>
                    <a:pt x="93518" y="75319"/>
                    <a:pt x="76415" y="75266"/>
                    <a:pt x="60858" y="739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2" name="任意多边形: 形状 211"/>
            <p:cNvSpPr/>
            <p:nvPr/>
          </p:nvSpPr>
          <p:spPr>
            <a:xfrm>
              <a:off x="10807448" y="5853805"/>
              <a:ext cx="103224" cy="98756"/>
            </a:xfrm>
            <a:custGeom>
              <a:avLst/>
              <a:gdLst>
                <a:gd name="connsiteX0" fmla="*/ 103224 w 103224"/>
                <a:gd name="connsiteY0" fmla="*/ 98740 h 98756"/>
                <a:gd name="connsiteX1" fmla="*/ 25 w 103224"/>
                <a:gd name="connsiteY1" fmla="*/ 16639 h 98756"/>
                <a:gd name="connsiteX2" fmla="*/ 19205 w 103224"/>
                <a:gd name="connsiteY2" fmla="*/ 17 h 98756"/>
                <a:gd name="connsiteX3" fmla="*/ 103224 w 103224"/>
                <a:gd name="connsiteY3" fmla="*/ 98740 h 9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223" h="98756">
                  <a:moveTo>
                    <a:pt x="103224" y="98740"/>
                  </a:moveTo>
                  <a:cubicBezTo>
                    <a:pt x="62520" y="99752"/>
                    <a:pt x="5193" y="54360"/>
                    <a:pt x="25" y="16639"/>
                  </a:cubicBezTo>
                  <a:cubicBezTo>
                    <a:pt x="-667" y="11791"/>
                    <a:pt x="13025" y="-516"/>
                    <a:pt x="19205" y="17"/>
                  </a:cubicBezTo>
                  <a:cubicBezTo>
                    <a:pt x="55008" y="3267"/>
                    <a:pt x="100507" y="57184"/>
                    <a:pt x="103224" y="987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3" name="任意多边形: 形状 212"/>
            <p:cNvSpPr/>
            <p:nvPr/>
          </p:nvSpPr>
          <p:spPr>
            <a:xfrm>
              <a:off x="8489364" y="5445792"/>
              <a:ext cx="90592" cy="77336"/>
            </a:xfrm>
            <a:custGeom>
              <a:avLst/>
              <a:gdLst>
                <a:gd name="connsiteX0" fmla="*/ 70593 w 90592"/>
                <a:gd name="connsiteY0" fmla="*/ 77336 h 77336"/>
                <a:gd name="connsiteX1" fmla="*/ 0 w 90592"/>
                <a:gd name="connsiteY1" fmla="*/ 18304 h 77336"/>
                <a:gd name="connsiteX2" fmla="*/ 25946 w 90592"/>
                <a:gd name="connsiteY2" fmla="*/ 30 h 77336"/>
                <a:gd name="connsiteX3" fmla="*/ 90252 w 90592"/>
                <a:gd name="connsiteY3" fmla="*/ 54853 h 77336"/>
                <a:gd name="connsiteX4" fmla="*/ 70593 w 90592"/>
                <a:gd name="connsiteY4" fmla="*/ 77336 h 7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92" h="77336">
                  <a:moveTo>
                    <a:pt x="70593" y="77336"/>
                  </a:moveTo>
                  <a:cubicBezTo>
                    <a:pt x="25307" y="77442"/>
                    <a:pt x="53" y="50750"/>
                    <a:pt x="0" y="18304"/>
                  </a:cubicBezTo>
                  <a:cubicBezTo>
                    <a:pt x="0" y="-2154"/>
                    <a:pt x="12840" y="137"/>
                    <a:pt x="25946" y="30"/>
                  </a:cubicBezTo>
                  <a:cubicBezTo>
                    <a:pt x="64199" y="-290"/>
                    <a:pt x="94142" y="23206"/>
                    <a:pt x="90252" y="54853"/>
                  </a:cubicBezTo>
                  <a:cubicBezTo>
                    <a:pt x="88974" y="65295"/>
                    <a:pt x="73683" y="74033"/>
                    <a:pt x="70593" y="773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4" name="任意多边形: 形状 213"/>
            <p:cNvSpPr/>
            <p:nvPr/>
          </p:nvSpPr>
          <p:spPr>
            <a:xfrm>
              <a:off x="8695389" y="5137179"/>
              <a:ext cx="83889" cy="82159"/>
            </a:xfrm>
            <a:custGeom>
              <a:avLst/>
              <a:gdLst>
                <a:gd name="connsiteX0" fmla="*/ 63667 w 83889"/>
                <a:gd name="connsiteY0" fmla="*/ 82160 h 82159"/>
                <a:gd name="connsiteX1" fmla="*/ 14705 w 83889"/>
                <a:gd name="connsiteY1" fmla="*/ 55041 h 82159"/>
                <a:gd name="connsiteX2" fmla="*/ 0 w 83889"/>
                <a:gd name="connsiteY2" fmla="*/ 1657 h 82159"/>
                <a:gd name="connsiteX3" fmla="*/ 59085 w 83889"/>
                <a:gd name="connsiteY3" fmla="*/ 5333 h 82159"/>
                <a:gd name="connsiteX4" fmla="*/ 83806 w 83889"/>
                <a:gd name="connsiteY4" fmla="*/ 60529 h 82159"/>
                <a:gd name="connsiteX5" fmla="*/ 63667 w 83889"/>
                <a:gd name="connsiteY5" fmla="*/ 82160 h 8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889" h="82159">
                  <a:moveTo>
                    <a:pt x="63667" y="82160"/>
                  </a:moveTo>
                  <a:cubicBezTo>
                    <a:pt x="44380" y="72143"/>
                    <a:pt x="24028" y="67721"/>
                    <a:pt x="14705" y="55041"/>
                  </a:cubicBezTo>
                  <a:cubicBezTo>
                    <a:pt x="4475" y="41189"/>
                    <a:pt x="4475" y="19772"/>
                    <a:pt x="0" y="1657"/>
                  </a:cubicBezTo>
                  <a:cubicBezTo>
                    <a:pt x="20139" y="2243"/>
                    <a:pt x="45392" y="-4363"/>
                    <a:pt x="59085" y="5333"/>
                  </a:cubicBezTo>
                  <a:cubicBezTo>
                    <a:pt x="73416" y="15456"/>
                    <a:pt x="78105" y="40869"/>
                    <a:pt x="83806" y="60529"/>
                  </a:cubicBezTo>
                  <a:cubicBezTo>
                    <a:pt x="85031" y="64791"/>
                    <a:pt x="72511" y="73049"/>
                    <a:pt x="63667" y="821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5" name="任意多边形: 形状 214"/>
            <p:cNvSpPr/>
            <p:nvPr/>
          </p:nvSpPr>
          <p:spPr>
            <a:xfrm>
              <a:off x="8116685" y="6296666"/>
              <a:ext cx="93588" cy="73485"/>
            </a:xfrm>
            <a:custGeom>
              <a:avLst/>
              <a:gdLst>
                <a:gd name="connsiteX0" fmla="*/ 36711 w 93588"/>
                <a:gd name="connsiteY0" fmla="*/ 0 h 73485"/>
                <a:gd name="connsiteX1" fmla="*/ 93558 w 93588"/>
                <a:gd name="connsiteY1" fmla="*/ 48909 h 73485"/>
                <a:gd name="connsiteX2" fmla="*/ 54612 w 93588"/>
                <a:gd name="connsiteY2" fmla="*/ 73257 h 73485"/>
                <a:gd name="connsiteX3" fmla="*/ 2 w 93588"/>
                <a:gd name="connsiteY3" fmla="*/ 25413 h 73485"/>
                <a:gd name="connsiteX4" fmla="*/ 36711 w 93588"/>
                <a:gd name="connsiteY4" fmla="*/ 0 h 7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88" h="73485">
                  <a:moveTo>
                    <a:pt x="36711" y="0"/>
                  </a:moveTo>
                  <a:cubicBezTo>
                    <a:pt x="72407" y="53"/>
                    <a:pt x="92546" y="18221"/>
                    <a:pt x="93558" y="48909"/>
                  </a:cubicBezTo>
                  <a:cubicBezTo>
                    <a:pt x="94570" y="79437"/>
                    <a:pt x="69690" y="71552"/>
                    <a:pt x="54612" y="73257"/>
                  </a:cubicBezTo>
                  <a:cubicBezTo>
                    <a:pt x="28666" y="76240"/>
                    <a:pt x="269" y="49548"/>
                    <a:pt x="2" y="25413"/>
                  </a:cubicBezTo>
                  <a:cubicBezTo>
                    <a:pt x="-264" y="-2771"/>
                    <a:pt x="20887" y="1119"/>
                    <a:pt x="3671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6" name="任意多边形: 形状 215"/>
            <p:cNvSpPr/>
            <p:nvPr/>
          </p:nvSpPr>
          <p:spPr>
            <a:xfrm>
              <a:off x="11192244" y="6195278"/>
              <a:ext cx="111176" cy="98510"/>
            </a:xfrm>
            <a:custGeom>
              <a:avLst/>
              <a:gdLst>
                <a:gd name="connsiteX0" fmla="*/ 0 w 111176"/>
                <a:gd name="connsiteY0" fmla="*/ 0 h 98510"/>
                <a:gd name="connsiteX1" fmla="*/ 110924 w 111176"/>
                <a:gd name="connsiteY1" fmla="*/ 98510 h 98510"/>
                <a:gd name="connsiteX2" fmla="*/ 0 w 111176"/>
                <a:gd name="connsiteY2" fmla="*/ 0 h 9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75" h="98510">
                  <a:moveTo>
                    <a:pt x="0" y="0"/>
                  </a:moveTo>
                  <a:cubicBezTo>
                    <a:pt x="66171" y="4795"/>
                    <a:pt x="115133" y="49335"/>
                    <a:pt x="110924" y="98510"/>
                  </a:cubicBezTo>
                  <a:cubicBezTo>
                    <a:pt x="48909" y="95367"/>
                    <a:pt x="24828" y="4981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7" name="任意多边形: 形状 216"/>
            <p:cNvSpPr/>
            <p:nvPr/>
          </p:nvSpPr>
          <p:spPr>
            <a:xfrm>
              <a:off x="8277744" y="5779184"/>
              <a:ext cx="93193" cy="75452"/>
            </a:xfrm>
            <a:custGeom>
              <a:avLst/>
              <a:gdLst>
                <a:gd name="connsiteX0" fmla="*/ 31489 w 93193"/>
                <a:gd name="connsiteY0" fmla="*/ 849 h 75452"/>
                <a:gd name="connsiteX1" fmla="*/ 93184 w 93193"/>
                <a:gd name="connsiteY1" fmla="*/ 52368 h 75452"/>
                <a:gd name="connsiteX2" fmla="*/ 53066 w 93193"/>
                <a:gd name="connsiteY2" fmla="*/ 75171 h 75452"/>
                <a:gd name="connsiteX3" fmla="*/ 1 w 93193"/>
                <a:gd name="connsiteY3" fmla="*/ 23492 h 75452"/>
                <a:gd name="connsiteX4" fmla="*/ 31489 w 93193"/>
                <a:gd name="connsiteY4" fmla="*/ 849 h 75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93" h="75452">
                  <a:moveTo>
                    <a:pt x="31489" y="849"/>
                  </a:moveTo>
                  <a:cubicBezTo>
                    <a:pt x="68250" y="2394"/>
                    <a:pt x="93770" y="23864"/>
                    <a:pt x="93184" y="52368"/>
                  </a:cubicBezTo>
                  <a:cubicBezTo>
                    <a:pt x="92598" y="81777"/>
                    <a:pt x="68676" y="74372"/>
                    <a:pt x="53066" y="75171"/>
                  </a:cubicBezTo>
                  <a:cubicBezTo>
                    <a:pt x="23124" y="76663"/>
                    <a:pt x="-212" y="51729"/>
                    <a:pt x="1" y="23492"/>
                  </a:cubicBezTo>
                  <a:cubicBezTo>
                    <a:pt x="215" y="-57"/>
                    <a:pt x="14653" y="-1602"/>
                    <a:pt x="31489" y="8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8" name="任意多边形: 形状 217"/>
            <p:cNvSpPr/>
            <p:nvPr/>
          </p:nvSpPr>
          <p:spPr>
            <a:xfrm>
              <a:off x="8323422" y="5446098"/>
              <a:ext cx="91587" cy="78202"/>
            </a:xfrm>
            <a:custGeom>
              <a:avLst/>
              <a:gdLst>
                <a:gd name="connsiteX0" fmla="*/ 69510 w 91587"/>
                <a:gd name="connsiteY0" fmla="*/ 78202 h 78202"/>
                <a:gd name="connsiteX1" fmla="*/ 89 w 91587"/>
                <a:gd name="connsiteY1" fmla="*/ 22740 h 78202"/>
                <a:gd name="connsiteX2" fmla="*/ 31203 w 91587"/>
                <a:gd name="connsiteY2" fmla="*/ 150 h 78202"/>
                <a:gd name="connsiteX3" fmla="*/ 91141 w 91587"/>
                <a:gd name="connsiteY3" fmla="*/ 56252 h 78202"/>
                <a:gd name="connsiteX4" fmla="*/ 69510 w 91587"/>
                <a:gd name="connsiteY4" fmla="*/ 78202 h 78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587" h="78202">
                  <a:moveTo>
                    <a:pt x="69510" y="78202"/>
                  </a:moveTo>
                  <a:cubicBezTo>
                    <a:pt x="21081" y="76550"/>
                    <a:pt x="-1616" y="54387"/>
                    <a:pt x="89" y="22740"/>
                  </a:cubicBezTo>
                  <a:cubicBezTo>
                    <a:pt x="1208" y="1909"/>
                    <a:pt x="14634" y="-755"/>
                    <a:pt x="31203" y="150"/>
                  </a:cubicBezTo>
                  <a:cubicBezTo>
                    <a:pt x="59600" y="1695"/>
                    <a:pt x="96042" y="33183"/>
                    <a:pt x="91141" y="56252"/>
                  </a:cubicBezTo>
                  <a:cubicBezTo>
                    <a:pt x="88796" y="67067"/>
                    <a:pt x="72867" y="75005"/>
                    <a:pt x="69510" y="782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9" name="任意多边形: 形状 218"/>
            <p:cNvSpPr/>
            <p:nvPr/>
          </p:nvSpPr>
          <p:spPr>
            <a:xfrm>
              <a:off x="8073184" y="6641212"/>
              <a:ext cx="90838" cy="79868"/>
            </a:xfrm>
            <a:custGeom>
              <a:avLst/>
              <a:gdLst>
                <a:gd name="connsiteX0" fmla="*/ 35672 w 90838"/>
                <a:gd name="connsiteY0" fmla="*/ 0 h 79868"/>
                <a:gd name="connsiteX1" fmla="*/ 90761 w 90838"/>
                <a:gd name="connsiteY1" fmla="*/ 52745 h 79868"/>
                <a:gd name="connsiteX2" fmla="*/ 47339 w 90838"/>
                <a:gd name="connsiteY2" fmla="*/ 79490 h 79868"/>
                <a:gd name="connsiteX3" fmla="*/ 615 w 90838"/>
                <a:gd name="connsiteY3" fmla="*/ 32073 h 79868"/>
                <a:gd name="connsiteX4" fmla="*/ 35672 w 90838"/>
                <a:gd name="connsiteY4" fmla="*/ 0 h 7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838" h="79868">
                  <a:moveTo>
                    <a:pt x="35672" y="0"/>
                  </a:moveTo>
                  <a:cubicBezTo>
                    <a:pt x="72433" y="5914"/>
                    <a:pt x="89162" y="21577"/>
                    <a:pt x="90761" y="52745"/>
                  </a:cubicBezTo>
                  <a:cubicBezTo>
                    <a:pt x="92519" y="87642"/>
                    <a:pt x="64069" y="77040"/>
                    <a:pt x="47339" y="79490"/>
                  </a:cubicBezTo>
                  <a:cubicBezTo>
                    <a:pt x="21500" y="83220"/>
                    <a:pt x="-4340" y="58765"/>
                    <a:pt x="615" y="32073"/>
                  </a:cubicBezTo>
                  <a:cubicBezTo>
                    <a:pt x="2853" y="19606"/>
                    <a:pt x="23418" y="10602"/>
                    <a:pt x="3567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0" name="任意多边形: 形状 219"/>
            <p:cNvSpPr/>
            <p:nvPr/>
          </p:nvSpPr>
          <p:spPr>
            <a:xfrm>
              <a:off x="10998154" y="6026423"/>
              <a:ext cx="111190" cy="93527"/>
            </a:xfrm>
            <a:custGeom>
              <a:avLst/>
              <a:gdLst>
                <a:gd name="connsiteX0" fmla="*/ 0 w 111190"/>
                <a:gd name="connsiteY0" fmla="*/ 72 h 93527"/>
                <a:gd name="connsiteX1" fmla="*/ 111190 w 111190"/>
                <a:gd name="connsiteY1" fmla="*/ 89632 h 93527"/>
                <a:gd name="connsiteX2" fmla="*/ 0 w 111190"/>
                <a:gd name="connsiteY2" fmla="*/ 72 h 93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189" h="93527">
                  <a:moveTo>
                    <a:pt x="0" y="72"/>
                  </a:moveTo>
                  <a:cubicBezTo>
                    <a:pt x="54556" y="-1580"/>
                    <a:pt x="86896" y="25059"/>
                    <a:pt x="111190" y="89632"/>
                  </a:cubicBezTo>
                  <a:cubicBezTo>
                    <a:pt x="65531" y="104443"/>
                    <a:pt x="31541" y="77538"/>
                    <a:pt x="0" y="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1" name="任意多边形: 形状 220"/>
            <p:cNvSpPr/>
            <p:nvPr/>
          </p:nvSpPr>
          <p:spPr>
            <a:xfrm>
              <a:off x="10232337" y="5339038"/>
              <a:ext cx="93827" cy="90907"/>
            </a:xfrm>
            <a:custGeom>
              <a:avLst/>
              <a:gdLst>
                <a:gd name="connsiteX0" fmla="*/ 270 w 93827"/>
                <a:gd name="connsiteY0" fmla="*/ 495 h 90907"/>
                <a:gd name="connsiteX1" fmla="*/ 93826 w 93827"/>
                <a:gd name="connsiteY1" fmla="*/ 72686 h 90907"/>
                <a:gd name="connsiteX2" fmla="*/ 76671 w 93827"/>
                <a:gd name="connsiteY2" fmla="*/ 90907 h 90907"/>
                <a:gd name="connsiteX3" fmla="*/ 270 w 93827"/>
                <a:gd name="connsiteY3" fmla="*/ 495 h 90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827" h="90907">
                  <a:moveTo>
                    <a:pt x="270" y="495"/>
                  </a:moveTo>
                  <a:cubicBezTo>
                    <a:pt x="38151" y="-4993"/>
                    <a:pt x="92920" y="36191"/>
                    <a:pt x="93826" y="72686"/>
                  </a:cubicBezTo>
                  <a:cubicBezTo>
                    <a:pt x="93986" y="78920"/>
                    <a:pt x="82638" y="90960"/>
                    <a:pt x="76671" y="90907"/>
                  </a:cubicBezTo>
                  <a:cubicBezTo>
                    <a:pt x="39536" y="90641"/>
                    <a:pt x="-3832" y="37896"/>
                    <a:pt x="270" y="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2" name="任意多边形: 形状 221"/>
            <p:cNvSpPr/>
            <p:nvPr/>
          </p:nvSpPr>
          <p:spPr>
            <a:xfrm>
              <a:off x="8162674" y="5955009"/>
              <a:ext cx="93112" cy="72605"/>
            </a:xfrm>
            <a:custGeom>
              <a:avLst/>
              <a:gdLst>
                <a:gd name="connsiteX0" fmla="*/ 74741 w 93112"/>
                <a:gd name="connsiteY0" fmla="*/ 72605 h 72605"/>
                <a:gd name="connsiteX1" fmla="*/ 99 w 93112"/>
                <a:gd name="connsiteY1" fmla="*/ 20766 h 72605"/>
                <a:gd name="connsiteX2" fmla="*/ 35901 w 93112"/>
                <a:gd name="connsiteY2" fmla="*/ 307 h 72605"/>
                <a:gd name="connsiteX3" fmla="*/ 92855 w 93112"/>
                <a:gd name="connsiteY3" fmla="*/ 50974 h 72605"/>
                <a:gd name="connsiteX4" fmla="*/ 74741 w 93112"/>
                <a:gd name="connsiteY4" fmla="*/ 72605 h 7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12" h="72605">
                  <a:moveTo>
                    <a:pt x="74741" y="72605"/>
                  </a:moveTo>
                  <a:cubicBezTo>
                    <a:pt x="28869" y="72125"/>
                    <a:pt x="-1979" y="47032"/>
                    <a:pt x="99" y="20766"/>
                  </a:cubicBezTo>
                  <a:cubicBezTo>
                    <a:pt x="2017" y="-2996"/>
                    <a:pt x="19545" y="-66"/>
                    <a:pt x="35901" y="307"/>
                  </a:cubicBezTo>
                  <a:cubicBezTo>
                    <a:pt x="76765" y="1160"/>
                    <a:pt x="95572" y="15971"/>
                    <a:pt x="92855" y="50974"/>
                  </a:cubicBezTo>
                  <a:cubicBezTo>
                    <a:pt x="92163" y="60671"/>
                    <a:pt x="77724" y="69302"/>
                    <a:pt x="74741" y="726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3" name="任意多边形: 形状 222"/>
            <p:cNvSpPr/>
            <p:nvPr/>
          </p:nvSpPr>
          <p:spPr>
            <a:xfrm>
              <a:off x="9374932" y="5039242"/>
              <a:ext cx="91631" cy="82492"/>
            </a:xfrm>
            <a:custGeom>
              <a:avLst/>
              <a:gdLst>
                <a:gd name="connsiteX0" fmla="*/ 75454 w 91631"/>
                <a:gd name="connsiteY0" fmla="*/ 82492 h 82492"/>
                <a:gd name="connsiteX1" fmla="*/ 13 w 91631"/>
                <a:gd name="connsiteY1" fmla="*/ 17760 h 82492"/>
                <a:gd name="connsiteX2" fmla="*/ 13066 w 91631"/>
                <a:gd name="connsiteY2" fmla="*/ 1244 h 82492"/>
                <a:gd name="connsiteX3" fmla="*/ 91437 w 91631"/>
                <a:gd name="connsiteY3" fmla="*/ 66935 h 82492"/>
                <a:gd name="connsiteX4" fmla="*/ 75454 w 91631"/>
                <a:gd name="connsiteY4" fmla="*/ 82492 h 82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31" h="82492">
                  <a:moveTo>
                    <a:pt x="75454" y="82492"/>
                  </a:moveTo>
                  <a:cubicBezTo>
                    <a:pt x="30488" y="80521"/>
                    <a:pt x="2357" y="53616"/>
                    <a:pt x="13" y="17760"/>
                  </a:cubicBezTo>
                  <a:cubicBezTo>
                    <a:pt x="-360" y="12379"/>
                    <a:pt x="7419" y="2789"/>
                    <a:pt x="13066" y="1244"/>
                  </a:cubicBezTo>
                  <a:cubicBezTo>
                    <a:pt x="45938" y="-7654"/>
                    <a:pt x="95113" y="32944"/>
                    <a:pt x="91437" y="66935"/>
                  </a:cubicBezTo>
                  <a:cubicBezTo>
                    <a:pt x="90638" y="74447"/>
                    <a:pt x="77425" y="80681"/>
                    <a:pt x="75454" y="824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4" name="任意多边形: 形状 223"/>
            <p:cNvSpPr/>
            <p:nvPr/>
          </p:nvSpPr>
          <p:spPr>
            <a:xfrm>
              <a:off x="9088331" y="5003235"/>
              <a:ext cx="88934" cy="82186"/>
            </a:xfrm>
            <a:custGeom>
              <a:avLst/>
              <a:gdLst>
                <a:gd name="connsiteX0" fmla="*/ 88848 w 88934"/>
                <a:gd name="connsiteY0" fmla="*/ 78221 h 82186"/>
                <a:gd name="connsiteX1" fmla="*/ 247 w 88934"/>
                <a:gd name="connsiteY1" fmla="*/ 27554 h 82186"/>
                <a:gd name="connsiteX2" fmla="*/ 28324 w 88934"/>
                <a:gd name="connsiteY2" fmla="*/ 649 h 82186"/>
                <a:gd name="connsiteX3" fmla="*/ 88848 w 88934"/>
                <a:gd name="connsiteY3" fmla="*/ 78221 h 82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34" h="82186">
                  <a:moveTo>
                    <a:pt x="88848" y="78221"/>
                  </a:moveTo>
                  <a:cubicBezTo>
                    <a:pt x="45000" y="92074"/>
                    <a:pt x="3816" y="68312"/>
                    <a:pt x="247" y="27554"/>
                  </a:cubicBezTo>
                  <a:cubicBezTo>
                    <a:pt x="-1618" y="6350"/>
                    <a:pt x="7013" y="-2601"/>
                    <a:pt x="28324" y="649"/>
                  </a:cubicBezTo>
                  <a:cubicBezTo>
                    <a:pt x="65405" y="6297"/>
                    <a:pt x="90606" y="38423"/>
                    <a:pt x="88848" y="782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5" name="任意多边形: 形状 224"/>
            <p:cNvSpPr/>
            <p:nvPr/>
          </p:nvSpPr>
          <p:spPr>
            <a:xfrm>
              <a:off x="9651556" y="5080262"/>
              <a:ext cx="91588" cy="86598"/>
            </a:xfrm>
            <a:custGeom>
              <a:avLst/>
              <a:gdLst>
                <a:gd name="connsiteX0" fmla="*/ 82266 w 91588"/>
                <a:gd name="connsiteY0" fmla="*/ 86598 h 86598"/>
                <a:gd name="connsiteX1" fmla="*/ 1498 w 91588"/>
                <a:gd name="connsiteY1" fmla="*/ 27780 h 86598"/>
                <a:gd name="connsiteX2" fmla="*/ 26058 w 91588"/>
                <a:gd name="connsiteY2" fmla="*/ 1620 h 86598"/>
                <a:gd name="connsiteX3" fmla="*/ 91164 w 91588"/>
                <a:gd name="connsiteY3" fmla="*/ 61558 h 86598"/>
                <a:gd name="connsiteX4" fmla="*/ 82266 w 91588"/>
                <a:gd name="connsiteY4" fmla="*/ 86598 h 8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588" h="86598">
                  <a:moveTo>
                    <a:pt x="82266" y="86598"/>
                  </a:moveTo>
                  <a:cubicBezTo>
                    <a:pt x="38526" y="85106"/>
                    <a:pt x="9329" y="60759"/>
                    <a:pt x="1498" y="27780"/>
                  </a:cubicBezTo>
                  <a:cubicBezTo>
                    <a:pt x="-3617" y="6096"/>
                    <a:pt x="4321" y="-4240"/>
                    <a:pt x="26058" y="1620"/>
                  </a:cubicBezTo>
                  <a:cubicBezTo>
                    <a:pt x="57705" y="10092"/>
                    <a:pt x="80828" y="30390"/>
                    <a:pt x="91164" y="61558"/>
                  </a:cubicBezTo>
                  <a:cubicBezTo>
                    <a:pt x="93614" y="68963"/>
                    <a:pt x="84771" y="80152"/>
                    <a:pt x="82266" y="865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6" name="任意多边形: 形状 225"/>
            <p:cNvSpPr/>
            <p:nvPr/>
          </p:nvSpPr>
          <p:spPr>
            <a:xfrm>
              <a:off x="8000307" y="6482338"/>
              <a:ext cx="91304" cy="70822"/>
            </a:xfrm>
            <a:custGeom>
              <a:avLst/>
              <a:gdLst>
                <a:gd name="connsiteX0" fmla="*/ 36997 w 91304"/>
                <a:gd name="connsiteY0" fmla="*/ 0 h 70822"/>
                <a:gd name="connsiteX1" fmla="*/ 91181 w 91304"/>
                <a:gd name="connsiteY1" fmla="*/ 45499 h 70822"/>
                <a:gd name="connsiteX2" fmla="*/ 54579 w 91304"/>
                <a:gd name="connsiteY2" fmla="*/ 70699 h 70822"/>
                <a:gd name="connsiteX3" fmla="*/ 22 w 91304"/>
                <a:gd name="connsiteY3" fmla="*/ 24241 h 70822"/>
                <a:gd name="connsiteX4" fmla="*/ 36997 w 91304"/>
                <a:gd name="connsiteY4" fmla="*/ 0 h 7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304" h="70822">
                  <a:moveTo>
                    <a:pt x="36997" y="0"/>
                  </a:moveTo>
                  <a:cubicBezTo>
                    <a:pt x="74931" y="0"/>
                    <a:pt x="89103" y="13586"/>
                    <a:pt x="91181" y="45499"/>
                  </a:cubicBezTo>
                  <a:cubicBezTo>
                    <a:pt x="93152" y="76134"/>
                    <a:pt x="71148" y="70114"/>
                    <a:pt x="54579" y="70699"/>
                  </a:cubicBezTo>
                  <a:cubicBezTo>
                    <a:pt x="25756" y="71765"/>
                    <a:pt x="-883" y="48429"/>
                    <a:pt x="22" y="24241"/>
                  </a:cubicBezTo>
                  <a:cubicBezTo>
                    <a:pt x="1035" y="-3197"/>
                    <a:pt x="21760" y="586"/>
                    <a:pt x="3699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7" name="任意多边形: 形状 226"/>
            <p:cNvSpPr/>
            <p:nvPr/>
          </p:nvSpPr>
          <p:spPr>
            <a:xfrm>
              <a:off x="10724946" y="5720632"/>
              <a:ext cx="104477" cy="95522"/>
            </a:xfrm>
            <a:custGeom>
              <a:avLst/>
              <a:gdLst>
                <a:gd name="connsiteX0" fmla="*/ 104477 w 104477"/>
                <a:gd name="connsiteY0" fmla="*/ 95523 h 95522"/>
                <a:gd name="connsiteX1" fmla="*/ 0 w 104477"/>
                <a:gd name="connsiteY1" fmla="*/ 1701 h 95522"/>
                <a:gd name="connsiteX2" fmla="*/ 104477 w 104477"/>
                <a:gd name="connsiteY2" fmla="*/ 95523 h 9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477" h="95522">
                  <a:moveTo>
                    <a:pt x="104477" y="95523"/>
                  </a:moveTo>
                  <a:cubicBezTo>
                    <a:pt x="41556" y="92326"/>
                    <a:pt x="23442" y="45388"/>
                    <a:pt x="0" y="1701"/>
                  </a:cubicBezTo>
                  <a:cubicBezTo>
                    <a:pt x="47151" y="-10074"/>
                    <a:pt x="104371" y="41233"/>
                    <a:pt x="104477" y="955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8" name="任意多边形: 形状 227"/>
            <p:cNvSpPr/>
            <p:nvPr/>
          </p:nvSpPr>
          <p:spPr>
            <a:xfrm>
              <a:off x="9785375" y="5105590"/>
              <a:ext cx="87078" cy="85991"/>
            </a:xfrm>
            <a:custGeom>
              <a:avLst/>
              <a:gdLst>
                <a:gd name="connsiteX0" fmla="*/ 85584 w 87078"/>
                <a:gd name="connsiteY0" fmla="*/ 85991 h 85991"/>
                <a:gd name="connsiteX1" fmla="*/ 21 w 87078"/>
                <a:gd name="connsiteY1" fmla="*/ 22911 h 85991"/>
                <a:gd name="connsiteX2" fmla="*/ 15738 w 87078"/>
                <a:gd name="connsiteY2" fmla="*/ 268 h 85991"/>
                <a:gd name="connsiteX3" fmla="*/ 85584 w 87078"/>
                <a:gd name="connsiteY3" fmla="*/ 85991 h 8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78" h="85991">
                  <a:moveTo>
                    <a:pt x="85584" y="85991"/>
                  </a:moveTo>
                  <a:cubicBezTo>
                    <a:pt x="36782" y="85618"/>
                    <a:pt x="2844" y="61697"/>
                    <a:pt x="21" y="22911"/>
                  </a:cubicBezTo>
                  <a:cubicBezTo>
                    <a:pt x="-512" y="15452"/>
                    <a:pt x="9398" y="960"/>
                    <a:pt x="15738" y="268"/>
                  </a:cubicBezTo>
                  <a:cubicBezTo>
                    <a:pt x="54737" y="-4155"/>
                    <a:pt x="95441" y="47152"/>
                    <a:pt x="85584" y="859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9" name="任意多边形: 形状 228"/>
            <p:cNvSpPr/>
            <p:nvPr/>
          </p:nvSpPr>
          <p:spPr>
            <a:xfrm>
              <a:off x="7987429" y="5967727"/>
              <a:ext cx="87922" cy="70872"/>
            </a:xfrm>
            <a:custGeom>
              <a:avLst/>
              <a:gdLst>
                <a:gd name="connsiteX0" fmla="*/ 48756 w 87922"/>
                <a:gd name="connsiteY0" fmla="*/ 70862 h 70872"/>
                <a:gd name="connsiteX1" fmla="*/ 167 w 87922"/>
                <a:gd name="connsiteY1" fmla="*/ 24937 h 70872"/>
                <a:gd name="connsiteX2" fmla="*/ 30535 w 87922"/>
                <a:gd name="connsiteY2" fmla="*/ 3 h 70872"/>
                <a:gd name="connsiteX3" fmla="*/ 87915 w 87922"/>
                <a:gd name="connsiteY3" fmla="*/ 45715 h 70872"/>
                <a:gd name="connsiteX4" fmla="*/ 48756 w 87922"/>
                <a:gd name="connsiteY4" fmla="*/ 70862 h 70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22" h="70872">
                  <a:moveTo>
                    <a:pt x="48756" y="70862"/>
                  </a:moveTo>
                  <a:cubicBezTo>
                    <a:pt x="17429" y="71341"/>
                    <a:pt x="2618" y="56317"/>
                    <a:pt x="167" y="24937"/>
                  </a:cubicBezTo>
                  <a:cubicBezTo>
                    <a:pt x="-1751" y="429"/>
                    <a:pt x="13114" y="-51"/>
                    <a:pt x="30535" y="3"/>
                  </a:cubicBezTo>
                  <a:cubicBezTo>
                    <a:pt x="65805" y="56"/>
                    <a:pt x="88395" y="17744"/>
                    <a:pt x="87915" y="45715"/>
                  </a:cubicBezTo>
                  <a:cubicBezTo>
                    <a:pt x="87542" y="64895"/>
                    <a:pt x="78965" y="70382"/>
                    <a:pt x="48756" y="708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0" name="任意多边形: 形状 229"/>
            <p:cNvSpPr/>
            <p:nvPr/>
          </p:nvSpPr>
          <p:spPr>
            <a:xfrm>
              <a:off x="9315129" y="4885586"/>
              <a:ext cx="89576" cy="84580"/>
            </a:xfrm>
            <a:custGeom>
              <a:avLst/>
              <a:gdLst>
                <a:gd name="connsiteX0" fmla="*/ 68341 w 89576"/>
                <a:gd name="connsiteY0" fmla="*/ 83881 h 84580"/>
                <a:gd name="connsiteX1" fmla="*/ 625 w 89576"/>
                <a:gd name="connsiteY1" fmla="*/ 27033 h 84580"/>
                <a:gd name="connsiteX2" fmla="*/ 25239 w 89576"/>
                <a:gd name="connsiteY2" fmla="*/ 182 h 84580"/>
                <a:gd name="connsiteX3" fmla="*/ 88586 w 89576"/>
                <a:gd name="connsiteY3" fmla="*/ 57348 h 84580"/>
                <a:gd name="connsiteX4" fmla="*/ 68341 w 89576"/>
                <a:gd name="connsiteY4" fmla="*/ 83881 h 8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76" h="84580">
                  <a:moveTo>
                    <a:pt x="68341" y="83881"/>
                  </a:moveTo>
                  <a:cubicBezTo>
                    <a:pt x="32485" y="82975"/>
                    <a:pt x="5526" y="59053"/>
                    <a:pt x="625" y="27033"/>
                  </a:cubicBezTo>
                  <a:cubicBezTo>
                    <a:pt x="-2359" y="7534"/>
                    <a:pt x="5260" y="-1417"/>
                    <a:pt x="25239" y="182"/>
                  </a:cubicBezTo>
                  <a:cubicBezTo>
                    <a:pt x="50972" y="2259"/>
                    <a:pt x="83844" y="31456"/>
                    <a:pt x="88586" y="57348"/>
                  </a:cubicBezTo>
                  <a:cubicBezTo>
                    <a:pt x="91943" y="75729"/>
                    <a:pt x="87148" y="87663"/>
                    <a:pt x="68341" y="838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1" name="任意多边形: 形状 230"/>
            <p:cNvSpPr/>
            <p:nvPr/>
          </p:nvSpPr>
          <p:spPr>
            <a:xfrm>
              <a:off x="7930586" y="6315952"/>
              <a:ext cx="90464" cy="70523"/>
            </a:xfrm>
            <a:custGeom>
              <a:avLst/>
              <a:gdLst>
                <a:gd name="connsiteX0" fmla="*/ 41400 w 90464"/>
                <a:gd name="connsiteY0" fmla="*/ 0 h 70523"/>
                <a:gd name="connsiteX1" fmla="*/ 90361 w 90464"/>
                <a:gd name="connsiteY1" fmla="*/ 45073 h 70523"/>
                <a:gd name="connsiteX2" fmla="*/ 53813 w 90464"/>
                <a:gd name="connsiteY2" fmla="*/ 70433 h 70523"/>
                <a:gd name="connsiteX3" fmla="*/ 3 w 90464"/>
                <a:gd name="connsiteY3" fmla="*/ 26532 h 70523"/>
                <a:gd name="connsiteX4" fmla="*/ 41400 w 90464"/>
                <a:gd name="connsiteY4" fmla="*/ 0 h 7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64" h="70523">
                  <a:moveTo>
                    <a:pt x="41400" y="0"/>
                  </a:moveTo>
                  <a:cubicBezTo>
                    <a:pt x="74378" y="213"/>
                    <a:pt x="88603" y="14278"/>
                    <a:pt x="90361" y="45073"/>
                  </a:cubicBezTo>
                  <a:cubicBezTo>
                    <a:pt x="92120" y="75121"/>
                    <a:pt x="71075" y="70007"/>
                    <a:pt x="53813" y="70433"/>
                  </a:cubicBezTo>
                  <a:cubicBezTo>
                    <a:pt x="27760" y="71072"/>
                    <a:pt x="-317" y="48749"/>
                    <a:pt x="3" y="26532"/>
                  </a:cubicBezTo>
                  <a:cubicBezTo>
                    <a:pt x="322" y="-1865"/>
                    <a:pt x="22060" y="320"/>
                    <a:pt x="4140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2" name="任意多边形: 形状 231"/>
            <p:cNvSpPr/>
            <p:nvPr/>
          </p:nvSpPr>
          <p:spPr>
            <a:xfrm>
              <a:off x="8429014" y="5285055"/>
              <a:ext cx="88975" cy="77014"/>
            </a:xfrm>
            <a:custGeom>
              <a:avLst/>
              <a:gdLst>
                <a:gd name="connsiteX0" fmla="*/ 67436 w 88975"/>
                <a:gd name="connsiteY0" fmla="*/ 77015 h 77014"/>
                <a:gd name="connsiteX1" fmla="*/ 147 w 88975"/>
                <a:gd name="connsiteY1" fmla="*/ 21819 h 77014"/>
                <a:gd name="connsiteX2" fmla="*/ 35576 w 88975"/>
                <a:gd name="connsiteY2" fmla="*/ 455 h 77014"/>
                <a:gd name="connsiteX3" fmla="*/ 88108 w 88975"/>
                <a:gd name="connsiteY3" fmla="*/ 56716 h 77014"/>
                <a:gd name="connsiteX4" fmla="*/ 67436 w 88975"/>
                <a:gd name="connsiteY4" fmla="*/ 77015 h 7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975" h="77014">
                  <a:moveTo>
                    <a:pt x="67436" y="77015"/>
                  </a:moveTo>
                  <a:cubicBezTo>
                    <a:pt x="22523" y="74351"/>
                    <a:pt x="-2145" y="50216"/>
                    <a:pt x="147" y="21819"/>
                  </a:cubicBezTo>
                  <a:cubicBezTo>
                    <a:pt x="2064" y="-1783"/>
                    <a:pt x="19220" y="-611"/>
                    <a:pt x="35576" y="455"/>
                  </a:cubicBezTo>
                  <a:cubicBezTo>
                    <a:pt x="67969" y="2586"/>
                    <a:pt x="94128" y="28692"/>
                    <a:pt x="88108" y="56716"/>
                  </a:cubicBezTo>
                  <a:cubicBezTo>
                    <a:pt x="85977" y="66732"/>
                    <a:pt x="70739" y="73978"/>
                    <a:pt x="67436" y="770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3" name="任意多边形: 形状 232"/>
            <p:cNvSpPr/>
            <p:nvPr/>
          </p:nvSpPr>
          <p:spPr>
            <a:xfrm>
              <a:off x="9513904" y="5058796"/>
              <a:ext cx="89594" cy="82147"/>
            </a:xfrm>
            <a:custGeom>
              <a:avLst/>
              <a:gdLst>
                <a:gd name="connsiteX0" fmla="*/ 89335 w 89594"/>
                <a:gd name="connsiteY0" fmla="*/ 81639 h 82147"/>
                <a:gd name="connsiteX1" fmla="*/ 1534 w 89594"/>
                <a:gd name="connsiteY1" fmla="*/ 28575 h 82147"/>
                <a:gd name="connsiteX2" fmla="*/ 25402 w 89594"/>
                <a:gd name="connsiteY2" fmla="*/ 284 h 82147"/>
                <a:gd name="connsiteX3" fmla="*/ 89335 w 89594"/>
                <a:gd name="connsiteY3" fmla="*/ 81639 h 82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594" h="82147">
                  <a:moveTo>
                    <a:pt x="89335" y="81639"/>
                  </a:moveTo>
                  <a:cubicBezTo>
                    <a:pt x="44795" y="85795"/>
                    <a:pt x="9898" y="64164"/>
                    <a:pt x="1534" y="28575"/>
                  </a:cubicBezTo>
                  <a:cubicBezTo>
                    <a:pt x="-3155" y="8596"/>
                    <a:pt x="2386" y="-1900"/>
                    <a:pt x="25402" y="284"/>
                  </a:cubicBezTo>
                  <a:cubicBezTo>
                    <a:pt x="63975" y="3960"/>
                    <a:pt x="92638" y="38804"/>
                    <a:pt x="89335" y="8163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4" name="任意多边形: 形状 233"/>
            <p:cNvSpPr/>
            <p:nvPr/>
          </p:nvSpPr>
          <p:spPr>
            <a:xfrm>
              <a:off x="8212436" y="5617696"/>
              <a:ext cx="90290" cy="73241"/>
            </a:xfrm>
            <a:custGeom>
              <a:avLst/>
              <a:gdLst>
                <a:gd name="connsiteX0" fmla="*/ 21675 w 90290"/>
                <a:gd name="connsiteY0" fmla="*/ 0 h 73241"/>
                <a:gd name="connsiteX1" fmla="*/ 90243 w 90290"/>
                <a:gd name="connsiteY1" fmla="*/ 52478 h 73241"/>
                <a:gd name="connsiteX2" fmla="*/ 54920 w 90290"/>
                <a:gd name="connsiteY2" fmla="*/ 72617 h 73241"/>
                <a:gd name="connsiteX3" fmla="*/ 524 w 90290"/>
                <a:gd name="connsiteY3" fmla="*/ 21950 h 73241"/>
                <a:gd name="connsiteX4" fmla="*/ 21675 w 90290"/>
                <a:gd name="connsiteY4" fmla="*/ 0 h 7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290" h="73241">
                  <a:moveTo>
                    <a:pt x="21675" y="0"/>
                  </a:moveTo>
                  <a:cubicBezTo>
                    <a:pt x="68879" y="1279"/>
                    <a:pt x="91469" y="22643"/>
                    <a:pt x="90243" y="52478"/>
                  </a:cubicBezTo>
                  <a:cubicBezTo>
                    <a:pt x="89124" y="78531"/>
                    <a:pt x="69625" y="72724"/>
                    <a:pt x="54920" y="72617"/>
                  </a:cubicBezTo>
                  <a:cubicBezTo>
                    <a:pt x="24658" y="72404"/>
                    <a:pt x="-4271" y="46991"/>
                    <a:pt x="524" y="21950"/>
                  </a:cubicBezTo>
                  <a:cubicBezTo>
                    <a:pt x="2548" y="11295"/>
                    <a:pt x="18372" y="3250"/>
                    <a:pt x="2167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5" name="任意多边形: 形状 234"/>
            <p:cNvSpPr/>
            <p:nvPr/>
          </p:nvSpPr>
          <p:spPr>
            <a:xfrm>
              <a:off x="10425490" y="5512964"/>
              <a:ext cx="93132" cy="91481"/>
            </a:xfrm>
            <a:custGeom>
              <a:avLst/>
              <a:gdLst>
                <a:gd name="connsiteX0" fmla="*/ 93058 w 93132"/>
                <a:gd name="connsiteY0" fmla="*/ 90986 h 91481"/>
                <a:gd name="connsiteX1" fmla="*/ 462 w 93132"/>
                <a:gd name="connsiteY1" fmla="*/ 41 h 91481"/>
                <a:gd name="connsiteX2" fmla="*/ 93058 w 93132"/>
                <a:gd name="connsiteY2" fmla="*/ 90986 h 9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132" h="91481">
                  <a:moveTo>
                    <a:pt x="93058" y="90986"/>
                  </a:moveTo>
                  <a:cubicBezTo>
                    <a:pt x="44629" y="96953"/>
                    <a:pt x="-5346" y="47938"/>
                    <a:pt x="462" y="41"/>
                  </a:cubicBezTo>
                  <a:cubicBezTo>
                    <a:pt x="49104" y="-1557"/>
                    <a:pt x="95243" y="43782"/>
                    <a:pt x="93058" y="909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6" name="任意多边形: 形状 235"/>
            <p:cNvSpPr/>
            <p:nvPr/>
          </p:nvSpPr>
          <p:spPr>
            <a:xfrm>
              <a:off x="8790244" y="4978594"/>
              <a:ext cx="83195" cy="81394"/>
            </a:xfrm>
            <a:custGeom>
              <a:avLst/>
              <a:gdLst>
                <a:gd name="connsiteX0" fmla="*/ 83145 w 83195"/>
                <a:gd name="connsiteY0" fmla="*/ 77289 h 81394"/>
                <a:gd name="connsiteX1" fmla="*/ 1524 w 83195"/>
                <a:gd name="connsiteY1" fmla="*/ 33655 h 81394"/>
                <a:gd name="connsiteX2" fmla="*/ 32212 w 83195"/>
                <a:gd name="connsiteY2" fmla="*/ 516 h 81394"/>
                <a:gd name="connsiteX3" fmla="*/ 83145 w 83195"/>
                <a:gd name="connsiteY3" fmla="*/ 77289 h 8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195" h="81394">
                  <a:moveTo>
                    <a:pt x="83145" y="77289"/>
                  </a:moveTo>
                  <a:cubicBezTo>
                    <a:pt x="34556" y="88744"/>
                    <a:pt x="12340" y="76863"/>
                    <a:pt x="1524" y="33655"/>
                  </a:cubicBezTo>
                  <a:cubicBezTo>
                    <a:pt x="-4443" y="9946"/>
                    <a:pt x="7385" y="-2787"/>
                    <a:pt x="32212" y="516"/>
                  </a:cubicBezTo>
                  <a:cubicBezTo>
                    <a:pt x="63060" y="4618"/>
                    <a:pt x="84371" y="36798"/>
                    <a:pt x="83145" y="772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7" name="任意多边形: 形状 236"/>
            <p:cNvSpPr/>
            <p:nvPr/>
          </p:nvSpPr>
          <p:spPr>
            <a:xfrm>
              <a:off x="11487189" y="6497225"/>
              <a:ext cx="106661" cy="87794"/>
            </a:xfrm>
            <a:custGeom>
              <a:avLst/>
              <a:gdLst>
                <a:gd name="connsiteX0" fmla="*/ 106662 w 106661"/>
                <a:gd name="connsiteY0" fmla="*/ 87566 h 87794"/>
                <a:gd name="connsiteX1" fmla="*/ 0 w 106661"/>
                <a:gd name="connsiteY1" fmla="*/ 457 h 87794"/>
                <a:gd name="connsiteX2" fmla="*/ 106662 w 106661"/>
                <a:gd name="connsiteY2" fmla="*/ 87566 h 8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61" h="87794">
                  <a:moveTo>
                    <a:pt x="106662" y="87566"/>
                  </a:moveTo>
                  <a:cubicBezTo>
                    <a:pt x="53970" y="90763"/>
                    <a:pt x="16783" y="60394"/>
                    <a:pt x="0" y="457"/>
                  </a:cubicBezTo>
                  <a:cubicBezTo>
                    <a:pt x="51839" y="-4231"/>
                    <a:pt x="90413" y="27309"/>
                    <a:pt x="106662" y="875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8" name="任意多边形: 形状 237"/>
            <p:cNvSpPr/>
            <p:nvPr/>
          </p:nvSpPr>
          <p:spPr>
            <a:xfrm>
              <a:off x="8153341" y="5453855"/>
              <a:ext cx="86669" cy="74387"/>
            </a:xfrm>
            <a:custGeom>
              <a:avLst/>
              <a:gdLst>
                <a:gd name="connsiteX0" fmla="*/ 65640 w 86669"/>
                <a:gd name="connsiteY0" fmla="*/ 74388 h 74387"/>
                <a:gd name="connsiteX1" fmla="*/ 2 w 86669"/>
                <a:gd name="connsiteY1" fmla="*/ 23561 h 74387"/>
                <a:gd name="connsiteX2" fmla="*/ 29571 w 86669"/>
                <a:gd name="connsiteY2" fmla="*/ 66 h 74387"/>
                <a:gd name="connsiteX3" fmla="*/ 86045 w 86669"/>
                <a:gd name="connsiteY3" fmla="*/ 50413 h 74387"/>
                <a:gd name="connsiteX4" fmla="*/ 65640 w 86669"/>
                <a:gd name="connsiteY4" fmla="*/ 74388 h 7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69" h="74387">
                  <a:moveTo>
                    <a:pt x="65640" y="74388"/>
                  </a:moveTo>
                  <a:cubicBezTo>
                    <a:pt x="19768" y="73269"/>
                    <a:pt x="-211" y="53823"/>
                    <a:pt x="2" y="23561"/>
                  </a:cubicBezTo>
                  <a:cubicBezTo>
                    <a:pt x="162" y="2463"/>
                    <a:pt x="12575" y="-520"/>
                    <a:pt x="29571" y="66"/>
                  </a:cubicBezTo>
                  <a:cubicBezTo>
                    <a:pt x="65373" y="1291"/>
                    <a:pt x="91053" y="21909"/>
                    <a:pt x="86045" y="50413"/>
                  </a:cubicBezTo>
                  <a:cubicBezTo>
                    <a:pt x="84074" y="61495"/>
                    <a:pt x="69316" y="70339"/>
                    <a:pt x="65640" y="7438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9" name="任意多边形: 形状 238"/>
            <p:cNvSpPr/>
            <p:nvPr/>
          </p:nvSpPr>
          <p:spPr>
            <a:xfrm>
              <a:off x="10919303" y="5893491"/>
              <a:ext cx="107407" cy="91288"/>
            </a:xfrm>
            <a:custGeom>
              <a:avLst/>
              <a:gdLst>
                <a:gd name="connsiteX0" fmla="*/ 107408 w 107407"/>
                <a:gd name="connsiteY0" fmla="*/ 90755 h 91288"/>
                <a:gd name="connsiteX1" fmla="*/ 0 w 107407"/>
                <a:gd name="connsiteY1" fmla="*/ 23 h 91288"/>
                <a:gd name="connsiteX2" fmla="*/ 107408 w 107407"/>
                <a:gd name="connsiteY2" fmla="*/ 90755 h 91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407" h="91288">
                  <a:moveTo>
                    <a:pt x="107408" y="90755"/>
                  </a:moveTo>
                  <a:cubicBezTo>
                    <a:pt x="55622" y="95123"/>
                    <a:pt x="30422" y="73386"/>
                    <a:pt x="0" y="23"/>
                  </a:cubicBezTo>
                  <a:cubicBezTo>
                    <a:pt x="51466" y="-1096"/>
                    <a:pt x="100535" y="39395"/>
                    <a:pt x="107408" y="907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0" name="任意多边形: 形状 239"/>
            <p:cNvSpPr/>
            <p:nvPr/>
          </p:nvSpPr>
          <p:spPr>
            <a:xfrm>
              <a:off x="8940931" y="4993787"/>
              <a:ext cx="85684" cy="77517"/>
            </a:xfrm>
            <a:custGeom>
              <a:avLst/>
              <a:gdLst>
                <a:gd name="connsiteX0" fmla="*/ 85685 w 85684"/>
                <a:gd name="connsiteY0" fmla="*/ 73338 h 77517"/>
                <a:gd name="connsiteX1" fmla="*/ 654 w 85684"/>
                <a:gd name="connsiteY1" fmla="*/ 24855 h 77517"/>
                <a:gd name="connsiteX2" fmla="*/ 20100 w 85684"/>
                <a:gd name="connsiteY2" fmla="*/ 241 h 77517"/>
                <a:gd name="connsiteX3" fmla="*/ 85685 w 85684"/>
                <a:gd name="connsiteY3" fmla="*/ 73338 h 77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84" h="77517">
                  <a:moveTo>
                    <a:pt x="85685" y="73338"/>
                  </a:moveTo>
                  <a:cubicBezTo>
                    <a:pt x="30649" y="85379"/>
                    <a:pt x="8219" y="72059"/>
                    <a:pt x="654" y="24855"/>
                  </a:cubicBezTo>
                  <a:cubicBezTo>
                    <a:pt x="-1904" y="8925"/>
                    <a:pt x="2732" y="1360"/>
                    <a:pt x="20100" y="241"/>
                  </a:cubicBezTo>
                  <a:cubicBezTo>
                    <a:pt x="62136" y="-2370"/>
                    <a:pt x="79505" y="15851"/>
                    <a:pt x="85685" y="733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1" name="任意多边形: 形状 240"/>
            <p:cNvSpPr/>
            <p:nvPr/>
          </p:nvSpPr>
          <p:spPr>
            <a:xfrm>
              <a:off x="8101796" y="5793525"/>
              <a:ext cx="86789" cy="66346"/>
            </a:xfrm>
            <a:custGeom>
              <a:avLst/>
              <a:gdLst>
                <a:gd name="connsiteX0" fmla="*/ 2744 w 86789"/>
                <a:gd name="connsiteY0" fmla="*/ 1158 h 66346"/>
                <a:gd name="connsiteX1" fmla="*/ 84951 w 86789"/>
                <a:gd name="connsiteY1" fmla="*/ 29182 h 66346"/>
                <a:gd name="connsiteX2" fmla="*/ 83726 w 86789"/>
                <a:gd name="connsiteY2" fmla="*/ 63547 h 66346"/>
                <a:gd name="connsiteX3" fmla="*/ 26612 w 86789"/>
                <a:gd name="connsiteY3" fmla="*/ 62481 h 66346"/>
                <a:gd name="connsiteX4" fmla="*/ 2744 w 86789"/>
                <a:gd name="connsiteY4" fmla="*/ 1158 h 6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789" h="66346">
                  <a:moveTo>
                    <a:pt x="2744" y="1158"/>
                  </a:moveTo>
                  <a:cubicBezTo>
                    <a:pt x="35350" y="2224"/>
                    <a:pt x="70140" y="-10616"/>
                    <a:pt x="84951" y="29182"/>
                  </a:cubicBezTo>
                  <a:cubicBezTo>
                    <a:pt x="88840" y="39625"/>
                    <a:pt x="85644" y="63334"/>
                    <a:pt x="83726" y="63547"/>
                  </a:cubicBezTo>
                  <a:cubicBezTo>
                    <a:pt x="64759" y="65678"/>
                    <a:pt x="43501" y="69087"/>
                    <a:pt x="26612" y="62481"/>
                  </a:cubicBezTo>
                  <a:cubicBezTo>
                    <a:pt x="2318" y="52998"/>
                    <a:pt x="-4502" y="30088"/>
                    <a:pt x="2744" y="11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2" name="任意多边形: 形状 241"/>
            <p:cNvSpPr/>
            <p:nvPr/>
          </p:nvSpPr>
          <p:spPr>
            <a:xfrm>
              <a:off x="10041448" y="5166869"/>
              <a:ext cx="87920" cy="82952"/>
            </a:xfrm>
            <a:custGeom>
              <a:avLst/>
              <a:gdLst>
                <a:gd name="connsiteX0" fmla="*/ 87215 w 87920"/>
                <a:gd name="connsiteY0" fmla="*/ 82252 h 82952"/>
                <a:gd name="connsiteX1" fmla="*/ 0 w 87920"/>
                <a:gd name="connsiteY1" fmla="*/ 1963 h 82952"/>
                <a:gd name="connsiteX2" fmla="*/ 87215 w 87920"/>
                <a:gd name="connsiteY2" fmla="*/ 82252 h 8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0" h="82952">
                  <a:moveTo>
                    <a:pt x="87215" y="82252"/>
                  </a:moveTo>
                  <a:cubicBezTo>
                    <a:pt x="40172" y="88433"/>
                    <a:pt x="1705" y="53056"/>
                    <a:pt x="0" y="1963"/>
                  </a:cubicBezTo>
                  <a:cubicBezTo>
                    <a:pt x="48962" y="-9652"/>
                    <a:pt x="94142" y="31958"/>
                    <a:pt x="87215" y="822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3" name="任意多边形: 形状 242"/>
            <p:cNvSpPr/>
            <p:nvPr/>
          </p:nvSpPr>
          <p:spPr>
            <a:xfrm>
              <a:off x="9235304" y="5028063"/>
              <a:ext cx="91566" cy="77210"/>
            </a:xfrm>
            <a:custGeom>
              <a:avLst/>
              <a:gdLst>
                <a:gd name="connsiteX0" fmla="*/ 0 w 91566"/>
                <a:gd name="connsiteY0" fmla="*/ 3153 h 77210"/>
                <a:gd name="connsiteX1" fmla="*/ 89453 w 91566"/>
                <a:gd name="connsiteY1" fmla="*/ 48918 h 77210"/>
                <a:gd name="connsiteX2" fmla="*/ 68835 w 91566"/>
                <a:gd name="connsiteY2" fmla="*/ 77209 h 77210"/>
                <a:gd name="connsiteX3" fmla="*/ 0 w 91566"/>
                <a:gd name="connsiteY3" fmla="*/ 3153 h 7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566" h="77210">
                  <a:moveTo>
                    <a:pt x="0" y="3153"/>
                  </a:moveTo>
                  <a:cubicBezTo>
                    <a:pt x="42835" y="-7929"/>
                    <a:pt x="78371" y="10878"/>
                    <a:pt x="89453" y="48918"/>
                  </a:cubicBezTo>
                  <a:cubicBezTo>
                    <a:pt x="94834" y="67353"/>
                    <a:pt x="90625" y="77369"/>
                    <a:pt x="68835" y="77209"/>
                  </a:cubicBezTo>
                  <a:cubicBezTo>
                    <a:pt x="28504" y="76836"/>
                    <a:pt x="6020" y="53980"/>
                    <a:pt x="0" y="31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4" name="任意多边形: 形状 243"/>
            <p:cNvSpPr/>
            <p:nvPr/>
          </p:nvSpPr>
          <p:spPr>
            <a:xfrm>
              <a:off x="11397043" y="6363252"/>
              <a:ext cx="105649" cy="95423"/>
            </a:xfrm>
            <a:custGeom>
              <a:avLst/>
              <a:gdLst>
                <a:gd name="connsiteX0" fmla="*/ 105649 w 105649"/>
                <a:gd name="connsiteY0" fmla="*/ 95324 h 95423"/>
                <a:gd name="connsiteX1" fmla="*/ 0 w 105649"/>
                <a:gd name="connsiteY1" fmla="*/ 10 h 95423"/>
                <a:gd name="connsiteX2" fmla="*/ 105649 w 105649"/>
                <a:gd name="connsiteY2" fmla="*/ 95324 h 9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649" h="95423">
                  <a:moveTo>
                    <a:pt x="105649" y="95324"/>
                  </a:moveTo>
                  <a:cubicBezTo>
                    <a:pt x="58552" y="97721"/>
                    <a:pt x="13053" y="56644"/>
                    <a:pt x="0" y="10"/>
                  </a:cubicBezTo>
                  <a:cubicBezTo>
                    <a:pt x="46671" y="-789"/>
                    <a:pt x="97178" y="44817"/>
                    <a:pt x="105649" y="953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5" name="任意多边形: 形状 244"/>
            <p:cNvSpPr/>
            <p:nvPr/>
          </p:nvSpPr>
          <p:spPr>
            <a:xfrm>
              <a:off x="7744111" y="6337333"/>
              <a:ext cx="87658" cy="74944"/>
            </a:xfrm>
            <a:custGeom>
              <a:avLst/>
              <a:gdLst>
                <a:gd name="connsiteX0" fmla="*/ 57067 w 87658"/>
                <a:gd name="connsiteY0" fmla="*/ 74945 h 74944"/>
                <a:gd name="connsiteX1" fmla="*/ 6 w 87658"/>
                <a:gd name="connsiteY1" fmla="*/ 26569 h 74944"/>
                <a:gd name="connsiteX2" fmla="*/ 45505 w 87658"/>
                <a:gd name="connsiteY2" fmla="*/ 356 h 74944"/>
                <a:gd name="connsiteX3" fmla="*/ 86955 w 87658"/>
                <a:gd name="connsiteY3" fmla="*/ 46121 h 74944"/>
                <a:gd name="connsiteX4" fmla="*/ 57067 w 87658"/>
                <a:gd name="connsiteY4" fmla="*/ 74945 h 7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58" h="74944">
                  <a:moveTo>
                    <a:pt x="57067" y="74945"/>
                  </a:moveTo>
                  <a:cubicBezTo>
                    <a:pt x="15990" y="68232"/>
                    <a:pt x="-367" y="55019"/>
                    <a:pt x="6" y="26569"/>
                  </a:cubicBezTo>
                  <a:cubicBezTo>
                    <a:pt x="433" y="-6623"/>
                    <a:pt x="28776" y="3180"/>
                    <a:pt x="45505" y="356"/>
                  </a:cubicBezTo>
                  <a:cubicBezTo>
                    <a:pt x="67829" y="-3373"/>
                    <a:pt x="92123" y="22892"/>
                    <a:pt x="86955" y="46121"/>
                  </a:cubicBezTo>
                  <a:cubicBezTo>
                    <a:pt x="84451" y="57363"/>
                    <a:pt x="67509" y="65408"/>
                    <a:pt x="57067" y="749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6" name="任意多边形: 形状 245"/>
            <p:cNvSpPr/>
            <p:nvPr/>
          </p:nvSpPr>
          <p:spPr>
            <a:xfrm>
              <a:off x="8264321" y="5286521"/>
              <a:ext cx="83285" cy="74859"/>
            </a:xfrm>
            <a:custGeom>
              <a:avLst/>
              <a:gdLst>
                <a:gd name="connsiteX0" fmla="*/ 68035 w 83285"/>
                <a:gd name="connsiteY0" fmla="*/ 74856 h 74859"/>
                <a:gd name="connsiteX1" fmla="*/ 106 w 83285"/>
                <a:gd name="connsiteY1" fmla="*/ 26160 h 74859"/>
                <a:gd name="connsiteX2" fmla="*/ 31007 w 83285"/>
                <a:gd name="connsiteY2" fmla="*/ 1 h 74859"/>
                <a:gd name="connsiteX3" fmla="*/ 83059 w 83285"/>
                <a:gd name="connsiteY3" fmla="*/ 51627 h 74859"/>
                <a:gd name="connsiteX4" fmla="*/ 68035 w 83285"/>
                <a:gd name="connsiteY4" fmla="*/ 74856 h 7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285" h="74859">
                  <a:moveTo>
                    <a:pt x="68035" y="74856"/>
                  </a:moveTo>
                  <a:cubicBezTo>
                    <a:pt x="27597" y="75175"/>
                    <a:pt x="1811" y="53118"/>
                    <a:pt x="106" y="26160"/>
                  </a:cubicBezTo>
                  <a:cubicBezTo>
                    <a:pt x="-1386" y="2878"/>
                    <a:pt x="13105" y="-53"/>
                    <a:pt x="31007" y="1"/>
                  </a:cubicBezTo>
                  <a:cubicBezTo>
                    <a:pt x="62920" y="54"/>
                    <a:pt x="85829" y="20992"/>
                    <a:pt x="83059" y="51627"/>
                  </a:cubicBezTo>
                  <a:cubicBezTo>
                    <a:pt x="82207" y="61376"/>
                    <a:pt x="71231" y="70221"/>
                    <a:pt x="68035" y="748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7" name="任意多边形: 形状 246"/>
            <p:cNvSpPr/>
            <p:nvPr/>
          </p:nvSpPr>
          <p:spPr>
            <a:xfrm>
              <a:off x="10540925" y="5543054"/>
              <a:ext cx="93875" cy="90039"/>
            </a:xfrm>
            <a:custGeom>
              <a:avLst/>
              <a:gdLst>
                <a:gd name="connsiteX0" fmla="*/ 0 w 93875"/>
                <a:gd name="connsiteY0" fmla="*/ 0 h 90039"/>
                <a:gd name="connsiteX1" fmla="*/ 93875 w 93875"/>
                <a:gd name="connsiteY1" fmla="*/ 90039 h 90039"/>
                <a:gd name="connsiteX2" fmla="*/ 0 w 93875"/>
                <a:gd name="connsiteY2" fmla="*/ 0 h 9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875" h="90039">
                  <a:moveTo>
                    <a:pt x="0" y="0"/>
                  </a:moveTo>
                  <a:cubicBezTo>
                    <a:pt x="50720" y="106"/>
                    <a:pt x="88175" y="36921"/>
                    <a:pt x="93875" y="90039"/>
                  </a:cubicBezTo>
                  <a:cubicBezTo>
                    <a:pt x="36495" y="88814"/>
                    <a:pt x="1332" y="5583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8" name="任意多边形: 形状 247"/>
            <p:cNvSpPr/>
            <p:nvPr/>
          </p:nvSpPr>
          <p:spPr>
            <a:xfrm>
              <a:off x="9910204" y="5131891"/>
              <a:ext cx="93896" cy="89435"/>
            </a:xfrm>
            <a:custGeom>
              <a:avLst/>
              <a:gdLst>
                <a:gd name="connsiteX0" fmla="*/ 93896 w 93896"/>
                <a:gd name="connsiteY0" fmla="*/ 80948 h 89435"/>
                <a:gd name="connsiteX1" fmla="*/ 72798 w 93896"/>
                <a:gd name="connsiteY1" fmla="*/ 89153 h 89435"/>
                <a:gd name="connsiteX2" fmla="*/ 2472 w 93896"/>
                <a:gd name="connsiteY2" fmla="*/ 24208 h 89435"/>
                <a:gd name="connsiteX3" fmla="*/ 20267 w 93896"/>
                <a:gd name="connsiteY3" fmla="*/ 20 h 89435"/>
                <a:gd name="connsiteX4" fmla="*/ 93896 w 93896"/>
                <a:gd name="connsiteY4" fmla="*/ 80948 h 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896" h="89435">
                  <a:moveTo>
                    <a:pt x="93896" y="80948"/>
                  </a:moveTo>
                  <a:cubicBezTo>
                    <a:pt x="88728" y="83133"/>
                    <a:pt x="79351" y="91018"/>
                    <a:pt x="72798" y="89153"/>
                  </a:cubicBezTo>
                  <a:cubicBezTo>
                    <a:pt x="39020" y="79510"/>
                    <a:pt x="15738" y="56601"/>
                    <a:pt x="2472" y="24208"/>
                  </a:cubicBezTo>
                  <a:cubicBezTo>
                    <a:pt x="-4241" y="7851"/>
                    <a:pt x="3058" y="-460"/>
                    <a:pt x="20267" y="20"/>
                  </a:cubicBezTo>
                  <a:cubicBezTo>
                    <a:pt x="50209" y="925"/>
                    <a:pt x="92298" y="42375"/>
                    <a:pt x="93896" y="809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49" name="任意多边形: 形状 248"/>
            <p:cNvSpPr/>
            <p:nvPr/>
          </p:nvSpPr>
          <p:spPr>
            <a:xfrm>
              <a:off x="7923827" y="5801907"/>
              <a:ext cx="83977" cy="70511"/>
            </a:xfrm>
            <a:custGeom>
              <a:avLst/>
              <a:gdLst>
                <a:gd name="connsiteX0" fmla="*/ 38462 w 83977"/>
                <a:gd name="connsiteY0" fmla="*/ 22 h 70511"/>
                <a:gd name="connsiteX1" fmla="*/ 83748 w 83977"/>
                <a:gd name="connsiteY1" fmla="*/ 46107 h 70511"/>
                <a:gd name="connsiteX2" fmla="*/ 49384 w 83977"/>
                <a:gd name="connsiteY2" fmla="*/ 70349 h 70511"/>
                <a:gd name="connsiteX3" fmla="*/ 49 w 83977"/>
                <a:gd name="connsiteY3" fmla="*/ 24850 h 70511"/>
                <a:gd name="connsiteX4" fmla="*/ 38462 w 83977"/>
                <a:gd name="connsiteY4" fmla="*/ 22 h 7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977" h="70511">
                  <a:moveTo>
                    <a:pt x="38462" y="22"/>
                  </a:moveTo>
                  <a:cubicBezTo>
                    <a:pt x="66966" y="-670"/>
                    <a:pt x="80871" y="14674"/>
                    <a:pt x="83748" y="46107"/>
                  </a:cubicBezTo>
                  <a:cubicBezTo>
                    <a:pt x="86465" y="75730"/>
                    <a:pt x="64408" y="69336"/>
                    <a:pt x="49384" y="70349"/>
                  </a:cubicBezTo>
                  <a:cubicBezTo>
                    <a:pt x="18430" y="72373"/>
                    <a:pt x="1115" y="55431"/>
                    <a:pt x="49" y="24850"/>
                  </a:cubicBezTo>
                  <a:cubicBezTo>
                    <a:pt x="-644" y="4871"/>
                    <a:pt x="5696" y="768"/>
                    <a:pt x="38462" y="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0" name="任意多边形: 形状 249"/>
            <p:cNvSpPr/>
            <p:nvPr/>
          </p:nvSpPr>
          <p:spPr>
            <a:xfrm>
              <a:off x="9176033" y="4868822"/>
              <a:ext cx="83346" cy="81519"/>
            </a:xfrm>
            <a:custGeom>
              <a:avLst/>
              <a:gdLst>
                <a:gd name="connsiteX0" fmla="*/ 71258 w 83346"/>
                <a:gd name="connsiteY0" fmla="*/ 81519 h 81519"/>
                <a:gd name="connsiteX1" fmla="*/ 80 w 83346"/>
                <a:gd name="connsiteY1" fmla="*/ 19024 h 81519"/>
                <a:gd name="connsiteX2" fmla="*/ 21551 w 83346"/>
                <a:gd name="connsiteY2" fmla="*/ 57 h 81519"/>
                <a:gd name="connsiteX3" fmla="*/ 83246 w 83346"/>
                <a:gd name="connsiteY3" fmla="*/ 64310 h 81519"/>
                <a:gd name="connsiteX4" fmla="*/ 71258 w 83346"/>
                <a:gd name="connsiteY4" fmla="*/ 81519 h 8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46" h="81519">
                  <a:moveTo>
                    <a:pt x="71258" y="81519"/>
                  </a:moveTo>
                  <a:cubicBezTo>
                    <a:pt x="29329" y="81678"/>
                    <a:pt x="-1785" y="52695"/>
                    <a:pt x="80" y="19024"/>
                  </a:cubicBezTo>
                  <a:cubicBezTo>
                    <a:pt x="453" y="11991"/>
                    <a:pt x="13772" y="430"/>
                    <a:pt x="21551" y="57"/>
                  </a:cubicBezTo>
                  <a:cubicBezTo>
                    <a:pt x="54796" y="-1541"/>
                    <a:pt x="85324" y="30692"/>
                    <a:pt x="83246" y="64310"/>
                  </a:cubicBezTo>
                  <a:cubicBezTo>
                    <a:pt x="82767" y="71556"/>
                    <a:pt x="73656" y="78269"/>
                    <a:pt x="71258" y="815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1" name="任意多边形: 形状 250"/>
            <p:cNvSpPr/>
            <p:nvPr/>
          </p:nvSpPr>
          <p:spPr>
            <a:xfrm>
              <a:off x="9722377" y="4955075"/>
              <a:ext cx="87687" cy="92337"/>
            </a:xfrm>
            <a:custGeom>
              <a:avLst/>
              <a:gdLst>
                <a:gd name="connsiteX0" fmla="*/ 77510 w 87687"/>
                <a:gd name="connsiteY0" fmla="*/ 92337 h 92337"/>
                <a:gd name="connsiteX1" fmla="*/ 150 w 87687"/>
                <a:gd name="connsiteY1" fmla="*/ 23769 h 92337"/>
                <a:gd name="connsiteX2" fmla="*/ 24339 w 87687"/>
                <a:gd name="connsiteY2" fmla="*/ 3790 h 92337"/>
                <a:gd name="connsiteX3" fmla="*/ 87100 w 87687"/>
                <a:gd name="connsiteY3" fmla="*/ 67563 h 92337"/>
                <a:gd name="connsiteX4" fmla="*/ 77510 w 87687"/>
                <a:gd name="connsiteY4" fmla="*/ 92337 h 92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87" h="92337">
                  <a:moveTo>
                    <a:pt x="77510" y="92337"/>
                  </a:moveTo>
                  <a:cubicBezTo>
                    <a:pt x="38830" y="89887"/>
                    <a:pt x="2761" y="53605"/>
                    <a:pt x="150" y="23769"/>
                  </a:cubicBezTo>
                  <a:cubicBezTo>
                    <a:pt x="-1501" y="4855"/>
                    <a:pt x="10699" y="-6280"/>
                    <a:pt x="24339" y="3790"/>
                  </a:cubicBezTo>
                  <a:cubicBezTo>
                    <a:pt x="48100" y="21372"/>
                    <a:pt x="68079" y="44601"/>
                    <a:pt x="87100" y="67563"/>
                  </a:cubicBezTo>
                  <a:cubicBezTo>
                    <a:pt x="90190" y="71240"/>
                    <a:pt x="80227" y="85731"/>
                    <a:pt x="77510" y="923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2" name="任意多边形: 形状 251"/>
            <p:cNvSpPr/>
            <p:nvPr/>
          </p:nvSpPr>
          <p:spPr>
            <a:xfrm>
              <a:off x="7804295" y="5981388"/>
              <a:ext cx="82042" cy="74995"/>
            </a:xfrm>
            <a:custGeom>
              <a:avLst/>
              <a:gdLst>
                <a:gd name="connsiteX0" fmla="*/ 55648 w 82042"/>
                <a:gd name="connsiteY0" fmla="*/ 74996 h 74995"/>
                <a:gd name="connsiteX1" fmla="*/ 133 w 82042"/>
                <a:gd name="connsiteY1" fmla="*/ 26087 h 74995"/>
                <a:gd name="connsiteX2" fmla="*/ 34337 w 82042"/>
                <a:gd name="connsiteY2" fmla="*/ 87 h 74995"/>
                <a:gd name="connsiteX3" fmla="*/ 81861 w 82042"/>
                <a:gd name="connsiteY3" fmla="*/ 49103 h 74995"/>
                <a:gd name="connsiteX4" fmla="*/ 55648 w 82042"/>
                <a:gd name="connsiteY4" fmla="*/ 74996 h 74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042" h="74995">
                  <a:moveTo>
                    <a:pt x="55648" y="74996"/>
                  </a:moveTo>
                  <a:cubicBezTo>
                    <a:pt x="14678" y="69828"/>
                    <a:pt x="2477" y="58959"/>
                    <a:pt x="133" y="26087"/>
                  </a:cubicBezTo>
                  <a:cubicBezTo>
                    <a:pt x="-1785" y="-818"/>
                    <a:pt x="17448" y="833"/>
                    <a:pt x="34337" y="87"/>
                  </a:cubicBezTo>
                  <a:cubicBezTo>
                    <a:pt x="66410" y="-1351"/>
                    <a:pt x="84045" y="14952"/>
                    <a:pt x="81861" y="49103"/>
                  </a:cubicBezTo>
                  <a:cubicBezTo>
                    <a:pt x="81221" y="58267"/>
                    <a:pt x="64812" y="66418"/>
                    <a:pt x="55648" y="7499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3" name="任意多边形: 形状 252"/>
            <p:cNvSpPr/>
            <p:nvPr/>
          </p:nvSpPr>
          <p:spPr>
            <a:xfrm>
              <a:off x="7868019" y="6148765"/>
              <a:ext cx="85056" cy="70475"/>
            </a:xfrm>
            <a:custGeom>
              <a:avLst/>
              <a:gdLst>
                <a:gd name="connsiteX0" fmla="*/ 22026 w 85056"/>
                <a:gd name="connsiteY0" fmla="*/ 2 h 70475"/>
                <a:gd name="connsiteX1" fmla="*/ 85053 w 85056"/>
                <a:gd name="connsiteY1" fmla="*/ 44542 h 70475"/>
                <a:gd name="connsiteX2" fmla="*/ 43177 w 85056"/>
                <a:gd name="connsiteY2" fmla="*/ 70329 h 70475"/>
                <a:gd name="connsiteX3" fmla="*/ 449 w 85056"/>
                <a:gd name="connsiteY3" fmla="*/ 25788 h 70475"/>
                <a:gd name="connsiteX4" fmla="*/ 22026 w 85056"/>
                <a:gd name="connsiteY4" fmla="*/ 2 h 70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56" h="70475">
                  <a:moveTo>
                    <a:pt x="22026" y="2"/>
                  </a:moveTo>
                  <a:cubicBezTo>
                    <a:pt x="67312" y="-211"/>
                    <a:pt x="84787" y="15186"/>
                    <a:pt x="85053" y="44542"/>
                  </a:cubicBezTo>
                  <a:cubicBezTo>
                    <a:pt x="85373" y="75869"/>
                    <a:pt x="60173" y="68837"/>
                    <a:pt x="43177" y="70329"/>
                  </a:cubicBezTo>
                  <a:cubicBezTo>
                    <a:pt x="18563" y="72460"/>
                    <a:pt x="-3441" y="51095"/>
                    <a:pt x="449" y="25788"/>
                  </a:cubicBezTo>
                  <a:cubicBezTo>
                    <a:pt x="2260" y="13961"/>
                    <a:pt x="18190" y="4318"/>
                    <a:pt x="22026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4" name="任意多边形: 形状 253"/>
            <p:cNvSpPr/>
            <p:nvPr/>
          </p:nvSpPr>
          <p:spPr>
            <a:xfrm>
              <a:off x="8536742" y="5127089"/>
              <a:ext cx="81135" cy="75441"/>
            </a:xfrm>
            <a:custGeom>
              <a:avLst/>
              <a:gdLst>
                <a:gd name="connsiteX0" fmla="*/ 80648 w 81135"/>
                <a:gd name="connsiteY0" fmla="*/ 70779 h 75441"/>
                <a:gd name="connsiteX1" fmla="*/ 3129 w 81135"/>
                <a:gd name="connsiteY1" fmla="*/ 40677 h 75441"/>
                <a:gd name="connsiteX2" fmla="*/ 3342 w 81135"/>
                <a:gd name="connsiteY2" fmla="*/ 9137 h 75441"/>
                <a:gd name="connsiteX3" fmla="*/ 41436 w 81135"/>
                <a:gd name="connsiteY3" fmla="*/ 613 h 75441"/>
                <a:gd name="connsiteX4" fmla="*/ 80648 w 81135"/>
                <a:gd name="connsiteY4" fmla="*/ 70779 h 75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35" h="75441">
                  <a:moveTo>
                    <a:pt x="80648" y="70779"/>
                  </a:moveTo>
                  <a:cubicBezTo>
                    <a:pt x="31633" y="81168"/>
                    <a:pt x="15223" y="75468"/>
                    <a:pt x="3129" y="40677"/>
                  </a:cubicBezTo>
                  <a:cubicBezTo>
                    <a:pt x="-281" y="30874"/>
                    <a:pt x="-1826" y="12866"/>
                    <a:pt x="3342" y="9137"/>
                  </a:cubicBezTo>
                  <a:cubicBezTo>
                    <a:pt x="13199" y="2051"/>
                    <a:pt x="29235" y="-1519"/>
                    <a:pt x="41436" y="613"/>
                  </a:cubicBezTo>
                  <a:cubicBezTo>
                    <a:pt x="68394" y="5354"/>
                    <a:pt x="84164" y="36309"/>
                    <a:pt x="80648" y="707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5" name="任意多边形: 形状 254"/>
            <p:cNvSpPr/>
            <p:nvPr/>
          </p:nvSpPr>
          <p:spPr>
            <a:xfrm>
              <a:off x="9456777" y="4911607"/>
              <a:ext cx="85563" cy="81858"/>
            </a:xfrm>
            <a:custGeom>
              <a:avLst/>
              <a:gdLst>
                <a:gd name="connsiteX0" fmla="*/ 481 w 85563"/>
                <a:gd name="connsiteY0" fmla="*/ 374 h 81858"/>
                <a:gd name="connsiteX1" fmla="*/ 84340 w 85563"/>
                <a:gd name="connsiteY1" fmla="*/ 53491 h 81858"/>
                <a:gd name="connsiteX2" fmla="*/ 59406 w 85563"/>
                <a:gd name="connsiteY2" fmla="*/ 81409 h 81858"/>
                <a:gd name="connsiteX3" fmla="*/ 481 w 85563"/>
                <a:gd name="connsiteY3" fmla="*/ 374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563" h="81858">
                  <a:moveTo>
                    <a:pt x="481" y="374"/>
                  </a:moveTo>
                  <a:cubicBezTo>
                    <a:pt x="44062" y="-3143"/>
                    <a:pt x="76988" y="18435"/>
                    <a:pt x="84340" y="53491"/>
                  </a:cubicBezTo>
                  <a:cubicBezTo>
                    <a:pt x="88762" y="74483"/>
                    <a:pt x="81357" y="84126"/>
                    <a:pt x="59406" y="81409"/>
                  </a:cubicBezTo>
                  <a:cubicBezTo>
                    <a:pt x="20620" y="76561"/>
                    <a:pt x="-3781" y="44008"/>
                    <a:pt x="481" y="3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6" name="任意多边形: 形状 255"/>
            <p:cNvSpPr/>
            <p:nvPr/>
          </p:nvSpPr>
          <p:spPr>
            <a:xfrm>
              <a:off x="9586883" y="4936357"/>
              <a:ext cx="89457" cy="80471"/>
            </a:xfrm>
            <a:custGeom>
              <a:avLst/>
              <a:gdLst>
                <a:gd name="connsiteX0" fmla="*/ 0 w 89457"/>
                <a:gd name="connsiteY0" fmla="*/ 2742 h 80471"/>
                <a:gd name="connsiteX1" fmla="*/ 87375 w 89457"/>
                <a:gd name="connsiteY1" fmla="*/ 50425 h 80471"/>
                <a:gd name="connsiteX2" fmla="*/ 60363 w 89457"/>
                <a:gd name="connsiteY2" fmla="*/ 79249 h 80471"/>
                <a:gd name="connsiteX3" fmla="*/ 0 w 89457"/>
                <a:gd name="connsiteY3" fmla="*/ 2742 h 80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457" h="80471">
                  <a:moveTo>
                    <a:pt x="0" y="2742"/>
                  </a:moveTo>
                  <a:cubicBezTo>
                    <a:pt x="49654" y="-6901"/>
                    <a:pt x="77412" y="8869"/>
                    <a:pt x="87375" y="50425"/>
                  </a:cubicBezTo>
                  <a:cubicBezTo>
                    <a:pt x="93608" y="76318"/>
                    <a:pt x="86203" y="83724"/>
                    <a:pt x="60363" y="79249"/>
                  </a:cubicBezTo>
                  <a:cubicBezTo>
                    <a:pt x="18327" y="71950"/>
                    <a:pt x="10869" y="37958"/>
                    <a:pt x="0" y="27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7" name="任意多边形: 形状 256"/>
            <p:cNvSpPr/>
            <p:nvPr/>
          </p:nvSpPr>
          <p:spPr>
            <a:xfrm>
              <a:off x="11115205" y="6059847"/>
              <a:ext cx="103625" cy="97526"/>
            </a:xfrm>
            <a:custGeom>
              <a:avLst/>
              <a:gdLst>
                <a:gd name="connsiteX0" fmla="*/ 0 w 103625"/>
                <a:gd name="connsiteY0" fmla="*/ 0 h 97526"/>
                <a:gd name="connsiteX1" fmla="*/ 103625 w 103625"/>
                <a:gd name="connsiteY1" fmla="*/ 97285 h 97526"/>
                <a:gd name="connsiteX2" fmla="*/ 0 w 103625"/>
                <a:gd name="connsiteY2" fmla="*/ 0 h 9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623" h="97526">
                  <a:moveTo>
                    <a:pt x="0" y="0"/>
                  </a:moveTo>
                  <a:cubicBezTo>
                    <a:pt x="52532" y="11934"/>
                    <a:pt x="101334" y="58552"/>
                    <a:pt x="103625" y="97285"/>
                  </a:cubicBezTo>
                  <a:cubicBezTo>
                    <a:pt x="59564" y="101600"/>
                    <a:pt x="160" y="4725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8" name="任意多边形: 形状 257"/>
            <p:cNvSpPr/>
            <p:nvPr/>
          </p:nvSpPr>
          <p:spPr>
            <a:xfrm>
              <a:off x="9026234" y="4845543"/>
              <a:ext cx="87152" cy="84804"/>
            </a:xfrm>
            <a:custGeom>
              <a:avLst/>
              <a:gdLst>
                <a:gd name="connsiteX0" fmla="*/ 33201 w 87152"/>
                <a:gd name="connsiteY0" fmla="*/ 0 h 84804"/>
                <a:gd name="connsiteX1" fmla="*/ 83921 w 87152"/>
                <a:gd name="connsiteY1" fmla="*/ 47097 h 84804"/>
                <a:gd name="connsiteX2" fmla="*/ 85945 w 87152"/>
                <a:gd name="connsiteY2" fmla="*/ 82740 h 84804"/>
                <a:gd name="connsiteX3" fmla="*/ 49343 w 87152"/>
                <a:gd name="connsiteY3" fmla="*/ 82101 h 84804"/>
                <a:gd name="connsiteX4" fmla="*/ 6668 w 87152"/>
                <a:gd name="connsiteY4" fmla="*/ 40544 h 84804"/>
                <a:gd name="connsiteX5" fmla="*/ 33201 w 87152"/>
                <a:gd name="connsiteY5" fmla="*/ 0 h 8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152" h="84804">
                  <a:moveTo>
                    <a:pt x="33201" y="0"/>
                  </a:moveTo>
                  <a:cubicBezTo>
                    <a:pt x="50409" y="15451"/>
                    <a:pt x="69642" y="29250"/>
                    <a:pt x="83921" y="47097"/>
                  </a:cubicBezTo>
                  <a:cubicBezTo>
                    <a:pt x="89994" y="54663"/>
                    <a:pt x="85572" y="70593"/>
                    <a:pt x="85945" y="82740"/>
                  </a:cubicBezTo>
                  <a:cubicBezTo>
                    <a:pt x="73531" y="82900"/>
                    <a:pt x="58134" y="87695"/>
                    <a:pt x="49343" y="82101"/>
                  </a:cubicBezTo>
                  <a:cubicBezTo>
                    <a:pt x="32828" y="71552"/>
                    <a:pt x="17324" y="56901"/>
                    <a:pt x="6668" y="40544"/>
                  </a:cubicBezTo>
                  <a:cubicBezTo>
                    <a:pt x="-7664" y="18594"/>
                    <a:pt x="1074" y="6607"/>
                    <a:pt x="3320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59" name="任意多边形: 形状 258"/>
            <p:cNvSpPr/>
            <p:nvPr/>
          </p:nvSpPr>
          <p:spPr>
            <a:xfrm>
              <a:off x="8039414" y="5630046"/>
              <a:ext cx="85812" cy="70386"/>
            </a:xfrm>
            <a:custGeom>
              <a:avLst/>
              <a:gdLst>
                <a:gd name="connsiteX0" fmla="*/ 36356 w 85812"/>
                <a:gd name="connsiteY0" fmla="*/ 597 h 70386"/>
                <a:gd name="connsiteX1" fmla="*/ 85318 w 85812"/>
                <a:gd name="connsiteY1" fmla="*/ 42846 h 70386"/>
                <a:gd name="connsiteX2" fmla="*/ 59851 w 85812"/>
                <a:gd name="connsiteY2" fmla="*/ 70070 h 70386"/>
                <a:gd name="connsiteX3" fmla="*/ 394 w 85812"/>
                <a:gd name="connsiteY3" fmla="*/ 24678 h 70386"/>
                <a:gd name="connsiteX4" fmla="*/ 36356 w 85812"/>
                <a:gd name="connsiteY4" fmla="*/ 597 h 7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12" h="70386">
                  <a:moveTo>
                    <a:pt x="36356" y="597"/>
                  </a:moveTo>
                  <a:cubicBezTo>
                    <a:pt x="68855" y="-2866"/>
                    <a:pt x="80417" y="8428"/>
                    <a:pt x="85318" y="42846"/>
                  </a:cubicBezTo>
                  <a:cubicBezTo>
                    <a:pt x="88461" y="64903"/>
                    <a:pt x="76208" y="68419"/>
                    <a:pt x="59851" y="70070"/>
                  </a:cubicBezTo>
                  <a:cubicBezTo>
                    <a:pt x="29323" y="73161"/>
                    <a:pt x="3750" y="53288"/>
                    <a:pt x="394" y="24678"/>
                  </a:cubicBezTo>
                  <a:cubicBezTo>
                    <a:pt x="-3283" y="-6916"/>
                    <a:pt x="19574" y="1556"/>
                    <a:pt x="36356" y="5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0" name="任意多边形: 形状 259"/>
            <p:cNvSpPr/>
            <p:nvPr/>
          </p:nvSpPr>
          <p:spPr>
            <a:xfrm>
              <a:off x="11681279" y="6662880"/>
              <a:ext cx="119501" cy="90484"/>
            </a:xfrm>
            <a:custGeom>
              <a:avLst/>
              <a:gdLst>
                <a:gd name="connsiteX0" fmla="*/ 0 w 119501"/>
                <a:gd name="connsiteY0" fmla="*/ 495 h 90484"/>
                <a:gd name="connsiteX1" fmla="*/ 119501 w 119501"/>
                <a:gd name="connsiteY1" fmla="*/ 90481 h 90484"/>
                <a:gd name="connsiteX2" fmla="*/ 0 w 119501"/>
                <a:gd name="connsiteY2" fmla="*/ 495 h 9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499" h="90484">
                  <a:moveTo>
                    <a:pt x="0" y="495"/>
                  </a:moveTo>
                  <a:cubicBezTo>
                    <a:pt x="56101" y="-4353"/>
                    <a:pt x="95793" y="26442"/>
                    <a:pt x="119501" y="90481"/>
                  </a:cubicBezTo>
                  <a:cubicBezTo>
                    <a:pt x="56900" y="90908"/>
                    <a:pt x="33724" y="42745"/>
                    <a:pt x="0" y="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1" name="任意多边形: 形状 260"/>
            <p:cNvSpPr/>
            <p:nvPr/>
          </p:nvSpPr>
          <p:spPr>
            <a:xfrm>
              <a:off x="10355818" y="5370008"/>
              <a:ext cx="84363" cy="90571"/>
            </a:xfrm>
            <a:custGeom>
              <a:avLst/>
              <a:gdLst>
                <a:gd name="connsiteX0" fmla="*/ 447 w 84363"/>
                <a:gd name="connsiteY0" fmla="*/ 0 h 90571"/>
                <a:gd name="connsiteX1" fmla="*/ 84147 w 84363"/>
                <a:gd name="connsiteY1" fmla="*/ 90572 h 90571"/>
                <a:gd name="connsiteX2" fmla="*/ 447 w 84363"/>
                <a:gd name="connsiteY2" fmla="*/ 0 h 9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363" h="90571">
                  <a:moveTo>
                    <a:pt x="447" y="0"/>
                  </a:moveTo>
                  <a:cubicBezTo>
                    <a:pt x="62409" y="12201"/>
                    <a:pt x="86970" y="39372"/>
                    <a:pt x="84147" y="90572"/>
                  </a:cubicBezTo>
                  <a:cubicBezTo>
                    <a:pt x="34758" y="90519"/>
                    <a:pt x="-4667" y="49069"/>
                    <a:pt x="44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2" name="任意多边形: 形状 261"/>
            <p:cNvSpPr/>
            <p:nvPr/>
          </p:nvSpPr>
          <p:spPr>
            <a:xfrm>
              <a:off x="7884438" y="6675129"/>
              <a:ext cx="89565" cy="68799"/>
            </a:xfrm>
            <a:custGeom>
              <a:avLst/>
              <a:gdLst>
                <a:gd name="connsiteX0" fmla="*/ 39598 w 89565"/>
                <a:gd name="connsiteY0" fmla="*/ 21 h 68799"/>
                <a:gd name="connsiteX1" fmla="*/ 89519 w 89565"/>
                <a:gd name="connsiteY1" fmla="*/ 43016 h 68799"/>
                <a:gd name="connsiteX2" fmla="*/ 42368 w 89565"/>
                <a:gd name="connsiteY2" fmla="*/ 68110 h 68799"/>
                <a:gd name="connsiteX3" fmla="*/ 65 w 89565"/>
                <a:gd name="connsiteY3" fmla="*/ 26819 h 68799"/>
                <a:gd name="connsiteX4" fmla="*/ 39598 w 89565"/>
                <a:gd name="connsiteY4" fmla="*/ 21 h 6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565" h="68799">
                  <a:moveTo>
                    <a:pt x="39598" y="21"/>
                  </a:moveTo>
                  <a:cubicBezTo>
                    <a:pt x="63626" y="-778"/>
                    <a:pt x="90851" y="21758"/>
                    <a:pt x="89519" y="43016"/>
                  </a:cubicBezTo>
                  <a:cubicBezTo>
                    <a:pt x="87494" y="74982"/>
                    <a:pt x="59257" y="64540"/>
                    <a:pt x="42368" y="68110"/>
                  </a:cubicBezTo>
                  <a:cubicBezTo>
                    <a:pt x="19618" y="72904"/>
                    <a:pt x="971" y="52020"/>
                    <a:pt x="65" y="26819"/>
                  </a:cubicBezTo>
                  <a:cubicBezTo>
                    <a:pt x="-680" y="4762"/>
                    <a:pt x="4487" y="1246"/>
                    <a:pt x="39598" y="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3" name="任意多边形: 形状 262"/>
            <p:cNvSpPr/>
            <p:nvPr/>
          </p:nvSpPr>
          <p:spPr>
            <a:xfrm>
              <a:off x="7813686" y="6506325"/>
              <a:ext cx="87147" cy="67922"/>
            </a:xfrm>
            <a:custGeom>
              <a:avLst/>
              <a:gdLst>
                <a:gd name="connsiteX0" fmla="*/ 47908 w 87147"/>
                <a:gd name="connsiteY0" fmla="*/ 67864 h 67922"/>
                <a:gd name="connsiteX1" fmla="*/ 225 w 87147"/>
                <a:gd name="connsiteY1" fmla="*/ 27266 h 67922"/>
                <a:gd name="connsiteX2" fmla="*/ 38851 w 87147"/>
                <a:gd name="connsiteY2" fmla="*/ 148 h 67922"/>
                <a:gd name="connsiteX3" fmla="*/ 87014 w 87147"/>
                <a:gd name="connsiteY3" fmla="*/ 41705 h 67922"/>
                <a:gd name="connsiteX4" fmla="*/ 47908 w 87147"/>
                <a:gd name="connsiteY4" fmla="*/ 67864 h 6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147" h="67922">
                  <a:moveTo>
                    <a:pt x="47908" y="67864"/>
                  </a:moveTo>
                  <a:cubicBezTo>
                    <a:pt x="19032" y="68983"/>
                    <a:pt x="2515" y="54118"/>
                    <a:pt x="225" y="27266"/>
                  </a:cubicBezTo>
                  <a:cubicBezTo>
                    <a:pt x="-2546" y="-4540"/>
                    <a:pt x="20896" y="1213"/>
                    <a:pt x="38851" y="148"/>
                  </a:cubicBezTo>
                  <a:cubicBezTo>
                    <a:pt x="69006" y="-1610"/>
                    <a:pt x="84936" y="12295"/>
                    <a:pt x="87014" y="41705"/>
                  </a:cubicBezTo>
                  <a:cubicBezTo>
                    <a:pt x="89251" y="74257"/>
                    <a:pt x="62826" y="63389"/>
                    <a:pt x="47908" y="678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4" name="任意多边形: 形状 263"/>
            <p:cNvSpPr/>
            <p:nvPr/>
          </p:nvSpPr>
          <p:spPr>
            <a:xfrm>
              <a:off x="10655472" y="5583438"/>
              <a:ext cx="99202" cy="89553"/>
            </a:xfrm>
            <a:custGeom>
              <a:avLst/>
              <a:gdLst>
                <a:gd name="connsiteX0" fmla="*/ 0 w 99202"/>
                <a:gd name="connsiteY0" fmla="*/ 746 h 89553"/>
                <a:gd name="connsiteX1" fmla="*/ 99203 w 99202"/>
                <a:gd name="connsiteY1" fmla="*/ 89080 h 89553"/>
                <a:gd name="connsiteX2" fmla="*/ 0 w 99202"/>
                <a:gd name="connsiteY2" fmla="*/ 746 h 8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202" h="89553">
                  <a:moveTo>
                    <a:pt x="0" y="746"/>
                  </a:moveTo>
                  <a:cubicBezTo>
                    <a:pt x="50028" y="-4475"/>
                    <a:pt x="73470" y="16943"/>
                    <a:pt x="99203" y="89080"/>
                  </a:cubicBezTo>
                  <a:cubicBezTo>
                    <a:pt x="54237" y="93929"/>
                    <a:pt x="16836" y="61270"/>
                    <a:pt x="0" y="7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5" name="任意多边形: 形状 264"/>
            <p:cNvSpPr/>
            <p:nvPr/>
          </p:nvSpPr>
          <p:spPr>
            <a:xfrm>
              <a:off x="10166235" y="5195785"/>
              <a:ext cx="87897" cy="83998"/>
            </a:xfrm>
            <a:custGeom>
              <a:avLst/>
              <a:gdLst>
                <a:gd name="connsiteX0" fmla="*/ 1907 w 87897"/>
                <a:gd name="connsiteY0" fmla="*/ 378 h 83998"/>
                <a:gd name="connsiteX1" fmla="*/ 87897 w 87897"/>
                <a:gd name="connsiteY1" fmla="*/ 79442 h 83998"/>
                <a:gd name="connsiteX2" fmla="*/ 1907 w 87897"/>
                <a:gd name="connsiteY2" fmla="*/ 378 h 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897" h="83998">
                  <a:moveTo>
                    <a:pt x="1907" y="378"/>
                  </a:moveTo>
                  <a:cubicBezTo>
                    <a:pt x="45381" y="-3458"/>
                    <a:pt x="72926" y="21849"/>
                    <a:pt x="87897" y="79442"/>
                  </a:cubicBezTo>
                  <a:cubicBezTo>
                    <a:pt x="40853" y="99634"/>
                    <a:pt x="-10613" y="49020"/>
                    <a:pt x="1907" y="3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6" name="任意多边形: 形状 265"/>
            <p:cNvSpPr/>
            <p:nvPr/>
          </p:nvSpPr>
          <p:spPr>
            <a:xfrm>
              <a:off x="7680884" y="6168051"/>
              <a:ext cx="83258" cy="69082"/>
            </a:xfrm>
            <a:custGeom>
              <a:avLst/>
              <a:gdLst>
                <a:gd name="connsiteX0" fmla="*/ 49061 w 83258"/>
                <a:gd name="connsiteY0" fmla="*/ 69050 h 69082"/>
                <a:gd name="connsiteX1" fmla="*/ 46 w 83258"/>
                <a:gd name="connsiteY1" fmla="*/ 27280 h 69082"/>
                <a:gd name="connsiteX2" fmla="*/ 34410 w 83258"/>
                <a:gd name="connsiteY2" fmla="*/ 55 h 69082"/>
                <a:gd name="connsiteX3" fmla="*/ 82999 w 83258"/>
                <a:gd name="connsiteY3" fmla="*/ 46513 h 69082"/>
                <a:gd name="connsiteX4" fmla="*/ 49061 w 83258"/>
                <a:gd name="connsiteY4" fmla="*/ 69050 h 6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258" h="69082">
                  <a:moveTo>
                    <a:pt x="49061" y="69050"/>
                  </a:moveTo>
                  <a:cubicBezTo>
                    <a:pt x="17894" y="69849"/>
                    <a:pt x="1325" y="55784"/>
                    <a:pt x="46" y="27280"/>
                  </a:cubicBezTo>
                  <a:cubicBezTo>
                    <a:pt x="-1020" y="2719"/>
                    <a:pt x="16562" y="748"/>
                    <a:pt x="34410" y="55"/>
                  </a:cubicBezTo>
                  <a:cubicBezTo>
                    <a:pt x="64778" y="-1063"/>
                    <a:pt x="79909" y="14760"/>
                    <a:pt x="82999" y="46513"/>
                  </a:cubicBezTo>
                  <a:cubicBezTo>
                    <a:pt x="85983" y="77787"/>
                    <a:pt x="62541" y="65480"/>
                    <a:pt x="49061" y="690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7" name="任意多边形: 形状 266"/>
            <p:cNvSpPr/>
            <p:nvPr/>
          </p:nvSpPr>
          <p:spPr>
            <a:xfrm>
              <a:off x="10098152" y="5049898"/>
              <a:ext cx="90608" cy="90010"/>
            </a:xfrm>
            <a:custGeom>
              <a:avLst/>
              <a:gdLst>
                <a:gd name="connsiteX0" fmla="*/ 90608 w 90608"/>
                <a:gd name="connsiteY0" fmla="*/ 82386 h 90010"/>
                <a:gd name="connsiteX1" fmla="*/ 69883 w 90608"/>
                <a:gd name="connsiteY1" fmla="*/ 89472 h 90010"/>
                <a:gd name="connsiteX2" fmla="*/ 36 w 90608"/>
                <a:gd name="connsiteY2" fmla="*/ 17920 h 90010"/>
                <a:gd name="connsiteX3" fmla="*/ 16020 w 90608"/>
                <a:gd name="connsiteY3" fmla="*/ 19 h 90010"/>
                <a:gd name="connsiteX4" fmla="*/ 90608 w 90608"/>
                <a:gd name="connsiteY4" fmla="*/ 82386 h 9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8" h="90010">
                  <a:moveTo>
                    <a:pt x="90608" y="82386"/>
                  </a:moveTo>
                  <a:cubicBezTo>
                    <a:pt x="85014" y="84464"/>
                    <a:pt x="72707" y="92082"/>
                    <a:pt x="69883" y="89472"/>
                  </a:cubicBezTo>
                  <a:cubicBezTo>
                    <a:pt x="45376" y="66882"/>
                    <a:pt x="22360" y="42641"/>
                    <a:pt x="36" y="17920"/>
                  </a:cubicBezTo>
                  <a:cubicBezTo>
                    <a:pt x="-710" y="17121"/>
                    <a:pt x="10212" y="232"/>
                    <a:pt x="16020" y="19"/>
                  </a:cubicBezTo>
                  <a:cubicBezTo>
                    <a:pt x="43085" y="-1100"/>
                    <a:pt x="90448" y="48661"/>
                    <a:pt x="90608" y="823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8" name="任意多边形: 形状 267"/>
            <p:cNvSpPr/>
            <p:nvPr/>
          </p:nvSpPr>
          <p:spPr>
            <a:xfrm>
              <a:off x="11589589" y="6532842"/>
              <a:ext cx="112415" cy="96914"/>
            </a:xfrm>
            <a:custGeom>
              <a:avLst/>
              <a:gdLst>
                <a:gd name="connsiteX0" fmla="*/ 0 w 112415"/>
                <a:gd name="connsiteY0" fmla="*/ 109 h 96914"/>
                <a:gd name="connsiteX1" fmla="*/ 112416 w 112415"/>
                <a:gd name="connsiteY1" fmla="*/ 96915 h 96914"/>
                <a:gd name="connsiteX2" fmla="*/ 0 w 112415"/>
                <a:gd name="connsiteY2" fmla="*/ 109 h 9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15" h="96914">
                  <a:moveTo>
                    <a:pt x="0" y="109"/>
                  </a:moveTo>
                  <a:cubicBezTo>
                    <a:pt x="53278" y="-2288"/>
                    <a:pt x="96379" y="34900"/>
                    <a:pt x="112416" y="96915"/>
                  </a:cubicBezTo>
                  <a:cubicBezTo>
                    <a:pt x="54716" y="86153"/>
                    <a:pt x="26319" y="46141"/>
                    <a:pt x="0" y="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69" name="任意多边形: 形状 268"/>
            <p:cNvSpPr/>
            <p:nvPr/>
          </p:nvSpPr>
          <p:spPr>
            <a:xfrm>
              <a:off x="8886068" y="4837495"/>
              <a:ext cx="78073" cy="75559"/>
            </a:xfrm>
            <a:custGeom>
              <a:avLst/>
              <a:gdLst>
                <a:gd name="connsiteX0" fmla="*/ 78000 w 78073"/>
                <a:gd name="connsiteY0" fmla="*/ 72728 h 75559"/>
                <a:gd name="connsiteX1" fmla="*/ 2292 w 78073"/>
                <a:gd name="connsiteY1" fmla="*/ 36552 h 75559"/>
                <a:gd name="connsiteX2" fmla="*/ 3624 w 78073"/>
                <a:gd name="connsiteY2" fmla="*/ 7889 h 75559"/>
                <a:gd name="connsiteX3" fmla="*/ 35857 w 78073"/>
                <a:gd name="connsiteY3" fmla="*/ 483 h 75559"/>
                <a:gd name="connsiteX4" fmla="*/ 78000 w 78073"/>
                <a:gd name="connsiteY4" fmla="*/ 72728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073" h="75559">
                  <a:moveTo>
                    <a:pt x="78000" y="72728"/>
                  </a:moveTo>
                  <a:cubicBezTo>
                    <a:pt x="35005" y="81145"/>
                    <a:pt x="13001" y="71289"/>
                    <a:pt x="2292" y="36552"/>
                  </a:cubicBezTo>
                  <a:cubicBezTo>
                    <a:pt x="-478" y="27548"/>
                    <a:pt x="-1491" y="12257"/>
                    <a:pt x="3624" y="7889"/>
                  </a:cubicBezTo>
                  <a:cubicBezTo>
                    <a:pt x="11190" y="1442"/>
                    <a:pt x="25361" y="-1168"/>
                    <a:pt x="35857" y="483"/>
                  </a:cubicBezTo>
                  <a:cubicBezTo>
                    <a:pt x="65266" y="5065"/>
                    <a:pt x="79225" y="30745"/>
                    <a:pt x="78000" y="7272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0" name="任意多边形: 形状 269"/>
            <p:cNvSpPr/>
            <p:nvPr/>
          </p:nvSpPr>
          <p:spPr>
            <a:xfrm>
              <a:off x="7982961" y="5464939"/>
              <a:ext cx="92116" cy="68435"/>
            </a:xfrm>
            <a:custGeom>
              <a:avLst/>
              <a:gdLst>
                <a:gd name="connsiteX0" fmla="*/ 92117 w 92116"/>
                <a:gd name="connsiteY0" fmla="*/ 60214 h 68435"/>
                <a:gd name="connsiteX1" fmla="*/ 5488 w 92116"/>
                <a:gd name="connsiteY1" fmla="*/ 46468 h 68435"/>
                <a:gd name="connsiteX2" fmla="*/ 0 w 92116"/>
                <a:gd name="connsiteY2" fmla="*/ 4325 h 68435"/>
                <a:gd name="connsiteX3" fmla="*/ 55196 w 92116"/>
                <a:gd name="connsiteY3" fmla="*/ 3633 h 68435"/>
                <a:gd name="connsiteX4" fmla="*/ 92117 w 92116"/>
                <a:gd name="connsiteY4" fmla="*/ 60214 h 68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16" h="68435">
                  <a:moveTo>
                    <a:pt x="92117" y="60214"/>
                  </a:moveTo>
                  <a:cubicBezTo>
                    <a:pt x="51573" y="67619"/>
                    <a:pt x="22536" y="79287"/>
                    <a:pt x="5488" y="46468"/>
                  </a:cubicBezTo>
                  <a:cubicBezTo>
                    <a:pt x="-639" y="34640"/>
                    <a:pt x="1598" y="18497"/>
                    <a:pt x="0" y="4325"/>
                  </a:cubicBezTo>
                  <a:cubicBezTo>
                    <a:pt x="18807" y="3473"/>
                    <a:pt x="41983" y="-4519"/>
                    <a:pt x="55196" y="3633"/>
                  </a:cubicBezTo>
                  <a:cubicBezTo>
                    <a:pt x="70806" y="13223"/>
                    <a:pt x="77785" y="36825"/>
                    <a:pt x="92117" y="602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1" name="任意多边形: 形状 270"/>
            <p:cNvSpPr/>
            <p:nvPr/>
          </p:nvSpPr>
          <p:spPr>
            <a:xfrm>
              <a:off x="8092218" y="5292211"/>
              <a:ext cx="87138" cy="69752"/>
            </a:xfrm>
            <a:custGeom>
              <a:avLst/>
              <a:gdLst>
                <a:gd name="connsiteX0" fmla="*/ 68424 w 87138"/>
                <a:gd name="connsiteY0" fmla="*/ 69752 h 69752"/>
                <a:gd name="connsiteX1" fmla="*/ 15 w 87138"/>
                <a:gd name="connsiteY1" fmla="*/ 21270 h 69752"/>
                <a:gd name="connsiteX2" fmla="*/ 32355 w 87138"/>
                <a:gd name="connsiteY2" fmla="*/ 12 h 69752"/>
                <a:gd name="connsiteX3" fmla="*/ 86858 w 87138"/>
                <a:gd name="connsiteY3" fmla="*/ 47216 h 69752"/>
                <a:gd name="connsiteX4" fmla="*/ 68424 w 87138"/>
                <a:gd name="connsiteY4" fmla="*/ 69752 h 6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138" h="69752">
                  <a:moveTo>
                    <a:pt x="68424" y="69752"/>
                  </a:moveTo>
                  <a:cubicBezTo>
                    <a:pt x="25855" y="69859"/>
                    <a:pt x="-731" y="47322"/>
                    <a:pt x="15" y="21270"/>
                  </a:cubicBezTo>
                  <a:cubicBezTo>
                    <a:pt x="655" y="-947"/>
                    <a:pt x="17863" y="332"/>
                    <a:pt x="32355" y="12"/>
                  </a:cubicBezTo>
                  <a:cubicBezTo>
                    <a:pt x="59207" y="-628"/>
                    <a:pt x="90427" y="24839"/>
                    <a:pt x="86858" y="47216"/>
                  </a:cubicBezTo>
                  <a:cubicBezTo>
                    <a:pt x="85259" y="57605"/>
                    <a:pt x="71674" y="66076"/>
                    <a:pt x="68424" y="697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2" name="任意多边形: 形状 271"/>
            <p:cNvSpPr/>
            <p:nvPr/>
          </p:nvSpPr>
          <p:spPr>
            <a:xfrm>
              <a:off x="7690502" y="6701679"/>
              <a:ext cx="81995" cy="67710"/>
            </a:xfrm>
            <a:custGeom>
              <a:avLst/>
              <a:gdLst>
                <a:gd name="connsiteX0" fmla="*/ 40616 w 81995"/>
                <a:gd name="connsiteY0" fmla="*/ 749 h 67710"/>
                <a:gd name="connsiteX1" fmla="*/ 81746 w 81995"/>
                <a:gd name="connsiteY1" fmla="*/ 39855 h 67710"/>
                <a:gd name="connsiteX2" fmla="*/ 44931 w 81995"/>
                <a:gd name="connsiteY2" fmla="*/ 67559 h 67710"/>
                <a:gd name="connsiteX3" fmla="*/ 18 w 81995"/>
                <a:gd name="connsiteY3" fmla="*/ 23232 h 67710"/>
                <a:gd name="connsiteX4" fmla="*/ 40616 w 81995"/>
                <a:gd name="connsiteY4" fmla="*/ 749 h 6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95" h="67710">
                  <a:moveTo>
                    <a:pt x="40616" y="749"/>
                  </a:moveTo>
                  <a:cubicBezTo>
                    <a:pt x="69545" y="-4099"/>
                    <a:pt x="79242" y="15241"/>
                    <a:pt x="81746" y="39855"/>
                  </a:cubicBezTo>
                  <a:cubicBezTo>
                    <a:pt x="84570" y="67453"/>
                    <a:pt x="62832" y="66494"/>
                    <a:pt x="44931" y="67559"/>
                  </a:cubicBezTo>
                  <a:cubicBezTo>
                    <a:pt x="14563" y="69371"/>
                    <a:pt x="391" y="54879"/>
                    <a:pt x="18" y="23232"/>
                  </a:cubicBezTo>
                  <a:cubicBezTo>
                    <a:pt x="-248" y="2987"/>
                    <a:pt x="1936" y="1761"/>
                    <a:pt x="40616" y="7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3" name="任意多边形: 形状 272"/>
            <p:cNvSpPr/>
            <p:nvPr/>
          </p:nvSpPr>
          <p:spPr>
            <a:xfrm>
              <a:off x="11311959" y="6235022"/>
              <a:ext cx="106129" cy="90179"/>
            </a:xfrm>
            <a:custGeom>
              <a:avLst/>
              <a:gdLst>
                <a:gd name="connsiteX0" fmla="*/ 0 w 106129"/>
                <a:gd name="connsiteY0" fmla="*/ 2 h 90179"/>
                <a:gd name="connsiteX1" fmla="*/ 106129 w 106129"/>
                <a:gd name="connsiteY1" fmla="*/ 89827 h 90179"/>
                <a:gd name="connsiteX2" fmla="*/ 0 w 106129"/>
                <a:gd name="connsiteY2" fmla="*/ 2 h 9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27" h="90179">
                  <a:moveTo>
                    <a:pt x="0" y="2"/>
                  </a:moveTo>
                  <a:cubicBezTo>
                    <a:pt x="63667" y="-318"/>
                    <a:pt x="78372" y="50402"/>
                    <a:pt x="106129" y="89827"/>
                  </a:cubicBezTo>
                  <a:cubicBezTo>
                    <a:pt x="52905" y="94196"/>
                    <a:pt x="10016" y="57595"/>
                    <a:pt x="0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4" name="任意多边形: 形状 273"/>
            <p:cNvSpPr/>
            <p:nvPr/>
          </p:nvSpPr>
          <p:spPr>
            <a:xfrm>
              <a:off x="9850247" y="4987935"/>
              <a:ext cx="84858" cy="80577"/>
            </a:xfrm>
            <a:custGeom>
              <a:avLst/>
              <a:gdLst>
                <a:gd name="connsiteX0" fmla="*/ 84859 w 84858"/>
                <a:gd name="connsiteY0" fmla="*/ 80149 h 80577"/>
                <a:gd name="connsiteX1" fmla="*/ 1426 w 84858"/>
                <a:gd name="connsiteY1" fmla="*/ 26392 h 80577"/>
                <a:gd name="connsiteX2" fmla="*/ 23749 w 84858"/>
                <a:gd name="connsiteY2" fmla="*/ 286 h 80577"/>
                <a:gd name="connsiteX3" fmla="*/ 84859 w 84858"/>
                <a:gd name="connsiteY3" fmla="*/ 80149 h 8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858" h="80577">
                  <a:moveTo>
                    <a:pt x="84859" y="80149"/>
                  </a:moveTo>
                  <a:cubicBezTo>
                    <a:pt x="38827" y="83772"/>
                    <a:pt x="10057" y="64325"/>
                    <a:pt x="1426" y="26392"/>
                  </a:cubicBezTo>
                  <a:cubicBezTo>
                    <a:pt x="-2996" y="6999"/>
                    <a:pt x="2438" y="-1739"/>
                    <a:pt x="23749" y="286"/>
                  </a:cubicBezTo>
                  <a:cubicBezTo>
                    <a:pt x="57208" y="3482"/>
                    <a:pt x="77293" y="28470"/>
                    <a:pt x="84859" y="801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5" name="任意多边形: 形状 274"/>
            <p:cNvSpPr/>
            <p:nvPr/>
          </p:nvSpPr>
          <p:spPr>
            <a:xfrm>
              <a:off x="10471597" y="5402987"/>
              <a:ext cx="88586" cy="89619"/>
            </a:xfrm>
            <a:custGeom>
              <a:avLst/>
              <a:gdLst>
                <a:gd name="connsiteX0" fmla="*/ 67 w 88586"/>
                <a:gd name="connsiteY0" fmla="*/ 0 h 89619"/>
                <a:gd name="connsiteX1" fmla="*/ 88561 w 88586"/>
                <a:gd name="connsiteY1" fmla="*/ 73097 h 89619"/>
                <a:gd name="connsiteX2" fmla="*/ 72311 w 88586"/>
                <a:gd name="connsiteY2" fmla="*/ 89613 h 89619"/>
                <a:gd name="connsiteX3" fmla="*/ 67 w 88586"/>
                <a:gd name="connsiteY3" fmla="*/ 0 h 8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6" h="89619">
                  <a:moveTo>
                    <a:pt x="67" y="0"/>
                  </a:moveTo>
                  <a:cubicBezTo>
                    <a:pt x="37415" y="1705"/>
                    <a:pt x="84352" y="40065"/>
                    <a:pt x="88561" y="73097"/>
                  </a:cubicBezTo>
                  <a:cubicBezTo>
                    <a:pt x="89201" y="78105"/>
                    <a:pt x="77692" y="89933"/>
                    <a:pt x="72311" y="89613"/>
                  </a:cubicBezTo>
                  <a:cubicBezTo>
                    <a:pt x="35657" y="87535"/>
                    <a:pt x="-1798" y="41077"/>
                    <a:pt x="6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6" name="任意多边形: 形状 275"/>
            <p:cNvSpPr/>
            <p:nvPr/>
          </p:nvSpPr>
          <p:spPr>
            <a:xfrm>
              <a:off x="11031293" y="5930598"/>
              <a:ext cx="105969" cy="92261"/>
            </a:xfrm>
            <a:custGeom>
              <a:avLst/>
              <a:gdLst>
                <a:gd name="connsiteX0" fmla="*/ 0 w 105969"/>
                <a:gd name="connsiteY0" fmla="*/ 210 h 92261"/>
                <a:gd name="connsiteX1" fmla="*/ 105969 w 105969"/>
                <a:gd name="connsiteY1" fmla="*/ 92167 h 92261"/>
                <a:gd name="connsiteX2" fmla="*/ 0 w 105969"/>
                <a:gd name="connsiteY2" fmla="*/ 210 h 9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969" h="92261">
                  <a:moveTo>
                    <a:pt x="0" y="210"/>
                  </a:moveTo>
                  <a:cubicBezTo>
                    <a:pt x="48589" y="-2667"/>
                    <a:pt x="79117" y="23812"/>
                    <a:pt x="105969" y="92167"/>
                  </a:cubicBezTo>
                  <a:cubicBezTo>
                    <a:pt x="59937" y="94298"/>
                    <a:pt x="20831" y="60361"/>
                    <a:pt x="0" y="21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7" name="任意多边形: 形状 276"/>
            <p:cNvSpPr/>
            <p:nvPr/>
          </p:nvSpPr>
          <p:spPr>
            <a:xfrm>
              <a:off x="8632746" y="4977821"/>
              <a:ext cx="87770" cy="70123"/>
            </a:xfrm>
            <a:custGeom>
              <a:avLst/>
              <a:gdLst>
                <a:gd name="connsiteX0" fmla="*/ 70794 w 87770"/>
                <a:gd name="connsiteY0" fmla="*/ 70124 h 70123"/>
                <a:gd name="connsiteX1" fmla="*/ 148 w 87770"/>
                <a:gd name="connsiteY1" fmla="*/ 17112 h 70123"/>
                <a:gd name="connsiteX2" fmla="*/ 21779 w 87770"/>
                <a:gd name="connsiteY2" fmla="*/ 10 h 70123"/>
                <a:gd name="connsiteX3" fmla="*/ 87416 w 87770"/>
                <a:gd name="connsiteY3" fmla="*/ 53554 h 70123"/>
                <a:gd name="connsiteX4" fmla="*/ 70794 w 87770"/>
                <a:gd name="connsiteY4" fmla="*/ 70124 h 7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770" h="70123">
                  <a:moveTo>
                    <a:pt x="70794" y="70124"/>
                  </a:moveTo>
                  <a:cubicBezTo>
                    <a:pt x="29877" y="69271"/>
                    <a:pt x="-2463" y="42792"/>
                    <a:pt x="148" y="17112"/>
                  </a:cubicBezTo>
                  <a:cubicBezTo>
                    <a:pt x="840" y="10453"/>
                    <a:pt x="14160" y="117"/>
                    <a:pt x="21779" y="10"/>
                  </a:cubicBezTo>
                  <a:cubicBezTo>
                    <a:pt x="61097" y="-576"/>
                    <a:pt x="91412" y="24145"/>
                    <a:pt x="87416" y="53554"/>
                  </a:cubicBezTo>
                  <a:cubicBezTo>
                    <a:pt x="86351" y="61493"/>
                    <a:pt x="73298" y="67779"/>
                    <a:pt x="70794" y="701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8" name="任意多边形: 形状 277"/>
            <p:cNvSpPr/>
            <p:nvPr/>
          </p:nvSpPr>
          <p:spPr>
            <a:xfrm>
              <a:off x="8373112" y="5126849"/>
              <a:ext cx="82306" cy="72048"/>
            </a:xfrm>
            <a:custGeom>
              <a:avLst/>
              <a:gdLst>
                <a:gd name="connsiteX0" fmla="*/ 20672 w 82306"/>
                <a:gd name="connsiteY0" fmla="*/ 0 h 72048"/>
                <a:gd name="connsiteX1" fmla="*/ 81835 w 82306"/>
                <a:gd name="connsiteY1" fmla="*/ 54929 h 72048"/>
                <a:gd name="connsiteX2" fmla="*/ 54876 w 82306"/>
                <a:gd name="connsiteY2" fmla="*/ 71978 h 72048"/>
                <a:gd name="connsiteX3" fmla="*/ 373 w 82306"/>
                <a:gd name="connsiteY3" fmla="*/ 22270 h 72048"/>
                <a:gd name="connsiteX4" fmla="*/ 20672 w 82306"/>
                <a:gd name="connsiteY4" fmla="*/ 0 h 72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306" h="72048">
                  <a:moveTo>
                    <a:pt x="20672" y="0"/>
                  </a:moveTo>
                  <a:cubicBezTo>
                    <a:pt x="61802" y="533"/>
                    <a:pt x="86044" y="25467"/>
                    <a:pt x="81835" y="54929"/>
                  </a:cubicBezTo>
                  <a:cubicBezTo>
                    <a:pt x="80823" y="62015"/>
                    <a:pt x="64520" y="71498"/>
                    <a:pt x="54876" y="71978"/>
                  </a:cubicBezTo>
                  <a:cubicBezTo>
                    <a:pt x="23549" y="73523"/>
                    <a:pt x="-3516" y="49442"/>
                    <a:pt x="373" y="22270"/>
                  </a:cubicBezTo>
                  <a:cubicBezTo>
                    <a:pt x="1812" y="11828"/>
                    <a:pt x="17369" y="3410"/>
                    <a:pt x="2067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79" name="任意多边形: 形状 278"/>
            <p:cNvSpPr/>
            <p:nvPr/>
          </p:nvSpPr>
          <p:spPr>
            <a:xfrm>
              <a:off x="10849888" y="5752008"/>
              <a:ext cx="94509" cy="93235"/>
            </a:xfrm>
            <a:custGeom>
              <a:avLst/>
              <a:gdLst>
                <a:gd name="connsiteX0" fmla="*/ 94509 w 94509"/>
                <a:gd name="connsiteY0" fmla="*/ 93236 h 93235"/>
                <a:gd name="connsiteX1" fmla="*/ 474 w 94509"/>
                <a:gd name="connsiteY1" fmla="*/ 0 h 93235"/>
                <a:gd name="connsiteX2" fmla="*/ 94509 w 94509"/>
                <a:gd name="connsiteY2" fmla="*/ 93236 h 9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509" h="93235">
                  <a:moveTo>
                    <a:pt x="94509" y="93236"/>
                  </a:moveTo>
                  <a:cubicBezTo>
                    <a:pt x="32760" y="90572"/>
                    <a:pt x="-4694" y="52265"/>
                    <a:pt x="474" y="0"/>
                  </a:cubicBezTo>
                  <a:cubicBezTo>
                    <a:pt x="52793" y="8951"/>
                    <a:pt x="77194" y="45339"/>
                    <a:pt x="94509" y="932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0" name="任意多边形: 形状 279"/>
            <p:cNvSpPr/>
            <p:nvPr/>
          </p:nvSpPr>
          <p:spPr>
            <a:xfrm>
              <a:off x="7861327" y="5635962"/>
              <a:ext cx="84024" cy="64626"/>
            </a:xfrm>
            <a:custGeom>
              <a:avLst/>
              <a:gdLst>
                <a:gd name="connsiteX0" fmla="*/ 83540 w 84024"/>
                <a:gd name="connsiteY0" fmla="*/ 64474 h 64626"/>
                <a:gd name="connsiteX1" fmla="*/ 0 w 84024"/>
                <a:gd name="connsiteY1" fmla="*/ 23077 h 64626"/>
                <a:gd name="connsiteX2" fmla="*/ 43155 w 84024"/>
                <a:gd name="connsiteY2" fmla="*/ 1820 h 64626"/>
                <a:gd name="connsiteX3" fmla="*/ 83540 w 84024"/>
                <a:gd name="connsiteY3" fmla="*/ 64474 h 6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024" h="64626">
                  <a:moveTo>
                    <a:pt x="83540" y="64474"/>
                  </a:moveTo>
                  <a:cubicBezTo>
                    <a:pt x="17529" y="65913"/>
                    <a:pt x="-106" y="57548"/>
                    <a:pt x="0" y="23077"/>
                  </a:cubicBezTo>
                  <a:cubicBezTo>
                    <a:pt x="54" y="-9902"/>
                    <a:pt x="27172" y="2299"/>
                    <a:pt x="43155" y="1820"/>
                  </a:cubicBezTo>
                  <a:cubicBezTo>
                    <a:pt x="73737" y="861"/>
                    <a:pt x="86790" y="22331"/>
                    <a:pt x="83540" y="644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1" name="任意多边形: 形状 280"/>
            <p:cNvSpPr/>
            <p:nvPr/>
          </p:nvSpPr>
          <p:spPr>
            <a:xfrm>
              <a:off x="8477280" y="4969201"/>
              <a:ext cx="81378" cy="72250"/>
            </a:xfrm>
            <a:custGeom>
              <a:avLst/>
              <a:gdLst>
                <a:gd name="connsiteX0" fmla="*/ 16719 w 81378"/>
                <a:gd name="connsiteY0" fmla="*/ 0 h 72250"/>
                <a:gd name="connsiteX1" fmla="*/ 80866 w 81378"/>
                <a:gd name="connsiteY1" fmla="*/ 53597 h 72250"/>
                <a:gd name="connsiteX2" fmla="*/ 56251 w 81378"/>
                <a:gd name="connsiteY2" fmla="*/ 72244 h 72250"/>
                <a:gd name="connsiteX3" fmla="*/ 310 w 81378"/>
                <a:gd name="connsiteY3" fmla="*/ 20778 h 72250"/>
                <a:gd name="connsiteX4" fmla="*/ 16719 w 81378"/>
                <a:gd name="connsiteY4" fmla="*/ 0 h 7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8" h="72250">
                  <a:moveTo>
                    <a:pt x="16719" y="0"/>
                  </a:moveTo>
                  <a:cubicBezTo>
                    <a:pt x="60247" y="1438"/>
                    <a:pt x="85341" y="24401"/>
                    <a:pt x="80866" y="53597"/>
                  </a:cubicBezTo>
                  <a:cubicBezTo>
                    <a:pt x="79694" y="61216"/>
                    <a:pt x="64882" y="72138"/>
                    <a:pt x="56251" y="72244"/>
                  </a:cubicBezTo>
                  <a:cubicBezTo>
                    <a:pt x="22846" y="72671"/>
                    <a:pt x="-3153" y="48589"/>
                    <a:pt x="310" y="20778"/>
                  </a:cubicBezTo>
                  <a:cubicBezTo>
                    <a:pt x="1535" y="11561"/>
                    <a:pt x="13629" y="3729"/>
                    <a:pt x="167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2" name="任意多边形: 形状 281"/>
            <p:cNvSpPr/>
            <p:nvPr/>
          </p:nvSpPr>
          <p:spPr>
            <a:xfrm>
              <a:off x="7743598" y="5818233"/>
              <a:ext cx="81701" cy="70145"/>
            </a:xfrm>
            <a:custGeom>
              <a:avLst/>
              <a:gdLst>
                <a:gd name="connsiteX0" fmla="*/ 17621 w 81701"/>
                <a:gd name="connsiteY0" fmla="*/ 0 h 70145"/>
                <a:gd name="connsiteX1" fmla="*/ 81555 w 81701"/>
                <a:gd name="connsiteY1" fmla="*/ 46085 h 70145"/>
                <a:gd name="connsiteX2" fmla="*/ 43248 w 81701"/>
                <a:gd name="connsiteY2" fmla="*/ 70060 h 70145"/>
                <a:gd name="connsiteX3" fmla="*/ 359 w 81701"/>
                <a:gd name="connsiteY3" fmla="*/ 21524 h 70145"/>
                <a:gd name="connsiteX4" fmla="*/ 17621 w 81701"/>
                <a:gd name="connsiteY4" fmla="*/ 0 h 7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01" h="70145">
                  <a:moveTo>
                    <a:pt x="17621" y="0"/>
                  </a:moveTo>
                  <a:cubicBezTo>
                    <a:pt x="59231" y="1385"/>
                    <a:pt x="83846" y="22590"/>
                    <a:pt x="81555" y="46085"/>
                  </a:cubicBezTo>
                  <a:cubicBezTo>
                    <a:pt x="79210" y="69794"/>
                    <a:pt x="60883" y="70540"/>
                    <a:pt x="43248" y="70060"/>
                  </a:cubicBezTo>
                  <a:cubicBezTo>
                    <a:pt x="15597" y="69261"/>
                    <a:pt x="-2837" y="50241"/>
                    <a:pt x="359" y="21524"/>
                  </a:cubicBezTo>
                  <a:cubicBezTo>
                    <a:pt x="1425" y="11721"/>
                    <a:pt x="14745" y="3303"/>
                    <a:pt x="1762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3" name="任意多边形: 形状 282"/>
            <p:cNvSpPr/>
            <p:nvPr/>
          </p:nvSpPr>
          <p:spPr>
            <a:xfrm>
              <a:off x="8731664" y="4826204"/>
              <a:ext cx="82076" cy="75216"/>
            </a:xfrm>
            <a:custGeom>
              <a:avLst/>
              <a:gdLst>
                <a:gd name="connsiteX0" fmla="*/ 17962 w 82076"/>
                <a:gd name="connsiteY0" fmla="*/ 0 h 75216"/>
                <a:gd name="connsiteX1" fmla="*/ 81948 w 82076"/>
                <a:gd name="connsiteY1" fmla="*/ 54769 h 75216"/>
                <a:gd name="connsiteX2" fmla="*/ 61916 w 82076"/>
                <a:gd name="connsiteY2" fmla="*/ 75121 h 75216"/>
                <a:gd name="connsiteX3" fmla="*/ 380 w 82076"/>
                <a:gd name="connsiteY3" fmla="*/ 18381 h 75216"/>
                <a:gd name="connsiteX4" fmla="*/ 17962 w 82076"/>
                <a:gd name="connsiteY4" fmla="*/ 0 h 7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076" h="75216">
                  <a:moveTo>
                    <a:pt x="17962" y="0"/>
                  </a:moveTo>
                  <a:cubicBezTo>
                    <a:pt x="58186" y="852"/>
                    <a:pt x="84132" y="25040"/>
                    <a:pt x="81948" y="54769"/>
                  </a:cubicBezTo>
                  <a:cubicBezTo>
                    <a:pt x="81415" y="62335"/>
                    <a:pt x="69321" y="74589"/>
                    <a:pt x="61916" y="75121"/>
                  </a:cubicBezTo>
                  <a:cubicBezTo>
                    <a:pt x="30961" y="77199"/>
                    <a:pt x="-4042" y="44860"/>
                    <a:pt x="380" y="18381"/>
                  </a:cubicBezTo>
                  <a:cubicBezTo>
                    <a:pt x="1872" y="9750"/>
                    <a:pt x="14818" y="3037"/>
                    <a:pt x="1796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4" name="任意多边形: 形状 283"/>
            <p:cNvSpPr/>
            <p:nvPr/>
          </p:nvSpPr>
          <p:spPr>
            <a:xfrm>
              <a:off x="8315959" y="4965522"/>
              <a:ext cx="78737" cy="69961"/>
            </a:xfrm>
            <a:custGeom>
              <a:avLst/>
              <a:gdLst>
                <a:gd name="connsiteX0" fmla="*/ 146 w 78737"/>
                <a:gd name="connsiteY0" fmla="*/ 10551 h 69961"/>
                <a:gd name="connsiteX1" fmla="*/ 27318 w 78737"/>
                <a:gd name="connsiteY1" fmla="*/ 2 h 69961"/>
                <a:gd name="connsiteX2" fmla="*/ 77985 w 78737"/>
                <a:gd name="connsiteY2" fmla="*/ 52214 h 69961"/>
                <a:gd name="connsiteX3" fmla="*/ 52518 w 78737"/>
                <a:gd name="connsiteY3" fmla="*/ 69956 h 69961"/>
                <a:gd name="connsiteX4" fmla="*/ 146 w 78737"/>
                <a:gd name="connsiteY4" fmla="*/ 10551 h 69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737" h="69961">
                  <a:moveTo>
                    <a:pt x="146" y="10551"/>
                  </a:moveTo>
                  <a:cubicBezTo>
                    <a:pt x="6753" y="7834"/>
                    <a:pt x="17088" y="-157"/>
                    <a:pt x="27318" y="2"/>
                  </a:cubicBezTo>
                  <a:cubicBezTo>
                    <a:pt x="60243" y="429"/>
                    <a:pt x="83259" y="23764"/>
                    <a:pt x="77985" y="52214"/>
                  </a:cubicBezTo>
                  <a:cubicBezTo>
                    <a:pt x="76599" y="59727"/>
                    <a:pt x="61469" y="69849"/>
                    <a:pt x="52518" y="69956"/>
                  </a:cubicBezTo>
                  <a:cubicBezTo>
                    <a:pt x="17195" y="70329"/>
                    <a:pt x="-1878" y="50723"/>
                    <a:pt x="146" y="105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5" name="任意多边形: 形状 284"/>
            <p:cNvSpPr/>
            <p:nvPr/>
          </p:nvSpPr>
          <p:spPr>
            <a:xfrm>
              <a:off x="7491682" y="6728001"/>
              <a:ext cx="80926" cy="68199"/>
            </a:xfrm>
            <a:custGeom>
              <a:avLst/>
              <a:gdLst>
                <a:gd name="connsiteX0" fmla="*/ 38898 w 80926"/>
                <a:gd name="connsiteY0" fmla="*/ 0 h 68199"/>
                <a:gd name="connsiteX1" fmla="*/ 80828 w 80926"/>
                <a:gd name="connsiteY1" fmla="*/ 44167 h 68199"/>
                <a:gd name="connsiteX2" fmla="*/ 39484 w 80926"/>
                <a:gd name="connsiteY2" fmla="*/ 68142 h 68199"/>
                <a:gd name="connsiteX3" fmla="*/ 6 w 80926"/>
                <a:gd name="connsiteY3" fmla="*/ 27491 h 68199"/>
                <a:gd name="connsiteX4" fmla="*/ 38898 w 80926"/>
                <a:gd name="connsiteY4" fmla="*/ 0 h 6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26" h="68199">
                  <a:moveTo>
                    <a:pt x="38898" y="0"/>
                  </a:moveTo>
                  <a:cubicBezTo>
                    <a:pt x="65644" y="533"/>
                    <a:pt x="82373" y="18647"/>
                    <a:pt x="80828" y="44167"/>
                  </a:cubicBezTo>
                  <a:cubicBezTo>
                    <a:pt x="79176" y="71605"/>
                    <a:pt x="54935" y="67396"/>
                    <a:pt x="39484" y="68142"/>
                  </a:cubicBezTo>
                  <a:cubicBezTo>
                    <a:pt x="14497" y="69314"/>
                    <a:pt x="432" y="52425"/>
                    <a:pt x="6" y="27491"/>
                  </a:cubicBezTo>
                  <a:cubicBezTo>
                    <a:pt x="-421" y="-1758"/>
                    <a:pt x="23448" y="2931"/>
                    <a:pt x="3889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6" name="任意多边形: 形状 285"/>
            <p:cNvSpPr/>
            <p:nvPr/>
          </p:nvSpPr>
          <p:spPr>
            <a:xfrm>
              <a:off x="10400219" y="5261499"/>
              <a:ext cx="91158" cy="90289"/>
            </a:xfrm>
            <a:custGeom>
              <a:avLst/>
              <a:gdLst>
                <a:gd name="connsiteX0" fmla="*/ 91158 w 91158"/>
                <a:gd name="connsiteY0" fmla="*/ 82137 h 90289"/>
                <a:gd name="connsiteX1" fmla="*/ 72138 w 91158"/>
                <a:gd name="connsiteY1" fmla="*/ 90288 h 90289"/>
                <a:gd name="connsiteX2" fmla="*/ 0 w 91158"/>
                <a:gd name="connsiteY2" fmla="*/ 15913 h 90289"/>
                <a:gd name="connsiteX3" fmla="*/ 13586 w 91158"/>
                <a:gd name="connsiteY3" fmla="*/ 36 h 90289"/>
                <a:gd name="connsiteX4" fmla="*/ 91158 w 91158"/>
                <a:gd name="connsiteY4" fmla="*/ 82137 h 9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58" h="90289">
                  <a:moveTo>
                    <a:pt x="91158" y="82137"/>
                  </a:moveTo>
                  <a:cubicBezTo>
                    <a:pt x="86257" y="84375"/>
                    <a:pt x="79117" y="90395"/>
                    <a:pt x="72138" y="90288"/>
                  </a:cubicBezTo>
                  <a:cubicBezTo>
                    <a:pt x="46511" y="89862"/>
                    <a:pt x="-106" y="42019"/>
                    <a:pt x="0" y="15913"/>
                  </a:cubicBezTo>
                  <a:cubicBezTo>
                    <a:pt x="0" y="10372"/>
                    <a:pt x="8418" y="462"/>
                    <a:pt x="13586" y="36"/>
                  </a:cubicBezTo>
                  <a:cubicBezTo>
                    <a:pt x="34950" y="-1615"/>
                    <a:pt x="89826" y="53740"/>
                    <a:pt x="91158" y="8213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7" name="任意多边形: 形状 286"/>
            <p:cNvSpPr/>
            <p:nvPr/>
          </p:nvSpPr>
          <p:spPr>
            <a:xfrm>
              <a:off x="10583334" y="5448325"/>
              <a:ext cx="94694" cy="88500"/>
            </a:xfrm>
            <a:custGeom>
              <a:avLst/>
              <a:gdLst>
                <a:gd name="connsiteX0" fmla="*/ 0 w 94694"/>
                <a:gd name="connsiteY0" fmla="*/ 640 h 88500"/>
                <a:gd name="connsiteX1" fmla="*/ 94621 w 94694"/>
                <a:gd name="connsiteY1" fmla="*/ 71553 h 88500"/>
                <a:gd name="connsiteX2" fmla="*/ 71605 w 94694"/>
                <a:gd name="connsiteY2" fmla="*/ 84978 h 88500"/>
                <a:gd name="connsiteX3" fmla="*/ 0 w 94694"/>
                <a:gd name="connsiteY3" fmla="*/ 640 h 8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694" h="88500">
                  <a:moveTo>
                    <a:pt x="0" y="640"/>
                  </a:moveTo>
                  <a:cubicBezTo>
                    <a:pt x="42302" y="-5540"/>
                    <a:pt x="92330" y="34152"/>
                    <a:pt x="94621" y="71553"/>
                  </a:cubicBezTo>
                  <a:cubicBezTo>
                    <a:pt x="95793" y="90946"/>
                    <a:pt x="82740" y="90999"/>
                    <a:pt x="71605" y="84978"/>
                  </a:cubicBezTo>
                  <a:cubicBezTo>
                    <a:pt x="38040" y="66917"/>
                    <a:pt x="11188" y="42250"/>
                    <a:pt x="0" y="6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8" name="任意多边形: 形状 287"/>
            <p:cNvSpPr/>
            <p:nvPr/>
          </p:nvSpPr>
          <p:spPr>
            <a:xfrm>
              <a:off x="10960750" y="5796069"/>
              <a:ext cx="88053" cy="90844"/>
            </a:xfrm>
            <a:custGeom>
              <a:avLst/>
              <a:gdLst>
                <a:gd name="connsiteX0" fmla="*/ 3 w 88053"/>
                <a:gd name="connsiteY0" fmla="*/ 0 h 90844"/>
                <a:gd name="connsiteX1" fmla="*/ 88018 w 88053"/>
                <a:gd name="connsiteY1" fmla="*/ 73363 h 90844"/>
                <a:gd name="connsiteX2" fmla="*/ 72940 w 88053"/>
                <a:gd name="connsiteY2" fmla="*/ 90838 h 90844"/>
                <a:gd name="connsiteX3" fmla="*/ 3 w 88053"/>
                <a:gd name="connsiteY3" fmla="*/ 0 h 9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053" h="90844">
                  <a:moveTo>
                    <a:pt x="3" y="0"/>
                  </a:moveTo>
                  <a:cubicBezTo>
                    <a:pt x="36711" y="2185"/>
                    <a:pt x="83329" y="40704"/>
                    <a:pt x="88018" y="73363"/>
                  </a:cubicBezTo>
                  <a:cubicBezTo>
                    <a:pt x="88764" y="78638"/>
                    <a:pt x="77842" y="91158"/>
                    <a:pt x="72940" y="90838"/>
                  </a:cubicBezTo>
                  <a:cubicBezTo>
                    <a:pt x="41773" y="88654"/>
                    <a:pt x="-423" y="35962"/>
                    <a:pt x="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9" name="任意多边形: 形状 288"/>
            <p:cNvSpPr/>
            <p:nvPr/>
          </p:nvSpPr>
          <p:spPr>
            <a:xfrm>
              <a:off x="9397746" y="4759526"/>
              <a:ext cx="81488" cy="80849"/>
            </a:xfrm>
            <a:custGeom>
              <a:avLst/>
              <a:gdLst>
                <a:gd name="connsiteX0" fmla="*/ 68356 w 81488"/>
                <a:gd name="connsiteY0" fmla="*/ 80849 h 80849"/>
                <a:gd name="connsiteX1" fmla="*/ 53439 w 81488"/>
                <a:gd name="connsiteY1" fmla="*/ 79357 h 80849"/>
                <a:gd name="connsiteX2" fmla="*/ 481 w 81488"/>
                <a:gd name="connsiteY2" fmla="*/ 15584 h 80849"/>
                <a:gd name="connsiteX3" fmla="*/ 18276 w 81488"/>
                <a:gd name="connsiteY3" fmla="*/ 27 h 80849"/>
                <a:gd name="connsiteX4" fmla="*/ 81463 w 81488"/>
                <a:gd name="connsiteY4" fmla="*/ 61350 h 80849"/>
                <a:gd name="connsiteX5" fmla="*/ 68356 w 81488"/>
                <a:gd name="connsiteY5" fmla="*/ 80849 h 8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88" h="80849">
                  <a:moveTo>
                    <a:pt x="68356" y="80849"/>
                  </a:moveTo>
                  <a:cubicBezTo>
                    <a:pt x="57647" y="79784"/>
                    <a:pt x="55517" y="79784"/>
                    <a:pt x="53439" y="79357"/>
                  </a:cubicBezTo>
                  <a:cubicBezTo>
                    <a:pt x="25575" y="74083"/>
                    <a:pt x="-4154" y="39825"/>
                    <a:pt x="481" y="15584"/>
                  </a:cubicBezTo>
                  <a:cubicBezTo>
                    <a:pt x="1706" y="9244"/>
                    <a:pt x="11935" y="240"/>
                    <a:pt x="18276" y="27"/>
                  </a:cubicBezTo>
                  <a:cubicBezTo>
                    <a:pt x="47525" y="-1092"/>
                    <a:pt x="82582" y="32739"/>
                    <a:pt x="81463" y="61350"/>
                  </a:cubicBezTo>
                  <a:cubicBezTo>
                    <a:pt x="81143" y="69181"/>
                    <a:pt x="71286" y="76640"/>
                    <a:pt x="68356" y="808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0" name="任意多边形: 形状 289"/>
            <p:cNvSpPr/>
            <p:nvPr/>
          </p:nvSpPr>
          <p:spPr>
            <a:xfrm>
              <a:off x="8208835" y="5127702"/>
              <a:ext cx="81165" cy="70755"/>
            </a:xfrm>
            <a:custGeom>
              <a:avLst/>
              <a:gdLst>
                <a:gd name="connsiteX0" fmla="*/ 16859 w 81165"/>
                <a:gd name="connsiteY0" fmla="*/ 0 h 70755"/>
                <a:gd name="connsiteX1" fmla="*/ 81165 w 81165"/>
                <a:gd name="connsiteY1" fmla="*/ 47577 h 70755"/>
                <a:gd name="connsiteX2" fmla="*/ 50424 w 81165"/>
                <a:gd name="connsiteY2" fmla="*/ 70753 h 70755"/>
                <a:gd name="connsiteX3" fmla="*/ 130 w 81165"/>
                <a:gd name="connsiteY3" fmla="*/ 21684 h 70755"/>
                <a:gd name="connsiteX4" fmla="*/ 16859 w 81165"/>
                <a:gd name="connsiteY4" fmla="*/ 0 h 7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65" h="70755">
                  <a:moveTo>
                    <a:pt x="16859" y="0"/>
                  </a:moveTo>
                  <a:cubicBezTo>
                    <a:pt x="55698" y="746"/>
                    <a:pt x="81325" y="23122"/>
                    <a:pt x="81165" y="47577"/>
                  </a:cubicBezTo>
                  <a:cubicBezTo>
                    <a:pt x="81005" y="68941"/>
                    <a:pt x="66141" y="70646"/>
                    <a:pt x="50424" y="70753"/>
                  </a:cubicBezTo>
                  <a:cubicBezTo>
                    <a:pt x="20002" y="71019"/>
                    <a:pt x="-1895" y="51360"/>
                    <a:pt x="130" y="21684"/>
                  </a:cubicBezTo>
                  <a:cubicBezTo>
                    <a:pt x="822" y="12467"/>
                    <a:pt x="13502" y="4102"/>
                    <a:pt x="1685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1" name="任意多边形: 形状 290"/>
            <p:cNvSpPr/>
            <p:nvPr/>
          </p:nvSpPr>
          <p:spPr>
            <a:xfrm>
              <a:off x="8827434" y="4681338"/>
              <a:ext cx="80049" cy="75025"/>
            </a:xfrm>
            <a:custGeom>
              <a:avLst/>
              <a:gdLst>
                <a:gd name="connsiteX0" fmla="*/ 67160 w 80049"/>
                <a:gd name="connsiteY0" fmla="*/ 75019 h 75025"/>
                <a:gd name="connsiteX1" fmla="*/ 190 w 80049"/>
                <a:gd name="connsiteY1" fmla="*/ 20143 h 75025"/>
                <a:gd name="connsiteX2" fmla="*/ 21129 w 80049"/>
                <a:gd name="connsiteY2" fmla="*/ 110 h 75025"/>
                <a:gd name="connsiteX3" fmla="*/ 79894 w 80049"/>
                <a:gd name="connsiteY3" fmla="*/ 56158 h 75025"/>
                <a:gd name="connsiteX4" fmla="*/ 67160 w 80049"/>
                <a:gd name="connsiteY4" fmla="*/ 75019 h 7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49" h="75025">
                  <a:moveTo>
                    <a:pt x="67160" y="75019"/>
                  </a:moveTo>
                  <a:cubicBezTo>
                    <a:pt x="25124" y="75498"/>
                    <a:pt x="-2580" y="50724"/>
                    <a:pt x="190" y="20143"/>
                  </a:cubicBezTo>
                  <a:cubicBezTo>
                    <a:pt x="883" y="12577"/>
                    <a:pt x="13350" y="696"/>
                    <a:pt x="21129" y="110"/>
                  </a:cubicBezTo>
                  <a:cubicBezTo>
                    <a:pt x="49366" y="-2127"/>
                    <a:pt x="82611" y="30106"/>
                    <a:pt x="79894" y="56158"/>
                  </a:cubicBezTo>
                  <a:cubicBezTo>
                    <a:pt x="79041" y="64363"/>
                    <a:pt x="69558" y="71662"/>
                    <a:pt x="67160" y="750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2" name="任意多边形: 形状 291"/>
            <p:cNvSpPr/>
            <p:nvPr/>
          </p:nvSpPr>
          <p:spPr>
            <a:xfrm>
              <a:off x="11223145" y="6099751"/>
              <a:ext cx="107727" cy="91702"/>
            </a:xfrm>
            <a:custGeom>
              <a:avLst/>
              <a:gdLst>
                <a:gd name="connsiteX0" fmla="*/ 107727 w 107727"/>
                <a:gd name="connsiteY0" fmla="*/ 91425 h 91702"/>
                <a:gd name="connsiteX1" fmla="*/ 0 w 107727"/>
                <a:gd name="connsiteY1" fmla="*/ 0 h 91702"/>
                <a:gd name="connsiteX2" fmla="*/ 107727 w 107727"/>
                <a:gd name="connsiteY2" fmla="*/ 91425 h 9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727" h="91702">
                  <a:moveTo>
                    <a:pt x="107727" y="91425"/>
                  </a:moveTo>
                  <a:cubicBezTo>
                    <a:pt x="52905" y="94674"/>
                    <a:pt x="24241" y="69687"/>
                    <a:pt x="0" y="0"/>
                  </a:cubicBezTo>
                  <a:cubicBezTo>
                    <a:pt x="57646" y="4209"/>
                    <a:pt x="80556" y="46831"/>
                    <a:pt x="107727" y="914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3" name="任意多边形: 形状 292"/>
            <p:cNvSpPr/>
            <p:nvPr/>
          </p:nvSpPr>
          <p:spPr>
            <a:xfrm>
              <a:off x="7805738" y="5470280"/>
              <a:ext cx="77642" cy="69561"/>
            </a:xfrm>
            <a:custGeom>
              <a:avLst/>
              <a:gdLst>
                <a:gd name="connsiteX0" fmla="*/ 40352 w 77642"/>
                <a:gd name="connsiteY0" fmla="*/ 69523 h 69561"/>
                <a:gd name="connsiteX1" fmla="*/ 128 w 77642"/>
                <a:gd name="connsiteY1" fmla="*/ 24024 h 69561"/>
                <a:gd name="connsiteX2" fmla="*/ 28365 w 77642"/>
                <a:gd name="connsiteY2" fmla="*/ 103 h 69561"/>
                <a:gd name="connsiteX3" fmla="*/ 77593 w 77642"/>
                <a:gd name="connsiteY3" fmla="*/ 45122 h 69561"/>
                <a:gd name="connsiteX4" fmla="*/ 40352 w 77642"/>
                <a:gd name="connsiteY4" fmla="*/ 69523 h 6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642" h="69561">
                  <a:moveTo>
                    <a:pt x="40352" y="69523"/>
                  </a:moveTo>
                  <a:cubicBezTo>
                    <a:pt x="12754" y="70376"/>
                    <a:pt x="2472" y="56897"/>
                    <a:pt x="128" y="24024"/>
                  </a:cubicBezTo>
                  <a:cubicBezTo>
                    <a:pt x="-1524" y="849"/>
                    <a:pt x="13127" y="902"/>
                    <a:pt x="28365" y="103"/>
                  </a:cubicBezTo>
                  <a:cubicBezTo>
                    <a:pt x="58946" y="-1442"/>
                    <a:pt x="76261" y="14488"/>
                    <a:pt x="77593" y="45122"/>
                  </a:cubicBezTo>
                  <a:cubicBezTo>
                    <a:pt x="78872" y="75491"/>
                    <a:pt x="54950" y="66114"/>
                    <a:pt x="40352" y="695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4" name="任意多边形: 形状 293"/>
            <p:cNvSpPr/>
            <p:nvPr/>
          </p:nvSpPr>
          <p:spPr>
            <a:xfrm>
              <a:off x="8584405" y="4813176"/>
              <a:ext cx="76619" cy="77759"/>
            </a:xfrm>
            <a:custGeom>
              <a:avLst/>
              <a:gdLst>
                <a:gd name="connsiteX0" fmla="*/ 70440 w 76619"/>
                <a:gd name="connsiteY0" fmla="*/ 77760 h 77759"/>
                <a:gd name="connsiteX1" fmla="*/ 7252 w 76619"/>
                <a:gd name="connsiteY1" fmla="*/ 54104 h 77759"/>
                <a:gd name="connsiteX2" fmla="*/ 4269 w 76619"/>
                <a:gd name="connsiteY2" fmla="*/ 6900 h 77759"/>
                <a:gd name="connsiteX3" fmla="*/ 61808 w 76619"/>
                <a:gd name="connsiteY3" fmla="*/ 20380 h 77759"/>
                <a:gd name="connsiteX4" fmla="*/ 76620 w 76619"/>
                <a:gd name="connsiteY4" fmla="*/ 67957 h 77759"/>
                <a:gd name="connsiteX5" fmla="*/ 70440 w 76619"/>
                <a:gd name="connsiteY5" fmla="*/ 77760 h 7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619" h="77759">
                  <a:moveTo>
                    <a:pt x="70440" y="77760"/>
                  </a:moveTo>
                  <a:cubicBezTo>
                    <a:pt x="48915" y="70461"/>
                    <a:pt x="24194" y="67317"/>
                    <a:pt x="7252" y="54104"/>
                  </a:cubicBezTo>
                  <a:cubicBezTo>
                    <a:pt x="-1432" y="47338"/>
                    <a:pt x="-2178" y="19687"/>
                    <a:pt x="4269" y="6900"/>
                  </a:cubicBezTo>
                  <a:cubicBezTo>
                    <a:pt x="11568" y="-7538"/>
                    <a:pt x="53071" y="2478"/>
                    <a:pt x="61808" y="20380"/>
                  </a:cubicBezTo>
                  <a:cubicBezTo>
                    <a:pt x="69001" y="35138"/>
                    <a:pt x="71825" y="52027"/>
                    <a:pt x="76620" y="67957"/>
                  </a:cubicBezTo>
                  <a:cubicBezTo>
                    <a:pt x="74542" y="71260"/>
                    <a:pt x="72517" y="74510"/>
                    <a:pt x="70440" y="777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5" name="任意多边形: 形状 294"/>
            <p:cNvSpPr/>
            <p:nvPr/>
          </p:nvSpPr>
          <p:spPr>
            <a:xfrm>
              <a:off x="7491252" y="6192113"/>
              <a:ext cx="77489" cy="68406"/>
            </a:xfrm>
            <a:custGeom>
              <a:avLst/>
              <a:gdLst>
                <a:gd name="connsiteX0" fmla="*/ 23238 w 77489"/>
                <a:gd name="connsiteY0" fmla="*/ 22 h 68406"/>
                <a:gd name="connsiteX1" fmla="*/ 77422 w 77489"/>
                <a:gd name="connsiteY1" fmla="*/ 40992 h 68406"/>
                <a:gd name="connsiteX2" fmla="*/ 39488 w 77489"/>
                <a:gd name="connsiteY2" fmla="*/ 68217 h 68406"/>
                <a:gd name="connsiteX3" fmla="*/ 702 w 77489"/>
                <a:gd name="connsiteY3" fmla="*/ 24210 h 68406"/>
                <a:gd name="connsiteX4" fmla="*/ 23238 w 77489"/>
                <a:gd name="connsiteY4" fmla="*/ 22 h 6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89" h="68406">
                  <a:moveTo>
                    <a:pt x="23238" y="22"/>
                  </a:moveTo>
                  <a:cubicBezTo>
                    <a:pt x="63143" y="-618"/>
                    <a:pt x="76037" y="12861"/>
                    <a:pt x="77422" y="40992"/>
                  </a:cubicBezTo>
                  <a:cubicBezTo>
                    <a:pt x="78914" y="70348"/>
                    <a:pt x="55578" y="66512"/>
                    <a:pt x="39488" y="68217"/>
                  </a:cubicBezTo>
                  <a:cubicBezTo>
                    <a:pt x="16419" y="70668"/>
                    <a:pt x="-4093" y="48931"/>
                    <a:pt x="702" y="24210"/>
                  </a:cubicBezTo>
                  <a:cubicBezTo>
                    <a:pt x="2993" y="12542"/>
                    <a:pt x="19562" y="3698"/>
                    <a:pt x="23238" y="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6" name="任意多边形: 形状 295"/>
            <p:cNvSpPr/>
            <p:nvPr/>
          </p:nvSpPr>
          <p:spPr>
            <a:xfrm>
              <a:off x="9791682" y="4841150"/>
              <a:ext cx="81223" cy="81649"/>
            </a:xfrm>
            <a:custGeom>
              <a:avLst/>
              <a:gdLst>
                <a:gd name="connsiteX0" fmla="*/ 0 w 81223"/>
                <a:gd name="connsiteY0" fmla="*/ 8442 h 81649"/>
                <a:gd name="connsiteX1" fmla="*/ 22057 w 81223"/>
                <a:gd name="connsiteY1" fmla="*/ 24 h 81649"/>
                <a:gd name="connsiteX2" fmla="*/ 81195 w 81223"/>
                <a:gd name="connsiteY2" fmla="*/ 63425 h 81649"/>
                <a:gd name="connsiteX3" fmla="*/ 60683 w 81223"/>
                <a:gd name="connsiteY3" fmla="*/ 81646 h 81649"/>
                <a:gd name="connsiteX4" fmla="*/ 0 w 81223"/>
                <a:gd name="connsiteY4" fmla="*/ 8442 h 8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23" h="81649">
                  <a:moveTo>
                    <a:pt x="0" y="8442"/>
                  </a:moveTo>
                  <a:cubicBezTo>
                    <a:pt x="5328" y="6258"/>
                    <a:pt x="13906" y="-455"/>
                    <a:pt x="22057" y="24"/>
                  </a:cubicBezTo>
                  <a:cubicBezTo>
                    <a:pt x="46192" y="1463"/>
                    <a:pt x="82367" y="39503"/>
                    <a:pt x="81195" y="63425"/>
                  </a:cubicBezTo>
                  <a:cubicBezTo>
                    <a:pt x="80876" y="70138"/>
                    <a:pt x="67982" y="81539"/>
                    <a:pt x="60683" y="81646"/>
                  </a:cubicBezTo>
                  <a:cubicBezTo>
                    <a:pt x="33352" y="82072"/>
                    <a:pt x="-53" y="44724"/>
                    <a:pt x="0" y="84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7" name="任意多边形: 形状 296"/>
            <p:cNvSpPr/>
            <p:nvPr/>
          </p:nvSpPr>
          <p:spPr>
            <a:xfrm>
              <a:off x="9119138" y="4706116"/>
              <a:ext cx="76368" cy="83592"/>
            </a:xfrm>
            <a:custGeom>
              <a:avLst/>
              <a:gdLst>
                <a:gd name="connsiteX0" fmla="*/ 13714 w 76368"/>
                <a:gd name="connsiteY0" fmla="*/ 0 h 83592"/>
                <a:gd name="connsiteX1" fmla="*/ 66938 w 76368"/>
                <a:gd name="connsiteY1" fmla="*/ 37401 h 83592"/>
                <a:gd name="connsiteX2" fmla="*/ 76368 w 76368"/>
                <a:gd name="connsiteY2" fmla="*/ 83593 h 83592"/>
                <a:gd name="connsiteX3" fmla="*/ 29004 w 76368"/>
                <a:gd name="connsiteY3" fmla="*/ 75921 h 83592"/>
                <a:gd name="connsiteX4" fmla="*/ 501 w 76368"/>
                <a:gd name="connsiteY4" fmla="*/ 35962 h 83592"/>
                <a:gd name="connsiteX5" fmla="*/ 13714 w 76368"/>
                <a:gd name="connsiteY5" fmla="*/ 0 h 8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8" h="83592">
                  <a:moveTo>
                    <a:pt x="13714" y="0"/>
                  </a:moveTo>
                  <a:cubicBezTo>
                    <a:pt x="37635" y="16036"/>
                    <a:pt x="56602" y="23495"/>
                    <a:pt x="66938" y="37401"/>
                  </a:cubicBezTo>
                  <a:cubicBezTo>
                    <a:pt x="75409" y="48802"/>
                    <a:pt x="73598" y="67929"/>
                    <a:pt x="76368" y="83593"/>
                  </a:cubicBezTo>
                  <a:cubicBezTo>
                    <a:pt x="60332" y="81462"/>
                    <a:pt x="41525" y="83752"/>
                    <a:pt x="29004" y="75921"/>
                  </a:cubicBezTo>
                  <a:cubicBezTo>
                    <a:pt x="16005" y="67822"/>
                    <a:pt x="6361" y="51040"/>
                    <a:pt x="501" y="35962"/>
                  </a:cubicBezTo>
                  <a:cubicBezTo>
                    <a:pt x="-2270" y="28823"/>
                    <a:pt x="7054" y="16942"/>
                    <a:pt x="137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8" name="任意多边形: 形状 297"/>
            <p:cNvSpPr/>
            <p:nvPr/>
          </p:nvSpPr>
          <p:spPr>
            <a:xfrm>
              <a:off x="10283564" y="5227544"/>
              <a:ext cx="90583" cy="89400"/>
            </a:xfrm>
            <a:custGeom>
              <a:avLst/>
              <a:gdLst>
                <a:gd name="connsiteX0" fmla="*/ 8236 w 90583"/>
                <a:gd name="connsiteY0" fmla="*/ 0 h 89400"/>
                <a:gd name="connsiteX1" fmla="*/ 90549 w 90583"/>
                <a:gd name="connsiteY1" fmla="*/ 75707 h 89400"/>
                <a:gd name="connsiteX2" fmla="*/ 72222 w 90583"/>
                <a:gd name="connsiteY2" fmla="*/ 89400 h 89400"/>
                <a:gd name="connsiteX3" fmla="*/ 31 w 90583"/>
                <a:gd name="connsiteY3" fmla="*/ 18541 h 89400"/>
                <a:gd name="connsiteX4" fmla="*/ 8236 w 90583"/>
                <a:gd name="connsiteY4" fmla="*/ 0 h 8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83" h="89400">
                  <a:moveTo>
                    <a:pt x="8236" y="0"/>
                  </a:moveTo>
                  <a:cubicBezTo>
                    <a:pt x="38018" y="586"/>
                    <a:pt x="92148" y="52745"/>
                    <a:pt x="90549" y="75707"/>
                  </a:cubicBezTo>
                  <a:cubicBezTo>
                    <a:pt x="90176" y="80929"/>
                    <a:pt x="78509" y="89506"/>
                    <a:pt x="72222" y="89400"/>
                  </a:cubicBezTo>
                  <a:cubicBezTo>
                    <a:pt x="48673" y="88920"/>
                    <a:pt x="2002" y="42888"/>
                    <a:pt x="31" y="18541"/>
                  </a:cubicBezTo>
                  <a:cubicBezTo>
                    <a:pt x="-502" y="11881"/>
                    <a:pt x="6051" y="4635"/>
                    <a:pt x="823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9" name="任意多边形: 形状 298"/>
            <p:cNvSpPr/>
            <p:nvPr/>
          </p:nvSpPr>
          <p:spPr>
            <a:xfrm>
              <a:off x="8420342" y="4811973"/>
              <a:ext cx="81377" cy="71024"/>
            </a:xfrm>
            <a:custGeom>
              <a:avLst/>
              <a:gdLst>
                <a:gd name="connsiteX0" fmla="*/ 63375 w 81377"/>
                <a:gd name="connsiteY0" fmla="*/ 71024 h 71024"/>
                <a:gd name="connsiteX1" fmla="*/ 401 w 81377"/>
                <a:gd name="connsiteY1" fmla="*/ 17534 h 71024"/>
                <a:gd name="connsiteX2" fmla="*/ 26294 w 81377"/>
                <a:gd name="connsiteY2" fmla="*/ 5 h 71024"/>
                <a:gd name="connsiteX3" fmla="*/ 80850 w 81377"/>
                <a:gd name="connsiteY3" fmla="*/ 50140 h 71024"/>
                <a:gd name="connsiteX4" fmla="*/ 63375 w 81377"/>
                <a:gd name="connsiteY4" fmla="*/ 71024 h 7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7" h="71024">
                  <a:moveTo>
                    <a:pt x="63375" y="71024"/>
                  </a:moveTo>
                  <a:cubicBezTo>
                    <a:pt x="27253" y="69586"/>
                    <a:pt x="-3915" y="41189"/>
                    <a:pt x="401" y="17534"/>
                  </a:cubicBezTo>
                  <a:cubicBezTo>
                    <a:pt x="1786" y="10075"/>
                    <a:pt x="17183" y="165"/>
                    <a:pt x="26294" y="5"/>
                  </a:cubicBezTo>
                  <a:cubicBezTo>
                    <a:pt x="58314" y="-421"/>
                    <a:pt x="85538" y="24833"/>
                    <a:pt x="80850" y="50140"/>
                  </a:cubicBezTo>
                  <a:cubicBezTo>
                    <a:pt x="79092" y="59463"/>
                    <a:pt x="67051" y="66869"/>
                    <a:pt x="63375" y="710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0" name="任意多边形: 形状 299"/>
            <p:cNvSpPr/>
            <p:nvPr/>
          </p:nvSpPr>
          <p:spPr>
            <a:xfrm>
              <a:off x="7923905" y="5298291"/>
              <a:ext cx="76932" cy="68052"/>
            </a:xfrm>
            <a:custGeom>
              <a:avLst/>
              <a:gdLst>
                <a:gd name="connsiteX0" fmla="*/ 49785 w 76932"/>
                <a:gd name="connsiteY0" fmla="*/ 67935 h 68052"/>
                <a:gd name="connsiteX1" fmla="*/ 131 w 76932"/>
                <a:gd name="connsiteY1" fmla="*/ 24673 h 68052"/>
                <a:gd name="connsiteX2" fmla="*/ 27995 w 76932"/>
                <a:gd name="connsiteY2" fmla="*/ 6 h 68052"/>
                <a:gd name="connsiteX3" fmla="*/ 76691 w 76932"/>
                <a:gd name="connsiteY3" fmla="*/ 41775 h 68052"/>
                <a:gd name="connsiteX4" fmla="*/ 49785 w 76932"/>
                <a:gd name="connsiteY4" fmla="*/ 67935 h 6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32" h="68052">
                  <a:moveTo>
                    <a:pt x="49785" y="67935"/>
                  </a:moveTo>
                  <a:cubicBezTo>
                    <a:pt x="17819" y="68787"/>
                    <a:pt x="2315" y="54083"/>
                    <a:pt x="131" y="24673"/>
                  </a:cubicBezTo>
                  <a:cubicBezTo>
                    <a:pt x="-1414" y="3362"/>
                    <a:pt x="10893" y="166"/>
                    <a:pt x="27995" y="6"/>
                  </a:cubicBezTo>
                  <a:cubicBezTo>
                    <a:pt x="59535" y="-314"/>
                    <a:pt x="73974" y="12526"/>
                    <a:pt x="76691" y="41775"/>
                  </a:cubicBezTo>
                  <a:cubicBezTo>
                    <a:pt x="78875" y="64951"/>
                    <a:pt x="65982" y="68841"/>
                    <a:pt x="49785" y="679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1" name="任意多边形: 形状 300"/>
            <p:cNvSpPr/>
            <p:nvPr/>
          </p:nvSpPr>
          <p:spPr>
            <a:xfrm>
              <a:off x="7747364" y="5304583"/>
              <a:ext cx="76437" cy="69851"/>
            </a:xfrm>
            <a:custGeom>
              <a:avLst/>
              <a:gdLst>
                <a:gd name="connsiteX0" fmla="*/ 23445 w 76437"/>
                <a:gd name="connsiteY0" fmla="*/ 0 h 69851"/>
                <a:gd name="connsiteX1" fmla="*/ 76403 w 76437"/>
                <a:gd name="connsiteY1" fmla="*/ 45765 h 69851"/>
                <a:gd name="connsiteX2" fmla="*/ 43904 w 76437"/>
                <a:gd name="connsiteY2" fmla="*/ 69847 h 69851"/>
                <a:gd name="connsiteX3" fmla="*/ 642 w 76437"/>
                <a:gd name="connsiteY3" fmla="*/ 19659 h 69851"/>
                <a:gd name="connsiteX4" fmla="*/ 23445 w 76437"/>
                <a:gd name="connsiteY4" fmla="*/ 0 h 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37" h="69851">
                  <a:moveTo>
                    <a:pt x="23445" y="0"/>
                  </a:moveTo>
                  <a:cubicBezTo>
                    <a:pt x="61538" y="373"/>
                    <a:pt x="75231" y="15770"/>
                    <a:pt x="76403" y="45765"/>
                  </a:cubicBezTo>
                  <a:cubicBezTo>
                    <a:pt x="77309" y="69794"/>
                    <a:pt x="60206" y="69634"/>
                    <a:pt x="43904" y="69847"/>
                  </a:cubicBezTo>
                  <a:cubicBezTo>
                    <a:pt x="16572" y="70220"/>
                    <a:pt x="-3940" y="49229"/>
                    <a:pt x="642" y="19659"/>
                  </a:cubicBezTo>
                  <a:cubicBezTo>
                    <a:pt x="2134" y="9856"/>
                    <a:pt x="20195" y="2557"/>
                    <a:pt x="2344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2" name="任意多边形: 形状 301"/>
            <p:cNvSpPr/>
            <p:nvPr/>
          </p:nvSpPr>
          <p:spPr>
            <a:xfrm>
              <a:off x="10517910" y="5308473"/>
              <a:ext cx="86948" cy="82853"/>
            </a:xfrm>
            <a:custGeom>
              <a:avLst/>
              <a:gdLst>
                <a:gd name="connsiteX0" fmla="*/ 86949 w 86948"/>
                <a:gd name="connsiteY0" fmla="*/ 82367 h 82853"/>
                <a:gd name="connsiteX1" fmla="*/ 0 w 86948"/>
                <a:gd name="connsiteY1" fmla="*/ 2184 h 82853"/>
                <a:gd name="connsiteX2" fmla="*/ 86949 w 86948"/>
                <a:gd name="connsiteY2" fmla="*/ 82367 h 8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948" h="82853">
                  <a:moveTo>
                    <a:pt x="86949" y="82367"/>
                  </a:moveTo>
                  <a:cubicBezTo>
                    <a:pt x="49335" y="87748"/>
                    <a:pt x="5860" y="47683"/>
                    <a:pt x="0" y="2184"/>
                  </a:cubicBezTo>
                  <a:cubicBezTo>
                    <a:pt x="40065" y="-10230"/>
                    <a:pt x="85936" y="32126"/>
                    <a:pt x="86949" y="823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3" name="任意多边形: 形状 302"/>
            <p:cNvSpPr/>
            <p:nvPr/>
          </p:nvSpPr>
          <p:spPr>
            <a:xfrm>
              <a:off x="11794441" y="6698272"/>
              <a:ext cx="116358" cy="94887"/>
            </a:xfrm>
            <a:custGeom>
              <a:avLst/>
              <a:gdLst>
                <a:gd name="connsiteX0" fmla="*/ 116358 w 116358"/>
                <a:gd name="connsiteY0" fmla="*/ 94887 h 94887"/>
                <a:gd name="connsiteX1" fmla="*/ 0 w 116358"/>
                <a:gd name="connsiteY1" fmla="*/ 0 h 94887"/>
                <a:gd name="connsiteX2" fmla="*/ 116358 w 116358"/>
                <a:gd name="connsiteY2" fmla="*/ 94887 h 9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58" h="94887">
                  <a:moveTo>
                    <a:pt x="116358" y="94887"/>
                  </a:moveTo>
                  <a:cubicBezTo>
                    <a:pt x="64040" y="88228"/>
                    <a:pt x="21204" y="53278"/>
                    <a:pt x="0" y="0"/>
                  </a:cubicBezTo>
                  <a:cubicBezTo>
                    <a:pt x="46245" y="1438"/>
                    <a:pt x="83433" y="31807"/>
                    <a:pt x="116358" y="948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4" name="任意多边形: 形状 303"/>
            <p:cNvSpPr/>
            <p:nvPr/>
          </p:nvSpPr>
          <p:spPr>
            <a:xfrm>
              <a:off x="8152865" y="4964591"/>
              <a:ext cx="77808" cy="68544"/>
            </a:xfrm>
            <a:custGeom>
              <a:avLst/>
              <a:gdLst>
                <a:gd name="connsiteX0" fmla="*/ 60841 w 77808"/>
                <a:gd name="connsiteY0" fmla="*/ 68543 h 68544"/>
                <a:gd name="connsiteX1" fmla="*/ 105 w 77808"/>
                <a:gd name="connsiteY1" fmla="*/ 18249 h 68544"/>
                <a:gd name="connsiteX2" fmla="*/ 21949 w 77808"/>
                <a:gd name="connsiteY2" fmla="*/ 241 h 68544"/>
                <a:gd name="connsiteX3" fmla="*/ 77677 w 77808"/>
                <a:gd name="connsiteY3" fmla="*/ 45314 h 68544"/>
                <a:gd name="connsiteX4" fmla="*/ 60841 w 77808"/>
                <a:gd name="connsiteY4" fmla="*/ 68543 h 6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08" h="68544">
                  <a:moveTo>
                    <a:pt x="60841" y="68543"/>
                  </a:moveTo>
                  <a:cubicBezTo>
                    <a:pt x="18699" y="68703"/>
                    <a:pt x="-1653" y="49470"/>
                    <a:pt x="105" y="18249"/>
                  </a:cubicBezTo>
                  <a:cubicBezTo>
                    <a:pt x="478" y="11589"/>
                    <a:pt x="13797" y="1040"/>
                    <a:pt x="21949" y="241"/>
                  </a:cubicBezTo>
                  <a:cubicBezTo>
                    <a:pt x="50719" y="-2636"/>
                    <a:pt x="80021" y="20700"/>
                    <a:pt x="77677" y="45314"/>
                  </a:cubicBezTo>
                  <a:cubicBezTo>
                    <a:pt x="76718" y="55543"/>
                    <a:pt x="63878" y="64654"/>
                    <a:pt x="60841" y="685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5" name="任意多边形: 形状 304"/>
            <p:cNvSpPr/>
            <p:nvPr/>
          </p:nvSpPr>
          <p:spPr>
            <a:xfrm>
              <a:off x="9981327" y="5021382"/>
              <a:ext cx="81680" cy="83271"/>
            </a:xfrm>
            <a:custGeom>
              <a:avLst/>
              <a:gdLst>
                <a:gd name="connsiteX0" fmla="*/ 449 w 81680"/>
                <a:gd name="connsiteY0" fmla="*/ 243 h 83271"/>
                <a:gd name="connsiteX1" fmla="*/ 81218 w 81680"/>
                <a:gd name="connsiteY1" fmla="*/ 61939 h 83271"/>
                <a:gd name="connsiteX2" fmla="*/ 59108 w 81680"/>
                <a:gd name="connsiteY2" fmla="*/ 82717 h 83271"/>
                <a:gd name="connsiteX3" fmla="*/ 449 w 81680"/>
                <a:gd name="connsiteY3" fmla="*/ 243 h 8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680" h="83271">
                  <a:moveTo>
                    <a:pt x="449" y="243"/>
                  </a:moveTo>
                  <a:cubicBezTo>
                    <a:pt x="35240" y="-3113"/>
                    <a:pt x="76476" y="28800"/>
                    <a:pt x="81218" y="61939"/>
                  </a:cubicBezTo>
                  <a:cubicBezTo>
                    <a:pt x="83829" y="80320"/>
                    <a:pt x="75251" y="85061"/>
                    <a:pt x="59108" y="82717"/>
                  </a:cubicBezTo>
                  <a:cubicBezTo>
                    <a:pt x="25596" y="77869"/>
                    <a:pt x="-4026" y="36312"/>
                    <a:pt x="449" y="2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6" name="任意多边形: 形状 305"/>
            <p:cNvSpPr/>
            <p:nvPr/>
          </p:nvSpPr>
          <p:spPr>
            <a:xfrm>
              <a:off x="9257314" y="4736333"/>
              <a:ext cx="81509" cy="76966"/>
            </a:xfrm>
            <a:custGeom>
              <a:avLst/>
              <a:gdLst>
                <a:gd name="connsiteX0" fmla="*/ 81136 w 81509"/>
                <a:gd name="connsiteY0" fmla="*/ 76551 h 76966"/>
                <a:gd name="connsiteX1" fmla="*/ 2338 w 81509"/>
                <a:gd name="connsiteY1" fmla="*/ 29667 h 76966"/>
                <a:gd name="connsiteX2" fmla="*/ 27645 w 81509"/>
                <a:gd name="connsiteY2" fmla="*/ 684 h 76966"/>
                <a:gd name="connsiteX3" fmla="*/ 81136 w 81509"/>
                <a:gd name="connsiteY3" fmla="*/ 76551 h 7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509" h="76966">
                  <a:moveTo>
                    <a:pt x="81136" y="76551"/>
                  </a:moveTo>
                  <a:cubicBezTo>
                    <a:pt x="41177" y="79961"/>
                    <a:pt x="12301" y="62219"/>
                    <a:pt x="2338" y="29667"/>
                  </a:cubicBezTo>
                  <a:cubicBezTo>
                    <a:pt x="-4588" y="6917"/>
                    <a:pt x="3883" y="-2779"/>
                    <a:pt x="27645" y="684"/>
                  </a:cubicBezTo>
                  <a:cubicBezTo>
                    <a:pt x="60997" y="5639"/>
                    <a:pt x="84812" y="38404"/>
                    <a:pt x="81136" y="765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7" name="任意多边形: 形状 306"/>
            <p:cNvSpPr/>
            <p:nvPr/>
          </p:nvSpPr>
          <p:spPr>
            <a:xfrm>
              <a:off x="10219856" y="5085879"/>
              <a:ext cx="84708" cy="86111"/>
            </a:xfrm>
            <a:custGeom>
              <a:avLst/>
              <a:gdLst>
                <a:gd name="connsiteX0" fmla="*/ 8809 w 84708"/>
                <a:gd name="connsiteY0" fmla="*/ 0 h 86111"/>
                <a:gd name="connsiteX1" fmla="*/ 84677 w 84708"/>
                <a:gd name="connsiteY1" fmla="*/ 72351 h 86111"/>
                <a:gd name="connsiteX2" fmla="*/ 67361 w 84708"/>
                <a:gd name="connsiteY2" fmla="*/ 86097 h 86111"/>
                <a:gd name="connsiteX3" fmla="*/ 19 w 84708"/>
                <a:gd name="connsiteY3" fmla="*/ 17209 h 86111"/>
                <a:gd name="connsiteX4" fmla="*/ 8809 w 84708"/>
                <a:gd name="connsiteY4" fmla="*/ 0 h 8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08" h="86111">
                  <a:moveTo>
                    <a:pt x="8809" y="0"/>
                  </a:moveTo>
                  <a:cubicBezTo>
                    <a:pt x="39284" y="1811"/>
                    <a:pt x="86115" y="48642"/>
                    <a:pt x="84677" y="72351"/>
                  </a:cubicBezTo>
                  <a:cubicBezTo>
                    <a:pt x="84357" y="77519"/>
                    <a:pt x="73062" y="86523"/>
                    <a:pt x="67361" y="86097"/>
                  </a:cubicBezTo>
                  <a:cubicBezTo>
                    <a:pt x="39444" y="84072"/>
                    <a:pt x="2043" y="45552"/>
                    <a:pt x="19" y="17209"/>
                  </a:cubicBezTo>
                  <a:cubicBezTo>
                    <a:pt x="-408" y="10922"/>
                    <a:pt x="6572" y="4156"/>
                    <a:pt x="880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8" name="任意多边形: 形状 307"/>
            <p:cNvSpPr/>
            <p:nvPr/>
          </p:nvSpPr>
          <p:spPr>
            <a:xfrm>
              <a:off x="8981459" y="4701747"/>
              <a:ext cx="80533" cy="68890"/>
            </a:xfrm>
            <a:custGeom>
              <a:avLst/>
              <a:gdLst>
                <a:gd name="connsiteX0" fmla="*/ 80534 w 80533"/>
                <a:gd name="connsiteY0" fmla="*/ 66544 h 68890"/>
                <a:gd name="connsiteX1" fmla="*/ 1736 w 80533"/>
                <a:gd name="connsiteY1" fmla="*/ 40065 h 68890"/>
                <a:gd name="connsiteX2" fmla="*/ 2216 w 80533"/>
                <a:gd name="connsiteY2" fmla="*/ 0 h 68890"/>
                <a:gd name="connsiteX3" fmla="*/ 48993 w 80533"/>
                <a:gd name="connsiteY3" fmla="*/ 6926 h 68890"/>
                <a:gd name="connsiteX4" fmla="*/ 80534 w 80533"/>
                <a:gd name="connsiteY4" fmla="*/ 66544 h 6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533" h="68890">
                  <a:moveTo>
                    <a:pt x="80534" y="66544"/>
                  </a:moveTo>
                  <a:cubicBezTo>
                    <a:pt x="42920" y="69740"/>
                    <a:pt x="13510" y="75121"/>
                    <a:pt x="1736" y="40065"/>
                  </a:cubicBezTo>
                  <a:cubicBezTo>
                    <a:pt x="-2260" y="28131"/>
                    <a:pt x="1843" y="13426"/>
                    <a:pt x="2216" y="0"/>
                  </a:cubicBezTo>
                  <a:cubicBezTo>
                    <a:pt x="18252" y="1865"/>
                    <a:pt x="39670" y="-1918"/>
                    <a:pt x="48993" y="6926"/>
                  </a:cubicBezTo>
                  <a:cubicBezTo>
                    <a:pt x="63058" y="20245"/>
                    <a:pt x="68600" y="42462"/>
                    <a:pt x="80534" y="665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09" name="任意多边形: 形状 308"/>
            <p:cNvSpPr/>
            <p:nvPr/>
          </p:nvSpPr>
          <p:spPr>
            <a:xfrm>
              <a:off x="7621888" y="6532543"/>
              <a:ext cx="79637" cy="72067"/>
            </a:xfrm>
            <a:custGeom>
              <a:avLst/>
              <a:gdLst>
                <a:gd name="connsiteX0" fmla="*/ 45989 w 79637"/>
                <a:gd name="connsiteY0" fmla="*/ 72068 h 72067"/>
                <a:gd name="connsiteX1" fmla="*/ 117 w 79637"/>
                <a:gd name="connsiteY1" fmla="*/ 25982 h 72067"/>
                <a:gd name="connsiteX2" fmla="*/ 38370 w 79637"/>
                <a:gd name="connsiteY2" fmla="*/ 196 h 72067"/>
                <a:gd name="connsiteX3" fmla="*/ 78915 w 79637"/>
                <a:gd name="connsiteY3" fmla="*/ 39994 h 72067"/>
                <a:gd name="connsiteX4" fmla="*/ 45989 w 79637"/>
                <a:gd name="connsiteY4" fmla="*/ 72068 h 7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637" h="72067">
                  <a:moveTo>
                    <a:pt x="45989" y="72068"/>
                  </a:moveTo>
                  <a:cubicBezTo>
                    <a:pt x="12957" y="66580"/>
                    <a:pt x="1769" y="49904"/>
                    <a:pt x="117" y="25982"/>
                  </a:cubicBezTo>
                  <a:cubicBezTo>
                    <a:pt x="-1854" y="-2681"/>
                    <a:pt x="21481" y="1634"/>
                    <a:pt x="38370" y="196"/>
                  </a:cubicBezTo>
                  <a:cubicBezTo>
                    <a:pt x="64476" y="-1989"/>
                    <a:pt x="83656" y="14261"/>
                    <a:pt x="78915" y="39994"/>
                  </a:cubicBezTo>
                  <a:cubicBezTo>
                    <a:pt x="76624" y="52301"/>
                    <a:pt x="57497" y="61465"/>
                    <a:pt x="45989" y="720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0" name="任意多边形: 形状 309"/>
            <p:cNvSpPr/>
            <p:nvPr/>
          </p:nvSpPr>
          <p:spPr>
            <a:xfrm>
              <a:off x="11502479" y="6407231"/>
              <a:ext cx="104530" cy="87467"/>
            </a:xfrm>
            <a:custGeom>
              <a:avLst/>
              <a:gdLst>
                <a:gd name="connsiteX0" fmla="*/ 104531 w 104530"/>
                <a:gd name="connsiteY0" fmla="*/ 87468 h 87467"/>
                <a:gd name="connsiteX1" fmla="*/ 0 w 104530"/>
                <a:gd name="connsiteY1" fmla="*/ 146 h 87467"/>
                <a:gd name="connsiteX2" fmla="*/ 104531 w 104530"/>
                <a:gd name="connsiteY2" fmla="*/ 87468 h 8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530" h="87467">
                  <a:moveTo>
                    <a:pt x="104531" y="87468"/>
                  </a:moveTo>
                  <a:cubicBezTo>
                    <a:pt x="44061" y="85284"/>
                    <a:pt x="24295" y="42129"/>
                    <a:pt x="0" y="146"/>
                  </a:cubicBezTo>
                  <a:cubicBezTo>
                    <a:pt x="51253" y="-2411"/>
                    <a:pt x="88015" y="28756"/>
                    <a:pt x="104531" y="874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1" name="任意多边形: 形状 310"/>
            <p:cNvSpPr/>
            <p:nvPr/>
          </p:nvSpPr>
          <p:spPr>
            <a:xfrm>
              <a:off x="11413506" y="6275141"/>
              <a:ext cx="104051" cy="93182"/>
            </a:xfrm>
            <a:custGeom>
              <a:avLst/>
              <a:gdLst>
                <a:gd name="connsiteX0" fmla="*/ 104051 w 104051"/>
                <a:gd name="connsiteY0" fmla="*/ 93183 h 93182"/>
                <a:gd name="connsiteX1" fmla="*/ 0 w 104051"/>
                <a:gd name="connsiteY1" fmla="*/ 0 h 93182"/>
                <a:gd name="connsiteX2" fmla="*/ 104051 w 104051"/>
                <a:gd name="connsiteY2" fmla="*/ 93183 h 9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051" h="93182">
                  <a:moveTo>
                    <a:pt x="104051" y="93183"/>
                  </a:moveTo>
                  <a:cubicBezTo>
                    <a:pt x="45553" y="84339"/>
                    <a:pt x="22430" y="43954"/>
                    <a:pt x="0" y="0"/>
                  </a:cubicBezTo>
                  <a:cubicBezTo>
                    <a:pt x="47790" y="53"/>
                    <a:pt x="92757" y="39426"/>
                    <a:pt x="104051" y="9318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2" name="任意多边形: 形状 311"/>
            <p:cNvSpPr/>
            <p:nvPr/>
          </p:nvSpPr>
          <p:spPr>
            <a:xfrm>
              <a:off x="8676990" y="4671332"/>
              <a:ext cx="79799" cy="76180"/>
            </a:xfrm>
            <a:custGeom>
              <a:avLst/>
              <a:gdLst>
                <a:gd name="connsiteX0" fmla="*/ 63951 w 79799"/>
                <a:gd name="connsiteY0" fmla="*/ 76180 h 76180"/>
                <a:gd name="connsiteX1" fmla="*/ 35874 w 79799"/>
                <a:gd name="connsiteY1" fmla="*/ 66644 h 76180"/>
                <a:gd name="connsiteX2" fmla="*/ 870 w 79799"/>
                <a:gd name="connsiteY2" fmla="*/ 8784 h 76180"/>
                <a:gd name="connsiteX3" fmla="*/ 23513 w 79799"/>
                <a:gd name="connsiteY3" fmla="*/ 47 h 76180"/>
                <a:gd name="connsiteX4" fmla="*/ 79721 w 79799"/>
                <a:gd name="connsiteY4" fmla="*/ 50341 h 76180"/>
                <a:gd name="connsiteX5" fmla="*/ 63951 w 79799"/>
                <a:gd name="connsiteY5" fmla="*/ 76180 h 76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799" h="76180">
                  <a:moveTo>
                    <a:pt x="63951" y="76180"/>
                  </a:moveTo>
                  <a:cubicBezTo>
                    <a:pt x="49673" y="71439"/>
                    <a:pt x="42214" y="70107"/>
                    <a:pt x="35874" y="66644"/>
                  </a:cubicBezTo>
                  <a:cubicBezTo>
                    <a:pt x="13124" y="54230"/>
                    <a:pt x="-4138" y="37128"/>
                    <a:pt x="870" y="8784"/>
                  </a:cubicBezTo>
                  <a:cubicBezTo>
                    <a:pt x="1616" y="4522"/>
                    <a:pt x="15895" y="-539"/>
                    <a:pt x="23513" y="47"/>
                  </a:cubicBezTo>
                  <a:cubicBezTo>
                    <a:pt x="55000" y="2391"/>
                    <a:pt x="81426" y="25567"/>
                    <a:pt x="79721" y="50341"/>
                  </a:cubicBezTo>
                  <a:cubicBezTo>
                    <a:pt x="79029" y="59451"/>
                    <a:pt x="69225" y="67922"/>
                    <a:pt x="63951" y="761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3" name="任意多边形: 形状 312"/>
            <p:cNvSpPr/>
            <p:nvPr/>
          </p:nvSpPr>
          <p:spPr>
            <a:xfrm>
              <a:off x="10771990" y="5622537"/>
              <a:ext cx="91651" cy="87565"/>
            </a:xfrm>
            <a:custGeom>
              <a:avLst/>
              <a:gdLst>
                <a:gd name="connsiteX0" fmla="*/ 0 w 91651"/>
                <a:gd name="connsiteY0" fmla="*/ 113 h 87565"/>
                <a:gd name="connsiteX1" fmla="*/ 91638 w 91651"/>
                <a:gd name="connsiteY1" fmla="*/ 75927 h 87565"/>
                <a:gd name="connsiteX2" fmla="*/ 73257 w 91651"/>
                <a:gd name="connsiteY2" fmla="*/ 87489 h 87565"/>
                <a:gd name="connsiteX3" fmla="*/ 0 w 91651"/>
                <a:gd name="connsiteY3" fmla="*/ 113 h 8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51" h="87565">
                  <a:moveTo>
                    <a:pt x="0" y="113"/>
                  </a:moveTo>
                  <a:cubicBezTo>
                    <a:pt x="34204" y="-2657"/>
                    <a:pt x="92703" y="46039"/>
                    <a:pt x="91638" y="75927"/>
                  </a:cubicBezTo>
                  <a:cubicBezTo>
                    <a:pt x="91478" y="80243"/>
                    <a:pt x="78798" y="88448"/>
                    <a:pt x="73257" y="87489"/>
                  </a:cubicBezTo>
                  <a:cubicBezTo>
                    <a:pt x="44380" y="82267"/>
                    <a:pt x="4795" y="34531"/>
                    <a:pt x="0" y="1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4" name="任意多边形: 形状 313"/>
            <p:cNvSpPr/>
            <p:nvPr/>
          </p:nvSpPr>
          <p:spPr>
            <a:xfrm>
              <a:off x="7556142" y="6361688"/>
              <a:ext cx="78337" cy="63387"/>
            </a:xfrm>
            <a:custGeom>
              <a:avLst/>
              <a:gdLst>
                <a:gd name="connsiteX0" fmla="*/ 45724 w 78337"/>
                <a:gd name="connsiteY0" fmla="*/ 62525 h 63387"/>
                <a:gd name="connsiteX1" fmla="*/ 171 w 78337"/>
                <a:gd name="connsiteY1" fmla="*/ 28214 h 63387"/>
                <a:gd name="connsiteX2" fmla="*/ 36507 w 78337"/>
                <a:gd name="connsiteY2" fmla="*/ 243 h 63387"/>
                <a:gd name="connsiteX3" fmla="*/ 78063 w 78337"/>
                <a:gd name="connsiteY3" fmla="*/ 41213 h 63387"/>
                <a:gd name="connsiteX4" fmla="*/ 45724 w 78337"/>
                <a:gd name="connsiteY4" fmla="*/ 62525 h 6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37" h="63387">
                  <a:moveTo>
                    <a:pt x="45724" y="62525"/>
                  </a:moveTo>
                  <a:cubicBezTo>
                    <a:pt x="16208" y="66840"/>
                    <a:pt x="2302" y="54906"/>
                    <a:pt x="171" y="28214"/>
                  </a:cubicBezTo>
                  <a:cubicBezTo>
                    <a:pt x="-2066" y="30"/>
                    <a:pt x="18019" y="1788"/>
                    <a:pt x="36507" y="243"/>
                  </a:cubicBezTo>
                  <a:cubicBezTo>
                    <a:pt x="66768" y="-2315"/>
                    <a:pt x="75559" y="15587"/>
                    <a:pt x="78063" y="41213"/>
                  </a:cubicBezTo>
                  <a:cubicBezTo>
                    <a:pt x="81207" y="73127"/>
                    <a:pt x="56539" y="58848"/>
                    <a:pt x="45724" y="625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5" name="任意多边形: 形状 314"/>
            <p:cNvSpPr/>
            <p:nvPr/>
          </p:nvSpPr>
          <p:spPr>
            <a:xfrm>
              <a:off x="9534349" y="4786067"/>
              <a:ext cx="76881" cy="73701"/>
            </a:xfrm>
            <a:custGeom>
              <a:avLst/>
              <a:gdLst>
                <a:gd name="connsiteX0" fmla="*/ 76882 w 76881"/>
                <a:gd name="connsiteY0" fmla="*/ 71357 h 73701"/>
                <a:gd name="connsiteX1" fmla="*/ 109 w 76881"/>
                <a:gd name="connsiteY1" fmla="*/ 1457 h 73701"/>
                <a:gd name="connsiteX2" fmla="*/ 76882 w 76881"/>
                <a:gd name="connsiteY2" fmla="*/ 71357 h 7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81" h="73701">
                  <a:moveTo>
                    <a:pt x="76882" y="71357"/>
                  </a:moveTo>
                  <a:cubicBezTo>
                    <a:pt x="21473" y="81373"/>
                    <a:pt x="-1809" y="59529"/>
                    <a:pt x="109" y="1457"/>
                  </a:cubicBezTo>
                  <a:cubicBezTo>
                    <a:pt x="45502" y="-6269"/>
                    <a:pt x="71395" y="16694"/>
                    <a:pt x="76882" y="713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6" name="任意多边形: 形状 315"/>
            <p:cNvSpPr/>
            <p:nvPr/>
          </p:nvSpPr>
          <p:spPr>
            <a:xfrm>
              <a:off x="9914908" y="4874870"/>
              <a:ext cx="85249" cy="75211"/>
            </a:xfrm>
            <a:custGeom>
              <a:avLst/>
              <a:gdLst>
                <a:gd name="connsiteX0" fmla="*/ 85249 w 85249"/>
                <a:gd name="connsiteY0" fmla="*/ 73286 h 75211"/>
                <a:gd name="connsiteX1" fmla="*/ 5 w 85249"/>
                <a:gd name="connsiteY1" fmla="*/ 2800 h 75211"/>
                <a:gd name="connsiteX2" fmla="*/ 85249 w 85249"/>
                <a:gd name="connsiteY2" fmla="*/ 73286 h 7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249" h="75211">
                  <a:moveTo>
                    <a:pt x="85249" y="73286"/>
                  </a:moveTo>
                  <a:cubicBezTo>
                    <a:pt x="33037" y="83142"/>
                    <a:pt x="-474" y="54479"/>
                    <a:pt x="5" y="2800"/>
                  </a:cubicBezTo>
                  <a:cubicBezTo>
                    <a:pt x="40816" y="-7376"/>
                    <a:pt x="60902" y="8873"/>
                    <a:pt x="85249" y="732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7" name="任意多边形: 形状 316"/>
            <p:cNvSpPr/>
            <p:nvPr/>
          </p:nvSpPr>
          <p:spPr>
            <a:xfrm>
              <a:off x="7613267" y="6001348"/>
              <a:ext cx="81174" cy="69842"/>
            </a:xfrm>
            <a:custGeom>
              <a:avLst/>
              <a:gdLst>
                <a:gd name="connsiteX0" fmla="*/ 10283 w 81174"/>
                <a:gd name="connsiteY0" fmla="*/ 0 h 69842"/>
                <a:gd name="connsiteX1" fmla="*/ 75175 w 81174"/>
                <a:gd name="connsiteY1" fmla="*/ 18221 h 69842"/>
                <a:gd name="connsiteX2" fmla="*/ 76560 w 81174"/>
                <a:gd name="connsiteY2" fmla="*/ 60150 h 69842"/>
                <a:gd name="connsiteX3" fmla="*/ 30155 w 81174"/>
                <a:gd name="connsiteY3" fmla="*/ 66277 h 69842"/>
                <a:gd name="connsiteX4" fmla="*/ 0 w 81174"/>
                <a:gd name="connsiteY4" fmla="*/ 13426 h 69842"/>
                <a:gd name="connsiteX5" fmla="*/ 10283 w 81174"/>
                <a:gd name="connsiteY5" fmla="*/ 0 h 6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74" h="69842">
                  <a:moveTo>
                    <a:pt x="10283" y="0"/>
                  </a:moveTo>
                  <a:cubicBezTo>
                    <a:pt x="32233" y="5487"/>
                    <a:pt x="56155" y="7512"/>
                    <a:pt x="75175" y="18221"/>
                  </a:cubicBezTo>
                  <a:cubicBezTo>
                    <a:pt x="82154" y="22163"/>
                    <a:pt x="83593" y="54556"/>
                    <a:pt x="76560" y="60150"/>
                  </a:cubicBezTo>
                  <a:cubicBezTo>
                    <a:pt x="65532" y="68941"/>
                    <a:pt x="39053" y="73470"/>
                    <a:pt x="30155" y="66277"/>
                  </a:cubicBezTo>
                  <a:cubicBezTo>
                    <a:pt x="15450" y="54396"/>
                    <a:pt x="9590" y="31647"/>
                    <a:pt x="0" y="13426"/>
                  </a:cubicBezTo>
                  <a:cubicBezTo>
                    <a:pt x="3357" y="8951"/>
                    <a:pt x="6820" y="4475"/>
                    <a:pt x="1028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8" name="任意多边形: 形状 317"/>
            <p:cNvSpPr/>
            <p:nvPr/>
          </p:nvSpPr>
          <p:spPr>
            <a:xfrm>
              <a:off x="9665003" y="4815594"/>
              <a:ext cx="81110" cy="77944"/>
            </a:xfrm>
            <a:custGeom>
              <a:avLst/>
              <a:gdLst>
                <a:gd name="connsiteX0" fmla="*/ 465 w 81110"/>
                <a:gd name="connsiteY0" fmla="*/ 114 h 77944"/>
                <a:gd name="connsiteX1" fmla="*/ 78889 w 81110"/>
                <a:gd name="connsiteY1" fmla="*/ 50568 h 77944"/>
                <a:gd name="connsiteX2" fmla="*/ 55554 w 81110"/>
                <a:gd name="connsiteY2" fmla="*/ 76674 h 77944"/>
                <a:gd name="connsiteX3" fmla="*/ 465 w 81110"/>
                <a:gd name="connsiteY3" fmla="*/ 114 h 77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110" h="77944">
                  <a:moveTo>
                    <a:pt x="465" y="114"/>
                  </a:moveTo>
                  <a:cubicBezTo>
                    <a:pt x="38292" y="-1698"/>
                    <a:pt x="69566" y="18228"/>
                    <a:pt x="78889" y="50568"/>
                  </a:cubicBezTo>
                  <a:cubicBezTo>
                    <a:pt x="84803" y="71133"/>
                    <a:pt x="79529" y="81788"/>
                    <a:pt x="55554" y="76674"/>
                  </a:cubicBezTo>
                  <a:cubicBezTo>
                    <a:pt x="20444" y="69162"/>
                    <a:pt x="-3691" y="36129"/>
                    <a:pt x="465" y="1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19" name="任意多边形: 形状 318"/>
            <p:cNvSpPr/>
            <p:nvPr/>
          </p:nvSpPr>
          <p:spPr>
            <a:xfrm>
              <a:off x="9063973" y="4559176"/>
              <a:ext cx="75980" cy="78585"/>
            </a:xfrm>
            <a:custGeom>
              <a:avLst/>
              <a:gdLst>
                <a:gd name="connsiteX0" fmla="*/ 15015 w 75980"/>
                <a:gd name="connsiteY0" fmla="*/ 0 h 78585"/>
                <a:gd name="connsiteX1" fmla="*/ 75325 w 75980"/>
                <a:gd name="connsiteY1" fmla="*/ 59564 h 78585"/>
                <a:gd name="connsiteX2" fmla="*/ 56359 w 75980"/>
                <a:gd name="connsiteY2" fmla="*/ 78584 h 78585"/>
                <a:gd name="connsiteX3" fmla="*/ 310 w 75980"/>
                <a:gd name="connsiteY3" fmla="*/ 17315 h 78585"/>
                <a:gd name="connsiteX4" fmla="*/ 15015 w 75980"/>
                <a:gd name="connsiteY4" fmla="*/ 0 h 7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80" h="78585">
                  <a:moveTo>
                    <a:pt x="15015" y="0"/>
                  </a:moveTo>
                  <a:cubicBezTo>
                    <a:pt x="52256" y="4582"/>
                    <a:pt x="80707" y="35270"/>
                    <a:pt x="75325" y="59564"/>
                  </a:cubicBezTo>
                  <a:cubicBezTo>
                    <a:pt x="73621" y="67236"/>
                    <a:pt x="62965" y="78531"/>
                    <a:pt x="56359" y="78584"/>
                  </a:cubicBezTo>
                  <a:cubicBezTo>
                    <a:pt x="28015" y="78744"/>
                    <a:pt x="-3472" y="44114"/>
                    <a:pt x="310" y="17315"/>
                  </a:cubicBezTo>
                  <a:cubicBezTo>
                    <a:pt x="1376" y="9590"/>
                    <a:pt x="12085" y="3197"/>
                    <a:pt x="1501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0" name="任意多边形: 形状 319"/>
            <p:cNvSpPr/>
            <p:nvPr/>
          </p:nvSpPr>
          <p:spPr>
            <a:xfrm>
              <a:off x="10338044" y="5125547"/>
              <a:ext cx="82207" cy="82843"/>
            </a:xfrm>
            <a:custGeom>
              <a:avLst/>
              <a:gdLst>
                <a:gd name="connsiteX0" fmla="*/ 0 w 82207"/>
                <a:gd name="connsiteY0" fmla="*/ 450 h 82843"/>
                <a:gd name="connsiteX1" fmla="*/ 82207 w 82207"/>
                <a:gd name="connsiteY1" fmla="*/ 80686 h 82843"/>
                <a:gd name="connsiteX2" fmla="*/ 0 w 82207"/>
                <a:gd name="connsiteY2" fmla="*/ 450 h 8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207" h="82843">
                  <a:moveTo>
                    <a:pt x="0" y="450"/>
                  </a:moveTo>
                  <a:cubicBezTo>
                    <a:pt x="40278" y="-4079"/>
                    <a:pt x="70912" y="25810"/>
                    <a:pt x="82207" y="80686"/>
                  </a:cubicBezTo>
                  <a:cubicBezTo>
                    <a:pt x="41876" y="92780"/>
                    <a:pt x="479" y="52395"/>
                    <a:pt x="0" y="4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1" name="任意多边形: 形状 320"/>
            <p:cNvSpPr/>
            <p:nvPr/>
          </p:nvSpPr>
          <p:spPr>
            <a:xfrm>
              <a:off x="8040754" y="5129644"/>
              <a:ext cx="85097" cy="66585"/>
            </a:xfrm>
            <a:custGeom>
              <a:avLst/>
              <a:gdLst>
                <a:gd name="connsiteX0" fmla="*/ 85097 w 85097"/>
                <a:gd name="connsiteY0" fmla="*/ 61512 h 66585"/>
                <a:gd name="connsiteX1" fmla="*/ 4062 w 85097"/>
                <a:gd name="connsiteY1" fmla="*/ 44356 h 66585"/>
                <a:gd name="connsiteX2" fmla="*/ 2943 w 85097"/>
                <a:gd name="connsiteY2" fmla="*/ 6849 h 66585"/>
                <a:gd name="connsiteX3" fmla="*/ 50520 w 85097"/>
                <a:gd name="connsiteY3" fmla="*/ 3812 h 66585"/>
                <a:gd name="connsiteX4" fmla="*/ 85097 w 85097"/>
                <a:gd name="connsiteY4" fmla="*/ 61512 h 6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97" h="66585">
                  <a:moveTo>
                    <a:pt x="85097" y="61512"/>
                  </a:moveTo>
                  <a:cubicBezTo>
                    <a:pt x="45512" y="67905"/>
                    <a:pt x="18607" y="73339"/>
                    <a:pt x="4062" y="44356"/>
                  </a:cubicBezTo>
                  <a:cubicBezTo>
                    <a:pt x="-1319" y="33647"/>
                    <a:pt x="-999" y="8341"/>
                    <a:pt x="2943" y="6849"/>
                  </a:cubicBezTo>
                  <a:cubicBezTo>
                    <a:pt x="17808" y="1468"/>
                    <a:pt x="40717" y="-3807"/>
                    <a:pt x="50520" y="3812"/>
                  </a:cubicBezTo>
                  <a:cubicBezTo>
                    <a:pt x="65438" y="15480"/>
                    <a:pt x="71831" y="37910"/>
                    <a:pt x="85097" y="6151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2" name="任意多边形: 形状 321"/>
            <p:cNvSpPr/>
            <p:nvPr/>
          </p:nvSpPr>
          <p:spPr>
            <a:xfrm>
              <a:off x="9206672" y="4585399"/>
              <a:ext cx="72689" cy="73827"/>
            </a:xfrm>
            <a:custGeom>
              <a:avLst/>
              <a:gdLst>
                <a:gd name="connsiteX0" fmla="*/ 1087 w 72689"/>
                <a:gd name="connsiteY0" fmla="*/ 895 h 73827"/>
                <a:gd name="connsiteX1" fmla="*/ 71041 w 72689"/>
                <a:gd name="connsiteY1" fmla="*/ 39362 h 73827"/>
                <a:gd name="connsiteX2" fmla="*/ 67844 w 72689"/>
                <a:gd name="connsiteY2" fmla="*/ 68238 h 73827"/>
                <a:gd name="connsiteX3" fmla="*/ 40086 w 72689"/>
                <a:gd name="connsiteY3" fmla="*/ 72554 h 73827"/>
                <a:gd name="connsiteX4" fmla="*/ 1087 w 72689"/>
                <a:gd name="connsiteY4" fmla="*/ 895 h 7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89" h="73827">
                  <a:moveTo>
                    <a:pt x="1087" y="895"/>
                  </a:moveTo>
                  <a:cubicBezTo>
                    <a:pt x="33959" y="-3846"/>
                    <a:pt x="61771" y="10432"/>
                    <a:pt x="71041" y="39362"/>
                  </a:cubicBezTo>
                  <a:cubicBezTo>
                    <a:pt x="73865" y="48153"/>
                    <a:pt x="73225" y="62164"/>
                    <a:pt x="67844" y="68238"/>
                  </a:cubicBezTo>
                  <a:cubicBezTo>
                    <a:pt x="62942" y="73779"/>
                    <a:pt x="48504" y="75164"/>
                    <a:pt x="40086" y="72554"/>
                  </a:cubicBezTo>
                  <a:cubicBezTo>
                    <a:pt x="5829" y="62005"/>
                    <a:pt x="-3495" y="43411"/>
                    <a:pt x="1087" y="8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3" name="任意多边形: 形状 322"/>
            <p:cNvSpPr/>
            <p:nvPr/>
          </p:nvSpPr>
          <p:spPr>
            <a:xfrm>
              <a:off x="7683683" y="5652711"/>
              <a:ext cx="79849" cy="64081"/>
            </a:xfrm>
            <a:custGeom>
              <a:avLst/>
              <a:gdLst>
                <a:gd name="connsiteX0" fmla="*/ 55799 w 79849"/>
                <a:gd name="connsiteY0" fmla="*/ 64081 h 64081"/>
                <a:gd name="connsiteX1" fmla="*/ 17 w 79849"/>
                <a:gd name="connsiteY1" fmla="*/ 20607 h 64081"/>
                <a:gd name="connsiteX2" fmla="*/ 24152 w 79849"/>
                <a:gd name="connsiteY2" fmla="*/ 42 h 64081"/>
                <a:gd name="connsiteX3" fmla="*/ 79454 w 79849"/>
                <a:gd name="connsiteY3" fmla="*/ 40959 h 64081"/>
                <a:gd name="connsiteX4" fmla="*/ 55799 w 79849"/>
                <a:gd name="connsiteY4" fmla="*/ 64081 h 6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849" h="64081">
                  <a:moveTo>
                    <a:pt x="55799" y="64081"/>
                  </a:moveTo>
                  <a:cubicBezTo>
                    <a:pt x="14189" y="63762"/>
                    <a:pt x="763" y="49430"/>
                    <a:pt x="17" y="20607"/>
                  </a:cubicBezTo>
                  <a:cubicBezTo>
                    <a:pt x="-462" y="2173"/>
                    <a:pt x="8968" y="-384"/>
                    <a:pt x="24152" y="42"/>
                  </a:cubicBezTo>
                  <a:cubicBezTo>
                    <a:pt x="55053" y="894"/>
                    <a:pt x="83557" y="18955"/>
                    <a:pt x="79454" y="40959"/>
                  </a:cubicBezTo>
                  <a:cubicBezTo>
                    <a:pt x="77376" y="52201"/>
                    <a:pt x="59635" y="60619"/>
                    <a:pt x="55799" y="640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4" name="任意多边形: 形状 323"/>
            <p:cNvSpPr/>
            <p:nvPr/>
          </p:nvSpPr>
          <p:spPr>
            <a:xfrm>
              <a:off x="8256541" y="4803149"/>
              <a:ext cx="76972" cy="72329"/>
            </a:xfrm>
            <a:custGeom>
              <a:avLst/>
              <a:gdLst>
                <a:gd name="connsiteX0" fmla="*/ 0 w 76972"/>
                <a:gd name="connsiteY0" fmla="*/ 7870 h 72329"/>
                <a:gd name="connsiteX1" fmla="*/ 67982 w 76972"/>
                <a:gd name="connsiteY1" fmla="*/ 17514 h 72329"/>
                <a:gd name="connsiteX2" fmla="*/ 73949 w 76972"/>
                <a:gd name="connsiteY2" fmla="*/ 66209 h 72329"/>
                <a:gd name="connsiteX3" fmla="*/ 13959 w 76972"/>
                <a:gd name="connsiteY3" fmla="*/ 49480 h 72329"/>
                <a:gd name="connsiteX4" fmla="*/ 0 w 76972"/>
                <a:gd name="connsiteY4" fmla="*/ 7870 h 72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72" h="72329">
                  <a:moveTo>
                    <a:pt x="0" y="7870"/>
                  </a:moveTo>
                  <a:cubicBezTo>
                    <a:pt x="28397" y="-1720"/>
                    <a:pt x="53171" y="-6568"/>
                    <a:pt x="67982" y="17514"/>
                  </a:cubicBezTo>
                  <a:cubicBezTo>
                    <a:pt x="76080" y="30620"/>
                    <a:pt x="80183" y="53689"/>
                    <a:pt x="73949" y="66209"/>
                  </a:cubicBezTo>
                  <a:cubicBezTo>
                    <a:pt x="66757" y="80541"/>
                    <a:pt x="22643" y="67541"/>
                    <a:pt x="13959" y="49480"/>
                  </a:cubicBezTo>
                  <a:cubicBezTo>
                    <a:pt x="8151" y="37333"/>
                    <a:pt x="5221" y="23694"/>
                    <a:pt x="0" y="78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5" name="任意多边形: 形状 324"/>
            <p:cNvSpPr/>
            <p:nvPr/>
          </p:nvSpPr>
          <p:spPr>
            <a:xfrm>
              <a:off x="11699234" y="6567050"/>
              <a:ext cx="109005" cy="92636"/>
            </a:xfrm>
            <a:custGeom>
              <a:avLst/>
              <a:gdLst>
                <a:gd name="connsiteX0" fmla="*/ 0 w 109005"/>
                <a:gd name="connsiteY0" fmla="*/ 0 h 92636"/>
                <a:gd name="connsiteX1" fmla="*/ 109006 w 109005"/>
                <a:gd name="connsiteY1" fmla="*/ 92010 h 92636"/>
                <a:gd name="connsiteX2" fmla="*/ 0 w 109005"/>
                <a:gd name="connsiteY2" fmla="*/ 0 h 9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005" h="92636">
                  <a:moveTo>
                    <a:pt x="0" y="0"/>
                  </a:moveTo>
                  <a:cubicBezTo>
                    <a:pt x="55888" y="9270"/>
                    <a:pt x="83859" y="48056"/>
                    <a:pt x="109006" y="92010"/>
                  </a:cubicBezTo>
                  <a:cubicBezTo>
                    <a:pt x="66597" y="97924"/>
                    <a:pt x="23549" y="6153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6" name="任意多边形: 形状 325"/>
            <p:cNvSpPr/>
            <p:nvPr/>
          </p:nvSpPr>
          <p:spPr>
            <a:xfrm>
              <a:off x="11147761" y="5970926"/>
              <a:ext cx="89982" cy="91743"/>
            </a:xfrm>
            <a:custGeom>
              <a:avLst/>
              <a:gdLst>
                <a:gd name="connsiteX0" fmla="*/ 89983 w 89982"/>
                <a:gd name="connsiteY0" fmla="*/ 91744 h 91743"/>
                <a:gd name="connsiteX1" fmla="*/ 103 w 89982"/>
                <a:gd name="connsiteY1" fmla="*/ 0 h 91743"/>
                <a:gd name="connsiteX2" fmla="*/ 89983 w 89982"/>
                <a:gd name="connsiteY2" fmla="*/ 91744 h 9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82" h="91743">
                  <a:moveTo>
                    <a:pt x="89983" y="91744"/>
                  </a:moveTo>
                  <a:cubicBezTo>
                    <a:pt x="40967" y="83806"/>
                    <a:pt x="-2401" y="38466"/>
                    <a:pt x="103" y="0"/>
                  </a:cubicBezTo>
                  <a:cubicBezTo>
                    <a:pt x="39742" y="3037"/>
                    <a:pt x="89024" y="52052"/>
                    <a:pt x="89983" y="917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7" name="任意多边形: 形状 326"/>
            <p:cNvSpPr/>
            <p:nvPr/>
          </p:nvSpPr>
          <p:spPr>
            <a:xfrm>
              <a:off x="9471750" y="4632779"/>
              <a:ext cx="80716" cy="78504"/>
            </a:xfrm>
            <a:custGeom>
              <a:avLst/>
              <a:gdLst>
                <a:gd name="connsiteX0" fmla="*/ 80716 w 80716"/>
                <a:gd name="connsiteY0" fmla="*/ 69500 h 78504"/>
                <a:gd name="connsiteX1" fmla="*/ 59885 w 80716"/>
                <a:gd name="connsiteY1" fmla="*/ 78504 h 78504"/>
                <a:gd name="connsiteX2" fmla="*/ 1 w 80716"/>
                <a:gd name="connsiteY2" fmla="*/ 19473 h 78504"/>
                <a:gd name="connsiteX3" fmla="*/ 17103 w 80716"/>
                <a:gd name="connsiteY3" fmla="*/ 133 h 78504"/>
                <a:gd name="connsiteX4" fmla="*/ 80716 w 80716"/>
                <a:gd name="connsiteY4" fmla="*/ 69500 h 7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716" h="78504">
                  <a:moveTo>
                    <a:pt x="80716" y="69500"/>
                  </a:moveTo>
                  <a:cubicBezTo>
                    <a:pt x="75495" y="71898"/>
                    <a:pt x="67716" y="78504"/>
                    <a:pt x="59885" y="78504"/>
                  </a:cubicBezTo>
                  <a:cubicBezTo>
                    <a:pt x="36709" y="78504"/>
                    <a:pt x="-159" y="42755"/>
                    <a:pt x="1" y="19473"/>
                  </a:cubicBezTo>
                  <a:cubicBezTo>
                    <a:pt x="54" y="12707"/>
                    <a:pt x="10496" y="826"/>
                    <a:pt x="17103" y="133"/>
                  </a:cubicBezTo>
                  <a:cubicBezTo>
                    <a:pt x="42197" y="-2584"/>
                    <a:pt x="80610" y="36895"/>
                    <a:pt x="80716" y="695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8" name="任意多边形: 形状 327"/>
            <p:cNvSpPr/>
            <p:nvPr/>
          </p:nvSpPr>
          <p:spPr>
            <a:xfrm>
              <a:off x="9604763" y="4662318"/>
              <a:ext cx="77913" cy="80936"/>
            </a:xfrm>
            <a:custGeom>
              <a:avLst/>
              <a:gdLst>
                <a:gd name="connsiteX0" fmla="*/ 77913 w 77913"/>
                <a:gd name="connsiteY0" fmla="*/ 73154 h 80936"/>
                <a:gd name="connsiteX1" fmla="*/ 53299 w 77913"/>
                <a:gd name="connsiteY1" fmla="*/ 80506 h 80936"/>
                <a:gd name="connsiteX2" fmla="*/ 874 w 77913"/>
                <a:gd name="connsiteY2" fmla="*/ 21741 h 80936"/>
                <a:gd name="connsiteX3" fmla="*/ 22345 w 77913"/>
                <a:gd name="connsiteY3" fmla="*/ 750 h 80936"/>
                <a:gd name="connsiteX4" fmla="*/ 77913 w 77913"/>
                <a:gd name="connsiteY4" fmla="*/ 73154 h 80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913" h="80936">
                  <a:moveTo>
                    <a:pt x="77913" y="73154"/>
                  </a:moveTo>
                  <a:cubicBezTo>
                    <a:pt x="71413" y="75285"/>
                    <a:pt x="60864" y="82797"/>
                    <a:pt x="53299" y="80506"/>
                  </a:cubicBezTo>
                  <a:cubicBezTo>
                    <a:pt x="24849" y="71822"/>
                    <a:pt x="7374" y="50404"/>
                    <a:pt x="874" y="21741"/>
                  </a:cubicBezTo>
                  <a:cubicBezTo>
                    <a:pt x="-2589" y="6397"/>
                    <a:pt x="4177" y="-2767"/>
                    <a:pt x="22345" y="750"/>
                  </a:cubicBezTo>
                  <a:cubicBezTo>
                    <a:pt x="48504" y="5864"/>
                    <a:pt x="77594" y="38417"/>
                    <a:pt x="77913" y="731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29" name="任意多边形: 形状 328"/>
            <p:cNvSpPr/>
            <p:nvPr/>
          </p:nvSpPr>
          <p:spPr>
            <a:xfrm>
              <a:off x="7868442" y="5133261"/>
              <a:ext cx="73712" cy="65697"/>
            </a:xfrm>
            <a:custGeom>
              <a:avLst/>
              <a:gdLst>
                <a:gd name="connsiteX0" fmla="*/ 58630 w 73712"/>
                <a:gd name="connsiteY0" fmla="*/ 65673 h 65697"/>
                <a:gd name="connsiteX1" fmla="*/ 25 w 73712"/>
                <a:gd name="connsiteY1" fmla="*/ 21879 h 65697"/>
                <a:gd name="connsiteX2" fmla="*/ 27463 w 73712"/>
                <a:gd name="connsiteY2" fmla="*/ 88 h 65697"/>
                <a:gd name="connsiteX3" fmla="*/ 73655 w 73712"/>
                <a:gd name="connsiteY3" fmla="*/ 42551 h 65697"/>
                <a:gd name="connsiteX4" fmla="*/ 58630 w 73712"/>
                <a:gd name="connsiteY4" fmla="*/ 65673 h 6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12" h="65697">
                  <a:moveTo>
                    <a:pt x="58630" y="65673"/>
                  </a:moveTo>
                  <a:cubicBezTo>
                    <a:pt x="17553" y="66419"/>
                    <a:pt x="984" y="50276"/>
                    <a:pt x="25" y="21879"/>
                  </a:cubicBezTo>
                  <a:cubicBezTo>
                    <a:pt x="-668" y="1261"/>
                    <a:pt x="13238" y="728"/>
                    <a:pt x="27463" y="88"/>
                  </a:cubicBezTo>
                  <a:cubicBezTo>
                    <a:pt x="58044" y="-1244"/>
                    <a:pt x="74827" y="12449"/>
                    <a:pt x="73655" y="42551"/>
                  </a:cubicBezTo>
                  <a:cubicBezTo>
                    <a:pt x="73228" y="52407"/>
                    <a:pt x="61347" y="61731"/>
                    <a:pt x="58630" y="656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0" name="任意多边形: 形状 329"/>
            <p:cNvSpPr/>
            <p:nvPr/>
          </p:nvSpPr>
          <p:spPr>
            <a:xfrm>
              <a:off x="8921681" y="4543253"/>
              <a:ext cx="74953" cy="70322"/>
            </a:xfrm>
            <a:custGeom>
              <a:avLst/>
              <a:gdLst>
                <a:gd name="connsiteX0" fmla="*/ 74619 w 74953"/>
                <a:gd name="connsiteY0" fmla="*/ 69520 h 70322"/>
                <a:gd name="connsiteX1" fmla="*/ 1896 w 74953"/>
                <a:gd name="connsiteY1" fmla="*/ 36115 h 70322"/>
                <a:gd name="connsiteX2" fmla="*/ 4560 w 74953"/>
                <a:gd name="connsiteY2" fmla="*/ 3775 h 70322"/>
                <a:gd name="connsiteX3" fmla="*/ 33809 w 74953"/>
                <a:gd name="connsiteY3" fmla="*/ 1964 h 70322"/>
                <a:gd name="connsiteX4" fmla="*/ 74619 w 74953"/>
                <a:gd name="connsiteY4" fmla="*/ 69520 h 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53" h="70322">
                  <a:moveTo>
                    <a:pt x="74619" y="69520"/>
                  </a:moveTo>
                  <a:cubicBezTo>
                    <a:pt x="35300" y="73569"/>
                    <a:pt x="9514" y="62274"/>
                    <a:pt x="1896" y="36115"/>
                  </a:cubicBezTo>
                  <a:cubicBezTo>
                    <a:pt x="-1035" y="26046"/>
                    <a:pt x="-875" y="11554"/>
                    <a:pt x="4560" y="3775"/>
                  </a:cubicBezTo>
                  <a:cubicBezTo>
                    <a:pt x="8129" y="-1339"/>
                    <a:pt x="24379" y="-540"/>
                    <a:pt x="33809" y="1964"/>
                  </a:cubicBezTo>
                  <a:cubicBezTo>
                    <a:pt x="62259" y="9583"/>
                    <a:pt x="77443" y="35422"/>
                    <a:pt x="74619" y="695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1" name="任意多边形: 形状 330"/>
            <p:cNvSpPr/>
            <p:nvPr/>
          </p:nvSpPr>
          <p:spPr>
            <a:xfrm>
              <a:off x="9341390" y="4609599"/>
              <a:ext cx="76399" cy="74733"/>
            </a:xfrm>
            <a:custGeom>
              <a:avLst/>
              <a:gdLst>
                <a:gd name="connsiteX0" fmla="*/ 97 w 76399"/>
                <a:gd name="connsiteY0" fmla="*/ 564 h 74733"/>
                <a:gd name="connsiteX1" fmla="*/ 74259 w 76399"/>
                <a:gd name="connsiteY1" fmla="*/ 43932 h 74733"/>
                <a:gd name="connsiteX2" fmla="*/ 72981 w 76399"/>
                <a:gd name="connsiteY2" fmla="*/ 70518 h 74733"/>
                <a:gd name="connsiteX3" fmla="*/ 46608 w 76399"/>
                <a:gd name="connsiteY3" fmla="*/ 73341 h 74733"/>
                <a:gd name="connsiteX4" fmla="*/ 97 w 76399"/>
                <a:gd name="connsiteY4" fmla="*/ 564 h 7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99" h="74733">
                  <a:moveTo>
                    <a:pt x="97" y="564"/>
                  </a:moveTo>
                  <a:cubicBezTo>
                    <a:pt x="36166" y="-3325"/>
                    <a:pt x="64456" y="13084"/>
                    <a:pt x="74259" y="43932"/>
                  </a:cubicBezTo>
                  <a:cubicBezTo>
                    <a:pt x="76923" y="52244"/>
                    <a:pt x="77722" y="65456"/>
                    <a:pt x="72981" y="70518"/>
                  </a:cubicBezTo>
                  <a:cubicBezTo>
                    <a:pt x="68346" y="75526"/>
                    <a:pt x="54973" y="75526"/>
                    <a:pt x="46608" y="73341"/>
                  </a:cubicBezTo>
                  <a:cubicBezTo>
                    <a:pt x="16826" y="65510"/>
                    <a:pt x="-1502" y="36473"/>
                    <a:pt x="97" y="5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2" name="任意多边形: 形状 331"/>
            <p:cNvSpPr/>
            <p:nvPr/>
          </p:nvSpPr>
          <p:spPr>
            <a:xfrm>
              <a:off x="10702996" y="5486585"/>
              <a:ext cx="85030" cy="81484"/>
            </a:xfrm>
            <a:custGeom>
              <a:avLst/>
              <a:gdLst>
                <a:gd name="connsiteX0" fmla="*/ 0 w 85030"/>
                <a:gd name="connsiteY0" fmla="*/ 207 h 81484"/>
                <a:gd name="connsiteX1" fmla="*/ 85031 w 85030"/>
                <a:gd name="connsiteY1" fmla="*/ 78472 h 81484"/>
                <a:gd name="connsiteX2" fmla="*/ 0 w 85030"/>
                <a:gd name="connsiteY2" fmla="*/ 207 h 8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30" h="81484">
                  <a:moveTo>
                    <a:pt x="0" y="207"/>
                  </a:moveTo>
                  <a:cubicBezTo>
                    <a:pt x="40651" y="-2350"/>
                    <a:pt x="63294" y="18481"/>
                    <a:pt x="85031" y="78472"/>
                  </a:cubicBezTo>
                  <a:cubicBezTo>
                    <a:pt x="40012" y="93496"/>
                    <a:pt x="5914" y="49968"/>
                    <a:pt x="0" y="2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3" name="任意多边形: 形状 332"/>
            <p:cNvSpPr/>
            <p:nvPr/>
          </p:nvSpPr>
          <p:spPr>
            <a:xfrm>
              <a:off x="10448435" y="5170324"/>
              <a:ext cx="86290" cy="78168"/>
            </a:xfrm>
            <a:custGeom>
              <a:avLst/>
              <a:gdLst>
                <a:gd name="connsiteX0" fmla="*/ 0 w 86290"/>
                <a:gd name="connsiteY0" fmla="*/ 0 h 78168"/>
                <a:gd name="connsiteX1" fmla="*/ 84285 w 86290"/>
                <a:gd name="connsiteY1" fmla="*/ 51999 h 78168"/>
                <a:gd name="connsiteX2" fmla="*/ 83539 w 86290"/>
                <a:gd name="connsiteY2" fmla="*/ 75121 h 78168"/>
                <a:gd name="connsiteX3" fmla="*/ 61003 w 86290"/>
                <a:gd name="connsiteY3" fmla="*/ 76400 h 78168"/>
                <a:gd name="connsiteX4" fmla="*/ 0 w 86290"/>
                <a:gd name="connsiteY4" fmla="*/ 0 h 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90" h="78168">
                  <a:moveTo>
                    <a:pt x="0" y="0"/>
                  </a:moveTo>
                  <a:cubicBezTo>
                    <a:pt x="42302" y="906"/>
                    <a:pt x="74322" y="21204"/>
                    <a:pt x="84285" y="51999"/>
                  </a:cubicBezTo>
                  <a:cubicBezTo>
                    <a:pt x="86629" y="59245"/>
                    <a:pt x="87535" y="70540"/>
                    <a:pt x="83539" y="75121"/>
                  </a:cubicBezTo>
                  <a:cubicBezTo>
                    <a:pt x="80023" y="79170"/>
                    <a:pt x="67982" y="78744"/>
                    <a:pt x="61003" y="76400"/>
                  </a:cubicBezTo>
                  <a:cubicBezTo>
                    <a:pt x="25254" y="64679"/>
                    <a:pt x="15397" y="3186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4" name="任意多边形: 形状 333"/>
            <p:cNvSpPr/>
            <p:nvPr/>
          </p:nvSpPr>
          <p:spPr>
            <a:xfrm>
              <a:off x="8772668" y="4524971"/>
              <a:ext cx="76608" cy="72138"/>
            </a:xfrm>
            <a:custGeom>
              <a:avLst/>
              <a:gdLst>
                <a:gd name="connsiteX0" fmla="*/ 61136 w 76608"/>
                <a:gd name="connsiteY0" fmla="*/ 72139 h 72138"/>
                <a:gd name="connsiteX1" fmla="*/ 613 w 76608"/>
                <a:gd name="connsiteY1" fmla="*/ 12894 h 72138"/>
                <a:gd name="connsiteX2" fmla="*/ 12493 w 76608"/>
                <a:gd name="connsiteY2" fmla="*/ 1066 h 72138"/>
                <a:gd name="connsiteX3" fmla="*/ 76586 w 76608"/>
                <a:gd name="connsiteY3" fmla="*/ 50029 h 72138"/>
                <a:gd name="connsiteX4" fmla="*/ 61136 w 76608"/>
                <a:gd name="connsiteY4" fmla="*/ 72139 h 7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08" h="72138">
                  <a:moveTo>
                    <a:pt x="61136" y="72139"/>
                  </a:moveTo>
                  <a:cubicBezTo>
                    <a:pt x="24854" y="71819"/>
                    <a:pt x="-4662" y="37881"/>
                    <a:pt x="613" y="12894"/>
                  </a:cubicBezTo>
                  <a:cubicBezTo>
                    <a:pt x="1625" y="8206"/>
                    <a:pt x="7699" y="2345"/>
                    <a:pt x="12493" y="1066"/>
                  </a:cubicBezTo>
                  <a:cubicBezTo>
                    <a:pt x="39345" y="-5860"/>
                    <a:pt x="77652" y="22164"/>
                    <a:pt x="76586" y="50029"/>
                  </a:cubicBezTo>
                  <a:cubicBezTo>
                    <a:pt x="76267" y="59192"/>
                    <a:pt x="64226" y="67983"/>
                    <a:pt x="61136" y="7213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5" name="任意多边形: 形状 334"/>
            <p:cNvSpPr/>
            <p:nvPr/>
          </p:nvSpPr>
          <p:spPr>
            <a:xfrm>
              <a:off x="11334815" y="6142800"/>
              <a:ext cx="95846" cy="87287"/>
            </a:xfrm>
            <a:custGeom>
              <a:avLst/>
              <a:gdLst>
                <a:gd name="connsiteX0" fmla="*/ 0 w 95846"/>
                <a:gd name="connsiteY0" fmla="*/ 0 h 87287"/>
                <a:gd name="connsiteX1" fmla="*/ 95846 w 95846"/>
                <a:gd name="connsiteY1" fmla="*/ 87269 h 87287"/>
                <a:gd name="connsiteX2" fmla="*/ 0 w 95846"/>
                <a:gd name="connsiteY2" fmla="*/ 0 h 8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846" h="87287">
                  <a:moveTo>
                    <a:pt x="0" y="0"/>
                  </a:moveTo>
                  <a:cubicBezTo>
                    <a:pt x="55409" y="6127"/>
                    <a:pt x="73789" y="46725"/>
                    <a:pt x="95846" y="87269"/>
                  </a:cubicBezTo>
                  <a:cubicBezTo>
                    <a:pt x="44913" y="88281"/>
                    <a:pt x="1066" y="4858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6" name="任意多边形: 形状 335"/>
            <p:cNvSpPr/>
            <p:nvPr/>
          </p:nvSpPr>
          <p:spPr>
            <a:xfrm>
              <a:off x="8525023" y="4655530"/>
              <a:ext cx="76544" cy="70240"/>
            </a:xfrm>
            <a:custGeom>
              <a:avLst/>
              <a:gdLst>
                <a:gd name="connsiteX0" fmla="*/ 76545 w 76544"/>
                <a:gd name="connsiteY0" fmla="*/ 64544 h 70240"/>
                <a:gd name="connsiteX1" fmla="*/ 2222 w 76544"/>
                <a:gd name="connsiteY1" fmla="*/ 29008 h 70240"/>
                <a:gd name="connsiteX2" fmla="*/ 28381 w 76544"/>
                <a:gd name="connsiteY2" fmla="*/ 504 h 70240"/>
                <a:gd name="connsiteX3" fmla="*/ 76545 w 76544"/>
                <a:gd name="connsiteY3" fmla="*/ 64544 h 7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544" h="70240">
                  <a:moveTo>
                    <a:pt x="76545" y="64544"/>
                  </a:moveTo>
                  <a:cubicBezTo>
                    <a:pt x="27476" y="77224"/>
                    <a:pt x="14370" y="70138"/>
                    <a:pt x="2222" y="29008"/>
                  </a:cubicBezTo>
                  <a:cubicBezTo>
                    <a:pt x="-5610" y="2422"/>
                    <a:pt x="8242" y="-1680"/>
                    <a:pt x="28381" y="504"/>
                  </a:cubicBezTo>
                  <a:cubicBezTo>
                    <a:pt x="58057" y="3701"/>
                    <a:pt x="74733" y="26717"/>
                    <a:pt x="76545" y="645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7" name="任意多边形: 形状 336"/>
            <p:cNvSpPr/>
            <p:nvPr/>
          </p:nvSpPr>
          <p:spPr>
            <a:xfrm>
              <a:off x="10879291" y="5661062"/>
              <a:ext cx="90198" cy="85254"/>
            </a:xfrm>
            <a:custGeom>
              <a:avLst/>
              <a:gdLst>
                <a:gd name="connsiteX0" fmla="*/ 90199 w 90198"/>
                <a:gd name="connsiteY0" fmla="*/ 84820 h 85254"/>
                <a:gd name="connsiteX1" fmla="*/ 0 w 90198"/>
                <a:gd name="connsiteY1" fmla="*/ 2 h 85254"/>
                <a:gd name="connsiteX2" fmla="*/ 90199 w 90198"/>
                <a:gd name="connsiteY2" fmla="*/ 84820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198" h="85254">
                  <a:moveTo>
                    <a:pt x="90199" y="84820"/>
                  </a:moveTo>
                  <a:cubicBezTo>
                    <a:pt x="47204" y="88869"/>
                    <a:pt x="21737" y="64894"/>
                    <a:pt x="0" y="2"/>
                  </a:cubicBezTo>
                  <a:cubicBezTo>
                    <a:pt x="44061" y="-318"/>
                    <a:pt x="83166" y="36497"/>
                    <a:pt x="90199" y="848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8" name="任意多边形: 形状 337"/>
            <p:cNvSpPr/>
            <p:nvPr/>
          </p:nvSpPr>
          <p:spPr>
            <a:xfrm>
              <a:off x="8626783" y="4512284"/>
              <a:ext cx="69954" cy="70175"/>
            </a:xfrm>
            <a:custGeom>
              <a:avLst/>
              <a:gdLst>
                <a:gd name="connsiteX0" fmla="*/ 57791 w 69954"/>
                <a:gd name="connsiteY0" fmla="*/ 70174 h 70175"/>
                <a:gd name="connsiteX1" fmla="*/ 38 w 69954"/>
                <a:gd name="connsiteY1" fmla="*/ 21159 h 70175"/>
                <a:gd name="connsiteX2" fmla="*/ 27582 w 69954"/>
                <a:gd name="connsiteY2" fmla="*/ 8 h 70175"/>
                <a:gd name="connsiteX3" fmla="*/ 69885 w 69954"/>
                <a:gd name="connsiteY3" fmla="*/ 47798 h 70175"/>
                <a:gd name="connsiteX4" fmla="*/ 57791 w 69954"/>
                <a:gd name="connsiteY4" fmla="*/ 70174 h 7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54" h="70175">
                  <a:moveTo>
                    <a:pt x="57791" y="70174"/>
                  </a:moveTo>
                  <a:cubicBezTo>
                    <a:pt x="21828" y="70334"/>
                    <a:pt x="1210" y="49236"/>
                    <a:pt x="38" y="21159"/>
                  </a:cubicBezTo>
                  <a:cubicBezTo>
                    <a:pt x="-815" y="647"/>
                    <a:pt x="12878" y="-99"/>
                    <a:pt x="27582" y="8"/>
                  </a:cubicBezTo>
                  <a:cubicBezTo>
                    <a:pt x="54754" y="221"/>
                    <a:pt x="71163" y="17216"/>
                    <a:pt x="69885" y="47798"/>
                  </a:cubicBezTo>
                  <a:cubicBezTo>
                    <a:pt x="69458" y="56748"/>
                    <a:pt x="60508" y="65379"/>
                    <a:pt x="57791" y="701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39" name="任意多边形: 形状 338"/>
            <p:cNvSpPr/>
            <p:nvPr/>
          </p:nvSpPr>
          <p:spPr>
            <a:xfrm>
              <a:off x="7300650" y="6214936"/>
              <a:ext cx="69760" cy="67304"/>
            </a:xfrm>
            <a:custGeom>
              <a:avLst/>
              <a:gdLst>
                <a:gd name="connsiteX0" fmla="*/ 22734 w 69760"/>
                <a:gd name="connsiteY0" fmla="*/ 2 h 67304"/>
                <a:gd name="connsiteX1" fmla="*/ 69618 w 69760"/>
                <a:gd name="connsiteY1" fmla="*/ 39428 h 67304"/>
                <a:gd name="connsiteX2" fmla="*/ 38824 w 69760"/>
                <a:gd name="connsiteY2" fmla="*/ 67025 h 67304"/>
                <a:gd name="connsiteX3" fmla="*/ 91 w 69760"/>
                <a:gd name="connsiteY3" fmla="*/ 27813 h 67304"/>
                <a:gd name="connsiteX4" fmla="*/ 22734 w 69760"/>
                <a:gd name="connsiteY4" fmla="*/ 2 h 67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60" h="67304">
                  <a:moveTo>
                    <a:pt x="22734" y="2"/>
                  </a:moveTo>
                  <a:cubicBezTo>
                    <a:pt x="60295" y="-211"/>
                    <a:pt x="67807" y="16785"/>
                    <a:pt x="69618" y="39428"/>
                  </a:cubicBezTo>
                  <a:cubicBezTo>
                    <a:pt x="71430" y="62337"/>
                    <a:pt x="55713" y="65374"/>
                    <a:pt x="38824" y="67025"/>
                  </a:cubicBezTo>
                  <a:cubicBezTo>
                    <a:pt x="9947" y="69902"/>
                    <a:pt x="-1134" y="50136"/>
                    <a:pt x="91" y="27813"/>
                  </a:cubicBezTo>
                  <a:cubicBezTo>
                    <a:pt x="730" y="16305"/>
                    <a:pt x="17779" y="5703"/>
                    <a:pt x="22734" y="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0" name="任意多边形: 形状 339"/>
            <p:cNvSpPr/>
            <p:nvPr/>
          </p:nvSpPr>
          <p:spPr>
            <a:xfrm>
              <a:off x="7362118" y="6388164"/>
              <a:ext cx="76404" cy="61514"/>
            </a:xfrm>
            <a:custGeom>
              <a:avLst/>
              <a:gdLst>
                <a:gd name="connsiteX0" fmla="*/ 33404 w 76404"/>
                <a:gd name="connsiteY0" fmla="*/ 61515 h 61514"/>
                <a:gd name="connsiteX1" fmla="*/ 52 w 76404"/>
                <a:gd name="connsiteY1" fmla="*/ 24487 h 61514"/>
                <a:gd name="connsiteX2" fmla="*/ 35588 w 76404"/>
                <a:gd name="connsiteY2" fmla="*/ 32 h 61514"/>
                <a:gd name="connsiteX3" fmla="*/ 76239 w 76404"/>
                <a:gd name="connsiteY3" fmla="*/ 42388 h 61514"/>
                <a:gd name="connsiteX4" fmla="*/ 33404 w 76404"/>
                <a:gd name="connsiteY4" fmla="*/ 61515 h 6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04" h="61514">
                  <a:moveTo>
                    <a:pt x="33404" y="61515"/>
                  </a:moveTo>
                  <a:cubicBezTo>
                    <a:pt x="7937" y="59757"/>
                    <a:pt x="1011" y="44466"/>
                    <a:pt x="52" y="24487"/>
                  </a:cubicBezTo>
                  <a:cubicBezTo>
                    <a:pt x="-1173" y="-2205"/>
                    <a:pt x="19498" y="618"/>
                    <a:pt x="35588" y="32"/>
                  </a:cubicBezTo>
                  <a:cubicBezTo>
                    <a:pt x="60629" y="-873"/>
                    <a:pt x="78317" y="17348"/>
                    <a:pt x="76239" y="42388"/>
                  </a:cubicBezTo>
                  <a:cubicBezTo>
                    <a:pt x="73469" y="76113"/>
                    <a:pt x="42195" y="45052"/>
                    <a:pt x="33404" y="615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1" name="任意多边形: 形状 340"/>
            <p:cNvSpPr/>
            <p:nvPr/>
          </p:nvSpPr>
          <p:spPr>
            <a:xfrm>
              <a:off x="10040489" y="4913557"/>
              <a:ext cx="76537" cy="74328"/>
            </a:xfrm>
            <a:custGeom>
              <a:avLst/>
              <a:gdLst>
                <a:gd name="connsiteX0" fmla="*/ 0 w 76537"/>
                <a:gd name="connsiteY0" fmla="*/ 22 h 74328"/>
                <a:gd name="connsiteX1" fmla="*/ 76400 w 76537"/>
                <a:gd name="connsiteY1" fmla="*/ 72799 h 74328"/>
                <a:gd name="connsiteX2" fmla="*/ 0 w 76537"/>
                <a:gd name="connsiteY2" fmla="*/ 22 h 7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537" h="74328">
                  <a:moveTo>
                    <a:pt x="0" y="22"/>
                  </a:moveTo>
                  <a:cubicBezTo>
                    <a:pt x="50933" y="-884"/>
                    <a:pt x="78744" y="26607"/>
                    <a:pt x="76400" y="72799"/>
                  </a:cubicBezTo>
                  <a:cubicBezTo>
                    <a:pt x="32979" y="80258"/>
                    <a:pt x="12414" y="61131"/>
                    <a:pt x="0" y="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2" name="任意多边形: 形状 341"/>
            <p:cNvSpPr/>
            <p:nvPr/>
          </p:nvSpPr>
          <p:spPr>
            <a:xfrm>
              <a:off x="7431737" y="6020155"/>
              <a:ext cx="75056" cy="66498"/>
            </a:xfrm>
            <a:custGeom>
              <a:avLst/>
              <a:gdLst>
                <a:gd name="connsiteX0" fmla="*/ 30328 w 75056"/>
                <a:gd name="connsiteY0" fmla="*/ 6979 h 66498"/>
                <a:gd name="connsiteX1" fmla="*/ 74975 w 75056"/>
                <a:gd name="connsiteY1" fmla="*/ 42995 h 66498"/>
                <a:gd name="connsiteX2" fmla="*/ 35496 w 75056"/>
                <a:gd name="connsiteY2" fmla="*/ 66118 h 66498"/>
                <a:gd name="connsiteX3" fmla="*/ 120 w 75056"/>
                <a:gd name="connsiteY3" fmla="*/ 24668 h 66498"/>
                <a:gd name="connsiteX4" fmla="*/ 24574 w 75056"/>
                <a:gd name="connsiteY4" fmla="*/ 0 h 66498"/>
                <a:gd name="connsiteX5" fmla="*/ 30328 w 75056"/>
                <a:gd name="connsiteY5" fmla="*/ 6979 h 66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056" h="66498">
                  <a:moveTo>
                    <a:pt x="30328" y="6979"/>
                  </a:moveTo>
                  <a:cubicBezTo>
                    <a:pt x="59205" y="1971"/>
                    <a:pt x="73430" y="15877"/>
                    <a:pt x="74975" y="42995"/>
                  </a:cubicBezTo>
                  <a:cubicBezTo>
                    <a:pt x="76733" y="73949"/>
                    <a:pt x="49828" y="64306"/>
                    <a:pt x="35496" y="66118"/>
                  </a:cubicBezTo>
                  <a:cubicBezTo>
                    <a:pt x="6833" y="69741"/>
                    <a:pt x="-1106" y="46884"/>
                    <a:pt x="120" y="24668"/>
                  </a:cubicBezTo>
                  <a:cubicBezTo>
                    <a:pt x="599" y="16037"/>
                    <a:pt x="15996" y="8205"/>
                    <a:pt x="24574" y="0"/>
                  </a:cubicBezTo>
                  <a:cubicBezTo>
                    <a:pt x="26492" y="2344"/>
                    <a:pt x="28410" y="4635"/>
                    <a:pt x="30328" y="69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3" name="任意多边形: 形状 342"/>
            <p:cNvSpPr/>
            <p:nvPr/>
          </p:nvSpPr>
          <p:spPr>
            <a:xfrm>
              <a:off x="7499406" y="5666274"/>
              <a:ext cx="76648" cy="61593"/>
            </a:xfrm>
            <a:custGeom>
              <a:avLst/>
              <a:gdLst>
                <a:gd name="connsiteX0" fmla="*/ 42256 w 76648"/>
                <a:gd name="connsiteY0" fmla="*/ 60374 h 61593"/>
                <a:gd name="connsiteX1" fmla="*/ 593 w 76648"/>
                <a:gd name="connsiteY1" fmla="*/ 25317 h 61593"/>
                <a:gd name="connsiteX2" fmla="*/ 27605 w 76648"/>
                <a:gd name="connsiteY2" fmla="*/ 64 h 61593"/>
                <a:gd name="connsiteX3" fmla="*/ 76354 w 76648"/>
                <a:gd name="connsiteY3" fmla="*/ 37731 h 61593"/>
                <a:gd name="connsiteX4" fmla="*/ 42256 w 76648"/>
                <a:gd name="connsiteY4" fmla="*/ 60374 h 6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48" h="61593">
                  <a:moveTo>
                    <a:pt x="42256" y="60374"/>
                  </a:moveTo>
                  <a:cubicBezTo>
                    <a:pt x="13486" y="66554"/>
                    <a:pt x="4589" y="48387"/>
                    <a:pt x="593" y="25317"/>
                  </a:cubicBezTo>
                  <a:cubicBezTo>
                    <a:pt x="-3083" y="3900"/>
                    <a:pt x="10875" y="650"/>
                    <a:pt x="27605" y="64"/>
                  </a:cubicBezTo>
                  <a:cubicBezTo>
                    <a:pt x="58346" y="-1002"/>
                    <a:pt x="73636" y="11305"/>
                    <a:pt x="76354" y="37731"/>
                  </a:cubicBezTo>
                  <a:cubicBezTo>
                    <a:pt x="79497" y="68099"/>
                    <a:pt x="56801" y="57604"/>
                    <a:pt x="42256" y="603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4" name="任意多边形: 形状 343"/>
            <p:cNvSpPr/>
            <p:nvPr/>
          </p:nvSpPr>
          <p:spPr>
            <a:xfrm>
              <a:off x="11253983" y="6011684"/>
              <a:ext cx="91115" cy="90571"/>
            </a:xfrm>
            <a:custGeom>
              <a:avLst/>
              <a:gdLst>
                <a:gd name="connsiteX0" fmla="*/ 91115 w 91115"/>
                <a:gd name="connsiteY0" fmla="*/ 90572 h 90571"/>
                <a:gd name="connsiteX1" fmla="*/ 117 w 91115"/>
                <a:gd name="connsiteY1" fmla="*/ 0 h 90571"/>
                <a:gd name="connsiteX2" fmla="*/ 91115 w 91115"/>
                <a:gd name="connsiteY2" fmla="*/ 90572 h 9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115" h="90571">
                  <a:moveTo>
                    <a:pt x="91115" y="90572"/>
                  </a:moveTo>
                  <a:cubicBezTo>
                    <a:pt x="42526" y="87002"/>
                    <a:pt x="-2600" y="40491"/>
                    <a:pt x="117" y="0"/>
                  </a:cubicBezTo>
                  <a:cubicBezTo>
                    <a:pt x="45030" y="10016"/>
                    <a:pt x="72148" y="36602"/>
                    <a:pt x="91115" y="905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5" name="任意多边形: 形状 344"/>
            <p:cNvSpPr/>
            <p:nvPr/>
          </p:nvSpPr>
          <p:spPr>
            <a:xfrm>
              <a:off x="8371093" y="4652998"/>
              <a:ext cx="71517" cy="67315"/>
            </a:xfrm>
            <a:custGeom>
              <a:avLst/>
              <a:gdLst>
                <a:gd name="connsiteX0" fmla="*/ 15606 w 71517"/>
                <a:gd name="connsiteY0" fmla="*/ 0 h 67315"/>
                <a:gd name="connsiteX1" fmla="*/ 71068 w 71517"/>
                <a:gd name="connsiteY1" fmla="*/ 47683 h 67315"/>
                <a:gd name="connsiteX2" fmla="*/ 49650 w 71517"/>
                <a:gd name="connsiteY2" fmla="*/ 67183 h 67315"/>
                <a:gd name="connsiteX3" fmla="*/ 102 w 71517"/>
                <a:gd name="connsiteY3" fmla="*/ 20299 h 67315"/>
                <a:gd name="connsiteX4" fmla="*/ 15606 w 71517"/>
                <a:gd name="connsiteY4" fmla="*/ 0 h 6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517" h="67315">
                  <a:moveTo>
                    <a:pt x="15606" y="0"/>
                  </a:moveTo>
                  <a:cubicBezTo>
                    <a:pt x="57056" y="160"/>
                    <a:pt x="74637" y="17209"/>
                    <a:pt x="71068" y="47683"/>
                  </a:cubicBezTo>
                  <a:cubicBezTo>
                    <a:pt x="70162" y="55249"/>
                    <a:pt x="57535" y="66544"/>
                    <a:pt x="49650" y="67183"/>
                  </a:cubicBezTo>
                  <a:cubicBezTo>
                    <a:pt x="22265" y="69261"/>
                    <a:pt x="-1763" y="46671"/>
                    <a:pt x="102" y="20299"/>
                  </a:cubicBezTo>
                  <a:cubicBezTo>
                    <a:pt x="741" y="11401"/>
                    <a:pt x="12942" y="3303"/>
                    <a:pt x="1560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6" name="任意多边形: 形状 345"/>
            <p:cNvSpPr/>
            <p:nvPr/>
          </p:nvSpPr>
          <p:spPr>
            <a:xfrm>
              <a:off x="7558726" y="5831019"/>
              <a:ext cx="75927" cy="68297"/>
            </a:xfrm>
            <a:custGeom>
              <a:avLst/>
              <a:gdLst>
                <a:gd name="connsiteX0" fmla="*/ 26837 w 75927"/>
                <a:gd name="connsiteY0" fmla="*/ 0 h 68297"/>
                <a:gd name="connsiteX1" fmla="*/ 75746 w 75927"/>
                <a:gd name="connsiteY1" fmla="*/ 44061 h 68297"/>
                <a:gd name="connsiteX2" fmla="*/ 38079 w 75927"/>
                <a:gd name="connsiteY2" fmla="*/ 67876 h 68297"/>
                <a:gd name="connsiteX3" fmla="*/ 145 w 75927"/>
                <a:gd name="connsiteY3" fmla="*/ 27758 h 68297"/>
                <a:gd name="connsiteX4" fmla="*/ 26837 w 75927"/>
                <a:gd name="connsiteY4" fmla="*/ 0 h 6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27" h="68297">
                  <a:moveTo>
                    <a:pt x="26837" y="0"/>
                  </a:moveTo>
                  <a:cubicBezTo>
                    <a:pt x="62107" y="2131"/>
                    <a:pt x="73562" y="17156"/>
                    <a:pt x="75746" y="44061"/>
                  </a:cubicBezTo>
                  <a:cubicBezTo>
                    <a:pt x="78356" y="76187"/>
                    <a:pt x="52197" y="66650"/>
                    <a:pt x="38079" y="67876"/>
                  </a:cubicBezTo>
                  <a:cubicBezTo>
                    <a:pt x="11813" y="70273"/>
                    <a:pt x="-1560" y="51093"/>
                    <a:pt x="145" y="27758"/>
                  </a:cubicBezTo>
                  <a:cubicBezTo>
                    <a:pt x="838" y="17955"/>
                    <a:pt x="17460" y="9270"/>
                    <a:pt x="2683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7" name="任意多边形: 形状 346"/>
            <p:cNvSpPr/>
            <p:nvPr/>
          </p:nvSpPr>
          <p:spPr>
            <a:xfrm>
              <a:off x="9283994" y="4456254"/>
              <a:ext cx="78483" cy="74047"/>
            </a:xfrm>
            <a:custGeom>
              <a:avLst/>
              <a:gdLst>
                <a:gd name="connsiteX0" fmla="*/ 78483 w 78483"/>
                <a:gd name="connsiteY0" fmla="*/ 64189 h 74047"/>
                <a:gd name="connsiteX1" fmla="*/ 53496 w 78483"/>
                <a:gd name="connsiteY1" fmla="*/ 74046 h 74047"/>
                <a:gd name="connsiteX2" fmla="*/ 31120 w 78483"/>
                <a:gd name="connsiteY2" fmla="*/ 63390 h 74047"/>
                <a:gd name="connsiteX3" fmla="*/ 6 w 78483"/>
                <a:gd name="connsiteY3" fmla="*/ 10112 h 74047"/>
                <a:gd name="connsiteX4" fmla="*/ 15776 w 78483"/>
                <a:gd name="connsiteY4" fmla="*/ 150 h 74047"/>
                <a:gd name="connsiteX5" fmla="*/ 71451 w 78483"/>
                <a:gd name="connsiteY5" fmla="*/ 38403 h 74047"/>
                <a:gd name="connsiteX6" fmla="*/ 78483 w 78483"/>
                <a:gd name="connsiteY6" fmla="*/ 64189 h 7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483" h="74047">
                  <a:moveTo>
                    <a:pt x="78483" y="64189"/>
                  </a:moveTo>
                  <a:cubicBezTo>
                    <a:pt x="70385" y="67652"/>
                    <a:pt x="61967" y="73886"/>
                    <a:pt x="53496" y="74046"/>
                  </a:cubicBezTo>
                  <a:cubicBezTo>
                    <a:pt x="45931" y="74152"/>
                    <a:pt x="35489" y="69464"/>
                    <a:pt x="31120" y="63390"/>
                  </a:cubicBezTo>
                  <a:cubicBezTo>
                    <a:pt x="19132" y="46714"/>
                    <a:pt x="9542" y="28333"/>
                    <a:pt x="6" y="10112"/>
                  </a:cubicBezTo>
                  <a:cubicBezTo>
                    <a:pt x="-314" y="9526"/>
                    <a:pt x="13218" y="-1396"/>
                    <a:pt x="15776" y="150"/>
                  </a:cubicBezTo>
                  <a:cubicBezTo>
                    <a:pt x="35062" y="11658"/>
                    <a:pt x="53709" y="24497"/>
                    <a:pt x="71451" y="38403"/>
                  </a:cubicBezTo>
                  <a:cubicBezTo>
                    <a:pt x="75340" y="41440"/>
                    <a:pt x="74914" y="50177"/>
                    <a:pt x="78483" y="641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8" name="任意多边形: 形状 347"/>
            <p:cNvSpPr/>
            <p:nvPr/>
          </p:nvSpPr>
          <p:spPr>
            <a:xfrm>
              <a:off x="7626529" y="5484897"/>
              <a:ext cx="73695" cy="63537"/>
            </a:xfrm>
            <a:custGeom>
              <a:avLst/>
              <a:gdLst>
                <a:gd name="connsiteX0" fmla="*/ 54880 w 73695"/>
                <a:gd name="connsiteY0" fmla="*/ 63538 h 63537"/>
                <a:gd name="connsiteX1" fmla="*/ 4 w 73695"/>
                <a:gd name="connsiteY1" fmla="*/ 23420 h 63537"/>
                <a:gd name="connsiteX2" fmla="*/ 33675 w 73695"/>
                <a:gd name="connsiteY2" fmla="*/ 84 h 63537"/>
                <a:gd name="connsiteX3" fmla="*/ 73208 w 73695"/>
                <a:gd name="connsiteY3" fmla="*/ 42227 h 63537"/>
                <a:gd name="connsiteX4" fmla="*/ 54880 w 73695"/>
                <a:gd name="connsiteY4" fmla="*/ 63538 h 6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695" h="63537">
                  <a:moveTo>
                    <a:pt x="54880" y="63538"/>
                  </a:moveTo>
                  <a:cubicBezTo>
                    <a:pt x="15082" y="63271"/>
                    <a:pt x="324" y="48887"/>
                    <a:pt x="4" y="23420"/>
                  </a:cubicBezTo>
                  <a:cubicBezTo>
                    <a:pt x="-316" y="-1780"/>
                    <a:pt x="18598" y="883"/>
                    <a:pt x="33675" y="84"/>
                  </a:cubicBezTo>
                  <a:cubicBezTo>
                    <a:pt x="59409" y="-1354"/>
                    <a:pt x="76884" y="15748"/>
                    <a:pt x="73208" y="42227"/>
                  </a:cubicBezTo>
                  <a:cubicBezTo>
                    <a:pt x="71876" y="52190"/>
                    <a:pt x="57757" y="60448"/>
                    <a:pt x="54880" y="635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49" name="任意多边形: 形状 348"/>
            <p:cNvSpPr/>
            <p:nvPr/>
          </p:nvSpPr>
          <p:spPr>
            <a:xfrm>
              <a:off x="7428178" y="6564561"/>
              <a:ext cx="76030" cy="58686"/>
            </a:xfrm>
            <a:custGeom>
              <a:avLst/>
              <a:gdLst>
                <a:gd name="connsiteX0" fmla="*/ 376 w 76030"/>
                <a:gd name="connsiteY0" fmla="*/ 2967 h 58686"/>
                <a:gd name="connsiteX1" fmla="*/ 75764 w 76030"/>
                <a:gd name="connsiteY1" fmla="*/ 31311 h 58686"/>
                <a:gd name="connsiteX2" fmla="*/ 36019 w 76030"/>
                <a:gd name="connsiteY2" fmla="*/ 58483 h 58686"/>
                <a:gd name="connsiteX3" fmla="*/ 376 w 76030"/>
                <a:gd name="connsiteY3" fmla="*/ 2967 h 5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30" h="58686">
                  <a:moveTo>
                    <a:pt x="376" y="2967"/>
                  </a:moveTo>
                  <a:cubicBezTo>
                    <a:pt x="57649" y="-4545"/>
                    <a:pt x="72833" y="1262"/>
                    <a:pt x="75764" y="31311"/>
                  </a:cubicBezTo>
                  <a:cubicBezTo>
                    <a:pt x="78961" y="63704"/>
                    <a:pt x="52695" y="57044"/>
                    <a:pt x="36019" y="58483"/>
                  </a:cubicBezTo>
                  <a:cubicBezTo>
                    <a:pt x="8155" y="60774"/>
                    <a:pt x="-2181" y="43832"/>
                    <a:pt x="376" y="29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0" name="任意多边形: 形状 349"/>
            <p:cNvSpPr/>
            <p:nvPr/>
          </p:nvSpPr>
          <p:spPr>
            <a:xfrm>
              <a:off x="7441277" y="5497940"/>
              <a:ext cx="72737" cy="63654"/>
            </a:xfrm>
            <a:custGeom>
              <a:avLst/>
              <a:gdLst>
                <a:gd name="connsiteX0" fmla="*/ 54513 w 72737"/>
                <a:gd name="connsiteY0" fmla="*/ 63655 h 63654"/>
                <a:gd name="connsiteX1" fmla="*/ 117 w 72737"/>
                <a:gd name="connsiteY1" fmla="*/ 19221 h 63654"/>
                <a:gd name="connsiteX2" fmla="*/ 36825 w 72737"/>
                <a:gd name="connsiteY2" fmla="*/ 308 h 63654"/>
                <a:gd name="connsiteX3" fmla="*/ 72734 w 72737"/>
                <a:gd name="connsiteY3" fmla="*/ 41598 h 63654"/>
                <a:gd name="connsiteX4" fmla="*/ 54513 w 72737"/>
                <a:gd name="connsiteY4" fmla="*/ 63655 h 63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37" h="63653">
                  <a:moveTo>
                    <a:pt x="54513" y="63655"/>
                  </a:moveTo>
                  <a:cubicBezTo>
                    <a:pt x="17645" y="63388"/>
                    <a:pt x="-1695" y="44262"/>
                    <a:pt x="117" y="19221"/>
                  </a:cubicBezTo>
                  <a:cubicBezTo>
                    <a:pt x="1928" y="-5499"/>
                    <a:pt x="22600" y="1853"/>
                    <a:pt x="36825" y="308"/>
                  </a:cubicBezTo>
                  <a:cubicBezTo>
                    <a:pt x="67353" y="-2995"/>
                    <a:pt x="72255" y="20926"/>
                    <a:pt x="72734" y="41598"/>
                  </a:cubicBezTo>
                  <a:cubicBezTo>
                    <a:pt x="73001" y="50655"/>
                    <a:pt x="57763" y="60032"/>
                    <a:pt x="54513" y="636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1" name="任意多边形: 形状 350"/>
            <p:cNvSpPr/>
            <p:nvPr/>
          </p:nvSpPr>
          <p:spPr>
            <a:xfrm>
              <a:off x="11516758" y="6311317"/>
              <a:ext cx="102346" cy="91191"/>
            </a:xfrm>
            <a:custGeom>
              <a:avLst/>
              <a:gdLst>
                <a:gd name="connsiteX0" fmla="*/ 0 w 102346"/>
                <a:gd name="connsiteY0" fmla="*/ 0 h 91191"/>
                <a:gd name="connsiteX1" fmla="*/ 102346 w 102346"/>
                <a:gd name="connsiteY1" fmla="*/ 90625 h 91191"/>
                <a:gd name="connsiteX2" fmla="*/ 0 w 102346"/>
                <a:gd name="connsiteY2" fmla="*/ 0 h 91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346" h="91191">
                  <a:moveTo>
                    <a:pt x="0" y="0"/>
                  </a:moveTo>
                  <a:cubicBezTo>
                    <a:pt x="53650" y="14811"/>
                    <a:pt x="78744" y="37561"/>
                    <a:pt x="102346" y="90625"/>
                  </a:cubicBezTo>
                  <a:cubicBezTo>
                    <a:pt x="63773" y="95686"/>
                    <a:pt x="30528" y="6691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2" name="任意多边形: 形状 351"/>
            <p:cNvSpPr/>
            <p:nvPr/>
          </p:nvSpPr>
          <p:spPr>
            <a:xfrm>
              <a:off x="8472837" y="4499206"/>
              <a:ext cx="73096" cy="69034"/>
            </a:xfrm>
            <a:custGeom>
              <a:avLst/>
              <a:gdLst>
                <a:gd name="connsiteX0" fmla="*/ 12691 w 73096"/>
                <a:gd name="connsiteY0" fmla="*/ 33 h 69034"/>
                <a:gd name="connsiteX1" fmla="*/ 72895 w 73096"/>
                <a:gd name="connsiteY1" fmla="*/ 44786 h 69034"/>
                <a:gd name="connsiteX2" fmla="*/ 53768 w 73096"/>
                <a:gd name="connsiteY2" fmla="*/ 68601 h 69034"/>
                <a:gd name="connsiteX3" fmla="*/ 118 w 73096"/>
                <a:gd name="connsiteY3" fmla="*/ 16815 h 69034"/>
                <a:gd name="connsiteX4" fmla="*/ 12691 w 73096"/>
                <a:gd name="connsiteY4" fmla="*/ 33 h 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96" h="69034">
                  <a:moveTo>
                    <a:pt x="12691" y="33"/>
                  </a:moveTo>
                  <a:cubicBezTo>
                    <a:pt x="47481" y="-979"/>
                    <a:pt x="75772" y="21610"/>
                    <a:pt x="72895" y="44786"/>
                  </a:cubicBezTo>
                  <a:cubicBezTo>
                    <a:pt x="71776" y="53737"/>
                    <a:pt x="61653" y="67109"/>
                    <a:pt x="53768" y="68601"/>
                  </a:cubicBezTo>
                  <a:cubicBezTo>
                    <a:pt x="29473" y="73077"/>
                    <a:pt x="-2173" y="41962"/>
                    <a:pt x="118" y="16815"/>
                  </a:cubicBezTo>
                  <a:cubicBezTo>
                    <a:pt x="757" y="9516"/>
                    <a:pt x="10294" y="3016"/>
                    <a:pt x="12691" y="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3" name="任意多边形: 形状 352"/>
            <p:cNvSpPr/>
            <p:nvPr/>
          </p:nvSpPr>
          <p:spPr>
            <a:xfrm>
              <a:off x="11066243" y="5840609"/>
              <a:ext cx="89186" cy="86576"/>
            </a:xfrm>
            <a:custGeom>
              <a:avLst/>
              <a:gdLst>
                <a:gd name="connsiteX0" fmla="*/ 0 w 89186"/>
                <a:gd name="connsiteY0" fmla="*/ 0 h 86576"/>
                <a:gd name="connsiteX1" fmla="*/ 89187 w 89186"/>
                <a:gd name="connsiteY1" fmla="*/ 86576 h 86576"/>
                <a:gd name="connsiteX2" fmla="*/ 0 w 89186"/>
                <a:gd name="connsiteY2" fmla="*/ 0 h 8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86" h="86576">
                  <a:moveTo>
                    <a:pt x="0" y="0"/>
                  </a:moveTo>
                  <a:cubicBezTo>
                    <a:pt x="45552" y="426"/>
                    <a:pt x="83539" y="38307"/>
                    <a:pt x="89187" y="86576"/>
                  </a:cubicBezTo>
                  <a:cubicBezTo>
                    <a:pt x="47044" y="84499"/>
                    <a:pt x="19286" y="5807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4" name="任意多边形: 形状 353"/>
            <p:cNvSpPr/>
            <p:nvPr/>
          </p:nvSpPr>
          <p:spPr>
            <a:xfrm>
              <a:off x="7313458" y="5678113"/>
              <a:ext cx="70402" cy="69767"/>
            </a:xfrm>
            <a:custGeom>
              <a:avLst/>
              <a:gdLst>
                <a:gd name="connsiteX0" fmla="*/ 25856 w 70402"/>
                <a:gd name="connsiteY0" fmla="*/ 0 h 69767"/>
                <a:gd name="connsiteX1" fmla="*/ 70342 w 70402"/>
                <a:gd name="connsiteY1" fmla="*/ 45073 h 69767"/>
                <a:gd name="connsiteX2" fmla="*/ 37630 w 70402"/>
                <a:gd name="connsiteY2" fmla="*/ 69740 h 69767"/>
                <a:gd name="connsiteX3" fmla="*/ 762 w 70402"/>
                <a:gd name="connsiteY3" fmla="*/ 26159 h 69767"/>
                <a:gd name="connsiteX4" fmla="*/ 25856 w 70402"/>
                <a:gd name="connsiteY4" fmla="*/ 0 h 6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02" h="69767">
                  <a:moveTo>
                    <a:pt x="25856" y="0"/>
                  </a:moveTo>
                  <a:cubicBezTo>
                    <a:pt x="60966" y="2930"/>
                    <a:pt x="69064" y="21364"/>
                    <a:pt x="70342" y="45073"/>
                  </a:cubicBezTo>
                  <a:cubicBezTo>
                    <a:pt x="71568" y="68355"/>
                    <a:pt x="53986" y="69208"/>
                    <a:pt x="37630" y="69740"/>
                  </a:cubicBezTo>
                  <a:cubicBezTo>
                    <a:pt x="12323" y="70540"/>
                    <a:pt x="-3767" y="53757"/>
                    <a:pt x="762" y="26159"/>
                  </a:cubicBezTo>
                  <a:cubicBezTo>
                    <a:pt x="2360" y="16303"/>
                    <a:pt x="17118" y="8631"/>
                    <a:pt x="258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5" name="任意多边形: 形状 354"/>
            <p:cNvSpPr/>
            <p:nvPr/>
          </p:nvSpPr>
          <p:spPr>
            <a:xfrm>
              <a:off x="8097202" y="4802701"/>
              <a:ext cx="74937" cy="62981"/>
            </a:xfrm>
            <a:custGeom>
              <a:avLst/>
              <a:gdLst>
                <a:gd name="connsiteX0" fmla="*/ 61788 w 74937"/>
                <a:gd name="connsiteY0" fmla="*/ 62981 h 62981"/>
                <a:gd name="connsiteX1" fmla="*/ 412 w 74937"/>
                <a:gd name="connsiteY1" fmla="*/ 19400 h 62981"/>
                <a:gd name="connsiteX2" fmla="*/ 28436 w 74937"/>
                <a:gd name="connsiteY2" fmla="*/ 220 h 62981"/>
                <a:gd name="connsiteX3" fmla="*/ 74681 w 74937"/>
                <a:gd name="connsiteY3" fmla="*/ 47104 h 62981"/>
                <a:gd name="connsiteX4" fmla="*/ 61788 w 74937"/>
                <a:gd name="connsiteY4" fmla="*/ 62981 h 6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37" h="62981">
                  <a:moveTo>
                    <a:pt x="61788" y="62981"/>
                  </a:moveTo>
                  <a:cubicBezTo>
                    <a:pt x="26305" y="62821"/>
                    <a:pt x="-3903" y="40232"/>
                    <a:pt x="412" y="19400"/>
                  </a:cubicBezTo>
                  <a:cubicBezTo>
                    <a:pt x="2117" y="11089"/>
                    <a:pt x="18207" y="1073"/>
                    <a:pt x="28436" y="220"/>
                  </a:cubicBezTo>
                  <a:cubicBezTo>
                    <a:pt x="58271" y="-2337"/>
                    <a:pt x="77398" y="17642"/>
                    <a:pt x="74681" y="47104"/>
                  </a:cubicBezTo>
                  <a:cubicBezTo>
                    <a:pt x="74095" y="54084"/>
                    <a:pt x="64132" y="60264"/>
                    <a:pt x="61788" y="629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6" name="任意多边形: 形状 355"/>
            <p:cNvSpPr/>
            <p:nvPr/>
          </p:nvSpPr>
          <p:spPr>
            <a:xfrm>
              <a:off x="11613297" y="6444138"/>
              <a:ext cx="102399" cy="88285"/>
            </a:xfrm>
            <a:custGeom>
              <a:avLst/>
              <a:gdLst>
                <a:gd name="connsiteX0" fmla="*/ 0 w 102399"/>
                <a:gd name="connsiteY0" fmla="*/ 0 h 88285"/>
                <a:gd name="connsiteX1" fmla="*/ 102399 w 102399"/>
                <a:gd name="connsiteY1" fmla="*/ 88281 h 88285"/>
                <a:gd name="connsiteX2" fmla="*/ 0 w 102399"/>
                <a:gd name="connsiteY2" fmla="*/ 0 h 8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399" h="88285">
                  <a:moveTo>
                    <a:pt x="0" y="0"/>
                  </a:moveTo>
                  <a:cubicBezTo>
                    <a:pt x="56421" y="7779"/>
                    <a:pt x="77572" y="48855"/>
                    <a:pt x="102399" y="88281"/>
                  </a:cubicBezTo>
                  <a:cubicBezTo>
                    <a:pt x="55089" y="88707"/>
                    <a:pt x="17795" y="5727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7" name="任意多边形: 形状 356"/>
            <p:cNvSpPr/>
            <p:nvPr/>
          </p:nvSpPr>
          <p:spPr>
            <a:xfrm>
              <a:off x="9858343" y="4725935"/>
              <a:ext cx="74347" cy="81426"/>
            </a:xfrm>
            <a:custGeom>
              <a:avLst/>
              <a:gdLst>
                <a:gd name="connsiteX0" fmla="*/ 363 w 74347"/>
                <a:gd name="connsiteY0" fmla="*/ 0 h 81426"/>
                <a:gd name="connsiteX1" fmla="*/ 73992 w 74347"/>
                <a:gd name="connsiteY1" fmla="*/ 60683 h 81426"/>
                <a:gd name="connsiteX2" fmla="*/ 51456 w 74347"/>
                <a:gd name="connsiteY2" fmla="*/ 80129 h 81426"/>
                <a:gd name="connsiteX3" fmla="*/ 363 w 74347"/>
                <a:gd name="connsiteY3" fmla="*/ 0 h 81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347" h="81426">
                  <a:moveTo>
                    <a:pt x="363" y="0"/>
                  </a:moveTo>
                  <a:cubicBezTo>
                    <a:pt x="34301" y="1119"/>
                    <a:pt x="70423" y="31594"/>
                    <a:pt x="73992" y="60683"/>
                  </a:cubicBezTo>
                  <a:cubicBezTo>
                    <a:pt x="76177" y="78212"/>
                    <a:pt x="68238" y="84392"/>
                    <a:pt x="51456" y="80129"/>
                  </a:cubicBezTo>
                  <a:cubicBezTo>
                    <a:pt x="21461" y="72617"/>
                    <a:pt x="-3313" y="35110"/>
                    <a:pt x="3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8" name="任意多边形: 形状 357"/>
            <p:cNvSpPr/>
            <p:nvPr/>
          </p:nvSpPr>
          <p:spPr>
            <a:xfrm>
              <a:off x="8866476" y="4385349"/>
              <a:ext cx="73005" cy="71640"/>
            </a:xfrm>
            <a:custGeom>
              <a:avLst/>
              <a:gdLst>
                <a:gd name="connsiteX0" fmla="*/ 72978 w 73005"/>
                <a:gd name="connsiteY0" fmla="*/ 62317 h 71640"/>
                <a:gd name="connsiteX1" fmla="*/ 53531 w 73005"/>
                <a:gd name="connsiteY1" fmla="*/ 71641 h 71640"/>
                <a:gd name="connsiteX2" fmla="*/ 414 w 73005"/>
                <a:gd name="connsiteY2" fmla="*/ 21560 h 71640"/>
                <a:gd name="connsiteX3" fmla="*/ 22364 w 73005"/>
                <a:gd name="connsiteY3" fmla="*/ 142 h 71640"/>
                <a:gd name="connsiteX4" fmla="*/ 72978 w 73005"/>
                <a:gd name="connsiteY4" fmla="*/ 62317 h 7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05" h="71640">
                  <a:moveTo>
                    <a:pt x="72978" y="62317"/>
                  </a:moveTo>
                  <a:cubicBezTo>
                    <a:pt x="68556" y="64555"/>
                    <a:pt x="60990" y="71694"/>
                    <a:pt x="53531" y="71641"/>
                  </a:cubicBezTo>
                  <a:cubicBezTo>
                    <a:pt x="28704" y="71481"/>
                    <a:pt x="-4062" y="41166"/>
                    <a:pt x="414" y="21560"/>
                  </a:cubicBezTo>
                  <a:cubicBezTo>
                    <a:pt x="2385" y="12875"/>
                    <a:pt x="14106" y="995"/>
                    <a:pt x="22364" y="142"/>
                  </a:cubicBezTo>
                  <a:cubicBezTo>
                    <a:pt x="47298" y="-2362"/>
                    <a:pt x="73990" y="28592"/>
                    <a:pt x="72978" y="623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9" name="任意多边形: 形状 358"/>
            <p:cNvSpPr/>
            <p:nvPr/>
          </p:nvSpPr>
          <p:spPr>
            <a:xfrm>
              <a:off x="8573312" y="4349675"/>
              <a:ext cx="69168" cy="68547"/>
            </a:xfrm>
            <a:custGeom>
              <a:avLst/>
              <a:gdLst>
                <a:gd name="connsiteX0" fmla="*/ 68427 w 69168"/>
                <a:gd name="connsiteY0" fmla="*/ 67249 h 68547"/>
                <a:gd name="connsiteX1" fmla="*/ 1030 w 69168"/>
                <a:gd name="connsiteY1" fmla="*/ 32139 h 68547"/>
                <a:gd name="connsiteX2" fmla="*/ 33157 w 69168"/>
                <a:gd name="connsiteY2" fmla="*/ 2037 h 68547"/>
                <a:gd name="connsiteX3" fmla="*/ 68427 w 69168"/>
                <a:gd name="connsiteY3" fmla="*/ 67249 h 6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68" h="68547">
                  <a:moveTo>
                    <a:pt x="68427" y="67249"/>
                  </a:moveTo>
                  <a:cubicBezTo>
                    <a:pt x="31878" y="72950"/>
                    <a:pt x="6305" y="59631"/>
                    <a:pt x="1030" y="32139"/>
                  </a:cubicBezTo>
                  <a:cubicBezTo>
                    <a:pt x="-3818" y="6673"/>
                    <a:pt x="8702" y="-5048"/>
                    <a:pt x="33157" y="2037"/>
                  </a:cubicBezTo>
                  <a:cubicBezTo>
                    <a:pt x="60595" y="10029"/>
                    <a:pt x="72369" y="31766"/>
                    <a:pt x="68427" y="672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0" name="任意多边形: 形状 359"/>
            <p:cNvSpPr/>
            <p:nvPr/>
          </p:nvSpPr>
          <p:spPr>
            <a:xfrm>
              <a:off x="10159513" y="4944746"/>
              <a:ext cx="75837" cy="81503"/>
            </a:xfrm>
            <a:custGeom>
              <a:avLst/>
              <a:gdLst>
                <a:gd name="connsiteX0" fmla="*/ 265 w 75837"/>
                <a:gd name="connsiteY0" fmla="*/ 0 h 81503"/>
                <a:gd name="connsiteX1" fmla="*/ 74480 w 75837"/>
                <a:gd name="connsiteY1" fmla="*/ 58286 h 81503"/>
                <a:gd name="connsiteX2" fmla="*/ 52317 w 75837"/>
                <a:gd name="connsiteY2" fmla="*/ 80289 h 81503"/>
                <a:gd name="connsiteX3" fmla="*/ 265 w 75837"/>
                <a:gd name="connsiteY3" fmla="*/ 0 h 8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37" h="81503">
                  <a:moveTo>
                    <a:pt x="265" y="0"/>
                  </a:moveTo>
                  <a:cubicBezTo>
                    <a:pt x="33031" y="2238"/>
                    <a:pt x="67288" y="29622"/>
                    <a:pt x="74480" y="58286"/>
                  </a:cubicBezTo>
                  <a:cubicBezTo>
                    <a:pt x="79329" y="77679"/>
                    <a:pt x="71017" y="84552"/>
                    <a:pt x="52317" y="80289"/>
                  </a:cubicBezTo>
                  <a:cubicBezTo>
                    <a:pt x="22428" y="73523"/>
                    <a:pt x="-2879" y="35802"/>
                    <a:pt x="26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1" name="任意多边形: 形状 360"/>
            <p:cNvSpPr/>
            <p:nvPr/>
          </p:nvSpPr>
          <p:spPr>
            <a:xfrm>
              <a:off x="9150151" y="4430404"/>
              <a:ext cx="72368" cy="72868"/>
            </a:xfrm>
            <a:custGeom>
              <a:avLst/>
              <a:gdLst>
                <a:gd name="connsiteX0" fmla="*/ 11098 w 72368"/>
                <a:gd name="connsiteY0" fmla="*/ 0 h 72868"/>
                <a:gd name="connsiteX1" fmla="*/ 71941 w 72368"/>
                <a:gd name="connsiteY1" fmla="*/ 59777 h 72868"/>
                <a:gd name="connsiteX2" fmla="*/ 51908 w 72368"/>
                <a:gd name="connsiteY2" fmla="*/ 72777 h 72868"/>
                <a:gd name="connsiteX3" fmla="*/ 176 w 72368"/>
                <a:gd name="connsiteY3" fmla="*/ 22696 h 72868"/>
                <a:gd name="connsiteX4" fmla="*/ 11098 w 72368"/>
                <a:gd name="connsiteY4" fmla="*/ 0 h 7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68" h="72868">
                  <a:moveTo>
                    <a:pt x="11098" y="0"/>
                  </a:moveTo>
                  <a:cubicBezTo>
                    <a:pt x="47326" y="2770"/>
                    <a:pt x="76256" y="34471"/>
                    <a:pt x="71941" y="59777"/>
                  </a:cubicBezTo>
                  <a:cubicBezTo>
                    <a:pt x="70982" y="65372"/>
                    <a:pt x="57982" y="73843"/>
                    <a:pt x="51908" y="72777"/>
                  </a:cubicBezTo>
                  <a:cubicBezTo>
                    <a:pt x="24098" y="68089"/>
                    <a:pt x="6090" y="49655"/>
                    <a:pt x="176" y="22696"/>
                  </a:cubicBezTo>
                  <a:cubicBezTo>
                    <a:pt x="-1423" y="15291"/>
                    <a:pt x="8327" y="5381"/>
                    <a:pt x="1109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2" name="任意多边形: 形状 361"/>
            <p:cNvSpPr/>
            <p:nvPr/>
          </p:nvSpPr>
          <p:spPr>
            <a:xfrm>
              <a:off x="9734996" y="4696845"/>
              <a:ext cx="73634" cy="70954"/>
            </a:xfrm>
            <a:custGeom>
              <a:avLst/>
              <a:gdLst>
                <a:gd name="connsiteX0" fmla="*/ 73629 w 73634"/>
                <a:gd name="connsiteY0" fmla="*/ 70220 h 70954"/>
                <a:gd name="connsiteX1" fmla="*/ 2343 w 73634"/>
                <a:gd name="connsiteY1" fmla="*/ 0 h 70954"/>
                <a:gd name="connsiteX2" fmla="*/ 73629 w 73634"/>
                <a:gd name="connsiteY2" fmla="*/ 70220 h 7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634" h="70954">
                  <a:moveTo>
                    <a:pt x="73629" y="70220"/>
                  </a:moveTo>
                  <a:cubicBezTo>
                    <a:pt x="21843" y="76134"/>
                    <a:pt x="-9005" y="45766"/>
                    <a:pt x="2343" y="0"/>
                  </a:cubicBezTo>
                  <a:cubicBezTo>
                    <a:pt x="44806" y="1225"/>
                    <a:pt x="74108" y="30049"/>
                    <a:pt x="73629" y="702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3" name="任意多边形: 形状 362"/>
            <p:cNvSpPr/>
            <p:nvPr/>
          </p:nvSpPr>
          <p:spPr>
            <a:xfrm>
              <a:off x="8208594" y="4642396"/>
              <a:ext cx="71303" cy="65876"/>
            </a:xfrm>
            <a:custGeom>
              <a:avLst/>
              <a:gdLst>
                <a:gd name="connsiteX0" fmla="*/ 16140 w 71303"/>
                <a:gd name="connsiteY0" fmla="*/ 0 h 65876"/>
                <a:gd name="connsiteX1" fmla="*/ 71069 w 71303"/>
                <a:gd name="connsiteY1" fmla="*/ 45446 h 65876"/>
                <a:gd name="connsiteX2" fmla="*/ 48000 w 71303"/>
                <a:gd name="connsiteY2" fmla="*/ 65798 h 65876"/>
                <a:gd name="connsiteX3" fmla="*/ 263 w 71303"/>
                <a:gd name="connsiteY3" fmla="*/ 20672 h 65876"/>
                <a:gd name="connsiteX4" fmla="*/ 16140 w 71303"/>
                <a:gd name="connsiteY4" fmla="*/ 0 h 6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03" h="65876">
                  <a:moveTo>
                    <a:pt x="16140" y="0"/>
                  </a:moveTo>
                  <a:cubicBezTo>
                    <a:pt x="53541" y="533"/>
                    <a:pt x="73733" y="18487"/>
                    <a:pt x="71069" y="45446"/>
                  </a:cubicBezTo>
                  <a:cubicBezTo>
                    <a:pt x="70324" y="53278"/>
                    <a:pt x="56471" y="65265"/>
                    <a:pt x="48000" y="65798"/>
                  </a:cubicBezTo>
                  <a:cubicBezTo>
                    <a:pt x="22640" y="67449"/>
                    <a:pt x="-2880" y="42888"/>
                    <a:pt x="263" y="20672"/>
                  </a:cubicBezTo>
                  <a:cubicBezTo>
                    <a:pt x="1595" y="11614"/>
                    <a:pt x="12944" y="3942"/>
                    <a:pt x="1614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4" name="任意多边形: 形状 363"/>
            <p:cNvSpPr/>
            <p:nvPr/>
          </p:nvSpPr>
          <p:spPr>
            <a:xfrm>
              <a:off x="7293569" y="6762442"/>
              <a:ext cx="74579" cy="60499"/>
            </a:xfrm>
            <a:custGeom>
              <a:avLst/>
              <a:gdLst>
                <a:gd name="connsiteX0" fmla="*/ 33278 w 74579"/>
                <a:gd name="connsiteY0" fmla="*/ 60499 h 60499"/>
                <a:gd name="connsiteX1" fmla="*/ 33 w 74579"/>
                <a:gd name="connsiteY1" fmla="*/ 23898 h 60499"/>
                <a:gd name="connsiteX2" fmla="*/ 37167 w 74579"/>
                <a:gd name="connsiteY2" fmla="*/ 136 h 60499"/>
                <a:gd name="connsiteX3" fmla="*/ 74568 w 74579"/>
                <a:gd name="connsiteY3" fmla="*/ 38283 h 60499"/>
                <a:gd name="connsiteX4" fmla="*/ 33278 w 74579"/>
                <a:gd name="connsiteY4" fmla="*/ 60499 h 6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579" h="60499">
                  <a:moveTo>
                    <a:pt x="33278" y="60499"/>
                  </a:moveTo>
                  <a:cubicBezTo>
                    <a:pt x="6533" y="60393"/>
                    <a:pt x="779" y="42598"/>
                    <a:pt x="33" y="23898"/>
                  </a:cubicBezTo>
                  <a:cubicBezTo>
                    <a:pt x="-979" y="-2315"/>
                    <a:pt x="21610" y="1308"/>
                    <a:pt x="37167" y="136"/>
                  </a:cubicBezTo>
                  <a:cubicBezTo>
                    <a:pt x="62954" y="-1729"/>
                    <a:pt x="74036" y="15800"/>
                    <a:pt x="74568" y="38283"/>
                  </a:cubicBezTo>
                  <a:cubicBezTo>
                    <a:pt x="75261" y="72913"/>
                    <a:pt x="42975" y="47287"/>
                    <a:pt x="33278" y="604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5" name="任意多边形: 形状 364"/>
            <p:cNvSpPr/>
            <p:nvPr/>
          </p:nvSpPr>
          <p:spPr>
            <a:xfrm>
              <a:off x="9423151" y="4486346"/>
              <a:ext cx="66691" cy="73125"/>
            </a:xfrm>
            <a:custGeom>
              <a:avLst/>
              <a:gdLst>
                <a:gd name="connsiteX0" fmla="*/ 1289 w 66691"/>
                <a:gd name="connsiteY0" fmla="*/ 0 h 73125"/>
                <a:gd name="connsiteX1" fmla="*/ 66554 w 66691"/>
                <a:gd name="connsiteY1" fmla="*/ 50880 h 73125"/>
                <a:gd name="connsiteX2" fmla="*/ 41620 w 66691"/>
                <a:gd name="connsiteY2" fmla="*/ 71605 h 73125"/>
                <a:gd name="connsiteX3" fmla="*/ 1289 w 66691"/>
                <a:gd name="connsiteY3" fmla="*/ 0 h 7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91" h="73125">
                  <a:moveTo>
                    <a:pt x="1289" y="0"/>
                  </a:moveTo>
                  <a:cubicBezTo>
                    <a:pt x="41673" y="1012"/>
                    <a:pt x="64370" y="18913"/>
                    <a:pt x="66554" y="50880"/>
                  </a:cubicBezTo>
                  <a:cubicBezTo>
                    <a:pt x="67833" y="69954"/>
                    <a:pt x="60267" y="76400"/>
                    <a:pt x="41620" y="71605"/>
                  </a:cubicBezTo>
                  <a:cubicBezTo>
                    <a:pt x="10612" y="63667"/>
                    <a:pt x="-4732" y="36868"/>
                    <a:pt x="128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6" name="任意多边形: 形状 365"/>
            <p:cNvSpPr/>
            <p:nvPr/>
          </p:nvSpPr>
          <p:spPr>
            <a:xfrm>
              <a:off x="10981744" y="5702194"/>
              <a:ext cx="97764" cy="90465"/>
            </a:xfrm>
            <a:custGeom>
              <a:avLst/>
              <a:gdLst>
                <a:gd name="connsiteX0" fmla="*/ 0 w 97764"/>
                <a:gd name="connsiteY0" fmla="*/ 0 h 90465"/>
                <a:gd name="connsiteX1" fmla="*/ 97764 w 97764"/>
                <a:gd name="connsiteY1" fmla="*/ 90465 h 90465"/>
                <a:gd name="connsiteX2" fmla="*/ 0 w 97764"/>
                <a:gd name="connsiteY2" fmla="*/ 0 h 9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4" h="90465">
                  <a:moveTo>
                    <a:pt x="0" y="0"/>
                  </a:moveTo>
                  <a:cubicBezTo>
                    <a:pt x="59191" y="6340"/>
                    <a:pt x="80396" y="43954"/>
                    <a:pt x="97764" y="90465"/>
                  </a:cubicBezTo>
                  <a:cubicBezTo>
                    <a:pt x="39372" y="88654"/>
                    <a:pt x="26266" y="4198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7" name="任意多边形: 形状 366"/>
            <p:cNvSpPr/>
            <p:nvPr/>
          </p:nvSpPr>
          <p:spPr>
            <a:xfrm>
              <a:off x="8723375" y="4370893"/>
              <a:ext cx="68486" cy="68311"/>
            </a:xfrm>
            <a:custGeom>
              <a:avLst/>
              <a:gdLst>
                <a:gd name="connsiteX0" fmla="*/ 15222 w 68486"/>
                <a:gd name="connsiteY0" fmla="*/ 0 h 68311"/>
                <a:gd name="connsiteX1" fmla="*/ 68180 w 68486"/>
                <a:gd name="connsiteY1" fmla="*/ 49015 h 68311"/>
                <a:gd name="connsiteX2" fmla="*/ 51131 w 68486"/>
                <a:gd name="connsiteY2" fmla="*/ 68142 h 68311"/>
                <a:gd name="connsiteX3" fmla="*/ 91 w 68486"/>
                <a:gd name="connsiteY3" fmla="*/ 17742 h 68311"/>
                <a:gd name="connsiteX4" fmla="*/ 15222 w 68486"/>
                <a:gd name="connsiteY4" fmla="*/ 0 h 68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86" h="68311">
                  <a:moveTo>
                    <a:pt x="15222" y="0"/>
                  </a:moveTo>
                  <a:cubicBezTo>
                    <a:pt x="54381" y="160"/>
                    <a:pt x="71004" y="17582"/>
                    <a:pt x="68180" y="49015"/>
                  </a:cubicBezTo>
                  <a:cubicBezTo>
                    <a:pt x="67540" y="56155"/>
                    <a:pt x="57684" y="67449"/>
                    <a:pt x="51131" y="68142"/>
                  </a:cubicBezTo>
                  <a:cubicBezTo>
                    <a:pt x="26996" y="70753"/>
                    <a:pt x="-1827" y="42675"/>
                    <a:pt x="91" y="17742"/>
                  </a:cubicBezTo>
                  <a:cubicBezTo>
                    <a:pt x="730" y="9803"/>
                    <a:pt x="12718" y="2717"/>
                    <a:pt x="1522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8" name="任意多边形: 形状 367"/>
            <p:cNvSpPr/>
            <p:nvPr/>
          </p:nvSpPr>
          <p:spPr>
            <a:xfrm>
              <a:off x="7571122" y="5317774"/>
              <a:ext cx="72842" cy="57898"/>
            </a:xfrm>
            <a:custGeom>
              <a:avLst/>
              <a:gdLst>
                <a:gd name="connsiteX0" fmla="*/ 72779 w 72842"/>
                <a:gd name="connsiteY0" fmla="*/ 53992 h 57898"/>
                <a:gd name="connsiteX1" fmla="*/ 2 w 72842"/>
                <a:gd name="connsiteY1" fmla="*/ 21333 h 57898"/>
                <a:gd name="connsiteX2" fmla="*/ 22219 w 72842"/>
                <a:gd name="connsiteY2" fmla="*/ 501 h 57898"/>
                <a:gd name="connsiteX3" fmla="*/ 72779 w 72842"/>
                <a:gd name="connsiteY3" fmla="*/ 53992 h 5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42" h="57897">
                  <a:moveTo>
                    <a:pt x="72779" y="53992"/>
                  </a:moveTo>
                  <a:cubicBezTo>
                    <a:pt x="14600" y="63369"/>
                    <a:pt x="-211" y="57135"/>
                    <a:pt x="2" y="21333"/>
                  </a:cubicBezTo>
                  <a:cubicBezTo>
                    <a:pt x="56" y="14034"/>
                    <a:pt x="13695" y="1513"/>
                    <a:pt x="22219" y="501"/>
                  </a:cubicBezTo>
                  <a:cubicBezTo>
                    <a:pt x="55837" y="-3495"/>
                    <a:pt x="74058" y="16591"/>
                    <a:pt x="72779" y="539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69" name="任意多边形: 形状 368"/>
            <p:cNvSpPr/>
            <p:nvPr/>
          </p:nvSpPr>
          <p:spPr>
            <a:xfrm>
              <a:off x="7229523" y="6586975"/>
              <a:ext cx="69251" cy="63079"/>
            </a:xfrm>
            <a:custGeom>
              <a:avLst/>
              <a:gdLst>
                <a:gd name="connsiteX0" fmla="*/ 22256 w 69251"/>
                <a:gd name="connsiteY0" fmla="*/ 0 h 63079"/>
                <a:gd name="connsiteX1" fmla="*/ 69247 w 69251"/>
                <a:gd name="connsiteY1" fmla="*/ 39905 h 63079"/>
                <a:gd name="connsiteX2" fmla="*/ 35096 w 69251"/>
                <a:gd name="connsiteY2" fmla="*/ 62921 h 63079"/>
                <a:gd name="connsiteX3" fmla="*/ 305 w 69251"/>
                <a:gd name="connsiteY3" fmla="*/ 27491 h 63079"/>
                <a:gd name="connsiteX4" fmla="*/ 22256 w 69251"/>
                <a:gd name="connsiteY4" fmla="*/ 0 h 6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51" h="63079">
                  <a:moveTo>
                    <a:pt x="22256" y="0"/>
                  </a:moveTo>
                  <a:cubicBezTo>
                    <a:pt x="60296" y="426"/>
                    <a:pt x="68874" y="16569"/>
                    <a:pt x="69247" y="39905"/>
                  </a:cubicBezTo>
                  <a:cubicBezTo>
                    <a:pt x="69620" y="64892"/>
                    <a:pt x="50120" y="61749"/>
                    <a:pt x="35096" y="62921"/>
                  </a:cubicBezTo>
                  <a:cubicBezTo>
                    <a:pt x="10215" y="64892"/>
                    <a:pt x="-2145" y="48216"/>
                    <a:pt x="305" y="27491"/>
                  </a:cubicBezTo>
                  <a:cubicBezTo>
                    <a:pt x="1691" y="15557"/>
                    <a:pt x="17674" y="5328"/>
                    <a:pt x="222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0" name="任意多边形: 形状 369"/>
            <p:cNvSpPr/>
            <p:nvPr/>
          </p:nvSpPr>
          <p:spPr>
            <a:xfrm>
              <a:off x="10809391" y="5526911"/>
              <a:ext cx="84018" cy="82899"/>
            </a:xfrm>
            <a:custGeom>
              <a:avLst/>
              <a:gdLst>
                <a:gd name="connsiteX0" fmla="*/ 84019 w 84018"/>
                <a:gd name="connsiteY0" fmla="*/ 82900 h 82899"/>
                <a:gd name="connsiteX1" fmla="*/ 0 w 84018"/>
                <a:gd name="connsiteY1" fmla="*/ 0 h 82899"/>
                <a:gd name="connsiteX2" fmla="*/ 84019 w 84018"/>
                <a:gd name="connsiteY2" fmla="*/ 82900 h 82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018" h="82899">
                  <a:moveTo>
                    <a:pt x="84019" y="82900"/>
                  </a:moveTo>
                  <a:cubicBezTo>
                    <a:pt x="37880" y="80023"/>
                    <a:pt x="18381" y="60257"/>
                    <a:pt x="0" y="0"/>
                  </a:cubicBezTo>
                  <a:cubicBezTo>
                    <a:pt x="40704" y="1172"/>
                    <a:pt x="71072" y="30421"/>
                    <a:pt x="84019" y="829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1" name="任意多边形: 形状 370"/>
            <p:cNvSpPr/>
            <p:nvPr/>
          </p:nvSpPr>
          <p:spPr>
            <a:xfrm>
              <a:off x="11801420" y="6613454"/>
              <a:ext cx="106981" cy="85650"/>
            </a:xfrm>
            <a:custGeom>
              <a:avLst/>
              <a:gdLst>
                <a:gd name="connsiteX0" fmla="*/ 0 w 106981"/>
                <a:gd name="connsiteY0" fmla="*/ 0 h 85650"/>
                <a:gd name="connsiteX1" fmla="*/ 106982 w 106981"/>
                <a:gd name="connsiteY1" fmla="*/ 84658 h 85650"/>
                <a:gd name="connsiteX2" fmla="*/ 0 w 106981"/>
                <a:gd name="connsiteY2" fmla="*/ 0 h 8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981" h="85650">
                  <a:moveTo>
                    <a:pt x="0" y="0"/>
                  </a:moveTo>
                  <a:cubicBezTo>
                    <a:pt x="46725" y="6234"/>
                    <a:pt x="70114" y="25254"/>
                    <a:pt x="106982" y="84658"/>
                  </a:cubicBezTo>
                  <a:cubicBezTo>
                    <a:pt x="69474" y="90998"/>
                    <a:pt x="39266" y="6745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2" name="任意多边形: 形状 371"/>
            <p:cNvSpPr/>
            <p:nvPr/>
          </p:nvSpPr>
          <p:spPr>
            <a:xfrm>
              <a:off x="7986165" y="4966076"/>
              <a:ext cx="70929" cy="64606"/>
            </a:xfrm>
            <a:custGeom>
              <a:avLst/>
              <a:gdLst>
                <a:gd name="connsiteX0" fmla="*/ 50766 w 70929"/>
                <a:gd name="connsiteY0" fmla="*/ 64607 h 64606"/>
                <a:gd name="connsiteX1" fmla="*/ 685 w 70929"/>
                <a:gd name="connsiteY1" fmla="*/ 17243 h 64606"/>
                <a:gd name="connsiteX2" fmla="*/ 26898 w 70929"/>
                <a:gd name="connsiteY2" fmla="*/ 141 h 64606"/>
                <a:gd name="connsiteX3" fmla="*/ 70372 w 70929"/>
                <a:gd name="connsiteY3" fmla="*/ 41964 h 64606"/>
                <a:gd name="connsiteX4" fmla="*/ 50766 w 70929"/>
                <a:gd name="connsiteY4" fmla="*/ 64607 h 64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929" h="64604">
                  <a:moveTo>
                    <a:pt x="50766" y="64607"/>
                  </a:moveTo>
                  <a:cubicBezTo>
                    <a:pt x="15656" y="63595"/>
                    <a:pt x="-4003" y="42550"/>
                    <a:pt x="685" y="17243"/>
                  </a:cubicBezTo>
                  <a:cubicBezTo>
                    <a:pt x="2071" y="9891"/>
                    <a:pt x="17415" y="834"/>
                    <a:pt x="26898" y="141"/>
                  </a:cubicBezTo>
                  <a:cubicBezTo>
                    <a:pt x="54442" y="-1830"/>
                    <a:pt x="74581" y="17083"/>
                    <a:pt x="70372" y="41964"/>
                  </a:cubicBezTo>
                  <a:cubicBezTo>
                    <a:pt x="68614" y="52300"/>
                    <a:pt x="54496" y="60558"/>
                    <a:pt x="50766" y="646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3" name="任意多边形: 形状 372"/>
            <p:cNvSpPr/>
            <p:nvPr/>
          </p:nvSpPr>
          <p:spPr>
            <a:xfrm>
              <a:off x="9549589" y="4516671"/>
              <a:ext cx="71957" cy="69849"/>
            </a:xfrm>
            <a:custGeom>
              <a:avLst/>
              <a:gdLst>
                <a:gd name="connsiteX0" fmla="*/ 0 w 71957"/>
                <a:gd name="connsiteY0" fmla="*/ 789 h 69849"/>
                <a:gd name="connsiteX1" fmla="*/ 71925 w 71957"/>
                <a:gd name="connsiteY1" fmla="*/ 54972 h 69849"/>
                <a:gd name="connsiteX2" fmla="*/ 52372 w 71957"/>
                <a:gd name="connsiteY2" fmla="*/ 69837 h 69849"/>
                <a:gd name="connsiteX3" fmla="*/ 0 w 71957"/>
                <a:gd name="connsiteY3" fmla="*/ 789 h 6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957" h="69849">
                  <a:moveTo>
                    <a:pt x="0" y="789"/>
                  </a:moveTo>
                  <a:cubicBezTo>
                    <a:pt x="33299" y="-5285"/>
                    <a:pt x="73257" y="24764"/>
                    <a:pt x="71925" y="54972"/>
                  </a:cubicBezTo>
                  <a:cubicBezTo>
                    <a:pt x="71711" y="60460"/>
                    <a:pt x="58818" y="70263"/>
                    <a:pt x="52372" y="69837"/>
                  </a:cubicBezTo>
                  <a:cubicBezTo>
                    <a:pt x="18221" y="67279"/>
                    <a:pt x="7938" y="52841"/>
                    <a:pt x="0" y="7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4" name="任意多边形: 形状 373"/>
            <p:cNvSpPr/>
            <p:nvPr/>
          </p:nvSpPr>
          <p:spPr>
            <a:xfrm>
              <a:off x="10637413" y="5348697"/>
              <a:ext cx="74480" cy="82207"/>
            </a:xfrm>
            <a:custGeom>
              <a:avLst/>
              <a:gdLst>
                <a:gd name="connsiteX0" fmla="*/ 74481 w 74480"/>
                <a:gd name="connsiteY0" fmla="*/ 82207 h 82207"/>
                <a:gd name="connsiteX1" fmla="*/ 105 w 74480"/>
                <a:gd name="connsiteY1" fmla="*/ 0 h 82207"/>
                <a:gd name="connsiteX2" fmla="*/ 74481 w 74480"/>
                <a:gd name="connsiteY2" fmla="*/ 82207 h 8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0" h="82207">
                  <a:moveTo>
                    <a:pt x="74481" y="82207"/>
                  </a:moveTo>
                  <a:cubicBezTo>
                    <a:pt x="25412" y="77359"/>
                    <a:pt x="-1920" y="46085"/>
                    <a:pt x="105" y="0"/>
                  </a:cubicBezTo>
                  <a:cubicBezTo>
                    <a:pt x="41129" y="2771"/>
                    <a:pt x="65530" y="29036"/>
                    <a:pt x="74481" y="822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5" name="任意多边形: 形状 374"/>
            <p:cNvSpPr/>
            <p:nvPr/>
          </p:nvSpPr>
          <p:spPr>
            <a:xfrm>
              <a:off x="7930568" y="4800476"/>
              <a:ext cx="70627" cy="59954"/>
            </a:xfrm>
            <a:custGeom>
              <a:avLst/>
              <a:gdLst>
                <a:gd name="connsiteX0" fmla="*/ 69335 w 70627"/>
                <a:gd name="connsiteY0" fmla="*/ 59399 h 59954"/>
                <a:gd name="connsiteX1" fmla="*/ 21 w 70627"/>
                <a:gd name="connsiteY1" fmla="*/ 19228 h 59954"/>
                <a:gd name="connsiteX2" fmla="*/ 35930 w 70627"/>
                <a:gd name="connsiteY2" fmla="*/ 1806 h 59954"/>
                <a:gd name="connsiteX3" fmla="*/ 69335 w 70627"/>
                <a:gd name="connsiteY3" fmla="*/ 59399 h 5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27" h="59954">
                  <a:moveTo>
                    <a:pt x="69335" y="59399"/>
                  </a:moveTo>
                  <a:cubicBezTo>
                    <a:pt x="18295" y="62649"/>
                    <a:pt x="-725" y="51940"/>
                    <a:pt x="21" y="19228"/>
                  </a:cubicBezTo>
                  <a:cubicBezTo>
                    <a:pt x="660" y="-8210"/>
                    <a:pt x="22664" y="1753"/>
                    <a:pt x="35930" y="1806"/>
                  </a:cubicBezTo>
                  <a:cubicBezTo>
                    <a:pt x="64327" y="1913"/>
                    <a:pt x="74503" y="21040"/>
                    <a:pt x="69335" y="593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6" name="任意多边形: 形状 375"/>
            <p:cNvSpPr/>
            <p:nvPr/>
          </p:nvSpPr>
          <p:spPr>
            <a:xfrm>
              <a:off x="11899132" y="6741848"/>
              <a:ext cx="101706" cy="84556"/>
            </a:xfrm>
            <a:custGeom>
              <a:avLst/>
              <a:gdLst>
                <a:gd name="connsiteX0" fmla="*/ 0 w 101706"/>
                <a:gd name="connsiteY0" fmla="*/ 58 h 84556"/>
                <a:gd name="connsiteX1" fmla="*/ 101707 w 101706"/>
                <a:gd name="connsiteY1" fmla="*/ 84557 h 84556"/>
                <a:gd name="connsiteX2" fmla="*/ 0 w 101706"/>
                <a:gd name="connsiteY2" fmla="*/ 58 h 8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706" h="84556">
                  <a:moveTo>
                    <a:pt x="0" y="58"/>
                  </a:moveTo>
                  <a:cubicBezTo>
                    <a:pt x="42409" y="-1647"/>
                    <a:pt x="84178" y="34156"/>
                    <a:pt x="101707" y="84557"/>
                  </a:cubicBezTo>
                  <a:cubicBezTo>
                    <a:pt x="64040" y="82852"/>
                    <a:pt x="34896" y="59090"/>
                    <a:pt x="0" y="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7" name="任意多边形: 形状 376"/>
            <p:cNvSpPr/>
            <p:nvPr/>
          </p:nvSpPr>
          <p:spPr>
            <a:xfrm>
              <a:off x="8318494" y="4490235"/>
              <a:ext cx="70600" cy="65673"/>
            </a:xfrm>
            <a:custGeom>
              <a:avLst/>
              <a:gdLst>
                <a:gd name="connsiteX0" fmla="*/ 116 w 70600"/>
                <a:gd name="connsiteY0" fmla="*/ 3569 h 65673"/>
                <a:gd name="connsiteX1" fmla="*/ 66819 w 70600"/>
                <a:gd name="connsiteY1" fmla="*/ 28823 h 65673"/>
                <a:gd name="connsiteX2" fmla="*/ 67672 w 70600"/>
                <a:gd name="connsiteY2" fmla="*/ 57167 h 65673"/>
                <a:gd name="connsiteX3" fmla="*/ 39967 w 70600"/>
                <a:gd name="connsiteY3" fmla="*/ 65318 h 65673"/>
                <a:gd name="connsiteX4" fmla="*/ 116 w 70600"/>
                <a:gd name="connsiteY4" fmla="*/ 3569 h 6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00" h="65673">
                  <a:moveTo>
                    <a:pt x="116" y="3569"/>
                  </a:moveTo>
                  <a:cubicBezTo>
                    <a:pt x="31017" y="-5914"/>
                    <a:pt x="52807" y="3836"/>
                    <a:pt x="66819" y="28823"/>
                  </a:cubicBezTo>
                  <a:cubicBezTo>
                    <a:pt x="71135" y="36495"/>
                    <a:pt x="72200" y="51146"/>
                    <a:pt x="67672" y="57167"/>
                  </a:cubicBezTo>
                  <a:cubicBezTo>
                    <a:pt x="62877" y="63507"/>
                    <a:pt x="48918" y="66810"/>
                    <a:pt x="39967" y="65318"/>
                  </a:cubicBezTo>
                  <a:cubicBezTo>
                    <a:pt x="7095" y="59884"/>
                    <a:pt x="-1110" y="35909"/>
                    <a:pt x="116" y="35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8" name="任意多边形: 形状 377"/>
            <p:cNvSpPr/>
            <p:nvPr/>
          </p:nvSpPr>
          <p:spPr>
            <a:xfrm>
              <a:off x="9676058" y="4545901"/>
              <a:ext cx="66821" cy="74224"/>
            </a:xfrm>
            <a:custGeom>
              <a:avLst/>
              <a:gdLst>
                <a:gd name="connsiteX0" fmla="*/ 65543 w 66821"/>
                <a:gd name="connsiteY0" fmla="*/ 74225 h 74224"/>
                <a:gd name="connsiteX1" fmla="*/ 704 w 66821"/>
                <a:gd name="connsiteY1" fmla="*/ 22812 h 74224"/>
                <a:gd name="connsiteX2" fmla="*/ 23560 w 66821"/>
                <a:gd name="connsiteY2" fmla="*/ 1341 h 74224"/>
                <a:gd name="connsiteX3" fmla="*/ 65543 w 66821"/>
                <a:gd name="connsiteY3" fmla="*/ 74225 h 74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821" h="74224">
                  <a:moveTo>
                    <a:pt x="65543" y="74225"/>
                  </a:moveTo>
                  <a:cubicBezTo>
                    <a:pt x="30380" y="74065"/>
                    <a:pt x="5872" y="54725"/>
                    <a:pt x="704" y="22812"/>
                  </a:cubicBezTo>
                  <a:cubicBezTo>
                    <a:pt x="-2279" y="4591"/>
                    <a:pt x="4008" y="-3401"/>
                    <a:pt x="23560" y="1341"/>
                  </a:cubicBezTo>
                  <a:cubicBezTo>
                    <a:pt x="56113" y="9226"/>
                    <a:pt x="71563" y="35492"/>
                    <a:pt x="65543" y="7422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79" name="任意多边形: 形状 378"/>
            <p:cNvSpPr/>
            <p:nvPr/>
          </p:nvSpPr>
          <p:spPr>
            <a:xfrm>
              <a:off x="10276189" y="4985419"/>
              <a:ext cx="75121" cy="82451"/>
            </a:xfrm>
            <a:custGeom>
              <a:avLst/>
              <a:gdLst>
                <a:gd name="connsiteX0" fmla="*/ 75122 w 75121"/>
                <a:gd name="connsiteY0" fmla="*/ 82451 h 82451"/>
                <a:gd name="connsiteX1" fmla="*/ 0 w 75121"/>
                <a:gd name="connsiteY1" fmla="*/ 297 h 82451"/>
                <a:gd name="connsiteX2" fmla="*/ 75122 w 75121"/>
                <a:gd name="connsiteY2" fmla="*/ 82451 h 8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121" h="82451">
                  <a:moveTo>
                    <a:pt x="75122" y="82451"/>
                  </a:moveTo>
                  <a:cubicBezTo>
                    <a:pt x="25360" y="72862"/>
                    <a:pt x="2238" y="46809"/>
                    <a:pt x="0" y="297"/>
                  </a:cubicBezTo>
                  <a:cubicBezTo>
                    <a:pt x="38520" y="-3379"/>
                    <a:pt x="67343" y="27203"/>
                    <a:pt x="75122" y="824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0" name="任意多边形: 形状 379"/>
            <p:cNvSpPr/>
            <p:nvPr/>
          </p:nvSpPr>
          <p:spPr>
            <a:xfrm>
              <a:off x="9013279" y="4410300"/>
              <a:ext cx="69705" cy="69110"/>
            </a:xfrm>
            <a:custGeom>
              <a:avLst/>
              <a:gdLst>
                <a:gd name="connsiteX0" fmla="*/ 337 w 69705"/>
                <a:gd name="connsiteY0" fmla="*/ 285 h 69110"/>
                <a:gd name="connsiteX1" fmla="*/ 69491 w 69705"/>
                <a:gd name="connsiteY1" fmla="*/ 46902 h 69110"/>
                <a:gd name="connsiteX2" fmla="*/ 47488 w 69705"/>
                <a:gd name="connsiteY2" fmla="*/ 68906 h 69110"/>
                <a:gd name="connsiteX3" fmla="*/ 337 w 69705"/>
                <a:gd name="connsiteY3" fmla="*/ 285 h 69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705" h="69110">
                  <a:moveTo>
                    <a:pt x="337" y="285"/>
                  </a:moveTo>
                  <a:cubicBezTo>
                    <a:pt x="39603" y="-2592"/>
                    <a:pt x="66668" y="16587"/>
                    <a:pt x="69491" y="46902"/>
                  </a:cubicBezTo>
                  <a:cubicBezTo>
                    <a:pt x="71037" y="63791"/>
                    <a:pt x="64270" y="70398"/>
                    <a:pt x="47488" y="68906"/>
                  </a:cubicBezTo>
                  <a:cubicBezTo>
                    <a:pt x="16960" y="66242"/>
                    <a:pt x="-2859" y="38804"/>
                    <a:pt x="337" y="28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1" name="任意多边形: 形状 380"/>
            <p:cNvSpPr/>
            <p:nvPr/>
          </p:nvSpPr>
          <p:spPr>
            <a:xfrm>
              <a:off x="7517844" y="5143631"/>
              <a:ext cx="67884" cy="68836"/>
            </a:xfrm>
            <a:custGeom>
              <a:avLst/>
              <a:gdLst>
                <a:gd name="connsiteX0" fmla="*/ 23019 w 67884"/>
                <a:gd name="connsiteY0" fmla="*/ 0 h 68836"/>
                <a:gd name="connsiteX1" fmla="*/ 67559 w 67884"/>
                <a:gd name="connsiteY1" fmla="*/ 46671 h 68836"/>
                <a:gd name="connsiteX2" fmla="*/ 37137 w 67884"/>
                <a:gd name="connsiteY2" fmla="*/ 68835 h 68836"/>
                <a:gd name="connsiteX3" fmla="*/ 216 w 67884"/>
                <a:gd name="connsiteY3" fmla="*/ 27118 h 68836"/>
                <a:gd name="connsiteX4" fmla="*/ 23019 w 67884"/>
                <a:gd name="connsiteY4" fmla="*/ 0 h 6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84" h="68836">
                  <a:moveTo>
                    <a:pt x="23019" y="0"/>
                  </a:moveTo>
                  <a:cubicBezTo>
                    <a:pt x="61006" y="2078"/>
                    <a:pt x="64682" y="25520"/>
                    <a:pt x="67559" y="46671"/>
                  </a:cubicBezTo>
                  <a:cubicBezTo>
                    <a:pt x="70596" y="69367"/>
                    <a:pt x="51789" y="68728"/>
                    <a:pt x="37137" y="68835"/>
                  </a:cubicBezTo>
                  <a:cubicBezTo>
                    <a:pt x="9699" y="69048"/>
                    <a:pt x="-1755" y="50827"/>
                    <a:pt x="216" y="27118"/>
                  </a:cubicBezTo>
                  <a:cubicBezTo>
                    <a:pt x="1069" y="17475"/>
                    <a:pt x="15081" y="9004"/>
                    <a:pt x="230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2" name="任意多边形: 形状 381"/>
            <p:cNvSpPr/>
            <p:nvPr/>
          </p:nvSpPr>
          <p:spPr>
            <a:xfrm>
              <a:off x="9980032" y="4765781"/>
              <a:ext cx="70259" cy="71957"/>
            </a:xfrm>
            <a:custGeom>
              <a:avLst/>
              <a:gdLst>
                <a:gd name="connsiteX0" fmla="*/ 70260 w 70259"/>
                <a:gd name="connsiteY0" fmla="*/ 71717 h 71957"/>
                <a:gd name="connsiteX1" fmla="*/ 40 w 70259"/>
                <a:gd name="connsiteY1" fmla="*/ 14177 h 71957"/>
                <a:gd name="connsiteX2" fmla="*/ 25986 w 70259"/>
                <a:gd name="connsiteY2" fmla="*/ 112 h 71957"/>
                <a:gd name="connsiteX3" fmla="*/ 70260 w 70259"/>
                <a:gd name="connsiteY3" fmla="*/ 71717 h 7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259" h="71957">
                  <a:moveTo>
                    <a:pt x="70260" y="71717"/>
                  </a:moveTo>
                  <a:cubicBezTo>
                    <a:pt x="33445" y="74861"/>
                    <a:pt x="-1345" y="46730"/>
                    <a:pt x="40" y="14177"/>
                  </a:cubicBezTo>
                  <a:cubicBezTo>
                    <a:pt x="253" y="8796"/>
                    <a:pt x="17781" y="-1167"/>
                    <a:pt x="25986" y="112"/>
                  </a:cubicBezTo>
                  <a:cubicBezTo>
                    <a:pt x="50121" y="3788"/>
                    <a:pt x="67436" y="33784"/>
                    <a:pt x="70260" y="717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3" name="任意多边形: 形状 382"/>
            <p:cNvSpPr/>
            <p:nvPr/>
          </p:nvSpPr>
          <p:spPr>
            <a:xfrm>
              <a:off x="10102232" y="4800630"/>
              <a:ext cx="65683" cy="82260"/>
            </a:xfrm>
            <a:custGeom>
              <a:avLst/>
              <a:gdLst>
                <a:gd name="connsiteX0" fmla="*/ 65430 w 65683"/>
                <a:gd name="connsiteY0" fmla="*/ 82261 h 82260"/>
                <a:gd name="connsiteX1" fmla="*/ 644 w 65683"/>
                <a:gd name="connsiteY1" fmla="*/ 0 h 82260"/>
                <a:gd name="connsiteX2" fmla="*/ 65430 w 65683"/>
                <a:gd name="connsiteY2" fmla="*/ 82261 h 8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683" h="82260">
                  <a:moveTo>
                    <a:pt x="65430" y="82261"/>
                  </a:moveTo>
                  <a:cubicBezTo>
                    <a:pt x="16255" y="71179"/>
                    <a:pt x="-3991" y="44753"/>
                    <a:pt x="644" y="0"/>
                  </a:cubicBezTo>
                  <a:cubicBezTo>
                    <a:pt x="45877" y="6766"/>
                    <a:pt x="68360" y="34364"/>
                    <a:pt x="65430" y="822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4" name="任意多边形: 形状 383"/>
            <p:cNvSpPr/>
            <p:nvPr/>
          </p:nvSpPr>
          <p:spPr>
            <a:xfrm>
              <a:off x="10561810" y="5209957"/>
              <a:ext cx="78211" cy="78060"/>
            </a:xfrm>
            <a:custGeom>
              <a:avLst/>
              <a:gdLst>
                <a:gd name="connsiteX0" fmla="*/ 0 w 78211"/>
                <a:gd name="connsiteY0" fmla="*/ 5 h 78060"/>
                <a:gd name="connsiteX1" fmla="*/ 78211 w 78211"/>
                <a:gd name="connsiteY1" fmla="*/ 77897 h 78060"/>
                <a:gd name="connsiteX2" fmla="*/ 0 w 78211"/>
                <a:gd name="connsiteY2" fmla="*/ 5 h 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211" h="78060">
                  <a:moveTo>
                    <a:pt x="0" y="5"/>
                  </a:moveTo>
                  <a:cubicBezTo>
                    <a:pt x="43474" y="-421"/>
                    <a:pt x="70486" y="26484"/>
                    <a:pt x="78211" y="77897"/>
                  </a:cubicBezTo>
                  <a:cubicBezTo>
                    <a:pt x="37880" y="80241"/>
                    <a:pt x="15077" y="57545"/>
                    <a:pt x="0" y="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5" name="任意多边形: 形状 384"/>
            <p:cNvSpPr/>
            <p:nvPr/>
          </p:nvSpPr>
          <p:spPr>
            <a:xfrm>
              <a:off x="11433432" y="6187074"/>
              <a:ext cx="106927" cy="96059"/>
            </a:xfrm>
            <a:custGeom>
              <a:avLst/>
              <a:gdLst>
                <a:gd name="connsiteX0" fmla="*/ 106928 w 106927"/>
                <a:gd name="connsiteY0" fmla="*/ 96059 h 96059"/>
                <a:gd name="connsiteX1" fmla="*/ 0 w 106927"/>
                <a:gd name="connsiteY1" fmla="*/ 0 h 96059"/>
                <a:gd name="connsiteX2" fmla="*/ 106928 w 106927"/>
                <a:gd name="connsiteY2" fmla="*/ 96059 h 9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927" h="96059">
                  <a:moveTo>
                    <a:pt x="106928" y="96059"/>
                  </a:moveTo>
                  <a:cubicBezTo>
                    <a:pt x="48642" y="83060"/>
                    <a:pt x="22324" y="46511"/>
                    <a:pt x="0" y="0"/>
                  </a:cubicBezTo>
                  <a:cubicBezTo>
                    <a:pt x="58233" y="6553"/>
                    <a:pt x="77839" y="50667"/>
                    <a:pt x="106928" y="960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6" name="任意多边形: 形状 385"/>
            <p:cNvSpPr/>
            <p:nvPr/>
          </p:nvSpPr>
          <p:spPr>
            <a:xfrm>
              <a:off x="7882650" y="4635849"/>
              <a:ext cx="67173" cy="63028"/>
            </a:xfrm>
            <a:custGeom>
              <a:avLst/>
              <a:gdLst>
                <a:gd name="connsiteX0" fmla="*/ 52893 w 67173"/>
                <a:gd name="connsiteY0" fmla="*/ 63021 h 63028"/>
                <a:gd name="connsiteX1" fmla="*/ 42 w 67173"/>
                <a:gd name="connsiteY1" fmla="*/ 23170 h 63028"/>
                <a:gd name="connsiteX2" fmla="*/ 26787 w 67173"/>
                <a:gd name="connsiteY2" fmla="*/ 47 h 63028"/>
                <a:gd name="connsiteX3" fmla="*/ 67172 w 67173"/>
                <a:gd name="connsiteY3" fmla="*/ 44481 h 63028"/>
                <a:gd name="connsiteX4" fmla="*/ 52893 w 67173"/>
                <a:gd name="connsiteY4" fmla="*/ 63021 h 6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73" h="63028">
                  <a:moveTo>
                    <a:pt x="52893" y="63021"/>
                  </a:moveTo>
                  <a:cubicBezTo>
                    <a:pt x="15332" y="63394"/>
                    <a:pt x="1214" y="49755"/>
                    <a:pt x="42" y="23170"/>
                  </a:cubicBezTo>
                  <a:cubicBezTo>
                    <a:pt x="-811" y="3244"/>
                    <a:pt x="11496" y="-485"/>
                    <a:pt x="26787" y="47"/>
                  </a:cubicBezTo>
                  <a:cubicBezTo>
                    <a:pt x="54971" y="1059"/>
                    <a:pt x="66745" y="19707"/>
                    <a:pt x="67172" y="44481"/>
                  </a:cubicBezTo>
                  <a:cubicBezTo>
                    <a:pt x="67331" y="52153"/>
                    <a:pt x="55344" y="60038"/>
                    <a:pt x="52893" y="630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7" name="任意多边形: 形状 386"/>
            <p:cNvSpPr/>
            <p:nvPr/>
          </p:nvSpPr>
          <p:spPr>
            <a:xfrm>
              <a:off x="8948404" y="4256972"/>
              <a:ext cx="77110" cy="65761"/>
            </a:xfrm>
            <a:custGeom>
              <a:avLst/>
              <a:gdLst>
                <a:gd name="connsiteX0" fmla="*/ 0 w 77110"/>
                <a:gd name="connsiteY0" fmla="*/ 4169 h 65761"/>
                <a:gd name="connsiteX1" fmla="*/ 76773 w 77110"/>
                <a:gd name="connsiteY1" fmla="*/ 38533 h 65761"/>
                <a:gd name="connsiteX2" fmla="*/ 70273 w 77110"/>
                <a:gd name="connsiteY2" fmla="*/ 63094 h 65761"/>
                <a:gd name="connsiteX3" fmla="*/ 44434 w 77110"/>
                <a:gd name="connsiteY3" fmla="*/ 61762 h 65761"/>
                <a:gd name="connsiteX4" fmla="*/ 0 w 77110"/>
                <a:gd name="connsiteY4" fmla="*/ 4169 h 6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10" h="65761">
                  <a:moveTo>
                    <a:pt x="0" y="4169"/>
                  </a:moveTo>
                  <a:cubicBezTo>
                    <a:pt x="52265" y="-6700"/>
                    <a:pt x="71179" y="3317"/>
                    <a:pt x="76773" y="38533"/>
                  </a:cubicBezTo>
                  <a:cubicBezTo>
                    <a:pt x="78052" y="46578"/>
                    <a:pt x="75654" y="59524"/>
                    <a:pt x="70273" y="63094"/>
                  </a:cubicBezTo>
                  <a:cubicBezTo>
                    <a:pt x="64253" y="67090"/>
                    <a:pt x="49015" y="66557"/>
                    <a:pt x="44434" y="61762"/>
                  </a:cubicBezTo>
                  <a:cubicBezTo>
                    <a:pt x="29196" y="45726"/>
                    <a:pt x="16996" y="26812"/>
                    <a:pt x="0" y="41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8" name="任意多边形: 形状 387"/>
            <p:cNvSpPr/>
            <p:nvPr/>
          </p:nvSpPr>
          <p:spPr>
            <a:xfrm>
              <a:off x="11710848" y="6488305"/>
              <a:ext cx="109645" cy="92383"/>
            </a:xfrm>
            <a:custGeom>
              <a:avLst/>
              <a:gdLst>
                <a:gd name="connsiteX0" fmla="*/ 0 w 109645"/>
                <a:gd name="connsiteY0" fmla="*/ 0 h 92383"/>
                <a:gd name="connsiteX1" fmla="*/ 109646 w 109645"/>
                <a:gd name="connsiteY1" fmla="*/ 92384 h 92383"/>
                <a:gd name="connsiteX2" fmla="*/ 0 w 109645"/>
                <a:gd name="connsiteY2" fmla="*/ 0 h 92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644" h="92383">
                  <a:moveTo>
                    <a:pt x="0" y="0"/>
                  </a:moveTo>
                  <a:cubicBezTo>
                    <a:pt x="58925" y="6766"/>
                    <a:pt x="78318" y="50827"/>
                    <a:pt x="109646" y="92384"/>
                  </a:cubicBezTo>
                  <a:cubicBezTo>
                    <a:pt x="50827" y="82207"/>
                    <a:pt x="25254" y="4523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89" name="任意多边形: 形状 388"/>
            <p:cNvSpPr/>
            <p:nvPr/>
          </p:nvSpPr>
          <p:spPr>
            <a:xfrm>
              <a:off x="8161344" y="4480112"/>
              <a:ext cx="68595" cy="64040"/>
            </a:xfrm>
            <a:custGeom>
              <a:avLst/>
              <a:gdLst>
                <a:gd name="connsiteX0" fmla="*/ 53694 w 68595"/>
                <a:gd name="connsiteY0" fmla="*/ 64040 h 64040"/>
                <a:gd name="connsiteX1" fmla="*/ 150 w 68595"/>
                <a:gd name="connsiteY1" fmla="*/ 26533 h 64040"/>
                <a:gd name="connsiteX2" fmla="*/ 23325 w 68595"/>
                <a:gd name="connsiteY2" fmla="*/ 0 h 64040"/>
                <a:gd name="connsiteX3" fmla="*/ 68345 w 68595"/>
                <a:gd name="connsiteY3" fmla="*/ 48696 h 64040"/>
                <a:gd name="connsiteX4" fmla="*/ 53694 w 68595"/>
                <a:gd name="connsiteY4" fmla="*/ 64040 h 64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95" h="64039">
                  <a:moveTo>
                    <a:pt x="53694" y="64040"/>
                  </a:moveTo>
                  <a:cubicBezTo>
                    <a:pt x="21248" y="63348"/>
                    <a:pt x="2227" y="55676"/>
                    <a:pt x="150" y="26533"/>
                  </a:cubicBezTo>
                  <a:cubicBezTo>
                    <a:pt x="-1076" y="9644"/>
                    <a:pt x="5104" y="54"/>
                    <a:pt x="23325" y="0"/>
                  </a:cubicBezTo>
                  <a:cubicBezTo>
                    <a:pt x="47140" y="-106"/>
                    <a:pt x="71328" y="24029"/>
                    <a:pt x="68345" y="48696"/>
                  </a:cubicBezTo>
                  <a:cubicBezTo>
                    <a:pt x="67493" y="55622"/>
                    <a:pt x="56464" y="61323"/>
                    <a:pt x="53694" y="640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0" name="任意多边形: 形状 389"/>
            <p:cNvSpPr/>
            <p:nvPr/>
          </p:nvSpPr>
          <p:spPr>
            <a:xfrm>
              <a:off x="10913868" y="5565217"/>
              <a:ext cx="86842" cy="83560"/>
            </a:xfrm>
            <a:custGeom>
              <a:avLst/>
              <a:gdLst>
                <a:gd name="connsiteX0" fmla="*/ 0 w 86842"/>
                <a:gd name="connsiteY0" fmla="*/ 0 h 83560"/>
                <a:gd name="connsiteX1" fmla="*/ 86843 w 86842"/>
                <a:gd name="connsiteY1" fmla="*/ 82207 h 83560"/>
                <a:gd name="connsiteX2" fmla="*/ 0 w 86842"/>
                <a:gd name="connsiteY2" fmla="*/ 0 h 83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842" h="83560">
                  <a:moveTo>
                    <a:pt x="0" y="0"/>
                  </a:moveTo>
                  <a:cubicBezTo>
                    <a:pt x="50188" y="9537"/>
                    <a:pt x="69314" y="44540"/>
                    <a:pt x="86843" y="82207"/>
                  </a:cubicBezTo>
                  <a:cubicBezTo>
                    <a:pt x="44434" y="89773"/>
                    <a:pt x="18700" y="6606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1" name="任意多边形: 形状 390"/>
            <p:cNvSpPr/>
            <p:nvPr/>
          </p:nvSpPr>
          <p:spPr>
            <a:xfrm>
              <a:off x="7696518" y="5136386"/>
              <a:ext cx="69504" cy="66674"/>
            </a:xfrm>
            <a:custGeom>
              <a:avLst/>
              <a:gdLst>
                <a:gd name="connsiteX0" fmla="*/ 24263 w 69504"/>
                <a:gd name="connsiteY0" fmla="*/ 0 h 66674"/>
                <a:gd name="connsiteX1" fmla="*/ 69390 w 69504"/>
                <a:gd name="connsiteY1" fmla="*/ 45819 h 66674"/>
                <a:gd name="connsiteX2" fmla="*/ 37849 w 69504"/>
                <a:gd name="connsiteY2" fmla="*/ 66650 h 66674"/>
                <a:gd name="connsiteX3" fmla="*/ 342 w 69504"/>
                <a:gd name="connsiteY3" fmla="*/ 26426 h 66674"/>
                <a:gd name="connsiteX4" fmla="*/ 24263 w 69504"/>
                <a:gd name="connsiteY4" fmla="*/ 0 h 6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504" h="66674">
                  <a:moveTo>
                    <a:pt x="24263" y="0"/>
                  </a:moveTo>
                  <a:cubicBezTo>
                    <a:pt x="60279" y="2984"/>
                    <a:pt x="67685" y="23069"/>
                    <a:pt x="69390" y="45819"/>
                  </a:cubicBezTo>
                  <a:cubicBezTo>
                    <a:pt x="71148" y="68781"/>
                    <a:pt x="52341" y="66277"/>
                    <a:pt x="37849" y="66650"/>
                  </a:cubicBezTo>
                  <a:cubicBezTo>
                    <a:pt x="10624" y="67396"/>
                    <a:pt x="-2322" y="50987"/>
                    <a:pt x="342" y="26426"/>
                  </a:cubicBezTo>
                  <a:cubicBezTo>
                    <a:pt x="1407" y="16836"/>
                    <a:pt x="15899" y="8738"/>
                    <a:pt x="242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2" name="任意多边形: 形状 391"/>
            <p:cNvSpPr/>
            <p:nvPr/>
          </p:nvSpPr>
          <p:spPr>
            <a:xfrm>
              <a:off x="7389124" y="5329025"/>
              <a:ext cx="69453" cy="65596"/>
            </a:xfrm>
            <a:custGeom>
              <a:avLst/>
              <a:gdLst>
                <a:gd name="connsiteX0" fmla="*/ 45184 w 69453"/>
                <a:gd name="connsiteY0" fmla="*/ 65597 h 65596"/>
                <a:gd name="connsiteX1" fmla="*/ 324 w 69453"/>
                <a:gd name="connsiteY1" fmla="*/ 23188 h 65596"/>
                <a:gd name="connsiteX2" fmla="*/ 25791 w 69453"/>
                <a:gd name="connsiteY2" fmla="*/ 12 h 65596"/>
                <a:gd name="connsiteX3" fmla="*/ 69106 w 69453"/>
                <a:gd name="connsiteY3" fmla="*/ 39065 h 65596"/>
                <a:gd name="connsiteX4" fmla="*/ 45184 w 69453"/>
                <a:gd name="connsiteY4" fmla="*/ 65597 h 6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3" h="65596">
                  <a:moveTo>
                    <a:pt x="45184" y="65597"/>
                  </a:moveTo>
                  <a:cubicBezTo>
                    <a:pt x="11459" y="62933"/>
                    <a:pt x="3148" y="45724"/>
                    <a:pt x="324" y="23188"/>
                  </a:cubicBezTo>
                  <a:cubicBezTo>
                    <a:pt x="-2073" y="3742"/>
                    <a:pt x="9062" y="-254"/>
                    <a:pt x="25791" y="12"/>
                  </a:cubicBezTo>
                  <a:cubicBezTo>
                    <a:pt x="53815" y="438"/>
                    <a:pt x="72249" y="14237"/>
                    <a:pt x="69106" y="39065"/>
                  </a:cubicBezTo>
                  <a:cubicBezTo>
                    <a:pt x="67934" y="48761"/>
                    <a:pt x="53549" y="56806"/>
                    <a:pt x="45184" y="655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3" name="任意多边形: 形状 392"/>
            <p:cNvSpPr/>
            <p:nvPr/>
          </p:nvSpPr>
          <p:spPr>
            <a:xfrm>
              <a:off x="8050144" y="4641259"/>
              <a:ext cx="65717" cy="59317"/>
            </a:xfrm>
            <a:custGeom>
              <a:avLst/>
              <a:gdLst>
                <a:gd name="connsiteX0" fmla="*/ 63613 w 65717"/>
                <a:gd name="connsiteY0" fmla="*/ 54361 h 59317"/>
                <a:gd name="connsiteX1" fmla="*/ 4209 w 65717"/>
                <a:gd name="connsiteY1" fmla="*/ 41308 h 59317"/>
                <a:gd name="connsiteX2" fmla="*/ 0 w 65717"/>
                <a:gd name="connsiteY2" fmla="*/ 2522 h 59317"/>
                <a:gd name="connsiteX3" fmla="*/ 43421 w 65717"/>
                <a:gd name="connsiteY3" fmla="*/ 2043 h 59317"/>
                <a:gd name="connsiteX4" fmla="*/ 63613 w 65717"/>
                <a:gd name="connsiteY4" fmla="*/ 54361 h 5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17" h="59317">
                  <a:moveTo>
                    <a:pt x="63613" y="54361"/>
                  </a:moveTo>
                  <a:cubicBezTo>
                    <a:pt x="41450" y="58624"/>
                    <a:pt x="17848" y="67521"/>
                    <a:pt x="4209" y="41308"/>
                  </a:cubicBezTo>
                  <a:cubicBezTo>
                    <a:pt x="-1385" y="30546"/>
                    <a:pt x="1172" y="15575"/>
                    <a:pt x="0" y="2522"/>
                  </a:cubicBezTo>
                  <a:cubicBezTo>
                    <a:pt x="14598" y="2043"/>
                    <a:pt x="30741" y="-2592"/>
                    <a:pt x="43421" y="2043"/>
                  </a:cubicBezTo>
                  <a:cubicBezTo>
                    <a:pt x="66171" y="10407"/>
                    <a:pt x="68462" y="31186"/>
                    <a:pt x="63613" y="543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4" name="任意多边形: 形状 393"/>
            <p:cNvSpPr/>
            <p:nvPr/>
          </p:nvSpPr>
          <p:spPr>
            <a:xfrm>
              <a:off x="11100660" y="5747214"/>
              <a:ext cx="82313" cy="87055"/>
            </a:xfrm>
            <a:custGeom>
              <a:avLst/>
              <a:gdLst>
                <a:gd name="connsiteX0" fmla="*/ 0 w 82313"/>
                <a:gd name="connsiteY0" fmla="*/ 0 h 87055"/>
                <a:gd name="connsiteX1" fmla="*/ 82314 w 82313"/>
                <a:gd name="connsiteY1" fmla="*/ 87055 h 87055"/>
                <a:gd name="connsiteX2" fmla="*/ 0 w 82313"/>
                <a:gd name="connsiteY2" fmla="*/ 0 h 87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313" h="87055">
                  <a:moveTo>
                    <a:pt x="0" y="0"/>
                  </a:moveTo>
                  <a:cubicBezTo>
                    <a:pt x="49335" y="11401"/>
                    <a:pt x="62974" y="51146"/>
                    <a:pt x="82314" y="87055"/>
                  </a:cubicBezTo>
                  <a:cubicBezTo>
                    <a:pt x="40545" y="87215"/>
                    <a:pt x="53" y="4587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5" name="任意多边形: 形状 394"/>
            <p:cNvSpPr/>
            <p:nvPr/>
          </p:nvSpPr>
          <p:spPr>
            <a:xfrm>
              <a:off x="7233718" y="6046740"/>
              <a:ext cx="73509" cy="59316"/>
            </a:xfrm>
            <a:custGeom>
              <a:avLst/>
              <a:gdLst>
                <a:gd name="connsiteX0" fmla="*/ 10442 w 73509"/>
                <a:gd name="connsiteY0" fmla="*/ 0 h 59316"/>
                <a:gd name="connsiteX1" fmla="*/ 70220 w 73509"/>
                <a:gd name="connsiteY1" fmla="*/ 20832 h 59316"/>
                <a:gd name="connsiteX2" fmla="*/ 70646 w 73509"/>
                <a:gd name="connsiteY2" fmla="*/ 51040 h 59316"/>
                <a:gd name="connsiteX3" fmla="*/ 26266 w 73509"/>
                <a:gd name="connsiteY3" fmla="*/ 56634 h 59316"/>
                <a:gd name="connsiteX4" fmla="*/ 0 w 73509"/>
                <a:gd name="connsiteY4" fmla="*/ 12680 h 59316"/>
                <a:gd name="connsiteX5" fmla="*/ 10442 w 73509"/>
                <a:gd name="connsiteY5" fmla="*/ 0 h 5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509" h="59316">
                  <a:moveTo>
                    <a:pt x="10442" y="0"/>
                  </a:moveTo>
                  <a:cubicBezTo>
                    <a:pt x="30581" y="6500"/>
                    <a:pt x="51679" y="11242"/>
                    <a:pt x="70220" y="20832"/>
                  </a:cubicBezTo>
                  <a:cubicBezTo>
                    <a:pt x="74802" y="23176"/>
                    <a:pt x="74269" y="49601"/>
                    <a:pt x="70646" y="51040"/>
                  </a:cubicBezTo>
                  <a:cubicBezTo>
                    <a:pt x="56741" y="56581"/>
                    <a:pt x="36176" y="63081"/>
                    <a:pt x="26266" y="56634"/>
                  </a:cubicBezTo>
                  <a:cubicBezTo>
                    <a:pt x="13426" y="48270"/>
                    <a:pt x="8365" y="27917"/>
                    <a:pt x="0" y="12680"/>
                  </a:cubicBezTo>
                  <a:cubicBezTo>
                    <a:pt x="3516" y="8471"/>
                    <a:pt x="6979" y="4262"/>
                    <a:pt x="1044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6" name="任意多边形: 形状 395"/>
            <p:cNvSpPr/>
            <p:nvPr/>
          </p:nvSpPr>
          <p:spPr>
            <a:xfrm>
              <a:off x="7182215" y="5876298"/>
              <a:ext cx="68391" cy="64206"/>
            </a:xfrm>
            <a:custGeom>
              <a:avLst/>
              <a:gdLst>
                <a:gd name="connsiteX0" fmla="*/ 46228 w 68391"/>
                <a:gd name="connsiteY0" fmla="*/ 64207 h 64206"/>
                <a:gd name="connsiteX1" fmla="*/ 89 w 68391"/>
                <a:gd name="connsiteY1" fmla="*/ 24355 h 64206"/>
                <a:gd name="connsiteX2" fmla="*/ 31363 w 68391"/>
                <a:gd name="connsiteY2" fmla="*/ 114 h 64206"/>
                <a:gd name="connsiteX3" fmla="*/ 68391 w 68391"/>
                <a:gd name="connsiteY3" fmla="*/ 37248 h 64206"/>
                <a:gd name="connsiteX4" fmla="*/ 46228 w 68391"/>
                <a:gd name="connsiteY4" fmla="*/ 64207 h 6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1" h="64206">
                  <a:moveTo>
                    <a:pt x="46228" y="64207"/>
                  </a:moveTo>
                  <a:cubicBezTo>
                    <a:pt x="14847" y="60264"/>
                    <a:pt x="1634" y="49875"/>
                    <a:pt x="89" y="24355"/>
                  </a:cubicBezTo>
                  <a:cubicBezTo>
                    <a:pt x="-1349" y="-152"/>
                    <a:pt x="14847" y="1180"/>
                    <a:pt x="31363" y="114"/>
                  </a:cubicBezTo>
                  <a:cubicBezTo>
                    <a:pt x="58428" y="-1591"/>
                    <a:pt x="68231" y="16044"/>
                    <a:pt x="68391" y="37248"/>
                  </a:cubicBezTo>
                  <a:cubicBezTo>
                    <a:pt x="68444" y="46146"/>
                    <a:pt x="54059" y="55203"/>
                    <a:pt x="46228" y="642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7" name="任意多边形: 形状 396"/>
            <p:cNvSpPr/>
            <p:nvPr/>
          </p:nvSpPr>
          <p:spPr>
            <a:xfrm>
              <a:off x="9797063" y="4585944"/>
              <a:ext cx="70668" cy="66491"/>
            </a:xfrm>
            <a:custGeom>
              <a:avLst/>
              <a:gdLst>
                <a:gd name="connsiteX0" fmla="*/ 0 w 70668"/>
                <a:gd name="connsiteY0" fmla="*/ 244 h 66491"/>
                <a:gd name="connsiteX1" fmla="*/ 70327 w 70668"/>
                <a:gd name="connsiteY1" fmla="*/ 64976 h 66491"/>
                <a:gd name="connsiteX2" fmla="*/ 0 w 70668"/>
                <a:gd name="connsiteY2" fmla="*/ 244 h 6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668" h="66491">
                  <a:moveTo>
                    <a:pt x="0" y="244"/>
                  </a:moveTo>
                  <a:cubicBezTo>
                    <a:pt x="50188" y="-2580"/>
                    <a:pt x="73843" y="19157"/>
                    <a:pt x="70327" y="64976"/>
                  </a:cubicBezTo>
                  <a:cubicBezTo>
                    <a:pt x="28557" y="71263"/>
                    <a:pt x="15824" y="59542"/>
                    <a:pt x="0" y="2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8" name="任意多边形: 形状 397"/>
            <p:cNvSpPr/>
            <p:nvPr/>
          </p:nvSpPr>
          <p:spPr>
            <a:xfrm>
              <a:off x="8421141" y="4339086"/>
              <a:ext cx="68596" cy="63338"/>
            </a:xfrm>
            <a:custGeom>
              <a:avLst/>
              <a:gdLst>
                <a:gd name="connsiteX0" fmla="*/ 68596 w 68596"/>
                <a:gd name="connsiteY0" fmla="*/ 49974 h 63338"/>
                <a:gd name="connsiteX1" fmla="*/ 46006 w 68596"/>
                <a:gd name="connsiteY1" fmla="*/ 63187 h 63338"/>
                <a:gd name="connsiteX2" fmla="*/ 134 w 68596"/>
                <a:gd name="connsiteY2" fmla="*/ 15930 h 63338"/>
                <a:gd name="connsiteX3" fmla="*/ 20540 w 68596"/>
                <a:gd name="connsiteY3" fmla="*/ 160 h 63338"/>
                <a:gd name="connsiteX4" fmla="*/ 68596 w 68596"/>
                <a:gd name="connsiteY4" fmla="*/ 49974 h 6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96" h="63338">
                  <a:moveTo>
                    <a:pt x="68596" y="49974"/>
                  </a:moveTo>
                  <a:cubicBezTo>
                    <a:pt x="63641" y="53065"/>
                    <a:pt x="55223" y="62281"/>
                    <a:pt x="46006" y="63187"/>
                  </a:cubicBezTo>
                  <a:cubicBezTo>
                    <a:pt x="22777" y="65531"/>
                    <a:pt x="-2050" y="40118"/>
                    <a:pt x="134" y="15930"/>
                  </a:cubicBezTo>
                  <a:cubicBezTo>
                    <a:pt x="667" y="9856"/>
                    <a:pt x="13028" y="746"/>
                    <a:pt x="20540" y="160"/>
                  </a:cubicBezTo>
                  <a:cubicBezTo>
                    <a:pt x="47498" y="-1918"/>
                    <a:pt x="67371" y="16356"/>
                    <a:pt x="68596" y="499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99" name="任意多边形: 形状 398"/>
            <p:cNvSpPr/>
            <p:nvPr/>
          </p:nvSpPr>
          <p:spPr>
            <a:xfrm>
              <a:off x="10742102" y="5390733"/>
              <a:ext cx="74695" cy="77945"/>
            </a:xfrm>
            <a:custGeom>
              <a:avLst/>
              <a:gdLst>
                <a:gd name="connsiteX0" fmla="*/ 74695 w 74695"/>
                <a:gd name="connsiteY0" fmla="*/ 77945 h 77945"/>
                <a:gd name="connsiteX1" fmla="*/ 0 w 74695"/>
                <a:gd name="connsiteY1" fmla="*/ 0 h 77945"/>
                <a:gd name="connsiteX2" fmla="*/ 74695 w 74695"/>
                <a:gd name="connsiteY2" fmla="*/ 77945 h 7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695" h="77945">
                  <a:moveTo>
                    <a:pt x="74695" y="77945"/>
                  </a:moveTo>
                  <a:cubicBezTo>
                    <a:pt x="27172" y="74748"/>
                    <a:pt x="12041" y="58392"/>
                    <a:pt x="0" y="0"/>
                  </a:cubicBezTo>
                  <a:cubicBezTo>
                    <a:pt x="43155" y="5488"/>
                    <a:pt x="65478" y="28131"/>
                    <a:pt x="74695" y="779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0" name="任意多边形: 形状 399"/>
            <p:cNvSpPr/>
            <p:nvPr/>
          </p:nvSpPr>
          <p:spPr>
            <a:xfrm>
              <a:off x="9087832" y="4283794"/>
              <a:ext cx="76603" cy="64504"/>
            </a:xfrm>
            <a:custGeom>
              <a:avLst/>
              <a:gdLst>
                <a:gd name="connsiteX0" fmla="*/ 0 w 76603"/>
                <a:gd name="connsiteY0" fmla="*/ 4572 h 64504"/>
                <a:gd name="connsiteX1" fmla="*/ 76454 w 76603"/>
                <a:gd name="connsiteY1" fmla="*/ 37072 h 64504"/>
                <a:gd name="connsiteX2" fmla="*/ 68941 w 76603"/>
                <a:gd name="connsiteY2" fmla="*/ 62379 h 64504"/>
                <a:gd name="connsiteX3" fmla="*/ 46245 w 76603"/>
                <a:gd name="connsiteY3" fmla="*/ 60354 h 64504"/>
                <a:gd name="connsiteX4" fmla="*/ 0 w 76603"/>
                <a:gd name="connsiteY4" fmla="*/ 4572 h 6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03" h="64504">
                  <a:moveTo>
                    <a:pt x="0" y="4572"/>
                  </a:moveTo>
                  <a:cubicBezTo>
                    <a:pt x="47950" y="-7628"/>
                    <a:pt x="73097" y="5052"/>
                    <a:pt x="76454" y="37072"/>
                  </a:cubicBezTo>
                  <a:cubicBezTo>
                    <a:pt x="77306" y="45436"/>
                    <a:pt x="74482" y="56784"/>
                    <a:pt x="68941" y="62379"/>
                  </a:cubicBezTo>
                  <a:cubicBezTo>
                    <a:pt x="65318" y="66001"/>
                    <a:pt x="50507" y="64776"/>
                    <a:pt x="46245" y="60354"/>
                  </a:cubicBezTo>
                  <a:cubicBezTo>
                    <a:pt x="30422" y="43998"/>
                    <a:pt x="16942" y="25457"/>
                    <a:pt x="0" y="45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1" name="任意多边形: 形状 400"/>
            <p:cNvSpPr/>
            <p:nvPr/>
          </p:nvSpPr>
          <p:spPr>
            <a:xfrm>
              <a:off x="10212919" y="4842045"/>
              <a:ext cx="71881" cy="78364"/>
            </a:xfrm>
            <a:custGeom>
              <a:avLst/>
              <a:gdLst>
                <a:gd name="connsiteX0" fmla="*/ 64388 w 71881"/>
                <a:gd name="connsiteY0" fmla="*/ 78354 h 78364"/>
                <a:gd name="connsiteX1" fmla="*/ 455 w 71881"/>
                <a:gd name="connsiteY1" fmla="*/ 10638 h 78364"/>
                <a:gd name="connsiteX2" fmla="*/ 20328 w 71881"/>
                <a:gd name="connsiteY2" fmla="*/ 249 h 78364"/>
                <a:gd name="connsiteX3" fmla="*/ 71528 w 71881"/>
                <a:gd name="connsiteY3" fmla="*/ 61944 h 78364"/>
                <a:gd name="connsiteX4" fmla="*/ 64388 w 71881"/>
                <a:gd name="connsiteY4" fmla="*/ 78354 h 7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1" h="78364">
                  <a:moveTo>
                    <a:pt x="64388" y="78354"/>
                  </a:moveTo>
                  <a:cubicBezTo>
                    <a:pt x="37803" y="79206"/>
                    <a:pt x="-4873" y="31203"/>
                    <a:pt x="455" y="10638"/>
                  </a:cubicBezTo>
                  <a:cubicBezTo>
                    <a:pt x="1787" y="5523"/>
                    <a:pt x="18836" y="-1403"/>
                    <a:pt x="20328" y="249"/>
                  </a:cubicBezTo>
                  <a:cubicBezTo>
                    <a:pt x="38549" y="19801"/>
                    <a:pt x="55704" y="40420"/>
                    <a:pt x="71528" y="61944"/>
                  </a:cubicBezTo>
                  <a:cubicBezTo>
                    <a:pt x="73552" y="64715"/>
                    <a:pt x="66306" y="74251"/>
                    <a:pt x="64388" y="783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7371012" y="5854979"/>
              <a:ext cx="70085" cy="71833"/>
            </a:xfrm>
            <a:custGeom>
              <a:avLst/>
              <a:gdLst>
                <a:gd name="connsiteX0" fmla="*/ 30584 w 70085"/>
                <a:gd name="connsiteY0" fmla="*/ 71833 h 71833"/>
                <a:gd name="connsiteX1" fmla="*/ 429 w 70085"/>
                <a:gd name="connsiteY1" fmla="*/ 23138 h 71833"/>
                <a:gd name="connsiteX2" fmla="*/ 36498 w 70085"/>
                <a:gd name="connsiteY2" fmla="*/ 68 h 71833"/>
                <a:gd name="connsiteX3" fmla="*/ 69210 w 70085"/>
                <a:gd name="connsiteY3" fmla="*/ 36723 h 71833"/>
                <a:gd name="connsiteX4" fmla="*/ 30584 w 70085"/>
                <a:gd name="connsiteY4" fmla="*/ 71833 h 7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085" h="71833">
                  <a:moveTo>
                    <a:pt x="30584" y="71833"/>
                  </a:moveTo>
                  <a:cubicBezTo>
                    <a:pt x="16732" y="50362"/>
                    <a:pt x="2613" y="37629"/>
                    <a:pt x="429" y="23138"/>
                  </a:cubicBezTo>
                  <a:cubicBezTo>
                    <a:pt x="-3514" y="-3448"/>
                    <a:pt x="20621" y="868"/>
                    <a:pt x="36498" y="68"/>
                  </a:cubicBezTo>
                  <a:cubicBezTo>
                    <a:pt x="61432" y="-1210"/>
                    <a:pt x="73579" y="15625"/>
                    <a:pt x="69210" y="36723"/>
                  </a:cubicBezTo>
                  <a:cubicBezTo>
                    <a:pt x="66972" y="47858"/>
                    <a:pt x="49178" y="55743"/>
                    <a:pt x="30584" y="718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3" name="任意多边形: 形状 402"/>
            <p:cNvSpPr/>
            <p:nvPr/>
          </p:nvSpPr>
          <p:spPr>
            <a:xfrm>
              <a:off x="7999228" y="4474268"/>
              <a:ext cx="64687" cy="61292"/>
            </a:xfrm>
            <a:custGeom>
              <a:avLst/>
              <a:gdLst>
                <a:gd name="connsiteX0" fmla="*/ 64555 w 64687"/>
                <a:gd name="connsiteY0" fmla="*/ 58003 h 61292"/>
                <a:gd name="connsiteX1" fmla="*/ 675 w 64687"/>
                <a:gd name="connsiteY1" fmla="*/ 29712 h 61292"/>
                <a:gd name="connsiteX2" fmla="*/ 23212 w 64687"/>
                <a:gd name="connsiteY2" fmla="*/ 37 h 61292"/>
                <a:gd name="connsiteX3" fmla="*/ 64555 w 64687"/>
                <a:gd name="connsiteY3" fmla="*/ 58003 h 6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687" h="61292">
                  <a:moveTo>
                    <a:pt x="64555" y="58003"/>
                  </a:moveTo>
                  <a:cubicBezTo>
                    <a:pt x="22146" y="66580"/>
                    <a:pt x="5204" y="58802"/>
                    <a:pt x="675" y="29712"/>
                  </a:cubicBezTo>
                  <a:cubicBezTo>
                    <a:pt x="-2148" y="11385"/>
                    <a:pt x="3605" y="836"/>
                    <a:pt x="23212" y="37"/>
                  </a:cubicBezTo>
                  <a:cubicBezTo>
                    <a:pt x="50437" y="-1029"/>
                    <a:pt x="66313" y="21135"/>
                    <a:pt x="64555" y="580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4" name="任意多边形: 形状 403"/>
            <p:cNvSpPr/>
            <p:nvPr/>
          </p:nvSpPr>
          <p:spPr>
            <a:xfrm>
              <a:off x="7813658" y="4969087"/>
              <a:ext cx="69599" cy="58371"/>
            </a:xfrm>
            <a:custGeom>
              <a:avLst/>
              <a:gdLst>
                <a:gd name="connsiteX0" fmla="*/ 69140 w 69599"/>
                <a:gd name="connsiteY0" fmla="*/ 56268 h 58371"/>
                <a:gd name="connsiteX1" fmla="*/ 93 w 69599"/>
                <a:gd name="connsiteY1" fmla="*/ 20839 h 58371"/>
                <a:gd name="connsiteX2" fmla="*/ 27371 w 69599"/>
                <a:gd name="connsiteY2" fmla="*/ 7 h 58371"/>
                <a:gd name="connsiteX3" fmla="*/ 69140 w 69599"/>
                <a:gd name="connsiteY3" fmla="*/ 56268 h 5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99" h="58371">
                  <a:moveTo>
                    <a:pt x="69140" y="56268"/>
                  </a:moveTo>
                  <a:cubicBezTo>
                    <a:pt x="22736" y="63514"/>
                    <a:pt x="2064" y="52113"/>
                    <a:pt x="93" y="20839"/>
                  </a:cubicBezTo>
                  <a:cubicBezTo>
                    <a:pt x="-1293" y="-952"/>
                    <a:pt x="13092" y="167"/>
                    <a:pt x="27371" y="7"/>
                  </a:cubicBezTo>
                  <a:cubicBezTo>
                    <a:pt x="61309" y="-366"/>
                    <a:pt x="72071" y="13540"/>
                    <a:pt x="69140" y="562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5" name="任意多边形: 形状 404"/>
            <p:cNvSpPr/>
            <p:nvPr/>
          </p:nvSpPr>
          <p:spPr>
            <a:xfrm>
              <a:off x="7165066" y="6420044"/>
              <a:ext cx="74032" cy="54912"/>
            </a:xfrm>
            <a:custGeom>
              <a:avLst/>
              <a:gdLst>
                <a:gd name="connsiteX0" fmla="*/ 74033 w 74032"/>
                <a:gd name="connsiteY0" fmla="*/ 47962 h 54912"/>
                <a:gd name="connsiteX1" fmla="*/ 3174 w 74032"/>
                <a:gd name="connsiteY1" fmla="*/ 38266 h 54912"/>
                <a:gd name="connsiteX2" fmla="*/ 2268 w 74032"/>
                <a:gd name="connsiteY2" fmla="*/ 6672 h 54912"/>
                <a:gd name="connsiteX3" fmla="*/ 54001 w 74032"/>
                <a:gd name="connsiteY3" fmla="*/ 2730 h 54912"/>
                <a:gd name="connsiteX4" fmla="*/ 74033 w 74032"/>
                <a:gd name="connsiteY4" fmla="*/ 47962 h 5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32" h="54912">
                  <a:moveTo>
                    <a:pt x="74033" y="47962"/>
                  </a:moveTo>
                  <a:cubicBezTo>
                    <a:pt x="43558" y="50733"/>
                    <a:pt x="19050" y="66663"/>
                    <a:pt x="3174" y="38266"/>
                  </a:cubicBezTo>
                  <a:cubicBezTo>
                    <a:pt x="-1621" y="29688"/>
                    <a:pt x="-183" y="7312"/>
                    <a:pt x="2268" y="6672"/>
                  </a:cubicBezTo>
                  <a:cubicBezTo>
                    <a:pt x="19210" y="2410"/>
                    <a:pt x="39775" y="-3557"/>
                    <a:pt x="54001" y="2730"/>
                  </a:cubicBezTo>
                  <a:cubicBezTo>
                    <a:pt x="64283" y="7258"/>
                    <a:pt x="66681" y="29795"/>
                    <a:pt x="74033" y="479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6" name="任意多边形: 形状 405"/>
            <p:cNvSpPr/>
            <p:nvPr/>
          </p:nvSpPr>
          <p:spPr>
            <a:xfrm>
              <a:off x="9486668" y="4367373"/>
              <a:ext cx="72533" cy="67506"/>
            </a:xfrm>
            <a:custGeom>
              <a:avLst/>
              <a:gdLst>
                <a:gd name="connsiteX0" fmla="*/ 0 w 72533"/>
                <a:gd name="connsiteY0" fmla="*/ 2774 h 67506"/>
                <a:gd name="connsiteX1" fmla="*/ 71445 w 72533"/>
                <a:gd name="connsiteY1" fmla="*/ 34954 h 67506"/>
                <a:gd name="connsiteX2" fmla="*/ 69794 w 72533"/>
                <a:gd name="connsiteY2" fmla="*/ 67507 h 67506"/>
                <a:gd name="connsiteX3" fmla="*/ 37561 w 72533"/>
                <a:gd name="connsiteY3" fmla="*/ 60581 h 67506"/>
                <a:gd name="connsiteX4" fmla="*/ 0 w 72533"/>
                <a:gd name="connsiteY4" fmla="*/ 2774 h 6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33" h="67506">
                  <a:moveTo>
                    <a:pt x="0" y="2774"/>
                  </a:moveTo>
                  <a:cubicBezTo>
                    <a:pt x="37401" y="-6016"/>
                    <a:pt x="62921" y="6451"/>
                    <a:pt x="71445" y="34954"/>
                  </a:cubicBezTo>
                  <a:cubicBezTo>
                    <a:pt x="74376" y="44757"/>
                    <a:pt x="70540" y="56585"/>
                    <a:pt x="69794" y="67507"/>
                  </a:cubicBezTo>
                  <a:cubicBezTo>
                    <a:pt x="58765" y="65429"/>
                    <a:pt x="43368" y="67240"/>
                    <a:pt x="37561" y="60581"/>
                  </a:cubicBezTo>
                  <a:cubicBezTo>
                    <a:pt x="23123" y="44011"/>
                    <a:pt x="13053" y="23553"/>
                    <a:pt x="0" y="27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7" name="任意多边形: 形状 406"/>
            <p:cNvSpPr/>
            <p:nvPr/>
          </p:nvSpPr>
          <p:spPr>
            <a:xfrm>
              <a:off x="7104165" y="6244839"/>
              <a:ext cx="66633" cy="60112"/>
            </a:xfrm>
            <a:custGeom>
              <a:avLst/>
              <a:gdLst>
                <a:gd name="connsiteX0" fmla="*/ 43989 w 66633"/>
                <a:gd name="connsiteY0" fmla="*/ 60085 h 60112"/>
                <a:gd name="connsiteX1" fmla="*/ 35 w 66633"/>
                <a:gd name="connsiteY1" fmla="*/ 21831 h 60112"/>
                <a:gd name="connsiteX2" fmla="*/ 34559 w 66633"/>
                <a:gd name="connsiteY2" fmla="*/ 201 h 60112"/>
                <a:gd name="connsiteX3" fmla="*/ 66152 w 66633"/>
                <a:gd name="connsiteY3" fmla="*/ 34352 h 60112"/>
                <a:gd name="connsiteX4" fmla="*/ 43989 w 66633"/>
                <a:gd name="connsiteY4" fmla="*/ 60085 h 6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3" h="60112">
                  <a:moveTo>
                    <a:pt x="43989" y="60085"/>
                  </a:moveTo>
                  <a:cubicBezTo>
                    <a:pt x="5203" y="60937"/>
                    <a:pt x="834" y="42130"/>
                    <a:pt x="35" y="21831"/>
                  </a:cubicBezTo>
                  <a:cubicBezTo>
                    <a:pt x="-977" y="-4008"/>
                    <a:pt x="20280" y="1533"/>
                    <a:pt x="34559" y="201"/>
                  </a:cubicBezTo>
                  <a:cubicBezTo>
                    <a:pt x="58640" y="-2090"/>
                    <a:pt x="69083" y="15598"/>
                    <a:pt x="66152" y="34352"/>
                  </a:cubicBezTo>
                  <a:cubicBezTo>
                    <a:pt x="64341" y="46126"/>
                    <a:pt x="48091" y="55609"/>
                    <a:pt x="43989" y="6008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8" name="任意多边形: 形状 407"/>
            <p:cNvSpPr/>
            <p:nvPr/>
          </p:nvSpPr>
          <p:spPr>
            <a:xfrm>
              <a:off x="7643043" y="4977273"/>
              <a:ext cx="67762" cy="57555"/>
            </a:xfrm>
            <a:custGeom>
              <a:avLst/>
              <a:gdLst>
                <a:gd name="connsiteX0" fmla="*/ 17641 w 67762"/>
                <a:gd name="connsiteY0" fmla="*/ 186 h 57555"/>
                <a:gd name="connsiteX1" fmla="*/ 67456 w 67762"/>
                <a:gd name="connsiteY1" fmla="*/ 35775 h 57555"/>
                <a:gd name="connsiteX2" fmla="*/ 37887 w 67762"/>
                <a:gd name="connsiteY2" fmla="*/ 57406 h 57555"/>
                <a:gd name="connsiteX3" fmla="*/ 6 w 67762"/>
                <a:gd name="connsiteY3" fmla="*/ 16968 h 57555"/>
                <a:gd name="connsiteX4" fmla="*/ 17641 w 67762"/>
                <a:gd name="connsiteY4" fmla="*/ 186 h 57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62" h="57554">
                  <a:moveTo>
                    <a:pt x="17641" y="186"/>
                  </a:moveTo>
                  <a:cubicBezTo>
                    <a:pt x="54083" y="-1839"/>
                    <a:pt x="64739" y="12866"/>
                    <a:pt x="67456" y="35775"/>
                  </a:cubicBezTo>
                  <a:cubicBezTo>
                    <a:pt x="70386" y="60070"/>
                    <a:pt x="51686" y="56394"/>
                    <a:pt x="37887" y="57406"/>
                  </a:cubicBezTo>
                  <a:cubicBezTo>
                    <a:pt x="9277" y="59537"/>
                    <a:pt x="1125" y="38599"/>
                    <a:pt x="6" y="16968"/>
                  </a:cubicBezTo>
                  <a:cubicBezTo>
                    <a:pt x="-367" y="9882"/>
                    <a:pt x="15564" y="2050"/>
                    <a:pt x="17641" y="1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09" name="任意多边形: 形状 408"/>
            <p:cNvSpPr/>
            <p:nvPr/>
          </p:nvSpPr>
          <p:spPr>
            <a:xfrm>
              <a:off x="9921015" y="4618682"/>
              <a:ext cx="66383" cy="78003"/>
            </a:xfrm>
            <a:custGeom>
              <a:avLst/>
              <a:gdLst>
                <a:gd name="connsiteX0" fmla="*/ 63905 w 66383"/>
                <a:gd name="connsiteY0" fmla="*/ 78003 h 78003"/>
                <a:gd name="connsiteX1" fmla="*/ 1677 w 66383"/>
                <a:gd name="connsiteY1" fmla="*/ 25525 h 78003"/>
                <a:gd name="connsiteX2" fmla="*/ 4021 w 66383"/>
                <a:gd name="connsiteY2" fmla="*/ 2349 h 78003"/>
                <a:gd name="connsiteX3" fmla="*/ 26877 w 66383"/>
                <a:gd name="connsiteY3" fmla="*/ 2775 h 78003"/>
                <a:gd name="connsiteX4" fmla="*/ 63905 w 66383"/>
                <a:gd name="connsiteY4" fmla="*/ 78003 h 7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383" h="78003">
                  <a:moveTo>
                    <a:pt x="63905" y="78003"/>
                  </a:moveTo>
                  <a:cubicBezTo>
                    <a:pt x="31672" y="74007"/>
                    <a:pt x="13771" y="52590"/>
                    <a:pt x="1677" y="25525"/>
                  </a:cubicBezTo>
                  <a:cubicBezTo>
                    <a:pt x="-1200" y="19025"/>
                    <a:pt x="-348" y="6718"/>
                    <a:pt x="4021" y="2349"/>
                  </a:cubicBezTo>
                  <a:cubicBezTo>
                    <a:pt x="7857" y="-1487"/>
                    <a:pt x="20004" y="-102"/>
                    <a:pt x="26877" y="2775"/>
                  </a:cubicBezTo>
                  <a:cubicBezTo>
                    <a:pt x="56659" y="15295"/>
                    <a:pt x="72909" y="48434"/>
                    <a:pt x="63905" y="780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0" name="任意多边形: 形状 409"/>
            <p:cNvSpPr/>
            <p:nvPr/>
          </p:nvSpPr>
          <p:spPr>
            <a:xfrm>
              <a:off x="7765669" y="4802954"/>
              <a:ext cx="66303" cy="57480"/>
            </a:xfrm>
            <a:custGeom>
              <a:avLst/>
              <a:gdLst>
                <a:gd name="connsiteX0" fmla="*/ 66303 w 66303"/>
                <a:gd name="connsiteY0" fmla="*/ 56334 h 57480"/>
                <a:gd name="connsiteX1" fmla="*/ 186 w 66303"/>
                <a:gd name="connsiteY1" fmla="*/ 24688 h 57480"/>
                <a:gd name="connsiteX2" fmla="*/ 24747 w 66303"/>
                <a:gd name="connsiteY2" fmla="*/ 659 h 57480"/>
                <a:gd name="connsiteX3" fmla="*/ 66303 w 66303"/>
                <a:gd name="connsiteY3" fmla="*/ 56334 h 5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03" h="57480">
                  <a:moveTo>
                    <a:pt x="66303" y="56334"/>
                  </a:moveTo>
                  <a:cubicBezTo>
                    <a:pt x="13026" y="60490"/>
                    <a:pt x="-1892" y="54097"/>
                    <a:pt x="186" y="24688"/>
                  </a:cubicBezTo>
                  <a:cubicBezTo>
                    <a:pt x="825" y="15790"/>
                    <a:pt x="15157" y="2098"/>
                    <a:pt x="24747" y="659"/>
                  </a:cubicBezTo>
                  <a:cubicBezTo>
                    <a:pt x="53464" y="-3763"/>
                    <a:pt x="65930" y="13979"/>
                    <a:pt x="66303" y="563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1" name="任意多边形: 形状 410"/>
            <p:cNvSpPr/>
            <p:nvPr/>
          </p:nvSpPr>
          <p:spPr>
            <a:xfrm>
              <a:off x="9233809" y="4305407"/>
              <a:ext cx="69405" cy="67990"/>
            </a:xfrm>
            <a:custGeom>
              <a:avLst/>
              <a:gdLst>
                <a:gd name="connsiteX0" fmla="*/ 51842 w 69405"/>
                <a:gd name="connsiteY0" fmla="*/ 67990 h 67990"/>
                <a:gd name="connsiteX1" fmla="*/ 483 w 69405"/>
                <a:gd name="connsiteY1" fmla="*/ 16098 h 67990"/>
                <a:gd name="connsiteX2" fmla="*/ 23978 w 69405"/>
                <a:gd name="connsiteY2" fmla="*/ 8 h 67990"/>
                <a:gd name="connsiteX3" fmla="*/ 68571 w 69405"/>
                <a:gd name="connsiteY3" fmla="*/ 53925 h 67990"/>
                <a:gd name="connsiteX4" fmla="*/ 51842 w 69405"/>
                <a:gd name="connsiteY4" fmla="*/ 67990 h 6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05" h="67990">
                  <a:moveTo>
                    <a:pt x="51842" y="67990"/>
                  </a:moveTo>
                  <a:cubicBezTo>
                    <a:pt x="22060" y="64261"/>
                    <a:pt x="-3886" y="36663"/>
                    <a:pt x="483" y="16098"/>
                  </a:cubicBezTo>
                  <a:cubicBezTo>
                    <a:pt x="1974" y="9065"/>
                    <a:pt x="16040" y="-312"/>
                    <a:pt x="23978" y="8"/>
                  </a:cubicBezTo>
                  <a:cubicBezTo>
                    <a:pt x="46834" y="1073"/>
                    <a:pt x="74592" y="35224"/>
                    <a:pt x="68571" y="53925"/>
                  </a:cubicBezTo>
                  <a:cubicBezTo>
                    <a:pt x="66174" y="61171"/>
                    <a:pt x="54932" y="65539"/>
                    <a:pt x="51842" y="679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2" name="任意多边形: 形状 411"/>
            <p:cNvSpPr/>
            <p:nvPr/>
          </p:nvSpPr>
          <p:spPr>
            <a:xfrm>
              <a:off x="8675140" y="4210769"/>
              <a:ext cx="67554" cy="69232"/>
            </a:xfrm>
            <a:custGeom>
              <a:avLst/>
              <a:gdLst>
                <a:gd name="connsiteX0" fmla="*/ 50937 w 67554"/>
                <a:gd name="connsiteY0" fmla="*/ 69232 h 69232"/>
                <a:gd name="connsiteX1" fmla="*/ 589 w 67554"/>
                <a:gd name="connsiteY1" fmla="*/ 17340 h 69232"/>
                <a:gd name="connsiteX2" fmla="*/ 20249 w 67554"/>
                <a:gd name="connsiteY2" fmla="*/ 25 h 69232"/>
                <a:gd name="connsiteX3" fmla="*/ 67080 w 67554"/>
                <a:gd name="connsiteY3" fmla="*/ 52077 h 69232"/>
                <a:gd name="connsiteX4" fmla="*/ 50937 w 67554"/>
                <a:gd name="connsiteY4" fmla="*/ 69232 h 6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54" h="69232">
                  <a:moveTo>
                    <a:pt x="50937" y="69232"/>
                  </a:moveTo>
                  <a:cubicBezTo>
                    <a:pt x="17532" y="65769"/>
                    <a:pt x="-3886" y="41421"/>
                    <a:pt x="589" y="17340"/>
                  </a:cubicBezTo>
                  <a:cubicBezTo>
                    <a:pt x="1921" y="10307"/>
                    <a:pt x="13163" y="344"/>
                    <a:pt x="20249" y="25"/>
                  </a:cubicBezTo>
                  <a:cubicBezTo>
                    <a:pt x="41400" y="-1041"/>
                    <a:pt x="71715" y="32737"/>
                    <a:pt x="67080" y="52077"/>
                  </a:cubicBezTo>
                  <a:cubicBezTo>
                    <a:pt x="65162" y="60175"/>
                    <a:pt x="54027" y="66142"/>
                    <a:pt x="50937" y="692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3" name="任意多边形: 形状 412"/>
            <p:cNvSpPr/>
            <p:nvPr/>
          </p:nvSpPr>
          <p:spPr>
            <a:xfrm>
              <a:off x="9369031" y="4334076"/>
              <a:ext cx="64638" cy="68361"/>
            </a:xfrm>
            <a:custGeom>
              <a:avLst/>
              <a:gdLst>
                <a:gd name="connsiteX0" fmla="*/ 0 w 64638"/>
                <a:gd name="connsiteY0" fmla="*/ 162 h 68361"/>
                <a:gd name="connsiteX1" fmla="*/ 64572 w 64638"/>
                <a:gd name="connsiteY1" fmla="*/ 50936 h 68361"/>
                <a:gd name="connsiteX2" fmla="*/ 40864 w 64638"/>
                <a:gd name="connsiteY2" fmla="*/ 68251 h 68361"/>
                <a:gd name="connsiteX3" fmla="*/ 0 w 64638"/>
                <a:gd name="connsiteY3" fmla="*/ 162 h 6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638" h="68361">
                  <a:moveTo>
                    <a:pt x="0" y="162"/>
                  </a:moveTo>
                  <a:cubicBezTo>
                    <a:pt x="28450" y="-2395"/>
                    <a:pt x="66437" y="25789"/>
                    <a:pt x="64572" y="50936"/>
                  </a:cubicBezTo>
                  <a:cubicBezTo>
                    <a:pt x="64093" y="57649"/>
                    <a:pt x="47684" y="69636"/>
                    <a:pt x="40864" y="68251"/>
                  </a:cubicBezTo>
                  <a:cubicBezTo>
                    <a:pt x="8311" y="61431"/>
                    <a:pt x="693" y="46567"/>
                    <a:pt x="0" y="1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4" name="任意多边形: 形状 413"/>
            <p:cNvSpPr/>
            <p:nvPr/>
          </p:nvSpPr>
          <p:spPr>
            <a:xfrm>
              <a:off x="11626191" y="6358255"/>
              <a:ext cx="98243" cy="92543"/>
            </a:xfrm>
            <a:custGeom>
              <a:avLst/>
              <a:gdLst>
                <a:gd name="connsiteX0" fmla="*/ 98244 w 98243"/>
                <a:gd name="connsiteY0" fmla="*/ 92543 h 92543"/>
                <a:gd name="connsiteX1" fmla="*/ 0 w 98243"/>
                <a:gd name="connsiteY1" fmla="*/ 0 h 92543"/>
                <a:gd name="connsiteX2" fmla="*/ 98244 w 98243"/>
                <a:gd name="connsiteY2" fmla="*/ 92543 h 9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243" h="92543">
                  <a:moveTo>
                    <a:pt x="98244" y="92543"/>
                  </a:moveTo>
                  <a:cubicBezTo>
                    <a:pt x="45659" y="82474"/>
                    <a:pt x="15344" y="54450"/>
                    <a:pt x="0" y="0"/>
                  </a:cubicBezTo>
                  <a:cubicBezTo>
                    <a:pt x="50240" y="15610"/>
                    <a:pt x="74801" y="50028"/>
                    <a:pt x="98244" y="925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5" name="任意多边形: 形状 414"/>
            <p:cNvSpPr/>
            <p:nvPr/>
          </p:nvSpPr>
          <p:spPr>
            <a:xfrm>
              <a:off x="8817283" y="4233484"/>
              <a:ext cx="67453" cy="69586"/>
            </a:xfrm>
            <a:custGeom>
              <a:avLst/>
              <a:gdLst>
                <a:gd name="connsiteX0" fmla="*/ 59622 w 67453"/>
                <a:gd name="connsiteY0" fmla="*/ 69587 h 69586"/>
                <a:gd name="connsiteX1" fmla="*/ 17906 w 67453"/>
                <a:gd name="connsiteY1" fmla="*/ 48489 h 69586"/>
                <a:gd name="connsiteX2" fmla="*/ 5 w 67453"/>
                <a:gd name="connsiteY2" fmla="*/ 7252 h 69586"/>
                <a:gd name="connsiteX3" fmla="*/ 14762 w 67453"/>
                <a:gd name="connsiteY3" fmla="*/ 166 h 69586"/>
                <a:gd name="connsiteX4" fmla="*/ 59516 w 67453"/>
                <a:gd name="connsiteY4" fmla="*/ 21797 h 69586"/>
                <a:gd name="connsiteX5" fmla="*/ 67454 w 67453"/>
                <a:gd name="connsiteY5" fmla="*/ 62714 h 69586"/>
                <a:gd name="connsiteX6" fmla="*/ 59622 w 67453"/>
                <a:gd name="connsiteY6" fmla="*/ 69587 h 69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53" h="69586">
                  <a:moveTo>
                    <a:pt x="59622" y="69587"/>
                  </a:moveTo>
                  <a:cubicBezTo>
                    <a:pt x="45450" y="62820"/>
                    <a:pt x="28295" y="59038"/>
                    <a:pt x="17906" y="48489"/>
                  </a:cubicBezTo>
                  <a:cubicBezTo>
                    <a:pt x="7996" y="38472"/>
                    <a:pt x="4959" y="21530"/>
                    <a:pt x="5" y="7252"/>
                  </a:cubicBezTo>
                  <a:cubicBezTo>
                    <a:pt x="-262" y="6506"/>
                    <a:pt x="10980" y="-1219"/>
                    <a:pt x="14762" y="166"/>
                  </a:cubicBezTo>
                  <a:cubicBezTo>
                    <a:pt x="30479" y="5813"/>
                    <a:pt x="48967" y="10395"/>
                    <a:pt x="59516" y="21797"/>
                  </a:cubicBezTo>
                  <a:cubicBezTo>
                    <a:pt x="67561" y="30428"/>
                    <a:pt x="65163" y="48702"/>
                    <a:pt x="67454" y="62714"/>
                  </a:cubicBezTo>
                  <a:cubicBezTo>
                    <a:pt x="64790" y="65005"/>
                    <a:pt x="62180" y="67296"/>
                    <a:pt x="59622" y="695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6" name="任意多边形: 形状 415"/>
            <p:cNvSpPr/>
            <p:nvPr/>
          </p:nvSpPr>
          <p:spPr>
            <a:xfrm>
              <a:off x="8767489" y="4073631"/>
              <a:ext cx="67777" cy="65450"/>
            </a:xfrm>
            <a:custGeom>
              <a:avLst/>
              <a:gdLst>
                <a:gd name="connsiteX0" fmla="*/ 53209 w 67777"/>
                <a:gd name="connsiteY0" fmla="*/ 65451 h 65450"/>
                <a:gd name="connsiteX1" fmla="*/ 464 w 67777"/>
                <a:gd name="connsiteY1" fmla="*/ 10415 h 65450"/>
                <a:gd name="connsiteX2" fmla="*/ 1849 w 67777"/>
                <a:gd name="connsiteY2" fmla="*/ 4448 h 65450"/>
                <a:gd name="connsiteX3" fmla="*/ 30033 w 67777"/>
                <a:gd name="connsiteY3" fmla="*/ 1571 h 65450"/>
                <a:gd name="connsiteX4" fmla="*/ 67754 w 67777"/>
                <a:gd name="connsiteY4" fmla="*/ 52984 h 65450"/>
                <a:gd name="connsiteX5" fmla="*/ 53209 w 67777"/>
                <a:gd name="connsiteY5" fmla="*/ 65451 h 6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77" h="65450">
                  <a:moveTo>
                    <a:pt x="53209" y="65451"/>
                  </a:moveTo>
                  <a:cubicBezTo>
                    <a:pt x="22574" y="65291"/>
                    <a:pt x="-3851" y="34017"/>
                    <a:pt x="464" y="10415"/>
                  </a:cubicBezTo>
                  <a:cubicBezTo>
                    <a:pt x="837" y="8337"/>
                    <a:pt x="1103" y="4608"/>
                    <a:pt x="1849" y="4448"/>
                  </a:cubicBezTo>
                  <a:cubicBezTo>
                    <a:pt x="11492" y="2903"/>
                    <a:pt x="25878" y="-2691"/>
                    <a:pt x="30033" y="1571"/>
                  </a:cubicBezTo>
                  <a:cubicBezTo>
                    <a:pt x="44791" y="16702"/>
                    <a:pt x="56405" y="34976"/>
                    <a:pt x="67754" y="52984"/>
                  </a:cubicBezTo>
                  <a:cubicBezTo>
                    <a:pt x="68393" y="53943"/>
                    <a:pt x="55873" y="63160"/>
                    <a:pt x="53209" y="654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7" name="任意多边形: 形状 416"/>
            <p:cNvSpPr/>
            <p:nvPr/>
          </p:nvSpPr>
          <p:spPr>
            <a:xfrm>
              <a:off x="8272951" y="4330242"/>
              <a:ext cx="64146" cy="63506"/>
            </a:xfrm>
            <a:custGeom>
              <a:avLst/>
              <a:gdLst>
                <a:gd name="connsiteX0" fmla="*/ 57167 w 64146"/>
                <a:gd name="connsiteY0" fmla="*/ 63507 h 63506"/>
                <a:gd name="connsiteX1" fmla="*/ 7459 w 64146"/>
                <a:gd name="connsiteY1" fmla="*/ 42569 h 63506"/>
                <a:gd name="connsiteX2" fmla="*/ 0 w 64146"/>
                <a:gd name="connsiteY2" fmla="*/ 0 h 63506"/>
                <a:gd name="connsiteX3" fmla="*/ 49921 w 64146"/>
                <a:gd name="connsiteY3" fmla="*/ 13799 h 63506"/>
                <a:gd name="connsiteX4" fmla="*/ 64146 w 64146"/>
                <a:gd name="connsiteY4" fmla="*/ 53491 h 63506"/>
                <a:gd name="connsiteX5" fmla="*/ 57167 w 64146"/>
                <a:gd name="connsiteY5" fmla="*/ 63507 h 6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46" h="63506">
                  <a:moveTo>
                    <a:pt x="57167" y="63507"/>
                  </a:moveTo>
                  <a:cubicBezTo>
                    <a:pt x="40225" y="56954"/>
                    <a:pt x="19713" y="54077"/>
                    <a:pt x="7459" y="42569"/>
                  </a:cubicBezTo>
                  <a:cubicBezTo>
                    <a:pt x="-959" y="34630"/>
                    <a:pt x="2078" y="14598"/>
                    <a:pt x="0" y="0"/>
                  </a:cubicBezTo>
                  <a:cubicBezTo>
                    <a:pt x="16996" y="4156"/>
                    <a:pt x="36815" y="4315"/>
                    <a:pt x="49921" y="13799"/>
                  </a:cubicBezTo>
                  <a:cubicBezTo>
                    <a:pt x="59298" y="20565"/>
                    <a:pt x="59724" y="39798"/>
                    <a:pt x="64146" y="53491"/>
                  </a:cubicBezTo>
                  <a:cubicBezTo>
                    <a:pt x="61802" y="56794"/>
                    <a:pt x="59458" y="60150"/>
                    <a:pt x="57167" y="635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8" name="任意多边形: 形状 417"/>
            <p:cNvSpPr/>
            <p:nvPr/>
          </p:nvSpPr>
          <p:spPr>
            <a:xfrm>
              <a:off x="7256675" y="5516310"/>
              <a:ext cx="66885" cy="57065"/>
            </a:xfrm>
            <a:custGeom>
              <a:avLst/>
              <a:gdLst>
                <a:gd name="connsiteX0" fmla="*/ 48754 w 66885"/>
                <a:gd name="connsiteY0" fmla="*/ 57006 h 57065"/>
                <a:gd name="connsiteX1" fmla="*/ 5 w 66885"/>
                <a:gd name="connsiteY1" fmla="*/ 15929 h 57065"/>
                <a:gd name="connsiteX2" fmla="*/ 29308 w 66885"/>
                <a:gd name="connsiteY2" fmla="*/ 798 h 57065"/>
                <a:gd name="connsiteX3" fmla="*/ 66496 w 66885"/>
                <a:gd name="connsiteY3" fmla="*/ 34309 h 57065"/>
                <a:gd name="connsiteX4" fmla="*/ 48754 w 66885"/>
                <a:gd name="connsiteY4" fmla="*/ 57006 h 5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85" h="57065">
                  <a:moveTo>
                    <a:pt x="48754" y="57006"/>
                  </a:moveTo>
                  <a:cubicBezTo>
                    <a:pt x="8850" y="58338"/>
                    <a:pt x="1870" y="37293"/>
                    <a:pt x="5" y="15929"/>
                  </a:cubicBezTo>
                  <a:cubicBezTo>
                    <a:pt x="-368" y="11560"/>
                    <a:pt x="18493" y="2609"/>
                    <a:pt x="29308" y="798"/>
                  </a:cubicBezTo>
                  <a:cubicBezTo>
                    <a:pt x="54029" y="-3411"/>
                    <a:pt x="69586" y="9216"/>
                    <a:pt x="66496" y="34309"/>
                  </a:cubicBezTo>
                  <a:cubicBezTo>
                    <a:pt x="65217" y="44539"/>
                    <a:pt x="51845" y="53330"/>
                    <a:pt x="48754" y="5700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19" name="任意多边形: 形状 418"/>
            <p:cNvSpPr/>
            <p:nvPr/>
          </p:nvSpPr>
          <p:spPr>
            <a:xfrm>
              <a:off x="11906004" y="6663391"/>
              <a:ext cx="103198" cy="84866"/>
            </a:xfrm>
            <a:custGeom>
              <a:avLst/>
              <a:gdLst>
                <a:gd name="connsiteX0" fmla="*/ 102187 w 103198"/>
                <a:gd name="connsiteY0" fmla="*/ 65143 h 84866"/>
                <a:gd name="connsiteX1" fmla="*/ 75281 w 103198"/>
                <a:gd name="connsiteY1" fmla="*/ 78462 h 84866"/>
                <a:gd name="connsiteX2" fmla="*/ 0 w 103198"/>
                <a:gd name="connsiteY2" fmla="*/ 37 h 84866"/>
                <a:gd name="connsiteX3" fmla="*/ 75015 w 103198"/>
                <a:gd name="connsiteY3" fmla="*/ 42393 h 84866"/>
                <a:gd name="connsiteX4" fmla="*/ 103199 w 103198"/>
                <a:gd name="connsiteY4" fmla="*/ 66208 h 84866"/>
                <a:gd name="connsiteX5" fmla="*/ 102187 w 103198"/>
                <a:gd name="connsiteY5" fmla="*/ 65143 h 84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198" h="84866">
                  <a:moveTo>
                    <a:pt x="102187" y="65143"/>
                  </a:moveTo>
                  <a:cubicBezTo>
                    <a:pt x="100375" y="84110"/>
                    <a:pt x="89986" y="91142"/>
                    <a:pt x="75281" y="78462"/>
                  </a:cubicBezTo>
                  <a:cubicBezTo>
                    <a:pt x="47897" y="54914"/>
                    <a:pt x="22590" y="28967"/>
                    <a:pt x="0" y="37"/>
                  </a:cubicBezTo>
                  <a:cubicBezTo>
                    <a:pt x="35430" y="-1028"/>
                    <a:pt x="54930" y="20869"/>
                    <a:pt x="75015" y="42393"/>
                  </a:cubicBezTo>
                  <a:cubicBezTo>
                    <a:pt x="83326" y="51344"/>
                    <a:pt x="93716" y="58323"/>
                    <a:pt x="103199" y="66208"/>
                  </a:cubicBezTo>
                  <a:lnTo>
                    <a:pt x="102187" y="65143"/>
                  </a:ln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0" name="任意多边形: 形状 419"/>
            <p:cNvSpPr/>
            <p:nvPr/>
          </p:nvSpPr>
          <p:spPr>
            <a:xfrm>
              <a:off x="10327122" y="4884036"/>
              <a:ext cx="76400" cy="68944"/>
            </a:xfrm>
            <a:custGeom>
              <a:avLst/>
              <a:gdLst>
                <a:gd name="connsiteX0" fmla="*/ 76401 w 76400"/>
                <a:gd name="connsiteY0" fmla="*/ 67529 h 68944"/>
                <a:gd name="connsiteX1" fmla="*/ 1 w 76400"/>
                <a:gd name="connsiteY1" fmla="*/ 16756 h 68944"/>
                <a:gd name="connsiteX2" fmla="*/ 26746 w 76400"/>
                <a:gd name="connsiteY2" fmla="*/ 5834 h 68944"/>
                <a:gd name="connsiteX3" fmla="*/ 76401 w 76400"/>
                <a:gd name="connsiteY3" fmla="*/ 67529 h 68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400" h="68944">
                  <a:moveTo>
                    <a:pt x="76401" y="67529"/>
                  </a:moveTo>
                  <a:cubicBezTo>
                    <a:pt x="34365" y="75787"/>
                    <a:pt x="-159" y="46485"/>
                    <a:pt x="1" y="16756"/>
                  </a:cubicBezTo>
                  <a:cubicBezTo>
                    <a:pt x="161" y="-4982"/>
                    <a:pt x="18861" y="-1998"/>
                    <a:pt x="26746" y="5834"/>
                  </a:cubicBezTo>
                  <a:cubicBezTo>
                    <a:pt x="45340" y="24321"/>
                    <a:pt x="60098" y="46751"/>
                    <a:pt x="76401" y="675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1" name="任意多边形: 形状 420"/>
            <p:cNvSpPr/>
            <p:nvPr/>
          </p:nvSpPr>
          <p:spPr>
            <a:xfrm flipH="1">
              <a:off x="9864263" y="4470260"/>
              <a:ext cx="69936" cy="74105"/>
            </a:xfrm>
            <a:custGeom>
              <a:avLst/>
              <a:gdLst>
                <a:gd name="connsiteX0" fmla="*/ 69937 w 69936"/>
                <a:gd name="connsiteY0" fmla="*/ 74105 h 74105"/>
                <a:gd name="connsiteX1" fmla="*/ 1528 w 69936"/>
                <a:gd name="connsiteY1" fmla="*/ 23438 h 74105"/>
                <a:gd name="connsiteX2" fmla="*/ 2487 w 69936"/>
                <a:gd name="connsiteY2" fmla="*/ 3566 h 74105"/>
                <a:gd name="connsiteX3" fmla="*/ 25397 w 69936"/>
                <a:gd name="connsiteY3" fmla="*/ 1701 h 74105"/>
                <a:gd name="connsiteX4" fmla="*/ 69937 w 69936"/>
                <a:gd name="connsiteY4" fmla="*/ 74105 h 7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36" h="74105">
                  <a:moveTo>
                    <a:pt x="69937" y="74105"/>
                  </a:moveTo>
                  <a:cubicBezTo>
                    <a:pt x="28167" y="74159"/>
                    <a:pt x="11331" y="52634"/>
                    <a:pt x="1528" y="23438"/>
                  </a:cubicBezTo>
                  <a:cubicBezTo>
                    <a:pt x="-550" y="17258"/>
                    <a:pt x="-763" y="5537"/>
                    <a:pt x="2487" y="3566"/>
                  </a:cubicBezTo>
                  <a:cubicBezTo>
                    <a:pt x="8508" y="-57"/>
                    <a:pt x="19163" y="-1336"/>
                    <a:pt x="25397" y="1701"/>
                  </a:cubicBezTo>
                  <a:cubicBezTo>
                    <a:pt x="53900" y="15500"/>
                    <a:pt x="63703" y="41180"/>
                    <a:pt x="69937" y="7410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2" name="任意多边形: 形状 421"/>
            <p:cNvSpPr/>
            <p:nvPr/>
          </p:nvSpPr>
          <p:spPr>
            <a:xfrm>
              <a:off x="7125740" y="5702818"/>
              <a:ext cx="64228" cy="58486"/>
            </a:xfrm>
            <a:custGeom>
              <a:avLst/>
              <a:gdLst>
                <a:gd name="connsiteX0" fmla="*/ 18951 w 64228"/>
                <a:gd name="connsiteY0" fmla="*/ 175 h 58486"/>
                <a:gd name="connsiteX1" fmla="*/ 64077 w 64228"/>
                <a:gd name="connsiteY1" fmla="*/ 36457 h 58486"/>
                <a:gd name="connsiteX2" fmla="*/ 33868 w 64228"/>
                <a:gd name="connsiteY2" fmla="*/ 58407 h 58486"/>
                <a:gd name="connsiteX3" fmla="*/ 250 w 64228"/>
                <a:gd name="connsiteY3" fmla="*/ 22179 h 58486"/>
                <a:gd name="connsiteX4" fmla="*/ 18951 w 64228"/>
                <a:gd name="connsiteY4" fmla="*/ 175 h 5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28" h="58486">
                  <a:moveTo>
                    <a:pt x="18951" y="175"/>
                  </a:moveTo>
                  <a:cubicBezTo>
                    <a:pt x="56778" y="-1956"/>
                    <a:pt x="62372" y="15679"/>
                    <a:pt x="64077" y="36457"/>
                  </a:cubicBezTo>
                  <a:cubicBezTo>
                    <a:pt x="66048" y="60059"/>
                    <a:pt x="48413" y="57608"/>
                    <a:pt x="33868" y="58407"/>
                  </a:cubicBezTo>
                  <a:cubicBezTo>
                    <a:pt x="8402" y="59793"/>
                    <a:pt x="-1774" y="42903"/>
                    <a:pt x="250" y="22179"/>
                  </a:cubicBezTo>
                  <a:cubicBezTo>
                    <a:pt x="1263" y="12216"/>
                    <a:pt x="15967" y="3478"/>
                    <a:pt x="18951" y="1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3" name="任意多边形: 形状 422"/>
            <p:cNvSpPr/>
            <p:nvPr/>
          </p:nvSpPr>
          <p:spPr>
            <a:xfrm>
              <a:off x="7026193" y="6622720"/>
              <a:ext cx="65585" cy="72781"/>
            </a:xfrm>
            <a:custGeom>
              <a:avLst/>
              <a:gdLst>
                <a:gd name="connsiteX0" fmla="*/ 31336 w 65585"/>
                <a:gd name="connsiteY0" fmla="*/ 72781 h 72781"/>
                <a:gd name="connsiteX1" fmla="*/ 382 w 65585"/>
                <a:gd name="connsiteY1" fmla="*/ 22807 h 72781"/>
                <a:gd name="connsiteX2" fmla="*/ 36930 w 65585"/>
                <a:gd name="connsiteY2" fmla="*/ 164 h 72781"/>
                <a:gd name="connsiteX3" fmla="*/ 64688 w 65585"/>
                <a:gd name="connsiteY3" fmla="*/ 33462 h 72781"/>
                <a:gd name="connsiteX4" fmla="*/ 31336 w 65585"/>
                <a:gd name="connsiteY4" fmla="*/ 72781 h 7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85" h="72781">
                  <a:moveTo>
                    <a:pt x="31336" y="72781"/>
                  </a:moveTo>
                  <a:cubicBezTo>
                    <a:pt x="16631" y="49978"/>
                    <a:pt x="2460" y="37245"/>
                    <a:pt x="382" y="22807"/>
                  </a:cubicBezTo>
                  <a:cubicBezTo>
                    <a:pt x="-3454" y="-4045"/>
                    <a:pt x="22545" y="1496"/>
                    <a:pt x="36930" y="164"/>
                  </a:cubicBezTo>
                  <a:cubicBezTo>
                    <a:pt x="58721" y="-1861"/>
                    <a:pt x="68790" y="15188"/>
                    <a:pt x="64688" y="33462"/>
                  </a:cubicBezTo>
                  <a:cubicBezTo>
                    <a:pt x="62184" y="45024"/>
                    <a:pt x="47959" y="54028"/>
                    <a:pt x="31336" y="727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4" name="任意多边形: 形状 423"/>
            <p:cNvSpPr/>
            <p:nvPr/>
          </p:nvSpPr>
          <p:spPr>
            <a:xfrm>
              <a:off x="7464177" y="4979576"/>
              <a:ext cx="66221" cy="59560"/>
            </a:xfrm>
            <a:custGeom>
              <a:avLst/>
              <a:gdLst>
                <a:gd name="connsiteX0" fmla="*/ 50633 w 66221"/>
                <a:gd name="connsiteY0" fmla="*/ 59311 h 59560"/>
                <a:gd name="connsiteX1" fmla="*/ 179 w 66221"/>
                <a:gd name="connsiteY1" fmla="*/ 20845 h 59560"/>
                <a:gd name="connsiteX2" fmla="*/ 27457 w 66221"/>
                <a:gd name="connsiteY2" fmla="*/ 13 h 59560"/>
                <a:gd name="connsiteX3" fmla="*/ 66137 w 66221"/>
                <a:gd name="connsiteY3" fmla="*/ 39652 h 59560"/>
                <a:gd name="connsiteX4" fmla="*/ 50633 w 66221"/>
                <a:gd name="connsiteY4" fmla="*/ 59311 h 5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21" h="59560">
                  <a:moveTo>
                    <a:pt x="50633" y="59311"/>
                  </a:moveTo>
                  <a:cubicBezTo>
                    <a:pt x="11794" y="61815"/>
                    <a:pt x="2417" y="45193"/>
                    <a:pt x="179" y="20845"/>
                  </a:cubicBezTo>
                  <a:cubicBezTo>
                    <a:pt x="-1845" y="-1052"/>
                    <a:pt x="13659" y="280"/>
                    <a:pt x="27457" y="13"/>
                  </a:cubicBezTo>
                  <a:cubicBezTo>
                    <a:pt x="54203" y="-520"/>
                    <a:pt x="67416" y="15144"/>
                    <a:pt x="66137" y="39652"/>
                  </a:cubicBezTo>
                  <a:cubicBezTo>
                    <a:pt x="65657" y="48496"/>
                    <a:pt x="52871" y="56647"/>
                    <a:pt x="50633" y="5931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5" name="任意多边形: 形状 424"/>
            <p:cNvSpPr/>
            <p:nvPr/>
          </p:nvSpPr>
          <p:spPr>
            <a:xfrm>
              <a:off x="8375082" y="4178825"/>
              <a:ext cx="64190" cy="61538"/>
            </a:xfrm>
            <a:custGeom>
              <a:avLst/>
              <a:gdLst>
                <a:gd name="connsiteX0" fmla="*/ 49763 w 64190"/>
                <a:gd name="connsiteY0" fmla="*/ 61538 h 61538"/>
                <a:gd name="connsiteX1" fmla="*/ 1 w 64190"/>
                <a:gd name="connsiteY1" fmla="*/ 18277 h 61538"/>
                <a:gd name="connsiteX2" fmla="*/ 20140 w 64190"/>
                <a:gd name="connsiteY2" fmla="*/ 56 h 61538"/>
                <a:gd name="connsiteX3" fmla="*/ 63881 w 64190"/>
                <a:gd name="connsiteY3" fmla="*/ 44649 h 61538"/>
                <a:gd name="connsiteX4" fmla="*/ 49763 w 64190"/>
                <a:gd name="connsiteY4" fmla="*/ 61538 h 6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190" h="61537">
                  <a:moveTo>
                    <a:pt x="49763" y="61538"/>
                  </a:moveTo>
                  <a:cubicBezTo>
                    <a:pt x="11456" y="61645"/>
                    <a:pt x="588" y="42944"/>
                    <a:pt x="1" y="18277"/>
                  </a:cubicBezTo>
                  <a:cubicBezTo>
                    <a:pt x="-158" y="12043"/>
                    <a:pt x="12735" y="429"/>
                    <a:pt x="20140" y="56"/>
                  </a:cubicBezTo>
                  <a:cubicBezTo>
                    <a:pt x="44968" y="-1276"/>
                    <a:pt x="67078" y="21473"/>
                    <a:pt x="63881" y="44649"/>
                  </a:cubicBezTo>
                  <a:cubicBezTo>
                    <a:pt x="62762" y="52481"/>
                    <a:pt x="51947" y="59034"/>
                    <a:pt x="49763" y="615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6" name="任意多边形: 形状 425"/>
            <p:cNvSpPr/>
            <p:nvPr/>
          </p:nvSpPr>
          <p:spPr>
            <a:xfrm>
              <a:off x="11173597" y="5883551"/>
              <a:ext cx="80129" cy="79703"/>
            </a:xfrm>
            <a:custGeom>
              <a:avLst/>
              <a:gdLst>
                <a:gd name="connsiteX0" fmla="*/ 0 w 80129"/>
                <a:gd name="connsiteY0" fmla="*/ 0 h 79703"/>
                <a:gd name="connsiteX1" fmla="*/ 80130 w 80129"/>
                <a:gd name="connsiteY1" fmla="*/ 79703 h 79703"/>
                <a:gd name="connsiteX2" fmla="*/ 0 w 80129"/>
                <a:gd name="connsiteY2" fmla="*/ 0 h 7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129" h="79703">
                  <a:moveTo>
                    <a:pt x="0" y="0"/>
                  </a:moveTo>
                  <a:cubicBezTo>
                    <a:pt x="43954" y="4848"/>
                    <a:pt x="67236" y="28823"/>
                    <a:pt x="80130" y="79703"/>
                  </a:cubicBezTo>
                  <a:cubicBezTo>
                    <a:pt x="33299" y="70753"/>
                    <a:pt x="12787" y="5082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7" name="任意多边形: 形状 426"/>
            <p:cNvSpPr/>
            <p:nvPr/>
          </p:nvSpPr>
          <p:spPr>
            <a:xfrm>
              <a:off x="11359482" y="6059367"/>
              <a:ext cx="86629" cy="85350"/>
            </a:xfrm>
            <a:custGeom>
              <a:avLst/>
              <a:gdLst>
                <a:gd name="connsiteX0" fmla="*/ 86629 w 86629"/>
                <a:gd name="connsiteY0" fmla="*/ 85351 h 85350"/>
                <a:gd name="connsiteX1" fmla="*/ 0 w 86629"/>
                <a:gd name="connsiteY1" fmla="*/ 0 h 85350"/>
                <a:gd name="connsiteX2" fmla="*/ 86629 w 86629"/>
                <a:gd name="connsiteY2" fmla="*/ 85351 h 8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29" h="85350">
                  <a:moveTo>
                    <a:pt x="86629" y="85351"/>
                  </a:moveTo>
                  <a:cubicBezTo>
                    <a:pt x="33405" y="74163"/>
                    <a:pt x="8738" y="49175"/>
                    <a:pt x="0" y="0"/>
                  </a:cubicBezTo>
                  <a:cubicBezTo>
                    <a:pt x="46991" y="8898"/>
                    <a:pt x="67130" y="43688"/>
                    <a:pt x="86629" y="853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8" name="任意多边形: 形状 427"/>
            <p:cNvSpPr/>
            <p:nvPr/>
          </p:nvSpPr>
          <p:spPr>
            <a:xfrm>
              <a:off x="10389723" y="5028804"/>
              <a:ext cx="74269" cy="71962"/>
            </a:xfrm>
            <a:custGeom>
              <a:avLst/>
              <a:gdLst>
                <a:gd name="connsiteX0" fmla="*/ 0 w 74269"/>
                <a:gd name="connsiteY0" fmla="*/ 441 h 71962"/>
                <a:gd name="connsiteX1" fmla="*/ 74269 w 74269"/>
                <a:gd name="connsiteY1" fmla="*/ 69648 h 71962"/>
                <a:gd name="connsiteX2" fmla="*/ 0 w 74269"/>
                <a:gd name="connsiteY2" fmla="*/ 441 h 7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269" h="71962">
                  <a:moveTo>
                    <a:pt x="0" y="441"/>
                  </a:moveTo>
                  <a:cubicBezTo>
                    <a:pt x="38680" y="-2490"/>
                    <a:pt x="49921" y="7953"/>
                    <a:pt x="74269" y="69648"/>
                  </a:cubicBezTo>
                  <a:cubicBezTo>
                    <a:pt x="35590" y="79505"/>
                    <a:pt x="12680" y="58140"/>
                    <a:pt x="0" y="44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29" name="任意多边形: 形状 428"/>
            <p:cNvSpPr/>
            <p:nvPr/>
          </p:nvSpPr>
          <p:spPr>
            <a:xfrm>
              <a:off x="9047990" y="4120754"/>
              <a:ext cx="67439" cy="66490"/>
            </a:xfrm>
            <a:custGeom>
              <a:avLst/>
              <a:gdLst>
                <a:gd name="connsiteX0" fmla="*/ 67439 w 67439"/>
                <a:gd name="connsiteY0" fmla="*/ 62495 h 66490"/>
                <a:gd name="connsiteX1" fmla="*/ 54493 w 67439"/>
                <a:gd name="connsiteY1" fmla="*/ 66491 h 66490"/>
                <a:gd name="connsiteX2" fmla="*/ 43 w 67439"/>
                <a:gd name="connsiteY2" fmla="*/ 22537 h 66490"/>
                <a:gd name="connsiteX3" fmla="*/ 9793 w 67439"/>
                <a:gd name="connsiteY3" fmla="*/ 53 h 66490"/>
                <a:gd name="connsiteX4" fmla="*/ 62804 w 67439"/>
                <a:gd name="connsiteY4" fmla="*/ 42409 h 66490"/>
                <a:gd name="connsiteX5" fmla="*/ 67439 w 67439"/>
                <a:gd name="connsiteY5" fmla="*/ 62495 h 6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439" h="66490">
                  <a:moveTo>
                    <a:pt x="67439" y="62495"/>
                  </a:moveTo>
                  <a:cubicBezTo>
                    <a:pt x="60513" y="64679"/>
                    <a:pt x="57476" y="66491"/>
                    <a:pt x="54493" y="66491"/>
                  </a:cubicBezTo>
                  <a:cubicBezTo>
                    <a:pt x="25670" y="66278"/>
                    <a:pt x="2227" y="48323"/>
                    <a:pt x="43" y="22537"/>
                  </a:cubicBezTo>
                  <a:cubicBezTo>
                    <a:pt x="-596" y="15024"/>
                    <a:pt x="6010" y="213"/>
                    <a:pt x="9793" y="53"/>
                  </a:cubicBezTo>
                  <a:cubicBezTo>
                    <a:pt x="38616" y="-1119"/>
                    <a:pt x="54120" y="17102"/>
                    <a:pt x="62804" y="42409"/>
                  </a:cubicBezTo>
                  <a:cubicBezTo>
                    <a:pt x="64829" y="48270"/>
                    <a:pt x="65628" y="54503"/>
                    <a:pt x="67439" y="62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0" name="任意多边形: 形状 429"/>
            <p:cNvSpPr/>
            <p:nvPr/>
          </p:nvSpPr>
          <p:spPr>
            <a:xfrm>
              <a:off x="11544036" y="6234597"/>
              <a:ext cx="93928" cy="91157"/>
            </a:xfrm>
            <a:custGeom>
              <a:avLst/>
              <a:gdLst>
                <a:gd name="connsiteX0" fmla="*/ 0 w 93928"/>
                <a:gd name="connsiteY0" fmla="*/ 0 h 91157"/>
                <a:gd name="connsiteX1" fmla="*/ 93928 w 93928"/>
                <a:gd name="connsiteY1" fmla="*/ 91158 h 91157"/>
                <a:gd name="connsiteX2" fmla="*/ 0 w 93928"/>
                <a:gd name="connsiteY2" fmla="*/ 0 h 9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928" h="91157">
                  <a:moveTo>
                    <a:pt x="0" y="0"/>
                  </a:moveTo>
                  <a:cubicBezTo>
                    <a:pt x="51573" y="11295"/>
                    <a:pt x="68196" y="53278"/>
                    <a:pt x="93928" y="91158"/>
                  </a:cubicBezTo>
                  <a:cubicBezTo>
                    <a:pt x="43687" y="78957"/>
                    <a:pt x="5647" y="4267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1" name="任意多边形: 形状 430"/>
            <p:cNvSpPr/>
            <p:nvPr/>
          </p:nvSpPr>
          <p:spPr>
            <a:xfrm>
              <a:off x="9622756" y="4398167"/>
              <a:ext cx="64235" cy="65588"/>
            </a:xfrm>
            <a:custGeom>
              <a:avLst/>
              <a:gdLst>
                <a:gd name="connsiteX0" fmla="*/ 64236 w 64235"/>
                <a:gd name="connsiteY0" fmla="*/ 65589 h 65588"/>
                <a:gd name="connsiteX1" fmla="*/ 2433 w 64235"/>
                <a:gd name="connsiteY1" fmla="*/ 57 h 65588"/>
                <a:gd name="connsiteX2" fmla="*/ 64236 w 64235"/>
                <a:gd name="connsiteY2" fmla="*/ 65589 h 6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35" h="65588">
                  <a:moveTo>
                    <a:pt x="64236" y="65589"/>
                  </a:moveTo>
                  <a:cubicBezTo>
                    <a:pt x="12290" y="65482"/>
                    <a:pt x="-7369" y="43692"/>
                    <a:pt x="2433" y="57"/>
                  </a:cubicBezTo>
                  <a:cubicBezTo>
                    <a:pt x="42072" y="-1062"/>
                    <a:pt x="56670" y="14016"/>
                    <a:pt x="64236" y="655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2" name="任意多边形: 形状 431"/>
            <p:cNvSpPr/>
            <p:nvPr/>
          </p:nvSpPr>
          <p:spPr>
            <a:xfrm>
              <a:off x="8909238" y="4094417"/>
              <a:ext cx="67776" cy="68282"/>
            </a:xfrm>
            <a:custGeom>
              <a:avLst/>
              <a:gdLst>
                <a:gd name="connsiteX0" fmla="*/ 67776 w 67776"/>
                <a:gd name="connsiteY0" fmla="*/ 58677 h 68282"/>
                <a:gd name="connsiteX1" fmla="*/ 49555 w 67776"/>
                <a:gd name="connsiteY1" fmla="*/ 68214 h 68282"/>
                <a:gd name="connsiteX2" fmla="*/ 60 w 67776"/>
                <a:gd name="connsiteY2" fmla="*/ 18665 h 68282"/>
                <a:gd name="connsiteX3" fmla="*/ 14871 w 67776"/>
                <a:gd name="connsiteY3" fmla="*/ 231 h 68282"/>
                <a:gd name="connsiteX4" fmla="*/ 67776 w 67776"/>
                <a:gd name="connsiteY4" fmla="*/ 58677 h 68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76" h="68282">
                  <a:moveTo>
                    <a:pt x="67776" y="58677"/>
                  </a:moveTo>
                  <a:cubicBezTo>
                    <a:pt x="63461" y="61074"/>
                    <a:pt x="56748" y="67681"/>
                    <a:pt x="49555" y="68214"/>
                  </a:cubicBezTo>
                  <a:cubicBezTo>
                    <a:pt x="27072" y="69865"/>
                    <a:pt x="-1485" y="41681"/>
                    <a:pt x="60" y="18665"/>
                  </a:cubicBezTo>
                  <a:cubicBezTo>
                    <a:pt x="486" y="11952"/>
                    <a:pt x="8851" y="1297"/>
                    <a:pt x="14871" y="231"/>
                  </a:cubicBezTo>
                  <a:cubicBezTo>
                    <a:pt x="35010" y="-3125"/>
                    <a:pt x="67669" y="30706"/>
                    <a:pt x="67776" y="586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3" name="任意多边形: 形状 432"/>
            <p:cNvSpPr/>
            <p:nvPr/>
          </p:nvSpPr>
          <p:spPr>
            <a:xfrm>
              <a:off x="11193097" y="5799319"/>
              <a:ext cx="89559" cy="85510"/>
            </a:xfrm>
            <a:custGeom>
              <a:avLst/>
              <a:gdLst>
                <a:gd name="connsiteX0" fmla="*/ 89560 w 89559"/>
                <a:gd name="connsiteY0" fmla="*/ 85511 h 85510"/>
                <a:gd name="connsiteX1" fmla="*/ 0 w 89559"/>
                <a:gd name="connsiteY1" fmla="*/ 0 h 85510"/>
                <a:gd name="connsiteX2" fmla="*/ 89560 w 89559"/>
                <a:gd name="connsiteY2" fmla="*/ 85511 h 8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59" h="85510">
                  <a:moveTo>
                    <a:pt x="89560" y="85511"/>
                  </a:moveTo>
                  <a:cubicBezTo>
                    <a:pt x="38893" y="76827"/>
                    <a:pt x="20991" y="38040"/>
                    <a:pt x="0" y="0"/>
                  </a:cubicBezTo>
                  <a:cubicBezTo>
                    <a:pt x="40438" y="1971"/>
                    <a:pt x="66863" y="27278"/>
                    <a:pt x="89560" y="8551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4" name="任意多边形: 形状 433"/>
            <p:cNvSpPr/>
            <p:nvPr/>
          </p:nvSpPr>
          <p:spPr>
            <a:xfrm>
              <a:off x="8526536" y="4191480"/>
              <a:ext cx="67731" cy="70726"/>
            </a:xfrm>
            <a:custGeom>
              <a:avLst/>
              <a:gdLst>
                <a:gd name="connsiteX0" fmla="*/ 67732 w 67731"/>
                <a:gd name="connsiteY0" fmla="*/ 70727 h 70726"/>
                <a:gd name="connsiteX1" fmla="*/ 14081 w 67731"/>
                <a:gd name="connsiteY1" fmla="*/ 49895 h 70726"/>
                <a:gd name="connsiteX2" fmla="*/ 16 w 67731"/>
                <a:gd name="connsiteY2" fmla="*/ 11322 h 70726"/>
                <a:gd name="connsiteX3" fmla="*/ 15680 w 67731"/>
                <a:gd name="connsiteY3" fmla="*/ 134 h 70726"/>
                <a:gd name="connsiteX4" fmla="*/ 57236 w 67731"/>
                <a:gd name="connsiteY4" fmla="*/ 24588 h 70726"/>
                <a:gd name="connsiteX5" fmla="*/ 67732 w 67731"/>
                <a:gd name="connsiteY5" fmla="*/ 70727 h 7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31" h="70726">
                  <a:moveTo>
                    <a:pt x="67732" y="70727"/>
                  </a:moveTo>
                  <a:cubicBezTo>
                    <a:pt x="44290" y="62256"/>
                    <a:pt x="25909" y="59911"/>
                    <a:pt x="14081" y="49895"/>
                  </a:cubicBezTo>
                  <a:cubicBezTo>
                    <a:pt x="4864" y="42063"/>
                    <a:pt x="2680" y="24855"/>
                    <a:pt x="16" y="11322"/>
                  </a:cubicBezTo>
                  <a:cubicBezTo>
                    <a:pt x="-517" y="8499"/>
                    <a:pt x="12376" y="-1251"/>
                    <a:pt x="15680" y="134"/>
                  </a:cubicBezTo>
                  <a:cubicBezTo>
                    <a:pt x="30491" y="6421"/>
                    <a:pt x="46314" y="13400"/>
                    <a:pt x="57236" y="24588"/>
                  </a:cubicBezTo>
                  <a:cubicBezTo>
                    <a:pt x="64003" y="31621"/>
                    <a:pt x="62724" y="46485"/>
                    <a:pt x="67732" y="707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5" name="任意多边形: 形状 434"/>
            <p:cNvSpPr/>
            <p:nvPr/>
          </p:nvSpPr>
          <p:spPr>
            <a:xfrm>
              <a:off x="8627176" y="4050304"/>
              <a:ext cx="60043" cy="66849"/>
            </a:xfrm>
            <a:custGeom>
              <a:avLst/>
              <a:gdLst>
                <a:gd name="connsiteX0" fmla="*/ 9022 w 60043"/>
                <a:gd name="connsiteY0" fmla="*/ 18 h 66849"/>
                <a:gd name="connsiteX1" fmla="*/ 59955 w 60043"/>
                <a:gd name="connsiteY1" fmla="*/ 49513 h 66849"/>
                <a:gd name="connsiteX2" fmla="*/ 44078 w 60043"/>
                <a:gd name="connsiteY2" fmla="*/ 66668 h 66849"/>
                <a:gd name="connsiteX3" fmla="*/ 71 w 60043"/>
                <a:gd name="connsiteY3" fmla="*/ 22288 h 66849"/>
                <a:gd name="connsiteX4" fmla="*/ 9022 w 60043"/>
                <a:gd name="connsiteY4" fmla="*/ 18 h 6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42" h="66849">
                  <a:moveTo>
                    <a:pt x="9022" y="18"/>
                  </a:moveTo>
                  <a:cubicBezTo>
                    <a:pt x="36992" y="-781"/>
                    <a:pt x="61713" y="25112"/>
                    <a:pt x="59955" y="49513"/>
                  </a:cubicBezTo>
                  <a:cubicBezTo>
                    <a:pt x="59529" y="55853"/>
                    <a:pt x="50152" y="66029"/>
                    <a:pt x="44078" y="66668"/>
                  </a:cubicBezTo>
                  <a:cubicBezTo>
                    <a:pt x="20903" y="69119"/>
                    <a:pt x="-1421" y="46263"/>
                    <a:pt x="71" y="22288"/>
                  </a:cubicBezTo>
                  <a:cubicBezTo>
                    <a:pt x="550" y="13870"/>
                    <a:pt x="6571" y="5772"/>
                    <a:pt x="9022" y="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6" name="任意多边形: 形状 435"/>
            <p:cNvSpPr/>
            <p:nvPr/>
          </p:nvSpPr>
          <p:spPr>
            <a:xfrm>
              <a:off x="8220483" y="4164504"/>
              <a:ext cx="60473" cy="61580"/>
            </a:xfrm>
            <a:custGeom>
              <a:avLst/>
              <a:gdLst>
                <a:gd name="connsiteX0" fmla="*/ 46714 w 60473"/>
                <a:gd name="connsiteY0" fmla="*/ 61580 h 61580"/>
                <a:gd name="connsiteX1" fmla="*/ 682 w 60473"/>
                <a:gd name="connsiteY1" fmla="*/ 15335 h 61580"/>
                <a:gd name="connsiteX2" fmla="*/ 25190 w 60473"/>
                <a:gd name="connsiteY2" fmla="*/ 98 h 61580"/>
                <a:gd name="connsiteX3" fmla="*/ 60459 w 60473"/>
                <a:gd name="connsiteY3" fmla="*/ 43253 h 61580"/>
                <a:gd name="connsiteX4" fmla="*/ 46714 w 60473"/>
                <a:gd name="connsiteY4" fmla="*/ 61580 h 6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73" h="61579">
                  <a:moveTo>
                    <a:pt x="46714" y="61580"/>
                  </a:moveTo>
                  <a:cubicBezTo>
                    <a:pt x="15440" y="60568"/>
                    <a:pt x="-3953" y="38991"/>
                    <a:pt x="682" y="15335"/>
                  </a:cubicBezTo>
                  <a:cubicBezTo>
                    <a:pt x="2014" y="8676"/>
                    <a:pt x="16346" y="684"/>
                    <a:pt x="25190" y="98"/>
                  </a:cubicBezTo>
                  <a:cubicBezTo>
                    <a:pt x="54652" y="-1714"/>
                    <a:pt x="59021" y="21942"/>
                    <a:pt x="60459" y="43253"/>
                  </a:cubicBezTo>
                  <a:cubicBezTo>
                    <a:pt x="60939" y="50339"/>
                    <a:pt x="49431" y="58224"/>
                    <a:pt x="46714" y="615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7" name="任意多边形: 形状 436"/>
            <p:cNvSpPr/>
            <p:nvPr/>
          </p:nvSpPr>
          <p:spPr>
            <a:xfrm>
              <a:off x="7714281" y="4638291"/>
              <a:ext cx="63148" cy="59359"/>
            </a:xfrm>
            <a:custGeom>
              <a:avLst/>
              <a:gdLst>
                <a:gd name="connsiteX0" fmla="*/ 49336 w 63148"/>
                <a:gd name="connsiteY0" fmla="*/ 58821 h 59359"/>
                <a:gd name="connsiteX1" fmla="*/ 587 w 63148"/>
                <a:gd name="connsiteY1" fmla="*/ 20248 h 59359"/>
                <a:gd name="connsiteX2" fmla="*/ 24349 w 63148"/>
                <a:gd name="connsiteY2" fmla="*/ 269 h 59359"/>
                <a:gd name="connsiteX3" fmla="*/ 63135 w 63148"/>
                <a:gd name="connsiteY3" fmla="*/ 39587 h 59359"/>
                <a:gd name="connsiteX4" fmla="*/ 49336 w 63148"/>
                <a:gd name="connsiteY4" fmla="*/ 58821 h 5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48" h="59359">
                  <a:moveTo>
                    <a:pt x="49336" y="58821"/>
                  </a:moveTo>
                  <a:cubicBezTo>
                    <a:pt x="9644" y="62976"/>
                    <a:pt x="4636" y="42411"/>
                    <a:pt x="587" y="20248"/>
                  </a:cubicBezTo>
                  <a:cubicBezTo>
                    <a:pt x="-3249" y="-904"/>
                    <a:pt x="12521" y="1387"/>
                    <a:pt x="24349" y="269"/>
                  </a:cubicBezTo>
                  <a:cubicBezTo>
                    <a:pt x="52852" y="-2555"/>
                    <a:pt x="61856" y="17317"/>
                    <a:pt x="63135" y="39587"/>
                  </a:cubicBezTo>
                  <a:cubicBezTo>
                    <a:pt x="63614" y="47472"/>
                    <a:pt x="51361" y="56103"/>
                    <a:pt x="49336" y="588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8" name="任意多边形: 形状 437"/>
            <p:cNvSpPr/>
            <p:nvPr/>
          </p:nvSpPr>
          <p:spPr>
            <a:xfrm>
              <a:off x="7206585" y="5343974"/>
              <a:ext cx="63377" cy="55734"/>
            </a:xfrm>
            <a:custGeom>
              <a:avLst/>
              <a:gdLst>
                <a:gd name="connsiteX0" fmla="*/ 62669 w 63377"/>
                <a:gd name="connsiteY0" fmla="*/ 54698 h 55734"/>
                <a:gd name="connsiteX1" fmla="*/ 494 w 63377"/>
                <a:gd name="connsiteY1" fmla="*/ 28592 h 55734"/>
                <a:gd name="connsiteX2" fmla="*/ 32035 w 63377"/>
                <a:gd name="connsiteY2" fmla="*/ 35 h 55734"/>
                <a:gd name="connsiteX3" fmla="*/ 62669 w 63377"/>
                <a:gd name="connsiteY3" fmla="*/ 54698 h 5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77" h="55734">
                  <a:moveTo>
                    <a:pt x="62669" y="54698"/>
                  </a:moveTo>
                  <a:cubicBezTo>
                    <a:pt x="37789" y="51021"/>
                    <a:pt x="6621" y="69402"/>
                    <a:pt x="494" y="28592"/>
                  </a:cubicBezTo>
                  <a:cubicBezTo>
                    <a:pt x="-3075" y="4936"/>
                    <a:pt x="13228" y="-498"/>
                    <a:pt x="32035" y="35"/>
                  </a:cubicBezTo>
                  <a:cubicBezTo>
                    <a:pt x="56009" y="727"/>
                    <a:pt x="66292" y="18362"/>
                    <a:pt x="62669" y="546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39" name="任意多边形: 形状 438"/>
            <p:cNvSpPr/>
            <p:nvPr/>
          </p:nvSpPr>
          <p:spPr>
            <a:xfrm>
              <a:off x="9748949" y="4436636"/>
              <a:ext cx="65230" cy="69494"/>
            </a:xfrm>
            <a:custGeom>
              <a:avLst/>
              <a:gdLst>
                <a:gd name="connsiteX0" fmla="*/ 591 w 65230"/>
                <a:gd name="connsiteY0" fmla="*/ 1 h 69494"/>
                <a:gd name="connsiteX1" fmla="*/ 65163 w 65230"/>
                <a:gd name="connsiteY1" fmla="*/ 56475 h 69494"/>
                <a:gd name="connsiteX2" fmla="*/ 44172 w 65230"/>
                <a:gd name="connsiteY2" fmla="*/ 69422 h 69494"/>
                <a:gd name="connsiteX3" fmla="*/ 591 w 65230"/>
                <a:gd name="connsiteY3" fmla="*/ 1 h 69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230" h="69494">
                  <a:moveTo>
                    <a:pt x="591" y="1"/>
                  </a:moveTo>
                  <a:cubicBezTo>
                    <a:pt x="27816" y="-212"/>
                    <a:pt x="67081" y="32660"/>
                    <a:pt x="65163" y="56475"/>
                  </a:cubicBezTo>
                  <a:cubicBezTo>
                    <a:pt x="64737" y="61590"/>
                    <a:pt x="50725" y="70381"/>
                    <a:pt x="44172" y="69422"/>
                  </a:cubicBezTo>
                  <a:cubicBezTo>
                    <a:pt x="15562" y="65319"/>
                    <a:pt x="-3671" y="32873"/>
                    <a:pt x="591" y="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0" name="任意多边形: 形状 439"/>
            <p:cNvSpPr/>
            <p:nvPr/>
          </p:nvSpPr>
          <p:spPr>
            <a:xfrm>
              <a:off x="9444608" y="4212144"/>
              <a:ext cx="70989" cy="65278"/>
            </a:xfrm>
            <a:custGeom>
              <a:avLst/>
              <a:gdLst>
                <a:gd name="connsiteX0" fmla="*/ 70990 w 70989"/>
                <a:gd name="connsiteY0" fmla="*/ 63702 h 65278"/>
                <a:gd name="connsiteX1" fmla="*/ 503 w 70989"/>
                <a:gd name="connsiteY1" fmla="*/ 26620 h 65278"/>
                <a:gd name="connsiteX2" fmla="*/ 6684 w 70989"/>
                <a:gd name="connsiteY2" fmla="*/ 2006 h 65278"/>
                <a:gd name="connsiteX3" fmla="*/ 32097 w 70989"/>
                <a:gd name="connsiteY3" fmla="*/ 4990 h 65278"/>
                <a:gd name="connsiteX4" fmla="*/ 70990 w 70989"/>
                <a:gd name="connsiteY4" fmla="*/ 63702 h 6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989" h="65276">
                  <a:moveTo>
                    <a:pt x="70990" y="63702"/>
                  </a:moveTo>
                  <a:cubicBezTo>
                    <a:pt x="26023" y="69722"/>
                    <a:pt x="7216" y="58747"/>
                    <a:pt x="503" y="26620"/>
                  </a:cubicBezTo>
                  <a:cubicBezTo>
                    <a:pt x="-1148" y="18789"/>
                    <a:pt x="1356" y="5363"/>
                    <a:pt x="6684" y="2006"/>
                  </a:cubicBezTo>
                  <a:cubicBezTo>
                    <a:pt x="12544" y="-1670"/>
                    <a:pt x="27888" y="-72"/>
                    <a:pt x="32097" y="4990"/>
                  </a:cubicBezTo>
                  <a:cubicBezTo>
                    <a:pt x="45843" y="21666"/>
                    <a:pt x="56338" y="40899"/>
                    <a:pt x="70990" y="637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1" name="任意多边形: 形状 440"/>
            <p:cNvSpPr/>
            <p:nvPr/>
          </p:nvSpPr>
          <p:spPr>
            <a:xfrm>
              <a:off x="10038065" y="4655589"/>
              <a:ext cx="67906" cy="75300"/>
            </a:xfrm>
            <a:custGeom>
              <a:avLst/>
              <a:gdLst>
                <a:gd name="connsiteX0" fmla="*/ 67902 w 67906"/>
                <a:gd name="connsiteY0" fmla="*/ 75300 h 75300"/>
                <a:gd name="connsiteX1" fmla="*/ 505 w 67906"/>
                <a:gd name="connsiteY1" fmla="*/ 19679 h 75300"/>
                <a:gd name="connsiteX2" fmla="*/ 3435 w 67906"/>
                <a:gd name="connsiteY2" fmla="*/ 2523 h 75300"/>
                <a:gd name="connsiteX3" fmla="*/ 20591 w 67906"/>
                <a:gd name="connsiteY3" fmla="*/ 1138 h 75300"/>
                <a:gd name="connsiteX4" fmla="*/ 67902 w 67906"/>
                <a:gd name="connsiteY4" fmla="*/ 75300 h 7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06" h="75300">
                  <a:moveTo>
                    <a:pt x="67902" y="75300"/>
                  </a:moveTo>
                  <a:cubicBezTo>
                    <a:pt x="36574" y="72051"/>
                    <a:pt x="6046" y="46690"/>
                    <a:pt x="505" y="19679"/>
                  </a:cubicBezTo>
                  <a:cubicBezTo>
                    <a:pt x="-614" y="14138"/>
                    <a:pt x="26" y="5773"/>
                    <a:pt x="3435" y="2523"/>
                  </a:cubicBezTo>
                  <a:cubicBezTo>
                    <a:pt x="6739" y="-620"/>
                    <a:pt x="15263" y="-514"/>
                    <a:pt x="20591" y="1138"/>
                  </a:cubicBezTo>
                  <a:cubicBezTo>
                    <a:pt x="46111" y="9183"/>
                    <a:pt x="68275" y="43334"/>
                    <a:pt x="67902" y="753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2" name="任意多边形: 形状 441"/>
            <p:cNvSpPr/>
            <p:nvPr/>
          </p:nvSpPr>
          <p:spPr>
            <a:xfrm>
              <a:off x="10499262" y="5073625"/>
              <a:ext cx="69047" cy="67936"/>
            </a:xfrm>
            <a:custGeom>
              <a:avLst/>
              <a:gdLst>
                <a:gd name="connsiteX0" fmla="*/ 0 w 69047"/>
                <a:gd name="connsiteY0" fmla="*/ 0 h 67936"/>
                <a:gd name="connsiteX1" fmla="*/ 69048 w 69047"/>
                <a:gd name="connsiteY1" fmla="*/ 67822 h 67936"/>
                <a:gd name="connsiteX2" fmla="*/ 0 w 69047"/>
                <a:gd name="connsiteY2" fmla="*/ 0 h 67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47" h="67936">
                  <a:moveTo>
                    <a:pt x="0" y="0"/>
                  </a:moveTo>
                  <a:cubicBezTo>
                    <a:pt x="45126" y="107"/>
                    <a:pt x="56847" y="12094"/>
                    <a:pt x="69048" y="67822"/>
                  </a:cubicBezTo>
                  <a:cubicBezTo>
                    <a:pt x="26479" y="69368"/>
                    <a:pt x="12147" y="5567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3" name="任意多边形: 形状 442"/>
            <p:cNvSpPr/>
            <p:nvPr/>
          </p:nvSpPr>
          <p:spPr>
            <a:xfrm>
              <a:off x="10672681" y="5259273"/>
              <a:ext cx="70273" cy="75092"/>
            </a:xfrm>
            <a:custGeom>
              <a:avLst/>
              <a:gdLst>
                <a:gd name="connsiteX0" fmla="*/ 70273 w 70273"/>
                <a:gd name="connsiteY0" fmla="*/ 75092 h 75092"/>
                <a:gd name="connsiteX1" fmla="*/ 0 w 70273"/>
                <a:gd name="connsiteY1" fmla="*/ 24 h 75092"/>
                <a:gd name="connsiteX2" fmla="*/ 70273 w 70273"/>
                <a:gd name="connsiteY2" fmla="*/ 75092 h 7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73" h="75092">
                  <a:moveTo>
                    <a:pt x="70273" y="75092"/>
                  </a:moveTo>
                  <a:cubicBezTo>
                    <a:pt x="25946" y="67314"/>
                    <a:pt x="9856" y="37158"/>
                    <a:pt x="0" y="24"/>
                  </a:cubicBezTo>
                  <a:cubicBezTo>
                    <a:pt x="45499" y="-882"/>
                    <a:pt x="69048" y="23946"/>
                    <a:pt x="70273" y="750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4" name="任意多边形: 形状 443"/>
            <p:cNvSpPr/>
            <p:nvPr/>
          </p:nvSpPr>
          <p:spPr>
            <a:xfrm>
              <a:off x="7043485" y="6073408"/>
              <a:ext cx="67148" cy="60654"/>
            </a:xfrm>
            <a:custGeom>
              <a:avLst/>
              <a:gdLst>
                <a:gd name="connsiteX0" fmla="*/ 41428 w 67148"/>
                <a:gd name="connsiteY0" fmla="*/ 60655 h 60654"/>
                <a:gd name="connsiteX1" fmla="*/ 298 w 67148"/>
                <a:gd name="connsiteY1" fmla="*/ 22348 h 60654"/>
                <a:gd name="connsiteX2" fmla="*/ 30613 w 67148"/>
                <a:gd name="connsiteY2" fmla="*/ 25 h 60654"/>
                <a:gd name="connsiteX3" fmla="*/ 67054 w 67148"/>
                <a:gd name="connsiteY3" fmla="*/ 30766 h 60654"/>
                <a:gd name="connsiteX4" fmla="*/ 41428 w 67148"/>
                <a:gd name="connsiteY4" fmla="*/ 60655 h 6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48" h="60654">
                  <a:moveTo>
                    <a:pt x="41428" y="60655"/>
                  </a:moveTo>
                  <a:cubicBezTo>
                    <a:pt x="10740" y="57724"/>
                    <a:pt x="2748" y="41581"/>
                    <a:pt x="298" y="22348"/>
                  </a:cubicBezTo>
                  <a:cubicBezTo>
                    <a:pt x="-2633" y="-721"/>
                    <a:pt x="16707" y="398"/>
                    <a:pt x="30613" y="25"/>
                  </a:cubicBezTo>
                  <a:cubicBezTo>
                    <a:pt x="50858" y="-561"/>
                    <a:pt x="68600" y="9295"/>
                    <a:pt x="67054" y="30766"/>
                  </a:cubicBezTo>
                  <a:cubicBezTo>
                    <a:pt x="66309" y="41261"/>
                    <a:pt x="50432" y="50692"/>
                    <a:pt x="41428" y="606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5" name="任意多边形: 形状 444"/>
            <p:cNvSpPr/>
            <p:nvPr/>
          </p:nvSpPr>
          <p:spPr>
            <a:xfrm>
              <a:off x="7591472" y="4806924"/>
              <a:ext cx="64790" cy="53869"/>
            </a:xfrm>
            <a:custGeom>
              <a:avLst/>
              <a:gdLst>
                <a:gd name="connsiteX0" fmla="*/ 64790 w 64790"/>
                <a:gd name="connsiteY0" fmla="*/ 51193 h 53869"/>
                <a:gd name="connsiteX1" fmla="*/ 5 w 64790"/>
                <a:gd name="connsiteY1" fmla="*/ 22423 h 53869"/>
                <a:gd name="connsiteX2" fmla="*/ 18812 w 64790"/>
                <a:gd name="connsiteY2" fmla="*/ 1591 h 53869"/>
                <a:gd name="connsiteX3" fmla="*/ 64790 w 64790"/>
                <a:gd name="connsiteY3" fmla="*/ 51193 h 5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90" h="53869">
                  <a:moveTo>
                    <a:pt x="64790" y="51193"/>
                  </a:moveTo>
                  <a:cubicBezTo>
                    <a:pt x="16414" y="58332"/>
                    <a:pt x="1123" y="51992"/>
                    <a:pt x="5" y="22423"/>
                  </a:cubicBezTo>
                  <a:cubicBezTo>
                    <a:pt x="-262" y="15443"/>
                    <a:pt x="11086" y="3189"/>
                    <a:pt x="18812" y="1591"/>
                  </a:cubicBezTo>
                  <a:cubicBezTo>
                    <a:pt x="49233" y="-4749"/>
                    <a:pt x="59516" y="7079"/>
                    <a:pt x="64790" y="511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6" name="任意多边形: 形状 445"/>
            <p:cNvSpPr/>
            <p:nvPr/>
          </p:nvSpPr>
          <p:spPr>
            <a:xfrm>
              <a:off x="11272107" y="5927825"/>
              <a:ext cx="90145" cy="88334"/>
            </a:xfrm>
            <a:custGeom>
              <a:avLst/>
              <a:gdLst>
                <a:gd name="connsiteX0" fmla="*/ 0 w 90145"/>
                <a:gd name="connsiteY0" fmla="*/ 0 h 88334"/>
                <a:gd name="connsiteX1" fmla="*/ 90146 w 90145"/>
                <a:gd name="connsiteY1" fmla="*/ 88334 h 88334"/>
                <a:gd name="connsiteX2" fmla="*/ 0 w 90145"/>
                <a:gd name="connsiteY2" fmla="*/ 0 h 8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145" h="88334">
                  <a:moveTo>
                    <a:pt x="0" y="0"/>
                  </a:moveTo>
                  <a:cubicBezTo>
                    <a:pt x="52905" y="9910"/>
                    <a:pt x="72457" y="44167"/>
                    <a:pt x="90146" y="88334"/>
                  </a:cubicBezTo>
                  <a:cubicBezTo>
                    <a:pt x="38679" y="77839"/>
                    <a:pt x="19073" y="4288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7" name="任意多边形: 形状 446"/>
            <p:cNvSpPr/>
            <p:nvPr/>
          </p:nvSpPr>
          <p:spPr>
            <a:xfrm>
              <a:off x="6965744" y="6446618"/>
              <a:ext cx="62797" cy="54999"/>
            </a:xfrm>
            <a:custGeom>
              <a:avLst/>
              <a:gdLst>
                <a:gd name="connsiteX0" fmla="*/ 43515 w 62797"/>
                <a:gd name="connsiteY0" fmla="*/ 54580 h 54999"/>
                <a:gd name="connsiteX1" fmla="*/ 307 w 62797"/>
                <a:gd name="connsiteY1" fmla="*/ 21654 h 54999"/>
                <a:gd name="connsiteX2" fmla="*/ 31581 w 62797"/>
                <a:gd name="connsiteY2" fmla="*/ 503 h 54999"/>
                <a:gd name="connsiteX3" fmla="*/ 62322 w 62797"/>
                <a:gd name="connsiteY3" fmla="*/ 34228 h 54999"/>
                <a:gd name="connsiteX4" fmla="*/ 43515 w 62797"/>
                <a:gd name="connsiteY4" fmla="*/ 54580 h 54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797" h="54999">
                  <a:moveTo>
                    <a:pt x="43515" y="54580"/>
                  </a:moveTo>
                  <a:cubicBezTo>
                    <a:pt x="6061" y="58043"/>
                    <a:pt x="-1771" y="39449"/>
                    <a:pt x="307" y="21654"/>
                  </a:cubicBezTo>
                  <a:cubicBezTo>
                    <a:pt x="1266" y="13183"/>
                    <a:pt x="19753" y="2421"/>
                    <a:pt x="31581" y="503"/>
                  </a:cubicBezTo>
                  <a:cubicBezTo>
                    <a:pt x="55023" y="-3280"/>
                    <a:pt x="65199" y="14888"/>
                    <a:pt x="62322" y="34228"/>
                  </a:cubicBezTo>
                  <a:cubicBezTo>
                    <a:pt x="60777" y="44350"/>
                    <a:pt x="45700" y="52395"/>
                    <a:pt x="43515" y="545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8" name="任意多边形: 形状 447"/>
            <p:cNvSpPr/>
            <p:nvPr/>
          </p:nvSpPr>
          <p:spPr>
            <a:xfrm>
              <a:off x="7285658" y="4990651"/>
              <a:ext cx="61596" cy="57741"/>
            </a:xfrm>
            <a:custGeom>
              <a:avLst/>
              <a:gdLst>
                <a:gd name="connsiteX0" fmla="*/ 46784 w 61596"/>
                <a:gd name="connsiteY0" fmla="*/ 57720 h 57741"/>
                <a:gd name="connsiteX1" fmla="*/ 272 w 61596"/>
                <a:gd name="connsiteY1" fmla="*/ 22663 h 57741"/>
                <a:gd name="connsiteX2" fmla="*/ 27071 w 61596"/>
                <a:gd name="connsiteY2" fmla="*/ 73 h 57741"/>
                <a:gd name="connsiteX3" fmla="*/ 61488 w 61596"/>
                <a:gd name="connsiteY3" fmla="*/ 36142 h 57741"/>
                <a:gd name="connsiteX4" fmla="*/ 46784 w 61596"/>
                <a:gd name="connsiteY4" fmla="*/ 57720 h 5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96" h="57739">
                  <a:moveTo>
                    <a:pt x="46784" y="57720"/>
                  </a:moveTo>
                  <a:cubicBezTo>
                    <a:pt x="13538" y="58359"/>
                    <a:pt x="2883" y="44827"/>
                    <a:pt x="272" y="22663"/>
                  </a:cubicBezTo>
                  <a:cubicBezTo>
                    <a:pt x="-2232" y="1512"/>
                    <a:pt x="13006" y="766"/>
                    <a:pt x="27071" y="73"/>
                  </a:cubicBezTo>
                  <a:cubicBezTo>
                    <a:pt x="51951" y="-1205"/>
                    <a:pt x="62820" y="14352"/>
                    <a:pt x="61488" y="36142"/>
                  </a:cubicBezTo>
                  <a:cubicBezTo>
                    <a:pt x="60955" y="45253"/>
                    <a:pt x="49767" y="53671"/>
                    <a:pt x="46784" y="577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49" name="任意多边形: 形状 448"/>
            <p:cNvSpPr/>
            <p:nvPr/>
          </p:nvSpPr>
          <p:spPr>
            <a:xfrm>
              <a:off x="7835343" y="4470839"/>
              <a:ext cx="60795" cy="61005"/>
            </a:xfrm>
            <a:custGeom>
              <a:avLst/>
              <a:gdLst>
                <a:gd name="connsiteX0" fmla="*/ 46976 w 60795"/>
                <a:gd name="connsiteY0" fmla="*/ 61006 h 61005"/>
                <a:gd name="connsiteX1" fmla="*/ 38 w 60795"/>
                <a:gd name="connsiteY1" fmla="*/ 24936 h 61005"/>
                <a:gd name="connsiteX2" fmla="*/ 19538 w 60795"/>
                <a:gd name="connsiteY2" fmla="*/ 589 h 61005"/>
                <a:gd name="connsiteX3" fmla="*/ 60562 w 60795"/>
                <a:gd name="connsiteY3" fmla="*/ 41879 h 61005"/>
                <a:gd name="connsiteX4" fmla="*/ 46976 w 60795"/>
                <a:gd name="connsiteY4" fmla="*/ 61006 h 6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95" h="61005">
                  <a:moveTo>
                    <a:pt x="46976" y="61006"/>
                  </a:moveTo>
                  <a:cubicBezTo>
                    <a:pt x="14264" y="61006"/>
                    <a:pt x="-867" y="48911"/>
                    <a:pt x="38" y="24936"/>
                  </a:cubicBezTo>
                  <a:cubicBezTo>
                    <a:pt x="358" y="16252"/>
                    <a:pt x="11333" y="2293"/>
                    <a:pt x="19538" y="589"/>
                  </a:cubicBezTo>
                  <a:cubicBezTo>
                    <a:pt x="41009" y="-3993"/>
                    <a:pt x="63332" y="18969"/>
                    <a:pt x="60562" y="41879"/>
                  </a:cubicBezTo>
                  <a:cubicBezTo>
                    <a:pt x="59550" y="50190"/>
                    <a:pt x="49640" y="57436"/>
                    <a:pt x="46976" y="6100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0" name="任意多边形: 形状 449"/>
            <p:cNvSpPr/>
            <p:nvPr/>
          </p:nvSpPr>
          <p:spPr>
            <a:xfrm>
              <a:off x="7069184" y="5535418"/>
              <a:ext cx="65923" cy="55426"/>
            </a:xfrm>
            <a:custGeom>
              <a:avLst/>
              <a:gdLst>
                <a:gd name="connsiteX0" fmla="*/ 42155 w 65923"/>
                <a:gd name="connsiteY0" fmla="*/ 55426 h 55426"/>
                <a:gd name="connsiteX1" fmla="*/ 12 w 65923"/>
                <a:gd name="connsiteY1" fmla="*/ 18292 h 55426"/>
                <a:gd name="connsiteX2" fmla="*/ 25799 w 65923"/>
                <a:gd name="connsiteY2" fmla="*/ 1190 h 55426"/>
                <a:gd name="connsiteX3" fmla="*/ 65863 w 65923"/>
                <a:gd name="connsiteY3" fmla="*/ 32197 h 55426"/>
                <a:gd name="connsiteX4" fmla="*/ 42155 w 65923"/>
                <a:gd name="connsiteY4" fmla="*/ 55426 h 5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23" h="55426">
                  <a:moveTo>
                    <a:pt x="42155" y="55426"/>
                  </a:moveTo>
                  <a:cubicBezTo>
                    <a:pt x="13172" y="53082"/>
                    <a:pt x="-467" y="40881"/>
                    <a:pt x="12" y="18292"/>
                  </a:cubicBezTo>
                  <a:cubicBezTo>
                    <a:pt x="119" y="12218"/>
                    <a:pt x="15995" y="3214"/>
                    <a:pt x="25799" y="1190"/>
                  </a:cubicBezTo>
                  <a:cubicBezTo>
                    <a:pt x="49507" y="-3712"/>
                    <a:pt x="67089" y="6517"/>
                    <a:pt x="65863" y="32197"/>
                  </a:cubicBezTo>
                  <a:cubicBezTo>
                    <a:pt x="65490" y="40242"/>
                    <a:pt x="50466" y="47701"/>
                    <a:pt x="42155" y="554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1" name="任意多边形: 形状 450"/>
            <p:cNvSpPr/>
            <p:nvPr/>
          </p:nvSpPr>
          <p:spPr>
            <a:xfrm>
              <a:off x="6904969" y="6273813"/>
              <a:ext cx="64416" cy="56364"/>
            </a:xfrm>
            <a:custGeom>
              <a:avLst/>
              <a:gdLst>
                <a:gd name="connsiteX0" fmla="*/ 44299 w 64416"/>
                <a:gd name="connsiteY0" fmla="*/ 56364 h 56364"/>
                <a:gd name="connsiteX1" fmla="*/ 26 w 64416"/>
                <a:gd name="connsiteY1" fmla="*/ 22267 h 56364"/>
                <a:gd name="connsiteX2" fmla="*/ 31406 w 64416"/>
                <a:gd name="connsiteY2" fmla="*/ 210 h 56364"/>
                <a:gd name="connsiteX3" fmla="*/ 64012 w 64416"/>
                <a:gd name="connsiteY3" fmla="*/ 33029 h 56364"/>
                <a:gd name="connsiteX4" fmla="*/ 44299 w 64416"/>
                <a:gd name="connsiteY4" fmla="*/ 56364 h 5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16" h="56364">
                  <a:moveTo>
                    <a:pt x="44299" y="56364"/>
                  </a:moveTo>
                  <a:cubicBezTo>
                    <a:pt x="11587" y="55778"/>
                    <a:pt x="771" y="44217"/>
                    <a:pt x="26" y="22267"/>
                  </a:cubicBezTo>
                  <a:cubicBezTo>
                    <a:pt x="-774" y="-1175"/>
                    <a:pt x="17341" y="1488"/>
                    <a:pt x="31406" y="210"/>
                  </a:cubicBezTo>
                  <a:cubicBezTo>
                    <a:pt x="54742" y="-1921"/>
                    <a:pt x="66836" y="12410"/>
                    <a:pt x="64012" y="33029"/>
                  </a:cubicBezTo>
                  <a:cubicBezTo>
                    <a:pt x="62627" y="43418"/>
                    <a:pt x="48242" y="51995"/>
                    <a:pt x="44299" y="563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2" name="任意多边形: 形状 451"/>
            <p:cNvSpPr/>
            <p:nvPr/>
          </p:nvSpPr>
          <p:spPr>
            <a:xfrm>
              <a:off x="8112634" y="4319131"/>
              <a:ext cx="60315" cy="56338"/>
            </a:xfrm>
            <a:custGeom>
              <a:avLst/>
              <a:gdLst>
                <a:gd name="connsiteX0" fmla="*/ 60315 w 60315"/>
                <a:gd name="connsiteY0" fmla="*/ 53254 h 56338"/>
                <a:gd name="connsiteX1" fmla="*/ 4 w 60315"/>
                <a:gd name="connsiteY1" fmla="*/ 23205 h 56338"/>
                <a:gd name="connsiteX2" fmla="*/ 19930 w 60315"/>
                <a:gd name="connsiteY2" fmla="*/ 456 h 56338"/>
                <a:gd name="connsiteX3" fmla="*/ 60315 w 60315"/>
                <a:gd name="connsiteY3" fmla="*/ 53254 h 5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314" h="56338">
                  <a:moveTo>
                    <a:pt x="60315" y="53254"/>
                  </a:moveTo>
                  <a:cubicBezTo>
                    <a:pt x="18598" y="61619"/>
                    <a:pt x="963" y="53414"/>
                    <a:pt x="4" y="23205"/>
                  </a:cubicBezTo>
                  <a:cubicBezTo>
                    <a:pt x="-262" y="15480"/>
                    <a:pt x="12045" y="1521"/>
                    <a:pt x="19930" y="456"/>
                  </a:cubicBezTo>
                  <a:cubicBezTo>
                    <a:pt x="46942" y="-3220"/>
                    <a:pt x="60421" y="15427"/>
                    <a:pt x="60315" y="532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3" name="任意多边形: 形状 452"/>
            <p:cNvSpPr/>
            <p:nvPr/>
          </p:nvSpPr>
          <p:spPr>
            <a:xfrm>
              <a:off x="6932053" y="5712210"/>
              <a:ext cx="62953" cy="67807"/>
            </a:xfrm>
            <a:custGeom>
              <a:avLst/>
              <a:gdLst>
                <a:gd name="connsiteX0" fmla="*/ 28829 w 62953"/>
                <a:gd name="connsiteY0" fmla="*/ 0 h 67807"/>
                <a:gd name="connsiteX1" fmla="*/ 62021 w 62953"/>
                <a:gd name="connsiteY1" fmla="*/ 44806 h 67807"/>
                <a:gd name="connsiteX2" fmla="*/ 32879 w 62953"/>
                <a:gd name="connsiteY2" fmla="*/ 67716 h 67807"/>
                <a:gd name="connsiteX3" fmla="*/ 166 w 62953"/>
                <a:gd name="connsiteY3" fmla="*/ 34524 h 67807"/>
                <a:gd name="connsiteX4" fmla="*/ 28829 w 62953"/>
                <a:gd name="connsiteY4" fmla="*/ 0 h 6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52" h="67807">
                  <a:moveTo>
                    <a:pt x="28829" y="0"/>
                  </a:moveTo>
                  <a:cubicBezTo>
                    <a:pt x="43800" y="19340"/>
                    <a:pt x="58345" y="30635"/>
                    <a:pt x="62021" y="44806"/>
                  </a:cubicBezTo>
                  <a:cubicBezTo>
                    <a:pt x="67509" y="65851"/>
                    <a:pt x="47583" y="66810"/>
                    <a:pt x="32879" y="67716"/>
                  </a:cubicBezTo>
                  <a:cubicBezTo>
                    <a:pt x="9916" y="69101"/>
                    <a:pt x="-1539" y="54556"/>
                    <a:pt x="166" y="34524"/>
                  </a:cubicBezTo>
                  <a:cubicBezTo>
                    <a:pt x="912" y="25041"/>
                    <a:pt x="14338" y="16676"/>
                    <a:pt x="2882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4" name="任意多边形: 形状 453"/>
            <p:cNvSpPr/>
            <p:nvPr/>
          </p:nvSpPr>
          <p:spPr>
            <a:xfrm>
              <a:off x="11024313" y="5617163"/>
              <a:ext cx="74535" cy="77362"/>
            </a:xfrm>
            <a:custGeom>
              <a:avLst/>
              <a:gdLst>
                <a:gd name="connsiteX0" fmla="*/ 0 w 74535"/>
                <a:gd name="connsiteY0" fmla="*/ 0 h 77362"/>
                <a:gd name="connsiteX1" fmla="*/ 74535 w 74535"/>
                <a:gd name="connsiteY1" fmla="*/ 77359 h 77362"/>
                <a:gd name="connsiteX2" fmla="*/ 0 w 74535"/>
                <a:gd name="connsiteY2" fmla="*/ 0 h 7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535" h="77362">
                  <a:moveTo>
                    <a:pt x="0" y="0"/>
                  </a:moveTo>
                  <a:cubicBezTo>
                    <a:pt x="47524" y="6820"/>
                    <a:pt x="61056" y="41503"/>
                    <a:pt x="74535" y="77359"/>
                  </a:cubicBezTo>
                  <a:cubicBezTo>
                    <a:pt x="33671" y="77679"/>
                    <a:pt x="10069" y="5354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5" name="任意多边形: 形状 454"/>
            <p:cNvSpPr/>
            <p:nvPr/>
          </p:nvSpPr>
          <p:spPr>
            <a:xfrm>
              <a:off x="9687205" y="4282878"/>
              <a:ext cx="74056" cy="69047"/>
            </a:xfrm>
            <a:custGeom>
              <a:avLst/>
              <a:gdLst>
                <a:gd name="connsiteX0" fmla="*/ 74056 w 74056"/>
                <a:gd name="connsiteY0" fmla="*/ 69048 h 69047"/>
                <a:gd name="connsiteX1" fmla="*/ 0 w 74056"/>
                <a:gd name="connsiteY1" fmla="*/ 0 h 69047"/>
                <a:gd name="connsiteX2" fmla="*/ 37774 w 74056"/>
                <a:gd name="connsiteY2" fmla="*/ 8631 h 69047"/>
                <a:gd name="connsiteX3" fmla="*/ 74056 w 74056"/>
                <a:gd name="connsiteY3" fmla="*/ 69048 h 6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056" h="69047">
                  <a:moveTo>
                    <a:pt x="74056" y="69048"/>
                  </a:moveTo>
                  <a:cubicBezTo>
                    <a:pt x="20512" y="66437"/>
                    <a:pt x="20512" y="66437"/>
                    <a:pt x="0" y="0"/>
                  </a:cubicBezTo>
                  <a:cubicBezTo>
                    <a:pt x="15610" y="3143"/>
                    <a:pt x="31807" y="1545"/>
                    <a:pt x="37774" y="8631"/>
                  </a:cubicBezTo>
                  <a:cubicBezTo>
                    <a:pt x="51520" y="24827"/>
                    <a:pt x="60310" y="45233"/>
                    <a:pt x="74056" y="690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6" name="任意多边形: 形状 455"/>
            <p:cNvSpPr/>
            <p:nvPr/>
          </p:nvSpPr>
          <p:spPr>
            <a:xfrm>
              <a:off x="11820067" y="6535243"/>
              <a:ext cx="91317" cy="80769"/>
            </a:xfrm>
            <a:custGeom>
              <a:avLst/>
              <a:gdLst>
                <a:gd name="connsiteX0" fmla="*/ 0 w 91317"/>
                <a:gd name="connsiteY0" fmla="*/ 0 h 80769"/>
                <a:gd name="connsiteX1" fmla="*/ 91318 w 91317"/>
                <a:gd name="connsiteY1" fmla="*/ 80769 h 80769"/>
                <a:gd name="connsiteX2" fmla="*/ 0 w 91317"/>
                <a:gd name="connsiteY2" fmla="*/ 0 h 8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317" h="80769">
                  <a:moveTo>
                    <a:pt x="0" y="0"/>
                  </a:moveTo>
                  <a:cubicBezTo>
                    <a:pt x="48483" y="9697"/>
                    <a:pt x="65585" y="47844"/>
                    <a:pt x="91318" y="80769"/>
                  </a:cubicBezTo>
                  <a:cubicBezTo>
                    <a:pt x="47364" y="79810"/>
                    <a:pt x="14545" y="5045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7" name="任意多边形: 形状 456"/>
            <p:cNvSpPr/>
            <p:nvPr/>
          </p:nvSpPr>
          <p:spPr>
            <a:xfrm>
              <a:off x="10845727" y="5438203"/>
              <a:ext cx="75654" cy="72353"/>
            </a:xfrm>
            <a:custGeom>
              <a:avLst/>
              <a:gdLst>
                <a:gd name="connsiteX0" fmla="*/ 75654 w 75654"/>
                <a:gd name="connsiteY0" fmla="*/ 69954 h 72353"/>
                <a:gd name="connsiteX1" fmla="*/ 0 w 75654"/>
                <a:gd name="connsiteY1" fmla="*/ 0 h 72353"/>
                <a:gd name="connsiteX2" fmla="*/ 75654 w 75654"/>
                <a:gd name="connsiteY2" fmla="*/ 69954 h 72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54" h="72353">
                  <a:moveTo>
                    <a:pt x="75654" y="69954"/>
                  </a:moveTo>
                  <a:cubicBezTo>
                    <a:pt x="38413" y="78691"/>
                    <a:pt x="24082" y="65372"/>
                    <a:pt x="0" y="0"/>
                  </a:cubicBezTo>
                  <a:cubicBezTo>
                    <a:pt x="37987" y="106"/>
                    <a:pt x="59724" y="20245"/>
                    <a:pt x="75654" y="699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8" name="任意多边形: 形状 457"/>
            <p:cNvSpPr/>
            <p:nvPr/>
          </p:nvSpPr>
          <p:spPr>
            <a:xfrm>
              <a:off x="9981277" y="4515838"/>
              <a:ext cx="66351" cy="63697"/>
            </a:xfrm>
            <a:custGeom>
              <a:avLst/>
              <a:gdLst>
                <a:gd name="connsiteX0" fmla="*/ 66351 w 66351"/>
                <a:gd name="connsiteY0" fmla="*/ 63477 h 63697"/>
                <a:gd name="connsiteX1" fmla="*/ 21 w 66351"/>
                <a:gd name="connsiteY1" fmla="*/ 12650 h 63697"/>
                <a:gd name="connsiteX2" fmla="*/ 22930 w 66351"/>
                <a:gd name="connsiteY2" fmla="*/ 183 h 63697"/>
                <a:gd name="connsiteX3" fmla="*/ 66351 w 66351"/>
                <a:gd name="connsiteY3" fmla="*/ 63477 h 6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51" h="63696">
                  <a:moveTo>
                    <a:pt x="66351" y="63477"/>
                  </a:moveTo>
                  <a:cubicBezTo>
                    <a:pt x="35557" y="66460"/>
                    <a:pt x="-992" y="38703"/>
                    <a:pt x="21" y="12650"/>
                  </a:cubicBezTo>
                  <a:cubicBezTo>
                    <a:pt x="234" y="7855"/>
                    <a:pt x="16324" y="-1415"/>
                    <a:pt x="22930" y="183"/>
                  </a:cubicBezTo>
                  <a:cubicBezTo>
                    <a:pt x="44774" y="5511"/>
                    <a:pt x="62835" y="33694"/>
                    <a:pt x="66351" y="634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59" name="任意多边形: 形状 458"/>
            <p:cNvSpPr/>
            <p:nvPr/>
          </p:nvSpPr>
          <p:spPr>
            <a:xfrm>
              <a:off x="11375412" y="5984336"/>
              <a:ext cx="83912" cy="78068"/>
            </a:xfrm>
            <a:custGeom>
              <a:avLst/>
              <a:gdLst>
                <a:gd name="connsiteX0" fmla="*/ 83912 w 83912"/>
                <a:gd name="connsiteY0" fmla="*/ 78068 h 78068"/>
                <a:gd name="connsiteX1" fmla="*/ 0 w 83912"/>
                <a:gd name="connsiteY1" fmla="*/ 2094 h 78068"/>
                <a:gd name="connsiteX2" fmla="*/ 83912 w 83912"/>
                <a:gd name="connsiteY2" fmla="*/ 78068 h 7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912" h="78068">
                  <a:moveTo>
                    <a:pt x="83912" y="78068"/>
                  </a:moveTo>
                  <a:cubicBezTo>
                    <a:pt x="38466" y="67200"/>
                    <a:pt x="17848" y="37258"/>
                    <a:pt x="0" y="2094"/>
                  </a:cubicBezTo>
                  <a:cubicBezTo>
                    <a:pt x="33192" y="-7176"/>
                    <a:pt x="55995" y="13656"/>
                    <a:pt x="83912" y="780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0" name="任意多边形: 形状 459"/>
            <p:cNvSpPr/>
            <p:nvPr/>
          </p:nvSpPr>
          <p:spPr>
            <a:xfrm>
              <a:off x="9814461" y="4329120"/>
              <a:ext cx="56668" cy="64735"/>
            </a:xfrm>
            <a:custGeom>
              <a:avLst/>
              <a:gdLst>
                <a:gd name="connsiteX0" fmla="*/ 56498 w 56668"/>
                <a:gd name="connsiteY0" fmla="*/ 64736 h 64735"/>
                <a:gd name="connsiteX1" fmla="*/ 24 w 56668"/>
                <a:gd name="connsiteY1" fmla="*/ 643 h 64735"/>
                <a:gd name="connsiteX2" fmla="*/ 56498 w 56668"/>
                <a:gd name="connsiteY2" fmla="*/ 64736 h 6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67" h="64735">
                  <a:moveTo>
                    <a:pt x="56498" y="64736"/>
                  </a:moveTo>
                  <a:cubicBezTo>
                    <a:pt x="16114" y="63137"/>
                    <a:pt x="-722" y="43318"/>
                    <a:pt x="24" y="643"/>
                  </a:cubicBezTo>
                  <a:cubicBezTo>
                    <a:pt x="37904" y="-4206"/>
                    <a:pt x="58789" y="18491"/>
                    <a:pt x="56498" y="647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1" name="任意多边形: 形状 460"/>
            <p:cNvSpPr/>
            <p:nvPr/>
          </p:nvSpPr>
          <p:spPr>
            <a:xfrm>
              <a:off x="9314795" y="4184779"/>
              <a:ext cx="63005" cy="63710"/>
            </a:xfrm>
            <a:custGeom>
              <a:avLst/>
              <a:gdLst>
                <a:gd name="connsiteX0" fmla="*/ 0 w 63005"/>
                <a:gd name="connsiteY0" fmla="*/ 1720 h 63710"/>
                <a:gd name="connsiteX1" fmla="*/ 61962 w 63005"/>
                <a:gd name="connsiteY1" fmla="*/ 39441 h 63710"/>
                <a:gd name="connsiteX2" fmla="*/ 37294 w 63005"/>
                <a:gd name="connsiteY2" fmla="*/ 61604 h 63710"/>
                <a:gd name="connsiteX3" fmla="*/ 0 w 63005"/>
                <a:gd name="connsiteY3" fmla="*/ 1720 h 6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5" h="63710">
                  <a:moveTo>
                    <a:pt x="0" y="1720"/>
                  </a:moveTo>
                  <a:cubicBezTo>
                    <a:pt x="35163" y="-5046"/>
                    <a:pt x="55462" y="8273"/>
                    <a:pt x="61962" y="39441"/>
                  </a:cubicBezTo>
                  <a:cubicBezTo>
                    <a:pt x="66650" y="61924"/>
                    <a:pt x="55036" y="67305"/>
                    <a:pt x="37294" y="61604"/>
                  </a:cubicBezTo>
                  <a:cubicBezTo>
                    <a:pt x="8578" y="52387"/>
                    <a:pt x="4369" y="26974"/>
                    <a:pt x="0" y="17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2" name="任意多边形: 形状 461"/>
            <p:cNvSpPr/>
            <p:nvPr/>
          </p:nvSpPr>
          <p:spPr>
            <a:xfrm>
              <a:off x="9180801" y="4145795"/>
              <a:ext cx="61056" cy="68994"/>
            </a:xfrm>
            <a:custGeom>
              <a:avLst/>
              <a:gdLst>
                <a:gd name="connsiteX0" fmla="*/ 12254 w 61056"/>
                <a:gd name="connsiteY0" fmla="*/ 0 h 68994"/>
                <a:gd name="connsiteX1" fmla="*/ 55941 w 61056"/>
                <a:gd name="connsiteY1" fmla="*/ 32020 h 68994"/>
                <a:gd name="connsiteX2" fmla="*/ 61056 w 61056"/>
                <a:gd name="connsiteY2" fmla="*/ 68995 h 68994"/>
                <a:gd name="connsiteX3" fmla="*/ 21151 w 61056"/>
                <a:gd name="connsiteY3" fmla="*/ 58925 h 68994"/>
                <a:gd name="connsiteX4" fmla="*/ 0 w 61056"/>
                <a:gd name="connsiteY4" fmla="*/ 12201 h 68994"/>
                <a:gd name="connsiteX5" fmla="*/ 12254 w 61056"/>
                <a:gd name="connsiteY5" fmla="*/ 0 h 6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56" h="68994">
                  <a:moveTo>
                    <a:pt x="12254" y="0"/>
                  </a:moveTo>
                  <a:cubicBezTo>
                    <a:pt x="27118" y="10389"/>
                    <a:pt x="44700" y="18594"/>
                    <a:pt x="55941" y="32020"/>
                  </a:cubicBezTo>
                  <a:cubicBezTo>
                    <a:pt x="62708" y="40118"/>
                    <a:pt x="59671" y="56368"/>
                    <a:pt x="61056" y="68995"/>
                  </a:cubicBezTo>
                  <a:cubicBezTo>
                    <a:pt x="47364" y="66011"/>
                    <a:pt x="29090" y="67343"/>
                    <a:pt x="21151" y="58925"/>
                  </a:cubicBezTo>
                  <a:cubicBezTo>
                    <a:pt x="10070" y="47151"/>
                    <a:pt x="6713" y="28131"/>
                    <a:pt x="0" y="12201"/>
                  </a:cubicBezTo>
                  <a:cubicBezTo>
                    <a:pt x="4102" y="8152"/>
                    <a:pt x="8205" y="4049"/>
                    <a:pt x="1225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3" name="任意多边形: 形状 462"/>
            <p:cNvSpPr/>
            <p:nvPr/>
          </p:nvSpPr>
          <p:spPr>
            <a:xfrm>
              <a:off x="10610293" y="5119634"/>
              <a:ext cx="68461" cy="73386"/>
            </a:xfrm>
            <a:custGeom>
              <a:avLst/>
              <a:gdLst>
                <a:gd name="connsiteX0" fmla="*/ 68462 w 68461"/>
                <a:gd name="connsiteY0" fmla="*/ 73386 h 73386"/>
                <a:gd name="connsiteX1" fmla="*/ 0 w 68461"/>
                <a:gd name="connsiteY1" fmla="*/ 662 h 73386"/>
                <a:gd name="connsiteX2" fmla="*/ 68462 w 68461"/>
                <a:gd name="connsiteY2" fmla="*/ 73386 h 7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461" h="73386">
                  <a:moveTo>
                    <a:pt x="68462" y="73386"/>
                  </a:moveTo>
                  <a:cubicBezTo>
                    <a:pt x="23602" y="64915"/>
                    <a:pt x="2025" y="41153"/>
                    <a:pt x="0" y="662"/>
                  </a:cubicBezTo>
                  <a:cubicBezTo>
                    <a:pt x="33245" y="-4186"/>
                    <a:pt x="54077" y="17338"/>
                    <a:pt x="68462" y="733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4" name="任意多边形: 形状 463"/>
            <p:cNvSpPr/>
            <p:nvPr/>
          </p:nvSpPr>
          <p:spPr>
            <a:xfrm>
              <a:off x="10437886" y="4931853"/>
              <a:ext cx="64892" cy="68969"/>
            </a:xfrm>
            <a:custGeom>
              <a:avLst/>
              <a:gdLst>
                <a:gd name="connsiteX0" fmla="*/ 0 w 64892"/>
                <a:gd name="connsiteY0" fmla="*/ 0 h 68969"/>
                <a:gd name="connsiteX1" fmla="*/ 64892 w 64892"/>
                <a:gd name="connsiteY1" fmla="*/ 68355 h 68969"/>
                <a:gd name="connsiteX2" fmla="*/ 0 w 64892"/>
                <a:gd name="connsiteY2" fmla="*/ 0 h 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890" h="68969">
                  <a:moveTo>
                    <a:pt x="0" y="0"/>
                  </a:moveTo>
                  <a:cubicBezTo>
                    <a:pt x="48909" y="13852"/>
                    <a:pt x="63347" y="29622"/>
                    <a:pt x="64892" y="68355"/>
                  </a:cubicBezTo>
                  <a:cubicBezTo>
                    <a:pt x="26692" y="72831"/>
                    <a:pt x="7299" y="53118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5" name="任意多边形: 形状 464"/>
            <p:cNvSpPr/>
            <p:nvPr/>
          </p:nvSpPr>
          <p:spPr>
            <a:xfrm>
              <a:off x="10770499" y="5301864"/>
              <a:ext cx="81088" cy="73952"/>
            </a:xfrm>
            <a:custGeom>
              <a:avLst/>
              <a:gdLst>
                <a:gd name="connsiteX0" fmla="*/ 81088 w 81088"/>
                <a:gd name="connsiteY0" fmla="*/ 73951 h 73952"/>
                <a:gd name="connsiteX1" fmla="*/ 0 w 81088"/>
                <a:gd name="connsiteY1" fmla="*/ 322 h 73952"/>
                <a:gd name="connsiteX2" fmla="*/ 81088 w 81088"/>
                <a:gd name="connsiteY2" fmla="*/ 73951 h 7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088" h="73952">
                  <a:moveTo>
                    <a:pt x="81088" y="73951"/>
                  </a:moveTo>
                  <a:cubicBezTo>
                    <a:pt x="28130" y="74218"/>
                    <a:pt x="21631" y="29997"/>
                    <a:pt x="0" y="322"/>
                  </a:cubicBezTo>
                  <a:cubicBezTo>
                    <a:pt x="38360" y="-2875"/>
                    <a:pt x="61163" y="17477"/>
                    <a:pt x="81088" y="739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6" name="任意多边形: 形状 465"/>
            <p:cNvSpPr/>
            <p:nvPr/>
          </p:nvSpPr>
          <p:spPr>
            <a:xfrm>
              <a:off x="7952428" y="4312807"/>
              <a:ext cx="58797" cy="58938"/>
            </a:xfrm>
            <a:custGeom>
              <a:avLst/>
              <a:gdLst>
                <a:gd name="connsiteX0" fmla="*/ 46196 w 58797"/>
                <a:gd name="connsiteY0" fmla="*/ 58938 h 58938"/>
                <a:gd name="connsiteX1" fmla="*/ 4 w 58797"/>
                <a:gd name="connsiteY1" fmla="*/ 20632 h 58938"/>
                <a:gd name="connsiteX2" fmla="*/ 22967 w 58797"/>
                <a:gd name="connsiteY2" fmla="*/ 280 h 58938"/>
                <a:gd name="connsiteX3" fmla="*/ 58769 w 58797"/>
                <a:gd name="connsiteY3" fmla="*/ 39545 h 58938"/>
                <a:gd name="connsiteX4" fmla="*/ 46196 w 58797"/>
                <a:gd name="connsiteY4" fmla="*/ 58938 h 58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97" h="58938">
                  <a:moveTo>
                    <a:pt x="46196" y="58938"/>
                  </a:moveTo>
                  <a:cubicBezTo>
                    <a:pt x="11992" y="58885"/>
                    <a:pt x="-262" y="43221"/>
                    <a:pt x="4" y="20632"/>
                  </a:cubicBezTo>
                  <a:cubicBezTo>
                    <a:pt x="58" y="13439"/>
                    <a:pt x="14283" y="1239"/>
                    <a:pt x="22967" y="280"/>
                  </a:cubicBezTo>
                  <a:cubicBezTo>
                    <a:pt x="49925" y="-2704"/>
                    <a:pt x="57118" y="18714"/>
                    <a:pt x="58769" y="39545"/>
                  </a:cubicBezTo>
                  <a:cubicBezTo>
                    <a:pt x="59409" y="46951"/>
                    <a:pt x="48753" y="55262"/>
                    <a:pt x="46196" y="589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7" name="任意多边形: 形状 466"/>
            <p:cNvSpPr/>
            <p:nvPr/>
          </p:nvSpPr>
          <p:spPr>
            <a:xfrm>
              <a:off x="11458739" y="6109501"/>
              <a:ext cx="77476" cy="78850"/>
            </a:xfrm>
            <a:custGeom>
              <a:avLst/>
              <a:gdLst>
                <a:gd name="connsiteX0" fmla="*/ 0 w 77476"/>
                <a:gd name="connsiteY0" fmla="*/ 0 h 78850"/>
                <a:gd name="connsiteX1" fmla="*/ 77466 w 77476"/>
                <a:gd name="connsiteY1" fmla="*/ 78851 h 78850"/>
                <a:gd name="connsiteX2" fmla="*/ 0 w 77476"/>
                <a:gd name="connsiteY2" fmla="*/ 0 h 7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476" h="78850">
                  <a:moveTo>
                    <a:pt x="0" y="0"/>
                  </a:moveTo>
                  <a:cubicBezTo>
                    <a:pt x="38786" y="4209"/>
                    <a:pt x="78212" y="45552"/>
                    <a:pt x="77466" y="78851"/>
                  </a:cubicBezTo>
                  <a:cubicBezTo>
                    <a:pt x="44807" y="76294"/>
                    <a:pt x="8205" y="4001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8" name="任意多边形: 形状 467"/>
            <p:cNvSpPr/>
            <p:nvPr/>
          </p:nvSpPr>
          <p:spPr>
            <a:xfrm>
              <a:off x="7543427" y="4640326"/>
              <a:ext cx="58755" cy="57593"/>
            </a:xfrm>
            <a:custGeom>
              <a:avLst/>
              <a:gdLst>
                <a:gd name="connsiteX0" fmla="*/ 14272 w 58755"/>
                <a:gd name="connsiteY0" fmla="*/ 99 h 57593"/>
                <a:gd name="connsiteX1" fmla="*/ 58492 w 58755"/>
                <a:gd name="connsiteY1" fmla="*/ 35368 h 57593"/>
                <a:gd name="connsiteX2" fmla="*/ 36009 w 58755"/>
                <a:gd name="connsiteY2" fmla="*/ 57265 h 57593"/>
                <a:gd name="connsiteX3" fmla="*/ 47 w 58755"/>
                <a:gd name="connsiteY3" fmla="*/ 19119 h 57593"/>
                <a:gd name="connsiteX4" fmla="*/ 14272 w 58755"/>
                <a:gd name="connsiteY4" fmla="*/ 99 h 5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55" h="57593">
                  <a:moveTo>
                    <a:pt x="14272" y="99"/>
                  </a:moveTo>
                  <a:cubicBezTo>
                    <a:pt x="48956" y="-1340"/>
                    <a:pt x="60730" y="13098"/>
                    <a:pt x="58492" y="35368"/>
                  </a:cubicBezTo>
                  <a:cubicBezTo>
                    <a:pt x="57693" y="43680"/>
                    <a:pt x="44587" y="56253"/>
                    <a:pt x="36009" y="57265"/>
                  </a:cubicBezTo>
                  <a:cubicBezTo>
                    <a:pt x="10009" y="60302"/>
                    <a:pt x="-806" y="41868"/>
                    <a:pt x="47" y="19119"/>
                  </a:cubicBezTo>
                  <a:cubicBezTo>
                    <a:pt x="366" y="10861"/>
                    <a:pt x="11928" y="3029"/>
                    <a:pt x="14272" y="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69" name="任意多边形: 形状 468"/>
            <p:cNvSpPr/>
            <p:nvPr/>
          </p:nvSpPr>
          <p:spPr>
            <a:xfrm>
              <a:off x="7669069" y="4469182"/>
              <a:ext cx="62740" cy="59199"/>
            </a:xfrm>
            <a:custGeom>
              <a:avLst/>
              <a:gdLst>
                <a:gd name="connsiteX0" fmla="*/ 53151 w 62740"/>
                <a:gd name="connsiteY0" fmla="*/ 59200 h 59199"/>
                <a:gd name="connsiteX1" fmla="*/ 6426 w 62740"/>
                <a:gd name="connsiteY1" fmla="*/ 46733 h 59199"/>
                <a:gd name="connsiteX2" fmla="*/ 992 w 62740"/>
                <a:gd name="connsiteY2" fmla="*/ 5443 h 59199"/>
                <a:gd name="connsiteX3" fmla="*/ 31680 w 62740"/>
                <a:gd name="connsiteY3" fmla="*/ 1820 h 59199"/>
                <a:gd name="connsiteX4" fmla="*/ 62741 w 62740"/>
                <a:gd name="connsiteY4" fmla="*/ 46626 h 59199"/>
                <a:gd name="connsiteX5" fmla="*/ 53151 w 62740"/>
                <a:gd name="connsiteY5" fmla="*/ 59200 h 59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740" h="59198">
                  <a:moveTo>
                    <a:pt x="53151" y="59200"/>
                  </a:moveTo>
                  <a:cubicBezTo>
                    <a:pt x="37167" y="55524"/>
                    <a:pt x="17455" y="56163"/>
                    <a:pt x="6426" y="46733"/>
                  </a:cubicBezTo>
                  <a:cubicBezTo>
                    <a:pt x="-1725" y="39754"/>
                    <a:pt x="-287" y="19455"/>
                    <a:pt x="992" y="5443"/>
                  </a:cubicBezTo>
                  <a:cubicBezTo>
                    <a:pt x="1205" y="2939"/>
                    <a:pt x="26512" y="-2975"/>
                    <a:pt x="31680" y="1820"/>
                  </a:cubicBezTo>
                  <a:cubicBezTo>
                    <a:pt x="44626" y="13967"/>
                    <a:pt x="52724" y="31336"/>
                    <a:pt x="62741" y="46626"/>
                  </a:cubicBezTo>
                  <a:cubicBezTo>
                    <a:pt x="59544" y="50782"/>
                    <a:pt x="56347" y="54991"/>
                    <a:pt x="53151" y="592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0" name="任意多边形: 形状 469"/>
            <p:cNvSpPr/>
            <p:nvPr/>
          </p:nvSpPr>
          <p:spPr>
            <a:xfrm>
              <a:off x="7339032" y="5162329"/>
              <a:ext cx="67198" cy="56584"/>
            </a:xfrm>
            <a:custGeom>
              <a:avLst/>
              <a:gdLst>
                <a:gd name="connsiteX0" fmla="*/ 57076 w 67198"/>
                <a:gd name="connsiteY0" fmla="*/ 56584 h 56584"/>
                <a:gd name="connsiteX1" fmla="*/ 4118 w 67198"/>
                <a:gd name="connsiteY1" fmla="*/ 36712 h 56584"/>
                <a:gd name="connsiteX2" fmla="*/ 2520 w 67198"/>
                <a:gd name="connsiteY2" fmla="*/ 6343 h 56584"/>
                <a:gd name="connsiteX3" fmla="*/ 41519 w 67198"/>
                <a:gd name="connsiteY3" fmla="*/ 2880 h 56584"/>
                <a:gd name="connsiteX4" fmla="*/ 67199 w 67198"/>
                <a:gd name="connsiteY4" fmla="*/ 43318 h 56584"/>
                <a:gd name="connsiteX5" fmla="*/ 57076 w 67198"/>
                <a:gd name="connsiteY5" fmla="*/ 56584 h 5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198" h="56584">
                  <a:moveTo>
                    <a:pt x="57076" y="56584"/>
                  </a:moveTo>
                  <a:cubicBezTo>
                    <a:pt x="39175" y="50351"/>
                    <a:pt x="19941" y="46355"/>
                    <a:pt x="4118" y="36712"/>
                  </a:cubicBezTo>
                  <a:cubicBezTo>
                    <a:pt x="-1157" y="33515"/>
                    <a:pt x="-997" y="7835"/>
                    <a:pt x="2520" y="6343"/>
                  </a:cubicBezTo>
                  <a:cubicBezTo>
                    <a:pt x="14454" y="1388"/>
                    <a:pt x="33048" y="-3140"/>
                    <a:pt x="41519" y="2880"/>
                  </a:cubicBezTo>
                  <a:cubicBezTo>
                    <a:pt x="53560" y="11405"/>
                    <a:pt x="58941" y="29413"/>
                    <a:pt x="67199" y="43318"/>
                  </a:cubicBezTo>
                  <a:cubicBezTo>
                    <a:pt x="63842" y="47740"/>
                    <a:pt x="60486" y="52162"/>
                    <a:pt x="57076" y="565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1" name="任意多边形: 形状 470"/>
            <p:cNvSpPr/>
            <p:nvPr/>
          </p:nvSpPr>
          <p:spPr>
            <a:xfrm>
              <a:off x="8479224" y="4034027"/>
              <a:ext cx="57451" cy="56654"/>
            </a:xfrm>
            <a:custGeom>
              <a:avLst/>
              <a:gdLst>
                <a:gd name="connsiteX0" fmla="*/ 57451 w 57451"/>
                <a:gd name="connsiteY0" fmla="*/ 54548 h 56654"/>
                <a:gd name="connsiteX1" fmla="*/ 18 w 57451"/>
                <a:gd name="connsiteY1" fmla="*/ 23647 h 56654"/>
                <a:gd name="connsiteX2" fmla="*/ 15468 w 57451"/>
                <a:gd name="connsiteY2" fmla="*/ 791 h 56654"/>
                <a:gd name="connsiteX3" fmla="*/ 57451 w 57451"/>
                <a:gd name="connsiteY3" fmla="*/ 54548 h 56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51" h="56653">
                  <a:moveTo>
                    <a:pt x="57451" y="54548"/>
                  </a:moveTo>
                  <a:cubicBezTo>
                    <a:pt x="18345" y="61101"/>
                    <a:pt x="1936" y="52790"/>
                    <a:pt x="18" y="23647"/>
                  </a:cubicBezTo>
                  <a:cubicBezTo>
                    <a:pt x="-462" y="16081"/>
                    <a:pt x="8862" y="1963"/>
                    <a:pt x="15468" y="791"/>
                  </a:cubicBezTo>
                  <a:cubicBezTo>
                    <a:pt x="43013" y="-4164"/>
                    <a:pt x="56865" y="14217"/>
                    <a:pt x="57451" y="545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2" name="任意多边形: 形状 471"/>
            <p:cNvSpPr/>
            <p:nvPr/>
          </p:nvSpPr>
          <p:spPr>
            <a:xfrm>
              <a:off x="9570034" y="4249654"/>
              <a:ext cx="57052" cy="66096"/>
            </a:xfrm>
            <a:custGeom>
              <a:avLst/>
              <a:gdLst>
                <a:gd name="connsiteX0" fmla="*/ 54783 w 57052"/>
                <a:gd name="connsiteY0" fmla="*/ 66097 h 66096"/>
                <a:gd name="connsiteX1" fmla="*/ 67 w 57052"/>
                <a:gd name="connsiteY1" fmla="*/ 13139 h 66096"/>
                <a:gd name="connsiteX2" fmla="*/ 20632 w 57052"/>
                <a:gd name="connsiteY2" fmla="*/ 86 h 66096"/>
                <a:gd name="connsiteX3" fmla="*/ 54783 w 57052"/>
                <a:gd name="connsiteY3" fmla="*/ 66097 h 6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052" h="66096">
                  <a:moveTo>
                    <a:pt x="54783" y="66097"/>
                  </a:moveTo>
                  <a:cubicBezTo>
                    <a:pt x="24095" y="63806"/>
                    <a:pt x="-1478" y="40470"/>
                    <a:pt x="67" y="13139"/>
                  </a:cubicBezTo>
                  <a:cubicBezTo>
                    <a:pt x="333" y="8131"/>
                    <a:pt x="14292" y="-980"/>
                    <a:pt x="20632" y="86"/>
                  </a:cubicBezTo>
                  <a:cubicBezTo>
                    <a:pt x="47643" y="4508"/>
                    <a:pt x="63147" y="36421"/>
                    <a:pt x="54783" y="660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3" name="任意多边形: 形状 472"/>
            <p:cNvSpPr/>
            <p:nvPr/>
          </p:nvSpPr>
          <p:spPr>
            <a:xfrm>
              <a:off x="6848300" y="6097241"/>
              <a:ext cx="60360" cy="65857"/>
            </a:xfrm>
            <a:custGeom>
              <a:avLst/>
              <a:gdLst>
                <a:gd name="connsiteX0" fmla="*/ 25741 w 60360"/>
                <a:gd name="connsiteY0" fmla="*/ 65858 h 65857"/>
                <a:gd name="connsiteX1" fmla="*/ 487 w 60360"/>
                <a:gd name="connsiteY1" fmla="*/ 26912 h 65857"/>
                <a:gd name="connsiteX2" fmla="*/ 32134 w 60360"/>
                <a:gd name="connsiteY2" fmla="*/ 166 h 65857"/>
                <a:gd name="connsiteX3" fmla="*/ 59732 w 60360"/>
                <a:gd name="connsiteY3" fmla="*/ 33891 h 65857"/>
                <a:gd name="connsiteX4" fmla="*/ 25741 w 60360"/>
                <a:gd name="connsiteY4" fmla="*/ 65858 h 6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60" h="65857">
                  <a:moveTo>
                    <a:pt x="25741" y="65858"/>
                  </a:moveTo>
                  <a:cubicBezTo>
                    <a:pt x="14393" y="49022"/>
                    <a:pt x="2565" y="38793"/>
                    <a:pt x="487" y="26912"/>
                  </a:cubicBezTo>
                  <a:cubicBezTo>
                    <a:pt x="-3295" y="4855"/>
                    <a:pt x="15671" y="1605"/>
                    <a:pt x="32134" y="166"/>
                  </a:cubicBezTo>
                  <a:cubicBezTo>
                    <a:pt x="56908" y="-2018"/>
                    <a:pt x="62449" y="17748"/>
                    <a:pt x="59732" y="33891"/>
                  </a:cubicBezTo>
                  <a:cubicBezTo>
                    <a:pt x="58080" y="44120"/>
                    <a:pt x="41511" y="51846"/>
                    <a:pt x="25741" y="658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4" name="任意多边形: 形状 473"/>
            <p:cNvSpPr/>
            <p:nvPr/>
          </p:nvSpPr>
          <p:spPr>
            <a:xfrm>
              <a:off x="7415603" y="4815068"/>
              <a:ext cx="61222" cy="56900"/>
            </a:xfrm>
            <a:custGeom>
              <a:avLst/>
              <a:gdLst>
                <a:gd name="connsiteX0" fmla="*/ 37885 w 61222"/>
                <a:gd name="connsiteY0" fmla="*/ 56901 h 56900"/>
                <a:gd name="connsiteX1" fmla="*/ 4 w 61222"/>
                <a:gd name="connsiteY1" fmla="*/ 21098 h 56900"/>
                <a:gd name="connsiteX2" fmla="*/ 31758 w 61222"/>
                <a:gd name="connsiteY2" fmla="*/ 0 h 56900"/>
                <a:gd name="connsiteX3" fmla="*/ 61061 w 61222"/>
                <a:gd name="connsiteY3" fmla="*/ 33672 h 56900"/>
                <a:gd name="connsiteX4" fmla="*/ 37885 w 61222"/>
                <a:gd name="connsiteY4" fmla="*/ 56901 h 5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22" h="56900">
                  <a:moveTo>
                    <a:pt x="37885" y="56901"/>
                  </a:moveTo>
                  <a:cubicBezTo>
                    <a:pt x="11619" y="52372"/>
                    <a:pt x="324" y="41717"/>
                    <a:pt x="4" y="21098"/>
                  </a:cubicBezTo>
                  <a:cubicBezTo>
                    <a:pt x="-315" y="-1065"/>
                    <a:pt x="16467" y="53"/>
                    <a:pt x="31758" y="0"/>
                  </a:cubicBezTo>
                  <a:cubicBezTo>
                    <a:pt x="54454" y="-53"/>
                    <a:pt x="62499" y="15983"/>
                    <a:pt x="61061" y="33672"/>
                  </a:cubicBezTo>
                  <a:cubicBezTo>
                    <a:pt x="60368" y="41983"/>
                    <a:pt x="46036" y="49175"/>
                    <a:pt x="37885" y="569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5" name="任意多边形: 形状 474"/>
            <p:cNvSpPr/>
            <p:nvPr/>
          </p:nvSpPr>
          <p:spPr>
            <a:xfrm>
              <a:off x="11633809" y="6283133"/>
              <a:ext cx="90465" cy="79713"/>
            </a:xfrm>
            <a:custGeom>
              <a:avLst/>
              <a:gdLst>
                <a:gd name="connsiteX0" fmla="*/ 0 w 90465"/>
                <a:gd name="connsiteY0" fmla="*/ 0 h 79713"/>
                <a:gd name="connsiteX1" fmla="*/ 90465 w 90465"/>
                <a:gd name="connsiteY1" fmla="*/ 79703 h 79713"/>
                <a:gd name="connsiteX2" fmla="*/ 0 w 90465"/>
                <a:gd name="connsiteY2" fmla="*/ 0 h 7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65" h="79713">
                  <a:moveTo>
                    <a:pt x="0" y="0"/>
                  </a:moveTo>
                  <a:cubicBezTo>
                    <a:pt x="50188" y="8738"/>
                    <a:pt x="71499" y="42356"/>
                    <a:pt x="90465" y="79703"/>
                  </a:cubicBezTo>
                  <a:cubicBezTo>
                    <a:pt x="57753" y="80236"/>
                    <a:pt x="34630" y="6009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6" name="任意多边形: 形状 475"/>
            <p:cNvSpPr/>
            <p:nvPr/>
          </p:nvSpPr>
          <p:spPr>
            <a:xfrm>
              <a:off x="7153900" y="5174659"/>
              <a:ext cx="59298" cy="52396"/>
            </a:xfrm>
            <a:custGeom>
              <a:avLst/>
              <a:gdLst>
                <a:gd name="connsiteX0" fmla="*/ 58453 w 59298"/>
                <a:gd name="connsiteY0" fmla="*/ 49156 h 52396"/>
                <a:gd name="connsiteX1" fmla="*/ 221 w 59298"/>
                <a:gd name="connsiteY1" fmla="*/ 21398 h 52396"/>
                <a:gd name="connsiteX2" fmla="*/ 29843 w 59298"/>
                <a:gd name="connsiteY2" fmla="*/ 193 h 52396"/>
                <a:gd name="connsiteX3" fmla="*/ 58453 w 59298"/>
                <a:gd name="connsiteY3" fmla="*/ 49156 h 5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298" h="52396">
                  <a:moveTo>
                    <a:pt x="58453" y="49156"/>
                  </a:moveTo>
                  <a:cubicBezTo>
                    <a:pt x="12954" y="57041"/>
                    <a:pt x="3098" y="51553"/>
                    <a:pt x="221" y="21398"/>
                  </a:cubicBezTo>
                  <a:cubicBezTo>
                    <a:pt x="-2230" y="-4335"/>
                    <a:pt x="16257" y="460"/>
                    <a:pt x="29843" y="193"/>
                  </a:cubicBezTo>
                  <a:cubicBezTo>
                    <a:pt x="55469" y="-286"/>
                    <a:pt x="61863" y="11062"/>
                    <a:pt x="58453" y="491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7" name="任意多边形: 形状 476"/>
            <p:cNvSpPr/>
            <p:nvPr/>
          </p:nvSpPr>
          <p:spPr>
            <a:xfrm>
              <a:off x="8866783" y="3941582"/>
              <a:ext cx="57645" cy="64892"/>
            </a:xfrm>
            <a:custGeom>
              <a:avLst/>
              <a:gdLst>
                <a:gd name="connsiteX0" fmla="*/ 45765 w 57645"/>
                <a:gd name="connsiteY0" fmla="*/ 64892 h 64892"/>
                <a:gd name="connsiteX1" fmla="*/ 3516 w 57645"/>
                <a:gd name="connsiteY1" fmla="*/ 37401 h 64892"/>
                <a:gd name="connsiteX2" fmla="*/ 1118 w 57645"/>
                <a:gd name="connsiteY2" fmla="*/ 0 h 64892"/>
                <a:gd name="connsiteX3" fmla="*/ 40650 w 57645"/>
                <a:gd name="connsiteY3" fmla="*/ 12094 h 64892"/>
                <a:gd name="connsiteX4" fmla="*/ 57646 w 57645"/>
                <a:gd name="connsiteY4" fmla="*/ 53384 h 64892"/>
                <a:gd name="connsiteX5" fmla="*/ 45765 w 57645"/>
                <a:gd name="connsiteY5" fmla="*/ 64892 h 6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645" h="64890">
                  <a:moveTo>
                    <a:pt x="45765" y="64892"/>
                  </a:moveTo>
                  <a:cubicBezTo>
                    <a:pt x="31327" y="56048"/>
                    <a:pt x="13745" y="49761"/>
                    <a:pt x="3516" y="37401"/>
                  </a:cubicBezTo>
                  <a:cubicBezTo>
                    <a:pt x="-2931" y="29622"/>
                    <a:pt x="1544" y="12787"/>
                    <a:pt x="1118" y="0"/>
                  </a:cubicBezTo>
                  <a:cubicBezTo>
                    <a:pt x="14651" y="3676"/>
                    <a:pt x="31966" y="3516"/>
                    <a:pt x="40650" y="12094"/>
                  </a:cubicBezTo>
                  <a:cubicBezTo>
                    <a:pt x="50400" y="21737"/>
                    <a:pt x="52318" y="39266"/>
                    <a:pt x="57646" y="53384"/>
                  </a:cubicBezTo>
                  <a:cubicBezTo>
                    <a:pt x="53703" y="57220"/>
                    <a:pt x="49761" y="61056"/>
                    <a:pt x="45765" y="6489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8" name="任意多边形: 形状 477"/>
            <p:cNvSpPr/>
            <p:nvPr/>
          </p:nvSpPr>
          <p:spPr>
            <a:xfrm>
              <a:off x="10258607" y="4747118"/>
              <a:ext cx="71984" cy="67104"/>
            </a:xfrm>
            <a:custGeom>
              <a:avLst/>
              <a:gdLst>
                <a:gd name="connsiteX0" fmla="*/ 0 w 71984"/>
                <a:gd name="connsiteY0" fmla="*/ 501 h 67104"/>
                <a:gd name="connsiteX1" fmla="*/ 71978 w 71984"/>
                <a:gd name="connsiteY1" fmla="*/ 52074 h 67104"/>
                <a:gd name="connsiteX2" fmla="*/ 64040 w 71984"/>
                <a:gd name="connsiteY2" fmla="*/ 66725 h 67104"/>
                <a:gd name="connsiteX3" fmla="*/ 41130 w 71984"/>
                <a:gd name="connsiteY3" fmla="*/ 62250 h 67104"/>
                <a:gd name="connsiteX4" fmla="*/ 0 w 71984"/>
                <a:gd name="connsiteY4" fmla="*/ 501 h 6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84" h="67104">
                  <a:moveTo>
                    <a:pt x="0" y="501"/>
                  </a:moveTo>
                  <a:cubicBezTo>
                    <a:pt x="37667" y="-3921"/>
                    <a:pt x="70646" y="21546"/>
                    <a:pt x="71978" y="52074"/>
                  </a:cubicBezTo>
                  <a:cubicBezTo>
                    <a:pt x="72191" y="57082"/>
                    <a:pt x="67396" y="66299"/>
                    <a:pt x="64040" y="66725"/>
                  </a:cubicBezTo>
                  <a:cubicBezTo>
                    <a:pt x="56474" y="67684"/>
                    <a:pt x="44860" y="67045"/>
                    <a:pt x="41130" y="62250"/>
                  </a:cubicBezTo>
                  <a:cubicBezTo>
                    <a:pt x="26532" y="43336"/>
                    <a:pt x="14385" y="22558"/>
                    <a:pt x="0" y="5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79" name="任意多边形: 形状 478"/>
            <p:cNvSpPr/>
            <p:nvPr/>
          </p:nvSpPr>
          <p:spPr>
            <a:xfrm>
              <a:off x="7237269" y="4821643"/>
              <a:ext cx="65336" cy="55919"/>
            </a:xfrm>
            <a:custGeom>
              <a:avLst/>
              <a:gdLst>
                <a:gd name="connsiteX0" fmla="*/ 55054 w 65336"/>
                <a:gd name="connsiteY0" fmla="*/ 55920 h 55919"/>
                <a:gd name="connsiteX1" fmla="*/ 4706 w 65336"/>
                <a:gd name="connsiteY1" fmla="*/ 36740 h 55919"/>
                <a:gd name="connsiteX2" fmla="*/ 2149 w 65336"/>
                <a:gd name="connsiteY2" fmla="*/ 6638 h 55919"/>
                <a:gd name="connsiteX3" fmla="*/ 39870 w 65336"/>
                <a:gd name="connsiteY3" fmla="*/ 2696 h 55919"/>
                <a:gd name="connsiteX4" fmla="*/ 65336 w 65336"/>
                <a:gd name="connsiteY4" fmla="*/ 42920 h 55919"/>
                <a:gd name="connsiteX5" fmla="*/ 55054 w 65336"/>
                <a:gd name="connsiteY5" fmla="*/ 55920 h 5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5919">
                  <a:moveTo>
                    <a:pt x="55054" y="55920"/>
                  </a:moveTo>
                  <a:cubicBezTo>
                    <a:pt x="38005" y="49900"/>
                    <a:pt x="19518" y="46223"/>
                    <a:pt x="4706" y="36740"/>
                  </a:cubicBezTo>
                  <a:cubicBezTo>
                    <a:pt x="-834" y="33170"/>
                    <a:pt x="-1207" y="8130"/>
                    <a:pt x="2149" y="6638"/>
                  </a:cubicBezTo>
                  <a:cubicBezTo>
                    <a:pt x="13551" y="1524"/>
                    <a:pt x="31878" y="-3112"/>
                    <a:pt x="39870" y="2696"/>
                  </a:cubicBezTo>
                  <a:cubicBezTo>
                    <a:pt x="51804" y="11380"/>
                    <a:pt x="57185" y="29068"/>
                    <a:pt x="65336" y="42920"/>
                  </a:cubicBezTo>
                  <a:cubicBezTo>
                    <a:pt x="61980" y="47236"/>
                    <a:pt x="58517" y="51551"/>
                    <a:pt x="55054" y="559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0" name="任意多边形: 形状 479"/>
            <p:cNvSpPr/>
            <p:nvPr/>
          </p:nvSpPr>
          <p:spPr>
            <a:xfrm>
              <a:off x="8723198" y="3915354"/>
              <a:ext cx="55511" cy="59251"/>
            </a:xfrm>
            <a:custGeom>
              <a:avLst/>
              <a:gdLst>
                <a:gd name="connsiteX0" fmla="*/ 55411 w 55511"/>
                <a:gd name="connsiteY0" fmla="*/ 58674 h 59251"/>
                <a:gd name="connsiteX1" fmla="*/ 2 w 55511"/>
                <a:gd name="connsiteY1" fmla="*/ 20847 h 59251"/>
                <a:gd name="connsiteX2" fmla="*/ 15719 w 55511"/>
                <a:gd name="connsiteY2" fmla="*/ 335 h 59251"/>
                <a:gd name="connsiteX3" fmla="*/ 55411 w 55511"/>
                <a:gd name="connsiteY3" fmla="*/ 58674 h 5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11" h="59251">
                  <a:moveTo>
                    <a:pt x="55411" y="58674"/>
                  </a:moveTo>
                  <a:cubicBezTo>
                    <a:pt x="19715" y="62190"/>
                    <a:pt x="695" y="49670"/>
                    <a:pt x="2" y="20847"/>
                  </a:cubicBezTo>
                  <a:cubicBezTo>
                    <a:pt x="-158" y="13814"/>
                    <a:pt x="9326" y="1240"/>
                    <a:pt x="15719" y="335"/>
                  </a:cubicBezTo>
                  <a:cubicBezTo>
                    <a:pt x="40653" y="-3182"/>
                    <a:pt x="56956" y="21326"/>
                    <a:pt x="55411" y="586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1" name="任意多边形: 形状 480"/>
            <p:cNvSpPr/>
            <p:nvPr/>
          </p:nvSpPr>
          <p:spPr>
            <a:xfrm>
              <a:off x="10944983" y="5484821"/>
              <a:ext cx="79863" cy="76773"/>
            </a:xfrm>
            <a:custGeom>
              <a:avLst/>
              <a:gdLst>
                <a:gd name="connsiteX0" fmla="*/ 0 w 79863"/>
                <a:gd name="connsiteY0" fmla="*/ 0 h 76773"/>
                <a:gd name="connsiteX1" fmla="*/ 79863 w 79863"/>
                <a:gd name="connsiteY1" fmla="*/ 76773 h 76773"/>
                <a:gd name="connsiteX2" fmla="*/ 0 w 79863"/>
                <a:gd name="connsiteY2" fmla="*/ 0 h 76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863" h="76773">
                  <a:moveTo>
                    <a:pt x="0" y="0"/>
                  </a:moveTo>
                  <a:cubicBezTo>
                    <a:pt x="51093" y="5541"/>
                    <a:pt x="68302" y="36335"/>
                    <a:pt x="79863" y="76773"/>
                  </a:cubicBezTo>
                  <a:cubicBezTo>
                    <a:pt x="29782" y="76027"/>
                    <a:pt x="20991" y="3633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2" name="任意多边形: 形状 481"/>
            <p:cNvSpPr/>
            <p:nvPr/>
          </p:nvSpPr>
          <p:spPr>
            <a:xfrm>
              <a:off x="9264857" y="4025707"/>
              <a:ext cx="61396" cy="66331"/>
            </a:xfrm>
            <a:custGeom>
              <a:avLst/>
              <a:gdLst>
                <a:gd name="connsiteX0" fmla="*/ 10831 w 61396"/>
                <a:gd name="connsiteY0" fmla="*/ 0 h 66331"/>
                <a:gd name="connsiteX1" fmla="*/ 60806 w 61396"/>
                <a:gd name="connsiteY1" fmla="*/ 54876 h 66331"/>
                <a:gd name="connsiteX2" fmla="*/ 39708 w 61396"/>
                <a:gd name="connsiteY2" fmla="*/ 66331 h 66331"/>
                <a:gd name="connsiteX3" fmla="*/ 549 w 61396"/>
                <a:gd name="connsiteY3" fmla="*/ 12574 h 66331"/>
                <a:gd name="connsiteX4" fmla="*/ 10831 w 61396"/>
                <a:gd name="connsiteY4" fmla="*/ 0 h 6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96" h="66331">
                  <a:moveTo>
                    <a:pt x="10831" y="0"/>
                  </a:moveTo>
                  <a:cubicBezTo>
                    <a:pt x="32942" y="799"/>
                    <a:pt x="66240" y="38999"/>
                    <a:pt x="60806" y="54876"/>
                  </a:cubicBezTo>
                  <a:cubicBezTo>
                    <a:pt x="58835" y="60630"/>
                    <a:pt x="47060" y="66277"/>
                    <a:pt x="39708" y="66331"/>
                  </a:cubicBezTo>
                  <a:cubicBezTo>
                    <a:pt x="21647" y="66490"/>
                    <a:pt x="-4086" y="30581"/>
                    <a:pt x="549" y="12574"/>
                  </a:cubicBezTo>
                  <a:cubicBezTo>
                    <a:pt x="1987" y="6979"/>
                    <a:pt x="8487" y="2717"/>
                    <a:pt x="1083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3" name="任意多边形: 形状 482"/>
            <p:cNvSpPr/>
            <p:nvPr/>
          </p:nvSpPr>
          <p:spPr>
            <a:xfrm>
              <a:off x="11732958" y="6412491"/>
              <a:ext cx="81355" cy="76346"/>
            </a:xfrm>
            <a:custGeom>
              <a:avLst/>
              <a:gdLst>
                <a:gd name="connsiteX0" fmla="*/ 81355 w 81355"/>
                <a:gd name="connsiteY0" fmla="*/ 76347 h 76346"/>
                <a:gd name="connsiteX1" fmla="*/ 0 w 81355"/>
                <a:gd name="connsiteY1" fmla="*/ 0 h 76346"/>
                <a:gd name="connsiteX2" fmla="*/ 81355 w 81355"/>
                <a:gd name="connsiteY2" fmla="*/ 76347 h 7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355" h="76346">
                  <a:moveTo>
                    <a:pt x="81355" y="76347"/>
                  </a:moveTo>
                  <a:cubicBezTo>
                    <a:pt x="36442" y="72351"/>
                    <a:pt x="9537" y="46245"/>
                    <a:pt x="0" y="0"/>
                  </a:cubicBezTo>
                  <a:cubicBezTo>
                    <a:pt x="34577" y="8471"/>
                    <a:pt x="54716" y="27065"/>
                    <a:pt x="81355" y="763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4" name="任意多边形: 形状 483"/>
            <p:cNvSpPr/>
            <p:nvPr/>
          </p:nvSpPr>
          <p:spPr>
            <a:xfrm>
              <a:off x="6789735" y="5925383"/>
              <a:ext cx="62627" cy="64989"/>
            </a:xfrm>
            <a:custGeom>
              <a:avLst/>
              <a:gdLst>
                <a:gd name="connsiteX0" fmla="*/ 29376 w 62627"/>
                <a:gd name="connsiteY0" fmla="*/ 64990 h 64989"/>
                <a:gd name="connsiteX1" fmla="*/ 979 w 62627"/>
                <a:gd name="connsiteY1" fmla="*/ 23753 h 64989"/>
                <a:gd name="connsiteX2" fmla="*/ 29909 w 62627"/>
                <a:gd name="connsiteY2" fmla="*/ 151 h 64989"/>
                <a:gd name="connsiteX3" fmla="*/ 62355 w 62627"/>
                <a:gd name="connsiteY3" fmla="*/ 30306 h 64989"/>
                <a:gd name="connsiteX4" fmla="*/ 29376 w 62627"/>
                <a:gd name="connsiteY4" fmla="*/ 64990 h 6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27" h="64989">
                  <a:moveTo>
                    <a:pt x="29376" y="64990"/>
                  </a:moveTo>
                  <a:cubicBezTo>
                    <a:pt x="16110" y="46449"/>
                    <a:pt x="4122" y="36220"/>
                    <a:pt x="979" y="23753"/>
                  </a:cubicBezTo>
                  <a:cubicBezTo>
                    <a:pt x="-4828" y="1003"/>
                    <a:pt x="16536" y="1270"/>
                    <a:pt x="29909" y="151"/>
                  </a:cubicBezTo>
                  <a:cubicBezTo>
                    <a:pt x="49835" y="-1501"/>
                    <a:pt x="64859" y="10540"/>
                    <a:pt x="62355" y="30306"/>
                  </a:cubicBezTo>
                  <a:cubicBezTo>
                    <a:pt x="61023" y="40376"/>
                    <a:pt x="45626" y="48634"/>
                    <a:pt x="29376" y="649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5" name="任意多边形: 形状 484"/>
            <p:cNvSpPr/>
            <p:nvPr/>
          </p:nvSpPr>
          <p:spPr>
            <a:xfrm>
              <a:off x="7494879" y="4470829"/>
              <a:ext cx="59144" cy="54806"/>
            </a:xfrm>
            <a:custGeom>
              <a:avLst/>
              <a:gdLst>
                <a:gd name="connsiteX0" fmla="*/ 43693 w 59144"/>
                <a:gd name="connsiteY0" fmla="*/ 54782 h 54806"/>
                <a:gd name="connsiteX1" fmla="*/ 5 w 59144"/>
                <a:gd name="connsiteY1" fmla="*/ 18234 h 54806"/>
                <a:gd name="connsiteX2" fmla="*/ 23181 w 59144"/>
                <a:gd name="connsiteY2" fmla="*/ 66 h 54806"/>
                <a:gd name="connsiteX3" fmla="*/ 59144 w 59144"/>
                <a:gd name="connsiteY3" fmla="*/ 36082 h 54806"/>
                <a:gd name="connsiteX4" fmla="*/ 43693 w 59144"/>
                <a:gd name="connsiteY4" fmla="*/ 54782 h 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44" h="54806">
                  <a:moveTo>
                    <a:pt x="43693" y="54782"/>
                  </a:moveTo>
                  <a:cubicBezTo>
                    <a:pt x="9382" y="55528"/>
                    <a:pt x="-261" y="39012"/>
                    <a:pt x="5" y="18234"/>
                  </a:cubicBezTo>
                  <a:cubicBezTo>
                    <a:pt x="112" y="11734"/>
                    <a:pt x="14763" y="493"/>
                    <a:pt x="23181" y="66"/>
                  </a:cubicBezTo>
                  <a:cubicBezTo>
                    <a:pt x="46090" y="-1159"/>
                    <a:pt x="58984" y="14718"/>
                    <a:pt x="59144" y="36082"/>
                  </a:cubicBezTo>
                  <a:cubicBezTo>
                    <a:pt x="59250" y="43807"/>
                    <a:pt x="46410" y="51692"/>
                    <a:pt x="43693" y="5478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6" name="任意多边形: 形状 485"/>
            <p:cNvSpPr/>
            <p:nvPr/>
          </p:nvSpPr>
          <p:spPr>
            <a:xfrm>
              <a:off x="7788665" y="4305438"/>
              <a:ext cx="55911" cy="58528"/>
            </a:xfrm>
            <a:custGeom>
              <a:avLst/>
              <a:gdLst>
                <a:gd name="connsiteX0" fmla="*/ 44266 w 55911"/>
                <a:gd name="connsiteY0" fmla="*/ 58529 h 58528"/>
                <a:gd name="connsiteX1" fmla="*/ 365 w 55911"/>
                <a:gd name="connsiteY1" fmla="*/ 23952 h 58528"/>
                <a:gd name="connsiteX2" fmla="*/ 20078 w 55911"/>
                <a:gd name="connsiteY2" fmla="*/ 350 h 58528"/>
                <a:gd name="connsiteX3" fmla="*/ 55881 w 55911"/>
                <a:gd name="connsiteY3" fmla="*/ 38603 h 58528"/>
                <a:gd name="connsiteX4" fmla="*/ 44266 w 55911"/>
                <a:gd name="connsiteY4" fmla="*/ 58529 h 5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11" h="58528">
                  <a:moveTo>
                    <a:pt x="44266" y="58529"/>
                  </a:moveTo>
                  <a:cubicBezTo>
                    <a:pt x="13951" y="56877"/>
                    <a:pt x="-2725" y="48299"/>
                    <a:pt x="365" y="23952"/>
                  </a:cubicBezTo>
                  <a:cubicBezTo>
                    <a:pt x="1484" y="15001"/>
                    <a:pt x="12353" y="1308"/>
                    <a:pt x="20078" y="350"/>
                  </a:cubicBezTo>
                  <a:cubicBezTo>
                    <a:pt x="46397" y="-2954"/>
                    <a:pt x="54176" y="17718"/>
                    <a:pt x="55881" y="38603"/>
                  </a:cubicBezTo>
                  <a:cubicBezTo>
                    <a:pt x="56520" y="45902"/>
                    <a:pt x="47037" y="54107"/>
                    <a:pt x="44266" y="585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7" name="任意多边形: 形状 486"/>
            <p:cNvSpPr/>
            <p:nvPr/>
          </p:nvSpPr>
          <p:spPr>
            <a:xfrm>
              <a:off x="9515647" y="4095417"/>
              <a:ext cx="62498" cy="62180"/>
            </a:xfrm>
            <a:custGeom>
              <a:avLst/>
              <a:gdLst>
                <a:gd name="connsiteX0" fmla="*/ 62499 w 62498"/>
                <a:gd name="connsiteY0" fmla="*/ 62099 h 62180"/>
                <a:gd name="connsiteX1" fmla="*/ 217 w 62498"/>
                <a:gd name="connsiteY1" fmla="*/ 21129 h 62180"/>
                <a:gd name="connsiteX2" fmla="*/ 5279 w 62498"/>
                <a:gd name="connsiteY2" fmla="*/ 1416 h 62180"/>
                <a:gd name="connsiteX3" fmla="*/ 22647 w 62498"/>
                <a:gd name="connsiteY3" fmla="*/ 2535 h 62180"/>
                <a:gd name="connsiteX4" fmla="*/ 62499 w 62498"/>
                <a:gd name="connsiteY4" fmla="*/ 62099 h 62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98" h="62180">
                  <a:moveTo>
                    <a:pt x="62499" y="62099"/>
                  </a:moveTo>
                  <a:cubicBezTo>
                    <a:pt x="27176" y="63431"/>
                    <a:pt x="4160" y="48407"/>
                    <a:pt x="217" y="21129"/>
                  </a:cubicBezTo>
                  <a:cubicBezTo>
                    <a:pt x="-688" y="14736"/>
                    <a:pt x="1283" y="6105"/>
                    <a:pt x="5279" y="1416"/>
                  </a:cubicBezTo>
                  <a:cubicBezTo>
                    <a:pt x="7623" y="-1301"/>
                    <a:pt x="17266" y="351"/>
                    <a:pt x="22647" y="2535"/>
                  </a:cubicBezTo>
                  <a:cubicBezTo>
                    <a:pt x="49286" y="13244"/>
                    <a:pt x="58769" y="35461"/>
                    <a:pt x="62499" y="6209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8" name="任意多边形: 形状 487"/>
            <p:cNvSpPr/>
            <p:nvPr/>
          </p:nvSpPr>
          <p:spPr>
            <a:xfrm>
              <a:off x="6823274" y="6642277"/>
              <a:ext cx="61060" cy="64428"/>
            </a:xfrm>
            <a:custGeom>
              <a:avLst/>
              <a:gdLst>
                <a:gd name="connsiteX0" fmla="*/ 32119 w 61060"/>
                <a:gd name="connsiteY0" fmla="*/ 0 h 64428"/>
                <a:gd name="connsiteX1" fmla="*/ 60410 w 61060"/>
                <a:gd name="connsiteY1" fmla="*/ 42622 h 64428"/>
                <a:gd name="connsiteX2" fmla="*/ 29988 w 61060"/>
                <a:gd name="connsiteY2" fmla="*/ 64040 h 64428"/>
                <a:gd name="connsiteX3" fmla="*/ 206 w 61060"/>
                <a:gd name="connsiteY3" fmla="*/ 35696 h 64428"/>
                <a:gd name="connsiteX4" fmla="*/ 32119 w 61060"/>
                <a:gd name="connsiteY4" fmla="*/ 0 h 6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60" h="64428">
                  <a:moveTo>
                    <a:pt x="32119" y="0"/>
                  </a:moveTo>
                  <a:cubicBezTo>
                    <a:pt x="46078" y="20245"/>
                    <a:pt x="58065" y="30475"/>
                    <a:pt x="60410" y="42622"/>
                  </a:cubicBezTo>
                  <a:cubicBezTo>
                    <a:pt x="65098" y="66490"/>
                    <a:pt x="43361" y="62175"/>
                    <a:pt x="29988" y="64040"/>
                  </a:cubicBezTo>
                  <a:cubicBezTo>
                    <a:pt x="9210" y="66970"/>
                    <a:pt x="-1659" y="52905"/>
                    <a:pt x="206" y="35696"/>
                  </a:cubicBezTo>
                  <a:cubicBezTo>
                    <a:pt x="1271" y="25946"/>
                    <a:pt x="15656" y="17635"/>
                    <a:pt x="321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89" name="任意多边形: 形状 488"/>
            <p:cNvSpPr/>
            <p:nvPr/>
          </p:nvSpPr>
          <p:spPr>
            <a:xfrm>
              <a:off x="8328785" y="4018572"/>
              <a:ext cx="57231" cy="53452"/>
            </a:xfrm>
            <a:custGeom>
              <a:avLst/>
              <a:gdLst>
                <a:gd name="connsiteX0" fmla="*/ 57221 w 57231"/>
                <a:gd name="connsiteY0" fmla="*/ 52687 h 53452"/>
                <a:gd name="connsiteX1" fmla="*/ 0 w 57231"/>
                <a:gd name="connsiteY1" fmla="*/ 18590 h 53452"/>
                <a:gd name="connsiteX2" fmla="*/ 16676 w 57231"/>
                <a:gd name="connsiteY2" fmla="*/ 262 h 53452"/>
                <a:gd name="connsiteX3" fmla="*/ 57221 w 57231"/>
                <a:gd name="connsiteY3" fmla="*/ 52687 h 5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31" h="53452">
                  <a:moveTo>
                    <a:pt x="57221" y="52687"/>
                  </a:moveTo>
                  <a:cubicBezTo>
                    <a:pt x="17369" y="56470"/>
                    <a:pt x="-106" y="46401"/>
                    <a:pt x="0" y="18590"/>
                  </a:cubicBezTo>
                  <a:cubicBezTo>
                    <a:pt x="54" y="12143"/>
                    <a:pt x="10336" y="795"/>
                    <a:pt x="16676" y="262"/>
                  </a:cubicBezTo>
                  <a:cubicBezTo>
                    <a:pt x="45126" y="-2348"/>
                    <a:pt x="57647" y="14487"/>
                    <a:pt x="57221" y="526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0" name="任意多边形: 形状 489"/>
            <p:cNvSpPr/>
            <p:nvPr/>
          </p:nvSpPr>
          <p:spPr>
            <a:xfrm>
              <a:off x="8175967" y="4001979"/>
              <a:ext cx="57238" cy="57841"/>
            </a:xfrm>
            <a:custGeom>
              <a:avLst/>
              <a:gdLst>
                <a:gd name="connsiteX0" fmla="*/ 57239 w 57238"/>
                <a:gd name="connsiteY0" fmla="*/ 44454 h 57841"/>
                <a:gd name="connsiteX1" fmla="*/ 36461 w 57238"/>
                <a:gd name="connsiteY1" fmla="*/ 57720 h 57841"/>
                <a:gd name="connsiteX2" fmla="*/ 19 w 57238"/>
                <a:gd name="connsiteY2" fmla="*/ 18774 h 57841"/>
                <a:gd name="connsiteX3" fmla="*/ 16748 w 57238"/>
                <a:gd name="connsiteY3" fmla="*/ 127 h 57841"/>
                <a:gd name="connsiteX4" fmla="*/ 57239 w 57238"/>
                <a:gd name="connsiteY4" fmla="*/ 44454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238" h="57840">
                  <a:moveTo>
                    <a:pt x="57239" y="44454"/>
                  </a:moveTo>
                  <a:cubicBezTo>
                    <a:pt x="52231" y="47810"/>
                    <a:pt x="44665" y="57134"/>
                    <a:pt x="36461" y="57720"/>
                  </a:cubicBezTo>
                  <a:cubicBezTo>
                    <a:pt x="10248" y="59584"/>
                    <a:pt x="1990" y="39765"/>
                    <a:pt x="19" y="18774"/>
                  </a:cubicBezTo>
                  <a:cubicBezTo>
                    <a:pt x="-514" y="12807"/>
                    <a:pt x="10461" y="553"/>
                    <a:pt x="16748" y="127"/>
                  </a:cubicBezTo>
                  <a:cubicBezTo>
                    <a:pt x="40829" y="-1525"/>
                    <a:pt x="53403" y="12966"/>
                    <a:pt x="57239" y="4445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1" name="任意多边形: 形状 490"/>
            <p:cNvSpPr/>
            <p:nvPr/>
          </p:nvSpPr>
          <p:spPr>
            <a:xfrm>
              <a:off x="10156634" y="4704256"/>
              <a:ext cx="62281" cy="63369"/>
            </a:xfrm>
            <a:custGeom>
              <a:avLst/>
              <a:gdLst>
                <a:gd name="connsiteX0" fmla="*/ 62282 w 62281"/>
                <a:gd name="connsiteY0" fmla="*/ 63289 h 63369"/>
                <a:gd name="connsiteX1" fmla="*/ 0 w 62281"/>
                <a:gd name="connsiteY1" fmla="*/ 2393 h 63369"/>
                <a:gd name="connsiteX2" fmla="*/ 62282 w 62281"/>
                <a:gd name="connsiteY2" fmla="*/ 63289 h 6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280" h="63369">
                  <a:moveTo>
                    <a:pt x="62282" y="63289"/>
                  </a:moveTo>
                  <a:cubicBezTo>
                    <a:pt x="20246" y="64355"/>
                    <a:pt x="11455" y="55404"/>
                    <a:pt x="0" y="2393"/>
                  </a:cubicBezTo>
                  <a:cubicBezTo>
                    <a:pt x="38254" y="-5918"/>
                    <a:pt x="50614" y="5803"/>
                    <a:pt x="62282" y="6328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2" name="任意多边形: 形状 491"/>
            <p:cNvSpPr/>
            <p:nvPr/>
          </p:nvSpPr>
          <p:spPr>
            <a:xfrm>
              <a:off x="7905173" y="4147076"/>
              <a:ext cx="54303" cy="53459"/>
            </a:xfrm>
            <a:custGeom>
              <a:avLst/>
              <a:gdLst>
                <a:gd name="connsiteX0" fmla="*/ 53280 w 54303"/>
                <a:gd name="connsiteY0" fmla="*/ 52956 h 53459"/>
                <a:gd name="connsiteX1" fmla="*/ 322 w 54303"/>
                <a:gd name="connsiteY1" fmla="*/ 19657 h 53459"/>
                <a:gd name="connsiteX2" fmla="*/ 20834 w 54303"/>
                <a:gd name="connsiteY2" fmla="*/ 104 h 53459"/>
                <a:gd name="connsiteX3" fmla="*/ 53280 w 54303"/>
                <a:gd name="connsiteY3" fmla="*/ 52956 h 5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03" h="53459">
                  <a:moveTo>
                    <a:pt x="53280" y="52956"/>
                  </a:moveTo>
                  <a:cubicBezTo>
                    <a:pt x="15773" y="56046"/>
                    <a:pt x="-2715" y="44911"/>
                    <a:pt x="322" y="19657"/>
                  </a:cubicBezTo>
                  <a:cubicBezTo>
                    <a:pt x="1228" y="12092"/>
                    <a:pt x="13269" y="584"/>
                    <a:pt x="20834" y="104"/>
                  </a:cubicBezTo>
                  <a:cubicBezTo>
                    <a:pt x="47366" y="-1547"/>
                    <a:pt x="57809" y="16407"/>
                    <a:pt x="53280" y="529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3" name="任意多边形: 形状 492"/>
            <p:cNvSpPr/>
            <p:nvPr/>
          </p:nvSpPr>
          <p:spPr>
            <a:xfrm>
              <a:off x="9003469" y="3969659"/>
              <a:ext cx="62145" cy="58314"/>
            </a:xfrm>
            <a:custGeom>
              <a:avLst/>
              <a:gdLst>
                <a:gd name="connsiteX0" fmla="*/ 62146 w 62145"/>
                <a:gd name="connsiteY0" fmla="*/ 56794 h 58314"/>
                <a:gd name="connsiteX1" fmla="*/ 1622 w 62145"/>
                <a:gd name="connsiteY1" fmla="*/ 32553 h 58314"/>
                <a:gd name="connsiteX2" fmla="*/ 1942 w 62145"/>
                <a:gd name="connsiteY2" fmla="*/ 0 h 58314"/>
                <a:gd name="connsiteX3" fmla="*/ 33482 w 62145"/>
                <a:gd name="connsiteY3" fmla="*/ 6820 h 58314"/>
                <a:gd name="connsiteX4" fmla="*/ 62146 w 62145"/>
                <a:gd name="connsiteY4" fmla="*/ 56794 h 58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44" h="58314">
                  <a:moveTo>
                    <a:pt x="62146" y="56794"/>
                  </a:moveTo>
                  <a:cubicBezTo>
                    <a:pt x="29593" y="61642"/>
                    <a:pt x="10573" y="55249"/>
                    <a:pt x="1622" y="32553"/>
                  </a:cubicBezTo>
                  <a:cubicBezTo>
                    <a:pt x="-2054" y="23176"/>
                    <a:pt x="1622" y="10922"/>
                    <a:pt x="1942" y="0"/>
                  </a:cubicBezTo>
                  <a:cubicBezTo>
                    <a:pt x="12757" y="2025"/>
                    <a:pt x="27728" y="320"/>
                    <a:pt x="33482" y="6820"/>
                  </a:cubicBezTo>
                  <a:cubicBezTo>
                    <a:pt x="44937" y="19659"/>
                    <a:pt x="51330" y="37028"/>
                    <a:pt x="62146" y="567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4" name="任意多边形: 形状 493"/>
            <p:cNvSpPr/>
            <p:nvPr/>
          </p:nvSpPr>
          <p:spPr>
            <a:xfrm>
              <a:off x="10712852" y="5168183"/>
              <a:ext cx="66064" cy="70655"/>
            </a:xfrm>
            <a:custGeom>
              <a:avLst/>
              <a:gdLst>
                <a:gd name="connsiteX0" fmla="*/ 66064 w 66064"/>
                <a:gd name="connsiteY0" fmla="*/ 70655 h 70655"/>
                <a:gd name="connsiteX1" fmla="*/ 0 w 66064"/>
                <a:gd name="connsiteY1" fmla="*/ 4911 h 70655"/>
                <a:gd name="connsiteX2" fmla="*/ 66064 w 66064"/>
                <a:gd name="connsiteY2" fmla="*/ 70655 h 70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64" h="70655">
                  <a:moveTo>
                    <a:pt x="66064" y="70655"/>
                  </a:moveTo>
                  <a:cubicBezTo>
                    <a:pt x="22323" y="67086"/>
                    <a:pt x="11881" y="35386"/>
                    <a:pt x="0" y="4911"/>
                  </a:cubicBezTo>
                  <a:cubicBezTo>
                    <a:pt x="27012" y="-11605"/>
                    <a:pt x="54077" y="14341"/>
                    <a:pt x="66064" y="706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5" name="任意多边形: 形状 494"/>
            <p:cNvSpPr/>
            <p:nvPr/>
          </p:nvSpPr>
          <p:spPr>
            <a:xfrm>
              <a:off x="9213034" y="3874325"/>
              <a:ext cx="62085" cy="62545"/>
            </a:xfrm>
            <a:custGeom>
              <a:avLst/>
              <a:gdLst>
                <a:gd name="connsiteX0" fmla="*/ 62069 w 62085"/>
                <a:gd name="connsiteY0" fmla="*/ 54151 h 62545"/>
                <a:gd name="connsiteX1" fmla="*/ 46831 w 62085"/>
                <a:gd name="connsiteY1" fmla="*/ 62356 h 62545"/>
                <a:gd name="connsiteX2" fmla="*/ 0 w 62085"/>
                <a:gd name="connsiteY2" fmla="*/ 14779 h 62545"/>
                <a:gd name="connsiteX3" fmla="*/ 18541 w 62085"/>
                <a:gd name="connsiteY3" fmla="*/ 21 h 62545"/>
                <a:gd name="connsiteX4" fmla="*/ 62069 w 62085"/>
                <a:gd name="connsiteY4" fmla="*/ 54151 h 6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85" h="62545">
                  <a:moveTo>
                    <a:pt x="62069" y="54151"/>
                  </a:moveTo>
                  <a:cubicBezTo>
                    <a:pt x="58552" y="56122"/>
                    <a:pt x="48483" y="63848"/>
                    <a:pt x="46831" y="62356"/>
                  </a:cubicBezTo>
                  <a:cubicBezTo>
                    <a:pt x="30422" y="47385"/>
                    <a:pt x="15397" y="30869"/>
                    <a:pt x="0" y="14779"/>
                  </a:cubicBezTo>
                  <a:cubicBezTo>
                    <a:pt x="6180" y="9611"/>
                    <a:pt x="12147" y="341"/>
                    <a:pt x="18541" y="21"/>
                  </a:cubicBezTo>
                  <a:cubicBezTo>
                    <a:pt x="38467" y="-885"/>
                    <a:pt x="62815" y="27566"/>
                    <a:pt x="62069" y="541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6" name="任意多边形: 形状 495"/>
            <p:cNvSpPr/>
            <p:nvPr/>
          </p:nvSpPr>
          <p:spPr>
            <a:xfrm>
              <a:off x="10879505" y="5352902"/>
              <a:ext cx="74375" cy="74325"/>
            </a:xfrm>
            <a:custGeom>
              <a:avLst/>
              <a:gdLst>
                <a:gd name="connsiteX0" fmla="*/ 74375 w 74375"/>
                <a:gd name="connsiteY0" fmla="*/ 74326 h 74325"/>
                <a:gd name="connsiteX1" fmla="*/ 0 w 74375"/>
                <a:gd name="connsiteY1" fmla="*/ 4 h 74325"/>
                <a:gd name="connsiteX2" fmla="*/ 74375 w 74375"/>
                <a:gd name="connsiteY2" fmla="*/ 74326 h 7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375" h="74325">
                  <a:moveTo>
                    <a:pt x="74375" y="74326"/>
                  </a:moveTo>
                  <a:cubicBezTo>
                    <a:pt x="25680" y="68732"/>
                    <a:pt x="14012" y="33835"/>
                    <a:pt x="0" y="4"/>
                  </a:cubicBezTo>
                  <a:cubicBezTo>
                    <a:pt x="35749" y="-263"/>
                    <a:pt x="50560" y="14229"/>
                    <a:pt x="74375" y="743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7" name="任意多边形: 形状 496"/>
            <p:cNvSpPr/>
            <p:nvPr/>
          </p:nvSpPr>
          <p:spPr>
            <a:xfrm>
              <a:off x="6880979" y="5554496"/>
              <a:ext cx="56443" cy="52374"/>
            </a:xfrm>
            <a:custGeom>
              <a:avLst/>
              <a:gdLst>
                <a:gd name="connsiteX0" fmla="*/ 40372 w 56443"/>
                <a:gd name="connsiteY0" fmla="*/ 52278 h 52374"/>
                <a:gd name="connsiteX1" fmla="*/ 520 w 56443"/>
                <a:gd name="connsiteY1" fmla="*/ 21803 h 52374"/>
                <a:gd name="connsiteX2" fmla="*/ 27958 w 56443"/>
                <a:gd name="connsiteY2" fmla="*/ 546 h 52374"/>
                <a:gd name="connsiteX3" fmla="*/ 56142 w 56443"/>
                <a:gd name="connsiteY3" fmla="*/ 29422 h 52374"/>
                <a:gd name="connsiteX4" fmla="*/ 40372 w 56443"/>
                <a:gd name="connsiteY4" fmla="*/ 52278 h 5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43" h="52374">
                  <a:moveTo>
                    <a:pt x="40372" y="52278"/>
                  </a:moveTo>
                  <a:cubicBezTo>
                    <a:pt x="9098" y="53610"/>
                    <a:pt x="-2730" y="40983"/>
                    <a:pt x="520" y="21803"/>
                  </a:cubicBezTo>
                  <a:cubicBezTo>
                    <a:pt x="2012" y="13119"/>
                    <a:pt x="17409" y="2464"/>
                    <a:pt x="27958" y="546"/>
                  </a:cubicBezTo>
                  <a:cubicBezTo>
                    <a:pt x="47564" y="-3024"/>
                    <a:pt x="58433" y="11414"/>
                    <a:pt x="56142" y="29422"/>
                  </a:cubicBezTo>
                  <a:cubicBezTo>
                    <a:pt x="54863" y="39278"/>
                    <a:pt x="43622" y="47856"/>
                    <a:pt x="40372" y="522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8" name="任意多边形: 形状 497"/>
            <p:cNvSpPr/>
            <p:nvPr/>
          </p:nvSpPr>
          <p:spPr>
            <a:xfrm>
              <a:off x="8434808" y="3876291"/>
              <a:ext cx="52538" cy="54691"/>
            </a:xfrm>
            <a:custGeom>
              <a:avLst/>
              <a:gdLst>
                <a:gd name="connsiteX0" fmla="*/ 0 w 52538"/>
                <a:gd name="connsiteY0" fmla="*/ 2744 h 54691"/>
                <a:gd name="connsiteX1" fmla="*/ 52532 w 52538"/>
                <a:gd name="connsiteY1" fmla="*/ 27837 h 54691"/>
                <a:gd name="connsiteX2" fmla="*/ 34577 w 52538"/>
                <a:gd name="connsiteY2" fmla="*/ 53624 h 54691"/>
                <a:gd name="connsiteX3" fmla="*/ 0 w 52538"/>
                <a:gd name="connsiteY3" fmla="*/ 2744 h 5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38" h="54691">
                  <a:moveTo>
                    <a:pt x="0" y="2744"/>
                  </a:moveTo>
                  <a:cubicBezTo>
                    <a:pt x="29889" y="-5088"/>
                    <a:pt x="51626" y="4022"/>
                    <a:pt x="52532" y="27837"/>
                  </a:cubicBezTo>
                  <a:cubicBezTo>
                    <a:pt x="52851" y="36575"/>
                    <a:pt x="42622" y="51546"/>
                    <a:pt x="34577" y="53624"/>
                  </a:cubicBezTo>
                  <a:cubicBezTo>
                    <a:pt x="12520" y="59324"/>
                    <a:pt x="1865" y="42169"/>
                    <a:pt x="0" y="27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499" name="任意多边形: 形状 498"/>
            <p:cNvSpPr/>
            <p:nvPr/>
          </p:nvSpPr>
          <p:spPr>
            <a:xfrm>
              <a:off x="10100959" y="4559482"/>
              <a:ext cx="62920" cy="65331"/>
            </a:xfrm>
            <a:custGeom>
              <a:avLst/>
              <a:gdLst>
                <a:gd name="connsiteX0" fmla="*/ 62921 w 62920"/>
                <a:gd name="connsiteY0" fmla="*/ 65332 h 65331"/>
                <a:gd name="connsiteX1" fmla="*/ 0 w 62920"/>
                <a:gd name="connsiteY1" fmla="*/ 706 h 65331"/>
                <a:gd name="connsiteX2" fmla="*/ 62921 w 62920"/>
                <a:gd name="connsiteY2" fmla="*/ 65332 h 6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920" h="65331">
                  <a:moveTo>
                    <a:pt x="62921" y="65332"/>
                  </a:moveTo>
                  <a:cubicBezTo>
                    <a:pt x="15024" y="60110"/>
                    <a:pt x="1065" y="45139"/>
                    <a:pt x="0" y="706"/>
                  </a:cubicBezTo>
                  <a:cubicBezTo>
                    <a:pt x="32073" y="-3396"/>
                    <a:pt x="44806" y="9390"/>
                    <a:pt x="62921" y="653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0" name="任意多边形: 形状 499"/>
            <p:cNvSpPr/>
            <p:nvPr/>
          </p:nvSpPr>
          <p:spPr>
            <a:xfrm>
              <a:off x="7369818" y="4645133"/>
              <a:ext cx="55592" cy="53448"/>
            </a:xfrm>
            <a:custGeom>
              <a:avLst/>
              <a:gdLst>
                <a:gd name="connsiteX0" fmla="*/ 41900 w 55592"/>
                <a:gd name="connsiteY0" fmla="*/ 53257 h 53448"/>
                <a:gd name="connsiteX1" fmla="*/ 503 w 55592"/>
                <a:gd name="connsiteY1" fmla="*/ 21398 h 53448"/>
                <a:gd name="connsiteX2" fmla="*/ 24052 w 55592"/>
                <a:gd name="connsiteY2" fmla="*/ 406 h 53448"/>
                <a:gd name="connsiteX3" fmla="*/ 55592 w 55592"/>
                <a:gd name="connsiteY3" fmla="*/ 34397 h 53448"/>
                <a:gd name="connsiteX4" fmla="*/ 41900 w 55592"/>
                <a:gd name="connsiteY4" fmla="*/ 53257 h 5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92" h="53448">
                  <a:moveTo>
                    <a:pt x="41900" y="53257"/>
                  </a:moveTo>
                  <a:cubicBezTo>
                    <a:pt x="9134" y="55176"/>
                    <a:pt x="-2693" y="42549"/>
                    <a:pt x="503" y="21398"/>
                  </a:cubicBezTo>
                  <a:cubicBezTo>
                    <a:pt x="1729" y="13086"/>
                    <a:pt x="14995" y="1738"/>
                    <a:pt x="24052" y="406"/>
                  </a:cubicBezTo>
                  <a:cubicBezTo>
                    <a:pt x="47547" y="-3004"/>
                    <a:pt x="55486" y="15643"/>
                    <a:pt x="55592" y="34397"/>
                  </a:cubicBezTo>
                  <a:cubicBezTo>
                    <a:pt x="55592" y="42336"/>
                    <a:pt x="44138" y="50380"/>
                    <a:pt x="41900" y="5325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1" name="任意多边形: 形状 500"/>
            <p:cNvSpPr/>
            <p:nvPr/>
          </p:nvSpPr>
          <p:spPr>
            <a:xfrm>
              <a:off x="11127299" y="5673477"/>
              <a:ext cx="68941" cy="67396"/>
            </a:xfrm>
            <a:custGeom>
              <a:avLst/>
              <a:gdLst>
                <a:gd name="connsiteX0" fmla="*/ 68941 w 68941"/>
                <a:gd name="connsiteY0" fmla="*/ 67396 h 67396"/>
                <a:gd name="connsiteX1" fmla="*/ 0 w 68941"/>
                <a:gd name="connsiteY1" fmla="*/ 0 h 67396"/>
                <a:gd name="connsiteX2" fmla="*/ 68941 w 68941"/>
                <a:gd name="connsiteY2" fmla="*/ 67396 h 6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941" h="67396">
                  <a:moveTo>
                    <a:pt x="68941" y="67396"/>
                  </a:moveTo>
                  <a:cubicBezTo>
                    <a:pt x="29676" y="64999"/>
                    <a:pt x="14971" y="50134"/>
                    <a:pt x="0" y="0"/>
                  </a:cubicBezTo>
                  <a:cubicBezTo>
                    <a:pt x="36176" y="692"/>
                    <a:pt x="51679" y="15450"/>
                    <a:pt x="68941" y="6739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2" name="任意多边形: 形状 501"/>
            <p:cNvSpPr/>
            <p:nvPr/>
          </p:nvSpPr>
          <p:spPr>
            <a:xfrm>
              <a:off x="9136900" y="4001002"/>
              <a:ext cx="53223" cy="57430"/>
            </a:xfrm>
            <a:custGeom>
              <a:avLst/>
              <a:gdLst>
                <a:gd name="connsiteX0" fmla="*/ 52851 w 53223"/>
                <a:gd name="connsiteY0" fmla="*/ 57417 h 57430"/>
                <a:gd name="connsiteX1" fmla="*/ 0 w 53223"/>
                <a:gd name="connsiteY1" fmla="*/ 2488 h 57430"/>
                <a:gd name="connsiteX2" fmla="*/ 52851 w 53223"/>
                <a:gd name="connsiteY2" fmla="*/ 57417 h 5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223" h="57430">
                  <a:moveTo>
                    <a:pt x="52851" y="57417"/>
                  </a:moveTo>
                  <a:cubicBezTo>
                    <a:pt x="13053" y="57897"/>
                    <a:pt x="1598" y="45483"/>
                    <a:pt x="0" y="2488"/>
                  </a:cubicBezTo>
                  <a:cubicBezTo>
                    <a:pt x="39319" y="-6835"/>
                    <a:pt x="55995" y="9734"/>
                    <a:pt x="52851" y="574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3" name="任意多边形: 形状 502"/>
            <p:cNvSpPr/>
            <p:nvPr/>
          </p:nvSpPr>
          <p:spPr>
            <a:xfrm>
              <a:off x="11551815" y="6151697"/>
              <a:ext cx="78270" cy="83485"/>
            </a:xfrm>
            <a:custGeom>
              <a:avLst/>
              <a:gdLst>
                <a:gd name="connsiteX0" fmla="*/ 15078 w 78270"/>
                <a:gd name="connsiteY0" fmla="*/ 0 h 83485"/>
                <a:gd name="connsiteX1" fmla="*/ 76667 w 78270"/>
                <a:gd name="connsiteY1" fmla="*/ 64093 h 83485"/>
                <a:gd name="connsiteX2" fmla="*/ 77146 w 78270"/>
                <a:gd name="connsiteY2" fmla="*/ 83486 h 83485"/>
                <a:gd name="connsiteX3" fmla="*/ 59937 w 78270"/>
                <a:gd name="connsiteY3" fmla="*/ 80769 h 83485"/>
                <a:gd name="connsiteX4" fmla="*/ 0 w 78270"/>
                <a:gd name="connsiteY4" fmla="*/ 14332 h 83485"/>
                <a:gd name="connsiteX5" fmla="*/ 15078 w 78270"/>
                <a:gd name="connsiteY5" fmla="*/ 0 h 8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270" h="83485">
                  <a:moveTo>
                    <a:pt x="15078" y="0"/>
                  </a:moveTo>
                  <a:cubicBezTo>
                    <a:pt x="35750" y="21204"/>
                    <a:pt x="56954" y="42036"/>
                    <a:pt x="76667" y="64093"/>
                  </a:cubicBezTo>
                  <a:cubicBezTo>
                    <a:pt x="79970" y="67769"/>
                    <a:pt x="77146" y="76880"/>
                    <a:pt x="77146" y="83486"/>
                  </a:cubicBezTo>
                  <a:cubicBezTo>
                    <a:pt x="71285" y="82687"/>
                    <a:pt x="63134" y="84072"/>
                    <a:pt x="59937" y="80769"/>
                  </a:cubicBezTo>
                  <a:cubicBezTo>
                    <a:pt x="39372" y="59191"/>
                    <a:pt x="19872" y="36602"/>
                    <a:pt x="0" y="14332"/>
                  </a:cubicBezTo>
                  <a:cubicBezTo>
                    <a:pt x="5008" y="9537"/>
                    <a:pt x="10016" y="4742"/>
                    <a:pt x="1507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4" name="任意多边形: 形状 503"/>
            <p:cNvSpPr/>
            <p:nvPr/>
          </p:nvSpPr>
          <p:spPr>
            <a:xfrm>
              <a:off x="10379494" y="4792958"/>
              <a:ext cx="63293" cy="63899"/>
            </a:xfrm>
            <a:custGeom>
              <a:avLst/>
              <a:gdLst>
                <a:gd name="connsiteX0" fmla="*/ 63294 w 63293"/>
                <a:gd name="connsiteY0" fmla="*/ 63880 h 63899"/>
                <a:gd name="connsiteX1" fmla="*/ 0 w 63293"/>
                <a:gd name="connsiteY1" fmla="*/ 320 h 63899"/>
                <a:gd name="connsiteX2" fmla="*/ 63294 w 63293"/>
                <a:gd name="connsiteY2" fmla="*/ 63880 h 63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293" h="63899">
                  <a:moveTo>
                    <a:pt x="63294" y="63880"/>
                  </a:moveTo>
                  <a:cubicBezTo>
                    <a:pt x="21098" y="64573"/>
                    <a:pt x="2611" y="46032"/>
                    <a:pt x="0" y="320"/>
                  </a:cubicBezTo>
                  <a:cubicBezTo>
                    <a:pt x="31540" y="-2024"/>
                    <a:pt x="40970" y="7459"/>
                    <a:pt x="63294" y="638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5" name="任意多边形: 形状 504"/>
            <p:cNvSpPr/>
            <p:nvPr/>
          </p:nvSpPr>
          <p:spPr>
            <a:xfrm>
              <a:off x="10035534" y="4416232"/>
              <a:ext cx="62515" cy="59600"/>
            </a:xfrm>
            <a:custGeom>
              <a:avLst/>
              <a:gdLst>
                <a:gd name="connsiteX0" fmla="*/ 0 w 62515"/>
                <a:gd name="connsiteY0" fmla="*/ 1333 h 59600"/>
                <a:gd name="connsiteX1" fmla="*/ 61376 w 62515"/>
                <a:gd name="connsiteY1" fmla="*/ 37188 h 59600"/>
                <a:gd name="connsiteX2" fmla="*/ 59618 w 62515"/>
                <a:gd name="connsiteY2" fmla="*/ 56848 h 59600"/>
                <a:gd name="connsiteX3" fmla="*/ 37135 w 62515"/>
                <a:gd name="connsiteY3" fmla="*/ 57114 h 59600"/>
                <a:gd name="connsiteX4" fmla="*/ 0 w 62515"/>
                <a:gd name="connsiteY4" fmla="*/ 1333 h 5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15" h="59599">
                  <a:moveTo>
                    <a:pt x="0" y="1333"/>
                  </a:moveTo>
                  <a:cubicBezTo>
                    <a:pt x="37241" y="-5007"/>
                    <a:pt x="53065" y="11988"/>
                    <a:pt x="61376" y="37188"/>
                  </a:cubicBezTo>
                  <a:cubicBezTo>
                    <a:pt x="63347" y="43262"/>
                    <a:pt x="62761" y="55303"/>
                    <a:pt x="59618" y="56848"/>
                  </a:cubicBezTo>
                  <a:cubicBezTo>
                    <a:pt x="53278" y="59938"/>
                    <a:pt x="40172" y="60950"/>
                    <a:pt x="37135" y="57114"/>
                  </a:cubicBezTo>
                  <a:cubicBezTo>
                    <a:pt x="23389" y="39586"/>
                    <a:pt x="12147" y="20086"/>
                    <a:pt x="0" y="13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6" name="任意多边形: 形状 505"/>
            <p:cNvSpPr/>
            <p:nvPr/>
          </p:nvSpPr>
          <p:spPr>
            <a:xfrm>
              <a:off x="9639521" y="4141251"/>
              <a:ext cx="58552" cy="58676"/>
            </a:xfrm>
            <a:custGeom>
              <a:avLst/>
              <a:gdLst>
                <a:gd name="connsiteX0" fmla="*/ 0 w 58552"/>
                <a:gd name="connsiteY0" fmla="*/ 3053 h 58676"/>
                <a:gd name="connsiteX1" fmla="*/ 58552 w 58552"/>
                <a:gd name="connsiteY1" fmla="*/ 58035 h 58676"/>
                <a:gd name="connsiteX2" fmla="*/ 0 w 58552"/>
                <a:gd name="connsiteY2" fmla="*/ 3053 h 58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552" h="58676">
                  <a:moveTo>
                    <a:pt x="0" y="3053"/>
                  </a:moveTo>
                  <a:cubicBezTo>
                    <a:pt x="36069" y="-7816"/>
                    <a:pt x="54343" y="10298"/>
                    <a:pt x="58552" y="58035"/>
                  </a:cubicBezTo>
                  <a:cubicBezTo>
                    <a:pt x="24508" y="61605"/>
                    <a:pt x="13160" y="51216"/>
                    <a:pt x="0" y="30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7" name="任意多边形: 形状 506"/>
            <p:cNvSpPr/>
            <p:nvPr/>
          </p:nvSpPr>
          <p:spPr>
            <a:xfrm>
              <a:off x="6829869" y="5363242"/>
              <a:ext cx="52709" cy="67642"/>
            </a:xfrm>
            <a:custGeom>
              <a:avLst/>
              <a:gdLst>
                <a:gd name="connsiteX0" fmla="*/ 27070 w 52709"/>
                <a:gd name="connsiteY0" fmla="*/ 0 h 67642"/>
                <a:gd name="connsiteX1" fmla="*/ 52696 w 52709"/>
                <a:gd name="connsiteY1" fmla="*/ 44434 h 67642"/>
                <a:gd name="connsiteX2" fmla="*/ 27549 w 52709"/>
                <a:gd name="connsiteY2" fmla="*/ 66810 h 67642"/>
                <a:gd name="connsiteX3" fmla="*/ 111 w 52709"/>
                <a:gd name="connsiteY3" fmla="*/ 37720 h 67642"/>
                <a:gd name="connsiteX4" fmla="*/ 27070 w 52709"/>
                <a:gd name="connsiteY4" fmla="*/ 0 h 6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09" h="67642">
                  <a:moveTo>
                    <a:pt x="27070" y="0"/>
                  </a:moveTo>
                  <a:cubicBezTo>
                    <a:pt x="40069" y="21045"/>
                    <a:pt x="51737" y="32340"/>
                    <a:pt x="52696" y="44434"/>
                  </a:cubicBezTo>
                  <a:cubicBezTo>
                    <a:pt x="53229" y="51519"/>
                    <a:pt x="37672" y="64413"/>
                    <a:pt x="27549" y="66810"/>
                  </a:cubicBezTo>
                  <a:cubicBezTo>
                    <a:pt x="6185" y="71765"/>
                    <a:pt x="-1008" y="53651"/>
                    <a:pt x="111" y="37720"/>
                  </a:cubicBezTo>
                  <a:cubicBezTo>
                    <a:pt x="804" y="27971"/>
                    <a:pt x="12845" y="19073"/>
                    <a:pt x="2707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8" name="任意多边形: 形状 507"/>
            <p:cNvSpPr/>
            <p:nvPr/>
          </p:nvSpPr>
          <p:spPr>
            <a:xfrm>
              <a:off x="7742935" y="4140665"/>
              <a:ext cx="57390" cy="53091"/>
            </a:xfrm>
            <a:custGeom>
              <a:avLst/>
              <a:gdLst>
                <a:gd name="connsiteX0" fmla="*/ 55739 w 57390"/>
                <a:gd name="connsiteY0" fmla="*/ 39494 h 53091"/>
                <a:gd name="connsiteX1" fmla="*/ 32030 w 57390"/>
                <a:gd name="connsiteY1" fmla="*/ 53079 h 53091"/>
                <a:gd name="connsiteX2" fmla="*/ 437 w 57390"/>
                <a:gd name="connsiteY2" fmla="*/ 23457 h 53091"/>
                <a:gd name="connsiteX3" fmla="*/ 19723 w 57390"/>
                <a:gd name="connsiteY3" fmla="*/ 68 h 53091"/>
                <a:gd name="connsiteX4" fmla="*/ 57390 w 57390"/>
                <a:gd name="connsiteY4" fmla="*/ 25215 h 53091"/>
                <a:gd name="connsiteX5" fmla="*/ 55739 w 57390"/>
                <a:gd name="connsiteY5" fmla="*/ 39494 h 5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389" h="53091">
                  <a:moveTo>
                    <a:pt x="55739" y="39494"/>
                  </a:moveTo>
                  <a:cubicBezTo>
                    <a:pt x="47854" y="44289"/>
                    <a:pt x="40022" y="52920"/>
                    <a:pt x="32030" y="53079"/>
                  </a:cubicBezTo>
                  <a:cubicBezTo>
                    <a:pt x="13596" y="53452"/>
                    <a:pt x="-2920" y="45301"/>
                    <a:pt x="437" y="23457"/>
                  </a:cubicBezTo>
                  <a:cubicBezTo>
                    <a:pt x="1822" y="14400"/>
                    <a:pt x="16740" y="-1157"/>
                    <a:pt x="19723" y="68"/>
                  </a:cubicBezTo>
                  <a:cubicBezTo>
                    <a:pt x="33416" y="5769"/>
                    <a:pt x="45030" y="16371"/>
                    <a:pt x="57390" y="25215"/>
                  </a:cubicBezTo>
                  <a:cubicBezTo>
                    <a:pt x="56804" y="29957"/>
                    <a:pt x="56272" y="34752"/>
                    <a:pt x="55739" y="3949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09" name="任意多边形: 形状 508"/>
            <p:cNvSpPr/>
            <p:nvPr/>
          </p:nvSpPr>
          <p:spPr>
            <a:xfrm>
              <a:off x="7020202" y="5361527"/>
              <a:ext cx="57546" cy="65913"/>
            </a:xfrm>
            <a:custGeom>
              <a:avLst/>
              <a:gdLst>
                <a:gd name="connsiteX0" fmla="*/ 27790 w 57546"/>
                <a:gd name="connsiteY0" fmla="*/ 65914 h 65913"/>
                <a:gd name="connsiteX1" fmla="*/ 778 w 57546"/>
                <a:gd name="connsiteY1" fmla="*/ 23239 h 65913"/>
                <a:gd name="connsiteX2" fmla="*/ 26511 w 57546"/>
                <a:gd name="connsiteY2" fmla="*/ 10 h 65913"/>
                <a:gd name="connsiteX3" fmla="*/ 57412 w 57546"/>
                <a:gd name="connsiteY3" fmla="*/ 31923 h 65913"/>
                <a:gd name="connsiteX4" fmla="*/ 27790 w 57546"/>
                <a:gd name="connsiteY4" fmla="*/ 65914 h 6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46" h="65913">
                  <a:moveTo>
                    <a:pt x="27790" y="65914"/>
                  </a:moveTo>
                  <a:cubicBezTo>
                    <a:pt x="14790" y="46095"/>
                    <a:pt x="3655" y="35652"/>
                    <a:pt x="778" y="23239"/>
                  </a:cubicBezTo>
                  <a:cubicBezTo>
                    <a:pt x="-3484" y="5124"/>
                    <a:pt x="10421" y="329"/>
                    <a:pt x="26511" y="10"/>
                  </a:cubicBezTo>
                  <a:cubicBezTo>
                    <a:pt x="48781" y="-417"/>
                    <a:pt x="58851" y="13382"/>
                    <a:pt x="57412" y="31923"/>
                  </a:cubicBezTo>
                  <a:cubicBezTo>
                    <a:pt x="56773" y="40927"/>
                    <a:pt x="43347" y="48865"/>
                    <a:pt x="27790" y="659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0" name="任意多边形: 形状 509"/>
            <p:cNvSpPr/>
            <p:nvPr/>
          </p:nvSpPr>
          <p:spPr>
            <a:xfrm>
              <a:off x="11824383" y="6461080"/>
              <a:ext cx="85190" cy="77412"/>
            </a:xfrm>
            <a:custGeom>
              <a:avLst/>
              <a:gdLst>
                <a:gd name="connsiteX0" fmla="*/ 85191 w 85190"/>
                <a:gd name="connsiteY0" fmla="*/ 77413 h 77412"/>
                <a:gd name="connsiteX1" fmla="*/ 0 w 85190"/>
                <a:gd name="connsiteY1" fmla="*/ 0 h 77412"/>
                <a:gd name="connsiteX2" fmla="*/ 85191 w 85190"/>
                <a:gd name="connsiteY2" fmla="*/ 77413 h 7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190" h="77412">
                  <a:moveTo>
                    <a:pt x="85191" y="77413"/>
                  </a:moveTo>
                  <a:cubicBezTo>
                    <a:pt x="47897" y="73470"/>
                    <a:pt x="20352" y="48429"/>
                    <a:pt x="0" y="0"/>
                  </a:cubicBezTo>
                  <a:cubicBezTo>
                    <a:pt x="36815" y="9324"/>
                    <a:pt x="59777" y="30208"/>
                    <a:pt x="85191" y="774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1" name="任意多边形: 形状 510"/>
            <p:cNvSpPr/>
            <p:nvPr/>
          </p:nvSpPr>
          <p:spPr>
            <a:xfrm>
              <a:off x="8066551" y="4156942"/>
              <a:ext cx="55304" cy="51778"/>
            </a:xfrm>
            <a:custGeom>
              <a:avLst/>
              <a:gdLst>
                <a:gd name="connsiteX0" fmla="*/ 55304 w 55304"/>
                <a:gd name="connsiteY0" fmla="*/ 48684 h 51778"/>
                <a:gd name="connsiteX1" fmla="*/ 55 w 55304"/>
                <a:gd name="connsiteY1" fmla="*/ 5050 h 51778"/>
                <a:gd name="connsiteX2" fmla="*/ 55304 w 55304"/>
                <a:gd name="connsiteY2" fmla="*/ 48684 h 5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04" h="51778">
                  <a:moveTo>
                    <a:pt x="55304" y="48684"/>
                  </a:moveTo>
                  <a:cubicBezTo>
                    <a:pt x="6609" y="56836"/>
                    <a:pt x="-744" y="51028"/>
                    <a:pt x="55" y="5050"/>
                  </a:cubicBezTo>
                  <a:cubicBezTo>
                    <a:pt x="38469" y="-8376"/>
                    <a:pt x="54878" y="4570"/>
                    <a:pt x="55304" y="486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2" name="任意多边形: 形状 511"/>
            <p:cNvSpPr/>
            <p:nvPr/>
          </p:nvSpPr>
          <p:spPr>
            <a:xfrm>
              <a:off x="8021742" y="3992081"/>
              <a:ext cx="51809" cy="69109"/>
            </a:xfrm>
            <a:custGeom>
              <a:avLst/>
              <a:gdLst>
                <a:gd name="connsiteX0" fmla="*/ 31599 w 51809"/>
                <a:gd name="connsiteY0" fmla="*/ 69109 h 69109"/>
                <a:gd name="connsiteX1" fmla="*/ 165 w 51809"/>
                <a:gd name="connsiteY1" fmla="*/ 21426 h 69109"/>
                <a:gd name="connsiteX2" fmla="*/ 17853 w 51809"/>
                <a:gd name="connsiteY2" fmla="*/ 62 h 69109"/>
                <a:gd name="connsiteX3" fmla="*/ 51791 w 51809"/>
                <a:gd name="connsiteY3" fmla="*/ 37676 h 69109"/>
                <a:gd name="connsiteX4" fmla="*/ 31599 w 51809"/>
                <a:gd name="connsiteY4" fmla="*/ 69109 h 6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9" h="69109">
                  <a:moveTo>
                    <a:pt x="31599" y="69109"/>
                  </a:moveTo>
                  <a:cubicBezTo>
                    <a:pt x="16681" y="47639"/>
                    <a:pt x="5599" y="35598"/>
                    <a:pt x="165" y="21426"/>
                  </a:cubicBezTo>
                  <a:cubicBezTo>
                    <a:pt x="-1593" y="16897"/>
                    <a:pt x="11140" y="435"/>
                    <a:pt x="17853" y="62"/>
                  </a:cubicBezTo>
                  <a:cubicBezTo>
                    <a:pt x="41935" y="-1217"/>
                    <a:pt x="50192" y="17590"/>
                    <a:pt x="51791" y="37676"/>
                  </a:cubicBezTo>
                  <a:cubicBezTo>
                    <a:pt x="52270" y="44229"/>
                    <a:pt x="43320" y="51528"/>
                    <a:pt x="31599" y="69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3" name="任意多边形: 形状 512"/>
            <p:cNvSpPr/>
            <p:nvPr/>
          </p:nvSpPr>
          <p:spPr>
            <a:xfrm>
              <a:off x="7860258" y="3979247"/>
              <a:ext cx="52487" cy="68197"/>
            </a:xfrm>
            <a:custGeom>
              <a:avLst/>
              <a:gdLst>
                <a:gd name="connsiteX0" fmla="*/ 28561 w 52487"/>
                <a:gd name="connsiteY0" fmla="*/ 68197 h 68197"/>
                <a:gd name="connsiteX1" fmla="*/ 111 w 52487"/>
                <a:gd name="connsiteY1" fmla="*/ 20354 h 68197"/>
                <a:gd name="connsiteX2" fmla="*/ 19131 w 52487"/>
                <a:gd name="connsiteY2" fmla="*/ 2 h 68197"/>
                <a:gd name="connsiteX3" fmla="*/ 52483 w 52487"/>
                <a:gd name="connsiteY3" fmla="*/ 39587 h 68197"/>
                <a:gd name="connsiteX4" fmla="*/ 28561 w 52487"/>
                <a:gd name="connsiteY4" fmla="*/ 68197 h 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87" h="68197">
                  <a:moveTo>
                    <a:pt x="28561" y="68197"/>
                  </a:moveTo>
                  <a:cubicBezTo>
                    <a:pt x="15401" y="47259"/>
                    <a:pt x="4906" y="34739"/>
                    <a:pt x="111" y="20354"/>
                  </a:cubicBezTo>
                  <a:cubicBezTo>
                    <a:pt x="-1381" y="15826"/>
                    <a:pt x="12578" y="-211"/>
                    <a:pt x="19131" y="2"/>
                  </a:cubicBezTo>
                  <a:cubicBezTo>
                    <a:pt x="42413" y="695"/>
                    <a:pt x="51470" y="19235"/>
                    <a:pt x="52483" y="39587"/>
                  </a:cubicBezTo>
                  <a:cubicBezTo>
                    <a:pt x="52749" y="45874"/>
                    <a:pt x="41987" y="52694"/>
                    <a:pt x="28561" y="681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4" name="任意多边形: 形状 513"/>
            <p:cNvSpPr/>
            <p:nvPr/>
          </p:nvSpPr>
          <p:spPr>
            <a:xfrm>
              <a:off x="6763749" y="6481015"/>
              <a:ext cx="57810" cy="62219"/>
            </a:xfrm>
            <a:custGeom>
              <a:avLst/>
              <a:gdLst>
                <a:gd name="connsiteX0" fmla="*/ 27604 w 57810"/>
                <a:gd name="connsiteY0" fmla="*/ 62220 h 62219"/>
                <a:gd name="connsiteX1" fmla="*/ 912 w 57810"/>
                <a:gd name="connsiteY1" fmla="*/ 24180 h 62219"/>
                <a:gd name="connsiteX2" fmla="*/ 29043 w 57810"/>
                <a:gd name="connsiteY2" fmla="*/ 45 h 62219"/>
                <a:gd name="connsiteX3" fmla="*/ 57333 w 57810"/>
                <a:gd name="connsiteY3" fmla="*/ 29827 h 62219"/>
                <a:gd name="connsiteX4" fmla="*/ 27604 w 57810"/>
                <a:gd name="connsiteY4" fmla="*/ 62220 h 6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810" h="62219">
                  <a:moveTo>
                    <a:pt x="27604" y="62220"/>
                  </a:moveTo>
                  <a:cubicBezTo>
                    <a:pt x="15297" y="45331"/>
                    <a:pt x="3683" y="35794"/>
                    <a:pt x="912" y="24180"/>
                  </a:cubicBezTo>
                  <a:cubicBezTo>
                    <a:pt x="-4256" y="2762"/>
                    <a:pt x="13539" y="737"/>
                    <a:pt x="29043" y="45"/>
                  </a:cubicBezTo>
                  <a:cubicBezTo>
                    <a:pt x="49555" y="-861"/>
                    <a:pt x="60263" y="12086"/>
                    <a:pt x="57333" y="29827"/>
                  </a:cubicBezTo>
                  <a:cubicBezTo>
                    <a:pt x="55682" y="39470"/>
                    <a:pt x="41989" y="47195"/>
                    <a:pt x="27604" y="622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5" name="任意多边形: 形状 514"/>
            <p:cNvSpPr/>
            <p:nvPr/>
          </p:nvSpPr>
          <p:spPr>
            <a:xfrm>
              <a:off x="11052284" y="5537779"/>
              <a:ext cx="66810" cy="68248"/>
            </a:xfrm>
            <a:custGeom>
              <a:avLst/>
              <a:gdLst>
                <a:gd name="connsiteX0" fmla="*/ 66810 w 66810"/>
                <a:gd name="connsiteY0" fmla="*/ 68249 h 68248"/>
                <a:gd name="connsiteX1" fmla="*/ 0 w 66810"/>
                <a:gd name="connsiteY1" fmla="*/ 0 h 68248"/>
                <a:gd name="connsiteX2" fmla="*/ 66810 w 66810"/>
                <a:gd name="connsiteY2" fmla="*/ 68249 h 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810" h="68248">
                  <a:moveTo>
                    <a:pt x="66810" y="68249"/>
                  </a:moveTo>
                  <a:cubicBezTo>
                    <a:pt x="31753" y="66704"/>
                    <a:pt x="13159" y="46884"/>
                    <a:pt x="0" y="0"/>
                  </a:cubicBezTo>
                  <a:cubicBezTo>
                    <a:pt x="35163" y="1332"/>
                    <a:pt x="57167" y="23282"/>
                    <a:pt x="66810" y="682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6" name="任意多边形: 形状 515"/>
            <p:cNvSpPr/>
            <p:nvPr/>
          </p:nvSpPr>
          <p:spPr>
            <a:xfrm>
              <a:off x="9761448" y="4177655"/>
              <a:ext cx="52067" cy="61267"/>
            </a:xfrm>
            <a:custGeom>
              <a:avLst/>
              <a:gdLst>
                <a:gd name="connsiteX0" fmla="*/ 132 w 52067"/>
                <a:gd name="connsiteY0" fmla="*/ 0 h 61267"/>
                <a:gd name="connsiteX1" fmla="*/ 51865 w 52067"/>
                <a:gd name="connsiteY1" fmla="*/ 61163 h 61267"/>
                <a:gd name="connsiteX2" fmla="*/ 132 w 52067"/>
                <a:gd name="connsiteY2" fmla="*/ 0 h 6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67" h="61267">
                  <a:moveTo>
                    <a:pt x="132" y="0"/>
                  </a:moveTo>
                  <a:cubicBezTo>
                    <a:pt x="41049" y="6766"/>
                    <a:pt x="53889" y="22483"/>
                    <a:pt x="51865" y="61163"/>
                  </a:cubicBezTo>
                  <a:cubicBezTo>
                    <a:pt x="14091" y="62814"/>
                    <a:pt x="-1626" y="45073"/>
                    <a:pt x="13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7" name="任意多边形: 形状 516"/>
            <p:cNvSpPr/>
            <p:nvPr/>
          </p:nvSpPr>
          <p:spPr>
            <a:xfrm>
              <a:off x="6968116" y="5188532"/>
              <a:ext cx="56540" cy="50145"/>
            </a:xfrm>
            <a:custGeom>
              <a:avLst/>
              <a:gdLst>
                <a:gd name="connsiteX0" fmla="*/ 56540 w 56540"/>
                <a:gd name="connsiteY0" fmla="*/ 43967 h 50145"/>
                <a:gd name="connsiteX1" fmla="*/ 279 w 56540"/>
                <a:gd name="connsiteY1" fmla="*/ 21111 h 50145"/>
                <a:gd name="connsiteX2" fmla="*/ 27184 w 56540"/>
                <a:gd name="connsiteY2" fmla="*/ 13 h 50145"/>
                <a:gd name="connsiteX3" fmla="*/ 56540 w 56540"/>
                <a:gd name="connsiteY3" fmla="*/ 43967 h 5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540" h="50145">
                  <a:moveTo>
                    <a:pt x="56540" y="43967"/>
                  </a:moveTo>
                  <a:cubicBezTo>
                    <a:pt x="14344" y="59204"/>
                    <a:pt x="2996" y="44233"/>
                    <a:pt x="279" y="21111"/>
                  </a:cubicBezTo>
                  <a:cubicBezTo>
                    <a:pt x="-2278" y="-626"/>
                    <a:pt x="13225" y="279"/>
                    <a:pt x="27184" y="13"/>
                  </a:cubicBezTo>
                  <a:cubicBezTo>
                    <a:pt x="60323" y="-626"/>
                    <a:pt x="55688" y="22762"/>
                    <a:pt x="56540" y="439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8" name="任意多边形: 形状 517"/>
            <p:cNvSpPr/>
            <p:nvPr/>
          </p:nvSpPr>
          <p:spPr>
            <a:xfrm>
              <a:off x="7105412" y="5001831"/>
              <a:ext cx="54898" cy="50688"/>
            </a:xfrm>
            <a:custGeom>
              <a:avLst/>
              <a:gdLst>
                <a:gd name="connsiteX0" fmla="*/ 41090 w 54898"/>
                <a:gd name="connsiteY0" fmla="*/ 50429 h 50688"/>
                <a:gd name="connsiteX1" fmla="*/ 66 w 54898"/>
                <a:gd name="connsiteY1" fmla="*/ 20328 h 50688"/>
                <a:gd name="connsiteX2" fmla="*/ 21057 w 54898"/>
                <a:gd name="connsiteY2" fmla="*/ 934 h 50688"/>
                <a:gd name="connsiteX3" fmla="*/ 54889 w 54898"/>
                <a:gd name="connsiteY3" fmla="*/ 28532 h 50688"/>
                <a:gd name="connsiteX4" fmla="*/ 41090 w 54898"/>
                <a:gd name="connsiteY4" fmla="*/ 50429 h 5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98" h="50688">
                  <a:moveTo>
                    <a:pt x="41090" y="50429"/>
                  </a:moveTo>
                  <a:cubicBezTo>
                    <a:pt x="9549" y="52720"/>
                    <a:pt x="-946" y="39614"/>
                    <a:pt x="66" y="20328"/>
                  </a:cubicBezTo>
                  <a:cubicBezTo>
                    <a:pt x="439" y="13242"/>
                    <a:pt x="12693" y="2746"/>
                    <a:pt x="21057" y="934"/>
                  </a:cubicBezTo>
                  <a:cubicBezTo>
                    <a:pt x="41409" y="-3488"/>
                    <a:pt x="55315" y="8127"/>
                    <a:pt x="54889" y="28532"/>
                  </a:cubicBezTo>
                  <a:cubicBezTo>
                    <a:pt x="54782" y="37483"/>
                    <a:pt x="43860" y="46327"/>
                    <a:pt x="41090" y="504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19" name="任意多边形: 形状 518"/>
            <p:cNvSpPr/>
            <p:nvPr/>
          </p:nvSpPr>
          <p:spPr>
            <a:xfrm>
              <a:off x="11214834" y="5716419"/>
              <a:ext cx="81514" cy="77998"/>
            </a:xfrm>
            <a:custGeom>
              <a:avLst/>
              <a:gdLst>
                <a:gd name="connsiteX0" fmla="*/ 0 w 81514"/>
                <a:gd name="connsiteY0" fmla="*/ 0 h 77998"/>
                <a:gd name="connsiteX1" fmla="*/ 81515 w 81514"/>
                <a:gd name="connsiteY1" fmla="*/ 77999 h 77998"/>
                <a:gd name="connsiteX2" fmla="*/ 0 w 81514"/>
                <a:gd name="connsiteY2" fmla="*/ 0 h 7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514" h="77998">
                  <a:moveTo>
                    <a:pt x="0" y="0"/>
                  </a:moveTo>
                  <a:cubicBezTo>
                    <a:pt x="49335" y="7619"/>
                    <a:pt x="65371" y="38999"/>
                    <a:pt x="81515" y="77999"/>
                  </a:cubicBezTo>
                  <a:cubicBezTo>
                    <a:pt x="33991" y="72191"/>
                    <a:pt x="23229" y="3479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0" name="任意多边形: 形状 519"/>
            <p:cNvSpPr/>
            <p:nvPr/>
          </p:nvSpPr>
          <p:spPr>
            <a:xfrm>
              <a:off x="7056195" y="4833091"/>
              <a:ext cx="55492" cy="51312"/>
            </a:xfrm>
            <a:custGeom>
              <a:avLst/>
              <a:gdLst>
                <a:gd name="connsiteX0" fmla="*/ 41878 w 55492"/>
                <a:gd name="connsiteY0" fmla="*/ 50919 h 51312"/>
                <a:gd name="connsiteX1" fmla="*/ 1 w 55492"/>
                <a:gd name="connsiteY1" fmla="*/ 17727 h 51312"/>
                <a:gd name="connsiteX2" fmla="*/ 23177 w 55492"/>
                <a:gd name="connsiteY2" fmla="*/ 465 h 51312"/>
                <a:gd name="connsiteX3" fmla="*/ 55357 w 55492"/>
                <a:gd name="connsiteY3" fmla="*/ 29768 h 51312"/>
                <a:gd name="connsiteX4" fmla="*/ 41878 w 55492"/>
                <a:gd name="connsiteY4" fmla="*/ 50919 h 5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92" h="51311">
                  <a:moveTo>
                    <a:pt x="41878" y="50919"/>
                  </a:moveTo>
                  <a:cubicBezTo>
                    <a:pt x="7034" y="54222"/>
                    <a:pt x="534" y="36161"/>
                    <a:pt x="1" y="17727"/>
                  </a:cubicBezTo>
                  <a:cubicBezTo>
                    <a:pt x="-159" y="11920"/>
                    <a:pt x="14333" y="1744"/>
                    <a:pt x="23177" y="465"/>
                  </a:cubicBezTo>
                  <a:cubicBezTo>
                    <a:pt x="43423" y="-2519"/>
                    <a:pt x="57008" y="9043"/>
                    <a:pt x="55357" y="29768"/>
                  </a:cubicBezTo>
                  <a:cubicBezTo>
                    <a:pt x="54664" y="38878"/>
                    <a:pt x="44328" y="47296"/>
                    <a:pt x="41878" y="509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1" name="任意多边形: 形状 520"/>
            <p:cNvSpPr/>
            <p:nvPr/>
          </p:nvSpPr>
          <p:spPr>
            <a:xfrm>
              <a:off x="10212096" y="4602065"/>
              <a:ext cx="55621" cy="69154"/>
            </a:xfrm>
            <a:custGeom>
              <a:avLst/>
              <a:gdLst>
                <a:gd name="connsiteX0" fmla="*/ 0 w 55621"/>
                <a:gd name="connsiteY0" fmla="*/ 0 h 69154"/>
                <a:gd name="connsiteX1" fmla="*/ 55622 w 55621"/>
                <a:gd name="connsiteY1" fmla="*/ 69154 h 69154"/>
                <a:gd name="connsiteX2" fmla="*/ 0 w 55621"/>
                <a:gd name="connsiteY2" fmla="*/ 0 h 6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621" h="69154">
                  <a:moveTo>
                    <a:pt x="0" y="0"/>
                  </a:moveTo>
                  <a:cubicBezTo>
                    <a:pt x="38520" y="5754"/>
                    <a:pt x="51413" y="22430"/>
                    <a:pt x="55622" y="69154"/>
                  </a:cubicBezTo>
                  <a:cubicBezTo>
                    <a:pt x="16836" y="61536"/>
                    <a:pt x="426" y="4187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2" name="任意多边形: 形状 521"/>
            <p:cNvSpPr/>
            <p:nvPr/>
          </p:nvSpPr>
          <p:spPr>
            <a:xfrm>
              <a:off x="8582388" y="3893176"/>
              <a:ext cx="54501" cy="57630"/>
            </a:xfrm>
            <a:custGeom>
              <a:avLst/>
              <a:gdLst>
                <a:gd name="connsiteX0" fmla="*/ 54502 w 54501"/>
                <a:gd name="connsiteY0" fmla="*/ 54959 h 57630"/>
                <a:gd name="connsiteX1" fmla="*/ 105 w 54501"/>
                <a:gd name="connsiteY1" fmla="*/ 28214 h 57630"/>
                <a:gd name="connsiteX2" fmla="*/ 12146 w 54501"/>
                <a:gd name="connsiteY2" fmla="*/ 1628 h 57630"/>
                <a:gd name="connsiteX3" fmla="*/ 54502 w 54501"/>
                <a:gd name="connsiteY3" fmla="*/ 54959 h 5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00" h="57630">
                  <a:moveTo>
                    <a:pt x="54502" y="54959"/>
                  </a:moveTo>
                  <a:cubicBezTo>
                    <a:pt x="21097" y="62471"/>
                    <a:pt x="3249" y="54320"/>
                    <a:pt x="105" y="28214"/>
                  </a:cubicBezTo>
                  <a:cubicBezTo>
                    <a:pt x="-907" y="19583"/>
                    <a:pt x="5540" y="3973"/>
                    <a:pt x="12146" y="1628"/>
                  </a:cubicBezTo>
                  <a:cubicBezTo>
                    <a:pt x="33457" y="-5937"/>
                    <a:pt x="48055" y="13030"/>
                    <a:pt x="54502" y="549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3" name="任意多边形: 形状 522"/>
            <p:cNvSpPr/>
            <p:nvPr/>
          </p:nvSpPr>
          <p:spPr>
            <a:xfrm>
              <a:off x="12008242" y="6701149"/>
              <a:ext cx="88069" cy="89559"/>
            </a:xfrm>
            <a:custGeom>
              <a:avLst/>
              <a:gdLst>
                <a:gd name="connsiteX0" fmla="*/ 1014 w 88069"/>
                <a:gd name="connsiteY0" fmla="*/ 28503 h 89559"/>
                <a:gd name="connsiteX1" fmla="*/ 1014 w 88069"/>
                <a:gd name="connsiteY1" fmla="*/ 5967 h 89559"/>
                <a:gd name="connsiteX2" fmla="*/ 11563 w 88069"/>
                <a:gd name="connsiteY2" fmla="*/ 0 h 89559"/>
                <a:gd name="connsiteX3" fmla="*/ 88070 w 88069"/>
                <a:gd name="connsiteY3" fmla="*/ 76933 h 89559"/>
                <a:gd name="connsiteX4" fmla="*/ 77148 w 88069"/>
                <a:gd name="connsiteY4" fmla="*/ 89560 h 89559"/>
                <a:gd name="connsiteX5" fmla="*/ 23444 w 88069"/>
                <a:gd name="connsiteY5" fmla="*/ 45712 h 89559"/>
                <a:gd name="connsiteX6" fmla="*/ 2 w 88069"/>
                <a:gd name="connsiteY6" fmla="*/ 27331 h 89559"/>
                <a:gd name="connsiteX7" fmla="*/ 1014 w 88069"/>
                <a:gd name="connsiteY7" fmla="*/ 28503 h 8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069" h="89559">
                  <a:moveTo>
                    <a:pt x="1014" y="28503"/>
                  </a:moveTo>
                  <a:cubicBezTo>
                    <a:pt x="1014" y="20991"/>
                    <a:pt x="1014" y="13479"/>
                    <a:pt x="1014" y="5967"/>
                  </a:cubicBezTo>
                  <a:cubicBezTo>
                    <a:pt x="4530" y="3996"/>
                    <a:pt x="8047" y="1971"/>
                    <a:pt x="11563" y="0"/>
                  </a:cubicBezTo>
                  <a:cubicBezTo>
                    <a:pt x="37083" y="25627"/>
                    <a:pt x="62550" y="51306"/>
                    <a:pt x="88070" y="76933"/>
                  </a:cubicBezTo>
                  <a:cubicBezTo>
                    <a:pt x="84447" y="81142"/>
                    <a:pt x="80771" y="85351"/>
                    <a:pt x="77148" y="89560"/>
                  </a:cubicBezTo>
                  <a:cubicBezTo>
                    <a:pt x="59247" y="74908"/>
                    <a:pt x="41399" y="60257"/>
                    <a:pt x="23444" y="45712"/>
                  </a:cubicBezTo>
                  <a:cubicBezTo>
                    <a:pt x="15719" y="39426"/>
                    <a:pt x="7780" y="33405"/>
                    <a:pt x="2" y="27331"/>
                  </a:cubicBezTo>
                  <a:cubicBezTo>
                    <a:pt x="-51" y="27385"/>
                    <a:pt x="1014" y="28503"/>
                    <a:pt x="1014" y="2850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4" name="任意多边形: 形状 523"/>
            <p:cNvSpPr/>
            <p:nvPr/>
          </p:nvSpPr>
          <p:spPr>
            <a:xfrm>
              <a:off x="7613534" y="4301845"/>
              <a:ext cx="58317" cy="55431"/>
            </a:xfrm>
            <a:custGeom>
              <a:avLst/>
              <a:gdLst>
                <a:gd name="connsiteX0" fmla="*/ 8578 w 58317"/>
                <a:gd name="connsiteY0" fmla="*/ 0 h 55431"/>
                <a:gd name="connsiteX1" fmla="*/ 52478 w 58317"/>
                <a:gd name="connsiteY1" fmla="*/ 11774 h 55431"/>
                <a:gd name="connsiteX2" fmla="*/ 57167 w 58317"/>
                <a:gd name="connsiteY2" fmla="*/ 49655 h 55431"/>
                <a:gd name="connsiteX3" fmla="*/ 29889 w 58317"/>
                <a:gd name="connsiteY3" fmla="*/ 53970 h 55431"/>
                <a:gd name="connsiteX4" fmla="*/ 0 w 58317"/>
                <a:gd name="connsiteY4" fmla="*/ 12094 h 55431"/>
                <a:gd name="connsiteX5" fmla="*/ 8578 w 58317"/>
                <a:gd name="connsiteY5" fmla="*/ 0 h 5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17" h="55430">
                  <a:moveTo>
                    <a:pt x="8578" y="0"/>
                  </a:moveTo>
                  <a:cubicBezTo>
                    <a:pt x="23602" y="3463"/>
                    <a:pt x="41823" y="3037"/>
                    <a:pt x="52478" y="11774"/>
                  </a:cubicBezTo>
                  <a:cubicBezTo>
                    <a:pt x="59884" y="17901"/>
                    <a:pt x="58712" y="36921"/>
                    <a:pt x="57167" y="49655"/>
                  </a:cubicBezTo>
                  <a:cubicBezTo>
                    <a:pt x="56794" y="52532"/>
                    <a:pt x="34204" y="58073"/>
                    <a:pt x="29889" y="53970"/>
                  </a:cubicBezTo>
                  <a:cubicBezTo>
                    <a:pt x="17688" y="42356"/>
                    <a:pt x="9696" y="26372"/>
                    <a:pt x="0" y="12094"/>
                  </a:cubicBezTo>
                  <a:cubicBezTo>
                    <a:pt x="2824" y="8045"/>
                    <a:pt x="5701" y="4049"/>
                    <a:pt x="857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5" name="任意多边形: 形状 524"/>
            <p:cNvSpPr/>
            <p:nvPr/>
          </p:nvSpPr>
          <p:spPr>
            <a:xfrm>
              <a:off x="9929991" y="4372761"/>
              <a:ext cx="53064" cy="61532"/>
            </a:xfrm>
            <a:custGeom>
              <a:avLst/>
              <a:gdLst>
                <a:gd name="connsiteX0" fmla="*/ 0 w 53064"/>
                <a:gd name="connsiteY0" fmla="*/ 476 h 61532"/>
                <a:gd name="connsiteX1" fmla="*/ 53065 w 53064"/>
                <a:gd name="connsiteY1" fmla="*/ 61533 h 61532"/>
                <a:gd name="connsiteX2" fmla="*/ 0 w 53064"/>
                <a:gd name="connsiteY2" fmla="*/ 476 h 6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063" h="61532">
                  <a:moveTo>
                    <a:pt x="0" y="476"/>
                  </a:moveTo>
                  <a:cubicBezTo>
                    <a:pt x="39479" y="-2987"/>
                    <a:pt x="52425" y="11931"/>
                    <a:pt x="53065" y="61533"/>
                  </a:cubicBezTo>
                  <a:cubicBezTo>
                    <a:pt x="15824" y="56098"/>
                    <a:pt x="3996" y="42459"/>
                    <a:pt x="0" y="4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6" name="任意多边形: 形状 525"/>
            <p:cNvSpPr/>
            <p:nvPr/>
          </p:nvSpPr>
          <p:spPr>
            <a:xfrm>
              <a:off x="11300824" y="5840822"/>
              <a:ext cx="80982" cy="81036"/>
            </a:xfrm>
            <a:custGeom>
              <a:avLst/>
              <a:gdLst>
                <a:gd name="connsiteX0" fmla="*/ 8791 w 80982"/>
                <a:gd name="connsiteY0" fmla="*/ 0 h 81036"/>
                <a:gd name="connsiteX1" fmla="*/ 80982 w 80982"/>
                <a:gd name="connsiteY1" fmla="*/ 81035 h 81036"/>
                <a:gd name="connsiteX2" fmla="*/ 0 w 80982"/>
                <a:gd name="connsiteY2" fmla="*/ 7992 h 81036"/>
                <a:gd name="connsiteX3" fmla="*/ 8791 w 80982"/>
                <a:gd name="connsiteY3" fmla="*/ 0 h 8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82" h="81036">
                  <a:moveTo>
                    <a:pt x="8791" y="0"/>
                  </a:moveTo>
                  <a:cubicBezTo>
                    <a:pt x="31114" y="25094"/>
                    <a:pt x="53491" y="50187"/>
                    <a:pt x="80982" y="81035"/>
                  </a:cubicBezTo>
                  <a:cubicBezTo>
                    <a:pt x="37081" y="81248"/>
                    <a:pt x="8365" y="50987"/>
                    <a:pt x="0" y="7992"/>
                  </a:cubicBezTo>
                  <a:cubicBezTo>
                    <a:pt x="2931" y="5328"/>
                    <a:pt x="5860" y="2664"/>
                    <a:pt x="879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7" name="任意多边形: 形状 526"/>
            <p:cNvSpPr/>
            <p:nvPr/>
          </p:nvSpPr>
          <p:spPr>
            <a:xfrm>
              <a:off x="6779589" y="5209877"/>
              <a:ext cx="52928" cy="53096"/>
            </a:xfrm>
            <a:custGeom>
              <a:avLst/>
              <a:gdLst>
                <a:gd name="connsiteX0" fmla="*/ 20662 w 52928"/>
                <a:gd name="connsiteY0" fmla="*/ 53097 h 53096"/>
                <a:gd name="connsiteX1" fmla="*/ 44 w 52928"/>
                <a:gd name="connsiteY1" fmla="*/ 17933 h 53096"/>
                <a:gd name="connsiteX2" fmla="*/ 23966 w 52928"/>
                <a:gd name="connsiteY2" fmla="*/ 139 h 53096"/>
                <a:gd name="connsiteX3" fmla="*/ 52682 w 52928"/>
                <a:gd name="connsiteY3" fmla="*/ 24433 h 53096"/>
                <a:gd name="connsiteX4" fmla="*/ 33822 w 52928"/>
                <a:gd name="connsiteY4" fmla="*/ 52617 h 53096"/>
                <a:gd name="connsiteX5" fmla="*/ 20662 w 52928"/>
                <a:gd name="connsiteY5" fmla="*/ 53097 h 5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927" h="53096">
                  <a:moveTo>
                    <a:pt x="20662" y="53097"/>
                  </a:moveTo>
                  <a:cubicBezTo>
                    <a:pt x="13310" y="41482"/>
                    <a:pt x="3294" y="30560"/>
                    <a:pt x="44" y="17933"/>
                  </a:cubicBezTo>
                  <a:cubicBezTo>
                    <a:pt x="-1022" y="13831"/>
                    <a:pt x="17625" y="-1619"/>
                    <a:pt x="23966" y="139"/>
                  </a:cubicBezTo>
                  <a:cubicBezTo>
                    <a:pt x="35420" y="3282"/>
                    <a:pt x="48686" y="13778"/>
                    <a:pt x="52682" y="24433"/>
                  </a:cubicBezTo>
                  <a:cubicBezTo>
                    <a:pt x="54973" y="30614"/>
                    <a:pt x="40695" y="43027"/>
                    <a:pt x="33822" y="52617"/>
                  </a:cubicBezTo>
                  <a:cubicBezTo>
                    <a:pt x="29506" y="52777"/>
                    <a:pt x="25084" y="52937"/>
                    <a:pt x="20662" y="530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8" name="任意多边形: 形状 527"/>
            <p:cNvSpPr/>
            <p:nvPr/>
          </p:nvSpPr>
          <p:spPr>
            <a:xfrm>
              <a:off x="10539700" y="4976713"/>
              <a:ext cx="65962" cy="69953"/>
            </a:xfrm>
            <a:custGeom>
              <a:avLst/>
              <a:gdLst>
                <a:gd name="connsiteX0" fmla="*/ 14385 w 65962"/>
                <a:gd name="connsiteY0" fmla="*/ 0 h 69953"/>
                <a:gd name="connsiteX1" fmla="*/ 64306 w 65962"/>
                <a:gd name="connsiteY1" fmla="*/ 46938 h 69953"/>
                <a:gd name="connsiteX2" fmla="*/ 63933 w 65962"/>
                <a:gd name="connsiteY2" fmla="*/ 69953 h 69953"/>
                <a:gd name="connsiteX3" fmla="*/ 40970 w 65962"/>
                <a:gd name="connsiteY3" fmla="*/ 67130 h 69953"/>
                <a:gd name="connsiteX4" fmla="*/ 0 w 65962"/>
                <a:gd name="connsiteY4" fmla="*/ 13319 h 69953"/>
                <a:gd name="connsiteX5" fmla="*/ 14385 w 65962"/>
                <a:gd name="connsiteY5" fmla="*/ 0 h 6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62" h="69953">
                  <a:moveTo>
                    <a:pt x="14385" y="0"/>
                  </a:moveTo>
                  <a:cubicBezTo>
                    <a:pt x="31221" y="15450"/>
                    <a:pt x="48909" y="30155"/>
                    <a:pt x="64306" y="46938"/>
                  </a:cubicBezTo>
                  <a:cubicBezTo>
                    <a:pt x="68089" y="51040"/>
                    <a:pt x="64253" y="62122"/>
                    <a:pt x="63933" y="69953"/>
                  </a:cubicBezTo>
                  <a:cubicBezTo>
                    <a:pt x="56101" y="69208"/>
                    <a:pt x="44807" y="71445"/>
                    <a:pt x="40970" y="67130"/>
                  </a:cubicBezTo>
                  <a:cubicBezTo>
                    <a:pt x="26053" y="50347"/>
                    <a:pt x="13426" y="31434"/>
                    <a:pt x="0" y="13319"/>
                  </a:cubicBezTo>
                  <a:cubicBezTo>
                    <a:pt x="4795" y="8897"/>
                    <a:pt x="9590" y="4422"/>
                    <a:pt x="1438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29" name="任意多边形: 形状 528"/>
            <p:cNvSpPr/>
            <p:nvPr/>
          </p:nvSpPr>
          <p:spPr>
            <a:xfrm>
              <a:off x="10812854" y="5213265"/>
              <a:ext cx="73203" cy="76719"/>
            </a:xfrm>
            <a:custGeom>
              <a:avLst/>
              <a:gdLst>
                <a:gd name="connsiteX0" fmla="*/ 73203 w 73203"/>
                <a:gd name="connsiteY0" fmla="*/ 76720 h 76719"/>
                <a:gd name="connsiteX1" fmla="*/ 0 w 73203"/>
                <a:gd name="connsiteY1" fmla="*/ 0 h 76719"/>
                <a:gd name="connsiteX2" fmla="*/ 73203 w 73203"/>
                <a:gd name="connsiteY2" fmla="*/ 76720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203" h="76719">
                  <a:moveTo>
                    <a:pt x="73203" y="76720"/>
                  </a:moveTo>
                  <a:cubicBezTo>
                    <a:pt x="26852" y="67449"/>
                    <a:pt x="9004" y="40171"/>
                    <a:pt x="0" y="0"/>
                  </a:cubicBezTo>
                  <a:cubicBezTo>
                    <a:pt x="46724" y="5061"/>
                    <a:pt x="54556" y="42143"/>
                    <a:pt x="73203" y="7672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0" name="任意多边形: 形状 529"/>
            <p:cNvSpPr/>
            <p:nvPr/>
          </p:nvSpPr>
          <p:spPr>
            <a:xfrm>
              <a:off x="9089688" y="3843390"/>
              <a:ext cx="49432" cy="58436"/>
            </a:xfrm>
            <a:custGeom>
              <a:avLst/>
              <a:gdLst>
                <a:gd name="connsiteX0" fmla="*/ 115 w 49432"/>
                <a:gd name="connsiteY0" fmla="*/ 267 h 58436"/>
                <a:gd name="connsiteX1" fmla="*/ 48225 w 49432"/>
                <a:gd name="connsiteY1" fmla="*/ 58340 h 58436"/>
                <a:gd name="connsiteX2" fmla="*/ 115 w 49432"/>
                <a:gd name="connsiteY2" fmla="*/ 267 h 58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432" h="58436">
                  <a:moveTo>
                    <a:pt x="115" y="267"/>
                  </a:moveTo>
                  <a:cubicBezTo>
                    <a:pt x="40340" y="-2343"/>
                    <a:pt x="53819" y="13960"/>
                    <a:pt x="48225" y="58340"/>
                  </a:cubicBezTo>
                  <a:cubicBezTo>
                    <a:pt x="13541" y="59938"/>
                    <a:pt x="-1483" y="41771"/>
                    <a:pt x="115" y="2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1" name="任意多边形: 形状 530"/>
            <p:cNvSpPr/>
            <p:nvPr/>
          </p:nvSpPr>
          <p:spPr>
            <a:xfrm>
              <a:off x="8678780" y="3760761"/>
              <a:ext cx="50923" cy="53231"/>
            </a:xfrm>
            <a:custGeom>
              <a:avLst/>
              <a:gdLst>
                <a:gd name="connsiteX0" fmla="*/ 253 w 50923"/>
                <a:gd name="connsiteY0" fmla="*/ 1062 h 53231"/>
                <a:gd name="connsiteX1" fmla="*/ 50920 w 50923"/>
                <a:gd name="connsiteY1" fmla="*/ 34840 h 53231"/>
                <a:gd name="connsiteX2" fmla="*/ 34084 w 50923"/>
                <a:gd name="connsiteY2" fmla="*/ 53061 h 53231"/>
                <a:gd name="connsiteX3" fmla="*/ 253 w 50923"/>
                <a:gd name="connsiteY3" fmla="*/ 1062 h 5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23" h="53231">
                  <a:moveTo>
                    <a:pt x="253" y="1062"/>
                  </a:moveTo>
                  <a:cubicBezTo>
                    <a:pt x="29929" y="-3839"/>
                    <a:pt x="49908" y="8361"/>
                    <a:pt x="50920" y="34840"/>
                  </a:cubicBezTo>
                  <a:cubicBezTo>
                    <a:pt x="51133" y="40967"/>
                    <a:pt x="40584" y="52422"/>
                    <a:pt x="34084" y="53061"/>
                  </a:cubicBezTo>
                  <a:cubicBezTo>
                    <a:pt x="11388" y="55405"/>
                    <a:pt x="-2038" y="33295"/>
                    <a:pt x="253" y="10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2" name="任意多边形: 形状 531"/>
            <p:cNvSpPr/>
            <p:nvPr/>
          </p:nvSpPr>
          <p:spPr>
            <a:xfrm>
              <a:off x="11731733" y="6334120"/>
              <a:ext cx="89026" cy="85190"/>
            </a:xfrm>
            <a:custGeom>
              <a:avLst/>
              <a:gdLst>
                <a:gd name="connsiteX0" fmla="*/ 0 w 89026"/>
                <a:gd name="connsiteY0" fmla="*/ 0 h 85190"/>
                <a:gd name="connsiteX1" fmla="*/ 89027 w 89026"/>
                <a:gd name="connsiteY1" fmla="*/ 85191 h 85190"/>
                <a:gd name="connsiteX2" fmla="*/ 0 w 89026"/>
                <a:gd name="connsiteY2" fmla="*/ 0 h 8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026" h="85190">
                  <a:moveTo>
                    <a:pt x="0" y="0"/>
                  </a:moveTo>
                  <a:cubicBezTo>
                    <a:pt x="42303" y="11295"/>
                    <a:pt x="65052" y="33725"/>
                    <a:pt x="89027" y="85191"/>
                  </a:cubicBezTo>
                  <a:cubicBezTo>
                    <a:pt x="45659" y="70753"/>
                    <a:pt x="22856" y="3931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3" name="任意多边形: 形状 532"/>
            <p:cNvSpPr/>
            <p:nvPr/>
          </p:nvSpPr>
          <p:spPr>
            <a:xfrm>
              <a:off x="6705312" y="6302260"/>
              <a:ext cx="58239" cy="52127"/>
            </a:xfrm>
            <a:custGeom>
              <a:avLst/>
              <a:gdLst>
                <a:gd name="connsiteX0" fmla="*/ 22002 w 58239"/>
                <a:gd name="connsiteY0" fmla="*/ 0 h 52127"/>
                <a:gd name="connsiteX1" fmla="*/ 58231 w 58239"/>
                <a:gd name="connsiteY1" fmla="*/ 32340 h 52127"/>
                <a:gd name="connsiteX2" fmla="*/ 29567 w 58239"/>
                <a:gd name="connsiteY2" fmla="*/ 51999 h 52127"/>
                <a:gd name="connsiteX3" fmla="*/ 318 w 58239"/>
                <a:gd name="connsiteY3" fmla="*/ 24241 h 52127"/>
                <a:gd name="connsiteX4" fmla="*/ 22002 w 58239"/>
                <a:gd name="connsiteY4" fmla="*/ 0 h 52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39" h="52126">
                  <a:moveTo>
                    <a:pt x="22002" y="0"/>
                  </a:moveTo>
                  <a:cubicBezTo>
                    <a:pt x="46723" y="4102"/>
                    <a:pt x="57805" y="11987"/>
                    <a:pt x="58231" y="32340"/>
                  </a:cubicBezTo>
                  <a:cubicBezTo>
                    <a:pt x="58657" y="53704"/>
                    <a:pt x="43260" y="51040"/>
                    <a:pt x="29567" y="51999"/>
                  </a:cubicBezTo>
                  <a:cubicBezTo>
                    <a:pt x="9215" y="53437"/>
                    <a:pt x="-2079" y="42729"/>
                    <a:pt x="318" y="24241"/>
                  </a:cubicBezTo>
                  <a:cubicBezTo>
                    <a:pt x="1437" y="15344"/>
                    <a:pt x="14383" y="8045"/>
                    <a:pt x="2200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4" name="任意多边形: 形状 533"/>
            <p:cNvSpPr/>
            <p:nvPr/>
          </p:nvSpPr>
          <p:spPr>
            <a:xfrm>
              <a:off x="9397002" y="4066223"/>
              <a:ext cx="51773" cy="59433"/>
            </a:xfrm>
            <a:custGeom>
              <a:avLst/>
              <a:gdLst>
                <a:gd name="connsiteX0" fmla="*/ 51466 w 51773"/>
                <a:gd name="connsiteY0" fmla="*/ 59433 h 59433"/>
                <a:gd name="connsiteX1" fmla="*/ 0 w 51773"/>
                <a:gd name="connsiteY1" fmla="*/ 1734 h 59433"/>
                <a:gd name="connsiteX2" fmla="*/ 51466 w 51773"/>
                <a:gd name="connsiteY2" fmla="*/ 59433 h 5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773" h="59433">
                  <a:moveTo>
                    <a:pt x="51466" y="59433"/>
                  </a:moveTo>
                  <a:cubicBezTo>
                    <a:pt x="8418" y="55224"/>
                    <a:pt x="266" y="45741"/>
                    <a:pt x="0" y="1734"/>
                  </a:cubicBezTo>
                  <a:cubicBezTo>
                    <a:pt x="31008" y="-7057"/>
                    <a:pt x="54769" y="18409"/>
                    <a:pt x="51466" y="5943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5" name="任意多边形: 形状 534"/>
            <p:cNvSpPr/>
            <p:nvPr/>
          </p:nvSpPr>
          <p:spPr>
            <a:xfrm>
              <a:off x="10318438" y="4649641"/>
              <a:ext cx="54534" cy="66437"/>
            </a:xfrm>
            <a:custGeom>
              <a:avLst/>
              <a:gdLst>
                <a:gd name="connsiteX0" fmla="*/ 0 w 54534"/>
                <a:gd name="connsiteY0" fmla="*/ 0 h 66437"/>
                <a:gd name="connsiteX1" fmla="*/ 54503 w 54534"/>
                <a:gd name="connsiteY1" fmla="*/ 66437 h 66437"/>
                <a:gd name="connsiteX2" fmla="*/ 0 w 54534"/>
                <a:gd name="connsiteY2" fmla="*/ 0 h 6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34" h="66437">
                  <a:moveTo>
                    <a:pt x="0" y="0"/>
                  </a:moveTo>
                  <a:cubicBezTo>
                    <a:pt x="36602" y="2238"/>
                    <a:pt x="55409" y="26106"/>
                    <a:pt x="54503" y="66437"/>
                  </a:cubicBezTo>
                  <a:cubicBezTo>
                    <a:pt x="20299" y="61589"/>
                    <a:pt x="4741" y="4326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6" name="任意多边形: 形状 535"/>
            <p:cNvSpPr/>
            <p:nvPr/>
          </p:nvSpPr>
          <p:spPr>
            <a:xfrm>
              <a:off x="8130425" y="3838043"/>
              <a:ext cx="67564" cy="55347"/>
            </a:xfrm>
            <a:custGeom>
              <a:avLst/>
              <a:gdLst>
                <a:gd name="connsiteX0" fmla="*/ 67564 w 67564"/>
                <a:gd name="connsiteY0" fmla="*/ 35130 h 55347"/>
                <a:gd name="connsiteX1" fmla="*/ 35491 w 67564"/>
                <a:gd name="connsiteY1" fmla="*/ 55163 h 55347"/>
                <a:gd name="connsiteX2" fmla="*/ 328 w 67564"/>
                <a:gd name="connsiteY2" fmla="*/ 15151 h 55347"/>
                <a:gd name="connsiteX3" fmla="*/ 17803 w 67564"/>
                <a:gd name="connsiteY3" fmla="*/ 127 h 55347"/>
                <a:gd name="connsiteX4" fmla="*/ 67564 w 67564"/>
                <a:gd name="connsiteY4" fmla="*/ 35130 h 5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64" h="55347">
                  <a:moveTo>
                    <a:pt x="67564" y="35130"/>
                  </a:moveTo>
                  <a:cubicBezTo>
                    <a:pt x="50516" y="46159"/>
                    <a:pt x="43483" y="54097"/>
                    <a:pt x="35491" y="55163"/>
                  </a:cubicBezTo>
                  <a:cubicBezTo>
                    <a:pt x="17217" y="57613"/>
                    <a:pt x="-2815" y="35184"/>
                    <a:pt x="328" y="15151"/>
                  </a:cubicBezTo>
                  <a:cubicBezTo>
                    <a:pt x="1287" y="9024"/>
                    <a:pt x="15192" y="-1258"/>
                    <a:pt x="17803" y="127"/>
                  </a:cubicBezTo>
                  <a:cubicBezTo>
                    <a:pt x="32827" y="8385"/>
                    <a:pt x="46200" y="19520"/>
                    <a:pt x="67564" y="351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7" name="任意多边形: 形状 536"/>
            <p:cNvSpPr/>
            <p:nvPr/>
          </p:nvSpPr>
          <p:spPr>
            <a:xfrm>
              <a:off x="10481148" y="4843936"/>
              <a:ext cx="59830" cy="62769"/>
            </a:xfrm>
            <a:custGeom>
              <a:avLst/>
              <a:gdLst>
                <a:gd name="connsiteX0" fmla="*/ 59831 w 59830"/>
                <a:gd name="connsiteY0" fmla="*/ 62769 h 62769"/>
                <a:gd name="connsiteX1" fmla="*/ 0 w 59830"/>
                <a:gd name="connsiteY1" fmla="*/ 1074 h 62769"/>
                <a:gd name="connsiteX2" fmla="*/ 59831 w 59830"/>
                <a:gd name="connsiteY2" fmla="*/ 62769 h 62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30" h="62769">
                  <a:moveTo>
                    <a:pt x="59831" y="62769"/>
                  </a:moveTo>
                  <a:cubicBezTo>
                    <a:pt x="16037" y="61864"/>
                    <a:pt x="11668" y="28565"/>
                    <a:pt x="0" y="1074"/>
                  </a:cubicBezTo>
                  <a:cubicBezTo>
                    <a:pt x="37348" y="-4201"/>
                    <a:pt x="50401" y="8959"/>
                    <a:pt x="59831" y="627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8" name="任意多边形: 形状 537"/>
            <p:cNvSpPr/>
            <p:nvPr/>
          </p:nvSpPr>
          <p:spPr>
            <a:xfrm>
              <a:off x="11908349" y="6586123"/>
              <a:ext cx="94727" cy="78851"/>
            </a:xfrm>
            <a:custGeom>
              <a:avLst/>
              <a:gdLst>
                <a:gd name="connsiteX0" fmla="*/ 0 w 94727"/>
                <a:gd name="connsiteY0" fmla="*/ 0 h 78851"/>
                <a:gd name="connsiteX1" fmla="*/ 94728 w 94727"/>
                <a:gd name="connsiteY1" fmla="*/ 78851 h 78851"/>
                <a:gd name="connsiteX2" fmla="*/ 0 w 94727"/>
                <a:gd name="connsiteY2" fmla="*/ 0 h 7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727" h="78851">
                  <a:moveTo>
                    <a:pt x="0" y="0"/>
                  </a:moveTo>
                  <a:cubicBezTo>
                    <a:pt x="52692" y="4902"/>
                    <a:pt x="68515" y="42249"/>
                    <a:pt x="94728" y="78851"/>
                  </a:cubicBezTo>
                  <a:cubicBezTo>
                    <a:pt x="45446" y="69528"/>
                    <a:pt x="27545" y="3383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39" name="任意多边形: 形状 538"/>
            <p:cNvSpPr/>
            <p:nvPr/>
          </p:nvSpPr>
          <p:spPr>
            <a:xfrm>
              <a:off x="9424063" y="3791770"/>
              <a:ext cx="50839" cy="64217"/>
            </a:xfrm>
            <a:custGeom>
              <a:avLst/>
              <a:gdLst>
                <a:gd name="connsiteX0" fmla="*/ 6131 w 50839"/>
                <a:gd name="connsiteY0" fmla="*/ 49 h 64217"/>
                <a:gd name="connsiteX1" fmla="*/ 50032 w 50839"/>
                <a:gd name="connsiteY1" fmla="*/ 57482 h 64217"/>
                <a:gd name="connsiteX2" fmla="*/ 44278 w 50839"/>
                <a:gd name="connsiteY2" fmla="*/ 64195 h 64217"/>
                <a:gd name="connsiteX3" fmla="*/ 8209 w 50839"/>
                <a:gd name="connsiteY3" fmla="*/ 44429 h 64217"/>
                <a:gd name="connsiteX4" fmla="*/ 4 w 50839"/>
                <a:gd name="connsiteY4" fmla="*/ 4045 h 64217"/>
                <a:gd name="connsiteX5" fmla="*/ 6131 w 50839"/>
                <a:gd name="connsiteY5" fmla="*/ 49 h 6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39" h="64217">
                  <a:moveTo>
                    <a:pt x="6131" y="49"/>
                  </a:moveTo>
                  <a:cubicBezTo>
                    <a:pt x="24405" y="-1656"/>
                    <a:pt x="56318" y="41659"/>
                    <a:pt x="50032" y="57482"/>
                  </a:cubicBezTo>
                  <a:cubicBezTo>
                    <a:pt x="48966" y="60199"/>
                    <a:pt x="45023" y="64568"/>
                    <a:pt x="44278" y="64195"/>
                  </a:cubicBezTo>
                  <a:cubicBezTo>
                    <a:pt x="31704" y="58228"/>
                    <a:pt x="15614" y="54499"/>
                    <a:pt x="8209" y="44429"/>
                  </a:cubicBezTo>
                  <a:cubicBezTo>
                    <a:pt x="803" y="34360"/>
                    <a:pt x="1922" y="17844"/>
                    <a:pt x="4" y="4045"/>
                  </a:cubicBezTo>
                  <a:cubicBezTo>
                    <a:pt x="-156" y="2819"/>
                    <a:pt x="4799" y="901"/>
                    <a:pt x="6131" y="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0" name="任意多边形: 形状 539"/>
            <p:cNvSpPr/>
            <p:nvPr/>
          </p:nvSpPr>
          <p:spPr>
            <a:xfrm>
              <a:off x="6740606" y="5749123"/>
              <a:ext cx="54104" cy="49680"/>
            </a:xfrm>
            <a:custGeom>
              <a:avLst/>
              <a:gdLst>
                <a:gd name="connsiteX0" fmla="*/ 54104 w 54104"/>
                <a:gd name="connsiteY0" fmla="*/ 43217 h 49680"/>
                <a:gd name="connsiteX1" fmla="*/ 134 w 54104"/>
                <a:gd name="connsiteY1" fmla="*/ 28246 h 49680"/>
                <a:gd name="connsiteX2" fmla="*/ 20166 w 54104"/>
                <a:gd name="connsiteY2" fmla="*/ 1021 h 49680"/>
                <a:gd name="connsiteX3" fmla="*/ 54104 w 54104"/>
                <a:gd name="connsiteY3" fmla="*/ 43217 h 4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04" h="49680">
                  <a:moveTo>
                    <a:pt x="54104" y="43217"/>
                  </a:moveTo>
                  <a:cubicBezTo>
                    <a:pt x="30875" y="47479"/>
                    <a:pt x="6740" y="61171"/>
                    <a:pt x="134" y="28246"/>
                  </a:cubicBezTo>
                  <a:cubicBezTo>
                    <a:pt x="-1464" y="20414"/>
                    <a:pt x="11589" y="2726"/>
                    <a:pt x="20166" y="1021"/>
                  </a:cubicBezTo>
                  <a:cubicBezTo>
                    <a:pt x="51227" y="-5159"/>
                    <a:pt x="53412" y="17697"/>
                    <a:pt x="54104" y="432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1" name="任意多边形: 形状 540"/>
            <p:cNvSpPr/>
            <p:nvPr/>
          </p:nvSpPr>
          <p:spPr>
            <a:xfrm>
              <a:off x="10985580" y="5396753"/>
              <a:ext cx="67023" cy="81568"/>
            </a:xfrm>
            <a:custGeom>
              <a:avLst/>
              <a:gdLst>
                <a:gd name="connsiteX0" fmla="*/ 67023 w 67023"/>
                <a:gd name="connsiteY0" fmla="*/ 81568 h 81568"/>
                <a:gd name="connsiteX1" fmla="*/ 0 w 67023"/>
                <a:gd name="connsiteY1" fmla="*/ 0 h 81568"/>
                <a:gd name="connsiteX2" fmla="*/ 67023 w 67023"/>
                <a:gd name="connsiteY2" fmla="*/ 81568 h 8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23" h="81568">
                  <a:moveTo>
                    <a:pt x="67023" y="81568"/>
                  </a:moveTo>
                  <a:cubicBezTo>
                    <a:pt x="21897" y="67130"/>
                    <a:pt x="-53" y="40438"/>
                    <a:pt x="0" y="0"/>
                  </a:cubicBezTo>
                  <a:cubicBezTo>
                    <a:pt x="37241" y="15557"/>
                    <a:pt x="52372" y="44487"/>
                    <a:pt x="67023" y="815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2" name="任意多边形: 形状 541"/>
            <p:cNvSpPr/>
            <p:nvPr/>
          </p:nvSpPr>
          <p:spPr>
            <a:xfrm>
              <a:off x="9877193" y="4223814"/>
              <a:ext cx="52478" cy="59224"/>
            </a:xfrm>
            <a:custGeom>
              <a:avLst/>
              <a:gdLst>
                <a:gd name="connsiteX0" fmla="*/ 52478 w 52478"/>
                <a:gd name="connsiteY0" fmla="*/ 59224 h 59224"/>
                <a:gd name="connsiteX1" fmla="*/ 0 w 52478"/>
                <a:gd name="connsiteY1" fmla="*/ 939 h 59224"/>
                <a:gd name="connsiteX2" fmla="*/ 52478 w 52478"/>
                <a:gd name="connsiteY2" fmla="*/ 59224 h 5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476" h="59224">
                  <a:moveTo>
                    <a:pt x="52478" y="59224"/>
                  </a:moveTo>
                  <a:cubicBezTo>
                    <a:pt x="13905" y="56987"/>
                    <a:pt x="4582" y="46651"/>
                    <a:pt x="0" y="939"/>
                  </a:cubicBezTo>
                  <a:cubicBezTo>
                    <a:pt x="32233" y="-4922"/>
                    <a:pt x="51892" y="16922"/>
                    <a:pt x="52478" y="592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3" name="任意多边形: 形状 542"/>
            <p:cNvSpPr/>
            <p:nvPr/>
          </p:nvSpPr>
          <p:spPr>
            <a:xfrm>
              <a:off x="9709527" y="4025334"/>
              <a:ext cx="54140" cy="67674"/>
            </a:xfrm>
            <a:custGeom>
              <a:avLst/>
              <a:gdLst>
                <a:gd name="connsiteX0" fmla="*/ 161 w 54140"/>
                <a:gd name="connsiteY0" fmla="*/ 0 h 67674"/>
                <a:gd name="connsiteX1" fmla="*/ 53332 w 54140"/>
                <a:gd name="connsiteY1" fmla="*/ 51413 h 67674"/>
                <a:gd name="connsiteX2" fmla="*/ 31115 w 54140"/>
                <a:gd name="connsiteY2" fmla="*/ 64306 h 67674"/>
                <a:gd name="connsiteX3" fmla="*/ 161 w 54140"/>
                <a:gd name="connsiteY3" fmla="*/ 0 h 67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40" h="67674">
                  <a:moveTo>
                    <a:pt x="161" y="0"/>
                  </a:moveTo>
                  <a:cubicBezTo>
                    <a:pt x="33992" y="5221"/>
                    <a:pt x="47205" y="26639"/>
                    <a:pt x="53332" y="51413"/>
                  </a:cubicBezTo>
                  <a:cubicBezTo>
                    <a:pt x="57860" y="69740"/>
                    <a:pt x="42410" y="70220"/>
                    <a:pt x="31115" y="64306"/>
                  </a:cubicBezTo>
                  <a:cubicBezTo>
                    <a:pt x="7460" y="51892"/>
                    <a:pt x="-1331" y="30688"/>
                    <a:pt x="16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4" name="任意多边形: 形状 543"/>
            <p:cNvSpPr/>
            <p:nvPr/>
          </p:nvSpPr>
          <p:spPr>
            <a:xfrm>
              <a:off x="9468119" y="3946537"/>
              <a:ext cx="57761" cy="61482"/>
            </a:xfrm>
            <a:custGeom>
              <a:avLst/>
              <a:gdLst>
                <a:gd name="connsiteX0" fmla="*/ 3311 w 57761"/>
                <a:gd name="connsiteY0" fmla="*/ 0 h 61482"/>
                <a:gd name="connsiteX1" fmla="*/ 57761 w 57761"/>
                <a:gd name="connsiteY1" fmla="*/ 61482 h 61482"/>
                <a:gd name="connsiteX2" fmla="*/ 24143 w 57761"/>
                <a:gd name="connsiteY2" fmla="*/ 55835 h 61482"/>
                <a:gd name="connsiteX3" fmla="*/ 3311 w 57761"/>
                <a:gd name="connsiteY3" fmla="*/ 0 h 6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761" h="61482">
                  <a:moveTo>
                    <a:pt x="3311" y="0"/>
                  </a:moveTo>
                  <a:cubicBezTo>
                    <a:pt x="40605" y="852"/>
                    <a:pt x="49609" y="25627"/>
                    <a:pt x="57761" y="61482"/>
                  </a:cubicBezTo>
                  <a:cubicBezTo>
                    <a:pt x="44548" y="59511"/>
                    <a:pt x="31974" y="61163"/>
                    <a:pt x="24143" y="55835"/>
                  </a:cubicBezTo>
                  <a:cubicBezTo>
                    <a:pt x="5602" y="43155"/>
                    <a:pt x="-6066" y="25413"/>
                    <a:pt x="331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5" name="任意多边形: 形状 544"/>
            <p:cNvSpPr/>
            <p:nvPr/>
          </p:nvSpPr>
          <p:spPr>
            <a:xfrm>
              <a:off x="10651690" y="5026794"/>
              <a:ext cx="61428" cy="68514"/>
            </a:xfrm>
            <a:custGeom>
              <a:avLst/>
              <a:gdLst>
                <a:gd name="connsiteX0" fmla="*/ 0 w 61428"/>
                <a:gd name="connsiteY0" fmla="*/ 0 h 68514"/>
                <a:gd name="connsiteX1" fmla="*/ 61429 w 61428"/>
                <a:gd name="connsiteY1" fmla="*/ 68515 h 68514"/>
                <a:gd name="connsiteX2" fmla="*/ 0 w 61428"/>
                <a:gd name="connsiteY2" fmla="*/ 0 h 6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428" h="68514">
                  <a:moveTo>
                    <a:pt x="0" y="0"/>
                  </a:moveTo>
                  <a:cubicBezTo>
                    <a:pt x="41343" y="7459"/>
                    <a:pt x="50347" y="38040"/>
                    <a:pt x="61429" y="68515"/>
                  </a:cubicBezTo>
                  <a:cubicBezTo>
                    <a:pt x="22430" y="68089"/>
                    <a:pt x="7832" y="5205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6" name="任意多边形: 形状 545"/>
            <p:cNvSpPr/>
            <p:nvPr/>
          </p:nvSpPr>
          <p:spPr>
            <a:xfrm>
              <a:off x="6551977" y="6513932"/>
              <a:ext cx="59174" cy="48449"/>
            </a:xfrm>
            <a:custGeom>
              <a:avLst/>
              <a:gdLst>
                <a:gd name="connsiteX0" fmla="*/ 9164 w 59174"/>
                <a:gd name="connsiteY0" fmla="*/ 0 h 48449"/>
                <a:gd name="connsiteX1" fmla="*/ 57273 w 59174"/>
                <a:gd name="connsiteY1" fmla="*/ 17262 h 48449"/>
                <a:gd name="connsiteX2" fmla="*/ 55569 w 59174"/>
                <a:gd name="connsiteY2" fmla="*/ 41716 h 48449"/>
                <a:gd name="connsiteX3" fmla="*/ 21045 w 59174"/>
                <a:gd name="connsiteY3" fmla="*/ 46245 h 48449"/>
                <a:gd name="connsiteX4" fmla="*/ 0 w 59174"/>
                <a:gd name="connsiteY4" fmla="*/ 10709 h 48449"/>
                <a:gd name="connsiteX5" fmla="*/ 9164 w 59174"/>
                <a:gd name="connsiteY5" fmla="*/ 0 h 48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174" h="48449">
                  <a:moveTo>
                    <a:pt x="9164" y="0"/>
                  </a:moveTo>
                  <a:cubicBezTo>
                    <a:pt x="25360" y="5381"/>
                    <a:pt x="42249" y="9484"/>
                    <a:pt x="57273" y="17262"/>
                  </a:cubicBezTo>
                  <a:cubicBezTo>
                    <a:pt x="60470" y="18913"/>
                    <a:pt x="59458" y="39852"/>
                    <a:pt x="55569" y="41716"/>
                  </a:cubicBezTo>
                  <a:cubicBezTo>
                    <a:pt x="45179" y="46618"/>
                    <a:pt x="28397" y="51360"/>
                    <a:pt x="21045" y="46245"/>
                  </a:cubicBezTo>
                  <a:cubicBezTo>
                    <a:pt x="10762" y="39106"/>
                    <a:pt x="6713" y="23016"/>
                    <a:pt x="0" y="10709"/>
                  </a:cubicBezTo>
                  <a:cubicBezTo>
                    <a:pt x="3037" y="7139"/>
                    <a:pt x="6127" y="3570"/>
                    <a:pt x="916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7" name="任意多边形: 形状 546"/>
            <p:cNvSpPr/>
            <p:nvPr/>
          </p:nvSpPr>
          <p:spPr>
            <a:xfrm>
              <a:off x="8537407" y="3734439"/>
              <a:ext cx="47902" cy="53375"/>
            </a:xfrm>
            <a:custGeom>
              <a:avLst/>
              <a:gdLst>
                <a:gd name="connsiteX0" fmla="*/ 1612 w 47902"/>
                <a:gd name="connsiteY0" fmla="*/ 0 h 53375"/>
                <a:gd name="connsiteX1" fmla="*/ 47697 w 47902"/>
                <a:gd name="connsiteY1" fmla="*/ 52212 h 53375"/>
                <a:gd name="connsiteX2" fmla="*/ 1612 w 47902"/>
                <a:gd name="connsiteY2" fmla="*/ 0 h 5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902" h="53375">
                  <a:moveTo>
                    <a:pt x="1612" y="0"/>
                  </a:moveTo>
                  <a:cubicBezTo>
                    <a:pt x="40451" y="1918"/>
                    <a:pt x="49455" y="12520"/>
                    <a:pt x="47697" y="52212"/>
                  </a:cubicBezTo>
                  <a:cubicBezTo>
                    <a:pt x="8112" y="57806"/>
                    <a:pt x="-4941" y="43688"/>
                    <a:pt x="161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8" name="任意多边形: 形状 547"/>
            <p:cNvSpPr/>
            <p:nvPr/>
          </p:nvSpPr>
          <p:spPr>
            <a:xfrm>
              <a:off x="11396244" y="5904010"/>
              <a:ext cx="68035" cy="74269"/>
            </a:xfrm>
            <a:custGeom>
              <a:avLst/>
              <a:gdLst>
                <a:gd name="connsiteX0" fmla="*/ 0 w 68035"/>
                <a:gd name="connsiteY0" fmla="*/ 0 h 74269"/>
                <a:gd name="connsiteX1" fmla="*/ 68036 w 68035"/>
                <a:gd name="connsiteY1" fmla="*/ 74269 h 74269"/>
                <a:gd name="connsiteX2" fmla="*/ 0 w 68035"/>
                <a:gd name="connsiteY2" fmla="*/ 0 h 7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035" h="74269">
                  <a:moveTo>
                    <a:pt x="0" y="0"/>
                  </a:moveTo>
                  <a:cubicBezTo>
                    <a:pt x="36016" y="5168"/>
                    <a:pt x="67396" y="40704"/>
                    <a:pt x="68036" y="74269"/>
                  </a:cubicBezTo>
                  <a:cubicBezTo>
                    <a:pt x="37720" y="66437"/>
                    <a:pt x="15930" y="43208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49" name="任意多边形: 形状 548"/>
            <p:cNvSpPr/>
            <p:nvPr/>
          </p:nvSpPr>
          <p:spPr>
            <a:xfrm>
              <a:off x="6594255" y="5945353"/>
              <a:ext cx="51892" cy="58392"/>
            </a:xfrm>
            <a:custGeom>
              <a:avLst/>
              <a:gdLst>
                <a:gd name="connsiteX0" fmla="*/ 28635 w 51892"/>
                <a:gd name="connsiteY0" fmla="*/ 0 h 58392"/>
                <a:gd name="connsiteX1" fmla="*/ 51651 w 51892"/>
                <a:gd name="connsiteY1" fmla="*/ 32340 h 58392"/>
                <a:gd name="connsiteX2" fmla="*/ 23467 w 51892"/>
                <a:gd name="connsiteY2" fmla="*/ 58392 h 58392"/>
                <a:gd name="connsiteX3" fmla="*/ 78 w 51892"/>
                <a:gd name="connsiteY3" fmla="*/ 26319 h 58392"/>
                <a:gd name="connsiteX4" fmla="*/ 28635 w 51892"/>
                <a:gd name="connsiteY4" fmla="*/ 0 h 58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2" h="58392">
                  <a:moveTo>
                    <a:pt x="28635" y="0"/>
                  </a:moveTo>
                  <a:cubicBezTo>
                    <a:pt x="39451" y="14491"/>
                    <a:pt x="53942" y="26958"/>
                    <a:pt x="51651" y="32340"/>
                  </a:cubicBezTo>
                  <a:cubicBezTo>
                    <a:pt x="47123" y="43048"/>
                    <a:pt x="33430" y="49921"/>
                    <a:pt x="23467" y="58392"/>
                  </a:cubicBezTo>
                  <a:cubicBezTo>
                    <a:pt x="15156" y="47897"/>
                    <a:pt x="4447" y="38253"/>
                    <a:pt x="78" y="26319"/>
                  </a:cubicBezTo>
                  <a:cubicBezTo>
                    <a:pt x="-1253" y="22590"/>
                    <a:pt x="14623" y="12520"/>
                    <a:pt x="2863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0" name="任意多边形: 形状 549"/>
            <p:cNvSpPr/>
            <p:nvPr/>
          </p:nvSpPr>
          <p:spPr>
            <a:xfrm>
              <a:off x="7188698" y="4652769"/>
              <a:ext cx="55664" cy="46485"/>
            </a:xfrm>
            <a:custGeom>
              <a:avLst/>
              <a:gdLst>
                <a:gd name="connsiteX0" fmla="*/ 55089 w 55664"/>
                <a:gd name="connsiteY0" fmla="*/ 43118 h 46485"/>
                <a:gd name="connsiteX1" fmla="*/ 0 w 55664"/>
                <a:gd name="connsiteY1" fmla="*/ 6463 h 46485"/>
                <a:gd name="connsiteX2" fmla="*/ 55089 w 55664"/>
                <a:gd name="connsiteY2" fmla="*/ 43118 h 4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664" h="46485">
                  <a:moveTo>
                    <a:pt x="55089" y="43118"/>
                  </a:moveTo>
                  <a:cubicBezTo>
                    <a:pt x="7779" y="51163"/>
                    <a:pt x="1385" y="46954"/>
                    <a:pt x="0" y="6463"/>
                  </a:cubicBezTo>
                  <a:cubicBezTo>
                    <a:pt x="44860" y="-8135"/>
                    <a:pt x="58819" y="1135"/>
                    <a:pt x="55089" y="4311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1" name="任意多边形: 形状 550"/>
            <p:cNvSpPr/>
            <p:nvPr/>
          </p:nvSpPr>
          <p:spPr>
            <a:xfrm>
              <a:off x="11465292" y="6027667"/>
              <a:ext cx="85776" cy="86416"/>
            </a:xfrm>
            <a:custGeom>
              <a:avLst/>
              <a:gdLst>
                <a:gd name="connsiteX0" fmla="*/ 75175 w 85776"/>
                <a:gd name="connsiteY0" fmla="*/ 86416 h 86416"/>
                <a:gd name="connsiteX1" fmla="*/ 0 w 85776"/>
                <a:gd name="connsiteY1" fmla="*/ 6606 h 86416"/>
                <a:gd name="connsiteX2" fmla="*/ 6766 w 85776"/>
                <a:gd name="connsiteY2" fmla="*/ 0 h 86416"/>
                <a:gd name="connsiteX3" fmla="*/ 85777 w 85776"/>
                <a:gd name="connsiteY3" fmla="*/ 76400 h 86416"/>
                <a:gd name="connsiteX4" fmla="*/ 75175 w 85776"/>
                <a:gd name="connsiteY4" fmla="*/ 86416 h 8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76" h="86416">
                  <a:moveTo>
                    <a:pt x="75175" y="86416"/>
                  </a:moveTo>
                  <a:cubicBezTo>
                    <a:pt x="50134" y="59831"/>
                    <a:pt x="25041" y="33192"/>
                    <a:pt x="0" y="6606"/>
                  </a:cubicBezTo>
                  <a:cubicBezTo>
                    <a:pt x="2238" y="4422"/>
                    <a:pt x="4475" y="2184"/>
                    <a:pt x="6766" y="0"/>
                  </a:cubicBezTo>
                  <a:cubicBezTo>
                    <a:pt x="48217" y="9750"/>
                    <a:pt x="68196" y="41823"/>
                    <a:pt x="85777" y="76400"/>
                  </a:cubicBezTo>
                  <a:cubicBezTo>
                    <a:pt x="82261" y="79703"/>
                    <a:pt x="78744" y="83060"/>
                    <a:pt x="75175" y="864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2" name="任意多边形: 形状 551"/>
            <p:cNvSpPr/>
            <p:nvPr/>
          </p:nvSpPr>
          <p:spPr>
            <a:xfrm>
              <a:off x="8955474" y="3814552"/>
              <a:ext cx="54626" cy="54246"/>
            </a:xfrm>
            <a:custGeom>
              <a:avLst/>
              <a:gdLst>
                <a:gd name="connsiteX0" fmla="*/ 54626 w 54626"/>
                <a:gd name="connsiteY0" fmla="*/ 53401 h 54246"/>
                <a:gd name="connsiteX1" fmla="*/ 70 w 54626"/>
                <a:gd name="connsiteY1" fmla="*/ 20369 h 54246"/>
                <a:gd name="connsiteX2" fmla="*/ 15201 w 54626"/>
                <a:gd name="connsiteY2" fmla="*/ 230 h 54246"/>
                <a:gd name="connsiteX3" fmla="*/ 54626 w 54626"/>
                <a:gd name="connsiteY3" fmla="*/ 53401 h 5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26" h="54246">
                  <a:moveTo>
                    <a:pt x="54626" y="53401"/>
                  </a:moveTo>
                  <a:cubicBezTo>
                    <a:pt x="23458" y="57290"/>
                    <a:pt x="4545" y="48020"/>
                    <a:pt x="70" y="20369"/>
                  </a:cubicBezTo>
                  <a:cubicBezTo>
                    <a:pt x="-942" y="14295"/>
                    <a:pt x="9287" y="709"/>
                    <a:pt x="15201" y="230"/>
                  </a:cubicBezTo>
                  <a:cubicBezTo>
                    <a:pt x="52282" y="-2967"/>
                    <a:pt x="46847" y="27827"/>
                    <a:pt x="54626" y="534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3" name="任意多边形: 形状 552"/>
            <p:cNvSpPr/>
            <p:nvPr/>
          </p:nvSpPr>
          <p:spPr>
            <a:xfrm>
              <a:off x="8816755" y="3786162"/>
              <a:ext cx="51298" cy="51395"/>
            </a:xfrm>
            <a:custGeom>
              <a:avLst/>
              <a:gdLst>
                <a:gd name="connsiteX0" fmla="*/ 0 w 51298"/>
                <a:gd name="connsiteY0" fmla="*/ 329 h 51395"/>
                <a:gd name="connsiteX1" fmla="*/ 50241 w 51298"/>
                <a:gd name="connsiteY1" fmla="*/ 51315 h 51395"/>
                <a:gd name="connsiteX2" fmla="*/ 0 w 51298"/>
                <a:gd name="connsiteY2" fmla="*/ 329 h 5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96" h="51395">
                  <a:moveTo>
                    <a:pt x="0" y="329"/>
                  </a:moveTo>
                  <a:cubicBezTo>
                    <a:pt x="40704" y="-2548"/>
                    <a:pt x="55622" y="13382"/>
                    <a:pt x="50241" y="51315"/>
                  </a:cubicBezTo>
                  <a:cubicBezTo>
                    <a:pt x="9910" y="52221"/>
                    <a:pt x="3623" y="46094"/>
                    <a:pt x="0" y="3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4" name="任意多边形: 形状 553"/>
            <p:cNvSpPr/>
            <p:nvPr/>
          </p:nvSpPr>
          <p:spPr>
            <a:xfrm>
              <a:off x="9168654" y="3723839"/>
              <a:ext cx="54730" cy="53920"/>
            </a:xfrm>
            <a:custGeom>
              <a:avLst/>
              <a:gdLst>
                <a:gd name="connsiteX0" fmla="*/ 0 w 54730"/>
                <a:gd name="connsiteY0" fmla="*/ 1649 h 53920"/>
                <a:gd name="connsiteX1" fmla="*/ 54503 w 54730"/>
                <a:gd name="connsiteY1" fmla="*/ 41075 h 53920"/>
                <a:gd name="connsiteX2" fmla="*/ 36175 w 54730"/>
                <a:gd name="connsiteY2" fmla="*/ 53861 h 53920"/>
                <a:gd name="connsiteX3" fmla="*/ 0 w 54730"/>
                <a:gd name="connsiteY3" fmla="*/ 1649 h 5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29" h="53920">
                  <a:moveTo>
                    <a:pt x="0" y="1649"/>
                  </a:moveTo>
                  <a:cubicBezTo>
                    <a:pt x="31700" y="-5863"/>
                    <a:pt x="57433" y="13157"/>
                    <a:pt x="54503" y="41075"/>
                  </a:cubicBezTo>
                  <a:cubicBezTo>
                    <a:pt x="53970" y="46189"/>
                    <a:pt x="41769" y="54714"/>
                    <a:pt x="36175" y="53861"/>
                  </a:cubicBezTo>
                  <a:cubicBezTo>
                    <a:pt x="8364" y="49492"/>
                    <a:pt x="4155" y="26690"/>
                    <a:pt x="0" y="16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5" name="任意多边形: 形状 554"/>
            <p:cNvSpPr/>
            <p:nvPr/>
          </p:nvSpPr>
          <p:spPr>
            <a:xfrm>
              <a:off x="10152909" y="4457935"/>
              <a:ext cx="56422" cy="66290"/>
            </a:xfrm>
            <a:custGeom>
              <a:avLst/>
              <a:gdLst>
                <a:gd name="connsiteX0" fmla="*/ 56311 w 56422"/>
                <a:gd name="connsiteY0" fmla="*/ 66291 h 66290"/>
                <a:gd name="connsiteX1" fmla="*/ 475 w 56422"/>
                <a:gd name="connsiteY1" fmla="*/ 15517 h 66290"/>
                <a:gd name="connsiteX2" fmla="*/ 3885 w 56422"/>
                <a:gd name="connsiteY2" fmla="*/ 1718 h 66290"/>
                <a:gd name="connsiteX3" fmla="*/ 20881 w 56422"/>
                <a:gd name="connsiteY3" fmla="*/ 2038 h 66290"/>
                <a:gd name="connsiteX4" fmla="*/ 56311 w 56422"/>
                <a:gd name="connsiteY4" fmla="*/ 66291 h 6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22" h="66290">
                  <a:moveTo>
                    <a:pt x="56311" y="66291"/>
                  </a:moveTo>
                  <a:cubicBezTo>
                    <a:pt x="21413" y="65065"/>
                    <a:pt x="9906" y="41037"/>
                    <a:pt x="475" y="15517"/>
                  </a:cubicBezTo>
                  <a:cubicBezTo>
                    <a:pt x="-963" y="11628"/>
                    <a:pt x="1061" y="2997"/>
                    <a:pt x="3885" y="1718"/>
                  </a:cubicBezTo>
                  <a:cubicBezTo>
                    <a:pt x="8680" y="-466"/>
                    <a:pt x="16885" y="-786"/>
                    <a:pt x="20881" y="2038"/>
                  </a:cubicBezTo>
                  <a:cubicBezTo>
                    <a:pt x="42245" y="17329"/>
                    <a:pt x="57909" y="36402"/>
                    <a:pt x="56311" y="662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6" name="任意多边形: 形状 555"/>
            <p:cNvSpPr/>
            <p:nvPr/>
          </p:nvSpPr>
          <p:spPr>
            <a:xfrm>
              <a:off x="6617982" y="6693314"/>
              <a:ext cx="52422" cy="59460"/>
            </a:xfrm>
            <a:custGeom>
              <a:avLst/>
              <a:gdLst>
                <a:gd name="connsiteX0" fmla="*/ 24460 w 52422"/>
                <a:gd name="connsiteY0" fmla="*/ 59461 h 59460"/>
                <a:gd name="connsiteX1" fmla="*/ 6 w 52422"/>
                <a:gd name="connsiteY1" fmla="*/ 19130 h 59460"/>
                <a:gd name="connsiteX2" fmla="*/ 28403 w 52422"/>
                <a:gd name="connsiteY2" fmla="*/ 56 h 59460"/>
                <a:gd name="connsiteX3" fmla="*/ 52378 w 52422"/>
                <a:gd name="connsiteY3" fmla="*/ 25203 h 59460"/>
                <a:gd name="connsiteX4" fmla="*/ 24460 w 52422"/>
                <a:gd name="connsiteY4" fmla="*/ 59461 h 59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22" h="59460">
                  <a:moveTo>
                    <a:pt x="24460" y="59461"/>
                  </a:moveTo>
                  <a:cubicBezTo>
                    <a:pt x="12207" y="40707"/>
                    <a:pt x="-314" y="29732"/>
                    <a:pt x="6" y="19130"/>
                  </a:cubicBezTo>
                  <a:cubicBezTo>
                    <a:pt x="219" y="11937"/>
                    <a:pt x="19079" y="-956"/>
                    <a:pt x="28403" y="56"/>
                  </a:cubicBezTo>
                  <a:cubicBezTo>
                    <a:pt x="37780" y="1069"/>
                    <a:pt x="51206" y="15454"/>
                    <a:pt x="52378" y="25203"/>
                  </a:cubicBezTo>
                  <a:cubicBezTo>
                    <a:pt x="53337" y="33142"/>
                    <a:pt x="38686" y="42892"/>
                    <a:pt x="24460" y="594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7" name="任意多边形: 形状 556"/>
            <p:cNvSpPr/>
            <p:nvPr/>
          </p:nvSpPr>
          <p:spPr>
            <a:xfrm>
              <a:off x="8283870" y="3859229"/>
              <a:ext cx="51606" cy="47811"/>
            </a:xfrm>
            <a:custGeom>
              <a:avLst/>
              <a:gdLst>
                <a:gd name="connsiteX0" fmla="*/ 50510 w 51606"/>
                <a:gd name="connsiteY0" fmla="*/ 46177 h 47811"/>
                <a:gd name="connsiteX1" fmla="*/ 3 w 51606"/>
                <a:gd name="connsiteY1" fmla="*/ 2916 h 47811"/>
                <a:gd name="connsiteX2" fmla="*/ 50510 w 51606"/>
                <a:gd name="connsiteY2" fmla="*/ 46177 h 4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606" h="47811">
                  <a:moveTo>
                    <a:pt x="50510" y="46177"/>
                  </a:moveTo>
                  <a:cubicBezTo>
                    <a:pt x="6503" y="51452"/>
                    <a:pt x="-157" y="45698"/>
                    <a:pt x="3" y="2916"/>
                  </a:cubicBezTo>
                  <a:cubicBezTo>
                    <a:pt x="42518" y="-6142"/>
                    <a:pt x="55784" y="5260"/>
                    <a:pt x="50510" y="4617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8" name="任意多边形: 形状 557"/>
            <p:cNvSpPr/>
            <p:nvPr/>
          </p:nvSpPr>
          <p:spPr>
            <a:xfrm>
              <a:off x="6687327" y="5563459"/>
              <a:ext cx="51580" cy="60101"/>
            </a:xfrm>
            <a:custGeom>
              <a:avLst/>
              <a:gdLst>
                <a:gd name="connsiteX0" fmla="*/ 22779 w 51580"/>
                <a:gd name="connsiteY0" fmla="*/ 0 h 60101"/>
                <a:gd name="connsiteX1" fmla="*/ 51549 w 51580"/>
                <a:gd name="connsiteY1" fmla="*/ 37614 h 60101"/>
                <a:gd name="connsiteX2" fmla="*/ 27520 w 51580"/>
                <a:gd name="connsiteY2" fmla="*/ 59991 h 60101"/>
                <a:gd name="connsiteX3" fmla="*/ 242 w 51580"/>
                <a:gd name="connsiteY3" fmla="*/ 33458 h 60101"/>
                <a:gd name="connsiteX4" fmla="*/ 22779 w 51580"/>
                <a:gd name="connsiteY4" fmla="*/ 0 h 6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80" h="60099">
                  <a:moveTo>
                    <a:pt x="22779" y="0"/>
                  </a:moveTo>
                  <a:cubicBezTo>
                    <a:pt x="36950" y="17369"/>
                    <a:pt x="50057" y="26692"/>
                    <a:pt x="51549" y="37614"/>
                  </a:cubicBezTo>
                  <a:cubicBezTo>
                    <a:pt x="52454" y="44434"/>
                    <a:pt x="33594" y="61642"/>
                    <a:pt x="27520" y="59991"/>
                  </a:cubicBezTo>
                  <a:cubicBezTo>
                    <a:pt x="16439" y="56901"/>
                    <a:pt x="5090" y="44647"/>
                    <a:pt x="242" y="33458"/>
                  </a:cubicBezTo>
                  <a:cubicBezTo>
                    <a:pt x="-1942" y="28397"/>
                    <a:pt x="11058" y="16729"/>
                    <a:pt x="2277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59" name="任意多边形: 形状 558"/>
            <p:cNvSpPr/>
            <p:nvPr/>
          </p:nvSpPr>
          <p:spPr>
            <a:xfrm>
              <a:off x="6919912" y="5004950"/>
              <a:ext cx="53185" cy="61746"/>
            </a:xfrm>
            <a:custGeom>
              <a:avLst/>
              <a:gdLst>
                <a:gd name="connsiteX0" fmla="*/ 24401 w 53185"/>
                <a:gd name="connsiteY0" fmla="*/ 0 h 61746"/>
                <a:gd name="connsiteX1" fmla="*/ 53118 w 53185"/>
                <a:gd name="connsiteY1" fmla="*/ 41663 h 61746"/>
                <a:gd name="connsiteX2" fmla="*/ 28983 w 53185"/>
                <a:gd name="connsiteY2" fmla="*/ 61003 h 61746"/>
                <a:gd name="connsiteX3" fmla="*/ 0 w 53185"/>
                <a:gd name="connsiteY3" fmla="*/ 31753 h 61746"/>
                <a:gd name="connsiteX4" fmla="*/ 24401 w 53185"/>
                <a:gd name="connsiteY4" fmla="*/ 0 h 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184" h="61746">
                  <a:moveTo>
                    <a:pt x="24401" y="0"/>
                  </a:moveTo>
                  <a:cubicBezTo>
                    <a:pt x="37987" y="18541"/>
                    <a:pt x="48430" y="29036"/>
                    <a:pt x="53118" y="41663"/>
                  </a:cubicBezTo>
                  <a:cubicBezTo>
                    <a:pt x="54343" y="44966"/>
                    <a:pt x="38520" y="58978"/>
                    <a:pt x="28983" y="61003"/>
                  </a:cubicBezTo>
                  <a:cubicBezTo>
                    <a:pt x="7566" y="65585"/>
                    <a:pt x="267" y="48163"/>
                    <a:pt x="0" y="31753"/>
                  </a:cubicBezTo>
                  <a:cubicBezTo>
                    <a:pt x="-53" y="24081"/>
                    <a:pt x="11455" y="16196"/>
                    <a:pt x="2440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0" name="任意多边形: 形状 559"/>
            <p:cNvSpPr/>
            <p:nvPr/>
          </p:nvSpPr>
          <p:spPr>
            <a:xfrm>
              <a:off x="9589973" y="3990603"/>
              <a:ext cx="51892" cy="54598"/>
            </a:xfrm>
            <a:custGeom>
              <a:avLst/>
              <a:gdLst>
                <a:gd name="connsiteX0" fmla="*/ 51892 w 51892"/>
                <a:gd name="connsiteY0" fmla="*/ 54338 h 54598"/>
                <a:gd name="connsiteX1" fmla="*/ 0 w 51892"/>
                <a:gd name="connsiteY1" fmla="*/ 1540 h 54598"/>
                <a:gd name="connsiteX2" fmla="*/ 51892 w 51892"/>
                <a:gd name="connsiteY2" fmla="*/ 54338 h 5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892" h="54598">
                  <a:moveTo>
                    <a:pt x="51892" y="54338"/>
                  </a:moveTo>
                  <a:cubicBezTo>
                    <a:pt x="15291" y="56096"/>
                    <a:pt x="9643" y="50076"/>
                    <a:pt x="0" y="1540"/>
                  </a:cubicBezTo>
                  <a:cubicBezTo>
                    <a:pt x="33299" y="-5333"/>
                    <a:pt x="49495" y="10544"/>
                    <a:pt x="51892" y="5433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1" name="任意多边形: 形状 560"/>
            <p:cNvSpPr/>
            <p:nvPr/>
          </p:nvSpPr>
          <p:spPr>
            <a:xfrm>
              <a:off x="10422330" y="4701799"/>
              <a:ext cx="59404" cy="67557"/>
            </a:xfrm>
            <a:custGeom>
              <a:avLst/>
              <a:gdLst>
                <a:gd name="connsiteX0" fmla="*/ 59404 w 59404"/>
                <a:gd name="connsiteY0" fmla="*/ 67558 h 67557"/>
                <a:gd name="connsiteX1" fmla="*/ 0 w 59404"/>
                <a:gd name="connsiteY1" fmla="*/ 961 h 67557"/>
                <a:gd name="connsiteX2" fmla="*/ 59404 w 59404"/>
                <a:gd name="connsiteY2" fmla="*/ 67558 h 67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404" h="67557">
                  <a:moveTo>
                    <a:pt x="59404" y="67558"/>
                  </a:moveTo>
                  <a:cubicBezTo>
                    <a:pt x="22643" y="57062"/>
                    <a:pt x="5967" y="34099"/>
                    <a:pt x="0" y="961"/>
                  </a:cubicBezTo>
                  <a:cubicBezTo>
                    <a:pt x="32393" y="-4101"/>
                    <a:pt x="44966" y="9805"/>
                    <a:pt x="59404" y="675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2" name="任意多边形: 形状 561"/>
            <p:cNvSpPr/>
            <p:nvPr/>
          </p:nvSpPr>
          <p:spPr>
            <a:xfrm>
              <a:off x="7573735" y="4139063"/>
              <a:ext cx="51309" cy="47883"/>
            </a:xfrm>
            <a:custGeom>
              <a:avLst/>
              <a:gdLst>
                <a:gd name="connsiteX0" fmla="*/ 0 w 51309"/>
                <a:gd name="connsiteY0" fmla="*/ 1298 h 47883"/>
                <a:gd name="connsiteX1" fmla="*/ 51253 w 51309"/>
                <a:gd name="connsiteY1" fmla="*/ 21970 h 47883"/>
                <a:gd name="connsiteX2" fmla="*/ 29569 w 51309"/>
                <a:gd name="connsiteY2" fmla="*/ 47703 h 47883"/>
                <a:gd name="connsiteX3" fmla="*/ 0 w 51309"/>
                <a:gd name="connsiteY3" fmla="*/ 1298 h 4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309" h="47883">
                  <a:moveTo>
                    <a:pt x="0" y="1298"/>
                  </a:moveTo>
                  <a:cubicBezTo>
                    <a:pt x="23922" y="1138"/>
                    <a:pt x="47364" y="-7493"/>
                    <a:pt x="51253" y="21970"/>
                  </a:cubicBezTo>
                  <a:cubicBezTo>
                    <a:pt x="52318" y="29855"/>
                    <a:pt x="37934" y="46957"/>
                    <a:pt x="29569" y="47703"/>
                  </a:cubicBezTo>
                  <a:cubicBezTo>
                    <a:pt x="-1119" y="50260"/>
                    <a:pt x="3836" y="25220"/>
                    <a:pt x="0" y="12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3" name="任意多边形: 形状 562"/>
            <p:cNvSpPr/>
            <p:nvPr/>
          </p:nvSpPr>
          <p:spPr>
            <a:xfrm>
              <a:off x="7324582" y="4475630"/>
              <a:ext cx="50011" cy="62607"/>
            </a:xfrm>
            <a:custGeom>
              <a:avLst/>
              <a:gdLst>
                <a:gd name="connsiteX0" fmla="*/ 26560 w 50011"/>
                <a:gd name="connsiteY0" fmla="*/ 62608 h 62607"/>
                <a:gd name="connsiteX1" fmla="*/ 81 w 50011"/>
                <a:gd name="connsiteY1" fmla="*/ 22437 h 62607"/>
                <a:gd name="connsiteX2" fmla="*/ 21445 w 50011"/>
                <a:gd name="connsiteY2" fmla="*/ 273 h 62607"/>
                <a:gd name="connsiteX3" fmla="*/ 50002 w 50011"/>
                <a:gd name="connsiteY3" fmla="*/ 34051 h 62607"/>
                <a:gd name="connsiteX4" fmla="*/ 26560 w 50011"/>
                <a:gd name="connsiteY4" fmla="*/ 62608 h 6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11" h="62607">
                  <a:moveTo>
                    <a:pt x="26560" y="62608"/>
                  </a:moveTo>
                  <a:cubicBezTo>
                    <a:pt x="14039" y="44813"/>
                    <a:pt x="2638" y="34584"/>
                    <a:pt x="81" y="22437"/>
                  </a:cubicBezTo>
                  <a:cubicBezTo>
                    <a:pt x="-1198" y="16470"/>
                    <a:pt x="13027" y="1285"/>
                    <a:pt x="21445" y="273"/>
                  </a:cubicBezTo>
                  <a:cubicBezTo>
                    <a:pt x="44088" y="-2551"/>
                    <a:pt x="49149" y="17056"/>
                    <a:pt x="50002" y="34051"/>
                  </a:cubicBezTo>
                  <a:cubicBezTo>
                    <a:pt x="50375" y="40444"/>
                    <a:pt x="39559" y="47424"/>
                    <a:pt x="26560" y="626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4" name="任意多边形: 形状 563"/>
            <p:cNvSpPr/>
            <p:nvPr/>
          </p:nvSpPr>
          <p:spPr>
            <a:xfrm>
              <a:off x="9988168" y="4267801"/>
              <a:ext cx="61750" cy="56428"/>
            </a:xfrm>
            <a:custGeom>
              <a:avLst/>
              <a:gdLst>
                <a:gd name="connsiteX0" fmla="*/ 61751 w 61750"/>
                <a:gd name="connsiteY0" fmla="*/ 55675 h 56428"/>
                <a:gd name="connsiteX1" fmla="*/ 2 w 61750"/>
                <a:gd name="connsiteY1" fmla="*/ 12147 h 56428"/>
                <a:gd name="connsiteX2" fmla="*/ 6289 w 61750"/>
                <a:gd name="connsiteY2" fmla="*/ 0 h 56428"/>
                <a:gd name="connsiteX3" fmla="*/ 29038 w 61750"/>
                <a:gd name="connsiteY3" fmla="*/ 5168 h 56428"/>
                <a:gd name="connsiteX4" fmla="*/ 61751 w 61750"/>
                <a:gd name="connsiteY4" fmla="*/ 55675 h 5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50" h="56428">
                  <a:moveTo>
                    <a:pt x="61751" y="55675"/>
                  </a:moveTo>
                  <a:cubicBezTo>
                    <a:pt x="26001" y="60630"/>
                    <a:pt x="695" y="40598"/>
                    <a:pt x="2" y="12147"/>
                  </a:cubicBezTo>
                  <a:cubicBezTo>
                    <a:pt x="-104" y="7938"/>
                    <a:pt x="4158" y="0"/>
                    <a:pt x="6289" y="0"/>
                  </a:cubicBezTo>
                  <a:cubicBezTo>
                    <a:pt x="14121" y="107"/>
                    <a:pt x="25096" y="266"/>
                    <a:pt x="29038" y="5168"/>
                  </a:cubicBezTo>
                  <a:cubicBezTo>
                    <a:pt x="40706" y="19659"/>
                    <a:pt x="49550" y="36335"/>
                    <a:pt x="61751" y="556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5" name="任意多边形: 形状 564"/>
            <p:cNvSpPr/>
            <p:nvPr/>
          </p:nvSpPr>
          <p:spPr>
            <a:xfrm>
              <a:off x="10913922" y="5257592"/>
              <a:ext cx="75014" cy="81568"/>
            </a:xfrm>
            <a:custGeom>
              <a:avLst/>
              <a:gdLst>
                <a:gd name="connsiteX0" fmla="*/ 8684 w 75014"/>
                <a:gd name="connsiteY0" fmla="*/ 0 h 81568"/>
                <a:gd name="connsiteX1" fmla="*/ 75015 w 75014"/>
                <a:gd name="connsiteY1" fmla="*/ 81568 h 81568"/>
                <a:gd name="connsiteX2" fmla="*/ 0 w 75014"/>
                <a:gd name="connsiteY2" fmla="*/ 7832 h 81568"/>
                <a:gd name="connsiteX3" fmla="*/ 8684 w 75014"/>
                <a:gd name="connsiteY3" fmla="*/ 0 h 8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14" h="81568">
                  <a:moveTo>
                    <a:pt x="8684" y="0"/>
                  </a:moveTo>
                  <a:cubicBezTo>
                    <a:pt x="29143" y="25200"/>
                    <a:pt x="49655" y="50347"/>
                    <a:pt x="75015" y="81568"/>
                  </a:cubicBezTo>
                  <a:cubicBezTo>
                    <a:pt x="27758" y="73790"/>
                    <a:pt x="8951" y="52851"/>
                    <a:pt x="0" y="7832"/>
                  </a:cubicBezTo>
                  <a:cubicBezTo>
                    <a:pt x="2877" y="5221"/>
                    <a:pt x="5807" y="2611"/>
                    <a:pt x="868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6" name="任意多边形: 形状 565"/>
            <p:cNvSpPr/>
            <p:nvPr/>
          </p:nvSpPr>
          <p:spPr>
            <a:xfrm>
              <a:off x="7143625" y="4481863"/>
              <a:ext cx="56314" cy="46993"/>
            </a:xfrm>
            <a:custGeom>
              <a:avLst/>
              <a:gdLst>
                <a:gd name="connsiteX0" fmla="*/ 55462 w 56314"/>
                <a:gd name="connsiteY0" fmla="*/ 33253 h 46993"/>
                <a:gd name="connsiteX1" fmla="*/ 30635 w 56314"/>
                <a:gd name="connsiteY1" fmla="*/ 46679 h 46993"/>
                <a:gd name="connsiteX2" fmla="*/ 0 w 56314"/>
                <a:gd name="connsiteY2" fmla="*/ 20946 h 46993"/>
                <a:gd name="connsiteX3" fmla="*/ 19713 w 56314"/>
                <a:gd name="connsiteY3" fmla="*/ 61 h 46993"/>
                <a:gd name="connsiteX4" fmla="*/ 56314 w 56314"/>
                <a:gd name="connsiteY4" fmla="*/ 19880 h 46993"/>
                <a:gd name="connsiteX5" fmla="*/ 55462 w 56314"/>
                <a:gd name="connsiteY5" fmla="*/ 33253 h 46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314" h="46993">
                  <a:moveTo>
                    <a:pt x="55462" y="33253"/>
                  </a:moveTo>
                  <a:cubicBezTo>
                    <a:pt x="46991" y="38154"/>
                    <a:pt x="36016" y="48970"/>
                    <a:pt x="30635" y="46679"/>
                  </a:cubicBezTo>
                  <a:cubicBezTo>
                    <a:pt x="18914" y="41617"/>
                    <a:pt x="10016" y="29950"/>
                    <a:pt x="0" y="20946"/>
                  </a:cubicBezTo>
                  <a:cubicBezTo>
                    <a:pt x="6660" y="13540"/>
                    <a:pt x="15078" y="-1058"/>
                    <a:pt x="19713" y="61"/>
                  </a:cubicBezTo>
                  <a:cubicBezTo>
                    <a:pt x="32766" y="3204"/>
                    <a:pt x="44220" y="12794"/>
                    <a:pt x="56314" y="19880"/>
                  </a:cubicBezTo>
                  <a:cubicBezTo>
                    <a:pt x="55995" y="24355"/>
                    <a:pt x="55728" y="28831"/>
                    <a:pt x="55462" y="332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7" name="任意多边形: 形状 566"/>
            <p:cNvSpPr/>
            <p:nvPr/>
          </p:nvSpPr>
          <p:spPr>
            <a:xfrm>
              <a:off x="8908996" y="3655981"/>
              <a:ext cx="49795" cy="53532"/>
            </a:xfrm>
            <a:custGeom>
              <a:avLst/>
              <a:gdLst>
                <a:gd name="connsiteX0" fmla="*/ 1048 w 49795"/>
                <a:gd name="connsiteY0" fmla="*/ 193 h 53532"/>
                <a:gd name="connsiteX1" fmla="*/ 49584 w 49795"/>
                <a:gd name="connsiteY1" fmla="*/ 40737 h 53532"/>
                <a:gd name="connsiteX2" fmla="*/ 31363 w 49795"/>
                <a:gd name="connsiteY2" fmla="*/ 53418 h 53532"/>
                <a:gd name="connsiteX3" fmla="*/ 1048 w 49795"/>
                <a:gd name="connsiteY3" fmla="*/ 193 h 5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95" h="53532">
                  <a:moveTo>
                    <a:pt x="1048" y="193"/>
                  </a:moveTo>
                  <a:cubicBezTo>
                    <a:pt x="32162" y="-1991"/>
                    <a:pt x="52088" y="14525"/>
                    <a:pt x="49584" y="40737"/>
                  </a:cubicBezTo>
                  <a:cubicBezTo>
                    <a:pt x="49105" y="45799"/>
                    <a:pt x="36424" y="54643"/>
                    <a:pt x="31363" y="53418"/>
                  </a:cubicBezTo>
                  <a:cubicBezTo>
                    <a:pt x="5257" y="46971"/>
                    <a:pt x="-3214" y="28057"/>
                    <a:pt x="1048" y="1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8" name="任意多边形: 形状 567"/>
            <p:cNvSpPr/>
            <p:nvPr/>
          </p:nvSpPr>
          <p:spPr>
            <a:xfrm>
              <a:off x="8388510" y="3715733"/>
              <a:ext cx="51316" cy="50533"/>
            </a:xfrm>
            <a:custGeom>
              <a:avLst/>
              <a:gdLst>
                <a:gd name="connsiteX0" fmla="*/ 0 w 51316"/>
                <a:gd name="connsiteY0" fmla="*/ 2616 h 50533"/>
                <a:gd name="connsiteX1" fmla="*/ 51306 w 51316"/>
                <a:gd name="connsiteY1" fmla="*/ 27230 h 50533"/>
                <a:gd name="connsiteX2" fmla="*/ 35643 w 51316"/>
                <a:gd name="connsiteY2" fmla="*/ 50353 h 50533"/>
                <a:gd name="connsiteX3" fmla="*/ 0 w 51316"/>
                <a:gd name="connsiteY3" fmla="*/ 2616 h 5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316" h="50533">
                  <a:moveTo>
                    <a:pt x="0" y="2616"/>
                  </a:moveTo>
                  <a:cubicBezTo>
                    <a:pt x="31061" y="-4843"/>
                    <a:pt x="50187" y="3735"/>
                    <a:pt x="51306" y="27230"/>
                  </a:cubicBezTo>
                  <a:cubicBezTo>
                    <a:pt x="51679" y="35009"/>
                    <a:pt x="41716" y="49927"/>
                    <a:pt x="35643" y="50353"/>
                  </a:cubicBezTo>
                  <a:cubicBezTo>
                    <a:pt x="-213" y="53123"/>
                    <a:pt x="6180" y="23394"/>
                    <a:pt x="0" y="26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9" name="任意多边形: 形状 568"/>
            <p:cNvSpPr/>
            <p:nvPr/>
          </p:nvSpPr>
          <p:spPr>
            <a:xfrm>
              <a:off x="11914688" y="6513612"/>
              <a:ext cx="85084" cy="76453"/>
            </a:xfrm>
            <a:custGeom>
              <a:avLst/>
              <a:gdLst>
                <a:gd name="connsiteX0" fmla="*/ 0 w 85084"/>
                <a:gd name="connsiteY0" fmla="*/ 0 h 76453"/>
                <a:gd name="connsiteX1" fmla="*/ 85085 w 85084"/>
                <a:gd name="connsiteY1" fmla="*/ 76454 h 76453"/>
                <a:gd name="connsiteX2" fmla="*/ 0 w 85084"/>
                <a:gd name="connsiteY2" fmla="*/ 0 h 7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84" h="76453">
                  <a:moveTo>
                    <a:pt x="0" y="0"/>
                  </a:moveTo>
                  <a:cubicBezTo>
                    <a:pt x="39586" y="9270"/>
                    <a:pt x="58019" y="26426"/>
                    <a:pt x="85085" y="76454"/>
                  </a:cubicBezTo>
                  <a:cubicBezTo>
                    <a:pt x="42356" y="67183"/>
                    <a:pt x="24455" y="3431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0" name="任意多边形: 形状 569"/>
            <p:cNvSpPr/>
            <p:nvPr/>
          </p:nvSpPr>
          <p:spPr>
            <a:xfrm>
              <a:off x="7405381" y="4127254"/>
              <a:ext cx="51861" cy="58501"/>
            </a:xfrm>
            <a:custGeom>
              <a:avLst/>
              <a:gdLst>
                <a:gd name="connsiteX0" fmla="*/ 27702 w 51861"/>
                <a:gd name="connsiteY0" fmla="*/ 0 h 58501"/>
                <a:gd name="connsiteX1" fmla="*/ 51836 w 51861"/>
                <a:gd name="connsiteY1" fmla="*/ 42782 h 58501"/>
                <a:gd name="connsiteX2" fmla="*/ 28128 w 51861"/>
                <a:gd name="connsiteY2" fmla="*/ 58286 h 58501"/>
                <a:gd name="connsiteX3" fmla="*/ 51 w 51861"/>
                <a:gd name="connsiteY3" fmla="*/ 25360 h 58501"/>
                <a:gd name="connsiteX4" fmla="*/ 27702 w 51861"/>
                <a:gd name="connsiteY4" fmla="*/ 0 h 5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61" h="58501">
                  <a:moveTo>
                    <a:pt x="27702" y="0"/>
                  </a:moveTo>
                  <a:cubicBezTo>
                    <a:pt x="38890" y="18541"/>
                    <a:pt x="47734" y="29889"/>
                    <a:pt x="51836" y="42782"/>
                  </a:cubicBezTo>
                  <a:cubicBezTo>
                    <a:pt x="52689" y="45446"/>
                    <a:pt x="31165" y="60470"/>
                    <a:pt x="28128" y="58286"/>
                  </a:cubicBezTo>
                  <a:cubicBezTo>
                    <a:pt x="16567" y="50134"/>
                    <a:pt x="7403" y="37721"/>
                    <a:pt x="51" y="25360"/>
                  </a:cubicBezTo>
                  <a:cubicBezTo>
                    <a:pt x="-961" y="23762"/>
                    <a:pt x="13370" y="12947"/>
                    <a:pt x="2770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1" name="任意多边形: 形状 570"/>
            <p:cNvSpPr/>
            <p:nvPr/>
          </p:nvSpPr>
          <p:spPr>
            <a:xfrm>
              <a:off x="7449895" y="4304121"/>
              <a:ext cx="55484" cy="46837"/>
            </a:xfrm>
            <a:custGeom>
              <a:avLst/>
              <a:gdLst>
                <a:gd name="connsiteX0" fmla="*/ 55485 w 55484"/>
                <a:gd name="connsiteY0" fmla="*/ 44502 h 46837"/>
                <a:gd name="connsiteX1" fmla="*/ 23 w 55484"/>
                <a:gd name="connsiteY1" fmla="*/ 20474 h 46837"/>
                <a:gd name="connsiteX2" fmla="*/ 19895 w 55484"/>
                <a:gd name="connsiteY2" fmla="*/ 229 h 46837"/>
                <a:gd name="connsiteX3" fmla="*/ 55485 w 55484"/>
                <a:gd name="connsiteY3" fmla="*/ 44502 h 4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84" h="46837">
                  <a:moveTo>
                    <a:pt x="55485" y="44502"/>
                  </a:moveTo>
                  <a:cubicBezTo>
                    <a:pt x="29006" y="46740"/>
                    <a:pt x="3379" y="54412"/>
                    <a:pt x="23" y="20474"/>
                  </a:cubicBezTo>
                  <a:cubicBezTo>
                    <a:pt x="-616" y="14134"/>
                    <a:pt x="12330" y="921"/>
                    <a:pt x="19895" y="229"/>
                  </a:cubicBezTo>
                  <a:cubicBezTo>
                    <a:pt x="49837" y="-2489"/>
                    <a:pt x="53354" y="19409"/>
                    <a:pt x="55485" y="445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2" name="任意多边形: 形状 571"/>
            <p:cNvSpPr/>
            <p:nvPr/>
          </p:nvSpPr>
          <p:spPr>
            <a:xfrm>
              <a:off x="8490744" y="3573484"/>
              <a:ext cx="62606" cy="53474"/>
            </a:xfrm>
            <a:custGeom>
              <a:avLst/>
              <a:gdLst>
                <a:gd name="connsiteX0" fmla="*/ 62607 w 62606"/>
                <a:gd name="connsiteY0" fmla="*/ 37936 h 53474"/>
                <a:gd name="connsiteX1" fmla="*/ 34210 w 62606"/>
                <a:gd name="connsiteY1" fmla="*/ 53440 h 53474"/>
                <a:gd name="connsiteX2" fmla="*/ 6 w 62606"/>
                <a:gd name="connsiteY2" fmla="*/ 14068 h 53474"/>
                <a:gd name="connsiteX3" fmla="*/ 14710 w 62606"/>
                <a:gd name="connsiteY3" fmla="*/ 56 h 53474"/>
                <a:gd name="connsiteX4" fmla="*/ 62607 w 62606"/>
                <a:gd name="connsiteY4" fmla="*/ 37936 h 5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06" h="53474">
                  <a:moveTo>
                    <a:pt x="62607" y="37936"/>
                  </a:moveTo>
                  <a:cubicBezTo>
                    <a:pt x="46570" y="46993"/>
                    <a:pt x="40017" y="54026"/>
                    <a:pt x="34210" y="53440"/>
                  </a:cubicBezTo>
                  <a:cubicBezTo>
                    <a:pt x="11407" y="51309"/>
                    <a:pt x="1391" y="34846"/>
                    <a:pt x="6" y="14068"/>
                  </a:cubicBezTo>
                  <a:cubicBezTo>
                    <a:pt x="-314" y="9486"/>
                    <a:pt x="13378" y="-850"/>
                    <a:pt x="14710" y="56"/>
                  </a:cubicBezTo>
                  <a:cubicBezTo>
                    <a:pt x="29148" y="9859"/>
                    <a:pt x="42308" y="21367"/>
                    <a:pt x="62607" y="379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3" name="任意多边形: 形状 572"/>
            <p:cNvSpPr/>
            <p:nvPr/>
          </p:nvSpPr>
          <p:spPr>
            <a:xfrm>
              <a:off x="11660088" y="6217689"/>
              <a:ext cx="70739" cy="74447"/>
            </a:xfrm>
            <a:custGeom>
              <a:avLst/>
              <a:gdLst>
                <a:gd name="connsiteX0" fmla="*/ 58113 w 70739"/>
                <a:gd name="connsiteY0" fmla="*/ 74448 h 74447"/>
                <a:gd name="connsiteX1" fmla="*/ 1852 w 70739"/>
                <a:gd name="connsiteY1" fmla="*/ 17761 h 74447"/>
                <a:gd name="connsiteX2" fmla="*/ 146 w 70739"/>
                <a:gd name="connsiteY2" fmla="*/ 605 h 74447"/>
                <a:gd name="connsiteX3" fmla="*/ 19167 w 70739"/>
                <a:gd name="connsiteY3" fmla="*/ 1830 h 74447"/>
                <a:gd name="connsiteX4" fmla="*/ 70739 w 70739"/>
                <a:gd name="connsiteY4" fmla="*/ 63153 h 74447"/>
                <a:gd name="connsiteX5" fmla="*/ 58113 w 70739"/>
                <a:gd name="connsiteY5" fmla="*/ 74448 h 74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739" h="74447">
                  <a:moveTo>
                    <a:pt x="58113" y="74448"/>
                  </a:moveTo>
                  <a:cubicBezTo>
                    <a:pt x="39253" y="55694"/>
                    <a:pt x="19966" y="37260"/>
                    <a:pt x="1852" y="17761"/>
                  </a:cubicBezTo>
                  <a:cubicBezTo>
                    <a:pt x="-1238" y="14404"/>
                    <a:pt x="573" y="6466"/>
                    <a:pt x="146" y="605"/>
                  </a:cubicBezTo>
                  <a:cubicBezTo>
                    <a:pt x="6647" y="871"/>
                    <a:pt x="16077" y="-1579"/>
                    <a:pt x="19167" y="1830"/>
                  </a:cubicBezTo>
                  <a:cubicBezTo>
                    <a:pt x="37175" y="21543"/>
                    <a:pt x="53744" y="42588"/>
                    <a:pt x="70739" y="63153"/>
                  </a:cubicBezTo>
                  <a:cubicBezTo>
                    <a:pt x="66584" y="66936"/>
                    <a:pt x="62375" y="70665"/>
                    <a:pt x="58113" y="7444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4" name="任意多边形: 形状 573"/>
            <p:cNvSpPr/>
            <p:nvPr/>
          </p:nvSpPr>
          <p:spPr>
            <a:xfrm>
              <a:off x="9044622" y="3687818"/>
              <a:ext cx="48454" cy="55342"/>
            </a:xfrm>
            <a:custGeom>
              <a:avLst/>
              <a:gdLst>
                <a:gd name="connsiteX0" fmla="*/ 2 w 48454"/>
                <a:gd name="connsiteY0" fmla="*/ 109 h 55342"/>
                <a:gd name="connsiteX1" fmla="*/ 48431 w 48454"/>
                <a:gd name="connsiteY1" fmla="*/ 39215 h 55342"/>
                <a:gd name="connsiteX2" fmla="*/ 31595 w 48454"/>
                <a:gd name="connsiteY2" fmla="*/ 55305 h 55342"/>
                <a:gd name="connsiteX3" fmla="*/ 2 w 48454"/>
                <a:gd name="connsiteY3" fmla="*/ 109 h 5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54" h="55342">
                  <a:moveTo>
                    <a:pt x="2" y="109"/>
                  </a:moveTo>
                  <a:cubicBezTo>
                    <a:pt x="31702" y="-1489"/>
                    <a:pt x="45075" y="14601"/>
                    <a:pt x="48431" y="39215"/>
                  </a:cubicBezTo>
                  <a:cubicBezTo>
                    <a:pt x="49070" y="44010"/>
                    <a:pt x="36550" y="56104"/>
                    <a:pt x="31595" y="55305"/>
                  </a:cubicBezTo>
                  <a:cubicBezTo>
                    <a:pt x="1067" y="50510"/>
                    <a:pt x="-52" y="26961"/>
                    <a:pt x="2" y="1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5" name="任意多边形: 形状 574"/>
            <p:cNvSpPr/>
            <p:nvPr/>
          </p:nvSpPr>
          <p:spPr>
            <a:xfrm>
              <a:off x="6636783" y="5400025"/>
              <a:ext cx="56166" cy="45781"/>
            </a:xfrm>
            <a:custGeom>
              <a:avLst/>
              <a:gdLst>
                <a:gd name="connsiteX0" fmla="*/ 56167 w 56166"/>
                <a:gd name="connsiteY0" fmla="*/ 42760 h 45781"/>
                <a:gd name="connsiteX1" fmla="*/ 119 w 56166"/>
                <a:gd name="connsiteY1" fmla="*/ 24965 h 45781"/>
                <a:gd name="connsiteX2" fmla="*/ 19725 w 56166"/>
                <a:gd name="connsiteY2" fmla="*/ 884 h 45781"/>
                <a:gd name="connsiteX3" fmla="*/ 56167 w 56166"/>
                <a:gd name="connsiteY3" fmla="*/ 42760 h 4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66" h="45781">
                  <a:moveTo>
                    <a:pt x="56167" y="42760"/>
                  </a:moveTo>
                  <a:cubicBezTo>
                    <a:pt x="31872" y="42813"/>
                    <a:pt x="7311" y="56559"/>
                    <a:pt x="119" y="24965"/>
                  </a:cubicBezTo>
                  <a:cubicBezTo>
                    <a:pt x="-1373" y="18412"/>
                    <a:pt x="11520" y="2482"/>
                    <a:pt x="19725" y="884"/>
                  </a:cubicBezTo>
                  <a:cubicBezTo>
                    <a:pt x="48229" y="-4710"/>
                    <a:pt x="51478" y="17080"/>
                    <a:pt x="56167" y="4276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6" name="任意多边形: 形状 575"/>
            <p:cNvSpPr/>
            <p:nvPr/>
          </p:nvSpPr>
          <p:spPr>
            <a:xfrm>
              <a:off x="11153192" y="5583332"/>
              <a:ext cx="74002" cy="73789"/>
            </a:xfrm>
            <a:custGeom>
              <a:avLst/>
              <a:gdLst>
                <a:gd name="connsiteX0" fmla="*/ 9537 w 74002"/>
                <a:gd name="connsiteY0" fmla="*/ 0 h 73789"/>
                <a:gd name="connsiteX1" fmla="*/ 74002 w 74002"/>
                <a:gd name="connsiteY1" fmla="*/ 73790 h 73789"/>
                <a:gd name="connsiteX2" fmla="*/ 0 w 74002"/>
                <a:gd name="connsiteY2" fmla="*/ 8524 h 73789"/>
                <a:gd name="connsiteX3" fmla="*/ 9537 w 74002"/>
                <a:gd name="connsiteY3" fmla="*/ 0 h 7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002" h="73789">
                  <a:moveTo>
                    <a:pt x="9537" y="0"/>
                  </a:moveTo>
                  <a:cubicBezTo>
                    <a:pt x="29462" y="22749"/>
                    <a:pt x="49335" y="45552"/>
                    <a:pt x="74002" y="73790"/>
                  </a:cubicBezTo>
                  <a:cubicBezTo>
                    <a:pt x="30901" y="72831"/>
                    <a:pt x="16889" y="58446"/>
                    <a:pt x="0" y="8524"/>
                  </a:cubicBezTo>
                  <a:cubicBezTo>
                    <a:pt x="3197" y="5647"/>
                    <a:pt x="6393" y="2824"/>
                    <a:pt x="953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7" name="任意多边形: 形状 576"/>
            <p:cNvSpPr/>
            <p:nvPr/>
          </p:nvSpPr>
          <p:spPr>
            <a:xfrm>
              <a:off x="6541415" y="5775992"/>
              <a:ext cx="53077" cy="53056"/>
            </a:xfrm>
            <a:custGeom>
              <a:avLst/>
              <a:gdLst>
                <a:gd name="connsiteX0" fmla="*/ 22497 w 53077"/>
                <a:gd name="connsiteY0" fmla="*/ 53056 h 53056"/>
                <a:gd name="connsiteX1" fmla="*/ 13 w 53077"/>
                <a:gd name="connsiteY1" fmla="*/ 19811 h 53056"/>
                <a:gd name="connsiteX2" fmla="*/ 24681 w 53077"/>
                <a:gd name="connsiteY2" fmla="*/ 205 h 53056"/>
                <a:gd name="connsiteX3" fmla="*/ 53078 w 53077"/>
                <a:gd name="connsiteY3" fmla="*/ 27323 h 53056"/>
                <a:gd name="connsiteX4" fmla="*/ 22497 w 53077"/>
                <a:gd name="connsiteY4" fmla="*/ 53056 h 5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077" h="53056">
                  <a:moveTo>
                    <a:pt x="22497" y="53056"/>
                  </a:moveTo>
                  <a:cubicBezTo>
                    <a:pt x="12054" y="38725"/>
                    <a:pt x="-466" y="28975"/>
                    <a:pt x="13" y="19811"/>
                  </a:cubicBezTo>
                  <a:cubicBezTo>
                    <a:pt x="386" y="12352"/>
                    <a:pt x="19140" y="-1873"/>
                    <a:pt x="24681" y="205"/>
                  </a:cubicBezTo>
                  <a:cubicBezTo>
                    <a:pt x="35976" y="4467"/>
                    <a:pt x="43808" y="17733"/>
                    <a:pt x="53078" y="27323"/>
                  </a:cubicBezTo>
                  <a:cubicBezTo>
                    <a:pt x="44820" y="34303"/>
                    <a:pt x="36615" y="41176"/>
                    <a:pt x="22497" y="530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8" name="任意多边形: 形状 577"/>
            <p:cNvSpPr/>
            <p:nvPr/>
          </p:nvSpPr>
          <p:spPr>
            <a:xfrm>
              <a:off x="10365216" y="4559123"/>
              <a:ext cx="54236" cy="65904"/>
            </a:xfrm>
            <a:custGeom>
              <a:avLst/>
              <a:gdLst>
                <a:gd name="connsiteX0" fmla="*/ 0 w 54236"/>
                <a:gd name="connsiteY0" fmla="*/ 0 h 65904"/>
                <a:gd name="connsiteX1" fmla="*/ 54237 w 54236"/>
                <a:gd name="connsiteY1" fmla="*/ 65904 h 65904"/>
                <a:gd name="connsiteX2" fmla="*/ 0 w 54236"/>
                <a:gd name="connsiteY2" fmla="*/ 0 h 6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36" h="65904">
                  <a:moveTo>
                    <a:pt x="0" y="0"/>
                  </a:moveTo>
                  <a:cubicBezTo>
                    <a:pt x="34257" y="746"/>
                    <a:pt x="51306" y="22590"/>
                    <a:pt x="54237" y="65904"/>
                  </a:cubicBezTo>
                  <a:cubicBezTo>
                    <a:pt x="20459" y="57913"/>
                    <a:pt x="5168" y="3479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79" name="任意多边形: 形状 578"/>
            <p:cNvSpPr/>
            <p:nvPr/>
          </p:nvSpPr>
          <p:spPr>
            <a:xfrm>
              <a:off x="7009950" y="4648895"/>
              <a:ext cx="53145" cy="58367"/>
            </a:xfrm>
            <a:custGeom>
              <a:avLst/>
              <a:gdLst>
                <a:gd name="connsiteX0" fmla="*/ 24616 w 53145"/>
                <a:gd name="connsiteY0" fmla="*/ 0 h 58367"/>
                <a:gd name="connsiteX1" fmla="*/ 53119 w 53145"/>
                <a:gd name="connsiteY1" fmla="*/ 41876 h 58367"/>
                <a:gd name="connsiteX2" fmla="*/ 30210 w 53145"/>
                <a:gd name="connsiteY2" fmla="*/ 58179 h 58367"/>
                <a:gd name="connsiteX3" fmla="*/ 108 w 53145"/>
                <a:gd name="connsiteY3" fmla="*/ 28983 h 58367"/>
                <a:gd name="connsiteX4" fmla="*/ 24616 w 53145"/>
                <a:gd name="connsiteY4" fmla="*/ 0 h 5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145" h="58367">
                  <a:moveTo>
                    <a:pt x="24616" y="0"/>
                  </a:moveTo>
                  <a:cubicBezTo>
                    <a:pt x="37882" y="18381"/>
                    <a:pt x="47258" y="29303"/>
                    <a:pt x="53119" y="41876"/>
                  </a:cubicBezTo>
                  <a:cubicBezTo>
                    <a:pt x="53971" y="43688"/>
                    <a:pt x="34152" y="60310"/>
                    <a:pt x="30210" y="58179"/>
                  </a:cubicBezTo>
                  <a:cubicBezTo>
                    <a:pt x="18169" y="51839"/>
                    <a:pt x="7886" y="40491"/>
                    <a:pt x="108" y="28983"/>
                  </a:cubicBezTo>
                  <a:cubicBezTo>
                    <a:pt x="-1331" y="26852"/>
                    <a:pt x="11882" y="14811"/>
                    <a:pt x="2461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0" name="任意多边形: 形状 579"/>
            <p:cNvSpPr/>
            <p:nvPr/>
          </p:nvSpPr>
          <p:spPr>
            <a:xfrm>
              <a:off x="11069492" y="5456158"/>
              <a:ext cx="73097" cy="77518"/>
            </a:xfrm>
            <a:custGeom>
              <a:avLst/>
              <a:gdLst>
                <a:gd name="connsiteX0" fmla="*/ 63826 w 73097"/>
                <a:gd name="connsiteY0" fmla="*/ 77519 h 77518"/>
                <a:gd name="connsiteX1" fmla="*/ 0 w 73097"/>
                <a:gd name="connsiteY1" fmla="*/ 0 h 77518"/>
                <a:gd name="connsiteX2" fmla="*/ 73097 w 73097"/>
                <a:gd name="connsiteY2" fmla="*/ 69581 h 77518"/>
                <a:gd name="connsiteX3" fmla="*/ 63826 w 73097"/>
                <a:gd name="connsiteY3" fmla="*/ 77519 h 7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097" h="77518">
                  <a:moveTo>
                    <a:pt x="63826" y="77519"/>
                  </a:moveTo>
                  <a:cubicBezTo>
                    <a:pt x="42569" y="51679"/>
                    <a:pt x="21258" y="25840"/>
                    <a:pt x="0" y="0"/>
                  </a:cubicBezTo>
                  <a:cubicBezTo>
                    <a:pt x="41716" y="6447"/>
                    <a:pt x="60683" y="27598"/>
                    <a:pt x="73097" y="69581"/>
                  </a:cubicBezTo>
                  <a:cubicBezTo>
                    <a:pt x="70007" y="72244"/>
                    <a:pt x="66917" y="74855"/>
                    <a:pt x="63826" y="775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1" name="任意多边形: 形状 580"/>
            <p:cNvSpPr/>
            <p:nvPr/>
          </p:nvSpPr>
          <p:spPr>
            <a:xfrm>
              <a:off x="7976010" y="3828032"/>
              <a:ext cx="48934" cy="51805"/>
            </a:xfrm>
            <a:custGeom>
              <a:avLst/>
              <a:gdLst>
                <a:gd name="connsiteX0" fmla="*/ 12172 w 48934"/>
                <a:gd name="connsiteY0" fmla="*/ 15 h 51805"/>
                <a:gd name="connsiteX1" fmla="*/ 48933 w 48934"/>
                <a:gd name="connsiteY1" fmla="*/ 33687 h 51805"/>
                <a:gd name="connsiteX2" fmla="*/ 34282 w 48934"/>
                <a:gd name="connsiteY2" fmla="*/ 51801 h 51805"/>
                <a:gd name="connsiteX3" fmla="*/ 25 w 48934"/>
                <a:gd name="connsiteY3" fmla="*/ 18396 h 51805"/>
                <a:gd name="connsiteX4" fmla="*/ 12172 w 48934"/>
                <a:gd name="connsiteY4" fmla="*/ 15 h 51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934" h="51804">
                  <a:moveTo>
                    <a:pt x="12172" y="15"/>
                  </a:moveTo>
                  <a:cubicBezTo>
                    <a:pt x="42540" y="-571"/>
                    <a:pt x="48614" y="15679"/>
                    <a:pt x="48933" y="33687"/>
                  </a:cubicBezTo>
                  <a:cubicBezTo>
                    <a:pt x="49040" y="39974"/>
                    <a:pt x="39557" y="51748"/>
                    <a:pt x="34282" y="51801"/>
                  </a:cubicBezTo>
                  <a:cubicBezTo>
                    <a:pt x="13344" y="52068"/>
                    <a:pt x="-668" y="40187"/>
                    <a:pt x="25" y="18396"/>
                  </a:cubicBezTo>
                  <a:cubicBezTo>
                    <a:pt x="291" y="10991"/>
                    <a:pt x="9508" y="3851"/>
                    <a:pt x="12172" y="1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2" name="任意多边形: 形状 581"/>
            <p:cNvSpPr/>
            <p:nvPr/>
          </p:nvSpPr>
          <p:spPr>
            <a:xfrm>
              <a:off x="6442439" y="6149406"/>
              <a:ext cx="55408" cy="54475"/>
            </a:xfrm>
            <a:custGeom>
              <a:avLst/>
              <a:gdLst>
                <a:gd name="connsiteX0" fmla="*/ 25893 w 55408"/>
                <a:gd name="connsiteY0" fmla="*/ 0 h 54475"/>
                <a:gd name="connsiteX1" fmla="*/ 55409 w 55408"/>
                <a:gd name="connsiteY1" fmla="*/ 36069 h 54475"/>
                <a:gd name="connsiteX2" fmla="*/ 31540 w 55408"/>
                <a:gd name="connsiteY2" fmla="*/ 54343 h 54475"/>
                <a:gd name="connsiteX3" fmla="*/ 0 w 55408"/>
                <a:gd name="connsiteY3" fmla="*/ 31647 h 54475"/>
                <a:gd name="connsiteX4" fmla="*/ 25893 w 55408"/>
                <a:gd name="connsiteY4" fmla="*/ 0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08" h="54475">
                  <a:moveTo>
                    <a:pt x="25893" y="0"/>
                  </a:moveTo>
                  <a:cubicBezTo>
                    <a:pt x="39319" y="16410"/>
                    <a:pt x="47364" y="26212"/>
                    <a:pt x="55409" y="36069"/>
                  </a:cubicBezTo>
                  <a:cubicBezTo>
                    <a:pt x="47311" y="42622"/>
                    <a:pt x="37348" y="55941"/>
                    <a:pt x="31540" y="54343"/>
                  </a:cubicBezTo>
                  <a:cubicBezTo>
                    <a:pt x="19819" y="51093"/>
                    <a:pt x="10389" y="39692"/>
                    <a:pt x="0" y="31647"/>
                  </a:cubicBezTo>
                  <a:cubicBezTo>
                    <a:pt x="6713" y="23442"/>
                    <a:pt x="13426" y="15237"/>
                    <a:pt x="2589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3" name="任意多边形: 形状 582"/>
            <p:cNvSpPr/>
            <p:nvPr/>
          </p:nvSpPr>
          <p:spPr>
            <a:xfrm>
              <a:off x="11318725" y="5772414"/>
              <a:ext cx="68728" cy="68635"/>
            </a:xfrm>
            <a:custGeom>
              <a:avLst/>
              <a:gdLst>
                <a:gd name="connsiteX0" fmla="*/ 0 w 68728"/>
                <a:gd name="connsiteY0" fmla="*/ 0 h 68635"/>
                <a:gd name="connsiteX1" fmla="*/ 68728 w 68728"/>
                <a:gd name="connsiteY1" fmla="*/ 68622 h 68635"/>
                <a:gd name="connsiteX2" fmla="*/ 0 w 68728"/>
                <a:gd name="connsiteY2" fmla="*/ 0 h 6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728" h="68635">
                  <a:moveTo>
                    <a:pt x="0" y="0"/>
                  </a:moveTo>
                  <a:cubicBezTo>
                    <a:pt x="36548" y="10922"/>
                    <a:pt x="46459" y="21204"/>
                    <a:pt x="68728" y="68622"/>
                  </a:cubicBezTo>
                  <a:cubicBezTo>
                    <a:pt x="37721" y="69208"/>
                    <a:pt x="19926" y="5194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4" name="任意多边形: 形状 583"/>
            <p:cNvSpPr/>
            <p:nvPr/>
          </p:nvSpPr>
          <p:spPr>
            <a:xfrm>
              <a:off x="10263720" y="4505366"/>
              <a:ext cx="51361" cy="60423"/>
            </a:xfrm>
            <a:custGeom>
              <a:avLst/>
              <a:gdLst>
                <a:gd name="connsiteX0" fmla="*/ 428 w 51361"/>
                <a:gd name="connsiteY0" fmla="*/ 0 h 60423"/>
                <a:gd name="connsiteX1" fmla="*/ 51362 w 51361"/>
                <a:gd name="connsiteY1" fmla="*/ 60044 h 60423"/>
                <a:gd name="connsiteX2" fmla="*/ 428 w 51361"/>
                <a:gd name="connsiteY2" fmla="*/ 0 h 60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361" h="60423">
                  <a:moveTo>
                    <a:pt x="428" y="0"/>
                  </a:moveTo>
                  <a:cubicBezTo>
                    <a:pt x="36977" y="3729"/>
                    <a:pt x="45075" y="30794"/>
                    <a:pt x="51362" y="60044"/>
                  </a:cubicBezTo>
                  <a:cubicBezTo>
                    <a:pt x="16998" y="63773"/>
                    <a:pt x="-3248" y="39745"/>
                    <a:pt x="42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5" name="任意多边形: 形状 584"/>
            <p:cNvSpPr/>
            <p:nvPr/>
          </p:nvSpPr>
          <p:spPr>
            <a:xfrm>
              <a:off x="6872787" y="4842640"/>
              <a:ext cx="51770" cy="47124"/>
            </a:xfrm>
            <a:custGeom>
              <a:avLst/>
              <a:gdLst>
                <a:gd name="connsiteX0" fmla="*/ 51547 w 51770"/>
                <a:gd name="connsiteY0" fmla="*/ 40784 h 47124"/>
                <a:gd name="connsiteX1" fmla="*/ 81 w 51770"/>
                <a:gd name="connsiteY1" fmla="*/ 24108 h 47124"/>
                <a:gd name="connsiteX2" fmla="*/ 19314 w 51770"/>
                <a:gd name="connsiteY2" fmla="*/ 240 h 47124"/>
                <a:gd name="connsiteX3" fmla="*/ 51547 w 51770"/>
                <a:gd name="connsiteY3" fmla="*/ 40784 h 47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768" h="47124">
                  <a:moveTo>
                    <a:pt x="51547" y="40784"/>
                  </a:moveTo>
                  <a:cubicBezTo>
                    <a:pt x="28052" y="47976"/>
                    <a:pt x="5515" y="55489"/>
                    <a:pt x="81" y="24108"/>
                  </a:cubicBezTo>
                  <a:cubicBezTo>
                    <a:pt x="-1144" y="17075"/>
                    <a:pt x="11802" y="932"/>
                    <a:pt x="19314" y="240"/>
                  </a:cubicBezTo>
                  <a:cubicBezTo>
                    <a:pt x="45420" y="-2264"/>
                    <a:pt x="53252" y="15104"/>
                    <a:pt x="51547" y="4078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6" name="任意多边形: 形状 585"/>
            <p:cNvSpPr/>
            <p:nvPr/>
          </p:nvSpPr>
          <p:spPr>
            <a:xfrm>
              <a:off x="10753769" y="5075916"/>
              <a:ext cx="59511" cy="70486"/>
            </a:xfrm>
            <a:custGeom>
              <a:avLst/>
              <a:gdLst>
                <a:gd name="connsiteX0" fmla="*/ 59511 w 59511"/>
                <a:gd name="connsiteY0" fmla="*/ 70486 h 70486"/>
                <a:gd name="connsiteX1" fmla="*/ 0 w 59511"/>
                <a:gd name="connsiteY1" fmla="*/ 0 h 70486"/>
                <a:gd name="connsiteX2" fmla="*/ 59511 w 59511"/>
                <a:gd name="connsiteY2" fmla="*/ 70486 h 7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511" h="70486">
                  <a:moveTo>
                    <a:pt x="59511" y="70486"/>
                  </a:moveTo>
                  <a:cubicBezTo>
                    <a:pt x="14758" y="59511"/>
                    <a:pt x="2291" y="44061"/>
                    <a:pt x="0" y="0"/>
                  </a:cubicBezTo>
                  <a:cubicBezTo>
                    <a:pt x="35856" y="9004"/>
                    <a:pt x="45659" y="38307"/>
                    <a:pt x="59511" y="7048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7" name="任意多边形: 形状 586"/>
            <p:cNvSpPr/>
            <p:nvPr/>
          </p:nvSpPr>
          <p:spPr>
            <a:xfrm>
              <a:off x="8770404" y="3627004"/>
              <a:ext cx="50770" cy="51881"/>
            </a:xfrm>
            <a:custGeom>
              <a:avLst/>
              <a:gdLst>
                <a:gd name="connsiteX0" fmla="*/ 0 w 50770"/>
                <a:gd name="connsiteY0" fmla="*/ 4875 h 51881"/>
                <a:gd name="connsiteX1" fmla="*/ 50507 w 50770"/>
                <a:gd name="connsiteY1" fmla="*/ 30608 h 51881"/>
                <a:gd name="connsiteX2" fmla="*/ 43208 w 50770"/>
                <a:gd name="connsiteY2" fmla="*/ 51866 h 51881"/>
                <a:gd name="connsiteX3" fmla="*/ 0 w 50770"/>
                <a:gd name="connsiteY3" fmla="*/ 4875 h 51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70" h="51881">
                  <a:moveTo>
                    <a:pt x="0" y="4875"/>
                  </a:moveTo>
                  <a:cubicBezTo>
                    <a:pt x="29729" y="-7858"/>
                    <a:pt x="44220" y="5621"/>
                    <a:pt x="50507" y="30608"/>
                  </a:cubicBezTo>
                  <a:cubicBezTo>
                    <a:pt x="52105" y="37001"/>
                    <a:pt x="46032" y="51812"/>
                    <a:pt x="43208" y="51866"/>
                  </a:cubicBezTo>
                  <a:cubicBezTo>
                    <a:pt x="14012" y="52505"/>
                    <a:pt x="3516" y="33378"/>
                    <a:pt x="0" y="48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8" name="任意多边形: 形状 587"/>
            <p:cNvSpPr/>
            <p:nvPr/>
          </p:nvSpPr>
          <p:spPr>
            <a:xfrm>
              <a:off x="7931003" y="3662295"/>
              <a:ext cx="48346" cy="48446"/>
            </a:xfrm>
            <a:custGeom>
              <a:avLst/>
              <a:gdLst>
                <a:gd name="connsiteX0" fmla="*/ 11520 w 48346"/>
                <a:gd name="connsiteY0" fmla="*/ 645 h 48446"/>
                <a:gd name="connsiteX1" fmla="*/ 48335 w 48346"/>
                <a:gd name="connsiteY1" fmla="*/ 32185 h 48446"/>
                <a:gd name="connsiteX2" fmla="*/ 33098 w 48346"/>
                <a:gd name="connsiteY2" fmla="*/ 48435 h 48446"/>
                <a:gd name="connsiteX3" fmla="*/ 119 w 48346"/>
                <a:gd name="connsiteY3" fmla="*/ 15989 h 48446"/>
                <a:gd name="connsiteX4" fmla="*/ 11520 w 48346"/>
                <a:gd name="connsiteY4" fmla="*/ 645 h 4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46" h="48446">
                  <a:moveTo>
                    <a:pt x="11520" y="645"/>
                  </a:moveTo>
                  <a:cubicBezTo>
                    <a:pt x="45298" y="-3830"/>
                    <a:pt x="46790" y="15882"/>
                    <a:pt x="48335" y="32185"/>
                  </a:cubicBezTo>
                  <a:cubicBezTo>
                    <a:pt x="48815" y="37300"/>
                    <a:pt x="33684" y="48861"/>
                    <a:pt x="33098" y="48435"/>
                  </a:cubicBezTo>
                  <a:cubicBezTo>
                    <a:pt x="21164" y="38632"/>
                    <a:pt x="9389" y="28189"/>
                    <a:pt x="119" y="15989"/>
                  </a:cubicBezTo>
                  <a:cubicBezTo>
                    <a:pt x="-1266" y="14124"/>
                    <a:pt x="9869" y="2776"/>
                    <a:pt x="11520" y="6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89" name="任意多边形: 形状 588"/>
            <p:cNvSpPr/>
            <p:nvPr/>
          </p:nvSpPr>
          <p:spPr>
            <a:xfrm>
              <a:off x="9935852" y="4121667"/>
              <a:ext cx="50560" cy="58012"/>
            </a:xfrm>
            <a:custGeom>
              <a:avLst/>
              <a:gdLst>
                <a:gd name="connsiteX0" fmla="*/ 0 w 50560"/>
                <a:gd name="connsiteY0" fmla="*/ 579 h 58012"/>
                <a:gd name="connsiteX1" fmla="*/ 50560 w 50560"/>
                <a:gd name="connsiteY1" fmla="*/ 58012 h 58012"/>
                <a:gd name="connsiteX2" fmla="*/ 0 w 50560"/>
                <a:gd name="connsiteY2" fmla="*/ 579 h 58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60" h="58011">
                  <a:moveTo>
                    <a:pt x="0" y="579"/>
                  </a:moveTo>
                  <a:cubicBezTo>
                    <a:pt x="31700" y="-3097"/>
                    <a:pt x="43368" y="10116"/>
                    <a:pt x="50560" y="58012"/>
                  </a:cubicBezTo>
                  <a:cubicBezTo>
                    <a:pt x="18541" y="54230"/>
                    <a:pt x="3889" y="37607"/>
                    <a:pt x="0" y="5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0" name="任意多边形: 形状 589"/>
            <p:cNvSpPr/>
            <p:nvPr/>
          </p:nvSpPr>
          <p:spPr>
            <a:xfrm>
              <a:off x="7808849" y="3811052"/>
              <a:ext cx="55226" cy="51937"/>
            </a:xfrm>
            <a:custGeom>
              <a:avLst/>
              <a:gdLst>
                <a:gd name="connsiteX0" fmla="*/ 11029 w 55226"/>
                <a:gd name="connsiteY0" fmla="*/ 0 h 51937"/>
                <a:gd name="connsiteX1" fmla="*/ 51733 w 55226"/>
                <a:gd name="connsiteY1" fmla="*/ 19766 h 51937"/>
                <a:gd name="connsiteX2" fmla="*/ 51679 w 55226"/>
                <a:gd name="connsiteY2" fmla="*/ 47897 h 51937"/>
                <a:gd name="connsiteX3" fmla="*/ 25840 w 55226"/>
                <a:gd name="connsiteY3" fmla="*/ 49175 h 51937"/>
                <a:gd name="connsiteX4" fmla="*/ 0 w 55226"/>
                <a:gd name="connsiteY4" fmla="*/ 12946 h 51937"/>
                <a:gd name="connsiteX5" fmla="*/ 11029 w 55226"/>
                <a:gd name="connsiteY5" fmla="*/ 0 h 5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226" h="51937">
                  <a:moveTo>
                    <a:pt x="11029" y="0"/>
                  </a:moveTo>
                  <a:cubicBezTo>
                    <a:pt x="24881" y="6233"/>
                    <a:pt x="40491" y="10389"/>
                    <a:pt x="51733" y="19766"/>
                  </a:cubicBezTo>
                  <a:cubicBezTo>
                    <a:pt x="56687" y="23922"/>
                    <a:pt x="56101" y="40704"/>
                    <a:pt x="51679" y="47897"/>
                  </a:cubicBezTo>
                  <a:cubicBezTo>
                    <a:pt x="48962" y="52372"/>
                    <a:pt x="30741" y="53597"/>
                    <a:pt x="25840" y="49175"/>
                  </a:cubicBezTo>
                  <a:cubicBezTo>
                    <a:pt x="15078" y="39479"/>
                    <a:pt x="8365" y="25307"/>
                    <a:pt x="0" y="12946"/>
                  </a:cubicBezTo>
                  <a:cubicBezTo>
                    <a:pt x="3676" y="8631"/>
                    <a:pt x="7352" y="4315"/>
                    <a:pt x="1102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1" name="任意多边形: 形状 590"/>
            <p:cNvSpPr/>
            <p:nvPr/>
          </p:nvSpPr>
          <p:spPr>
            <a:xfrm>
              <a:off x="9534565" y="3840324"/>
              <a:ext cx="58463" cy="53051"/>
            </a:xfrm>
            <a:custGeom>
              <a:avLst/>
              <a:gdLst>
                <a:gd name="connsiteX0" fmla="*/ 0 w 58463"/>
                <a:gd name="connsiteY0" fmla="*/ 350 h 53051"/>
                <a:gd name="connsiteX1" fmla="*/ 58339 w 58463"/>
                <a:gd name="connsiteY1" fmla="*/ 41640 h 53051"/>
                <a:gd name="connsiteX2" fmla="*/ 50187 w 58463"/>
                <a:gd name="connsiteY2" fmla="*/ 52828 h 53051"/>
                <a:gd name="connsiteX3" fmla="*/ 29729 w 58463"/>
                <a:gd name="connsiteY3" fmla="*/ 48779 h 53051"/>
                <a:gd name="connsiteX4" fmla="*/ 0 w 58463"/>
                <a:gd name="connsiteY4" fmla="*/ 350 h 5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62" h="53051">
                  <a:moveTo>
                    <a:pt x="0" y="350"/>
                  </a:moveTo>
                  <a:cubicBezTo>
                    <a:pt x="35003" y="-3006"/>
                    <a:pt x="60470" y="18305"/>
                    <a:pt x="58339" y="41640"/>
                  </a:cubicBezTo>
                  <a:cubicBezTo>
                    <a:pt x="57966" y="45796"/>
                    <a:pt x="53331" y="52562"/>
                    <a:pt x="50187" y="52828"/>
                  </a:cubicBezTo>
                  <a:cubicBezTo>
                    <a:pt x="43315" y="53414"/>
                    <a:pt x="32979" y="53095"/>
                    <a:pt x="29729" y="48779"/>
                  </a:cubicBezTo>
                  <a:cubicBezTo>
                    <a:pt x="19233" y="35087"/>
                    <a:pt x="11348" y="19370"/>
                    <a:pt x="0" y="35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2" name="任意多边形: 形状 591"/>
            <p:cNvSpPr/>
            <p:nvPr/>
          </p:nvSpPr>
          <p:spPr>
            <a:xfrm>
              <a:off x="6437857" y="5422699"/>
              <a:ext cx="61375" cy="45570"/>
            </a:xfrm>
            <a:custGeom>
              <a:avLst/>
              <a:gdLst>
                <a:gd name="connsiteX0" fmla="*/ 61376 w 61375"/>
                <a:gd name="connsiteY0" fmla="*/ 25308 h 45570"/>
                <a:gd name="connsiteX1" fmla="*/ 28770 w 61375"/>
                <a:gd name="connsiteY1" fmla="*/ 45287 h 45570"/>
                <a:gd name="connsiteX2" fmla="*/ 0 w 61375"/>
                <a:gd name="connsiteY2" fmla="*/ 18648 h 45570"/>
                <a:gd name="connsiteX3" fmla="*/ 26905 w 61375"/>
                <a:gd name="connsiteY3" fmla="*/ 1 h 45570"/>
                <a:gd name="connsiteX4" fmla="*/ 61376 w 61375"/>
                <a:gd name="connsiteY4" fmla="*/ 25308 h 4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75" h="45570">
                  <a:moveTo>
                    <a:pt x="61376" y="25308"/>
                  </a:moveTo>
                  <a:cubicBezTo>
                    <a:pt x="44487" y="36123"/>
                    <a:pt x="33192" y="47524"/>
                    <a:pt x="28770" y="45287"/>
                  </a:cubicBezTo>
                  <a:cubicBezTo>
                    <a:pt x="17528" y="39692"/>
                    <a:pt x="9377" y="27918"/>
                    <a:pt x="0" y="18648"/>
                  </a:cubicBezTo>
                  <a:cubicBezTo>
                    <a:pt x="8951" y="11935"/>
                    <a:pt x="18008" y="-106"/>
                    <a:pt x="26905" y="1"/>
                  </a:cubicBezTo>
                  <a:cubicBezTo>
                    <a:pt x="35856" y="54"/>
                    <a:pt x="44647" y="12254"/>
                    <a:pt x="61376" y="253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3" name="任意多边形: 形状 592"/>
            <p:cNvSpPr/>
            <p:nvPr/>
          </p:nvSpPr>
          <p:spPr>
            <a:xfrm>
              <a:off x="11495234" y="5964480"/>
              <a:ext cx="72777" cy="67076"/>
            </a:xfrm>
            <a:custGeom>
              <a:avLst/>
              <a:gdLst>
                <a:gd name="connsiteX0" fmla="*/ 0 w 72777"/>
                <a:gd name="connsiteY0" fmla="*/ 0 h 67076"/>
                <a:gd name="connsiteX1" fmla="*/ 72777 w 72777"/>
                <a:gd name="connsiteY1" fmla="*/ 67077 h 67076"/>
                <a:gd name="connsiteX2" fmla="*/ 0 w 72777"/>
                <a:gd name="connsiteY2" fmla="*/ 0 h 6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777" h="67076">
                  <a:moveTo>
                    <a:pt x="0" y="0"/>
                  </a:moveTo>
                  <a:cubicBezTo>
                    <a:pt x="40172" y="746"/>
                    <a:pt x="47417" y="36708"/>
                    <a:pt x="72777" y="67077"/>
                  </a:cubicBezTo>
                  <a:cubicBezTo>
                    <a:pt x="26852" y="59724"/>
                    <a:pt x="14012" y="2951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4" name="任意多边形: 形状 593"/>
            <p:cNvSpPr/>
            <p:nvPr/>
          </p:nvSpPr>
          <p:spPr>
            <a:xfrm>
              <a:off x="12005740" y="6635404"/>
              <a:ext cx="87908" cy="82207"/>
            </a:xfrm>
            <a:custGeom>
              <a:avLst/>
              <a:gdLst>
                <a:gd name="connsiteX0" fmla="*/ 77999 w 87908"/>
                <a:gd name="connsiteY0" fmla="*/ 82208 h 82207"/>
                <a:gd name="connsiteX1" fmla="*/ 0 w 87908"/>
                <a:gd name="connsiteY1" fmla="*/ 9111 h 82207"/>
                <a:gd name="connsiteX2" fmla="*/ 7992 w 87908"/>
                <a:gd name="connsiteY2" fmla="*/ 0 h 82207"/>
                <a:gd name="connsiteX3" fmla="*/ 87908 w 87908"/>
                <a:gd name="connsiteY3" fmla="*/ 70966 h 82207"/>
                <a:gd name="connsiteX4" fmla="*/ 77999 w 87908"/>
                <a:gd name="connsiteY4" fmla="*/ 82208 h 8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08" h="82207">
                  <a:moveTo>
                    <a:pt x="77999" y="82208"/>
                  </a:moveTo>
                  <a:cubicBezTo>
                    <a:pt x="51999" y="57860"/>
                    <a:pt x="26000" y="33458"/>
                    <a:pt x="0" y="9111"/>
                  </a:cubicBezTo>
                  <a:cubicBezTo>
                    <a:pt x="2664" y="6074"/>
                    <a:pt x="5328" y="3037"/>
                    <a:pt x="7992" y="0"/>
                  </a:cubicBezTo>
                  <a:cubicBezTo>
                    <a:pt x="44753" y="11455"/>
                    <a:pt x="64092" y="43901"/>
                    <a:pt x="87908" y="70966"/>
                  </a:cubicBezTo>
                  <a:cubicBezTo>
                    <a:pt x="84605" y="74695"/>
                    <a:pt x="81302" y="78425"/>
                    <a:pt x="77999" y="8220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5" name="任意多边形: 形状 594"/>
            <p:cNvSpPr/>
            <p:nvPr/>
          </p:nvSpPr>
          <p:spPr>
            <a:xfrm>
              <a:off x="6732071" y="5022478"/>
              <a:ext cx="52410" cy="54466"/>
            </a:xfrm>
            <a:custGeom>
              <a:avLst/>
              <a:gdLst>
                <a:gd name="connsiteX0" fmla="*/ 23214 w 52410"/>
                <a:gd name="connsiteY0" fmla="*/ 0 h 54466"/>
                <a:gd name="connsiteX1" fmla="*/ 52410 w 52410"/>
                <a:gd name="connsiteY1" fmla="*/ 38733 h 54466"/>
                <a:gd name="connsiteX2" fmla="*/ 23480 w 52410"/>
                <a:gd name="connsiteY2" fmla="*/ 54237 h 54466"/>
                <a:gd name="connsiteX3" fmla="*/ 145 w 52410"/>
                <a:gd name="connsiteY3" fmla="*/ 28290 h 54466"/>
                <a:gd name="connsiteX4" fmla="*/ 23214 w 52410"/>
                <a:gd name="connsiteY4" fmla="*/ 0 h 54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0" h="54464">
                  <a:moveTo>
                    <a:pt x="23214" y="0"/>
                  </a:moveTo>
                  <a:cubicBezTo>
                    <a:pt x="36427" y="17528"/>
                    <a:pt x="44418" y="28131"/>
                    <a:pt x="52410" y="38733"/>
                  </a:cubicBezTo>
                  <a:cubicBezTo>
                    <a:pt x="42660" y="44434"/>
                    <a:pt x="31259" y="56261"/>
                    <a:pt x="23480" y="54237"/>
                  </a:cubicBezTo>
                  <a:cubicBezTo>
                    <a:pt x="13731" y="51679"/>
                    <a:pt x="4247" y="38839"/>
                    <a:pt x="145" y="28290"/>
                  </a:cubicBezTo>
                  <a:cubicBezTo>
                    <a:pt x="-1507" y="24028"/>
                    <a:pt x="11280" y="14119"/>
                    <a:pt x="232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6" name="任意多边形: 形状 595"/>
            <p:cNvSpPr/>
            <p:nvPr/>
          </p:nvSpPr>
          <p:spPr>
            <a:xfrm>
              <a:off x="6391330" y="5967730"/>
              <a:ext cx="48125" cy="59319"/>
            </a:xfrm>
            <a:custGeom>
              <a:avLst/>
              <a:gdLst>
                <a:gd name="connsiteX0" fmla="*/ 27081 w 48125"/>
                <a:gd name="connsiteY0" fmla="*/ 0 h 59319"/>
                <a:gd name="connsiteX1" fmla="*/ 48125 w 48125"/>
                <a:gd name="connsiteY1" fmla="*/ 38093 h 59319"/>
                <a:gd name="connsiteX2" fmla="*/ 27987 w 48125"/>
                <a:gd name="connsiteY2" fmla="*/ 58605 h 59319"/>
                <a:gd name="connsiteX3" fmla="*/ 335 w 48125"/>
                <a:gd name="connsiteY3" fmla="*/ 33618 h 59319"/>
                <a:gd name="connsiteX4" fmla="*/ 27081 w 48125"/>
                <a:gd name="connsiteY4" fmla="*/ 0 h 59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25" h="59319">
                  <a:moveTo>
                    <a:pt x="27081" y="0"/>
                  </a:moveTo>
                  <a:cubicBezTo>
                    <a:pt x="38163" y="18753"/>
                    <a:pt x="48072" y="28397"/>
                    <a:pt x="48125" y="38093"/>
                  </a:cubicBezTo>
                  <a:cubicBezTo>
                    <a:pt x="48179" y="45179"/>
                    <a:pt x="36245" y="56847"/>
                    <a:pt x="27987" y="58605"/>
                  </a:cubicBezTo>
                  <a:cubicBezTo>
                    <a:pt x="10671" y="62228"/>
                    <a:pt x="-2275" y="51786"/>
                    <a:pt x="335" y="33618"/>
                  </a:cubicBezTo>
                  <a:cubicBezTo>
                    <a:pt x="1721" y="24561"/>
                    <a:pt x="13069" y="16996"/>
                    <a:pt x="2708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7" name="任意多边形: 形状 596"/>
            <p:cNvSpPr/>
            <p:nvPr/>
          </p:nvSpPr>
          <p:spPr>
            <a:xfrm>
              <a:off x="12105742" y="6754373"/>
              <a:ext cx="86469" cy="72900"/>
            </a:xfrm>
            <a:custGeom>
              <a:avLst/>
              <a:gdLst>
                <a:gd name="connsiteX0" fmla="*/ 8258 w 86469"/>
                <a:gd name="connsiteY0" fmla="*/ 0 h 72900"/>
                <a:gd name="connsiteX1" fmla="*/ 86469 w 86469"/>
                <a:gd name="connsiteY1" fmla="*/ 72617 h 72900"/>
                <a:gd name="connsiteX2" fmla="*/ 0 w 86469"/>
                <a:gd name="connsiteY2" fmla="*/ 8471 h 72900"/>
                <a:gd name="connsiteX3" fmla="*/ 8258 w 86469"/>
                <a:gd name="connsiteY3" fmla="*/ 0 h 7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69" h="72900">
                  <a:moveTo>
                    <a:pt x="8258" y="0"/>
                  </a:moveTo>
                  <a:cubicBezTo>
                    <a:pt x="34310" y="24188"/>
                    <a:pt x="60417" y="48429"/>
                    <a:pt x="86469" y="72617"/>
                  </a:cubicBezTo>
                  <a:cubicBezTo>
                    <a:pt x="53278" y="75921"/>
                    <a:pt x="23548" y="50028"/>
                    <a:pt x="0" y="8471"/>
                  </a:cubicBezTo>
                  <a:cubicBezTo>
                    <a:pt x="2770" y="5647"/>
                    <a:pt x="5540" y="2824"/>
                    <a:pt x="825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8" name="任意多边形: 形状 597"/>
            <p:cNvSpPr/>
            <p:nvPr/>
          </p:nvSpPr>
          <p:spPr>
            <a:xfrm>
              <a:off x="10585998" y="4891417"/>
              <a:ext cx="57539" cy="65369"/>
            </a:xfrm>
            <a:custGeom>
              <a:avLst/>
              <a:gdLst>
                <a:gd name="connsiteX0" fmla="*/ 57540 w 57539"/>
                <a:gd name="connsiteY0" fmla="*/ 65369 h 65369"/>
                <a:gd name="connsiteX1" fmla="*/ 0 w 57539"/>
                <a:gd name="connsiteY1" fmla="*/ 158 h 65369"/>
                <a:gd name="connsiteX2" fmla="*/ 57540 w 57539"/>
                <a:gd name="connsiteY2" fmla="*/ 65369 h 6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539" h="65369">
                  <a:moveTo>
                    <a:pt x="57540" y="65369"/>
                  </a:moveTo>
                  <a:cubicBezTo>
                    <a:pt x="14119" y="61160"/>
                    <a:pt x="12946" y="26530"/>
                    <a:pt x="0" y="158"/>
                  </a:cubicBezTo>
                  <a:cubicBezTo>
                    <a:pt x="29676" y="-2240"/>
                    <a:pt x="52585" y="22854"/>
                    <a:pt x="57540" y="653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9" name="任意多边形: 形状 598"/>
            <p:cNvSpPr/>
            <p:nvPr/>
          </p:nvSpPr>
          <p:spPr>
            <a:xfrm>
              <a:off x="6409509" y="6729507"/>
              <a:ext cx="49695" cy="55022"/>
            </a:xfrm>
            <a:custGeom>
              <a:avLst/>
              <a:gdLst>
                <a:gd name="connsiteX0" fmla="*/ 24565 w 49695"/>
                <a:gd name="connsiteY0" fmla="*/ 55022 h 55022"/>
                <a:gd name="connsiteX1" fmla="*/ 4 w 49695"/>
                <a:gd name="connsiteY1" fmla="*/ 20871 h 55022"/>
                <a:gd name="connsiteX2" fmla="*/ 22274 w 49695"/>
                <a:gd name="connsiteY2" fmla="*/ 146 h 55022"/>
                <a:gd name="connsiteX3" fmla="*/ 49605 w 49695"/>
                <a:gd name="connsiteY3" fmla="*/ 27744 h 55022"/>
                <a:gd name="connsiteX4" fmla="*/ 24565 w 49695"/>
                <a:gd name="connsiteY4" fmla="*/ 55022 h 5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95" h="55022">
                  <a:moveTo>
                    <a:pt x="24565" y="55022"/>
                  </a:moveTo>
                  <a:cubicBezTo>
                    <a:pt x="12631" y="39518"/>
                    <a:pt x="484" y="30461"/>
                    <a:pt x="4" y="20871"/>
                  </a:cubicBezTo>
                  <a:cubicBezTo>
                    <a:pt x="-316" y="13838"/>
                    <a:pt x="18438" y="-1665"/>
                    <a:pt x="22274" y="146"/>
                  </a:cubicBezTo>
                  <a:cubicBezTo>
                    <a:pt x="33516" y="5527"/>
                    <a:pt x="42946" y="16716"/>
                    <a:pt x="49605" y="27744"/>
                  </a:cubicBezTo>
                  <a:cubicBezTo>
                    <a:pt x="50937" y="30035"/>
                    <a:pt x="37298" y="41383"/>
                    <a:pt x="24565" y="550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0" name="任意多边形: 形状 599"/>
            <p:cNvSpPr/>
            <p:nvPr/>
          </p:nvSpPr>
          <p:spPr>
            <a:xfrm>
              <a:off x="7698061" y="3976899"/>
              <a:ext cx="50424" cy="45881"/>
            </a:xfrm>
            <a:custGeom>
              <a:avLst/>
              <a:gdLst>
                <a:gd name="connsiteX0" fmla="*/ 50425 w 50424"/>
                <a:gd name="connsiteY0" fmla="*/ 44013 h 45881"/>
                <a:gd name="connsiteX1" fmla="*/ 24 w 50424"/>
                <a:gd name="connsiteY1" fmla="*/ 20518 h 45881"/>
                <a:gd name="connsiteX2" fmla="*/ 16274 w 50424"/>
                <a:gd name="connsiteY2" fmla="*/ 1018 h 45881"/>
                <a:gd name="connsiteX3" fmla="*/ 50425 w 50424"/>
                <a:gd name="connsiteY3" fmla="*/ 44013 h 4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24" h="45881">
                  <a:moveTo>
                    <a:pt x="50425" y="44013"/>
                  </a:moveTo>
                  <a:cubicBezTo>
                    <a:pt x="26503" y="45931"/>
                    <a:pt x="3168" y="52484"/>
                    <a:pt x="24" y="20518"/>
                  </a:cubicBezTo>
                  <a:cubicBezTo>
                    <a:pt x="-562" y="14337"/>
                    <a:pt x="9561" y="2350"/>
                    <a:pt x="16274" y="1018"/>
                  </a:cubicBezTo>
                  <a:cubicBezTo>
                    <a:pt x="48400" y="-5215"/>
                    <a:pt x="48827" y="18173"/>
                    <a:pt x="50425" y="440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1" name="任意多边形: 形状 600"/>
            <p:cNvSpPr/>
            <p:nvPr/>
          </p:nvSpPr>
          <p:spPr>
            <a:xfrm>
              <a:off x="6964453" y="4491195"/>
              <a:ext cx="54236" cy="44423"/>
            </a:xfrm>
            <a:custGeom>
              <a:avLst/>
              <a:gdLst>
                <a:gd name="connsiteX0" fmla="*/ 54023 w 54236"/>
                <a:gd name="connsiteY0" fmla="*/ 30474 h 44423"/>
                <a:gd name="connsiteX1" fmla="*/ 29835 w 54236"/>
                <a:gd name="connsiteY1" fmla="*/ 44113 h 44423"/>
                <a:gd name="connsiteX2" fmla="*/ 0 w 54236"/>
                <a:gd name="connsiteY2" fmla="*/ 18113 h 44423"/>
                <a:gd name="connsiteX3" fmla="*/ 20778 w 54236"/>
                <a:gd name="connsiteY3" fmla="*/ 52 h 44423"/>
                <a:gd name="connsiteX4" fmla="*/ 54237 w 54236"/>
                <a:gd name="connsiteY4" fmla="*/ 17314 h 44423"/>
                <a:gd name="connsiteX5" fmla="*/ 54023 w 54236"/>
                <a:gd name="connsiteY5" fmla="*/ 30474 h 4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36" h="44423">
                  <a:moveTo>
                    <a:pt x="54023" y="30474"/>
                  </a:moveTo>
                  <a:cubicBezTo>
                    <a:pt x="45765" y="35428"/>
                    <a:pt x="34790" y="46403"/>
                    <a:pt x="29835" y="44113"/>
                  </a:cubicBezTo>
                  <a:cubicBezTo>
                    <a:pt x="18328" y="38838"/>
                    <a:pt x="9750" y="27170"/>
                    <a:pt x="0" y="18113"/>
                  </a:cubicBezTo>
                  <a:cubicBezTo>
                    <a:pt x="6979" y="11667"/>
                    <a:pt x="14971" y="-907"/>
                    <a:pt x="20778" y="52"/>
                  </a:cubicBezTo>
                  <a:cubicBezTo>
                    <a:pt x="32553" y="1917"/>
                    <a:pt x="43155" y="11134"/>
                    <a:pt x="54237" y="17314"/>
                  </a:cubicBezTo>
                  <a:cubicBezTo>
                    <a:pt x="54183" y="21683"/>
                    <a:pt x="54077" y="26051"/>
                    <a:pt x="54023" y="304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2" name="任意多边形: 形状 601"/>
            <p:cNvSpPr/>
            <p:nvPr/>
          </p:nvSpPr>
          <p:spPr>
            <a:xfrm>
              <a:off x="11567478" y="6083928"/>
              <a:ext cx="73096" cy="81514"/>
            </a:xfrm>
            <a:custGeom>
              <a:avLst/>
              <a:gdLst>
                <a:gd name="connsiteX0" fmla="*/ 8418 w 73096"/>
                <a:gd name="connsiteY0" fmla="*/ 0 h 81514"/>
                <a:gd name="connsiteX1" fmla="*/ 73097 w 73096"/>
                <a:gd name="connsiteY1" fmla="*/ 73470 h 81514"/>
                <a:gd name="connsiteX2" fmla="*/ 63826 w 73096"/>
                <a:gd name="connsiteY2" fmla="*/ 81515 h 81514"/>
                <a:gd name="connsiteX3" fmla="*/ 0 w 73096"/>
                <a:gd name="connsiteY3" fmla="*/ 7139 h 81514"/>
                <a:gd name="connsiteX4" fmla="*/ 8418 w 73096"/>
                <a:gd name="connsiteY4" fmla="*/ 0 h 8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96" h="81514">
                  <a:moveTo>
                    <a:pt x="8418" y="0"/>
                  </a:moveTo>
                  <a:cubicBezTo>
                    <a:pt x="40278" y="15717"/>
                    <a:pt x="64252" y="38147"/>
                    <a:pt x="73097" y="73470"/>
                  </a:cubicBezTo>
                  <a:cubicBezTo>
                    <a:pt x="70007" y="76134"/>
                    <a:pt x="66916" y="78851"/>
                    <a:pt x="63826" y="81515"/>
                  </a:cubicBezTo>
                  <a:cubicBezTo>
                    <a:pt x="42569" y="56740"/>
                    <a:pt x="21258" y="31967"/>
                    <a:pt x="0" y="7139"/>
                  </a:cubicBezTo>
                  <a:cubicBezTo>
                    <a:pt x="2771" y="4795"/>
                    <a:pt x="5594" y="2397"/>
                    <a:pt x="841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3" name="任意多边形: 形状 602"/>
            <p:cNvSpPr/>
            <p:nvPr/>
          </p:nvSpPr>
          <p:spPr>
            <a:xfrm>
              <a:off x="10527659" y="4746820"/>
              <a:ext cx="59031" cy="65957"/>
            </a:xfrm>
            <a:custGeom>
              <a:avLst/>
              <a:gdLst>
                <a:gd name="connsiteX0" fmla="*/ 59032 w 59031"/>
                <a:gd name="connsiteY0" fmla="*/ 65958 h 65957"/>
                <a:gd name="connsiteX1" fmla="*/ 0 w 59031"/>
                <a:gd name="connsiteY1" fmla="*/ 0 h 65957"/>
                <a:gd name="connsiteX2" fmla="*/ 59032 w 59031"/>
                <a:gd name="connsiteY2" fmla="*/ 65958 h 6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031" h="65957">
                  <a:moveTo>
                    <a:pt x="59032" y="65958"/>
                  </a:moveTo>
                  <a:cubicBezTo>
                    <a:pt x="21684" y="63613"/>
                    <a:pt x="1758" y="40544"/>
                    <a:pt x="0" y="0"/>
                  </a:cubicBezTo>
                  <a:cubicBezTo>
                    <a:pt x="32979" y="10709"/>
                    <a:pt x="46512" y="34524"/>
                    <a:pt x="59032" y="659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4" name="任意多边形: 形状 603"/>
            <p:cNvSpPr/>
            <p:nvPr/>
          </p:nvSpPr>
          <p:spPr>
            <a:xfrm>
              <a:off x="10837948" y="5130951"/>
              <a:ext cx="74109" cy="69314"/>
            </a:xfrm>
            <a:custGeom>
              <a:avLst/>
              <a:gdLst>
                <a:gd name="connsiteX0" fmla="*/ 0 w 74109"/>
                <a:gd name="connsiteY0" fmla="*/ 0 h 69314"/>
                <a:gd name="connsiteX1" fmla="*/ 74109 w 74109"/>
                <a:gd name="connsiteY1" fmla="*/ 69314 h 69314"/>
                <a:gd name="connsiteX2" fmla="*/ 0 w 74109"/>
                <a:gd name="connsiteY2" fmla="*/ 0 h 69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109" h="69314">
                  <a:moveTo>
                    <a:pt x="0" y="0"/>
                  </a:moveTo>
                  <a:cubicBezTo>
                    <a:pt x="47684" y="5168"/>
                    <a:pt x="58179" y="37774"/>
                    <a:pt x="74109" y="69314"/>
                  </a:cubicBezTo>
                  <a:cubicBezTo>
                    <a:pt x="31221" y="66437"/>
                    <a:pt x="23016" y="31114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5" name="任意多边形: 形状 604"/>
            <p:cNvSpPr/>
            <p:nvPr/>
          </p:nvSpPr>
          <p:spPr>
            <a:xfrm>
              <a:off x="7531806" y="3971570"/>
              <a:ext cx="61482" cy="47542"/>
            </a:xfrm>
            <a:custGeom>
              <a:avLst/>
              <a:gdLst>
                <a:gd name="connsiteX0" fmla="*/ 61482 w 61482"/>
                <a:gd name="connsiteY0" fmla="*/ 37835 h 47542"/>
                <a:gd name="connsiteX1" fmla="*/ 32659 w 61482"/>
                <a:gd name="connsiteY1" fmla="*/ 46892 h 47542"/>
                <a:gd name="connsiteX2" fmla="*/ 0 w 61482"/>
                <a:gd name="connsiteY2" fmla="*/ 18921 h 47542"/>
                <a:gd name="connsiteX3" fmla="*/ 18594 w 61482"/>
                <a:gd name="connsiteY3" fmla="*/ 61 h 47542"/>
                <a:gd name="connsiteX4" fmla="*/ 52638 w 61482"/>
                <a:gd name="connsiteY4" fmla="*/ 18388 h 47542"/>
                <a:gd name="connsiteX5" fmla="*/ 61482 w 61482"/>
                <a:gd name="connsiteY5" fmla="*/ 37835 h 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82" h="47542">
                  <a:moveTo>
                    <a:pt x="61482" y="37835"/>
                  </a:moveTo>
                  <a:cubicBezTo>
                    <a:pt x="51679" y="41244"/>
                    <a:pt x="39532" y="49982"/>
                    <a:pt x="32659" y="46892"/>
                  </a:cubicBezTo>
                  <a:cubicBezTo>
                    <a:pt x="20139" y="41244"/>
                    <a:pt x="10709" y="28671"/>
                    <a:pt x="0" y="18921"/>
                  </a:cubicBezTo>
                  <a:cubicBezTo>
                    <a:pt x="6287" y="12208"/>
                    <a:pt x="14119" y="-1005"/>
                    <a:pt x="18594" y="61"/>
                  </a:cubicBezTo>
                  <a:cubicBezTo>
                    <a:pt x="30688" y="2938"/>
                    <a:pt x="41397" y="11835"/>
                    <a:pt x="52638" y="18388"/>
                  </a:cubicBezTo>
                  <a:cubicBezTo>
                    <a:pt x="55569" y="24835"/>
                    <a:pt x="58499" y="31335"/>
                    <a:pt x="61482" y="378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6" name="任意多边形: 形状 605"/>
            <p:cNvSpPr/>
            <p:nvPr/>
          </p:nvSpPr>
          <p:spPr>
            <a:xfrm>
              <a:off x="8090707" y="3675583"/>
              <a:ext cx="46470" cy="49601"/>
            </a:xfrm>
            <a:custGeom>
              <a:avLst/>
              <a:gdLst>
                <a:gd name="connsiteX0" fmla="*/ 300 w 46470"/>
                <a:gd name="connsiteY0" fmla="*/ 11332 h 49601"/>
                <a:gd name="connsiteX1" fmla="*/ 15644 w 46470"/>
                <a:gd name="connsiteY1" fmla="*/ 90 h 49601"/>
                <a:gd name="connsiteX2" fmla="*/ 46439 w 46470"/>
                <a:gd name="connsiteY2" fmla="*/ 34188 h 49601"/>
                <a:gd name="connsiteX3" fmla="*/ 30402 w 46470"/>
                <a:gd name="connsiteY3" fmla="*/ 49532 h 49601"/>
                <a:gd name="connsiteX4" fmla="*/ 300 w 46470"/>
                <a:gd name="connsiteY4" fmla="*/ 11332 h 4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70" h="49601">
                  <a:moveTo>
                    <a:pt x="300" y="11332"/>
                  </a:moveTo>
                  <a:cubicBezTo>
                    <a:pt x="2751" y="9520"/>
                    <a:pt x="14206" y="-1082"/>
                    <a:pt x="15644" y="90"/>
                  </a:cubicBezTo>
                  <a:cubicBezTo>
                    <a:pt x="27259" y="10000"/>
                    <a:pt x="37435" y="21828"/>
                    <a:pt x="46439" y="34188"/>
                  </a:cubicBezTo>
                  <a:cubicBezTo>
                    <a:pt x="47131" y="35147"/>
                    <a:pt x="36263" y="49265"/>
                    <a:pt x="30402" y="49532"/>
                  </a:cubicBezTo>
                  <a:cubicBezTo>
                    <a:pt x="11222" y="50491"/>
                    <a:pt x="-2204" y="41807"/>
                    <a:pt x="300" y="113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7" name="任意多边形: 形状 606"/>
            <p:cNvSpPr/>
            <p:nvPr/>
          </p:nvSpPr>
          <p:spPr>
            <a:xfrm>
              <a:off x="11741696" y="6261769"/>
              <a:ext cx="79916" cy="78371"/>
            </a:xfrm>
            <a:custGeom>
              <a:avLst/>
              <a:gdLst>
                <a:gd name="connsiteX0" fmla="*/ 79916 w 79916"/>
                <a:gd name="connsiteY0" fmla="*/ 78371 h 78371"/>
                <a:gd name="connsiteX1" fmla="*/ 0 w 79916"/>
                <a:gd name="connsiteY1" fmla="*/ 0 h 78371"/>
                <a:gd name="connsiteX2" fmla="*/ 79916 w 79916"/>
                <a:gd name="connsiteY2" fmla="*/ 78371 h 7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916" h="78371">
                  <a:moveTo>
                    <a:pt x="79916" y="78371"/>
                  </a:moveTo>
                  <a:cubicBezTo>
                    <a:pt x="34524" y="66917"/>
                    <a:pt x="19286" y="35749"/>
                    <a:pt x="0" y="0"/>
                  </a:cubicBezTo>
                  <a:cubicBezTo>
                    <a:pt x="42249" y="12840"/>
                    <a:pt x="58979" y="43048"/>
                    <a:pt x="79916" y="783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8" name="任意多边形: 形状 607"/>
            <p:cNvSpPr/>
            <p:nvPr/>
          </p:nvSpPr>
          <p:spPr>
            <a:xfrm>
              <a:off x="8238320" y="3696997"/>
              <a:ext cx="51431" cy="46774"/>
            </a:xfrm>
            <a:custGeom>
              <a:avLst/>
              <a:gdLst>
                <a:gd name="connsiteX0" fmla="*/ 0 w 51431"/>
                <a:gd name="connsiteY0" fmla="*/ 2172 h 46774"/>
                <a:gd name="connsiteX1" fmla="*/ 51413 w 51431"/>
                <a:gd name="connsiteY1" fmla="*/ 30089 h 46774"/>
                <a:gd name="connsiteX2" fmla="*/ 35483 w 51431"/>
                <a:gd name="connsiteY2" fmla="*/ 46765 h 46774"/>
                <a:gd name="connsiteX3" fmla="*/ 0 w 51431"/>
                <a:gd name="connsiteY3" fmla="*/ 2172 h 46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1" h="46774">
                  <a:moveTo>
                    <a:pt x="0" y="2172"/>
                  </a:moveTo>
                  <a:cubicBezTo>
                    <a:pt x="30475" y="-4062"/>
                    <a:pt x="48696" y="2491"/>
                    <a:pt x="51413" y="30089"/>
                  </a:cubicBezTo>
                  <a:cubicBezTo>
                    <a:pt x="51946" y="35364"/>
                    <a:pt x="41184" y="46659"/>
                    <a:pt x="35483" y="46765"/>
                  </a:cubicBezTo>
                  <a:cubicBezTo>
                    <a:pt x="6287" y="47298"/>
                    <a:pt x="3463" y="25667"/>
                    <a:pt x="0" y="217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9" name="任意多边形: 形状 608"/>
            <p:cNvSpPr/>
            <p:nvPr/>
          </p:nvSpPr>
          <p:spPr>
            <a:xfrm>
              <a:off x="6539137" y="5050219"/>
              <a:ext cx="59457" cy="45368"/>
            </a:xfrm>
            <a:custGeom>
              <a:avLst/>
              <a:gdLst>
                <a:gd name="connsiteX0" fmla="*/ 59458 w 59457"/>
                <a:gd name="connsiteY0" fmla="*/ 31131 h 45368"/>
                <a:gd name="connsiteX1" fmla="*/ 23602 w 59457"/>
                <a:gd name="connsiteY1" fmla="*/ 44770 h 45368"/>
                <a:gd name="connsiteX2" fmla="*/ 0 w 59457"/>
                <a:gd name="connsiteY2" fmla="*/ 16586 h 45368"/>
                <a:gd name="connsiteX3" fmla="*/ 25307 w 59457"/>
                <a:gd name="connsiteY3" fmla="*/ 230 h 45368"/>
                <a:gd name="connsiteX4" fmla="*/ 59458 w 59457"/>
                <a:gd name="connsiteY4" fmla="*/ 31131 h 4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56" h="45368">
                  <a:moveTo>
                    <a:pt x="59458" y="31131"/>
                  </a:moveTo>
                  <a:cubicBezTo>
                    <a:pt x="41876" y="38324"/>
                    <a:pt x="29463" y="47860"/>
                    <a:pt x="23602" y="44770"/>
                  </a:cubicBezTo>
                  <a:cubicBezTo>
                    <a:pt x="13586" y="39496"/>
                    <a:pt x="7619" y="26389"/>
                    <a:pt x="0" y="16586"/>
                  </a:cubicBezTo>
                  <a:cubicBezTo>
                    <a:pt x="8578" y="10673"/>
                    <a:pt x="19446" y="-1848"/>
                    <a:pt x="25307" y="230"/>
                  </a:cubicBezTo>
                  <a:cubicBezTo>
                    <a:pt x="36122" y="4013"/>
                    <a:pt x="43954" y="16213"/>
                    <a:pt x="59458" y="3113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0" name="任意多边形: 形状 609"/>
            <p:cNvSpPr/>
            <p:nvPr/>
          </p:nvSpPr>
          <p:spPr>
            <a:xfrm>
              <a:off x="10681738" y="4931587"/>
              <a:ext cx="67928" cy="75707"/>
            </a:xfrm>
            <a:custGeom>
              <a:avLst/>
              <a:gdLst>
                <a:gd name="connsiteX0" fmla="*/ 11295 w 67928"/>
                <a:gd name="connsiteY0" fmla="*/ 0 h 75707"/>
                <a:gd name="connsiteX1" fmla="*/ 67929 w 67928"/>
                <a:gd name="connsiteY1" fmla="*/ 68621 h 75707"/>
                <a:gd name="connsiteX2" fmla="*/ 59564 w 67928"/>
                <a:gd name="connsiteY2" fmla="*/ 75707 h 75707"/>
                <a:gd name="connsiteX3" fmla="*/ 0 w 67928"/>
                <a:gd name="connsiteY3" fmla="*/ 9643 h 75707"/>
                <a:gd name="connsiteX4" fmla="*/ 11295 w 67928"/>
                <a:gd name="connsiteY4" fmla="*/ 0 h 7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28" h="75707">
                  <a:moveTo>
                    <a:pt x="11295" y="0"/>
                  </a:moveTo>
                  <a:cubicBezTo>
                    <a:pt x="30155" y="22856"/>
                    <a:pt x="49068" y="45712"/>
                    <a:pt x="67929" y="68621"/>
                  </a:cubicBezTo>
                  <a:cubicBezTo>
                    <a:pt x="65158" y="70966"/>
                    <a:pt x="62335" y="73363"/>
                    <a:pt x="59564" y="75707"/>
                  </a:cubicBezTo>
                  <a:cubicBezTo>
                    <a:pt x="19180" y="72351"/>
                    <a:pt x="14598" y="36442"/>
                    <a:pt x="0" y="9643"/>
                  </a:cubicBezTo>
                  <a:cubicBezTo>
                    <a:pt x="3729" y="6393"/>
                    <a:pt x="7512" y="3197"/>
                    <a:pt x="1129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1" name="任意多边形: 形状 610"/>
            <p:cNvSpPr/>
            <p:nvPr/>
          </p:nvSpPr>
          <p:spPr>
            <a:xfrm>
              <a:off x="8632255" y="3601924"/>
              <a:ext cx="50400" cy="47128"/>
            </a:xfrm>
            <a:custGeom>
              <a:avLst/>
              <a:gdLst>
                <a:gd name="connsiteX0" fmla="*/ 0 w 50400"/>
                <a:gd name="connsiteY0" fmla="*/ 3317 h 47128"/>
                <a:gd name="connsiteX1" fmla="*/ 50401 w 50400"/>
                <a:gd name="connsiteY1" fmla="*/ 42476 h 47128"/>
                <a:gd name="connsiteX2" fmla="*/ 0 w 50400"/>
                <a:gd name="connsiteY2" fmla="*/ 3317 h 4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00" h="47128">
                  <a:moveTo>
                    <a:pt x="0" y="3317"/>
                  </a:moveTo>
                  <a:cubicBezTo>
                    <a:pt x="34204" y="-5954"/>
                    <a:pt x="45553" y="3317"/>
                    <a:pt x="50401" y="42476"/>
                  </a:cubicBezTo>
                  <a:cubicBezTo>
                    <a:pt x="17209" y="53185"/>
                    <a:pt x="9430" y="47484"/>
                    <a:pt x="0" y="33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2" name="任意多边形: 形状 611"/>
            <p:cNvSpPr/>
            <p:nvPr/>
          </p:nvSpPr>
          <p:spPr>
            <a:xfrm>
              <a:off x="7230627" y="4140083"/>
              <a:ext cx="53330" cy="43881"/>
            </a:xfrm>
            <a:custGeom>
              <a:avLst/>
              <a:gdLst>
                <a:gd name="connsiteX0" fmla="*/ 51999 w 53330"/>
                <a:gd name="connsiteY0" fmla="*/ 30646 h 43881"/>
                <a:gd name="connsiteX1" fmla="*/ 30848 w 53330"/>
                <a:gd name="connsiteY1" fmla="*/ 43646 h 43881"/>
                <a:gd name="connsiteX2" fmla="*/ 0 w 53330"/>
                <a:gd name="connsiteY2" fmla="*/ 14077 h 43881"/>
                <a:gd name="connsiteX3" fmla="*/ 22004 w 53330"/>
                <a:gd name="connsiteY3" fmla="*/ 118 h 43881"/>
                <a:gd name="connsiteX4" fmla="*/ 53331 w 53330"/>
                <a:gd name="connsiteY4" fmla="*/ 18392 h 43881"/>
                <a:gd name="connsiteX5" fmla="*/ 51999 w 53330"/>
                <a:gd name="connsiteY5" fmla="*/ 30646 h 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30" h="43881">
                  <a:moveTo>
                    <a:pt x="51999" y="30646"/>
                  </a:moveTo>
                  <a:cubicBezTo>
                    <a:pt x="44700" y="35281"/>
                    <a:pt x="33671" y="45564"/>
                    <a:pt x="30848" y="43646"/>
                  </a:cubicBezTo>
                  <a:cubicBezTo>
                    <a:pt x="19180" y="35814"/>
                    <a:pt x="10070" y="24253"/>
                    <a:pt x="0" y="14077"/>
                  </a:cubicBezTo>
                  <a:cubicBezTo>
                    <a:pt x="7406" y="9069"/>
                    <a:pt x="16037" y="-1214"/>
                    <a:pt x="22004" y="118"/>
                  </a:cubicBezTo>
                  <a:cubicBezTo>
                    <a:pt x="33245" y="2675"/>
                    <a:pt x="42995" y="11946"/>
                    <a:pt x="53331" y="18392"/>
                  </a:cubicBezTo>
                  <a:cubicBezTo>
                    <a:pt x="52851" y="22495"/>
                    <a:pt x="52425" y="26597"/>
                    <a:pt x="51999" y="306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3" name="任意多边形: 形状 612"/>
            <p:cNvSpPr/>
            <p:nvPr/>
          </p:nvSpPr>
          <p:spPr>
            <a:xfrm>
              <a:off x="8730531" y="3466174"/>
              <a:ext cx="55216" cy="51652"/>
            </a:xfrm>
            <a:custGeom>
              <a:avLst/>
              <a:gdLst>
                <a:gd name="connsiteX0" fmla="*/ 55216 w 55216"/>
                <a:gd name="connsiteY0" fmla="*/ 36773 h 51652"/>
                <a:gd name="connsiteX1" fmla="*/ 33639 w 55216"/>
                <a:gd name="connsiteY1" fmla="*/ 51585 h 51652"/>
                <a:gd name="connsiteX2" fmla="*/ 21 w 55216"/>
                <a:gd name="connsiteY2" fmla="*/ 14610 h 51652"/>
                <a:gd name="connsiteX3" fmla="*/ 14193 w 55216"/>
                <a:gd name="connsiteY3" fmla="*/ 12 h 51652"/>
                <a:gd name="connsiteX4" fmla="*/ 55216 w 55216"/>
                <a:gd name="connsiteY4" fmla="*/ 36773 h 5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5" h="51652">
                  <a:moveTo>
                    <a:pt x="55216" y="36773"/>
                  </a:moveTo>
                  <a:cubicBezTo>
                    <a:pt x="43282" y="45085"/>
                    <a:pt x="34545" y="52437"/>
                    <a:pt x="33639" y="51585"/>
                  </a:cubicBezTo>
                  <a:cubicBezTo>
                    <a:pt x="21545" y="40130"/>
                    <a:pt x="10250" y="27769"/>
                    <a:pt x="21" y="14610"/>
                  </a:cubicBezTo>
                  <a:cubicBezTo>
                    <a:pt x="-618" y="13811"/>
                    <a:pt x="13660" y="-468"/>
                    <a:pt x="14193" y="12"/>
                  </a:cubicBezTo>
                  <a:cubicBezTo>
                    <a:pt x="27086" y="10241"/>
                    <a:pt x="38967" y="21643"/>
                    <a:pt x="55216" y="367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4" name="任意多边形: 形状 613"/>
            <p:cNvSpPr/>
            <p:nvPr/>
          </p:nvSpPr>
          <p:spPr>
            <a:xfrm>
              <a:off x="9823382" y="4077344"/>
              <a:ext cx="49921" cy="54090"/>
            </a:xfrm>
            <a:custGeom>
              <a:avLst/>
              <a:gdLst>
                <a:gd name="connsiteX0" fmla="*/ 49921 w 49921"/>
                <a:gd name="connsiteY0" fmla="*/ 54066 h 54090"/>
                <a:gd name="connsiteX1" fmla="*/ 0 w 49921"/>
                <a:gd name="connsiteY1" fmla="*/ 1694 h 54090"/>
                <a:gd name="connsiteX2" fmla="*/ 49921 w 49921"/>
                <a:gd name="connsiteY2" fmla="*/ 54066 h 5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921" h="54090">
                  <a:moveTo>
                    <a:pt x="49921" y="54066"/>
                  </a:moveTo>
                  <a:cubicBezTo>
                    <a:pt x="10762" y="55025"/>
                    <a:pt x="7299" y="27001"/>
                    <a:pt x="0" y="1694"/>
                  </a:cubicBezTo>
                  <a:cubicBezTo>
                    <a:pt x="34577" y="-4646"/>
                    <a:pt x="44700" y="5530"/>
                    <a:pt x="49921" y="540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5" name="任意多边形: 形状 614"/>
            <p:cNvSpPr/>
            <p:nvPr/>
          </p:nvSpPr>
          <p:spPr>
            <a:xfrm>
              <a:off x="10207247" y="4365246"/>
              <a:ext cx="46824" cy="57912"/>
            </a:xfrm>
            <a:custGeom>
              <a:avLst/>
              <a:gdLst>
                <a:gd name="connsiteX0" fmla="*/ 46778 w 46824"/>
                <a:gd name="connsiteY0" fmla="*/ 57913 h 57912"/>
                <a:gd name="connsiteX1" fmla="*/ 0 w 46824"/>
                <a:gd name="connsiteY1" fmla="*/ 0 h 57912"/>
                <a:gd name="connsiteX2" fmla="*/ 46778 w 46824"/>
                <a:gd name="connsiteY2" fmla="*/ 57913 h 5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824" h="57911">
                  <a:moveTo>
                    <a:pt x="46778" y="57913"/>
                  </a:moveTo>
                  <a:cubicBezTo>
                    <a:pt x="12840" y="52052"/>
                    <a:pt x="6607" y="44274"/>
                    <a:pt x="0" y="0"/>
                  </a:cubicBezTo>
                  <a:cubicBezTo>
                    <a:pt x="34044" y="4688"/>
                    <a:pt x="47737" y="21631"/>
                    <a:pt x="46778" y="579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6" name="任意多边形: 形状 615"/>
            <p:cNvSpPr/>
            <p:nvPr/>
          </p:nvSpPr>
          <p:spPr>
            <a:xfrm>
              <a:off x="11171945" y="5509436"/>
              <a:ext cx="69101" cy="71338"/>
            </a:xfrm>
            <a:custGeom>
              <a:avLst/>
              <a:gdLst>
                <a:gd name="connsiteX0" fmla="*/ 0 w 69101"/>
                <a:gd name="connsiteY0" fmla="*/ 0 h 71338"/>
                <a:gd name="connsiteX1" fmla="*/ 69101 w 69101"/>
                <a:gd name="connsiteY1" fmla="*/ 71339 h 71338"/>
                <a:gd name="connsiteX2" fmla="*/ 0 w 69101"/>
                <a:gd name="connsiteY2" fmla="*/ 0 h 7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01" h="71338">
                  <a:moveTo>
                    <a:pt x="0" y="0"/>
                  </a:moveTo>
                  <a:cubicBezTo>
                    <a:pt x="40172" y="8791"/>
                    <a:pt x="51520" y="41929"/>
                    <a:pt x="69101" y="71339"/>
                  </a:cubicBezTo>
                  <a:cubicBezTo>
                    <a:pt x="35749" y="65425"/>
                    <a:pt x="17049" y="4608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7" name="任意多边形: 形状 616"/>
            <p:cNvSpPr/>
            <p:nvPr/>
          </p:nvSpPr>
          <p:spPr>
            <a:xfrm>
              <a:off x="7277616" y="4304768"/>
              <a:ext cx="47113" cy="46517"/>
            </a:xfrm>
            <a:custGeom>
              <a:avLst/>
              <a:gdLst>
                <a:gd name="connsiteX0" fmla="*/ 46887 w 47113"/>
                <a:gd name="connsiteY0" fmla="*/ 45453 h 46517"/>
                <a:gd name="connsiteX1" fmla="*/ 56 w 47113"/>
                <a:gd name="connsiteY1" fmla="*/ 26060 h 46517"/>
                <a:gd name="connsiteX2" fmla="*/ 17691 w 47113"/>
                <a:gd name="connsiteY2" fmla="*/ 274 h 46517"/>
                <a:gd name="connsiteX3" fmla="*/ 46887 w 47113"/>
                <a:gd name="connsiteY3" fmla="*/ 45453 h 46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113" h="46517">
                  <a:moveTo>
                    <a:pt x="46887" y="45453"/>
                  </a:moveTo>
                  <a:cubicBezTo>
                    <a:pt x="26801" y="43908"/>
                    <a:pt x="3626" y="55736"/>
                    <a:pt x="56" y="26060"/>
                  </a:cubicBezTo>
                  <a:cubicBezTo>
                    <a:pt x="-903" y="17856"/>
                    <a:pt x="10658" y="1020"/>
                    <a:pt x="17691" y="274"/>
                  </a:cubicBezTo>
                  <a:cubicBezTo>
                    <a:pt x="47047" y="-2710"/>
                    <a:pt x="47846" y="19081"/>
                    <a:pt x="46887" y="454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8" name="任意多边形: 形状 617"/>
            <p:cNvSpPr/>
            <p:nvPr/>
          </p:nvSpPr>
          <p:spPr>
            <a:xfrm>
              <a:off x="6487085" y="5592176"/>
              <a:ext cx="50670" cy="51718"/>
            </a:xfrm>
            <a:custGeom>
              <a:avLst/>
              <a:gdLst>
                <a:gd name="connsiteX0" fmla="*/ 32126 w 50670"/>
                <a:gd name="connsiteY0" fmla="*/ 0 h 51718"/>
                <a:gd name="connsiteX1" fmla="*/ 50560 w 50670"/>
                <a:gd name="connsiteY1" fmla="*/ 33458 h 51718"/>
                <a:gd name="connsiteX2" fmla="*/ 26319 w 50670"/>
                <a:gd name="connsiteY2" fmla="*/ 51519 h 51718"/>
                <a:gd name="connsiteX3" fmla="*/ 0 w 50670"/>
                <a:gd name="connsiteY3" fmla="*/ 26585 h 51718"/>
                <a:gd name="connsiteX4" fmla="*/ 32126 w 50670"/>
                <a:gd name="connsiteY4" fmla="*/ 0 h 5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70" h="51718">
                  <a:moveTo>
                    <a:pt x="32126" y="0"/>
                  </a:moveTo>
                  <a:cubicBezTo>
                    <a:pt x="40811" y="14651"/>
                    <a:pt x="51892" y="25040"/>
                    <a:pt x="50560" y="33458"/>
                  </a:cubicBezTo>
                  <a:cubicBezTo>
                    <a:pt x="49335" y="41077"/>
                    <a:pt x="32499" y="53437"/>
                    <a:pt x="26319" y="51519"/>
                  </a:cubicBezTo>
                  <a:cubicBezTo>
                    <a:pt x="15930" y="48270"/>
                    <a:pt x="8578" y="35376"/>
                    <a:pt x="0" y="26585"/>
                  </a:cubicBezTo>
                  <a:cubicBezTo>
                    <a:pt x="8791" y="19340"/>
                    <a:pt x="17582" y="12041"/>
                    <a:pt x="3212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9" name="任意多边形: 形状 618"/>
            <p:cNvSpPr/>
            <p:nvPr/>
          </p:nvSpPr>
          <p:spPr>
            <a:xfrm>
              <a:off x="10101438" y="4315058"/>
              <a:ext cx="49495" cy="56101"/>
            </a:xfrm>
            <a:custGeom>
              <a:avLst/>
              <a:gdLst>
                <a:gd name="connsiteX0" fmla="*/ 49495 w 49495"/>
                <a:gd name="connsiteY0" fmla="*/ 56101 h 56101"/>
                <a:gd name="connsiteX1" fmla="*/ 0 w 49495"/>
                <a:gd name="connsiteY1" fmla="*/ 0 h 56101"/>
                <a:gd name="connsiteX2" fmla="*/ 49495 w 49495"/>
                <a:gd name="connsiteY2" fmla="*/ 56101 h 56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495" h="56101">
                  <a:moveTo>
                    <a:pt x="49495" y="56101"/>
                  </a:moveTo>
                  <a:cubicBezTo>
                    <a:pt x="10336" y="51413"/>
                    <a:pt x="1545" y="40971"/>
                    <a:pt x="0" y="0"/>
                  </a:cubicBezTo>
                  <a:cubicBezTo>
                    <a:pt x="30422" y="2451"/>
                    <a:pt x="38467" y="11188"/>
                    <a:pt x="49495" y="5610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0" name="任意多边形: 形状 619"/>
            <p:cNvSpPr/>
            <p:nvPr/>
          </p:nvSpPr>
          <p:spPr>
            <a:xfrm>
              <a:off x="8199469" y="3533171"/>
              <a:ext cx="44459" cy="46660"/>
            </a:xfrm>
            <a:custGeom>
              <a:avLst/>
              <a:gdLst>
                <a:gd name="connsiteX0" fmla="*/ 12 w 44459"/>
                <a:gd name="connsiteY0" fmla="*/ 2116 h 46660"/>
                <a:gd name="connsiteX1" fmla="*/ 44445 w 44459"/>
                <a:gd name="connsiteY1" fmla="*/ 26944 h 46660"/>
                <a:gd name="connsiteX2" fmla="*/ 28249 w 44459"/>
                <a:gd name="connsiteY2" fmla="*/ 46656 h 46660"/>
                <a:gd name="connsiteX3" fmla="*/ 12 w 44459"/>
                <a:gd name="connsiteY3" fmla="*/ 2116 h 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59" h="46660">
                  <a:moveTo>
                    <a:pt x="12" y="2116"/>
                  </a:moveTo>
                  <a:cubicBezTo>
                    <a:pt x="23933" y="-2998"/>
                    <a:pt x="42367" y="-334"/>
                    <a:pt x="44445" y="26944"/>
                  </a:cubicBezTo>
                  <a:cubicBezTo>
                    <a:pt x="44925" y="33390"/>
                    <a:pt x="33630" y="46923"/>
                    <a:pt x="28249" y="46656"/>
                  </a:cubicBezTo>
                  <a:cubicBezTo>
                    <a:pt x="971" y="45378"/>
                    <a:pt x="-148" y="24919"/>
                    <a:pt x="12" y="211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1" name="任意多边形: 形状 620"/>
            <p:cNvSpPr/>
            <p:nvPr/>
          </p:nvSpPr>
          <p:spPr>
            <a:xfrm>
              <a:off x="9653320" y="3882121"/>
              <a:ext cx="58818" cy="60100"/>
            </a:xfrm>
            <a:custGeom>
              <a:avLst/>
              <a:gdLst>
                <a:gd name="connsiteX0" fmla="*/ 43421 w 58818"/>
                <a:gd name="connsiteY0" fmla="*/ 60100 h 60100"/>
                <a:gd name="connsiteX1" fmla="*/ 0 w 58818"/>
                <a:gd name="connsiteY1" fmla="*/ 11564 h 60100"/>
                <a:gd name="connsiteX2" fmla="*/ 4209 w 58818"/>
                <a:gd name="connsiteY2" fmla="*/ 1655 h 60100"/>
                <a:gd name="connsiteX3" fmla="*/ 34364 w 58818"/>
                <a:gd name="connsiteY3" fmla="*/ 2454 h 60100"/>
                <a:gd name="connsiteX4" fmla="*/ 58818 w 58818"/>
                <a:gd name="connsiteY4" fmla="*/ 50350 h 60100"/>
                <a:gd name="connsiteX5" fmla="*/ 43421 w 58818"/>
                <a:gd name="connsiteY5" fmla="*/ 60100 h 6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18" h="60099">
                  <a:moveTo>
                    <a:pt x="43421" y="60100"/>
                  </a:moveTo>
                  <a:cubicBezTo>
                    <a:pt x="28930" y="43904"/>
                    <a:pt x="14491" y="27761"/>
                    <a:pt x="0" y="11564"/>
                  </a:cubicBezTo>
                  <a:cubicBezTo>
                    <a:pt x="1385" y="8261"/>
                    <a:pt x="2824" y="4958"/>
                    <a:pt x="4209" y="1655"/>
                  </a:cubicBezTo>
                  <a:cubicBezTo>
                    <a:pt x="14598" y="1655"/>
                    <a:pt x="30422" y="-2554"/>
                    <a:pt x="34364" y="2454"/>
                  </a:cubicBezTo>
                  <a:cubicBezTo>
                    <a:pt x="45179" y="16359"/>
                    <a:pt x="50987" y="34101"/>
                    <a:pt x="58818" y="50350"/>
                  </a:cubicBezTo>
                  <a:cubicBezTo>
                    <a:pt x="53651" y="53600"/>
                    <a:pt x="48536" y="56850"/>
                    <a:pt x="43421" y="6010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2" name="任意多边形: 形状 621"/>
            <p:cNvSpPr/>
            <p:nvPr/>
          </p:nvSpPr>
          <p:spPr>
            <a:xfrm>
              <a:off x="8861775" y="3499305"/>
              <a:ext cx="48129" cy="50101"/>
            </a:xfrm>
            <a:custGeom>
              <a:avLst/>
              <a:gdLst>
                <a:gd name="connsiteX0" fmla="*/ 0 w 48129"/>
                <a:gd name="connsiteY0" fmla="*/ 2204 h 50101"/>
                <a:gd name="connsiteX1" fmla="*/ 48057 w 48129"/>
                <a:gd name="connsiteY1" fmla="*/ 31880 h 50101"/>
                <a:gd name="connsiteX2" fmla="*/ 39159 w 48129"/>
                <a:gd name="connsiteY2" fmla="*/ 50101 h 50101"/>
                <a:gd name="connsiteX3" fmla="*/ 0 w 48129"/>
                <a:gd name="connsiteY3" fmla="*/ 2204 h 5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29" h="50101">
                  <a:moveTo>
                    <a:pt x="0" y="2204"/>
                  </a:moveTo>
                  <a:cubicBezTo>
                    <a:pt x="31168" y="-5468"/>
                    <a:pt x="44487" y="7479"/>
                    <a:pt x="48057" y="31880"/>
                  </a:cubicBezTo>
                  <a:cubicBezTo>
                    <a:pt x="48909" y="37687"/>
                    <a:pt x="42089" y="50207"/>
                    <a:pt x="39159" y="50101"/>
                  </a:cubicBezTo>
                  <a:cubicBezTo>
                    <a:pt x="10283" y="49195"/>
                    <a:pt x="6020" y="26925"/>
                    <a:pt x="0" y="22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3" name="任意多边形: 形状 622"/>
            <p:cNvSpPr/>
            <p:nvPr/>
          </p:nvSpPr>
          <p:spPr>
            <a:xfrm>
              <a:off x="8348579" y="3553018"/>
              <a:ext cx="44992" cy="48955"/>
            </a:xfrm>
            <a:custGeom>
              <a:avLst/>
              <a:gdLst>
                <a:gd name="connsiteX0" fmla="*/ 2050 w 44992"/>
                <a:gd name="connsiteY0" fmla="*/ 170 h 48955"/>
                <a:gd name="connsiteX1" fmla="*/ 44992 w 44992"/>
                <a:gd name="connsiteY1" fmla="*/ 30805 h 48955"/>
                <a:gd name="connsiteX2" fmla="*/ 27676 w 44992"/>
                <a:gd name="connsiteY2" fmla="*/ 48919 h 48955"/>
                <a:gd name="connsiteX3" fmla="*/ 2050 w 44992"/>
                <a:gd name="connsiteY3" fmla="*/ 170 h 4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92" h="48955">
                  <a:moveTo>
                    <a:pt x="2050" y="170"/>
                  </a:moveTo>
                  <a:cubicBezTo>
                    <a:pt x="26558" y="-1055"/>
                    <a:pt x="45152" y="3847"/>
                    <a:pt x="44992" y="30805"/>
                  </a:cubicBezTo>
                  <a:cubicBezTo>
                    <a:pt x="44939" y="37198"/>
                    <a:pt x="32685" y="49719"/>
                    <a:pt x="27676" y="48919"/>
                  </a:cubicBezTo>
                  <a:cubicBezTo>
                    <a:pt x="-347" y="44604"/>
                    <a:pt x="-2958" y="24891"/>
                    <a:pt x="2050" y="1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4" name="任意多边形: 形状 623"/>
            <p:cNvSpPr/>
            <p:nvPr/>
          </p:nvSpPr>
          <p:spPr>
            <a:xfrm>
              <a:off x="6587087" y="5228243"/>
              <a:ext cx="53064" cy="42312"/>
            </a:xfrm>
            <a:custGeom>
              <a:avLst/>
              <a:gdLst>
                <a:gd name="connsiteX0" fmla="*/ 52319 w 53064"/>
                <a:gd name="connsiteY0" fmla="*/ 29723 h 42312"/>
                <a:gd name="connsiteX1" fmla="*/ 26426 w 53064"/>
                <a:gd name="connsiteY1" fmla="*/ 41977 h 42312"/>
                <a:gd name="connsiteX2" fmla="*/ 0 w 53064"/>
                <a:gd name="connsiteY2" fmla="*/ 17948 h 42312"/>
                <a:gd name="connsiteX3" fmla="*/ 22963 w 53064"/>
                <a:gd name="connsiteY3" fmla="*/ 47 h 42312"/>
                <a:gd name="connsiteX4" fmla="*/ 53065 w 53064"/>
                <a:gd name="connsiteY4" fmla="*/ 18321 h 42312"/>
                <a:gd name="connsiteX5" fmla="*/ 52319 w 53064"/>
                <a:gd name="connsiteY5" fmla="*/ 29723 h 4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63" h="42312">
                  <a:moveTo>
                    <a:pt x="52319" y="29723"/>
                  </a:moveTo>
                  <a:cubicBezTo>
                    <a:pt x="43528" y="34251"/>
                    <a:pt x="32712" y="44267"/>
                    <a:pt x="26426" y="41977"/>
                  </a:cubicBezTo>
                  <a:cubicBezTo>
                    <a:pt x="16090" y="38194"/>
                    <a:pt x="8631" y="26366"/>
                    <a:pt x="0" y="17948"/>
                  </a:cubicBezTo>
                  <a:cubicBezTo>
                    <a:pt x="7725" y="11555"/>
                    <a:pt x="16250" y="-859"/>
                    <a:pt x="22963" y="47"/>
                  </a:cubicBezTo>
                  <a:cubicBezTo>
                    <a:pt x="33618" y="1432"/>
                    <a:pt x="43102" y="11768"/>
                    <a:pt x="53065" y="18321"/>
                  </a:cubicBezTo>
                  <a:cubicBezTo>
                    <a:pt x="52851" y="22157"/>
                    <a:pt x="52585" y="25940"/>
                    <a:pt x="52319" y="297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5" name="任意多边形: 形状 624"/>
            <p:cNvSpPr/>
            <p:nvPr/>
          </p:nvSpPr>
          <p:spPr>
            <a:xfrm>
              <a:off x="11653042" y="6141628"/>
              <a:ext cx="68994" cy="74428"/>
            </a:xfrm>
            <a:custGeom>
              <a:avLst/>
              <a:gdLst>
                <a:gd name="connsiteX0" fmla="*/ 68995 w 68994"/>
                <a:gd name="connsiteY0" fmla="*/ 74429 h 74428"/>
                <a:gd name="connsiteX1" fmla="*/ 0 w 68994"/>
                <a:gd name="connsiteY1" fmla="*/ 0 h 74428"/>
                <a:gd name="connsiteX2" fmla="*/ 68995 w 68994"/>
                <a:gd name="connsiteY2" fmla="*/ 74429 h 7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994" h="74428">
                  <a:moveTo>
                    <a:pt x="68995" y="74429"/>
                  </a:moveTo>
                  <a:cubicBezTo>
                    <a:pt x="47577" y="51306"/>
                    <a:pt x="26106" y="28184"/>
                    <a:pt x="0" y="0"/>
                  </a:cubicBezTo>
                  <a:cubicBezTo>
                    <a:pt x="40864" y="4955"/>
                    <a:pt x="61855" y="26426"/>
                    <a:pt x="68995" y="744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6" name="任意多边形: 形状 625"/>
            <p:cNvSpPr/>
            <p:nvPr/>
          </p:nvSpPr>
          <p:spPr>
            <a:xfrm>
              <a:off x="7364970" y="3967489"/>
              <a:ext cx="48026" cy="44875"/>
            </a:xfrm>
            <a:custGeom>
              <a:avLst/>
              <a:gdLst>
                <a:gd name="connsiteX0" fmla="*/ 48027 w 48026"/>
                <a:gd name="connsiteY0" fmla="*/ 38452 h 44875"/>
                <a:gd name="connsiteX1" fmla="*/ 397 w 48026"/>
                <a:gd name="connsiteY1" fmla="*/ 26092 h 44875"/>
                <a:gd name="connsiteX2" fmla="*/ 11532 w 48026"/>
                <a:gd name="connsiteY2" fmla="*/ 625 h 44875"/>
                <a:gd name="connsiteX3" fmla="*/ 48027 w 48026"/>
                <a:gd name="connsiteY3" fmla="*/ 38452 h 4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26" h="44875">
                  <a:moveTo>
                    <a:pt x="48027" y="38452"/>
                  </a:moveTo>
                  <a:cubicBezTo>
                    <a:pt x="27675" y="46550"/>
                    <a:pt x="8815" y="51132"/>
                    <a:pt x="397" y="26092"/>
                  </a:cubicBezTo>
                  <a:cubicBezTo>
                    <a:pt x="-1894" y="19219"/>
                    <a:pt x="6257" y="1478"/>
                    <a:pt x="11532" y="625"/>
                  </a:cubicBezTo>
                  <a:cubicBezTo>
                    <a:pt x="38490" y="-3797"/>
                    <a:pt x="44138" y="15916"/>
                    <a:pt x="48027" y="384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7" name="任意多边形: 形状 626"/>
            <p:cNvSpPr/>
            <p:nvPr/>
          </p:nvSpPr>
          <p:spPr>
            <a:xfrm>
              <a:off x="9374146" y="3644293"/>
              <a:ext cx="47582" cy="52786"/>
            </a:xfrm>
            <a:custGeom>
              <a:avLst/>
              <a:gdLst>
                <a:gd name="connsiteX0" fmla="*/ 0 w 47582"/>
                <a:gd name="connsiteY0" fmla="*/ 0 h 52786"/>
                <a:gd name="connsiteX1" fmla="*/ 47577 w 47582"/>
                <a:gd name="connsiteY1" fmla="*/ 39585 h 52786"/>
                <a:gd name="connsiteX2" fmla="*/ 34311 w 47582"/>
                <a:gd name="connsiteY2" fmla="*/ 52745 h 52786"/>
                <a:gd name="connsiteX3" fmla="*/ 0 w 47582"/>
                <a:gd name="connsiteY3" fmla="*/ 0 h 5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82" h="52786">
                  <a:moveTo>
                    <a:pt x="0" y="0"/>
                  </a:moveTo>
                  <a:cubicBezTo>
                    <a:pt x="30422" y="160"/>
                    <a:pt x="46032" y="13160"/>
                    <a:pt x="47577" y="39585"/>
                  </a:cubicBezTo>
                  <a:cubicBezTo>
                    <a:pt x="47844" y="43954"/>
                    <a:pt x="37934" y="53491"/>
                    <a:pt x="34311" y="52745"/>
                  </a:cubicBezTo>
                  <a:cubicBezTo>
                    <a:pt x="7352" y="47151"/>
                    <a:pt x="2451" y="2584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8" name="任意多边形: 形状 627"/>
            <p:cNvSpPr/>
            <p:nvPr/>
          </p:nvSpPr>
          <p:spPr>
            <a:xfrm>
              <a:off x="9257285" y="3606093"/>
              <a:ext cx="42222" cy="50986"/>
            </a:xfrm>
            <a:custGeom>
              <a:avLst/>
              <a:gdLst>
                <a:gd name="connsiteX0" fmla="*/ 42219 w 42222"/>
                <a:gd name="connsiteY0" fmla="*/ 50987 h 50986"/>
                <a:gd name="connsiteX1" fmla="*/ 2527 w 42222"/>
                <a:gd name="connsiteY1" fmla="*/ 0 h 50986"/>
                <a:gd name="connsiteX2" fmla="*/ 42219 w 42222"/>
                <a:gd name="connsiteY2" fmla="*/ 50987 h 5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222" h="50986">
                  <a:moveTo>
                    <a:pt x="42219" y="50987"/>
                  </a:moveTo>
                  <a:cubicBezTo>
                    <a:pt x="-137" y="44487"/>
                    <a:pt x="-4027" y="39212"/>
                    <a:pt x="2527" y="0"/>
                  </a:cubicBezTo>
                  <a:cubicBezTo>
                    <a:pt x="34120" y="2184"/>
                    <a:pt x="42432" y="12360"/>
                    <a:pt x="42219" y="509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9" name="任意多边形: 形状 628"/>
            <p:cNvSpPr/>
            <p:nvPr/>
          </p:nvSpPr>
          <p:spPr>
            <a:xfrm>
              <a:off x="6996099" y="5903162"/>
              <a:ext cx="50572" cy="49809"/>
            </a:xfrm>
            <a:custGeom>
              <a:avLst/>
              <a:gdLst>
                <a:gd name="connsiteX0" fmla="*/ 0 w 50572"/>
                <a:gd name="connsiteY0" fmla="*/ 3458 h 49809"/>
                <a:gd name="connsiteX1" fmla="*/ 50401 w 50572"/>
                <a:gd name="connsiteY1" fmla="*/ 31002 h 49809"/>
                <a:gd name="connsiteX2" fmla="*/ 41130 w 50572"/>
                <a:gd name="connsiteY2" fmla="*/ 49810 h 49809"/>
                <a:gd name="connsiteX3" fmla="*/ 0 w 50572"/>
                <a:gd name="connsiteY3" fmla="*/ 3458 h 4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72" h="49809">
                  <a:moveTo>
                    <a:pt x="0" y="3458"/>
                  </a:moveTo>
                  <a:cubicBezTo>
                    <a:pt x="31647" y="-7144"/>
                    <a:pt x="44593" y="7933"/>
                    <a:pt x="50401" y="31002"/>
                  </a:cubicBezTo>
                  <a:cubicBezTo>
                    <a:pt x="51786" y="36437"/>
                    <a:pt x="44434" y="49810"/>
                    <a:pt x="41130" y="49810"/>
                  </a:cubicBezTo>
                  <a:cubicBezTo>
                    <a:pt x="11987" y="49863"/>
                    <a:pt x="7459" y="26900"/>
                    <a:pt x="0" y="345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0" name="任意多边形: 形状 629"/>
            <p:cNvSpPr/>
            <p:nvPr/>
          </p:nvSpPr>
          <p:spPr>
            <a:xfrm>
              <a:off x="11832695" y="6385586"/>
              <a:ext cx="75067" cy="78051"/>
            </a:xfrm>
            <a:custGeom>
              <a:avLst/>
              <a:gdLst>
                <a:gd name="connsiteX0" fmla="*/ 9164 w 75067"/>
                <a:gd name="connsiteY0" fmla="*/ 0 h 78051"/>
                <a:gd name="connsiteX1" fmla="*/ 75068 w 75067"/>
                <a:gd name="connsiteY1" fmla="*/ 70273 h 78051"/>
                <a:gd name="connsiteX2" fmla="*/ 67130 w 75067"/>
                <a:gd name="connsiteY2" fmla="*/ 78052 h 78051"/>
                <a:gd name="connsiteX3" fmla="*/ 0 w 75067"/>
                <a:gd name="connsiteY3" fmla="*/ 8311 h 78051"/>
                <a:gd name="connsiteX4" fmla="*/ 9164 w 75067"/>
                <a:gd name="connsiteY4" fmla="*/ 0 h 7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067" h="78051">
                  <a:moveTo>
                    <a:pt x="9164" y="0"/>
                  </a:moveTo>
                  <a:cubicBezTo>
                    <a:pt x="31114" y="23442"/>
                    <a:pt x="53118" y="46831"/>
                    <a:pt x="75068" y="70273"/>
                  </a:cubicBezTo>
                  <a:cubicBezTo>
                    <a:pt x="72404" y="72884"/>
                    <a:pt x="69740" y="75441"/>
                    <a:pt x="67130" y="78052"/>
                  </a:cubicBezTo>
                  <a:cubicBezTo>
                    <a:pt x="34790" y="64999"/>
                    <a:pt x="15184" y="38946"/>
                    <a:pt x="0" y="8311"/>
                  </a:cubicBezTo>
                  <a:cubicBezTo>
                    <a:pt x="3037" y="5594"/>
                    <a:pt x="6126" y="2824"/>
                    <a:pt x="916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1" name="任意多边形: 形状 630"/>
            <p:cNvSpPr/>
            <p:nvPr/>
          </p:nvSpPr>
          <p:spPr>
            <a:xfrm>
              <a:off x="10471940" y="4606327"/>
              <a:ext cx="46608" cy="67076"/>
            </a:xfrm>
            <a:custGeom>
              <a:avLst/>
              <a:gdLst>
                <a:gd name="connsiteX0" fmla="*/ 46609 w 46608"/>
                <a:gd name="connsiteY0" fmla="*/ 67076 h 67076"/>
                <a:gd name="connsiteX1" fmla="*/ 311 w 46608"/>
                <a:gd name="connsiteY1" fmla="*/ 0 h 67076"/>
                <a:gd name="connsiteX2" fmla="*/ 46609 w 46608"/>
                <a:gd name="connsiteY2" fmla="*/ 67076 h 67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608" h="67076">
                  <a:moveTo>
                    <a:pt x="46609" y="67076"/>
                  </a:moveTo>
                  <a:cubicBezTo>
                    <a:pt x="8462" y="53651"/>
                    <a:pt x="-2034" y="38520"/>
                    <a:pt x="311" y="0"/>
                  </a:cubicBezTo>
                  <a:cubicBezTo>
                    <a:pt x="31424" y="11614"/>
                    <a:pt x="44691" y="32713"/>
                    <a:pt x="46609" y="670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2" name="任意多边形: 形状 631"/>
            <p:cNvSpPr/>
            <p:nvPr/>
          </p:nvSpPr>
          <p:spPr>
            <a:xfrm>
              <a:off x="7652209" y="3809315"/>
              <a:ext cx="48953" cy="46278"/>
            </a:xfrm>
            <a:custGeom>
              <a:avLst/>
              <a:gdLst>
                <a:gd name="connsiteX0" fmla="*/ 4 w 48953"/>
                <a:gd name="connsiteY0" fmla="*/ 3921 h 46278"/>
                <a:gd name="connsiteX1" fmla="*/ 48913 w 48953"/>
                <a:gd name="connsiteY1" fmla="*/ 29707 h 46278"/>
                <a:gd name="connsiteX2" fmla="*/ 32930 w 48953"/>
                <a:gd name="connsiteY2" fmla="*/ 46277 h 46278"/>
                <a:gd name="connsiteX3" fmla="*/ 4 w 48953"/>
                <a:gd name="connsiteY3" fmla="*/ 3921 h 4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53" h="46278">
                  <a:moveTo>
                    <a:pt x="4" y="3921"/>
                  </a:moveTo>
                  <a:cubicBezTo>
                    <a:pt x="29520" y="-6521"/>
                    <a:pt x="44598" y="4507"/>
                    <a:pt x="48913" y="29707"/>
                  </a:cubicBezTo>
                  <a:cubicBezTo>
                    <a:pt x="49712" y="34502"/>
                    <a:pt x="38417" y="46437"/>
                    <a:pt x="32930" y="46277"/>
                  </a:cubicBezTo>
                  <a:cubicBezTo>
                    <a:pt x="7463" y="45637"/>
                    <a:pt x="-209" y="28482"/>
                    <a:pt x="4" y="392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3" name="任意多边形: 形状 632"/>
            <p:cNvSpPr/>
            <p:nvPr/>
          </p:nvSpPr>
          <p:spPr>
            <a:xfrm>
              <a:off x="6827369" y="4675045"/>
              <a:ext cx="52212" cy="41344"/>
            </a:xfrm>
            <a:custGeom>
              <a:avLst/>
              <a:gdLst>
                <a:gd name="connsiteX0" fmla="*/ 51519 w 52212"/>
                <a:gd name="connsiteY0" fmla="*/ 29579 h 41344"/>
                <a:gd name="connsiteX1" fmla="*/ 28503 w 52212"/>
                <a:gd name="connsiteY1" fmla="*/ 41033 h 41344"/>
                <a:gd name="connsiteX2" fmla="*/ 0 w 52212"/>
                <a:gd name="connsiteY2" fmla="*/ 18177 h 41344"/>
                <a:gd name="connsiteX3" fmla="*/ 17582 w 52212"/>
                <a:gd name="connsiteY3" fmla="*/ 63 h 41344"/>
                <a:gd name="connsiteX4" fmla="*/ 52212 w 52212"/>
                <a:gd name="connsiteY4" fmla="*/ 18231 h 41344"/>
                <a:gd name="connsiteX5" fmla="*/ 51519 w 52212"/>
                <a:gd name="connsiteY5" fmla="*/ 29579 h 4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12" h="41344">
                  <a:moveTo>
                    <a:pt x="51519" y="29579"/>
                  </a:moveTo>
                  <a:cubicBezTo>
                    <a:pt x="43688" y="33788"/>
                    <a:pt x="33778" y="43164"/>
                    <a:pt x="28503" y="41033"/>
                  </a:cubicBezTo>
                  <a:cubicBezTo>
                    <a:pt x="17688" y="36665"/>
                    <a:pt x="9324" y="26169"/>
                    <a:pt x="0" y="18177"/>
                  </a:cubicBezTo>
                  <a:cubicBezTo>
                    <a:pt x="5967" y="11731"/>
                    <a:pt x="13586" y="-1003"/>
                    <a:pt x="17582" y="63"/>
                  </a:cubicBezTo>
                  <a:cubicBezTo>
                    <a:pt x="29889" y="3260"/>
                    <a:pt x="40811" y="11784"/>
                    <a:pt x="52212" y="18231"/>
                  </a:cubicBezTo>
                  <a:cubicBezTo>
                    <a:pt x="51999" y="22013"/>
                    <a:pt x="51733" y="25796"/>
                    <a:pt x="51519" y="295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4" name="任意多边形: 形状 633"/>
            <p:cNvSpPr/>
            <p:nvPr/>
          </p:nvSpPr>
          <p:spPr>
            <a:xfrm>
              <a:off x="9000804" y="3534273"/>
              <a:ext cx="45844" cy="47059"/>
            </a:xfrm>
            <a:custGeom>
              <a:avLst/>
              <a:gdLst>
                <a:gd name="connsiteX0" fmla="*/ 45844 w 45844"/>
                <a:gd name="connsiteY0" fmla="*/ 45714 h 47059"/>
                <a:gd name="connsiteX1" fmla="*/ 26 w 45844"/>
                <a:gd name="connsiteY1" fmla="*/ 19394 h 47059"/>
                <a:gd name="connsiteX2" fmla="*/ 13558 w 45844"/>
                <a:gd name="connsiteY2" fmla="*/ 1 h 47059"/>
                <a:gd name="connsiteX3" fmla="*/ 45844 w 45844"/>
                <a:gd name="connsiteY3" fmla="*/ 45714 h 4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44" h="47059">
                  <a:moveTo>
                    <a:pt x="45844" y="45714"/>
                  </a:moveTo>
                  <a:cubicBezTo>
                    <a:pt x="18513" y="50242"/>
                    <a:pt x="2157" y="43796"/>
                    <a:pt x="26" y="19394"/>
                  </a:cubicBezTo>
                  <a:cubicBezTo>
                    <a:pt x="-561" y="13054"/>
                    <a:pt x="9029" y="-158"/>
                    <a:pt x="13558" y="1"/>
                  </a:cubicBezTo>
                  <a:cubicBezTo>
                    <a:pt x="40836" y="1067"/>
                    <a:pt x="43074" y="21739"/>
                    <a:pt x="45844" y="457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5" name="任意多边形: 形状 634"/>
            <p:cNvSpPr/>
            <p:nvPr/>
          </p:nvSpPr>
          <p:spPr>
            <a:xfrm>
              <a:off x="7775577" y="3639498"/>
              <a:ext cx="43488" cy="58285"/>
            </a:xfrm>
            <a:custGeom>
              <a:avLst/>
              <a:gdLst>
                <a:gd name="connsiteX0" fmla="*/ 19740 w 43488"/>
                <a:gd name="connsiteY0" fmla="*/ 0 h 58285"/>
                <a:gd name="connsiteX1" fmla="*/ 43395 w 43488"/>
                <a:gd name="connsiteY1" fmla="*/ 40704 h 58285"/>
                <a:gd name="connsiteX2" fmla="*/ 27998 w 43488"/>
                <a:gd name="connsiteY2" fmla="*/ 58286 h 58285"/>
                <a:gd name="connsiteX3" fmla="*/ 134 w 43488"/>
                <a:gd name="connsiteY3" fmla="*/ 26159 h 58285"/>
                <a:gd name="connsiteX4" fmla="*/ 19740 w 43488"/>
                <a:gd name="connsiteY4" fmla="*/ 0 h 5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88" h="58285">
                  <a:moveTo>
                    <a:pt x="19740" y="0"/>
                  </a:moveTo>
                  <a:cubicBezTo>
                    <a:pt x="30662" y="17848"/>
                    <a:pt x="39293" y="28504"/>
                    <a:pt x="43395" y="40704"/>
                  </a:cubicBezTo>
                  <a:cubicBezTo>
                    <a:pt x="44621" y="44380"/>
                    <a:pt x="33486" y="52319"/>
                    <a:pt x="27998" y="58286"/>
                  </a:cubicBezTo>
                  <a:cubicBezTo>
                    <a:pt x="18408" y="47790"/>
                    <a:pt x="7753" y="37934"/>
                    <a:pt x="134" y="26159"/>
                  </a:cubicBezTo>
                  <a:cubicBezTo>
                    <a:pt x="-1305" y="23868"/>
                    <a:pt x="9085" y="13959"/>
                    <a:pt x="1974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6" name="任意多边形: 形状 635"/>
            <p:cNvSpPr/>
            <p:nvPr/>
          </p:nvSpPr>
          <p:spPr>
            <a:xfrm>
              <a:off x="7056889" y="4140116"/>
              <a:ext cx="56527" cy="43660"/>
            </a:xfrm>
            <a:custGeom>
              <a:avLst/>
              <a:gdLst>
                <a:gd name="connsiteX0" fmla="*/ 56528 w 56527"/>
                <a:gd name="connsiteY0" fmla="*/ 22035 h 43660"/>
                <a:gd name="connsiteX1" fmla="*/ 28503 w 56527"/>
                <a:gd name="connsiteY1" fmla="*/ 43506 h 43660"/>
                <a:gd name="connsiteX2" fmla="*/ 0 w 56527"/>
                <a:gd name="connsiteY2" fmla="*/ 15749 h 43660"/>
                <a:gd name="connsiteX3" fmla="*/ 18061 w 56527"/>
                <a:gd name="connsiteY3" fmla="*/ 85 h 43660"/>
                <a:gd name="connsiteX4" fmla="*/ 56528 w 56527"/>
                <a:gd name="connsiteY4" fmla="*/ 22035 h 4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27" h="43660">
                  <a:moveTo>
                    <a:pt x="56528" y="22035"/>
                  </a:moveTo>
                  <a:cubicBezTo>
                    <a:pt x="42302" y="33224"/>
                    <a:pt x="31008" y="45158"/>
                    <a:pt x="28503" y="43506"/>
                  </a:cubicBezTo>
                  <a:cubicBezTo>
                    <a:pt x="17582" y="36367"/>
                    <a:pt x="9270" y="25392"/>
                    <a:pt x="0" y="15749"/>
                  </a:cubicBezTo>
                  <a:cubicBezTo>
                    <a:pt x="6127" y="10154"/>
                    <a:pt x="13799" y="-1087"/>
                    <a:pt x="18061" y="85"/>
                  </a:cubicBezTo>
                  <a:cubicBezTo>
                    <a:pt x="29409" y="3175"/>
                    <a:pt x="39319" y="11646"/>
                    <a:pt x="56528" y="220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7" name="任意多边形: 形状 636"/>
            <p:cNvSpPr/>
            <p:nvPr/>
          </p:nvSpPr>
          <p:spPr>
            <a:xfrm>
              <a:off x="6683839" y="4861135"/>
              <a:ext cx="47478" cy="42638"/>
            </a:xfrm>
            <a:custGeom>
              <a:avLst/>
              <a:gdLst>
                <a:gd name="connsiteX0" fmla="*/ 0 w 47478"/>
                <a:gd name="connsiteY0" fmla="*/ 5346 h 42638"/>
                <a:gd name="connsiteX1" fmla="*/ 47311 w 47478"/>
                <a:gd name="connsiteY1" fmla="*/ 18399 h 42638"/>
                <a:gd name="connsiteX2" fmla="*/ 31061 w 47478"/>
                <a:gd name="connsiteY2" fmla="*/ 41894 h 42638"/>
                <a:gd name="connsiteX3" fmla="*/ 0 w 47478"/>
                <a:gd name="connsiteY3" fmla="*/ 5346 h 4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78" h="42638">
                  <a:moveTo>
                    <a:pt x="0" y="5346"/>
                  </a:moveTo>
                  <a:cubicBezTo>
                    <a:pt x="19393" y="1936"/>
                    <a:pt x="40011" y="-9838"/>
                    <a:pt x="47311" y="18399"/>
                  </a:cubicBezTo>
                  <a:cubicBezTo>
                    <a:pt x="48962" y="24792"/>
                    <a:pt x="38040" y="40669"/>
                    <a:pt x="31061" y="41894"/>
                  </a:cubicBezTo>
                  <a:cubicBezTo>
                    <a:pt x="4369" y="46636"/>
                    <a:pt x="426" y="28042"/>
                    <a:pt x="0" y="53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8" name="任意多边形: 形状 637"/>
            <p:cNvSpPr/>
            <p:nvPr/>
          </p:nvSpPr>
          <p:spPr>
            <a:xfrm>
              <a:off x="10153210" y="4220364"/>
              <a:ext cx="54357" cy="56982"/>
            </a:xfrm>
            <a:custGeom>
              <a:avLst/>
              <a:gdLst>
                <a:gd name="connsiteX0" fmla="*/ 54357 w 54357"/>
                <a:gd name="connsiteY0" fmla="*/ 56814 h 56982"/>
                <a:gd name="connsiteX1" fmla="*/ 280 w 54357"/>
                <a:gd name="connsiteY1" fmla="*/ 13179 h 56982"/>
                <a:gd name="connsiteX2" fmla="*/ 5821 w 54357"/>
                <a:gd name="connsiteY2" fmla="*/ 552 h 56982"/>
                <a:gd name="connsiteX3" fmla="*/ 22497 w 54357"/>
                <a:gd name="connsiteY3" fmla="*/ 3642 h 56982"/>
                <a:gd name="connsiteX4" fmla="*/ 54357 w 54357"/>
                <a:gd name="connsiteY4" fmla="*/ 56814 h 56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57" h="56981">
                  <a:moveTo>
                    <a:pt x="54357" y="56814"/>
                  </a:moveTo>
                  <a:cubicBezTo>
                    <a:pt x="14825" y="59318"/>
                    <a:pt x="9657" y="33531"/>
                    <a:pt x="280" y="13179"/>
                  </a:cubicBezTo>
                  <a:cubicBezTo>
                    <a:pt x="-1105" y="10196"/>
                    <a:pt x="2944" y="1245"/>
                    <a:pt x="5821" y="552"/>
                  </a:cubicBezTo>
                  <a:cubicBezTo>
                    <a:pt x="10989" y="-726"/>
                    <a:pt x="20100" y="179"/>
                    <a:pt x="22497" y="3642"/>
                  </a:cubicBezTo>
                  <a:cubicBezTo>
                    <a:pt x="33153" y="19093"/>
                    <a:pt x="41997" y="35769"/>
                    <a:pt x="54357" y="568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9" name="任意多边形: 形状 638"/>
            <p:cNvSpPr/>
            <p:nvPr/>
          </p:nvSpPr>
          <p:spPr>
            <a:xfrm>
              <a:off x="7099458" y="4312290"/>
              <a:ext cx="48895" cy="51464"/>
            </a:xfrm>
            <a:custGeom>
              <a:avLst/>
              <a:gdLst>
                <a:gd name="connsiteX0" fmla="*/ 28397 w 48895"/>
                <a:gd name="connsiteY0" fmla="*/ 51464 h 51464"/>
                <a:gd name="connsiteX1" fmla="*/ 0 w 48895"/>
                <a:gd name="connsiteY1" fmla="*/ 18219 h 51464"/>
                <a:gd name="connsiteX2" fmla="*/ 22164 w 48895"/>
                <a:gd name="connsiteY2" fmla="*/ 158 h 51464"/>
                <a:gd name="connsiteX3" fmla="*/ 48749 w 48895"/>
                <a:gd name="connsiteY3" fmla="*/ 25411 h 51464"/>
                <a:gd name="connsiteX4" fmla="*/ 28397 w 48895"/>
                <a:gd name="connsiteY4" fmla="*/ 51464 h 5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895" h="51464">
                  <a:moveTo>
                    <a:pt x="28397" y="51464"/>
                  </a:moveTo>
                  <a:cubicBezTo>
                    <a:pt x="16090" y="37079"/>
                    <a:pt x="8045" y="27649"/>
                    <a:pt x="0" y="18219"/>
                  </a:cubicBezTo>
                  <a:cubicBezTo>
                    <a:pt x="7565" y="11772"/>
                    <a:pt x="18221" y="-1600"/>
                    <a:pt x="22164" y="158"/>
                  </a:cubicBezTo>
                  <a:cubicBezTo>
                    <a:pt x="32926" y="4953"/>
                    <a:pt x="42302" y="15129"/>
                    <a:pt x="48749" y="25411"/>
                  </a:cubicBezTo>
                  <a:cubicBezTo>
                    <a:pt x="50347" y="27916"/>
                    <a:pt x="38520" y="38837"/>
                    <a:pt x="28397" y="5146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0" name="任意多边形: 形状 639"/>
            <p:cNvSpPr/>
            <p:nvPr/>
          </p:nvSpPr>
          <p:spPr>
            <a:xfrm>
              <a:off x="9130492" y="3567680"/>
              <a:ext cx="45727" cy="57486"/>
            </a:xfrm>
            <a:custGeom>
              <a:avLst/>
              <a:gdLst>
                <a:gd name="connsiteX0" fmla="*/ 32195 w 45727"/>
                <a:gd name="connsiteY0" fmla="*/ 57487 h 57486"/>
                <a:gd name="connsiteX1" fmla="*/ 1347 w 45727"/>
                <a:gd name="connsiteY1" fmla="*/ 25680 h 57486"/>
                <a:gd name="connsiteX2" fmla="*/ 3585 w 45727"/>
                <a:gd name="connsiteY2" fmla="*/ 0 h 57486"/>
                <a:gd name="connsiteX3" fmla="*/ 28786 w 45727"/>
                <a:gd name="connsiteY3" fmla="*/ 7885 h 57486"/>
                <a:gd name="connsiteX4" fmla="*/ 45728 w 45727"/>
                <a:gd name="connsiteY4" fmla="*/ 49069 h 57486"/>
                <a:gd name="connsiteX5" fmla="*/ 32195 w 45727"/>
                <a:gd name="connsiteY5" fmla="*/ 57487 h 5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27" h="57486">
                  <a:moveTo>
                    <a:pt x="32195" y="57487"/>
                  </a:moveTo>
                  <a:cubicBezTo>
                    <a:pt x="21646" y="47044"/>
                    <a:pt x="9286" y="37827"/>
                    <a:pt x="1347" y="25680"/>
                  </a:cubicBezTo>
                  <a:cubicBezTo>
                    <a:pt x="-2329" y="20032"/>
                    <a:pt x="2573" y="8738"/>
                    <a:pt x="3585" y="0"/>
                  </a:cubicBezTo>
                  <a:cubicBezTo>
                    <a:pt x="12269" y="2451"/>
                    <a:pt x="24949" y="2184"/>
                    <a:pt x="28786" y="7885"/>
                  </a:cubicBezTo>
                  <a:cubicBezTo>
                    <a:pt x="36884" y="19979"/>
                    <a:pt x="40347" y="35163"/>
                    <a:pt x="45728" y="49069"/>
                  </a:cubicBezTo>
                  <a:cubicBezTo>
                    <a:pt x="41199" y="51892"/>
                    <a:pt x="36724" y="54716"/>
                    <a:pt x="32195" y="574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1" name="任意多边形: 形状 640"/>
            <p:cNvSpPr/>
            <p:nvPr/>
          </p:nvSpPr>
          <p:spPr>
            <a:xfrm>
              <a:off x="11008383" y="5320566"/>
              <a:ext cx="61748" cy="71978"/>
            </a:xfrm>
            <a:custGeom>
              <a:avLst/>
              <a:gdLst>
                <a:gd name="connsiteX0" fmla="*/ 0 w 61748"/>
                <a:gd name="connsiteY0" fmla="*/ 0 h 71978"/>
                <a:gd name="connsiteX1" fmla="*/ 61749 w 61748"/>
                <a:gd name="connsiteY1" fmla="*/ 71978 h 71978"/>
                <a:gd name="connsiteX2" fmla="*/ 0 w 61748"/>
                <a:gd name="connsiteY2" fmla="*/ 0 h 7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748" h="71978">
                  <a:moveTo>
                    <a:pt x="0" y="0"/>
                  </a:moveTo>
                  <a:cubicBezTo>
                    <a:pt x="40011" y="7512"/>
                    <a:pt x="49388" y="35803"/>
                    <a:pt x="61749" y="71978"/>
                  </a:cubicBezTo>
                  <a:cubicBezTo>
                    <a:pt x="24881" y="56847"/>
                    <a:pt x="11454" y="32073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2" name="任意多边形: 形状 641"/>
            <p:cNvSpPr/>
            <p:nvPr/>
          </p:nvSpPr>
          <p:spPr>
            <a:xfrm>
              <a:off x="9615136" y="3732734"/>
              <a:ext cx="46708" cy="57326"/>
            </a:xfrm>
            <a:custGeom>
              <a:avLst/>
              <a:gdLst>
                <a:gd name="connsiteX0" fmla="*/ 34934 w 46708"/>
                <a:gd name="connsiteY0" fmla="*/ 57327 h 57326"/>
                <a:gd name="connsiteX1" fmla="*/ 1476 w 46708"/>
                <a:gd name="connsiteY1" fmla="*/ 21791 h 57326"/>
                <a:gd name="connsiteX2" fmla="*/ 1955 w 46708"/>
                <a:gd name="connsiteY2" fmla="*/ 0 h 57326"/>
                <a:gd name="connsiteX3" fmla="*/ 24652 w 46708"/>
                <a:gd name="connsiteY3" fmla="*/ 3143 h 57326"/>
                <a:gd name="connsiteX4" fmla="*/ 46708 w 46708"/>
                <a:gd name="connsiteY4" fmla="*/ 48749 h 57326"/>
                <a:gd name="connsiteX5" fmla="*/ 34934 w 46708"/>
                <a:gd name="connsiteY5" fmla="*/ 57327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708" h="57325">
                  <a:moveTo>
                    <a:pt x="34934" y="57327"/>
                  </a:moveTo>
                  <a:cubicBezTo>
                    <a:pt x="23586" y="45659"/>
                    <a:pt x="11119" y="34790"/>
                    <a:pt x="1476" y="21791"/>
                  </a:cubicBezTo>
                  <a:cubicBezTo>
                    <a:pt x="-1934" y="17155"/>
                    <a:pt x="1582" y="7406"/>
                    <a:pt x="1955" y="0"/>
                  </a:cubicBezTo>
                  <a:cubicBezTo>
                    <a:pt x="9787" y="852"/>
                    <a:pt x="21881" y="-1066"/>
                    <a:pt x="24652" y="3143"/>
                  </a:cubicBezTo>
                  <a:cubicBezTo>
                    <a:pt x="33815" y="17155"/>
                    <a:pt x="39623" y="33405"/>
                    <a:pt x="46708" y="48749"/>
                  </a:cubicBezTo>
                  <a:cubicBezTo>
                    <a:pt x="42766" y="51626"/>
                    <a:pt x="38877" y="54450"/>
                    <a:pt x="34934" y="573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3" name="任意多边形: 形状 642"/>
            <p:cNvSpPr/>
            <p:nvPr/>
          </p:nvSpPr>
          <p:spPr>
            <a:xfrm>
              <a:off x="10876947" y="5049330"/>
              <a:ext cx="53064" cy="64945"/>
            </a:xfrm>
            <a:custGeom>
              <a:avLst/>
              <a:gdLst>
                <a:gd name="connsiteX0" fmla="*/ 0 w 53064"/>
                <a:gd name="connsiteY0" fmla="*/ 0 h 64945"/>
                <a:gd name="connsiteX1" fmla="*/ 53065 w 53064"/>
                <a:gd name="connsiteY1" fmla="*/ 64945 h 64945"/>
                <a:gd name="connsiteX2" fmla="*/ 0 w 53064"/>
                <a:gd name="connsiteY2" fmla="*/ 0 h 6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063" h="64945">
                  <a:moveTo>
                    <a:pt x="0" y="0"/>
                  </a:moveTo>
                  <a:cubicBezTo>
                    <a:pt x="37454" y="12094"/>
                    <a:pt x="47098" y="37028"/>
                    <a:pt x="53065" y="64945"/>
                  </a:cubicBezTo>
                  <a:cubicBezTo>
                    <a:pt x="20405" y="59511"/>
                    <a:pt x="11614" y="33778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4" name="任意多边形: 形状 643"/>
            <p:cNvSpPr/>
            <p:nvPr/>
          </p:nvSpPr>
          <p:spPr>
            <a:xfrm>
              <a:off x="9771490" y="3928457"/>
              <a:ext cx="48535" cy="53296"/>
            </a:xfrm>
            <a:custGeom>
              <a:avLst/>
              <a:gdLst>
                <a:gd name="connsiteX0" fmla="*/ 0 w 48535"/>
                <a:gd name="connsiteY0" fmla="*/ 178 h 53296"/>
                <a:gd name="connsiteX1" fmla="*/ 48536 w 48535"/>
                <a:gd name="connsiteY1" fmla="*/ 53296 h 53296"/>
                <a:gd name="connsiteX2" fmla="*/ 0 w 48535"/>
                <a:gd name="connsiteY2" fmla="*/ 178 h 53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535" h="53296">
                  <a:moveTo>
                    <a:pt x="0" y="178"/>
                  </a:moveTo>
                  <a:cubicBezTo>
                    <a:pt x="35696" y="-1686"/>
                    <a:pt x="47204" y="10727"/>
                    <a:pt x="48536" y="53296"/>
                  </a:cubicBezTo>
                  <a:cubicBezTo>
                    <a:pt x="15344" y="50313"/>
                    <a:pt x="7139" y="26231"/>
                    <a:pt x="0" y="1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5" name="任意多边形: 形状 644"/>
            <p:cNvSpPr/>
            <p:nvPr/>
          </p:nvSpPr>
          <p:spPr>
            <a:xfrm>
              <a:off x="6295657" y="6374737"/>
              <a:ext cx="48431" cy="48622"/>
            </a:xfrm>
            <a:custGeom>
              <a:avLst/>
              <a:gdLst>
                <a:gd name="connsiteX0" fmla="*/ 19342 w 48431"/>
                <a:gd name="connsiteY0" fmla="*/ 48623 h 48622"/>
                <a:gd name="connsiteX1" fmla="*/ 2 w 48431"/>
                <a:gd name="connsiteY1" fmla="*/ 15804 h 48622"/>
                <a:gd name="connsiteX2" fmla="*/ 22219 w 48431"/>
                <a:gd name="connsiteY2" fmla="*/ 194 h 48622"/>
                <a:gd name="connsiteX3" fmla="*/ 48431 w 48431"/>
                <a:gd name="connsiteY3" fmla="*/ 23422 h 48622"/>
                <a:gd name="connsiteX4" fmla="*/ 19342 w 48431"/>
                <a:gd name="connsiteY4" fmla="*/ 48623 h 4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31" h="48622">
                  <a:moveTo>
                    <a:pt x="19342" y="48623"/>
                  </a:moveTo>
                  <a:cubicBezTo>
                    <a:pt x="10018" y="33971"/>
                    <a:pt x="322" y="25021"/>
                    <a:pt x="2" y="15804"/>
                  </a:cubicBezTo>
                  <a:cubicBezTo>
                    <a:pt x="-211" y="10423"/>
                    <a:pt x="16784" y="-1671"/>
                    <a:pt x="22219" y="194"/>
                  </a:cubicBezTo>
                  <a:cubicBezTo>
                    <a:pt x="32395" y="3763"/>
                    <a:pt x="39854" y="15271"/>
                    <a:pt x="48431" y="23422"/>
                  </a:cubicBezTo>
                  <a:cubicBezTo>
                    <a:pt x="40866" y="30029"/>
                    <a:pt x="33300" y="36582"/>
                    <a:pt x="19342" y="486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6" name="任意多边形: 形状 645"/>
            <p:cNvSpPr/>
            <p:nvPr/>
          </p:nvSpPr>
          <p:spPr>
            <a:xfrm>
              <a:off x="10050450" y="4164336"/>
              <a:ext cx="43543" cy="64146"/>
            </a:xfrm>
            <a:custGeom>
              <a:avLst/>
              <a:gdLst>
                <a:gd name="connsiteX0" fmla="*/ 748 w 43543"/>
                <a:gd name="connsiteY0" fmla="*/ 0 h 64146"/>
                <a:gd name="connsiteX1" fmla="*/ 43316 w 43543"/>
                <a:gd name="connsiteY1" fmla="*/ 64146 h 64146"/>
                <a:gd name="connsiteX2" fmla="*/ 748 w 43543"/>
                <a:gd name="connsiteY2" fmla="*/ 0 h 6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43" h="64146">
                  <a:moveTo>
                    <a:pt x="748" y="0"/>
                  </a:moveTo>
                  <a:cubicBezTo>
                    <a:pt x="31275" y="13586"/>
                    <a:pt x="45554" y="33032"/>
                    <a:pt x="43316" y="64146"/>
                  </a:cubicBezTo>
                  <a:cubicBezTo>
                    <a:pt x="6288" y="54876"/>
                    <a:pt x="-2929" y="41237"/>
                    <a:pt x="74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7" name="任意多边形: 形状 646"/>
            <p:cNvSpPr/>
            <p:nvPr/>
          </p:nvSpPr>
          <p:spPr>
            <a:xfrm>
              <a:off x="6238918" y="6192878"/>
              <a:ext cx="59670" cy="42671"/>
            </a:xfrm>
            <a:custGeom>
              <a:avLst/>
              <a:gdLst>
                <a:gd name="connsiteX0" fmla="*/ 59671 w 59670"/>
                <a:gd name="connsiteY0" fmla="*/ 21261 h 42671"/>
                <a:gd name="connsiteX1" fmla="*/ 25573 w 59670"/>
                <a:gd name="connsiteY1" fmla="*/ 42412 h 42671"/>
                <a:gd name="connsiteX2" fmla="*/ 0 w 59670"/>
                <a:gd name="connsiteY2" fmla="*/ 16999 h 42671"/>
                <a:gd name="connsiteX3" fmla="*/ 23975 w 59670"/>
                <a:gd name="connsiteY3" fmla="*/ 3 h 42671"/>
                <a:gd name="connsiteX4" fmla="*/ 59671 w 59670"/>
                <a:gd name="connsiteY4" fmla="*/ 21261 h 4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70" h="42671">
                  <a:moveTo>
                    <a:pt x="59671" y="21261"/>
                  </a:moveTo>
                  <a:cubicBezTo>
                    <a:pt x="42196" y="32609"/>
                    <a:pt x="31008" y="44597"/>
                    <a:pt x="25573" y="42412"/>
                  </a:cubicBezTo>
                  <a:cubicBezTo>
                    <a:pt x="15291" y="38257"/>
                    <a:pt x="8365" y="25950"/>
                    <a:pt x="0" y="16999"/>
                  </a:cubicBezTo>
                  <a:cubicBezTo>
                    <a:pt x="7992" y="10925"/>
                    <a:pt x="16143" y="-210"/>
                    <a:pt x="23975" y="3"/>
                  </a:cubicBezTo>
                  <a:cubicBezTo>
                    <a:pt x="33299" y="270"/>
                    <a:pt x="42302" y="10286"/>
                    <a:pt x="59671" y="2126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8" name="任意多边形: 形状 647"/>
            <p:cNvSpPr/>
            <p:nvPr/>
          </p:nvSpPr>
          <p:spPr>
            <a:xfrm>
              <a:off x="6346379" y="6553314"/>
              <a:ext cx="51680" cy="50070"/>
            </a:xfrm>
            <a:custGeom>
              <a:avLst/>
              <a:gdLst>
                <a:gd name="connsiteX0" fmla="*/ 28930 w 51680"/>
                <a:gd name="connsiteY0" fmla="*/ 50071 h 50070"/>
                <a:gd name="connsiteX1" fmla="*/ 0 w 51680"/>
                <a:gd name="connsiteY1" fmla="*/ 17518 h 50070"/>
                <a:gd name="connsiteX2" fmla="*/ 27385 w 51680"/>
                <a:gd name="connsiteY2" fmla="*/ 43 h 50070"/>
                <a:gd name="connsiteX3" fmla="*/ 51519 w 51680"/>
                <a:gd name="connsiteY3" fmla="*/ 22100 h 50070"/>
                <a:gd name="connsiteX4" fmla="*/ 28930 w 51680"/>
                <a:gd name="connsiteY4" fmla="*/ 50071 h 5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80" h="50070">
                  <a:moveTo>
                    <a:pt x="28930" y="50071"/>
                  </a:moveTo>
                  <a:cubicBezTo>
                    <a:pt x="15877" y="35366"/>
                    <a:pt x="7938" y="26469"/>
                    <a:pt x="0" y="17518"/>
                  </a:cubicBezTo>
                  <a:cubicBezTo>
                    <a:pt x="9164" y="11178"/>
                    <a:pt x="18860" y="-809"/>
                    <a:pt x="27385" y="43"/>
                  </a:cubicBezTo>
                  <a:cubicBezTo>
                    <a:pt x="36442" y="895"/>
                    <a:pt x="46938" y="12563"/>
                    <a:pt x="51519" y="22100"/>
                  </a:cubicBezTo>
                  <a:cubicBezTo>
                    <a:pt x="53278" y="25670"/>
                    <a:pt x="40331" y="36379"/>
                    <a:pt x="28930" y="500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9" name="任意多边形: 形状 648"/>
            <p:cNvSpPr/>
            <p:nvPr/>
          </p:nvSpPr>
          <p:spPr>
            <a:xfrm>
              <a:off x="10782806" y="4994774"/>
              <a:ext cx="57753" cy="66490"/>
            </a:xfrm>
            <a:custGeom>
              <a:avLst/>
              <a:gdLst>
                <a:gd name="connsiteX0" fmla="*/ 57753 w 57753"/>
                <a:gd name="connsiteY0" fmla="*/ 66491 h 66490"/>
                <a:gd name="connsiteX1" fmla="*/ 0 w 57753"/>
                <a:gd name="connsiteY1" fmla="*/ 0 h 66490"/>
                <a:gd name="connsiteX2" fmla="*/ 57753 w 57753"/>
                <a:gd name="connsiteY2" fmla="*/ 66491 h 6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753" h="66490">
                  <a:moveTo>
                    <a:pt x="57753" y="66491"/>
                  </a:moveTo>
                  <a:cubicBezTo>
                    <a:pt x="19446" y="59298"/>
                    <a:pt x="10283" y="32340"/>
                    <a:pt x="0" y="0"/>
                  </a:cubicBezTo>
                  <a:cubicBezTo>
                    <a:pt x="37987" y="8844"/>
                    <a:pt x="48696" y="34524"/>
                    <a:pt x="57753" y="664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0" name="任意多边形: 形状 649"/>
            <p:cNvSpPr/>
            <p:nvPr/>
          </p:nvSpPr>
          <p:spPr>
            <a:xfrm>
              <a:off x="11098369" y="5379758"/>
              <a:ext cx="65265" cy="66916"/>
            </a:xfrm>
            <a:custGeom>
              <a:avLst/>
              <a:gdLst>
                <a:gd name="connsiteX0" fmla="*/ 65265 w 65265"/>
                <a:gd name="connsiteY0" fmla="*/ 66917 h 66916"/>
                <a:gd name="connsiteX1" fmla="*/ 0 w 65265"/>
                <a:gd name="connsiteY1" fmla="*/ 0 h 66916"/>
                <a:gd name="connsiteX2" fmla="*/ 65265 w 65265"/>
                <a:gd name="connsiteY2" fmla="*/ 66917 h 6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265" h="66916">
                  <a:moveTo>
                    <a:pt x="65265" y="66917"/>
                  </a:moveTo>
                  <a:cubicBezTo>
                    <a:pt x="25946" y="59191"/>
                    <a:pt x="18807" y="24881"/>
                    <a:pt x="0" y="0"/>
                  </a:cubicBezTo>
                  <a:cubicBezTo>
                    <a:pt x="31327" y="2717"/>
                    <a:pt x="49069" y="20778"/>
                    <a:pt x="65265" y="6691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1" name="任意多边形: 形状 650"/>
            <p:cNvSpPr/>
            <p:nvPr/>
          </p:nvSpPr>
          <p:spPr>
            <a:xfrm>
              <a:off x="11578400" y="6018769"/>
              <a:ext cx="58978" cy="67236"/>
            </a:xfrm>
            <a:custGeom>
              <a:avLst/>
              <a:gdLst>
                <a:gd name="connsiteX0" fmla="*/ 58979 w 58978"/>
                <a:gd name="connsiteY0" fmla="*/ 67236 h 67236"/>
                <a:gd name="connsiteX1" fmla="*/ 0 w 58978"/>
                <a:gd name="connsiteY1" fmla="*/ 0 h 67236"/>
                <a:gd name="connsiteX2" fmla="*/ 58979 w 58978"/>
                <a:gd name="connsiteY2" fmla="*/ 67236 h 6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977" h="67236">
                  <a:moveTo>
                    <a:pt x="58979" y="67236"/>
                  </a:moveTo>
                  <a:cubicBezTo>
                    <a:pt x="39319" y="44807"/>
                    <a:pt x="19660" y="22430"/>
                    <a:pt x="0" y="0"/>
                  </a:cubicBezTo>
                  <a:cubicBezTo>
                    <a:pt x="36229" y="3729"/>
                    <a:pt x="53544" y="22856"/>
                    <a:pt x="58979" y="672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2" name="任意多边形: 形状 651"/>
            <p:cNvSpPr/>
            <p:nvPr/>
          </p:nvSpPr>
          <p:spPr>
            <a:xfrm>
              <a:off x="11247173" y="5647744"/>
              <a:ext cx="59884" cy="64465"/>
            </a:xfrm>
            <a:custGeom>
              <a:avLst/>
              <a:gdLst>
                <a:gd name="connsiteX0" fmla="*/ 59884 w 59884"/>
                <a:gd name="connsiteY0" fmla="*/ 64466 h 64465"/>
                <a:gd name="connsiteX1" fmla="*/ 0 w 59884"/>
                <a:gd name="connsiteY1" fmla="*/ 0 h 64465"/>
                <a:gd name="connsiteX2" fmla="*/ 59884 w 59884"/>
                <a:gd name="connsiteY2" fmla="*/ 64466 h 64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84" h="64465">
                  <a:moveTo>
                    <a:pt x="59884" y="64466"/>
                  </a:moveTo>
                  <a:cubicBezTo>
                    <a:pt x="21684" y="56528"/>
                    <a:pt x="13746" y="26745"/>
                    <a:pt x="0" y="0"/>
                  </a:cubicBezTo>
                  <a:cubicBezTo>
                    <a:pt x="33246" y="4902"/>
                    <a:pt x="49069" y="21578"/>
                    <a:pt x="59884" y="644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3" name="任意多边形: 形状 652"/>
            <p:cNvSpPr/>
            <p:nvPr/>
          </p:nvSpPr>
          <p:spPr>
            <a:xfrm>
              <a:off x="9492902" y="3688087"/>
              <a:ext cx="46027" cy="53916"/>
            </a:xfrm>
            <a:custGeom>
              <a:avLst/>
              <a:gdLst>
                <a:gd name="connsiteX0" fmla="*/ 0 w 46027"/>
                <a:gd name="connsiteY0" fmla="*/ 0 h 53916"/>
                <a:gd name="connsiteX1" fmla="*/ 45446 w 46027"/>
                <a:gd name="connsiteY1" fmla="*/ 53917 h 53916"/>
                <a:gd name="connsiteX2" fmla="*/ 0 w 46027"/>
                <a:gd name="connsiteY2" fmla="*/ 0 h 5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27" h="53916">
                  <a:moveTo>
                    <a:pt x="0" y="0"/>
                  </a:moveTo>
                  <a:cubicBezTo>
                    <a:pt x="38573" y="213"/>
                    <a:pt x="48749" y="13160"/>
                    <a:pt x="45446" y="53917"/>
                  </a:cubicBezTo>
                  <a:cubicBezTo>
                    <a:pt x="13159" y="51040"/>
                    <a:pt x="7725" y="2663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4" name="任意多边形: 形状 653"/>
            <p:cNvSpPr/>
            <p:nvPr/>
          </p:nvSpPr>
          <p:spPr>
            <a:xfrm>
              <a:off x="10942639" y="5187745"/>
              <a:ext cx="67023" cy="71232"/>
            </a:xfrm>
            <a:custGeom>
              <a:avLst/>
              <a:gdLst>
                <a:gd name="connsiteX0" fmla="*/ 67023 w 67023"/>
                <a:gd name="connsiteY0" fmla="*/ 71232 h 71232"/>
                <a:gd name="connsiteX1" fmla="*/ 0 w 67023"/>
                <a:gd name="connsiteY1" fmla="*/ 0 h 71232"/>
                <a:gd name="connsiteX2" fmla="*/ 67023 w 67023"/>
                <a:gd name="connsiteY2" fmla="*/ 71232 h 7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23" h="71232">
                  <a:moveTo>
                    <a:pt x="67023" y="71232"/>
                  </a:moveTo>
                  <a:cubicBezTo>
                    <a:pt x="27012" y="61376"/>
                    <a:pt x="12680" y="34897"/>
                    <a:pt x="0" y="0"/>
                  </a:cubicBezTo>
                  <a:cubicBezTo>
                    <a:pt x="40385" y="9217"/>
                    <a:pt x="49495" y="40491"/>
                    <a:pt x="67023" y="712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5" name="任意多边形: 形状 654"/>
            <p:cNvSpPr/>
            <p:nvPr/>
          </p:nvSpPr>
          <p:spPr>
            <a:xfrm>
              <a:off x="10627501" y="4805692"/>
              <a:ext cx="48749" cy="62068"/>
            </a:xfrm>
            <a:custGeom>
              <a:avLst/>
              <a:gdLst>
                <a:gd name="connsiteX0" fmla="*/ 0 w 48749"/>
                <a:gd name="connsiteY0" fmla="*/ 0 h 62068"/>
                <a:gd name="connsiteX1" fmla="*/ 48749 w 48749"/>
                <a:gd name="connsiteY1" fmla="*/ 62068 h 62068"/>
                <a:gd name="connsiteX2" fmla="*/ 0 w 48749"/>
                <a:gd name="connsiteY2" fmla="*/ 0 h 6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749" h="62068">
                  <a:moveTo>
                    <a:pt x="0" y="0"/>
                  </a:moveTo>
                  <a:cubicBezTo>
                    <a:pt x="35962" y="5647"/>
                    <a:pt x="46405" y="27598"/>
                    <a:pt x="48749" y="62068"/>
                  </a:cubicBezTo>
                  <a:cubicBezTo>
                    <a:pt x="16143" y="51892"/>
                    <a:pt x="4315" y="31061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6" name="任意多边形: 形状 655"/>
            <p:cNvSpPr/>
            <p:nvPr/>
          </p:nvSpPr>
          <p:spPr>
            <a:xfrm>
              <a:off x="6500991" y="6340408"/>
              <a:ext cx="50921" cy="39965"/>
            </a:xfrm>
            <a:custGeom>
              <a:avLst/>
              <a:gdLst>
                <a:gd name="connsiteX0" fmla="*/ 0 w 50921"/>
                <a:gd name="connsiteY0" fmla="*/ 4847 h 39965"/>
                <a:gd name="connsiteX1" fmla="*/ 50720 w 50921"/>
                <a:gd name="connsiteY1" fmla="*/ 19711 h 39965"/>
                <a:gd name="connsiteX2" fmla="*/ 37721 w 50921"/>
                <a:gd name="connsiteY2" fmla="*/ 38731 h 39965"/>
                <a:gd name="connsiteX3" fmla="*/ 0 w 50921"/>
                <a:gd name="connsiteY3" fmla="*/ 4847 h 3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21" h="39965">
                  <a:moveTo>
                    <a:pt x="0" y="4847"/>
                  </a:moveTo>
                  <a:cubicBezTo>
                    <a:pt x="21258" y="-1387"/>
                    <a:pt x="41184" y="-5915"/>
                    <a:pt x="50720" y="19711"/>
                  </a:cubicBezTo>
                  <a:cubicBezTo>
                    <a:pt x="52372" y="24133"/>
                    <a:pt x="43475" y="37506"/>
                    <a:pt x="37721" y="38731"/>
                  </a:cubicBezTo>
                  <a:cubicBezTo>
                    <a:pt x="12467" y="44166"/>
                    <a:pt x="480" y="31432"/>
                    <a:pt x="0" y="48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7" name="任意多边形: 形状 656"/>
            <p:cNvSpPr/>
            <p:nvPr/>
          </p:nvSpPr>
          <p:spPr>
            <a:xfrm>
              <a:off x="6648982" y="6132943"/>
              <a:ext cx="49455" cy="42630"/>
            </a:xfrm>
            <a:custGeom>
              <a:avLst/>
              <a:gdLst>
                <a:gd name="connsiteX0" fmla="*/ 49456 w 49455"/>
                <a:gd name="connsiteY0" fmla="*/ 38467 h 42630"/>
                <a:gd name="connsiteX1" fmla="*/ 440 w 49455"/>
                <a:gd name="connsiteY1" fmla="*/ 25041 h 42630"/>
                <a:gd name="connsiteX2" fmla="*/ 10190 w 49455"/>
                <a:gd name="connsiteY2" fmla="*/ 0 h 42630"/>
                <a:gd name="connsiteX3" fmla="*/ 49456 w 49455"/>
                <a:gd name="connsiteY3" fmla="*/ 38467 h 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55" h="42630">
                  <a:moveTo>
                    <a:pt x="49456" y="38467"/>
                  </a:moveTo>
                  <a:cubicBezTo>
                    <a:pt x="29690" y="42622"/>
                    <a:pt x="9604" y="49495"/>
                    <a:pt x="440" y="25041"/>
                  </a:cubicBezTo>
                  <a:cubicBezTo>
                    <a:pt x="-2064" y="18434"/>
                    <a:pt x="6780" y="-53"/>
                    <a:pt x="10190" y="0"/>
                  </a:cubicBezTo>
                  <a:cubicBezTo>
                    <a:pt x="32940" y="426"/>
                    <a:pt x="47431" y="12467"/>
                    <a:pt x="49456" y="384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8" name="任意多边形: 形状 657"/>
            <p:cNvSpPr/>
            <p:nvPr/>
          </p:nvSpPr>
          <p:spPr>
            <a:xfrm>
              <a:off x="8956921" y="3374229"/>
              <a:ext cx="40105" cy="45392"/>
            </a:xfrm>
            <a:custGeom>
              <a:avLst/>
              <a:gdLst>
                <a:gd name="connsiteX0" fmla="*/ 1819 w 40105"/>
                <a:gd name="connsiteY0" fmla="*/ 0 h 45392"/>
                <a:gd name="connsiteX1" fmla="*/ 39433 w 40105"/>
                <a:gd name="connsiteY1" fmla="*/ 45393 h 45392"/>
                <a:gd name="connsiteX2" fmla="*/ 1819 w 40105"/>
                <a:gd name="connsiteY2" fmla="*/ 0 h 4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05" h="45392">
                  <a:moveTo>
                    <a:pt x="1819" y="0"/>
                  </a:moveTo>
                  <a:cubicBezTo>
                    <a:pt x="34105" y="2397"/>
                    <a:pt x="42789" y="12840"/>
                    <a:pt x="39433" y="45393"/>
                  </a:cubicBezTo>
                  <a:cubicBezTo>
                    <a:pt x="5175" y="45446"/>
                    <a:pt x="-4521" y="33725"/>
                    <a:pt x="181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9" name="任意多边形: 形状 658"/>
            <p:cNvSpPr/>
            <p:nvPr/>
          </p:nvSpPr>
          <p:spPr>
            <a:xfrm>
              <a:off x="8046773" y="3512641"/>
              <a:ext cx="57074" cy="44387"/>
            </a:xfrm>
            <a:custGeom>
              <a:avLst/>
              <a:gdLst>
                <a:gd name="connsiteX0" fmla="*/ 57075 w 57074"/>
                <a:gd name="connsiteY0" fmla="*/ 28667 h 44387"/>
                <a:gd name="connsiteX1" fmla="*/ 24415 w 57074"/>
                <a:gd name="connsiteY1" fmla="*/ 44011 h 44387"/>
                <a:gd name="connsiteX2" fmla="*/ 14 w 57074"/>
                <a:gd name="connsiteY2" fmla="*/ 13642 h 44387"/>
                <a:gd name="connsiteX3" fmla="*/ 17436 w 57074"/>
                <a:gd name="connsiteY3" fmla="*/ 110 h 44387"/>
                <a:gd name="connsiteX4" fmla="*/ 57075 w 57074"/>
                <a:gd name="connsiteY4" fmla="*/ 28667 h 4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074" h="44387">
                  <a:moveTo>
                    <a:pt x="57075" y="28667"/>
                  </a:moveTo>
                  <a:cubicBezTo>
                    <a:pt x="39280" y="37351"/>
                    <a:pt x="27559" y="46355"/>
                    <a:pt x="24415" y="44011"/>
                  </a:cubicBezTo>
                  <a:cubicBezTo>
                    <a:pt x="14293" y="36339"/>
                    <a:pt x="6887" y="24724"/>
                    <a:pt x="14" y="13642"/>
                  </a:cubicBezTo>
                  <a:cubicBezTo>
                    <a:pt x="-519" y="12790"/>
                    <a:pt x="14133" y="-1382"/>
                    <a:pt x="17436" y="110"/>
                  </a:cubicBezTo>
                  <a:cubicBezTo>
                    <a:pt x="28997" y="5331"/>
                    <a:pt x="38587" y="14708"/>
                    <a:pt x="57075" y="2866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0" name="任意多边形: 形状 659"/>
            <p:cNvSpPr/>
            <p:nvPr/>
          </p:nvSpPr>
          <p:spPr>
            <a:xfrm>
              <a:off x="8594841" y="3441719"/>
              <a:ext cx="42688" cy="43835"/>
            </a:xfrm>
            <a:custGeom>
              <a:avLst/>
              <a:gdLst>
                <a:gd name="connsiteX0" fmla="*/ 67 w 42688"/>
                <a:gd name="connsiteY0" fmla="*/ 1451 h 43835"/>
                <a:gd name="connsiteX1" fmla="*/ 42689 w 42688"/>
                <a:gd name="connsiteY1" fmla="*/ 40716 h 43835"/>
                <a:gd name="connsiteX2" fmla="*/ 67 w 42688"/>
                <a:gd name="connsiteY2" fmla="*/ 1451 h 43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88" h="43835">
                  <a:moveTo>
                    <a:pt x="67" y="1451"/>
                  </a:moveTo>
                  <a:cubicBezTo>
                    <a:pt x="35762" y="-5742"/>
                    <a:pt x="41570" y="14823"/>
                    <a:pt x="42689" y="40716"/>
                  </a:cubicBezTo>
                  <a:cubicBezTo>
                    <a:pt x="7206" y="49134"/>
                    <a:pt x="-839" y="41942"/>
                    <a:pt x="67" y="145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1" name="任意多边形: 形状 660"/>
            <p:cNvSpPr/>
            <p:nvPr/>
          </p:nvSpPr>
          <p:spPr>
            <a:xfrm>
              <a:off x="11263423" y="5561701"/>
              <a:ext cx="68567" cy="68408"/>
            </a:xfrm>
            <a:custGeom>
              <a:avLst/>
              <a:gdLst>
                <a:gd name="connsiteX0" fmla="*/ 7992 w 68567"/>
                <a:gd name="connsiteY0" fmla="*/ 0 h 68408"/>
                <a:gd name="connsiteX1" fmla="*/ 68568 w 68567"/>
                <a:gd name="connsiteY1" fmla="*/ 68408 h 68408"/>
                <a:gd name="connsiteX2" fmla="*/ 0 w 68567"/>
                <a:gd name="connsiteY2" fmla="*/ 6979 h 68408"/>
                <a:gd name="connsiteX3" fmla="*/ 7992 w 68567"/>
                <a:gd name="connsiteY3" fmla="*/ 0 h 6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67" h="68408">
                  <a:moveTo>
                    <a:pt x="7992" y="0"/>
                  </a:moveTo>
                  <a:cubicBezTo>
                    <a:pt x="26905" y="21364"/>
                    <a:pt x="45872" y="42729"/>
                    <a:pt x="68568" y="68408"/>
                  </a:cubicBezTo>
                  <a:cubicBezTo>
                    <a:pt x="32606" y="66704"/>
                    <a:pt x="21151" y="55089"/>
                    <a:pt x="0" y="6979"/>
                  </a:cubicBezTo>
                  <a:cubicBezTo>
                    <a:pt x="2664" y="4582"/>
                    <a:pt x="5328" y="2291"/>
                    <a:pt x="799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2" name="任意多边形: 形状 661"/>
            <p:cNvSpPr/>
            <p:nvPr/>
          </p:nvSpPr>
          <p:spPr>
            <a:xfrm>
              <a:off x="9889298" y="3971524"/>
              <a:ext cx="42745" cy="54449"/>
            </a:xfrm>
            <a:custGeom>
              <a:avLst/>
              <a:gdLst>
                <a:gd name="connsiteX0" fmla="*/ 681 w 42745"/>
                <a:gd name="connsiteY0" fmla="*/ 0 h 54449"/>
                <a:gd name="connsiteX1" fmla="*/ 42078 w 42745"/>
                <a:gd name="connsiteY1" fmla="*/ 54450 h 54449"/>
                <a:gd name="connsiteX2" fmla="*/ 681 w 42745"/>
                <a:gd name="connsiteY2" fmla="*/ 0 h 54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745" h="54449">
                  <a:moveTo>
                    <a:pt x="681" y="0"/>
                  </a:moveTo>
                  <a:cubicBezTo>
                    <a:pt x="31263" y="8311"/>
                    <a:pt x="46181" y="23389"/>
                    <a:pt x="42078" y="54450"/>
                  </a:cubicBezTo>
                  <a:cubicBezTo>
                    <a:pt x="9419" y="51306"/>
                    <a:pt x="-3208" y="34524"/>
                    <a:pt x="68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3" name="任意多边形: 形状 662"/>
            <p:cNvSpPr/>
            <p:nvPr/>
          </p:nvSpPr>
          <p:spPr>
            <a:xfrm>
              <a:off x="6921220" y="4307173"/>
              <a:ext cx="46467" cy="51758"/>
            </a:xfrm>
            <a:custGeom>
              <a:avLst/>
              <a:gdLst>
                <a:gd name="connsiteX0" fmla="*/ 20856 w 46467"/>
                <a:gd name="connsiteY0" fmla="*/ 0 h 51758"/>
                <a:gd name="connsiteX1" fmla="*/ 46429 w 46467"/>
                <a:gd name="connsiteY1" fmla="*/ 35962 h 51758"/>
                <a:gd name="connsiteX2" fmla="*/ 26503 w 46467"/>
                <a:gd name="connsiteY2" fmla="*/ 51626 h 51758"/>
                <a:gd name="connsiteX3" fmla="*/ 131 w 46467"/>
                <a:gd name="connsiteY3" fmla="*/ 26532 h 51758"/>
                <a:gd name="connsiteX4" fmla="*/ 20856 w 46467"/>
                <a:gd name="connsiteY4" fmla="*/ 0 h 5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67" h="51758">
                  <a:moveTo>
                    <a:pt x="20856" y="0"/>
                  </a:moveTo>
                  <a:cubicBezTo>
                    <a:pt x="32683" y="15664"/>
                    <a:pt x="41474" y="24934"/>
                    <a:pt x="46429" y="35962"/>
                  </a:cubicBezTo>
                  <a:cubicBezTo>
                    <a:pt x="47388" y="38093"/>
                    <a:pt x="30019" y="53331"/>
                    <a:pt x="26503" y="51626"/>
                  </a:cubicBezTo>
                  <a:cubicBezTo>
                    <a:pt x="15954" y="46352"/>
                    <a:pt x="6577" y="36655"/>
                    <a:pt x="131" y="26532"/>
                  </a:cubicBezTo>
                  <a:cubicBezTo>
                    <a:pt x="-1361" y="24081"/>
                    <a:pt x="10200" y="13319"/>
                    <a:pt x="208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4" name="任意多边形: 形状 663"/>
            <p:cNvSpPr/>
            <p:nvPr/>
          </p:nvSpPr>
          <p:spPr>
            <a:xfrm>
              <a:off x="9843716" y="3815367"/>
              <a:ext cx="49513" cy="63080"/>
            </a:xfrm>
            <a:custGeom>
              <a:avLst/>
              <a:gdLst>
                <a:gd name="connsiteX0" fmla="*/ 49514 w 49513"/>
                <a:gd name="connsiteY0" fmla="*/ 63081 h 63080"/>
                <a:gd name="connsiteX1" fmla="*/ 4388 w 49513"/>
                <a:gd name="connsiteY1" fmla="*/ 0 h 63080"/>
                <a:gd name="connsiteX2" fmla="*/ 49514 w 49513"/>
                <a:gd name="connsiteY2" fmla="*/ 63081 h 6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13" h="63080">
                  <a:moveTo>
                    <a:pt x="49514" y="63081"/>
                  </a:moveTo>
                  <a:cubicBezTo>
                    <a:pt x="4867" y="60683"/>
                    <a:pt x="-7813" y="43261"/>
                    <a:pt x="4388" y="0"/>
                  </a:cubicBezTo>
                  <a:cubicBezTo>
                    <a:pt x="20851" y="23016"/>
                    <a:pt x="33264" y="40438"/>
                    <a:pt x="49514" y="630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5" name="任意多边形: 形状 664"/>
            <p:cNvSpPr/>
            <p:nvPr/>
          </p:nvSpPr>
          <p:spPr>
            <a:xfrm>
              <a:off x="10725372" y="4862699"/>
              <a:ext cx="44167" cy="57326"/>
            </a:xfrm>
            <a:custGeom>
              <a:avLst/>
              <a:gdLst>
                <a:gd name="connsiteX0" fmla="*/ 44167 w 44167"/>
                <a:gd name="connsiteY0" fmla="*/ 57327 h 57326"/>
                <a:gd name="connsiteX1" fmla="*/ 0 w 44167"/>
                <a:gd name="connsiteY1" fmla="*/ 0 h 57326"/>
                <a:gd name="connsiteX2" fmla="*/ 44167 w 44167"/>
                <a:gd name="connsiteY2" fmla="*/ 57327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67" h="57325">
                  <a:moveTo>
                    <a:pt x="44167" y="57327"/>
                  </a:moveTo>
                  <a:cubicBezTo>
                    <a:pt x="14225" y="49175"/>
                    <a:pt x="2771" y="28610"/>
                    <a:pt x="0" y="0"/>
                  </a:cubicBezTo>
                  <a:cubicBezTo>
                    <a:pt x="32446" y="6447"/>
                    <a:pt x="42675" y="19766"/>
                    <a:pt x="44167" y="573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6" name="任意多边形: 形状 665"/>
            <p:cNvSpPr/>
            <p:nvPr/>
          </p:nvSpPr>
          <p:spPr>
            <a:xfrm>
              <a:off x="10298992" y="4418044"/>
              <a:ext cx="50579" cy="60203"/>
            </a:xfrm>
            <a:custGeom>
              <a:avLst/>
              <a:gdLst>
                <a:gd name="connsiteX0" fmla="*/ 49548 w 50579"/>
                <a:gd name="connsiteY0" fmla="*/ 60204 h 60203"/>
                <a:gd name="connsiteX1" fmla="*/ 0 w 50579"/>
                <a:gd name="connsiteY1" fmla="*/ 0 h 60203"/>
                <a:gd name="connsiteX2" fmla="*/ 49548 w 50579"/>
                <a:gd name="connsiteY2" fmla="*/ 60204 h 60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79" h="60203">
                  <a:moveTo>
                    <a:pt x="49548" y="60204"/>
                  </a:moveTo>
                  <a:cubicBezTo>
                    <a:pt x="34257" y="41610"/>
                    <a:pt x="18967" y="23069"/>
                    <a:pt x="0" y="0"/>
                  </a:cubicBezTo>
                  <a:cubicBezTo>
                    <a:pt x="42515" y="0"/>
                    <a:pt x="54450" y="13479"/>
                    <a:pt x="49548" y="602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7" name="任意多边形: 形状 666"/>
            <p:cNvSpPr/>
            <p:nvPr/>
          </p:nvSpPr>
          <p:spPr>
            <a:xfrm>
              <a:off x="7892648" y="3485632"/>
              <a:ext cx="42404" cy="56953"/>
            </a:xfrm>
            <a:custGeom>
              <a:avLst/>
              <a:gdLst>
                <a:gd name="connsiteX0" fmla="*/ 19187 w 42404"/>
                <a:gd name="connsiteY0" fmla="*/ 0 h 56953"/>
                <a:gd name="connsiteX1" fmla="*/ 42310 w 42404"/>
                <a:gd name="connsiteY1" fmla="*/ 41237 h 56953"/>
                <a:gd name="connsiteX2" fmla="*/ 28617 w 42404"/>
                <a:gd name="connsiteY2" fmla="*/ 56954 h 56953"/>
                <a:gd name="connsiteX3" fmla="*/ 167 w 42404"/>
                <a:gd name="connsiteY3" fmla="*/ 27704 h 56953"/>
                <a:gd name="connsiteX4" fmla="*/ 19187 w 42404"/>
                <a:gd name="connsiteY4" fmla="*/ 0 h 5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404" h="56953">
                  <a:moveTo>
                    <a:pt x="19187" y="0"/>
                  </a:moveTo>
                  <a:cubicBezTo>
                    <a:pt x="29949" y="18381"/>
                    <a:pt x="37941" y="29143"/>
                    <a:pt x="42310" y="41237"/>
                  </a:cubicBezTo>
                  <a:cubicBezTo>
                    <a:pt x="43482" y="44434"/>
                    <a:pt x="33466" y="51626"/>
                    <a:pt x="28617" y="56954"/>
                  </a:cubicBezTo>
                  <a:cubicBezTo>
                    <a:pt x="18814" y="47417"/>
                    <a:pt x="7946" y="38680"/>
                    <a:pt x="167" y="27704"/>
                  </a:cubicBezTo>
                  <a:cubicBezTo>
                    <a:pt x="-1431" y="25520"/>
                    <a:pt x="8692" y="14971"/>
                    <a:pt x="1918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8" name="任意多边形: 形状 667"/>
            <p:cNvSpPr/>
            <p:nvPr/>
          </p:nvSpPr>
          <p:spPr>
            <a:xfrm>
              <a:off x="9325024" y="3491013"/>
              <a:ext cx="46087" cy="47909"/>
            </a:xfrm>
            <a:custGeom>
              <a:avLst/>
              <a:gdLst>
                <a:gd name="connsiteX0" fmla="*/ 0 w 46087"/>
                <a:gd name="connsiteY0" fmla="*/ 0 h 47909"/>
                <a:gd name="connsiteX1" fmla="*/ 44860 w 46087"/>
                <a:gd name="connsiteY1" fmla="*/ 47790 h 47909"/>
                <a:gd name="connsiteX2" fmla="*/ 0 w 46087"/>
                <a:gd name="connsiteY2" fmla="*/ 0 h 4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7" h="47909">
                  <a:moveTo>
                    <a:pt x="0" y="0"/>
                  </a:moveTo>
                  <a:cubicBezTo>
                    <a:pt x="41556" y="426"/>
                    <a:pt x="49655" y="10442"/>
                    <a:pt x="44860" y="47790"/>
                  </a:cubicBezTo>
                  <a:cubicBezTo>
                    <a:pt x="11668" y="49921"/>
                    <a:pt x="11668" y="2322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9" name="任意多边形: 形状 668"/>
            <p:cNvSpPr/>
            <p:nvPr/>
          </p:nvSpPr>
          <p:spPr>
            <a:xfrm>
              <a:off x="7189231" y="3966480"/>
              <a:ext cx="55621" cy="41642"/>
            </a:xfrm>
            <a:custGeom>
              <a:avLst/>
              <a:gdLst>
                <a:gd name="connsiteX0" fmla="*/ 55622 w 55621"/>
                <a:gd name="connsiteY0" fmla="*/ 23691 h 41642"/>
                <a:gd name="connsiteX1" fmla="*/ 28024 w 55621"/>
                <a:gd name="connsiteY1" fmla="*/ 41433 h 41642"/>
                <a:gd name="connsiteX2" fmla="*/ 0 w 55621"/>
                <a:gd name="connsiteY2" fmla="*/ 16392 h 41642"/>
                <a:gd name="connsiteX3" fmla="*/ 17795 w 55621"/>
                <a:gd name="connsiteY3" fmla="*/ 89 h 41642"/>
                <a:gd name="connsiteX4" fmla="*/ 55622 w 55621"/>
                <a:gd name="connsiteY4" fmla="*/ 23691 h 4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1" h="41642">
                  <a:moveTo>
                    <a:pt x="55622" y="23691"/>
                  </a:moveTo>
                  <a:cubicBezTo>
                    <a:pt x="40704" y="33601"/>
                    <a:pt x="31008" y="43191"/>
                    <a:pt x="28024" y="41433"/>
                  </a:cubicBezTo>
                  <a:cubicBezTo>
                    <a:pt x="17475" y="35199"/>
                    <a:pt x="9164" y="25076"/>
                    <a:pt x="0" y="16392"/>
                  </a:cubicBezTo>
                  <a:cubicBezTo>
                    <a:pt x="6074" y="10585"/>
                    <a:pt x="13959" y="-1136"/>
                    <a:pt x="17795" y="89"/>
                  </a:cubicBezTo>
                  <a:cubicBezTo>
                    <a:pt x="28930" y="3552"/>
                    <a:pt x="38307" y="12236"/>
                    <a:pt x="55622" y="2369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0" name="任意多边形: 形状 669"/>
            <p:cNvSpPr/>
            <p:nvPr/>
          </p:nvSpPr>
          <p:spPr>
            <a:xfrm>
              <a:off x="6137371" y="6588043"/>
              <a:ext cx="56953" cy="40407"/>
            </a:xfrm>
            <a:custGeom>
              <a:avLst/>
              <a:gdLst>
                <a:gd name="connsiteX0" fmla="*/ 56954 w 56953"/>
                <a:gd name="connsiteY0" fmla="*/ 19178 h 40407"/>
                <a:gd name="connsiteX1" fmla="*/ 22270 w 56953"/>
                <a:gd name="connsiteY1" fmla="*/ 40329 h 40407"/>
                <a:gd name="connsiteX2" fmla="*/ 0 w 56953"/>
                <a:gd name="connsiteY2" fmla="*/ 18752 h 40407"/>
                <a:gd name="connsiteX3" fmla="*/ 23389 w 56953"/>
                <a:gd name="connsiteY3" fmla="*/ 52 h 40407"/>
                <a:gd name="connsiteX4" fmla="*/ 56954 w 56953"/>
                <a:gd name="connsiteY4" fmla="*/ 19178 h 4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53" h="40407">
                  <a:moveTo>
                    <a:pt x="56954" y="19178"/>
                  </a:moveTo>
                  <a:cubicBezTo>
                    <a:pt x="39585" y="30420"/>
                    <a:pt x="30049" y="41448"/>
                    <a:pt x="22270" y="40329"/>
                  </a:cubicBezTo>
                  <a:cubicBezTo>
                    <a:pt x="14012" y="39157"/>
                    <a:pt x="7352" y="26424"/>
                    <a:pt x="0" y="18752"/>
                  </a:cubicBezTo>
                  <a:cubicBezTo>
                    <a:pt x="7725" y="12092"/>
                    <a:pt x="14971" y="1011"/>
                    <a:pt x="23389" y="52"/>
                  </a:cubicBezTo>
                  <a:cubicBezTo>
                    <a:pt x="31221" y="-801"/>
                    <a:pt x="40225" y="9056"/>
                    <a:pt x="56954" y="191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1" name="任意多边形: 形状 670"/>
            <p:cNvSpPr/>
            <p:nvPr/>
          </p:nvSpPr>
          <p:spPr>
            <a:xfrm>
              <a:off x="6341555" y="5806171"/>
              <a:ext cx="48031" cy="49834"/>
            </a:xfrm>
            <a:custGeom>
              <a:avLst/>
              <a:gdLst>
                <a:gd name="connsiteX0" fmla="*/ 21872 w 48031"/>
                <a:gd name="connsiteY0" fmla="*/ 49835 h 49834"/>
                <a:gd name="connsiteX1" fmla="*/ 29 w 48031"/>
                <a:gd name="connsiteY1" fmla="*/ 15524 h 49834"/>
                <a:gd name="connsiteX2" fmla="*/ 20967 w 48031"/>
                <a:gd name="connsiteY2" fmla="*/ 127 h 49834"/>
                <a:gd name="connsiteX3" fmla="*/ 48032 w 48031"/>
                <a:gd name="connsiteY3" fmla="*/ 20852 h 49834"/>
                <a:gd name="connsiteX4" fmla="*/ 21872 w 48031"/>
                <a:gd name="connsiteY4" fmla="*/ 49835 h 49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31" h="49834">
                  <a:moveTo>
                    <a:pt x="21872" y="49835"/>
                  </a:moveTo>
                  <a:cubicBezTo>
                    <a:pt x="11004" y="33905"/>
                    <a:pt x="2053" y="25434"/>
                    <a:pt x="29" y="15524"/>
                  </a:cubicBezTo>
                  <a:cubicBezTo>
                    <a:pt x="-771" y="11582"/>
                    <a:pt x="15426" y="-1418"/>
                    <a:pt x="20967" y="127"/>
                  </a:cubicBezTo>
                  <a:cubicBezTo>
                    <a:pt x="31143" y="2951"/>
                    <a:pt x="39134" y="13553"/>
                    <a:pt x="48032" y="20852"/>
                  </a:cubicBezTo>
                  <a:cubicBezTo>
                    <a:pt x="41319" y="28311"/>
                    <a:pt x="34659" y="35717"/>
                    <a:pt x="21872" y="498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2" name="任意多边形: 形状 671"/>
            <p:cNvSpPr/>
            <p:nvPr/>
          </p:nvSpPr>
          <p:spPr>
            <a:xfrm>
              <a:off x="6243182" y="5447935"/>
              <a:ext cx="53276" cy="41530"/>
            </a:xfrm>
            <a:custGeom>
              <a:avLst/>
              <a:gdLst>
                <a:gd name="connsiteX0" fmla="*/ 53276 w 53276"/>
                <a:gd name="connsiteY0" fmla="*/ 20583 h 41530"/>
                <a:gd name="connsiteX1" fmla="*/ 24027 w 53276"/>
                <a:gd name="connsiteY1" fmla="*/ 41361 h 41530"/>
                <a:gd name="connsiteX2" fmla="*/ 105 w 53276"/>
                <a:gd name="connsiteY2" fmla="*/ 18825 h 41530"/>
                <a:gd name="connsiteX3" fmla="*/ 17900 w 53276"/>
                <a:gd name="connsiteY3" fmla="*/ 18 h 41530"/>
                <a:gd name="connsiteX4" fmla="*/ 53276 w 53276"/>
                <a:gd name="connsiteY4" fmla="*/ 20583 h 4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76" h="41530">
                  <a:moveTo>
                    <a:pt x="53276" y="20583"/>
                  </a:moveTo>
                  <a:cubicBezTo>
                    <a:pt x="38518" y="31558"/>
                    <a:pt x="28928" y="43066"/>
                    <a:pt x="24027" y="41361"/>
                  </a:cubicBezTo>
                  <a:cubicBezTo>
                    <a:pt x="14277" y="37951"/>
                    <a:pt x="5273" y="28255"/>
                    <a:pt x="105" y="18825"/>
                  </a:cubicBezTo>
                  <a:cubicBezTo>
                    <a:pt x="-1333" y="16214"/>
                    <a:pt x="12359" y="-622"/>
                    <a:pt x="17900" y="18"/>
                  </a:cubicBezTo>
                  <a:cubicBezTo>
                    <a:pt x="27916" y="1083"/>
                    <a:pt x="37027" y="10460"/>
                    <a:pt x="53276" y="2058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3" name="任意多边形: 形状 672"/>
            <p:cNvSpPr/>
            <p:nvPr/>
          </p:nvSpPr>
          <p:spPr>
            <a:xfrm>
              <a:off x="8452177" y="3415931"/>
              <a:ext cx="43474" cy="44455"/>
            </a:xfrm>
            <a:custGeom>
              <a:avLst/>
              <a:gdLst>
                <a:gd name="connsiteX0" fmla="*/ 0 w 43474"/>
                <a:gd name="connsiteY0" fmla="*/ 1773 h 44455"/>
                <a:gd name="connsiteX1" fmla="*/ 43475 w 43474"/>
                <a:gd name="connsiteY1" fmla="*/ 40665 h 44455"/>
                <a:gd name="connsiteX2" fmla="*/ 0 w 43474"/>
                <a:gd name="connsiteY2" fmla="*/ 1773 h 4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74" h="44455">
                  <a:moveTo>
                    <a:pt x="0" y="1773"/>
                  </a:moveTo>
                  <a:cubicBezTo>
                    <a:pt x="36602" y="-6432"/>
                    <a:pt x="41663" y="15092"/>
                    <a:pt x="43475" y="40665"/>
                  </a:cubicBezTo>
                  <a:cubicBezTo>
                    <a:pt x="11508" y="50362"/>
                    <a:pt x="2664" y="42850"/>
                    <a:pt x="0" y="177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4" name="任意多边形: 形状 673"/>
            <p:cNvSpPr/>
            <p:nvPr/>
          </p:nvSpPr>
          <p:spPr>
            <a:xfrm>
              <a:off x="11410096" y="5822868"/>
              <a:ext cx="71818" cy="80449"/>
            </a:xfrm>
            <a:custGeom>
              <a:avLst/>
              <a:gdLst>
                <a:gd name="connsiteX0" fmla="*/ 57806 w 71818"/>
                <a:gd name="connsiteY0" fmla="*/ 80449 h 80449"/>
                <a:gd name="connsiteX1" fmla="*/ 0 w 71818"/>
                <a:gd name="connsiteY1" fmla="*/ 10869 h 80449"/>
                <a:gd name="connsiteX2" fmla="*/ 12840 w 71818"/>
                <a:gd name="connsiteY2" fmla="*/ 0 h 80449"/>
                <a:gd name="connsiteX3" fmla="*/ 71818 w 71818"/>
                <a:gd name="connsiteY3" fmla="*/ 68035 h 80449"/>
                <a:gd name="connsiteX4" fmla="*/ 57806 w 71818"/>
                <a:gd name="connsiteY4" fmla="*/ 80449 h 8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18" h="80449">
                  <a:moveTo>
                    <a:pt x="57806" y="80449"/>
                  </a:moveTo>
                  <a:cubicBezTo>
                    <a:pt x="38520" y="57273"/>
                    <a:pt x="19286" y="34097"/>
                    <a:pt x="0" y="10869"/>
                  </a:cubicBezTo>
                  <a:cubicBezTo>
                    <a:pt x="4262" y="7246"/>
                    <a:pt x="8578" y="3623"/>
                    <a:pt x="12840" y="0"/>
                  </a:cubicBezTo>
                  <a:cubicBezTo>
                    <a:pt x="32499" y="22696"/>
                    <a:pt x="52159" y="45392"/>
                    <a:pt x="71818" y="68035"/>
                  </a:cubicBezTo>
                  <a:cubicBezTo>
                    <a:pt x="67130" y="72191"/>
                    <a:pt x="62495" y="76294"/>
                    <a:pt x="57806" y="804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5" name="任意多边形: 形状 674"/>
            <p:cNvSpPr/>
            <p:nvPr/>
          </p:nvSpPr>
          <p:spPr>
            <a:xfrm>
              <a:off x="6392511" y="5248797"/>
              <a:ext cx="43412" cy="49552"/>
            </a:xfrm>
            <a:custGeom>
              <a:avLst/>
              <a:gdLst>
                <a:gd name="connsiteX0" fmla="*/ 22756 w 43412"/>
                <a:gd name="connsiteY0" fmla="*/ 49553 h 49552"/>
                <a:gd name="connsiteX1" fmla="*/ 7 w 43412"/>
                <a:gd name="connsiteY1" fmla="*/ 18172 h 49552"/>
                <a:gd name="connsiteX2" fmla="*/ 21744 w 43412"/>
                <a:gd name="connsiteY2" fmla="*/ 4 h 49552"/>
                <a:gd name="connsiteX3" fmla="*/ 43321 w 43412"/>
                <a:gd name="connsiteY3" fmla="*/ 19344 h 49552"/>
                <a:gd name="connsiteX4" fmla="*/ 22756 w 43412"/>
                <a:gd name="connsiteY4" fmla="*/ 49553 h 4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12" h="49552">
                  <a:moveTo>
                    <a:pt x="22756" y="49553"/>
                  </a:moveTo>
                  <a:cubicBezTo>
                    <a:pt x="11142" y="34582"/>
                    <a:pt x="-313" y="26164"/>
                    <a:pt x="7" y="18172"/>
                  </a:cubicBezTo>
                  <a:cubicBezTo>
                    <a:pt x="220" y="11406"/>
                    <a:pt x="14232" y="-262"/>
                    <a:pt x="21744" y="4"/>
                  </a:cubicBezTo>
                  <a:cubicBezTo>
                    <a:pt x="29629" y="271"/>
                    <a:pt x="41829" y="11353"/>
                    <a:pt x="43321" y="19344"/>
                  </a:cubicBezTo>
                  <a:cubicBezTo>
                    <a:pt x="44547" y="26110"/>
                    <a:pt x="33145" y="35168"/>
                    <a:pt x="22756" y="4955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6" name="任意多边形: 形状 675"/>
            <p:cNvSpPr/>
            <p:nvPr/>
          </p:nvSpPr>
          <p:spPr>
            <a:xfrm>
              <a:off x="7448587" y="3629695"/>
              <a:ext cx="48002" cy="41602"/>
            </a:xfrm>
            <a:custGeom>
              <a:avLst/>
              <a:gdLst>
                <a:gd name="connsiteX0" fmla="*/ 48003 w 48002"/>
                <a:gd name="connsiteY0" fmla="*/ 31327 h 41602"/>
                <a:gd name="connsiteX1" fmla="*/ 53 w 48002"/>
                <a:gd name="connsiteY1" fmla="*/ 20618 h 41602"/>
                <a:gd name="connsiteX2" fmla="*/ 13745 w 48002"/>
                <a:gd name="connsiteY2" fmla="*/ 0 h 41602"/>
                <a:gd name="connsiteX3" fmla="*/ 48003 w 48002"/>
                <a:gd name="connsiteY3" fmla="*/ 31327 h 4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02" h="41602">
                  <a:moveTo>
                    <a:pt x="48003" y="31327"/>
                  </a:moveTo>
                  <a:cubicBezTo>
                    <a:pt x="19179" y="48163"/>
                    <a:pt x="3249" y="44114"/>
                    <a:pt x="53" y="20618"/>
                  </a:cubicBezTo>
                  <a:cubicBezTo>
                    <a:pt x="-800" y="14492"/>
                    <a:pt x="8897" y="6926"/>
                    <a:pt x="13745" y="0"/>
                  </a:cubicBezTo>
                  <a:cubicBezTo>
                    <a:pt x="25146" y="10442"/>
                    <a:pt x="36601" y="20885"/>
                    <a:pt x="48003" y="3132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7" name="任意多边形: 形状 676"/>
            <p:cNvSpPr/>
            <p:nvPr/>
          </p:nvSpPr>
          <p:spPr>
            <a:xfrm>
              <a:off x="9721835" y="3776475"/>
              <a:ext cx="44269" cy="57273"/>
            </a:xfrm>
            <a:custGeom>
              <a:avLst/>
              <a:gdLst>
                <a:gd name="connsiteX0" fmla="*/ 9430 w 44269"/>
                <a:gd name="connsiteY0" fmla="*/ 0 h 57273"/>
                <a:gd name="connsiteX1" fmla="*/ 36708 w 44269"/>
                <a:gd name="connsiteY1" fmla="*/ 57273 h 57273"/>
                <a:gd name="connsiteX2" fmla="*/ 0 w 44269"/>
                <a:gd name="connsiteY2" fmla="*/ 7033 h 57273"/>
                <a:gd name="connsiteX3" fmla="*/ 9430 w 44269"/>
                <a:gd name="connsiteY3" fmla="*/ 0 h 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69" h="57273">
                  <a:moveTo>
                    <a:pt x="9430" y="0"/>
                  </a:moveTo>
                  <a:cubicBezTo>
                    <a:pt x="45552" y="9270"/>
                    <a:pt x="51573" y="18168"/>
                    <a:pt x="36708" y="57273"/>
                  </a:cubicBezTo>
                  <a:cubicBezTo>
                    <a:pt x="24455" y="40544"/>
                    <a:pt x="12254" y="23762"/>
                    <a:pt x="0" y="7033"/>
                  </a:cubicBezTo>
                  <a:cubicBezTo>
                    <a:pt x="3144" y="4742"/>
                    <a:pt x="6287" y="2397"/>
                    <a:pt x="943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8" name="任意多边形: 形状 677"/>
            <p:cNvSpPr/>
            <p:nvPr/>
          </p:nvSpPr>
          <p:spPr>
            <a:xfrm>
              <a:off x="10407572" y="4476155"/>
              <a:ext cx="43670" cy="54996"/>
            </a:xfrm>
            <a:custGeom>
              <a:avLst/>
              <a:gdLst>
                <a:gd name="connsiteX0" fmla="*/ 0 w 43670"/>
                <a:gd name="connsiteY0" fmla="*/ 14 h 54996"/>
                <a:gd name="connsiteX1" fmla="*/ 39532 w 43670"/>
                <a:gd name="connsiteY1" fmla="*/ 54997 h 54996"/>
                <a:gd name="connsiteX2" fmla="*/ 0 w 43670"/>
                <a:gd name="connsiteY2" fmla="*/ 14 h 5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70" h="54996">
                  <a:moveTo>
                    <a:pt x="0" y="14"/>
                  </a:moveTo>
                  <a:cubicBezTo>
                    <a:pt x="37028" y="-625"/>
                    <a:pt x="51573" y="20047"/>
                    <a:pt x="39532" y="54997"/>
                  </a:cubicBezTo>
                  <a:cubicBezTo>
                    <a:pt x="26319" y="36669"/>
                    <a:pt x="13159" y="18342"/>
                    <a:pt x="0" y="1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9" name="任意多边形: 形状 678"/>
            <p:cNvSpPr/>
            <p:nvPr/>
          </p:nvSpPr>
          <p:spPr>
            <a:xfrm>
              <a:off x="9212971" y="3444289"/>
              <a:ext cx="50517" cy="51981"/>
            </a:xfrm>
            <a:custGeom>
              <a:avLst/>
              <a:gdLst>
                <a:gd name="connsiteX0" fmla="*/ 10080 w 50517"/>
                <a:gd name="connsiteY0" fmla="*/ 0 h 51981"/>
                <a:gd name="connsiteX1" fmla="*/ 50517 w 50517"/>
                <a:gd name="connsiteY1" fmla="*/ 51626 h 51981"/>
                <a:gd name="connsiteX2" fmla="*/ 703 w 50517"/>
                <a:gd name="connsiteY2" fmla="*/ 7779 h 51981"/>
                <a:gd name="connsiteX3" fmla="*/ 10080 w 50517"/>
                <a:gd name="connsiteY3" fmla="*/ 0 h 5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17" h="51981">
                  <a:moveTo>
                    <a:pt x="10080" y="0"/>
                  </a:moveTo>
                  <a:cubicBezTo>
                    <a:pt x="22280" y="15557"/>
                    <a:pt x="34427" y="31114"/>
                    <a:pt x="50517" y="51626"/>
                  </a:cubicBezTo>
                  <a:cubicBezTo>
                    <a:pt x="6190" y="54130"/>
                    <a:pt x="-2867" y="43794"/>
                    <a:pt x="703" y="7779"/>
                  </a:cubicBezTo>
                  <a:cubicBezTo>
                    <a:pt x="3846" y="5168"/>
                    <a:pt x="6936" y="2557"/>
                    <a:pt x="1008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0" name="任意多边形: 形状 679"/>
            <p:cNvSpPr/>
            <p:nvPr/>
          </p:nvSpPr>
          <p:spPr>
            <a:xfrm>
              <a:off x="11421178" y="5754779"/>
              <a:ext cx="68888" cy="73949"/>
            </a:xfrm>
            <a:custGeom>
              <a:avLst/>
              <a:gdLst>
                <a:gd name="connsiteX0" fmla="*/ 60257 w 68888"/>
                <a:gd name="connsiteY0" fmla="*/ 73949 h 73949"/>
                <a:gd name="connsiteX1" fmla="*/ 0 w 68888"/>
                <a:gd name="connsiteY1" fmla="*/ 7406 h 73949"/>
                <a:gd name="connsiteX2" fmla="*/ 7779 w 68888"/>
                <a:gd name="connsiteY2" fmla="*/ 0 h 73949"/>
                <a:gd name="connsiteX3" fmla="*/ 68888 w 68888"/>
                <a:gd name="connsiteY3" fmla="*/ 65851 h 73949"/>
                <a:gd name="connsiteX4" fmla="*/ 60257 w 68888"/>
                <a:gd name="connsiteY4" fmla="*/ 73949 h 7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88" h="73949">
                  <a:moveTo>
                    <a:pt x="60257" y="73949"/>
                  </a:moveTo>
                  <a:cubicBezTo>
                    <a:pt x="40172" y="51786"/>
                    <a:pt x="20086" y="29569"/>
                    <a:pt x="0" y="7406"/>
                  </a:cubicBezTo>
                  <a:cubicBezTo>
                    <a:pt x="2611" y="4955"/>
                    <a:pt x="5168" y="2451"/>
                    <a:pt x="7779" y="0"/>
                  </a:cubicBezTo>
                  <a:cubicBezTo>
                    <a:pt x="39000" y="11295"/>
                    <a:pt x="53225" y="39319"/>
                    <a:pt x="68888" y="65851"/>
                  </a:cubicBezTo>
                  <a:cubicBezTo>
                    <a:pt x="66011" y="68515"/>
                    <a:pt x="63134" y="71232"/>
                    <a:pt x="60257" y="739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1" name="任意多边形: 形状 680"/>
            <p:cNvSpPr/>
            <p:nvPr/>
          </p:nvSpPr>
          <p:spPr>
            <a:xfrm>
              <a:off x="11336467" y="5709012"/>
              <a:ext cx="58924" cy="60045"/>
            </a:xfrm>
            <a:custGeom>
              <a:avLst/>
              <a:gdLst>
                <a:gd name="connsiteX0" fmla="*/ 50560 w 58924"/>
                <a:gd name="connsiteY0" fmla="*/ 60046 h 60045"/>
                <a:gd name="connsiteX1" fmla="*/ 0 w 58924"/>
                <a:gd name="connsiteY1" fmla="*/ 2 h 60045"/>
                <a:gd name="connsiteX2" fmla="*/ 58925 w 58924"/>
                <a:gd name="connsiteY2" fmla="*/ 52907 h 60045"/>
                <a:gd name="connsiteX3" fmla="*/ 50560 w 58924"/>
                <a:gd name="connsiteY3" fmla="*/ 60046 h 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24" h="60045">
                  <a:moveTo>
                    <a:pt x="50560" y="60046"/>
                  </a:moveTo>
                  <a:cubicBezTo>
                    <a:pt x="33724" y="40013"/>
                    <a:pt x="16889" y="20034"/>
                    <a:pt x="0" y="2"/>
                  </a:cubicBezTo>
                  <a:cubicBezTo>
                    <a:pt x="40438" y="-265"/>
                    <a:pt x="49761" y="26268"/>
                    <a:pt x="58925" y="52907"/>
                  </a:cubicBezTo>
                  <a:cubicBezTo>
                    <a:pt x="56154" y="55304"/>
                    <a:pt x="53384" y="57648"/>
                    <a:pt x="50560" y="6004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2" name="任意多边形: 形状 681"/>
            <p:cNvSpPr/>
            <p:nvPr/>
          </p:nvSpPr>
          <p:spPr>
            <a:xfrm>
              <a:off x="8690146" y="3307028"/>
              <a:ext cx="41691" cy="46573"/>
            </a:xfrm>
            <a:custGeom>
              <a:avLst/>
              <a:gdLst>
                <a:gd name="connsiteX0" fmla="*/ 502 w 41691"/>
                <a:gd name="connsiteY0" fmla="*/ 71 h 46573"/>
                <a:gd name="connsiteX1" fmla="*/ 41685 w 41691"/>
                <a:gd name="connsiteY1" fmla="*/ 36885 h 46573"/>
                <a:gd name="connsiteX2" fmla="*/ 26394 w 41691"/>
                <a:gd name="connsiteY2" fmla="*/ 46475 h 46573"/>
                <a:gd name="connsiteX3" fmla="*/ 502 w 41691"/>
                <a:gd name="connsiteY3" fmla="*/ 71 h 4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91" h="46573">
                  <a:moveTo>
                    <a:pt x="502" y="71"/>
                  </a:moveTo>
                  <a:cubicBezTo>
                    <a:pt x="29751" y="-1208"/>
                    <a:pt x="39235" y="15042"/>
                    <a:pt x="41685" y="36885"/>
                  </a:cubicBezTo>
                  <a:cubicBezTo>
                    <a:pt x="42005" y="39656"/>
                    <a:pt x="30657" y="47541"/>
                    <a:pt x="26394" y="46475"/>
                  </a:cubicBezTo>
                  <a:cubicBezTo>
                    <a:pt x="3911" y="40828"/>
                    <a:pt x="-1896" y="24099"/>
                    <a:pt x="502" y="7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3" name="任意多边形: 形状 682"/>
            <p:cNvSpPr/>
            <p:nvPr/>
          </p:nvSpPr>
          <p:spPr>
            <a:xfrm>
              <a:off x="8305663" y="3392176"/>
              <a:ext cx="40848" cy="41669"/>
            </a:xfrm>
            <a:custGeom>
              <a:avLst/>
              <a:gdLst>
                <a:gd name="connsiteX0" fmla="*/ 0 w 40848"/>
                <a:gd name="connsiteY0" fmla="*/ 1712 h 41669"/>
                <a:gd name="connsiteX1" fmla="*/ 40651 w 40848"/>
                <a:gd name="connsiteY1" fmla="*/ 39593 h 41669"/>
                <a:gd name="connsiteX2" fmla="*/ 0 w 40848"/>
                <a:gd name="connsiteY2" fmla="*/ 1712 h 4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848" h="41669">
                  <a:moveTo>
                    <a:pt x="0" y="1712"/>
                  </a:moveTo>
                  <a:cubicBezTo>
                    <a:pt x="35803" y="-3669"/>
                    <a:pt x="42143" y="2245"/>
                    <a:pt x="40651" y="39593"/>
                  </a:cubicBezTo>
                  <a:cubicBezTo>
                    <a:pt x="11561" y="46625"/>
                    <a:pt x="480" y="36236"/>
                    <a:pt x="0" y="171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4" name="任意多边形: 形状 683"/>
            <p:cNvSpPr/>
            <p:nvPr/>
          </p:nvSpPr>
          <p:spPr>
            <a:xfrm>
              <a:off x="7487285" y="3790700"/>
              <a:ext cx="45092" cy="55675"/>
            </a:xfrm>
            <a:custGeom>
              <a:avLst/>
              <a:gdLst>
                <a:gd name="connsiteX0" fmla="*/ 22145 w 45092"/>
                <a:gd name="connsiteY0" fmla="*/ 0 h 55675"/>
                <a:gd name="connsiteX1" fmla="*/ 45001 w 45092"/>
                <a:gd name="connsiteY1" fmla="*/ 37188 h 55675"/>
                <a:gd name="connsiteX2" fmla="*/ 29177 w 45092"/>
                <a:gd name="connsiteY2" fmla="*/ 55675 h 55675"/>
                <a:gd name="connsiteX3" fmla="*/ 88 w 45092"/>
                <a:gd name="connsiteY3" fmla="*/ 26745 h 55675"/>
                <a:gd name="connsiteX4" fmla="*/ 22145 w 45092"/>
                <a:gd name="connsiteY4" fmla="*/ 0 h 5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92" h="55675">
                  <a:moveTo>
                    <a:pt x="22145" y="0"/>
                  </a:moveTo>
                  <a:cubicBezTo>
                    <a:pt x="33013" y="16676"/>
                    <a:pt x="41804" y="26106"/>
                    <a:pt x="45001" y="37188"/>
                  </a:cubicBezTo>
                  <a:cubicBezTo>
                    <a:pt x="46226" y="41450"/>
                    <a:pt x="34825" y="49388"/>
                    <a:pt x="29177" y="55675"/>
                  </a:cubicBezTo>
                  <a:cubicBezTo>
                    <a:pt x="19161" y="46298"/>
                    <a:pt x="8239" y="37561"/>
                    <a:pt x="88" y="26745"/>
                  </a:cubicBezTo>
                  <a:cubicBezTo>
                    <a:pt x="-1138" y="25094"/>
                    <a:pt x="10690" y="13639"/>
                    <a:pt x="2214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5" name="任意多边形: 形状 684"/>
            <p:cNvSpPr/>
            <p:nvPr/>
          </p:nvSpPr>
          <p:spPr>
            <a:xfrm>
              <a:off x="6881168" y="4141639"/>
              <a:ext cx="41565" cy="54982"/>
            </a:xfrm>
            <a:custGeom>
              <a:avLst/>
              <a:gdLst>
                <a:gd name="connsiteX0" fmla="*/ 17700 w 41565"/>
                <a:gd name="connsiteY0" fmla="*/ 54983 h 54982"/>
                <a:gd name="connsiteX1" fmla="*/ 12 w 41565"/>
                <a:gd name="connsiteY1" fmla="*/ 19606 h 54982"/>
                <a:gd name="connsiteX2" fmla="*/ 16954 w 41565"/>
                <a:gd name="connsiteY2" fmla="*/ 0 h 54982"/>
                <a:gd name="connsiteX3" fmla="*/ 41462 w 41565"/>
                <a:gd name="connsiteY3" fmla="*/ 28823 h 54982"/>
                <a:gd name="connsiteX4" fmla="*/ 17700 w 41565"/>
                <a:gd name="connsiteY4" fmla="*/ 54983 h 5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565" h="54982">
                  <a:moveTo>
                    <a:pt x="17700" y="54983"/>
                  </a:moveTo>
                  <a:cubicBezTo>
                    <a:pt x="9069" y="38839"/>
                    <a:pt x="651" y="29463"/>
                    <a:pt x="12" y="19606"/>
                  </a:cubicBezTo>
                  <a:cubicBezTo>
                    <a:pt x="-414" y="13479"/>
                    <a:pt x="10934" y="6553"/>
                    <a:pt x="16954" y="0"/>
                  </a:cubicBezTo>
                  <a:cubicBezTo>
                    <a:pt x="25478" y="9377"/>
                    <a:pt x="35601" y="17955"/>
                    <a:pt x="41462" y="28823"/>
                  </a:cubicBezTo>
                  <a:cubicBezTo>
                    <a:pt x="42847" y="31381"/>
                    <a:pt x="30060" y="41610"/>
                    <a:pt x="17700" y="5498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6" name="任意多边形: 形状 685"/>
            <p:cNvSpPr/>
            <p:nvPr/>
          </p:nvSpPr>
          <p:spPr>
            <a:xfrm>
              <a:off x="7614476" y="3641498"/>
              <a:ext cx="42755" cy="52822"/>
            </a:xfrm>
            <a:custGeom>
              <a:avLst/>
              <a:gdLst>
                <a:gd name="connsiteX0" fmla="*/ 25963 w 42755"/>
                <a:gd name="connsiteY0" fmla="*/ 52823 h 52822"/>
                <a:gd name="connsiteX1" fmla="*/ 70 w 42755"/>
                <a:gd name="connsiteY1" fmla="*/ 16115 h 52822"/>
                <a:gd name="connsiteX2" fmla="*/ 15094 w 42755"/>
                <a:gd name="connsiteY2" fmla="*/ 25 h 52822"/>
                <a:gd name="connsiteX3" fmla="*/ 42532 w 42755"/>
                <a:gd name="connsiteY3" fmla="*/ 25705 h 52822"/>
                <a:gd name="connsiteX4" fmla="*/ 25963 w 42755"/>
                <a:gd name="connsiteY4" fmla="*/ 52823 h 5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755" h="52822">
                  <a:moveTo>
                    <a:pt x="25963" y="52823"/>
                  </a:moveTo>
                  <a:cubicBezTo>
                    <a:pt x="13869" y="36520"/>
                    <a:pt x="5025" y="27196"/>
                    <a:pt x="70" y="16115"/>
                  </a:cubicBezTo>
                  <a:cubicBezTo>
                    <a:pt x="-1155" y="13344"/>
                    <a:pt x="14135" y="-668"/>
                    <a:pt x="15094" y="25"/>
                  </a:cubicBezTo>
                  <a:cubicBezTo>
                    <a:pt x="25324" y="7271"/>
                    <a:pt x="35553" y="15475"/>
                    <a:pt x="42532" y="25705"/>
                  </a:cubicBezTo>
                  <a:cubicBezTo>
                    <a:pt x="44344" y="28369"/>
                    <a:pt x="34807" y="38811"/>
                    <a:pt x="25963" y="5282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7" name="任意多边形: 形状 686"/>
            <p:cNvSpPr/>
            <p:nvPr/>
          </p:nvSpPr>
          <p:spPr>
            <a:xfrm>
              <a:off x="9997920" y="4022937"/>
              <a:ext cx="54076" cy="55302"/>
            </a:xfrm>
            <a:custGeom>
              <a:avLst/>
              <a:gdLst>
                <a:gd name="connsiteX0" fmla="*/ 0 w 54076"/>
                <a:gd name="connsiteY0" fmla="*/ 0 h 55302"/>
                <a:gd name="connsiteX1" fmla="*/ 54077 w 54076"/>
                <a:gd name="connsiteY1" fmla="*/ 55302 h 55302"/>
                <a:gd name="connsiteX2" fmla="*/ 0 w 54076"/>
                <a:gd name="connsiteY2" fmla="*/ 0 h 5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076" h="55301">
                  <a:moveTo>
                    <a:pt x="0" y="0"/>
                  </a:moveTo>
                  <a:cubicBezTo>
                    <a:pt x="39319" y="320"/>
                    <a:pt x="31967" y="36389"/>
                    <a:pt x="54077" y="55302"/>
                  </a:cubicBezTo>
                  <a:cubicBezTo>
                    <a:pt x="13319" y="54450"/>
                    <a:pt x="693" y="3590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8" name="任意多边形: 形状 687"/>
            <p:cNvSpPr/>
            <p:nvPr/>
          </p:nvSpPr>
          <p:spPr>
            <a:xfrm>
              <a:off x="6783782" y="4499271"/>
              <a:ext cx="46144" cy="38732"/>
            </a:xfrm>
            <a:custGeom>
              <a:avLst/>
              <a:gdLst>
                <a:gd name="connsiteX0" fmla="*/ 46145 w 46144"/>
                <a:gd name="connsiteY0" fmla="*/ 36890 h 38732"/>
                <a:gd name="connsiteX1" fmla="*/ 113 w 46144"/>
                <a:gd name="connsiteY1" fmla="*/ 20267 h 38732"/>
                <a:gd name="connsiteX2" fmla="*/ 12580 w 46144"/>
                <a:gd name="connsiteY2" fmla="*/ 767 h 38732"/>
                <a:gd name="connsiteX3" fmla="*/ 46145 w 46144"/>
                <a:gd name="connsiteY3" fmla="*/ 36890 h 38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144" h="38732">
                  <a:moveTo>
                    <a:pt x="46145" y="36890"/>
                  </a:moveTo>
                  <a:cubicBezTo>
                    <a:pt x="26059" y="36517"/>
                    <a:pt x="5707" y="47385"/>
                    <a:pt x="113" y="20267"/>
                  </a:cubicBezTo>
                  <a:cubicBezTo>
                    <a:pt x="-1059" y="14566"/>
                    <a:pt x="7146" y="1780"/>
                    <a:pt x="12580" y="767"/>
                  </a:cubicBezTo>
                  <a:cubicBezTo>
                    <a:pt x="35649" y="-3495"/>
                    <a:pt x="44706" y="10197"/>
                    <a:pt x="46145" y="3689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89" name="任意多边形: 形状 688"/>
            <p:cNvSpPr/>
            <p:nvPr/>
          </p:nvSpPr>
          <p:spPr>
            <a:xfrm>
              <a:off x="10099307" y="4073604"/>
              <a:ext cx="42302" cy="55621"/>
            </a:xfrm>
            <a:custGeom>
              <a:avLst/>
              <a:gdLst>
                <a:gd name="connsiteX0" fmla="*/ 0 w 42302"/>
                <a:gd name="connsiteY0" fmla="*/ 0 h 55621"/>
                <a:gd name="connsiteX1" fmla="*/ 41183 w 42302"/>
                <a:gd name="connsiteY1" fmla="*/ 55622 h 55621"/>
                <a:gd name="connsiteX2" fmla="*/ 0 w 42302"/>
                <a:gd name="connsiteY2" fmla="*/ 0 h 5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02" h="55621">
                  <a:moveTo>
                    <a:pt x="0" y="0"/>
                  </a:moveTo>
                  <a:cubicBezTo>
                    <a:pt x="35643" y="6287"/>
                    <a:pt x="46032" y="20405"/>
                    <a:pt x="41183" y="55622"/>
                  </a:cubicBezTo>
                  <a:cubicBezTo>
                    <a:pt x="9643" y="49601"/>
                    <a:pt x="4475" y="2615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0" name="任意多边形: 形状 689"/>
            <p:cNvSpPr/>
            <p:nvPr/>
          </p:nvSpPr>
          <p:spPr>
            <a:xfrm>
              <a:off x="9081172" y="3410457"/>
              <a:ext cx="45978" cy="50035"/>
            </a:xfrm>
            <a:custGeom>
              <a:avLst/>
              <a:gdLst>
                <a:gd name="connsiteX0" fmla="*/ 0 w 45978"/>
                <a:gd name="connsiteY0" fmla="*/ 0 h 50035"/>
                <a:gd name="connsiteX1" fmla="*/ 45979 w 45978"/>
                <a:gd name="connsiteY1" fmla="*/ 49921 h 50035"/>
                <a:gd name="connsiteX2" fmla="*/ 0 w 45978"/>
                <a:gd name="connsiteY2" fmla="*/ 0 h 5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978" h="50035">
                  <a:moveTo>
                    <a:pt x="0" y="0"/>
                  </a:moveTo>
                  <a:cubicBezTo>
                    <a:pt x="38733" y="3570"/>
                    <a:pt x="44487" y="23229"/>
                    <a:pt x="45979" y="49921"/>
                  </a:cubicBezTo>
                  <a:cubicBezTo>
                    <a:pt x="8578" y="51946"/>
                    <a:pt x="9111" y="26692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1" name="任意多边形: 形状 690"/>
            <p:cNvSpPr/>
            <p:nvPr/>
          </p:nvSpPr>
          <p:spPr>
            <a:xfrm>
              <a:off x="11190166" y="5431917"/>
              <a:ext cx="64838" cy="73203"/>
            </a:xfrm>
            <a:custGeom>
              <a:avLst/>
              <a:gdLst>
                <a:gd name="connsiteX0" fmla="*/ 51200 w 64838"/>
                <a:gd name="connsiteY0" fmla="*/ 73204 h 73203"/>
                <a:gd name="connsiteX1" fmla="*/ 0 w 64838"/>
                <a:gd name="connsiteY1" fmla="*/ 10070 h 73203"/>
                <a:gd name="connsiteX2" fmla="*/ 11614 w 64838"/>
                <a:gd name="connsiteY2" fmla="*/ 0 h 73203"/>
                <a:gd name="connsiteX3" fmla="*/ 64839 w 64838"/>
                <a:gd name="connsiteY3" fmla="*/ 61482 h 73203"/>
                <a:gd name="connsiteX4" fmla="*/ 51200 w 64838"/>
                <a:gd name="connsiteY4" fmla="*/ 73204 h 7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838" h="73203">
                  <a:moveTo>
                    <a:pt x="51200" y="73204"/>
                  </a:moveTo>
                  <a:cubicBezTo>
                    <a:pt x="34151" y="52159"/>
                    <a:pt x="17102" y="31114"/>
                    <a:pt x="0" y="10070"/>
                  </a:cubicBezTo>
                  <a:cubicBezTo>
                    <a:pt x="3889" y="6713"/>
                    <a:pt x="7725" y="3357"/>
                    <a:pt x="11614" y="0"/>
                  </a:cubicBezTo>
                  <a:cubicBezTo>
                    <a:pt x="29356" y="20512"/>
                    <a:pt x="47097" y="40970"/>
                    <a:pt x="64839" y="61482"/>
                  </a:cubicBezTo>
                  <a:cubicBezTo>
                    <a:pt x="60310" y="65372"/>
                    <a:pt x="55728" y="69314"/>
                    <a:pt x="51200" y="732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2" name="任意多边形: 形状 691"/>
            <p:cNvSpPr/>
            <p:nvPr/>
          </p:nvSpPr>
          <p:spPr>
            <a:xfrm>
              <a:off x="10563142" y="4665838"/>
              <a:ext cx="53916" cy="60736"/>
            </a:xfrm>
            <a:custGeom>
              <a:avLst/>
              <a:gdLst>
                <a:gd name="connsiteX0" fmla="*/ 0 w 53916"/>
                <a:gd name="connsiteY0" fmla="*/ 0 h 60736"/>
                <a:gd name="connsiteX1" fmla="*/ 53917 w 53916"/>
                <a:gd name="connsiteY1" fmla="*/ 60736 h 60736"/>
                <a:gd name="connsiteX2" fmla="*/ 0 w 53916"/>
                <a:gd name="connsiteY2" fmla="*/ 0 h 6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916" h="60736">
                  <a:moveTo>
                    <a:pt x="0" y="0"/>
                  </a:moveTo>
                  <a:cubicBezTo>
                    <a:pt x="40278" y="2344"/>
                    <a:pt x="44220" y="29835"/>
                    <a:pt x="53917" y="60736"/>
                  </a:cubicBezTo>
                  <a:cubicBezTo>
                    <a:pt x="18967" y="52425"/>
                    <a:pt x="11881" y="26905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3" name="任意多边形: 形状 692"/>
            <p:cNvSpPr/>
            <p:nvPr/>
          </p:nvSpPr>
          <p:spPr>
            <a:xfrm>
              <a:off x="6184628" y="6014505"/>
              <a:ext cx="46715" cy="44542"/>
            </a:xfrm>
            <a:custGeom>
              <a:avLst/>
              <a:gdLst>
                <a:gd name="connsiteX0" fmla="*/ 25094 w 46715"/>
                <a:gd name="connsiteY0" fmla="*/ 44542 h 44542"/>
                <a:gd name="connsiteX1" fmla="*/ 0 w 46715"/>
                <a:gd name="connsiteY1" fmla="*/ 16519 h 44542"/>
                <a:gd name="connsiteX2" fmla="*/ 24454 w 46715"/>
                <a:gd name="connsiteY2" fmla="*/ 162 h 44542"/>
                <a:gd name="connsiteX3" fmla="*/ 46671 w 46715"/>
                <a:gd name="connsiteY3" fmla="*/ 23764 h 44542"/>
                <a:gd name="connsiteX4" fmla="*/ 25094 w 46715"/>
                <a:gd name="connsiteY4" fmla="*/ 44542 h 4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15" h="44542">
                  <a:moveTo>
                    <a:pt x="25094" y="44542"/>
                  </a:moveTo>
                  <a:cubicBezTo>
                    <a:pt x="14758" y="32981"/>
                    <a:pt x="7406" y="24777"/>
                    <a:pt x="0" y="16519"/>
                  </a:cubicBezTo>
                  <a:cubicBezTo>
                    <a:pt x="8311" y="10605"/>
                    <a:pt x="18274" y="-1543"/>
                    <a:pt x="24454" y="162"/>
                  </a:cubicBezTo>
                  <a:cubicBezTo>
                    <a:pt x="33565" y="2666"/>
                    <a:pt x="40864" y="14494"/>
                    <a:pt x="46671" y="23764"/>
                  </a:cubicBezTo>
                  <a:cubicBezTo>
                    <a:pt x="47524" y="25096"/>
                    <a:pt x="35909" y="34260"/>
                    <a:pt x="25094" y="4454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4" name="任意多边形: 形状 693"/>
            <p:cNvSpPr/>
            <p:nvPr/>
          </p:nvSpPr>
          <p:spPr>
            <a:xfrm>
              <a:off x="8827681" y="3339385"/>
              <a:ext cx="36841" cy="47630"/>
            </a:xfrm>
            <a:custGeom>
              <a:avLst/>
              <a:gdLst>
                <a:gd name="connsiteX0" fmla="*/ 1435 w 36841"/>
                <a:gd name="connsiteY0" fmla="*/ 0 h 47630"/>
                <a:gd name="connsiteX1" fmla="*/ 35479 w 36841"/>
                <a:gd name="connsiteY1" fmla="*/ 47630 h 47630"/>
                <a:gd name="connsiteX2" fmla="*/ 1435 w 36841"/>
                <a:gd name="connsiteY2" fmla="*/ 0 h 4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841" h="47630">
                  <a:moveTo>
                    <a:pt x="1435" y="0"/>
                  </a:moveTo>
                  <a:cubicBezTo>
                    <a:pt x="32975" y="4156"/>
                    <a:pt x="40327" y="21364"/>
                    <a:pt x="35479" y="47630"/>
                  </a:cubicBezTo>
                  <a:cubicBezTo>
                    <a:pt x="3086" y="44434"/>
                    <a:pt x="-3413" y="35749"/>
                    <a:pt x="143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5" name="任意多边形: 形状 694"/>
            <p:cNvSpPr/>
            <p:nvPr/>
          </p:nvSpPr>
          <p:spPr>
            <a:xfrm>
              <a:off x="8549302" y="3279195"/>
              <a:ext cx="42638" cy="44854"/>
            </a:xfrm>
            <a:custGeom>
              <a:avLst/>
              <a:gdLst>
                <a:gd name="connsiteX0" fmla="*/ 0 w 42638"/>
                <a:gd name="connsiteY0" fmla="*/ 3130 h 44854"/>
                <a:gd name="connsiteX1" fmla="*/ 42516 w 42638"/>
                <a:gd name="connsiteY1" fmla="*/ 26519 h 44854"/>
                <a:gd name="connsiteX2" fmla="*/ 31913 w 42638"/>
                <a:gd name="connsiteY2" fmla="*/ 44686 h 44854"/>
                <a:gd name="connsiteX3" fmla="*/ 0 w 42638"/>
                <a:gd name="connsiteY3" fmla="*/ 3130 h 4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38" h="44854">
                  <a:moveTo>
                    <a:pt x="0" y="3130"/>
                  </a:moveTo>
                  <a:cubicBezTo>
                    <a:pt x="27864" y="-6407"/>
                    <a:pt x="38306" y="7126"/>
                    <a:pt x="42516" y="26519"/>
                  </a:cubicBezTo>
                  <a:cubicBezTo>
                    <a:pt x="43688" y="31846"/>
                    <a:pt x="36176" y="44313"/>
                    <a:pt x="31913" y="44686"/>
                  </a:cubicBezTo>
                  <a:cubicBezTo>
                    <a:pt x="2770" y="47137"/>
                    <a:pt x="7672" y="22310"/>
                    <a:pt x="0" y="313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6" name="任意多边形: 形状 695"/>
            <p:cNvSpPr/>
            <p:nvPr/>
          </p:nvSpPr>
          <p:spPr>
            <a:xfrm>
              <a:off x="8007735" y="3348574"/>
              <a:ext cx="37126" cy="40880"/>
            </a:xfrm>
            <a:custGeom>
              <a:avLst/>
              <a:gdLst>
                <a:gd name="connsiteX0" fmla="*/ 0 w 37126"/>
                <a:gd name="connsiteY0" fmla="*/ 2319 h 40880"/>
                <a:gd name="connsiteX1" fmla="*/ 36548 w 37126"/>
                <a:gd name="connsiteY1" fmla="*/ 39240 h 40880"/>
                <a:gd name="connsiteX2" fmla="*/ 0 w 37126"/>
                <a:gd name="connsiteY2" fmla="*/ 2319 h 4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26" h="40880">
                  <a:moveTo>
                    <a:pt x="0" y="2319"/>
                  </a:moveTo>
                  <a:cubicBezTo>
                    <a:pt x="36069" y="-3542"/>
                    <a:pt x="38786" y="-665"/>
                    <a:pt x="36548" y="39240"/>
                  </a:cubicBezTo>
                  <a:cubicBezTo>
                    <a:pt x="6393" y="44195"/>
                    <a:pt x="1545" y="39560"/>
                    <a:pt x="0" y="23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7" name="任意多边形: 形状 696"/>
            <p:cNvSpPr/>
            <p:nvPr/>
          </p:nvSpPr>
          <p:spPr>
            <a:xfrm>
              <a:off x="7150824" y="3791499"/>
              <a:ext cx="39506" cy="55035"/>
            </a:xfrm>
            <a:custGeom>
              <a:avLst/>
              <a:gdLst>
                <a:gd name="connsiteX0" fmla="*/ 19281 w 39506"/>
                <a:gd name="connsiteY0" fmla="*/ 55036 h 55035"/>
                <a:gd name="connsiteX1" fmla="*/ 47 w 39506"/>
                <a:gd name="connsiteY1" fmla="*/ 18594 h 55035"/>
                <a:gd name="connsiteX2" fmla="*/ 15604 w 39506"/>
                <a:gd name="connsiteY2" fmla="*/ 0 h 55035"/>
                <a:gd name="connsiteX3" fmla="*/ 39366 w 39506"/>
                <a:gd name="connsiteY3" fmla="*/ 29569 h 55035"/>
                <a:gd name="connsiteX4" fmla="*/ 19281 w 39506"/>
                <a:gd name="connsiteY4" fmla="*/ 55036 h 5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" h="55035">
                  <a:moveTo>
                    <a:pt x="19281" y="55036"/>
                  </a:moveTo>
                  <a:cubicBezTo>
                    <a:pt x="9957" y="38413"/>
                    <a:pt x="1806" y="29036"/>
                    <a:pt x="47" y="18594"/>
                  </a:cubicBezTo>
                  <a:cubicBezTo>
                    <a:pt x="-805" y="13426"/>
                    <a:pt x="10063" y="6287"/>
                    <a:pt x="15604" y="0"/>
                  </a:cubicBezTo>
                  <a:cubicBezTo>
                    <a:pt x="23862" y="9697"/>
                    <a:pt x="33506" y="18594"/>
                    <a:pt x="39366" y="29569"/>
                  </a:cubicBezTo>
                  <a:cubicBezTo>
                    <a:pt x="40858" y="32286"/>
                    <a:pt x="30203" y="41557"/>
                    <a:pt x="19281" y="550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8" name="任意多边形: 形状 697"/>
            <p:cNvSpPr/>
            <p:nvPr/>
          </p:nvSpPr>
          <p:spPr>
            <a:xfrm>
              <a:off x="7280280" y="3618773"/>
              <a:ext cx="42677" cy="47044"/>
            </a:xfrm>
            <a:custGeom>
              <a:avLst/>
              <a:gdLst>
                <a:gd name="connsiteX0" fmla="*/ 1228 w 42677"/>
                <a:gd name="connsiteY0" fmla="*/ 0 h 47044"/>
                <a:gd name="connsiteX1" fmla="*/ 42678 w 42677"/>
                <a:gd name="connsiteY1" fmla="*/ 28184 h 47044"/>
                <a:gd name="connsiteX2" fmla="*/ 26961 w 42677"/>
                <a:gd name="connsiteY2" fmla="*/ 47044 h 47044"/>
                <a:gd name="connsiteX3" fmla="*/ 1228 w 42677"/>
                <a:gd name="connsiteY3" fmla="*/ 0 h 4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7" h="47044">
                  <a:moveTo>
                    <a:pt x="1228" y="0"/>
                  </a:moveTo>
                  <a:cubicBezTo>
                    <a:pt x="18916" y="12041"/>
                    <a:pt x="30797" y="20139"/>
                    <a:pt x="42678" y="28184"/>
                  </a:cubicBezTo>
                  <a:cubicBezTo>
                    <a:pt x="37456" y="34790"/>
                    <a:pt x="32235" y="47044"/>
                    <a:pt x="26961" y="47044"/>
                  </a:cubicBezTo>
                  <a:cubicBezTo>
                    <a:pt x="6342" y="47097"/>
                    <a:pt x="-3674" y="34844"/>
                    <a:pt x="122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99" name="任意多边形: 形状 698"/>
            <p:cNvSpPr/>
            <p:nvPr/>
          </p:nvSpPr>
          <p:spPr>
            <a:xfrm>
              <a:off x="10052346" y="3930294"/>
              <a:ext cx="45735" cy="54442"/>
            </a:xfrm>
            <a:custGeom>
              <a:avLst/>
              <a:gdLst>
                <a:gd name="connsiteX0" fmla="*/ 33269 w 45735"/>
                <a:gd name="connsiteY0" fmla="*/ 54443 h 54442"/>
                <a:gd name="connsiteX1" fmla="*/ 1143 w 45735"/>
                <a:gd name="connsiteY1" fmla="*/ 16722 h 54442"/>
                <a:gd name="connsiteX2" fmla="*/ 3220 w 45735"/>
                <a:gd name="connsiteY2" fmla="*/ 1325 h 54442"/>
                <a:gd name="connsiteX3" fmla="*/ 19843 w 45735"/>
                <a:gd name="connsiteY3" fmla="*/ 2923 h 54442"/>
                <a:gd name="connsiteX4" fmla="*/ 45736 w 45735"/>
                <a:gd name="connsiteY4" fmla="*/ 45652 h 54442"/>
                <a:gd name="connsiteX5" fmla="*/ 33269 w 45735"/>
                <a:gd name="connsiteY5" fmla="*/ 54443 h 5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35" h="54442">
                  <a:moveTo>
                    <a:pt x="33269" y="54443"/>
                  </a:moveTo>
                  <a:cubicBezTo>
                    <a:pt x="22400" y="41976"/>
                    <a:pt x="10892" y="29988"/>
                    <a:pt x="1143" y="16722"/>
                  </a:cubicBezTo>
                  <a:cubicBezTo>
                    <a:pt x="-1255" y="13472"/>
                    <a:pt x="450" y="2710"/>
                    <a:pt x="3220" y="1325"/>
                  </a:cubicBezTo>
                  <a:cubicBezTo>
                    <a:pt x="7643" y="-913"/>
                    <a:pt x="17552" y="-274"/>
                    <a:pt x="19843" y="2923"/>
                  </a:cubicBezTo>
                  <a:cubicBezTo>
                    <a:pt x="29540" y="16402"/>
                    <a:pt x="37265" y="31267"/>
                    <a:pt x="45736" y="45652"/>
                  </a:cubicBezTo>
                  <a:cubicBezTo>
                    <a:pt x="41580" y="48529"/>
                    <a:pt x="37425" y="51459"/>
                    <a:pt x="33269" y="544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0" name="任意多边形: 形状 699"/>
            <p:cNvSpPr/>
            <p:nvPr/>
          </p:nvSpPr>
          <p:spPr>
            <a:xfrm>
              <a:off x="6135506" y="5835506"/>
              <a:ext cx="45978" cy="44687"/>
            </a:xfrm>
            <a:custGeom>
              <a:avLst/>
              <a:gdLst>
                <a:gd name="connsiteX0" fmla="*/ 20991 w 45978"/>
                <a:gd name="connsiteY0" fmla="*/ 44688 h 44687"/>
                <a:gd name="connsiteX1" fmla="*/ 0 w 45978"/>
                <a:gd name="connsiteY1" fmla="*/ 15385 h 44687"/>
                <a:gd name="connsiteX2" fmla="*/ 23389 w 45978"/>
                <a:gd name="connsiteY2" fmla="*/ 95 h 44687"/>
                <a:gd name="connsiteX3" fmla="*/ 45979 w 45978"/>
                <a:gd name="connsiteY3" fmla="*/ 20287 h 44687"/>
                <a:gd name="connsiteX4" fmla="*/ 20991 w 45978"/>
                <a:gd name="connsiteY4" fmla="*/ 44688 h 4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78" h="44687">
                  <a:moveTo>
                    <a:pt x="20991" y="44688"/>
                  </a:moveTo>
                  <a:cubicBezTo>
                    <a:pt x="11721" y="31742"/>
                    <a:pt x="5861" y="23537"/>
                    <a:pt x="0" y="15385"/>
                  </a:cubicBezTo>
                  <a:cubicBezTo>
                    <a:pt x="7885" y="9845"/>
                    <a:pt x="16782" y="-1131"/>
                    <a:pt x="23389" y="95"/>
                  </a:cubicBezTo>
                  <a:cubicBezTo>
                    <a:pt x="31860" y="1693"/>
                    <a:pt x="38520" y="13094"/>
                    <a:pt x="45979" y="20287"/>
                  </a:cubicBezTo>
                  <a:cubicBezTo>
                    <a:pt x="39372" y="26733"/>
                    <a:pt x="32712" y="33234"/>
                    <a:pt x="20991" y="4468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1" name="任意多边形: 形状 700"/>
            <p:cNvSpPr/>
            <p:nvPr/>
          </p:nvSpPr>
          <p:spPr>
            <a:xfrm>
              <a:off x="6197435" y="6765402"/>
              <a:ext cx="43667" cy="43940"/>
            </a:xfrm>
            <a:custGeom>
              <a:avLst/>
              <a:gdLst>
                <a:gd name="connsiteX0" fmla="*/ 2963 w 43667"/>
                <a:gd name="connsiteY0" fmla="*/ 0 h 43940"/>
                <a:gd name="connsiteX1" fmla="*/ 43667 w 43667"/>
                <a:gd name="connsiteY1" fmla="*/ 25414 h 43940"/>
                <a:gd name="connsiteX2" fmla="*/ 22463 w 43667"/>
                <a:gd name="connsiteY2" fmla="*/ 43794 h 43940"/>
                <a:gd name="connsiteX3" fmla="*/ 2963 w 43667"/>
                <a:gd name="connsiteY3" fmla="*/ 0 h 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67" h="43940">
                  <a:moveTo>
                    <a:pt x="2963" y="0"/>
                  </a:moveTo>
                  <a:cubicBezTo>
                    <a:pt x="19692" y="10443"/>
                    <a:pt x="31680" y="17901"/>
                    <a:pt x="43667" y="25414"/>
                  </a:cubicBezTo>
                  <a:cubicBezTo>
                    <a:pt x="36635" y="31860"/>
                    <a:pt x="29975" y="43155"/>
                    <a:pt x="22463" y="43794"/>
                  </a:cubicBezTo>
                  <a:cubicBezTo>
                    <a:pt x="885" y="45552"/>
                    <a:pt x="-4016" y="31434"/>
                    <a:pt x="296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2" name="任意多边形: 形状 701"/>
            <p:cNvSpPr/>
            <p:nvPr/>
          </p:nvSpPr>
          <p:spPr>
            <a:xfrm>
              <a:off x="6345100" y="5073411"/>
              <a:ext cx="48216" cy="35927"/>
            </a:xfrm>
            <a:custGeom>
              <a:avLst/>
              <a:gdLst>
                <a:gd name="connsiteX0" fmla="*/ 47950 w 48216"/>
                <a:gd name="connsiteY0" fmla="*/ 23070 h 35927"/>
                <a:gd name="connsiteX1" fmla="*/ 25307 w 48216"/>
                <a:gd name="connsiteY1" fmla="*/ 35697 h 35927"/>
                <a:gd name="connsiteX2" fmla="*/ 0 w 48216"/>
                <a:gd name="connsiteY2" fmla="*/ 14439 h 35927"/>
                <a:gd name="connsiteX3" fmla="*/ 22164 w 48216"/>
                <a:gd name="connsiteY3" fmla="*/ 1 h 35927"/>
                <a:gd name="connsiteX4" fmla="*/ 48216 w 48216"/>
                <a:gd name="connsiteY4" fmla="*/ 12095 h 35927"/>
                <a:gd name="connsiteX5" fmla="*/ 47950 w 48216"/>
                <a:gd name="connsiteY5" fmla="*/ 23070 h 3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216" h="35927">
                  <a:moveTo>
                    <a:pt x="47950" y="23070"/>
                  </a:moveTo>
                  <a:cubicBezTo>
                    <a:pt x="40278" y="27652"/>
                    <a:pt x="30794" y="37562"/>
                    <a:pt x="25307" y="35697"/>
                  </a:cubicBezTo>
                  <a:cubicBezTo>
                    <a:pt x="15557" y="32340"/>
                    <a:pt x="8311" y="21898"/>
                    <a:pt x="0" y="14439"/>
                  </a:cubicBezTo>
                  <a:cubicBezTo>
                    <a:pt x="7406" y="9271"/>
                    <a:pt x="14705" y="108"/>
                    <a:pt x="22164" y="1"/>
                  </a:cubicBezTo>
                  <a:cubicBezTo>
                    <a:pt x="30794" y="-106"/>
                    <a:pt x="39532" y="7726"/>
                    <a:pt x="48216" y="12095"/>
                  </a:cubicBezTo>
                  <a:cubicBezTo>
                    <a:pt x="48163" y="15771"/>
                    <a:pt x="48056" y="19394"/>
                    <a:pt x="47950" y="230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3" name="任意多边形: 形状 702"/>
            <p:cNvSpPr/>
            <p:nvPr/>
          </p:nvSpPr>
          <p:spPr>
            <a:xfrm>
              <a:off x="7325314" y="3787929"/>
              <a:ext cx="52572" cy="47033"/>
            </a:xfrm>
            <a:custGeom>
              <a:avLst/>
              <a:gdLst>
                <a:gd name="connsiteX0" fmla="*/ 4943 w 52572"/>
                <a:gd name="connsiteY0" fmla="*/ 0 h 47033"/>
                <a:gd name="connsiteX1" fmla="*/ 52573 w 52572"/>
                <a:gd name="connsiteY1" fmla="*/ 42356 h 47033"/>
                <a:gd name="connsiteX2" fmla="*/ 4943 w 52572"/>
                <a:gd name="connsiteY2" fmla="*/ 0 h 47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572" h="47033">
                  <a:moveTo>
                    <a:pt x="4943" y="0"/>
                  </a:moveTo>
                  <a:cubicBezTo>
                    <a:pt x="21618" y="14811"/>
                    <a:pt x="34405" y="26213"/>
                    <a:pt x="52573" y="42356"/>
                  </a:cubicBezTo>
                  <a:cubicBezTo>
                    <a:pt x="-918" y="53011"/>
                    <a:pt x="-6512" y="48056"/>
                    <a:pt x="494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4" name="任意多边形: 形状 703"/>
            <p:cNvSpPr/>
            <p:nvPr/>
          </p:nvSpPr>
          <p:spPr>
            <a:xfrm>
              <a:off x="10969544" y="5108895"/>
              <a:ext cx="59351" cy="70006"/>
            </a:xfrm>
            <a:custGeom>
              <a:avLst/>
              <a:gdLst>
                <a:gd name="connsiteX0" fmla="*/ 46884 w 59351"/>
                <a:gd name="connsiteY0" fmla="*/ 70007 h 70006"/>
                <a:gd name="connsiteX1" fmla="*/ 0 w 59351"/>
                <a:gd name="connsiteY1" fmla="*/ 10496 h 70006"/>
                <a:gd name="connsiteX2" fmla="*/ 13479 w 59351"/>
                <a:gd name="connsiteY2" fmla="*/ 0 h 70006"/>
                <a:gd name="connsiteX3" fmla="*/ 59351 w 59351"/>
                <a:gd name="connsiteY3" fmla="*/ 60257 h 70006"/>
                <a:gd name="connsiteX4" fmla="*/ 46884 w 59351"/>
                <a:gd name="connsiteY4" fmla="*/ 70007 h 7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51" h="70006">
                  <a:moveTo>
                    <a:pt x="46884" y="70007"/>
                  </a:moveTo>
                  <a:cubicBezTo>
                    <a:pt x="31274" y="50187"/>
                    <a:pt x="15664" y="30315"/>
                    <a:pt x="0" y="10496"/>
                  </a:cubicBezTo>
                  <a:cubicBezTo>
                    <a:pt x="4475" y="6979"/>
                    <a:pt x="9004" y="3463"/>
                    <a:pt x="13479" y="0"/>
                  </a:cubicBezTo>
                  <a:cubicBezTo>
                    <a:pt x="28770" y="20086"/>
                    <a:pt x="44061" y="40171"/>
                    <a:pt x="59351" y="60257"/>
                  </a:cubicBezTo>
                  <a:cubicBezTo>
                    <a:pt x="55196" y="63453"/>
                    <a:pt x="51040" y="66704"/>
                    <a:pt x="46884" y="7000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5" name="任意多边形: 形状 704"/>
            <p:cNvSpPr/>
            <p:nvPr/>
          </p:nvSpPr>
          <p:spPr>
            <a:xfrm>
              <a:off x="10260152" y="4269346"/>
              <a:ext cx="52957" cy="57326"/>
            </a:xfrm>
            <a:custGeom>
              <a:avLst/>
              <a:gdLst>
                <a:gd name="connsiteX0" fmla="*/ 8631 w 52957"/>
                <a:gd name="connsiteY0" fmla="*/ 0 h 57326"/>
                <a:gd name="connsiteX1" fmla="*/ 52958 w 52957"/>
                <a:gd name="connsiteY1" fmla="*/ 57327 h 57326"/>
                <a:gd name="connsiteX2" fmla="*/ 0 w 52957"/>
                <a:gd name="connsiteY2" fmla="*/ 7406 h 57326"/>
                <a:gd name="connsiteX3" fmla="*/ 8631 w 52957"/>
                <a:gd name="connsiteY3" fmla="*/ 0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955" h="57325">
                  <a:moveTo>
                    <a:pt x="8631" y="0"/>
                  </a:moveTo>
                  <a:cubicBezTo>
                    <a:pt x="22217" y="17528"/>
                    <a:pt x="35802" y="35110"/>
                    <a:pt x="52958" y="57327"/>
                  </a:cubicBezTo>
                  <a:cubicBezTo>
                    <a:pt x="10869" y="54130"/>
                    <a:pt x="3303" y="45712"/>
                    <a:pt x="0" y="7406"/>
                  </a:cubicBezTo>
                  <a:cubicBezTo>
                    <a:pt x="2877" y="4955"/>
                    <a:pt x="5754" y="2504"/>
                    <a:pt x="863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6" name="任意多边形: 形状 705"/>
            <p:cNvSpPr/>
            <p:nvPr/>
          </p:nvSpPr>
          <p:spPr>
            <a:xfrm>
              <a:off x="6640525" y="4686846"/>
              <a:ext cx="47630" cy="35664"/>
            </a:xfrm>
            <a:custGeom>
              <a:avLst/>
              <a:gdLst>
                <a:gd name="connsiteX0" fmla="*/ 47257 w 47630"/>
                <a:gd name="connsiteY0" fmla="*/ 25024 h 35664"/>
                <a:gd name="connsiteX1" fmla="*/ 26852 w 47630"/>
                <a:gd name="connsiteY1" fmla="*/ 35413 h 35664"/>
                <a:gd name="connsiteX2" fmla="*/ 0 w 47630"/>
                <a:gd name="connsiteY2" fmla="*/ 15753 h 35664"/>
                <a:gd name="connsiteX3" fmla="*/ 17741 w 47630"/>
                <a:gd name="connsiteY3" fmla="*/ 36 h 35664"/>
                <a:gd name="connsiteX4" fmla="*/ 47630 w 47630"/>
                <a:gd name="connsiteY4" fmla="*/ 14528 h 35664"/>
                <a:gd name="connsiteX5" fmla="*/ 47257 w 47630"/>
                <a:gd name="connsiteY5" fmla="*/ 25024 h 3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30" h="35664">
                  <a:moveTo>
                    <a:pt x="47257" y="25024"/>
                  </a:moveTo>
                  <a:cubicBezTo>
                    <a:pt x="40331" y="28807"/>
                    <a:pt x="31753" y="37224"/>
                    <a:pt x="26852" y="35413"/>
                  </a:cubicBezTo>
                  <a:cubicBezTo>
                    <a:pt x="16836" y="31737"/>
                    <a:pt x="8844" y="22626"/>
                    <a:pt x="0" y="15753"/>
                  </a:cubicBezTo>
                  <a:cubicBezTo>
                    <a:pt x="5967" y="10159"/>
                    <a:pt x="12733" y="-709"/>
                    <a:pt x="17741" y="36"/>
                  </a:cubicBezTo>
                  <a:cubicBezTo>
                    <a:pt x="28184" y="1635"/>
                    <a:pt x="37721" y="9307"/>
                    <a:pt x="47630" y="14528"/>
                  </a:cubicBezTo>
                  <a:cubicBezTo>
                    <a:pt x="47524" y="18044"/>
                    <a:pt x="47364" y="21561"/>
                    <a:pt x="47257" y="250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7" name="任意多边形: 形状 706"/>
            <p:cNvSpPr/>
            <p:nvPr/>
          </p:nvSpPr>
          <p:spPr>
            <a:xfrm>
              <a:off x="6088153" y="6398106"/>
              <a:ext cx="42185" cy="48114"/>
            </a:xfrm>
            <a:custGeom>
              <a:avLst/>
              <a:gdLst>
                <a:gd name="connsiteX0" fmla="*/ 17092 w 42185"/>
                <a:gd name="connsiteY0" fmla="*/ 0 h 48114"/>
                <a:gd name="connsiteX1" fmla="*/ 42185 w 42185"/>
                <a:gd name="connsiteY1" fmla="*/ 29995 h 48114"/>
                <a:gd name="connsiteX2" fmla="*/ 17305 w 42185"/>
                <a:gd name="connsiteY2" fmla="*/ 48057 h 48114"/>
                <a:gd name="connsiteX3" fmla="*/ 43 w 42185"/>
                <a:gd name="connsiteY3" fmla="*/ 29249 h 48114"/>
                <a:gd name="connsiteX4" fmla="*/ 17092 w 42185"/>
                <a:gd name="connsiteY4" fmla="*/ 0 h 4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85" h="48114">
                  <a:moveTo>
                    <a:pt x="17092" y="0"/>
                  </a:moveTo>
                  <a:cubicBezTo>
                    <a:pt x="28653" y="13799"/>
                    <a:pt x="35419" y="21897"/>
                    <a:pt x="42185" y="29995"/>
                  </a:cubicBezTo>
                  <a:cubicBezTo>
                    <a:pt x="33981" y="36442"/>
                    <a:pt x="26469" y="46139"/>
                    <a:pt x="17305" y="48057"/>
                  </a:cubicBezTo>
                  <a:cubicBezTo>
                    <a:pt x="12670" y="49069"/>
                    <a:pt x="842" y="36548"/>
                    <a:pt x="43" y="29249"/>
                  </a:cubicBezTo>
                  <a:cubicBezTo>
                    <a:pt x="-703" y="22217"/>
                    <a:pt x="8407" y="14012"/>
                    <a:pt x="1709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8" name="任意多边形: 形状 707"/>
            <p:cNvSpPr/>
            <p:nvPr/>
          </p:nvSpPr>
          <p:spPr>
            <a:xfrm>
              <a:off x="7018077" y="3957032"/>
              <a:ext cx="39007" cy="49843"/>
            </a:xfrm>
            <a:custGeom>
              <a:avLst/>
              <a:gdLst>
                <a:gd name="connsiteX0" fmla="*/ 17501 w 39007"/>
                <a:gd name="connsiteY0" fmla="*/ 0 h 49843"/>
                <a:gd name="connsiteX1" fmla="*/ 38972 w 39007"/>
                <a:gd name="connsiteY1" fmla="*/ 35323 h 49843"/>
                <a:gd name="connsiteX2" fmla="*/ 20645 w 39007"/>
                <a:gd name="connsiteY2" fmla="*/ 49708 h 49843"/>
                <a:gd name="connsiteX3" fmla="*/ 186 w 39007"/>
                <a:gd name="connsiteY3" fmla="*/ 26639 h 49843"/>
                <a:gd name="connsiteX4" fmla="*/ 17501 w 39007"/>
                <a:gd name="connsiteY4" fmla="*/ 0 h 4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07" h="49843">
                  <a:moveTo>
                    <a:pt x="17501" y="0"/>
                  </a:moveTo>
                  <a:cubicBezTo>
                    <a:pt x="27837" y="15983"/>
                    <a:pt x="35829" y="24934"/>
                    <a:pt x="38972" y="35323"/>
                  </a:cubicBezTo>
                  <a:cubicBezTo>
                    <a:pt x="39878" y="38307"/>
                    <a:pt x="23362" y="51306"/>
                    <a:pt x="20645" y="49708"/>
                  </a:cubicBezTo>
                  <a:cubicBezTo>
                    <a:pt x="12014" y="44700"/>
                    <a:pt x="3702" y="35856"/>
                    <a:pt x="186" y="26639"/>
                  </a:cubicBezTo>
                  <a:cubicBezTo>
                    <a:pt x="-1466" y="22377"/>
                    <a:pt x="8178" y="13746"/>
                    <a:pt x="1750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09" name="任意多边形: 形状 708"/>
            <p:cNvSpPr/>
            <p:nvPr/>
          </p:nvSpPr>
          <p:spPr>
            <a:xfrm>
              <a:off x="10515704" y="4514796"/>
              <a:ext cx="50581" cy="64945"/>
            </a:xfrm>
            <a:custGeom>
              <a:avLst/>
              <a:gdLst>
                <a:gd name="connsiteX0" fmla="*/ 21 w 50581"/>
                <a:gd name="connsiteY0" fmla="*/ 0 h 64945"/>
                <a:gd name="connsiteX1" fmla="*/ 50582 w 50581"/>
                <a:gd name="connsiteY1" fmla="*/ 64945 h 64945"/>
                <a:gd name="connsiteX2" fmla="*/ 21 w 50581"/>
                <a:gd name="connsiteY2" fmla="*/ 0 h 6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81" h="64945">
                  <a:moveTo>
                    <a:pt x="21" y="0"/>
                  </a:moveTo>
                  <a:cubicBezTo>
                    <a:pt x="19627" y="25147"/>
                    <a:pt x="33746" y="43315"/>
                    <a:pt x="50582" y="64945"/>
                  </a:cubicBezTo>
                  <a:cubicBezTo>
                    <a:pt x="10784" y="61376"/>
                    <a:pt x="-565" y="47790"/>
                    <a:pt x="2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0" name="任意多边形: 形状 709"/>
            <p:cNvSpPr/>
            <p:nvPr/>
          </p:nvSpPr>
          <p:spPr>
            <a:xfrm>
              <a:off x="9563334" y="3584911"/>
              <a:ext cx="42811" cy="42333"/>
            </a:xfrm>
            <a:custGeom>
              <a:avLst/>
              <a:gdLst>
                <a:gd name="connsiteX0" fmla="*/ 0 w 42811"/>
                <a:gd name="connsiteY0" fmla="*/ 6904 h 42333"/>
                <a:gd name="connsiteX1" fmla="*/ 42782 w 42811"/>
                <a:gd name="connsiteY1" fmla="*/ 22567 h 42333"/>
                <a:gd name="connsiteX2" fmla="*/ 32873 w 42811"/>
                <a:gd name="connsiteY2" fmla="*/ 42333 h 42333"/>
                <a:gd name="connsiteX3" fmla="*/ 0 w 42811"/>
                <a:gd name="connsiteY3" fmla="*/ 6904 h 42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811" h="42333">
                  <a:moveTo>
                    <a:pt x="0" y="6904"/>
                  </a:moveTo>
                  <a:cubicBezTo>
                    <a:pt x="29782" y="-7588"/>
                    <a:pt x="41077" y="2215"/>
                    <a:pt x="42782" y="22567"/>
                  </a:cubicBezTo>
                  <a:cubicBezTo>
                    <a:pt x="43315" y="28854"/>
                    <a:pt x="36389" y="35727"/>
                    <a:pt x="32873" y="42333"/>
                  </a:cubicBezTo>
                  <a:cubicBezTo>
                    <a:pt x="21897" y="30506"/>
                    <a:pt x="10975" y="18731"/>
                    <a:pt x="0" y="690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1" name="任意多边形: 形状 710"/>
            <p:cNvSpPr/>
            <p:nvPr/>
          </p:nvSpPr>
          <p:spPr>
            <a:xfrm>
              <a:off x="6975419" y="3792582"/>
              <a:ext cx="49503" cy="41538"/>
            </a:xfrm>
            <a:custGeom>
              <a:avLst/>
              <a:gdLst>
                <a:gd name="connsiteX0" fmla="*/ 49504 w 49503"/>
                <a:gd name="connsiteY0" fmla="*/ 22732 h 41538"/>
                <a:gd name="connsiteX1" fmla="*/ 24676 w 49503"/>
                <a:gd name="connsiteY1" fmla="*/ 41379 h 41538"/>
                <a:gd name="connsiteX2" fmla="*/ 115 w 49503"/>
                <a:gd name="connsiteY2" fmla="*/ 17990 h 41538"/>
                <a:gd name="connsiteX3" fmla="*/ 14340 w 49503"/>
                <a:gd name="connsiteY3" fmla="*/ 36 h 41538"/>
                <a:gd name="connsiteX4" fmla="*/ 49504 w 49503"/>
                <a:gd name="connsiteY4" fmla="*/ 22732 h 4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03" h="41538">
                  <a:moveTo>
                    <a:pt x="49504" y="22732"/>
                  </a:moveTo>
                  <a:cubicBezTo>
                    <a:pt x="37197" y="32269"/>
                    <a:pt x="27660" y="42978"/>
                    <a:pt x="24676" y="41379"/>
                  </a:cubicBezTo>
                  <a:cubicBezTo>
                    <a:pt x="14873" y="36211"/>
                    <a:pt x="6029" y="27421"/>
                    <a:pt x="115" y="17990"/>
                  </a:cubicBezTo>
                  <a:cubicBezTo>
                    <a:pt x="-1376" y="15646"/>
                    <a:pt x="12050" y="-870"/>
                    <a:pt x="14340" y="36"/>
                  </a:cubicBezTo>
                  <a:cubicBezTo>
                    <a:pt x="25049" y="4245"/>
                    <a:pt x="34213" y="12236"/>
                    <a:pt x="49504" y="2273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2" name="任意多边形: 形状 711"/>
            <p:cNvSpPr/>
            <p:nvPr/>
          </p:nvSpPr>
          <p:spPr>
            <a:xfrm>
              <a:off x="8160938" y="3370684"/>
              <a:ext cx="38227" cy="42451"/>
            </a:xfrm>
            <a:custGeom>
              <a:avLst/>
              <a:gdLst>
                <a:gd name="connsiteX0" fmla="*/ 875 w 38227"/>
                <a:gd name="connsiteY0" fmla="*/ 1413 h 42451"/>
                <a:gd name="connsiteX1" fmla="*/ 38223 w 38227"/>
                <a:gd name="connsiteY1" fmla="*/ 21765 h 42451"/>
                <a:gd name="connsiteX2" fmla="*/ 23838 w 38227"/>
                <a:gd name="connsiteY2" fmla="*/ 42437 h 42451"/>
                <a:gd name="connsiteX3" fmla="*/ 875 w 38227"/>
                <a:gd name="connsiteY3" fmla="*/ 1413 h 4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27" h="42451">
                  <a:moveTo>
                    <a:pt x="875" y="1413"/>
                  </a:moveTo>
                  <a:cubicBezTo>
                    <a:pt x="19842" y="-1304"/>
                    <a:pt x="37264" y="-2583"/>
                    <a:pt x="38223" y="21765"/>
                  </a:cubicBezTo>
                  <a:cubicBezTo>
                    <a:pt x="38489" y="28851"/>
                    <a:pt x="28047" y="42970"/>
                    <a:pt x="23838" y="42437"/>
                  </a:cubicBezTo>
                  <a:cubicBezTo>
                    <a:pt x="502" y="39720"/>
                    <a:pt x="-1789" y="22458"/>
                    <a:pt x="875" y="14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3" name="任意多边形: 形状 712"/>
            <p:cNvSpPr/>
            <p:nvPr/>
          </p:nvSpPr>
          <p:spPr>
            <a:xfrm>
              <a:off x="9452832" y="3535263"/>
              <a:ext cx="37621" cy="45950"/>
            </a:xfrm>
            <a:custGeom>
              <a:avLst/>
              <a:gdLst>
                <a:gd name="connsiteX0" fmla="*/ 34475 w 37621"/>
                <a:gd name="connsiteY0" fmla="*/ 45949 h 45950"/>
                <a:gd name="connsiteX1" fmla="*/ 4 w 37621"/>
                <a:gd name="connsiteY1" fmla="*/ 8229 h 45950"/>
                <a:gd name="connsiteX2" fmla="*/ 16414 w 37621"/>
                <a:gd name="connsiteY2" fmla="*/ 184 h 45950"/>
                <a:gd name="connsiteX3" fmla="*/ 34475 w 37621"/>
                <a:gd name="connsiteY3" fmla="*/ 45949 h 4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21" h="45950">
                  <a:moveTo>
                    <a:pt x="34475" y="45949"/>
                  </a:moveTo>
                  <a:cubicBezTo>
                    <a:pt x="7303" y="46109"/>
                    <a:pt x="2721" y="27302"/>
                    <a:pt x="4" y="8229"/>
                  </a:cubicBezTo>
                  <a:cubicBezTo>
                    <a:pt x="-262" y="6151"/>
                    <a:pt x="11992" y="-1255"/>
                    <a:pt x="16414" y="184"/>
                  </a:cubicBezTo>
                  <a:cubicBezTo>
                    <a:pt x="39803" y="7749"/>
                    <a:pt x="40389" y="25278"/>
                    <a:pt x="34475" y="4594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4" name="任意多边形: 形状 713"/>
            <p:cNvSpPr/>
            <p:nvPr/>
          </p:nvSpPr>
          <p:spPr>
            <a:xfrm>
              <a:off x="9168281" y="3289411"/>
              <a:ext cx="50400" cy="48142"/>
            </a:xfrm>
            <a:custGeom>
              <a:avLst/>
              <a:gdLst>
                <a:gd name="connsiteX0" fmla="*/ 8951 w 50400"/>
                <a:gd name="connsiteY0" fmla="*/ 0 h 48142"/>
                <a:gd name="connsiteX1" fmla="*/ 50400 w 50400"/>
                <a:gd name="connsiteY1" fmla="*/ 46138 h 48142"/>
                <a:gd name="connsiteX2" fmla="*/ 0 w 50400"/>
                <a:gd name="connsiteY2" fmla="*/ 8418 h 48142"/>
                <a:gd name="connsiteX3" fmla="*/ 8951 w 50400"/>
                <a:gd name="connsiteY3" fmla="*/ 0 h 4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00" h="48142">
                  <a:moveTo>
                    <a:pt x="8951" y="0"/>
                  </a:moveTo>
                  <a:cubicBezTo>
                    <a:pt x="21631" y="14119"/>
                    <a:pt x="34311" y="28184"/>
                    <a:pt x="50400" y="46138"/>
                  </a:cubicBezTo>
                  <a:cubicBezTo>
                    <a:pt x="13213" y="53065"/>
                    <a:pt x="2238" y="42409"/>
                    <a:pt x="0" y="8418"/>
                  </a:cubicBezTo>
                  <a:cubicBezTo>
                    <a:pt x="2984" y="5594"/>
                    <a:pt x="5967" y="2770"/>
                    <a:pt x="895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5" name="任意多边形: 形状 714"/>
            <p:cNvSpPr/>
            <p:nvPr/>
          </p:nvSpPr>
          <p:spPr>
            <a:xfrm>
              <a:off x="9355232" y="3933058"/>
              <a:ext cx="46191" cy="46244"/>
            </a:xfrm>
            <a:custGeom>
              <a:avLst/>
              <a:gdLst>
                <a:gd name="connsiteX0" fmla="*/ 33884 w 46191"/>
                <a:gd name="connsiteY0" fmla="*/ 46245 h 46244"/>
                <a:gd name="connsiteX1" fmla="*/ 0 w 46191"/>
                <a:gd name="connsiteY1" fmla="*/ 17102 h 46244"/>
                <a:gd name="connsiteX2" fmla="*/ 30635 w 46191"/>
                <a:gd name="connsiteY2" fmla="*/ 0 h 46244"/>
                <a:gd name="connsiteX3" fmla="*/ 46192 w 46191"/>
                <a:gd name="connsiteY3" fmla="*/ 37241 h 46244"/>
                <a:gd name="connsiteX4" fmla="*/ 33884 w 46191"/>
                <a:gd name="connsiteY4" fmla="*/ 46245 h 4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91" h="46244">
                  <a:moveTo>
                    <a:pt x="33884" y="46245"/>
                  </a:moveTo>
                  <a:cubicBezTo>
                    <a:pt x="22590" y="36548"/>
                    <a:pt x="11295" y="26799"/>
                    <a:pt x="0" y="17102"/>
                  </a:cubicBezTo>
                  <a:cubicBezTo>
                    <a:pt x="10229" y="11401"/>
                    <a:pt x="20459" y="5701"/>
                    <a:pt x="30635" y="0"/>
                  </a:cubicBezTo>
                  <a:cubicBezTo>
                    <a:pt x="35803" y="12414"/>
                    <a:pt x="40970" y="24827"/>
                    <a:pt x="46192" y="37241"/>
                  </a:cubicBezTo>
                  <a:cubicBezTo>
                    <a:pt x="42089" y="40278"/>
                    <a:pt x="37987" y="43261"/>
                    <a:pt x="33884" y="462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6" name="任意多边形: 形状 715"/>
            <p:cNvSpPr/>
            <p:nvPr/>
          </p:nvSpPr>
          <p:spPr>
            <a:xfrm>
              <a:off x="6835201" y="3972091"/>
              <a:ext cx="56207" cy="36370"/>
            </a:xfrm>
            <a:custGeom>
              <a:avLst/>
              <a:gdLst>
                <a:gd name="connsiteX0" fmla="*/ 56208 w 56207"/>
                <a:gd name="connsiteY0" fmla="*/ 17813 h 36370"/>
                <a:gd name="connsiteX1" fmla="*/ 27545 w 56207"/>
                <a:gd name="connsiteY1" fmla="*/ 36194 h 36370"/>
                <a:gd name="connsiteX2" fmla="*/ 0 w 56207"/>
                <a:gd name="connsiteY2" fmla="*/ 16322 h 36370"/>
                <a:gd name="connsiteX3" fmla="*/ 17582 w 56207"/>
                <a:gd name="connsiteY3" fmla="*/ 19 h 36370"/>
                <a:gd name="connsiteX4" fmla="*/ 56208 w 56207"/>
                <a:gd name="connsiteY4" fmla="*/ 17813 h 3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07" h="36370">
                  <a:moveTo>
                    <a:pt x="56208" y="17813"/>
                  </a:moveTo>
                  <a:cubicBezTo>
                    <a:pt x="40438" y="28309"/>
                    <a:pt x="31913" y="37792"/>
                    <a:pt x="27545" y="36194"/>
                  </a:cubicBezTo>
                  <a:cubicBezTo>
                    <a:pt x="17315" y="32411"/>
                    <a:pt x="9057" y="23301"/>
                    <a:pt x="0" y="16322"/>
                  </a:cubicBezTo>
                  <a:cubicBezTo>
                    <a:pt x="5914" y="10514"/>
                    <a:pt x="12360" y="-514"/>
                    <a:pt x="17582" y="19"/>
                  </a:cubicBezTo>
                  <a:cubicBezTo>
                    <a:pt x="27917" y="1137"/>
                    <a:pt x="37561" y="8650"/>
                    <a:pt x="56208" y="178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7" name="任意多边形: 形状 716"/>
            <p:cNvSpPr/>
            <p:nvPr/>
          </p:nvSpPr>
          <p:spPr>
            <a:xfrm>
              <a:off x="6495607" y="4877978"/>
              <a:ext cx="41600" cy="46309"/>
            </a:xfrm>
            <a:custGeom>
              <a:avLst/>
              <a:gdLst>
                <a:gd name="connsiteX0" fmla="*/ 22486 w 41600"/>
                <a:gd name="connsiteY0" fmla="*/ 46309 h 46309"/>
                <a:gd name="connsiteX1" fmla="*/ 56 w 41600"/>
                <a:gd name="connsiteY1" fmla="*/ 17060 h 46309"/>
                <a:gd name="connsiteX2" fmla="*/ 18383 w 41600"/>
                <a:gd name="connsiteY2" fmla="*/ 64 h 46309"/>
                <a:gd name="connsiteX3" fmla="*/ 41399 w 41600"/>
                <a:gd name="connsiteY3" fmla="*/ 19404 h 46309"/>
                <a:gd name="connsiteX4" fmla="*/ 22486 w 41600"/>
                <a:gd name="connsiteY4" fmla="*/ 46309 h 4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00" h="46309">
                  <a:moveTo>
                    <a:pt x="22486" y="46309"/>
                  </a:moveTo>
                  <a:cubicBezTo>
                    <a:pt x="11884" y="33416"/>
                    <a:pt x="2240" y="26170"/>
                    <a:pt x="56" y="17060"/>
                  </a:cubicBezTo>
                  <a:cubicBezTo>
                    <a:pt x="-1010" y="12744"/>
                    <a:pt x="13429" y="-1055"/>
                    <a:pt x="18383" y="64"/>
                  </a:cubicBezTo>
                  <a:cubicBezTo>
                    <a:pt x="27441" y="2089"/>
                    <a:pt x="37510" y="10826"/>
                    <a:pt x="41399" y="19404"/>
                  </a:cubicBezTo>
                  <a:cubicBezTo>
                    <a:pt x="43264" y="23506"/>
                    <a:pt x="31809" y="33576"/>
                    <a:pt x="22486" y="463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8" name="任意多边形: 形状 717"/>
            <p:cNvSpPr/>
            <p:nvPr/>
          </p:nvSpPr>
          <p:spPr>
            <a:xfrm>
              <a:off x="11042800" y="5254822"/>
              <a:ext cx="45925" cy="51679"/>
            </a:xfrm>
            <a:custGeom>
              <a:avLst/>
              <a:gdLst>
                <a:gd name="connsiteX0" fmla="*/ 45925 w 45925"/>
                <a:gd name="connsiteY0" fmla="*/ 51679 h 51679"/>
                <a:gd name="connsiteX1" fmla="*/ 0 w 45925"/>
                <a:gd name="connsiteY1" fmla="*/ 0 h 51679"/>
                <a:gd name="connsiteX2" fmla="*/ 45925 w 45925"/>
                <a:gd name="connsiteY2" fmla="*/ 51679 h 5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925" h="51679">
                  <a:moveTo>
                    <a:pt x="45925" y="51679"/>
                  </a:moveTo>
                  <a:cubicBezTo>
                    <a:pt x="13959" y="48589"/>
                    <a:pt x="5754" y="25573"/>
                    <a:pt x="0" y="0"/>
                  </a:cubicBezTo>
                  <a:cubicBezTo>
                    <a:pt x="27917" y="2131"/>
                    <a:pt x="34471" y="9483"/>
                    <a:pt x="45925" y="516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9" name="任意多边形: 形状 718"/>
            <p:cNvSpPr/>
            <p:nvPr/>
          </p:nvSpPr>
          <p:spPr>
            <a:xfrm>
              <a:off x="10346302" y="4329390"/>
              <a:ext cx="46163" cy="55675"/>
            </a:xfrm>
            <a:custGeom>
              <a:avLst/>
              <a:gdLst>
                <a:gd name="connsiteX0" fmla="*/ 0 w 46163"/>
                <a:gd name="connsiteY0" fmla="*/ 0 h 55675"/>
                <a:gd name="connsiteX1" fmla="*/ 45925 w 46163"/>
                <a:gd name="connsiteY1" fmla="*/ 55675 h 55675"/>
                <a:gd name="connsiteX2" fmla="*/ 0 w 46163"/>
                <a:gd name="connsiteY2" fmla="*/ 0 h 5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63" h="55675">
                  <a:moveTo>
                    <a:pt x="0" y="0"/>
                  </a:moveTo>
                  <a:cubicBezTo>
                    <a:pt x="42515" y="5541"/>
                    <a:pt x="47470" y="11135"/>
                    <a:pt x="45925" y="55675"/>
                  </a:cubicBezTo>
                  <a:cubicBezTo>
                    <a:pt x="32073" y="38893"/>
                    <a:pt x="18221" y="22110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0" name="任意多边形: 形状 719"/>
            <p:cNvSpPr/>
            <p:nvPr/>
          </p:nvSpPr>
          <p:spPr>
            <a:xfrm>
              <a:off x="11501361" y="5895432"/>
              <a:ext cx="59351" cy="68621"/>
            </a:xfrm>
            <a:custGeom>
              <a:avLst/>
              <a:gdLst>
                <a:gd name="connsiteX0" fmla="*/ 59351 w 59351"/>
                <a:gd name="connsiteY0" fmla="*/ 68622 h 68621"/>
                <a:gd name="connsiteX1" fmla="*/ 0 w 59351"/>
                <a:gd name="connsiteY1" fmla="*/ 0 h 68621"/>
                <a:gd name="connsiteX2" fmla="*/ 59351 w 59351"/>
                <a:gd name="connsiteY2" fmla="*/ 68622 h 6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51" h="68621">
                  <a:moveTo>
                    <a:pt x="59351" y="68622"/>
                  </a:moveTo>
                  <a:cubicBezTo>
                    <a:pt x="36815" y="42569"/>
                    <a:pt x="20299" y="23442"/>
                    <a:pt x="0" y="0"/>
                  </a:cubicBezTo>
                  <a:cubicBezTo>
                    <a:pt x="39052" y="3463"/>
                    <a:pt x="52852" y="19233"/>
                    <a:pt x="59351" y="6862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1" name="任意多边形: 形状 720"/>
            <p:cNvSpPr/>
            <p:nvPr/>
          </p:nvSpPr>
          <p:spPr>
            <a:xfrm>
              <a:off x="6694495" y="4152289"/>
              <a:ext cx="56527" cy="34414"/>
            </a:xfrm>
            <a:custGeom>
              <a:avLst/>
              <a:gdLst>
                <a:gd name="connsiteX0" fmla="*/ 56528 w 56527"/>
                <a:gd name="connsiteY0" fmla="*/ 20998 h 34414"/>
                <a:gd name="connsiteX1" fmla="*/ 24295 w 56527"/>
                <a:gd name="connsiteY1" fmla="*/ 34051 h 34414"/>
                <a:gd name="connsiteX2" fmla="*/ 0 w 56527"/>
                <a:gd name="connsiteY2" fmla="*/ 13699 h 34414"/>
                <a:gd name="connsiteX3" fmla="*/ 20885 w 56527"/>
                <a:gd name="connsiteY3" fmla="*/ 60 h 34414"/>
                <a:gd name="connsiteX4" fmla="*/ 56528 w 56527"/>
                <a:gd name="connsiteY4" fmla="*/ 20998 h 3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27" h="34414">
                  <a:moveTo>
                    <a:pt x="56528" y="20998"/>
                  </a:moveTo>
                  <a:cubicBezTo>
                    <a:pt x="38999" y="28563"/>
                    <a:pt x="29782" y="36182"/>
                    <a:pt x="24295" y="34051"/>
                  </a:cubicBezTo>
                  <a:cubicBezTo>
                    <a:pt x="14971" y="30481"/>
                    <a:pt x="7992" y="20838"/>
                    <a:pt x="0" y="13699"/>
                  </a:cubicBezTo>
                  <a:cubicBezTo>
                    <a:pt x="7033" y="8797"/>
                    <a:pt x="14651" y="-846"/>
                    <a:pt x="20885" y="60"/>
                  </a:cubicBezTo>
                  <a:cubicBezTo>
                    <a:pt x="30262" y="1392"/>
                    <a:pt x="38680" y="9969"/>
                    <a:pt x="56528" y="2099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2" name="任意多边形: 形状 721"/>
            <p:cNvSpPr/>
            <p:nvPr/>
          </p:nvSpPr>
          <p:spPr>
            <a:xfrm>
              <a:off x="6741094" y="4326830"/>
              <a:ext cx="41948" cy="44435"/>
            </a:xfrm>
            <a:custGeom>
              <a:avLst/>
              <a:gdLst>
                <a:gd name="connsiteX0" fmla="*/ 17973 w 41948"/>
                <a:gd name="connsiteY0" fmla="*/ 44435 h 44435"/>
                <a:gd name="connsiteX1" fmla="*/ 19 w 41948"/>
                <a:gd name="connsiteY1" fmla="*/ 15506 h 44435"/>
                <a:gd name="connsiteX2" fmla="*/ 17653 w 41948"/>
                <a:gd name="connsiteY2" fmla="*/ 108 h 44435"/>
                <a:gd name="connsiteX3" fmla="*/ 41948 w 41948"/>
                <a:gd name="connsiteY3" fmla="*/ 23710 h 44435"/>
                <a:gd name="connsiteX4" fmla="*/ 17973 w 41948"/>
                <a:gd name="connsiteY4" fmla="*/ 44435 h 4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48" h="44435">
                  <a:moveTo>
                    <a:pt x="17973" y="44435"/>
                  </a:moveTo>
                  <a:cubicBezTo>
                    <a:pt x="9768" y="32128"/>
                    <a:pt x="1191" y="24297"/>
                    <a:pt x="19" y="15506"/>
                  </a:cubicBezTo>
                  <a:cubicBezTo>
                    <a:pt x="-621" y="10977"/>
                    <a:pt x="15416" y="-1277"/>
                    <a:pt x="17653" y="108"/>
                  </a:cubicBezTo>
                  <a:cubicBezTo>
                    <a:pt x="27030" y="5863"/>
                    <a:pt x="34063" y="15506"/>
                    <a:pt x="41948" y="23710"/>
                  </a:cubicBezTo>
                  <a:cubicBezTo>
                    <a:pt x="35715" y="29092"/>
                    <a:pt x="29481" y="34473"/>
                    <a:pt x="17973" y="444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3" name="任意多边形: 形状 722"/>
            <p:cNvSpPr/>
            <p:nvPr/>
          </p:nvSpPr>
          <p:spPr>
            <a:xfrm>
              <a:off x="6300778" y="4886301"/>
              <a:ext cx="42543" cy="44627"/>
            </a:xfrm>
            <a:custGeom>
              <a:avLst/>
              <a:gdLst>
                <a:gd name="connsiteX0" fmla="*/ 18056 w 42543"/>
                <a:gd name="connsiteY0" fmla="*/ 0 h 44627"/>
                <a:gd name="connsiteX1" fmla="*/ 42511 w 42543"/>
                <a:gd name="connsiteY1" fmla="*/ 30208 h 44627"/>
                <a:gd name="connsiteX2" fmla="*/ 25622 w 42543"/>
                <a:gd name="connsiteY2" fmla="*/ 44540 h 44627"/>
                <a:gd name="connsiteX3" fmla="*/ 102 w 42543"/>
                <a:gd name="connsiteY3" fmla="*/ 24561 h 44627"/>
                <a:gd name="connsiteX4" fmla="*/ 18056 w 42543"/>
                <a:gd name="connsiteY4" fmla="*/ 0 h 4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43" h="44627">
                  <a:moveTo>
                    <a:pt x="18056" y="0"/>
                  </a:moveTo>
                  <a:cubicBezTo>
                    <a:pt x="29085" y="12840"/>
                    <a:pt x="37183" y="20778"/>
                    <a:pt x="42511" y="30208"/>
                  </a:cubicBezTo>
                  <a:cubicBezTo>
                    <a:pt x="43310" y="31647"/>
                    <a:pt x="29191" y="45872"/>
                    <a:pt x="25622" y="44540"/>
                  </a:cubicBezTo>
                  <a:cubicBezTo>
                    <a:pt x="15765" y="40864"/>
                    <a:pt x="6975" y="32819"/>
                    <a:pt x="102" y="24561"/>
                  </a:cubicBezTo>
                  <a:cubicBezTo>
                    <a:pt x="-1124" y="23069"/>
                    <a:pt x="8946" y="12200"/>
                    <a:pt x="1805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4" name="任意多边形: 形状 723"/>
            <p:cNvSpPr/>
            <p:nvPr/>
          </p:nvSpPr>
          <p:spPr>
            <a:xfrm>
              <a:off x="10660054" y="4728919"/>
              <a:ext cx="43101" cy="56686"/>
            </a:xfrm>
            <a:custGeom>
              <a:avLst/>
              <a:gdLst>
                <a:gd name="connsiteX0" fmla="*/ 43101 w 43101"/>
                <a:gd name="connsiteY0" fmla="*/ 56687 h 56686"/>
                <a:gd name="connsiteX1" fmla="*/ 0 w 43101"/>
                <a:gd name="connsiteY1" fmla="*/ 2024 h 56686"/>
                <a:gd name="connsiteX2" fmla="*/ 43101 w 43101"/>
                <a:gd name="connsiteY2" fmla="*/ 56687 h 5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01" h="56686">
                  <a:moveTo>
                    <a:pt x="43101" y="56687"/>
                  </a:moveTo>
                  <a:cubicBezTo>
                    <a:pt x="29356" y="39265"/>
                    <a:pt x="15664" y="21896"/>
                    <a:pt x="0" y="2024"/>
                  </a:cubicBezTo>
                  <a:cubicBezTo>
                    <a:pt x="32180" y="-5328"/>
                    <a:pt x="41716" y="6126"/>
                    <a:pt x="43101" y="566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5" name="任意多边形: 形状 724"/>
            <p:cNvSpPr/>
            <p:nvPr/>
          </p:nvSpPr>
          <p:spPr>
            <a:xfrm>
              <a:off x="9944909" y="3877063"/>
              <a:ext cx="47896" cy="51466"/>
            </a:xfrm>
            <a:custGeom>
              <a:avLst/>
              <a:gdLst>
                <a:gd name="connsiteX0" fmla="*/ 47897 w 47896"/>
                <a:gd name="connsiteY0" fmla="*/ 51466 h 51466"/>
                <a:gd name="connsiteX1" fmla="*/ 0 w 47896"/>
                <a:gd name="connsiteY1" fmla="*/ 0 h 51466"/>
                <a:gd name="connsiteX2" fmla="*/ 47897 w 47896"/>
                <a:gd name="connsiteY2" fmla="*/ 51466 h 5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96" h="51466">
                  <a:moveTo>
                    <a:pt x="47897" y="51466"/>
                  </a:moveTo>
                  <a:cubicBezTo>
                    <a:pt x="11188" y="49282"/>
                    <a:pt x="8898" y="24454"/>
                    <a:pt x="0" y="0"/>
                  </a:cubicBezTo>
                  <a:cubicBezTo>
                    <a:pt x="35803" y="2131"/>
                    <a:pt x="38094" y="26958"/>
                    <a:pt x="47897" y="5146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6" name="任意多边形: 形状 725"/>
            <p:cNvSpPr/>
            <p:nvPr/>
          </p:nvSpPr>
          <p:spPr>
            <a:xfrm>
              <a:off x="9036472" y="3257811"/>
              <a:ext cx="45096" cy="42415"/>
            </a:xfrm>
            <a:custGeom>
              <a:avLst/>
              <a:gdLst>
                <a:gd name="connsiteX0" fmla="*/ 0 w 45096"/>
                <a:gd name="connsiteY0" fmla="*/ 1924 h 42415"/>
                <a:gd name="connsiteX1" fmla="*/ 45073 w 45096"/>
                <a:gd name="connsiteY1" fmla="*/ 29309 h 42415"/>
                <a:gd name="connsiteX2" fmla="*/ 32393 w 45096"/>
                <a:gd name="connsiteY2" fmla="*/ 42415 h 42415"/>
                <a:gd name="connsiteX3" fmla="*/ 0 w 45096"/>
                <a:gd name="connsiteY3" fmla="*/ 1924 h 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96" h="42415">
                  <a:moveTo>
                    <a:pt x="0" y="1924"/>
                  </a:moveTo>
                  <a:cubicBezTo>
                    <a:pt x="36495" y="-5801"/>
                    <a:pt x="42462" y="11035"/>
                    <a:pt x="45073" y="29309"/>
                  </a:cubicBezTo>
                  <a:cubicBezTo>
                    <a:pt x="45606" y="32985"/>
                    <a:pt x="36868" y="37993"/>
                    <a:pt x="32393" y="42415"/>
                  </a:cubicBezTo>
                  <a:cubicBezTo>
                    <a:pt x="22856" y="30534"/>
                    <a:pt x="13373" y="18653"/>
                    <a:pt x="0" y="19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7" name="任意多边形: 形状 726"/>
            <p:cNvSpPr/>
            <p:nvPr/>
          </p:nvSpPr>
          <p:spPr>
            <a:xfrm>
              <a:off x="8906794" y="3221526"/>
              <a:ext cx="44099" cy="50409"/>
            </a:xfrm>
            <a:custGeom>
              <a:avLst/>
              <a:gdLst>
                <a:gd name="connsiteX0" fmla="*/ 40758 w 44099"/>
                <a:gd name="connsiteY0" fmla="*/ 50409 h 50409"/>
                <a:gd name="connsiteX1" fmla="*/ 0 w 44099"/>
                <a:gd name="connsiteY1" fmla="*/ 2086 h 50409"/>
                <a:gd name="connsiteX2" fmla="*/ 40758 w 44099"/>
                <a:gd name="connsiteY2" fmla="*/ 50409 h 5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99" h="50409">
                  <a:moveTo>
                    <a:pt x="40758" y="50409"/>
                  </a:moveTo>
                  <a:cubicBezTo>
                    <a:pt x="24987" y="31709"/>
                    <a:pt x="14172" y="18922"/>
                    <a:pt x="0" y="2086"/>
                  </a:cubicBezTo>
                  <a:cubicBezTo>
                    <a:pt x="41983" y="-4840"/>
                    <a:pt x="49761" y="4058"/>
                    <a:pt x="40758" y="504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8" name="任意多边形: 形状 727"/>
            <p:cNvSpPr/>
            <p:nvPr/>
          </p:nvSpPr>
          <p:spPr>
            <a:xfrm>
              <a:off x="8117981" y="3205208"/>
              <a:ext cx="41913" cy="38356"/>
            </a:xfrm>
            <a:custGeom>
              <a:avLst/>
              <a:gdLst>
                <a:gd name="connsiteX0" fmla="*/ 41809 w 41913"/>
                <a:gd name="connsiteY0" fmla="*/ 34069 h 38356"/>
                <a:gd name="connsiteX1" fmla="*/ 145 w 41913"/>
                <a:gd name="connsiteY1" fmla="*/ 16594 h 38356"/>
                <a:gd name="connsiteX2" fmla="*/ 11014 w 41913"/>
                <a:gd name="connsiteY2" fmla="*/ 24 h 38356"/>
                <a:gd name="connsiteX3" fmla="*/ 41809 w 41913"/>
                <a:gd name="connsiteY3" fmla="*/ 34069 h 3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13" h="38356">
                  <a:moveTo>
                    <a:pt x="41809" y="34069"/>
                  </a:moveTo>
                  <a:cubicBezTo>
                    <a:pt x="20924" y="43605"/>
                    <a:pt x="6645" y="36999"/>
                    <a:pt x="145" y="16594"/>
                  </a:cubicBezTo>
                  <a:cubicBezTo>
                    <a:pt x="-1187" y="12385"/>
                    <a:pt x="6965" y="184"/>
                    <a:pt x="11014" y="24"/>
                  </a:cubicBezTo>
                  <a:cubicBezTo>
                    <a:pt x="32698" y="-615"/>
                    <a:pt x="43087" y="11426"/>
                    <a:pt x="41809" y="3406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9" name="任意多边形: 形状 728"/>
            <p:cNvSpPr/>
            <p:nvPr/>
          </p:nvSpPr>
          <p:spPr>
            <a:xfrm>
              <a:off x="9796794" y="3666989"/>
              <a:ext cx="42358" cy="56474"/>
            </a:xfrm>
            <a:custGeom>
              <a:avLst/>
              <a:gdLst>
                <a:gd name="connsiteX0" fmla="*/ 9007 w 42358"/>
                <a:gd name="connsiteY0" fmla="*/ 0 h 56474"/>
                <a:gd name="connsiteX1" fmla="*/ 42359 w 42358"/>
                <a:gd name="connsiteY1" fmla="*/ 56474 h 56474"/>
                <a:gd name="connsiteX2" fmla="*/ 9007 w 42358"/>
                <a:gd name="connsiteY2" fmla="*/ 0 h 5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58" h="56474">
                  <a:moveTo>
                    <a:pt x="9007" y="0"/>
                  </a:moveTo>
                  <a:cubicBezTo>
                    <a:pt x="21900" y="21791"/>
                    <a:pt x="31277" y="37721"/>
                    <a:pt x="42359" y="56474"/>
                  </a:cubicBezTo>
                  <a:cubicBezTo>
                    <a:pt x="1548" y="53224"/>
                    <a:pt x="-10226" y="35803"/>
                    <a:pt x="900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0" name="任意多边形: 形状 729"/>
            <p:cNvSpPr/>
            <p:nvPr/>
          </p:nvSpPr>
          <p:spPr>
            <a:xfrm>
              <a:off x="8511886" y="3115086"/>
              <a:ext cx="43063" cy="40385"/>
            </a:xfrm>
            <a:custGeom>
              <a:avLst/>
              <a:gdLst>
                <a:gd name="connsiteX0" fmla="*/ 43063 w 43063"/>
                <a:gd name="connsiteY0" fmla="*/ 34524 h 40385"/>
                <a:gd name="connsiteX1" fmla="*/ 15 w 43063"/>
                <a:gd name="connsiteY1" fmla="*/ 17155 h 40385"/>
                <a:gd name="connsiteX2" fmla="*/ 12748 w 43063"/>
                <a:gd name="connsiteY2" fmla="*/ 0 h 40385"/>
                <a:gd name="connsiteX3" fmla="*/ 43063 w 43063"/>
                <a:gd name="connsiteY3" fmla="*/ 34524 h 4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063" h="40385">
                  <a:moveTo>
                    <a:pt x="43063" y="34524"/>
                  </a:moveTo>
                  <a:cubicBezTo>
                    <a:pt x="11789" y="48056"/>
                    <a:pt x="1613" y="36442"/>
                    <a:pt x="15" y="17155"/>
                  </a:cubicBezTo>
                  <a:cubicBezTo>
                    <a:pt x="-411" y="11828"/>
                    <a:pt x="8273" y="5754"/>
                    <a:pt x="12748" y="0"/>
                  </a:cubicBezTo>
                  <a:cubicBezTo>
                    <a:pt x="22871" y="11508"/>
                    <a:pt x="32994" y="23016"/>
                    <a:pt x="43063" y="345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1" name="任意多边形: 形状 730"/>
            <p:cNvSpPr/>
            <p:nvPr/>
          </p:nvSpPr>
          <p:spPr>
            <a:xfrm>
              <a:off x="6597530" y="4513443"/>
              <a:ext cx="52425" cy="35076"/>
            </a:xfrm>
            <a:custGeom>
              <a:avLst/>
              <a:gdLst>
                <a:gd name="connsiteX0" fmla="*/ 52425 w 52425"/>
                <a:gd name="connsiteY0" fmla="*/ 17336 h 35076"/>
                <a:gd name="connsiteX1" fmla="*/ 23495 w 52425"/>
                <a:gd name="connsiteY1" fmla="*/ 34864 h 35076"/>
                <a:gd name="connsiteX2" fmla="*/ 0 w 52425"/>
                <a:gd name="connsiteY2" fmla="*/ 14566 h 35076"/>
                <a:gd name="connsiteX3" fmla="*/ 17582 w 52425"/>
                <a:gd name="connsiteY3" fmla="*/ 21 h 35076"/>
                <a:gd name="connsiteX4" fmla="*/ 52425 w 52425"/>
                <a:gd name="connsiteY4" fmla="*/ 17336 h 3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25" h="35076">
                  <a:moveTo>
                    <a:pt x="52425" y="17336"/>
                  </a:moveTo>
                  <a:cubicBezTo>
                    <a:pt x="36921" y="27139"/>
                    <a:pt x="28024" y="36622"/>
                    <a:pt x="23495" y="34864"/>
                  </a:cubicBezTo>
                  <a:cubicBezTo>
                    <a:pt x="14385" y="31348"/>
                    <a:pt x="7672" y="21651"/>
                    <a:pt x="0" y="14566"/>
                  </a:cubicBezTo>
                  <a:cubicBezTo>
                    <a:pt x="5914" y="9344"/>
                    <a:pt x="12307" y="-512"/>
                    <a:pt x="17582" y="21"/>
                  </a:cubicBezTo>
                  <a:cubicBezTo>
                    <a:pt x="26799" y="926"/>
                    <a:pt x="35376" y="8332"/>
                    <a:pt x="52425" y="1733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2" name="任意多边形: 形状 731"/>
            <p:cNvSpPr/>
            <p:nvPr/>
          </p:nvSpPr>
          <p:spPr>
            <a:xfrm>
              <a:off x="10616546" y="4581446"/>
              <a:ext cx="42016" cy="56261"/>
            </a:xfrm>
            <a:custGeom>
              <a:avLst/>
              <a:gdLst>
                <a:gd name="connsiteX0" fmla="*/ 4722 w 42016"/>
                <a:gd name="connsiteY0" fmla="*/ 0 h 56261"/>
                <a:gd name="connsiteX1" fmla="*/ 42016 w 42016"/>
                <a:gd name="connsiteY1" fmla="*/ 56261 h 56261"/>
                <a:gd name="connsiteX2" fmla="*/ 4722 w 42016"/>
                <a:gd name="connsiteY2" fmla="*/ 0 h 5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016" h="56261">
                  <a:moveTo>
                    <a:pt x="4722" y="0"/>
                  </a:moveTo>
                  <a:cubicBezTo>
                    <a:pt x="16496" y="17741"/>
                    <a:pt x="28218" y="35483"/>
                    <a:pt x="42016" y="56261"/>
                  </a:cubicBezTo>
                  <a:cubicBezTo>
                    <a:pt x="4402" y="52106"/>
                    <a:pt x="-7745" y="36122"/>
                    <a:pt x="472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3" name="任意多边形: 形状 732"/>
            <p:cNvSpPr/>
            <p:nvPr/>
          </p:nvSpPr>
          <p:spPr>
            <a:xfrm>
              <a:off x="6088089" y="5655558"/>
              <a:ext cx="54982" cy="34606"/>
            </a:xfrm>
            <a:custGeom>
              <a:avLst/>
              <a:gdLst>
                <a:gd name="connsiteX0" fmla="*/ 54982 w 54982"/>
                <a:gd name="connsiteY0" fmla="*/ 21276 h 34606"/>
                <a:gd name="connsiteX1" fmla="*/ 20938 w 54982"/>
                <a:gd name="connsiteY1" fmla="*/ 34436 h 34606"/>
                <a:gd name="connsiteX2" fmla="*/ 0 w 54982"/>
                <a:gd name="connsiteY2" fmla="*/ 16907 h 34606"/>
                <a:gd name="connsiteX3" fmla="*/ 20618 w 54982"/>
                <a:gd name="connsiteY3" fmla="*/ 18 h 34606"/>
                <a:gd name="connsiteX4" fmla="*/ 54982 w 54982"/>
                <a:gd name="connsiteY4" fmla="*/ 21276 h 34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82" h="34606">
                  <a:moveTo>
                    <a:pt x="54982" y="21276"/>
                  </a:moveTo>
                  <a:cubicBezTo>
                    <a:pt x="37507" y="28522"/>
                    <a:pt x="28397" y="35821"/>
                    <a:pt x="20938" y="34436"/>
                  </a:cubicBezTo>
                  <a:cubicBezTo>
                    <a:pt x="13160" y="32944"/>
                    <a:pt x="6926" y="23087"/>
                    <a:pt x="0" y="16907"/>
                  </a:cubicBezTo>
                  <a:cubicBezTo>
                    <a:pt x="6926" y="10833"/>
                    <a:pt x="14225" y="-515"/>
                    <a:pt x="20618" y="18"/>
                  </a:cubicBezTo>
                  <a:cubicBezTo>
                    <a:pt x="29676" y="711"/>
                    <a:pt x="38094" y="10141"/>
                    <a:pt x="54982" y="212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4" name="任意多边形: 形状 733"/>
            <p:cNvSpPr/>
            <p:nvPr/>
          </p:nvSpPr>
          <p:spPr>
            <a:xfrm>
              <a:off x="6450616" y="4691091"/>
              <a:ext cx="40307" cy="45382"/>
            </a:xfrm>
            <a:custGeom>
              <a:avLst/>
              <a:gdLst>
                <a:gd name="connsiteX0" fmla="*/ 17289 w 40307"/>
                <a:gd name="connsiteY0" fmla="*/ 0 h 45382"/>
                <a:gd name="connsiteX1" fmla="*/ 40252 w 40307"/>
                <a:gd name="connsiteY1" fmla="*/ 30315 h 45382"/>
                <a:gd name="connsiteX2" fmla="*/ 23310 w 40307"/>
                <a:gd name="connsiteY2" fmla="*/ 45286 h 45382"/>
                <a:gd name="connsiteX3" fmla="*/ 187 w 40307"/>
                <a:gd name="connsiteY3" fmla="*/ 24987 h 45382"/>
                <a:gd name="connsiteX4" fmla="*/ 17289 w 40307"/>
                <a:gd name="connsiteY4" fmla="*/ 0 h 45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07" h="45382">
                  <a:moveTo>
                    <a:pt x="17289" y="0"/>
                  </a:moveTo>
                  <a:cubicBezTo>
                    <a:pt x="27945" y="13213"/>
                    <a:pt x="36256" y="20832"/>
                    <a:pt x="40252" y="30315"/>
                  </a:cubicBezTo>
                  <a:cubicBezTo>
                    <a:pt x="41317" y="32766"/>
                    <a:pt x="26719" y="46671"/>
                    <a:pt x="23310" y="45286"/>
                  </a:cubicBezTo>
                  <a:cubicBezTo>
                    <a:pt x="14093" y="41610"/>
                    <a:pt x="5142" y="33618"/>
                    <a:pt x="187" y="24987"/>
                  </a:cubicBezTo>
                  <a:cubicBezTo>
                    <a:pt x="-1518" y="22004"/>
                    <a:pt x="8765" y="12094"/>
                    <a:pt x="1728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5" name="任意多边形: 形状 734"/>
            <p:cNvSpPr/>
            <p:nvPr/>
          </p:nvSpPr>
          <p:spPr>
            <a:xfrm>
              <a:off x="6289052" y="5624675"/>
              <a:ext cx="46458" cy="42660"/>
            </a:xfrm>
            <a:custGeom>
              <a:avLst/>
              <a:gdLst>
                <a:gd name="connsiteX0" fmla="*/ 0 w 46458"/>
                <a:gd name="connsiteY0" fmla="*/ 0 h 42660"/>
                <a:gd name="connsiteX1" fmla="*/ 46458 w 46458"/>
                <a:gd name="connsiteY1" fmla="*/ 20086 h 42660"/>
                <a:gd name="connsiteX2" fmla="*/ 33085 w 46458"/>
                <a:gd name="connsiteY2" fmla="*/ 40598 h 42660"/>
                <a:gd name="connsiteX3" fmla="*/ 0 w 46458"/>
                <a:gd name="connsiteY3" fmla="*/ 0 h 4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458" h="42660">
                  <a:moveTo>
                    <a:pt x="0" y="0"/>
                  </a:moveTo>
                  <a:cubicBezTo>
                    <a:pt x="19873" y="8631"/>
                    <a:pt x="33192" y="14332"/>
                    <a:pt x="46458" y="20086"/>
                  </a:cubicBezTo>
                  <a:cubicBezTo>
                    <a:pt x="42089" y="27171"/>
                    <a:pt x="39159" y="38573"/>
                    <a:pt x="33085" y="40598"/>
                  </a:cubicBezTo>
                  <a:cubicBezTo>
                    <a:pt x="10336" y="48323"/>
                    <a:pt x="2664" y="34257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6" name="任意多边形: 形状 735"/>
            <p:cNvSpPr/>
            <p:nvPr/>
          </p:nvSpPr>
          <p:spPr>
            <a:xfrm>
              <a:off x="7855216" y="3331021"/>
              <a:ext cx="49000" cy="39650"/>
            </a:xfrm>
            <a:custGeom>
              <a:avLst/>
              <a:gdLst>
                <a:gd name="connsiteX0" fmla="*/ 49001 w 49000"/>
                <a:gd name="connsiteY0" fmla="*/ 32180 h 39650"/>
                <a:gd name="connsiteX1" fmla="*/ 145 w 49000"/>
                <a:gd name="connsiteY1" fmla="*/ 19926 h 39650"/>
                <a:gd name="connsiteX2" fmla="*/ 7977 w 49000"/>
                <a:gd name="connsiteY2" fmla="*/ 0 h 39650"/>
                <a:gd name="connsiteX3" fmla="*/ 49001 w 49000"/>
                <a:gd name="connsiteY3" fmla="*/ 32180 h 3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000" h="39650">
                  <a:moveTo>
                    <a:pt x="49001" y="32180"/>
                  </a:moveTo>
                  <a:cubicBezTo>
                    <a:pt x="19805" y="44327"/>
                    <a:pt x="4567" y="42622"/>
                    <a:pt x="145" y="19926"/>
                  </a:cubicBezTo>
                  <a:cubicBezTo>
                    <a:pt x="-1027" y="14012"/>
                    <a:pt x="5206" y="6660"/>
                    <a:pt x="7977" y="0"/>
                  </a:cubicBezTo>
                  <a:cubicBezTo>
                    <a:pt x="20124" y="9537"/>
                    <a:pt x="32271" y="19073"/>
                    <a:pt x="49001" y="321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7" name="任意多边形: 形状 736"/>
            <p:cNvSpPr/>
            <p:nvPr/>
          </p:nvSpPr>
          <p:spPr>
            <a:xfrm>
              <a:off x="8265758" y="3228449"/>
              <a:ext cx="47363" cy="39265"/>
            </a:xfrm>
            <a:custGeom>
              <a:avLst/>
              <a:gdLst>
                <a:gd name="connsiteX0" fmla="*/ 47364 w 47363"/>
                <a:gd name="connsiteY0" fmla="*/ 28675 h 39265"/>
                <a:gd name="connsiteX1" fmla="*/ 24135 w 47363"/>
                <a:gd name="connsiteY1" fmla="*/ 39011 h 39265"/>
                <a:gd name="connsiteX2" fmla="*/ 0 w 47363"/>
                <a:gd name="connsiteY2" fmla="*/ 9868 h 39265"/>
                <a:gd name="connsiteX3" fmla="*/ 18381 w 47363"/>
                <a:gd name="connsiteY3" fmla="*/ 278 h 39265"/>
                <a:gd name="connsiteX4" fmla="*/ 47364 w 47363"/>
                <a:gd name="connsiteY4" fmla="*/ 28675 h 3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63" h="39265">
                  <a:moveTo>
                    <a:pt x="47364" y="28675"/>
                  </a:moveTo>
                  <a:cubicBezTo>
                    <a:pt x="34950" y="34376"/>
                    <a:pt x="25786" y="40609"/>
                    <a:pt x="24135" y="39011"/>
                  </a:cubicBezTo>
                  <a:cubicBezTo>
                    <a:pt x="15078" y="30380"/>
                    <a:pt x="7885" y="19778"/>
                    <a:pt x="0" y="9868"/>
                  </a:cubicBezTo>
                  <a:cubicBezTo>
                    <a:pt x="6287" y="6405"/>
                    <a:pt x="15450" y="-1586"/>
                    <a:pt x="18381" y="278"/>
                  </a:cubicBezTo>
                  <a:cubicBezTo>
                    <a:pt x="27811" y="6352"/>
                    <a:pt x="34950" y="15995"/>
                    <a:pt x="47364" y="2867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8" name="任意多边形: 形状 737"/>
            <p:cNvSpPr/>
            <p:nvPr/>
          </p:nvSpPr>
          <p:spPr>
            <a:xfrm>
              <a:off x="9291245" y="3338037"/>
              <a:ext cx="35846" cy="45835"/>
            </a:xfrm>
            <a:custGeom>
              <a:avLst/>
              <a:gdLst>
                <a:gd name="connsiteX0" fmla="*/ 32819 w 35846"/>
                <a:gd name="connsiteY0" fmla="*/ 45835 h 45835"/>
                <a:gd name="connsiteX1" fmla="*/ 0 w 35846"/>
                <a:gd name="connsiteY1" fmla="*/ 7848 h 45835"/>
                <a:gd name="connsiteX2" fmla="*/ 13533 w 35846"/>
                <a:gd name="connsiteY2" fmla="*/ 123 h 45835"/>
                <a:gd name="connsiteX3" fmla="*/ 32819 w 35846"/>
                <a:gd name="connsiteY3" fmla="*/ 45835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46" h="45835">
                  <a:moveTo>
                    <a:pt x="32819" y="45835"/>
                  </a:moveTo>
                  <a:cubicBezTo>
                    <a:pt x="8791" y="41946"/>
                    <a:pt x="427" y="27614"/>
                    <a:pt x="0" y="7848"/>
                  </a:cubicBezTo>
                  <a:cubicBezTo>
                    <a:pt x="-53" y="5185"/>
                    <a:pt x="9857" y="-942"/>
                    <a:pt x="13533" y="123"/>
                  </a:cubicBezTo>
                  <a:cubicBezTo>
                    <a:pt x="35110" y="6516"/>
                    <a:pt x="39852" y="22074"/>
                    <a:pt x="32819" y="4583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9" name="任意多边形: 形状 738"/>
            <p:cNvSpPr/>
            <p:nvPr/>
          </p:nvSpPr>
          <p:spPr>
            <a:xfrm>
              <a:off x="6554268" y="4337361"/>
              <a:ext cx="51412" cy="35152"/>
            </a:xfrm>
            <a:custGeom>
              <a:avLst/>
              <a:gdLst>
                <a:gd name="connsiteX0" fmla="*/ 51413 w 51412"/>
                <a:gd name="connsiteY0" fmla="*/ 19040 h 35152"/>
                <a:gd name="connsiteX1" fmla="*/ 21844 w 51412"/>
                <a:gd name="connsiteY1" fmla="*/ 35024 h 35152"/>
                <a:gd name="connsiteX2" fmla="*/ 0 w 51412"/>
                <a:gd name="connsiteY2" fmla="*/ 18028 h 35152"/>
                <a:gd name="connsiteX3" fmla="*/ 15983 w 51412"/>
                <a:gd name="connsiteY3" fmla="*/ 20 h 35152"/>
                <a:gd name="connsiteX4" fmla="*/ 51413 w 51412"/>
                <a:gd name="connsiteY4" fmla="*/ 19040 h 3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1" h="35152">
                  <a:moveTo>
                    <a:pt x="51413" y="19040"/>
                  </a:moveTo>
                  <a:cubicBezTo>
                    <a:pt x="36069" y="27831"/>
                    <a:pt x="27917" y="36302"/>
                    <a:pt x="21844" y="35024"/>
                  </a:cubicBezTo>
                  <a:cubicBezTo>
                    <a:pt x="13746" y="33319"/>
                    <a:pt x="7192" y="24048"/>
                    <a:pt x="0" y="18028"/>
                  </a:cubicBezTo>
                  <a:cubicBezTo>
                    <a:pt x="5381" y="11635"/>
                    <a:pt x="11614" y="-566"/>
                    <a:pt x="15983" y="20"/>
                  </a:cubicBezTo>
                  <a:cubicBezTo>
                    <a:pt x="25680" y="1459"/>
                    <a:pt x="34417" y="9291"/>
                    <a:pt x="51413" y="1904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0" name="任意多边形: 形状 739"/>
            <p:cNvSpPr/>
            <p:nvPr/>
          </p:nvSpPr>
          <p:spPr>
            <a:xfrm>
              <a:off x="10908647" y="4977245"/>
              <a:ext cx="51732" cy="61429"/>
            </a:xfrm>
            <a:custGeom>
              <a:avLst/>
              <a:gdLst>
                <a:gd name="connsiteX0" fmla="*/ 38520 w 51732"/>
                <a:gd name="connsiteY0" fmla="*/ 61429 h 61429"/>
                <a:gd name="connsiteX1" fmla="*/ 0 w 51732"/>
                <a:gd name="connsiteY1" fmla="*/ 10656 h 61429"/>
                <a:gd name="connsiteX2" fmla="*/ 14172 w 51732"/>
                <a:gd name="connsiteY2" fmla="*/ 0 h 61429"/>
                <a:gd name="connsiteX3" fmla="*/ 51733 w 51732"/>
                <a:gd name="connsiteY3" fmla="*/ 51733 h 61429"/>
                <a:gd name="connsiteX4" fmla="*/ 38520 w 51732"/>
                <a:gd name="connsiteY4" fmla="*/ 61429 h 6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32" h="61429">
                  <a:moveTo>
                    <a:pt x="38520" y="61429"/>
                  </a:moveTo>
                  <a:cubicBezTo>
                    <a:pt x="25680" y="44487"/>
                    <a:pt x="12840" y="27598"/>
                    <a:pt x="0" y="10656"/>
                  </a:cubicBezTo>
                  <a:cubicBezTo>
                    <a:pt x="4742" y="7086"/>
                    <a:pt x="9430" y="3570"/>
                    <a:pt x="14172" y="0"/>
                  </a:cubicBezTo>
                  <a:cubicBezTo>
                    <a:pt x="26692" y="17262"/>
                    <a:pt x="39212" y="34524"/>
                    <a:pt x="51733" y="51733"/>
                  </a:cubicBezTo>
                  <a:cubicBezTo>
                    <a:pt x="47311" y="54983"/>
                    <a:pt x="42942" y="58233"/>
                    <a:pt x="38520" y="6142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1" name="任意多边形: 形状 740"/>
            <p:cNvSpPr/>
            <p:nvPr/>
          </p:nvSpPr>
          <p:spPr>
            <a:xfrm>
              <a:off x="7814221" y="3162318"/>
              <a:ext cx="46094" cy="40496"/>
            </a:xfrm>
            <a:custGeom>
              <a:avLst/>
              <a:gdLst>
                <a:gd name="connsiteX0" fmla="*/ 46095 w 46094"/>
                <a:gd name="connsiteY0" fmla="*/ 25279 h 40496"/>
                <a:gd name="connsiteX1" fmla="*/ 23079 w 46094"/>
                <a:gd name="connsiteY1" fmla="*/ 40357 h 40496"/>
                <a:gd name="connsiteX2" fmla="*/ 63 w 46094"/>
                <a:gd name="connsiteY2" fmla="*/ 14677 h 40496"/>
                <a:gd name="connsiteX3" fmla="*/ 13009 w 46094"/>
                <a:gd name="connsiteY3" fmla="*/ 25 h 40496"/>
                <a:gd name="connsiteX4" fmla="*/ 46095 w 46094"/>
                <a:gd name="connsiteY4" fmla="*/ 25279 h 4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94" h="40496">
                  <a:moveTo>
                    <a:pt x="46095" y="25279"/>
                  </a:moveTo>
                  <a:cubicBezTo>
                    <a:pt x="34161" y="33271"/>
                    <a:pt x="24784" y="41689"/>
                    <a:pt x="23079" y="40357"/>
                  </a:cubicBezTo>
                  <a:cubicBezTo>
                    <a:pt x="14075" y="33324"/>
                    <a:pt x="6137" y="24373"/>
                    <a:pt x="63" y="14677"/>
                  </a:cubicBezTo>
                  <a:cubicBezTo>
                    <a:pt x="-1003" y="12972"/>
                    <a:pt x="11784" y="-667"/>
                    <a:pt x="13009" y="25"/>
                  </a:cubicBezTo>
                  <a:cubicBezTo>
                    <a:pt x="22919" y="5779"/>
                    <a:pt x="31603" y="13718"/>
                    <a:pt x="46095" y="252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2" name="任意多边形: 形状 741"/>
            <p:cNvSpPr/>
            <p:nvPr/>
          </p:nvSpPr>
          <p:spPr>
            <a:xfrm>
              <a:off x="8646800" y="3147479"/>
              <a:ext cx="40353" cy="41128"/>
            </a:xfrm>
            <a:custGeom>
              <a:avLst/>
              <a:gdLst>
                <a:gd name="connsiteX0" fmla="*/ 12467 w 40353"/>
                <a:gd name="connsiteY0" fmla="*/ 0 h 41128"/>
                <a:gd name="connsiteX1" fmla="*/ 40278 w 40353"/>
                <a:gd name="connsiteY1" fmla="*/ 33831 h 41128"/>
                <a:gd name="connsiteX2" fmla="*/ 20938 w 40353"/>
                <a:gd name="connsiteY2" fmla="*/ 40704 h 41128"/>
                <a:gd name="connsiteX3" fmla="*/ 0 w 40353"/>
                <a:gd name="connsiteY3" fmla="*/ 7779 h 41128"/>
                <a:gd name="connsiteX4" fmla="*/ 12467 w 40353"/>
                <a:gd name="connsiteY4" fmla="*/ 0 h 41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3" h="41128">
                  <a:moveTo>
                    <a:pt x="12467" y="0"/>
                  </a:moveTo>
                  <a:cubicBezTo>
                    <a:pt x="31061" y="2824"/>
                    <a:pt x="41343" y="14332"/>
                    <a:pt x="40278" y="33831"/>
                  </a:cubicBezTo>
                  <a:cubicBezTo>
                    <a:pt x="40118" y="36708"/>
                    <a:pt x="22696" y="42782"/>
                    <a:pt x="20938" y="40704"/>
                  </a:cubicBezTo>
                  <a:cubicBezTo>
                    <a:pt x="12520" y="31008"/>
                    <a:pt x="6713" y="18967"/>
                    <a:pt x="0" y="7779"/>
                  </a:cubicBezTo>
                  <a:cubicBezTo>
                    <a:pt x="4155" y="5168"/>
                    <a:pt x="8311" y="2611"/>
                    <a:pt x="1246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3" name="任意多边形: 形状 742"/>
            <p:cNvSpPr/>
            <p:nvPr/>
          </p:nvSpPr>
          <p:spPr>
            <a:xfrm>
              <a:off x="10201973" y="4125017"/>
              <a:ext cx="49281" cy="61802"/>
            </a:xfrm>
            <a:custGeom>
              <a:avLst/>
              <a:gdLst>
                <a:gd name="connsiteX0" fmla="*/ 33512 w 49281"/>
                <a:gd name="connsiteY0" fmla="*/ 61802 h 61802"/>
                <a:gd name="connsiteX1" fmla="*/ 0 w 49281"/>
                <a:gd name="connsiteY1" fmla="*/ 8844 h 61802"/>
                <a:gd name="connsiteX2" fmla="*/ 12893 w 49281"/>
                <a:gd name="connsiteY2" fmla="*/ 0 h 61802"/>
                <a:gd name="connsiteX3" fmla="*/ 49282 w 49281"/>
                <a:gd name="connsiteY3" fmla="*/ 51093 h 61802"/>
                <a:gd name="connsiteX4" fmla="*/ 33512 w 49281"/>
                <a:gd name="connsiteY4" fmla="*/ 61802 h 6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81" h="61801">
                  <a:moveTo>
                    <a:pt x="33512" y="61802"/>
                  </a:moveTo>
                  <a:cubicBezTo>
                    <a:pt x="22323" y="44167"/>
                    <a:pt x="11188" y="26479"/>
                    <a:pt x="0" y="8844"/>
                  </a:cubicBezTo>
                  <a:cubicBezTo>
                    <a:pt x="4315" y="5914"/>
                    <a:pt x="8578" y="2930"/>
                    <a:pt x="12893" y="0"/>
                  </a:cubicBezTo>
                  <a:cubicBezTo>
                    <a:pt x="25041" y="17049"/>
                    <a:pt x="37135" y="34044"/>
                    <a:pt x="49282" y="51093"/>
                  </a:cubicBezTo>
                  <a:cubicBezTo>
                    <a:pt x="44007" y="54663"/>
                    <a:pt x="38733" y="58232"/>
                    <a:pt x="33512" y="618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4" name="任意多边形: 形状 743"/>
            <p:cNvSpPr/>
            <p:nvPr/>
          </p:nvSpPr>
          <p:spPr>
            <a:xfrm>
              <a:off x="7735348" y="3486854"/>
              <a:ext cx="39760" cy="38119"/>
            </a:xfrm>
            <a:custGeom>
              <a:avLst/>
              <a:gdLst>
                <a:gd name="connsiteX0" fmla="*/ 32 w 39760"/>
                <a:gd name="connsiteY0" fmla="*/ 2774 h 38119"/>
                <a:gd name="connsiteX1" fmla="*/ 39724 w 39760"/>
                <a:gd name="connsiteY1" fmla="*/ 20036 h 38119"/>
                <a:gd name="connsiteX2" fmla="*/ 26085 w 39760"/>
                <a:gd name="connsiteY2" fmla="*/ 38098 h 38119"/>
                <a:gd name="connsiteX3" fmla="*/ 32 w 39760"/>
                <a:gd name="connsiteY3" fmla="*/ 2774 h 3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0" h="38119">
                  <a:moveTo>
                    <a:pt x="32" y="2774"/>
                  </a:moveTo>
                  <a:cubicBezTo>
                    <a:pt x="18999" y="-1062"/>
                    <a:pt x="36634" y="-4791"/>
                    <a:pt x="39724" y="20036"/>
                  </a:cubicBezTo>
                  <a:cubicBezTo>
                    <a:pt x="40416" y="25684"/>
                    <a:pt x="31093" y="37938"/>
                    <a:pt x="26085" y="38098"/>
                  </a:cubicBezTo>
                  <a:cubicBezTo>
                    <a:pt x="3175" y="38790"/>
                    <a:pt x="-394" y="22754"/>
                    <a:pt x="32" y="277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5" name="任意多边形: 形状 744"/>
            <p:cNvSpPr/>
            <p:nvPr/>
          </p:nvSpPr>
          <p:spPr>
            <a:xfrm>
              <a:off x="6030922" y="6228216"/>
              <a:ext cx="42941" cy="40478"/>
            </a:xfrm>
            <a:custGeom>
              <a:avLst/>
              <a:gdLst>
                <a:gd name="connsiteX0" fmla="*/ 20938 w 42941"/>
                <a:gd name="connsiteY0" fmla="*/ 40479 h 40478"/>
                <a:gd name="connsiteX1" fmla="*/ 0 w 42941"/>
                <a:gd name="connsiteY1" fmla="*/ 16237 h 40478"/>
                <a:gd name="connsiteX2" fmla="*/ 22536 w 42941"/>
                <a:gd name="connsiteY2" fmla="*/ 41 h 40478"/>
                <a:gd name="connsiteX3" fmla="*/ 42942 w 42941"/>
                <a:gd name="connsiteY3" fmla="*/ 19860 h 40478"/>
                <a:gd name="connsiteX4" fmla="*/ 20938 w 42941"/>
                <a:gd name="connsiteY4" fmla="*/ 40479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41" h="40478">
                  <a:moveTo>
                    <a:pt x="20938" y="40479"/>
                  </a:moveTo>
                  <a:cubicBezTo>
                    <a:pt x="12094" y="30302"/>
                    <a:pt x="6020" y="23270"/>
                    <a:pt x="0" y="16237"/>
                  </a:cubicBezTo>
                  <a:cubicBezTo>
                    <a:pt x="7565" y="10377"/>
                    <a:pt x="15770" y="-758"/>
                    <a:pt x="22536" y="41"/>
                  </a:cubicBezTo>
                  <a:cubicBezTo>
                    <a:pt x="29995" y="946"/>
                    <a:pt x="36176" y="12774"/>
                    <a:pt x="42942" y="19860"/>
                  </a:cubicBezTo>
                  <a:cubicBezTo>
                    <a:pt x="36868" y="25614"/>
                    <a:pt x="30741" y="31315"/>
                    <a:pt x="20938" y="4047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6" name="任意多边形: 形状 745"/>
            <p:cNvSpPr/>
            <p:nvPr/>
          </p:nvSpPr>
          <p:spPr>
            <a:xfrm>
              <a:off x="7532818" y="3302115"/>
              <a:ext cx="49548" cy="37440"/>
            </a:xfrm>
            <a:custGeom>
              <a:avLst/>
              <a:gdLst>
                <a:gd name="connsiteX0" fmla="*/ 49548 w 49548"/>
                <a:gd name="connsiteY0" fmla="*/ 26668 h 37440"/>
                <a:gd name="connsiteX1" fmla="*/ 22750 w 49548"/>
                <a:gd name="connsiteY1" fmla="*/ 37004 h 37440"/>
                <a:gd name="connsiteX2" fmla="*/ 0 w 49548"/>
                <a:gd name="connsiteY2" fmla="*/ 14574 h 37440"/>
                <a:gd name="connsiteX3" fmla="*/ 15930 w 49548"/>
                <a:gd name="connsiteY3" fmla="*/ 83 h 37440"/>
                <a:gd name="connsiteX4" fmla="*/ 49548 w 49548"/>
                <a:gd name="connsiteY4" fmla="*/ 26668 h 3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8" h="37440">
                  <a:moveTo>
                    <a:pt x="49548" y="26668"/>
                  </a:moveTo>
                  <a:cubicBezTo>
                    <a:pt x="35536" y="32422"/>
                    <a:pt x="26532" y="39242"/>
                    <a:pt x="22750" y="37004"/>
                  </a:cubicBezTo>
                  <a:cubicBezTo>
                    <a:pt x="13852" y="31836"/>
                    <a:pt x="7459" y="22300"/>
                    <a:pt x="0" y="14574"/>
                  </a:cubicBezTo>
                  <a:cubicBezTo>
                    <a:pt x="5488" y="9460"/>
                    <a:pt x="13799" y="-1036"/>
                    <a:pt x="15930" y="83"/>
                  </a:cubicBezTo>
                  <a:cubicBezTo>
                    <a:pt x="26000" y="5517"/>
                    <a:pt x="34417" y="14095"/>
                    <a:pt x="49548" y="2666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7" name="任意多边形: 形状 746"/>
            <p:cNvSpPr/>
            <p:nvPr/>
          </p:nvSpPr>
          <p:spPr>
            <a:xfrm>
              <a:off x="10811469" y="4919599"/>
              <a:ext cx="43591" cy="58978"/>
            </a:xfrm>
            <a:custGeom>
              <a:avLst/>
              <a:gdLst>
                <a:gd name="connsiteX0" fmla="*/ 41983 w 43591"/>
                <a:gd name="connsiteY0" fmla="*/ 58978 h 58978"/>
                <a:gd name="connsiteX1" fmla="*/ 0 w 43591"/>
                <a:gd name="connsiteY1" fmla="*/ 0 h 58978"/>
                <a:gd name="connsiteX2" fmla="*/ 41983 w 43591"/>
                <a:gd name="connsiteY2" fmla="*/ 58978 h 5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91" h="58977">
                  <a:moveTo>
                    <a:pt x="41983" y="58978"/>
                  </a:moveTo>
                  <a:cubicBezTo>
                    <a:pt x="29409" y="41343"/>
                    <a:pt x="16889" y="23708"/>
                    <a:pt x="0" y="0"/>
                  </a:cubicBezTo>
                  <a:cubicBezTo>
                    <a:pt x="39745" y="9750"/>
                    <a:pt x="47577" y="20512"/>
                    <a:pt x="41983" y="58978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8" name="任意多边形: 形状 747"/>
            <p:cNvSpPr/>
            <p:nvPr/>
          </p:nvSpPr>
          <p:spPr>
            <a:xfrm>
              <a:off x="10306237" y="4186606"/>
              <a:ext cx="46085" cy="49494"/>
            </a:xfrm>
            <a:custGeom>
              <a:avLst/>
              <a:gdLst>
                <a:gd name="connsiteX0" fmla="*/ 46085 w 46085"/>
                <a:gd name="connsiteY0" fmla="*/ 49495 h 49494"/>
                <a:gd name="connsiteX1" fmla="*/ 0 w 46085"/>
                <a:gd name="connsiteY1" fmla="*/ 0 h 49494"/>
                <a:gd name="connsiteX2" fmla="*/ 46085 w 46085"/>
                <a:gd name="connsiteY2" fmla="*/ 49495 h 49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5" h="49494">
                  <a:moveTo>
                    <a:pt x="46085" y="49495"/>
                  </a:moveTo>
                  <a:cubicBezTo>
                    <a:pt x="9910" y="46884"/>
                    <a:pt x="2611" y="27651"/>
                    <a:pt x="0" y="0"/>
                  </a:cubicBezTo>
                  <a:cubicBezTo>
                    <a:pt x="33458" y="1439"/>
                    <a:pt x="33032" y="28131"/>
                    <a:pt x="46085" y="4949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49" name="任意多边形: 形状 748"/>
            <p:cNvSpPr/>
            <p:nvPr/>
          </p:nvSpPr>
          <p:spPr>
            <a:xfrm>
              <a:off x="8405985" y="3257746"/>
              <a:ext cx="44493" cy="40348"/>
            </a:xfrm>
            <a:custGeom>
              <a:avLst/>
              <a:gdLst>
                <a:gd name="connsiteX0" fmla="*/ 0 w 44493"/>
                <a:gd name="connsiteY0" fmla="*/ 7902 h 40348"/>
                <a:gd name="connsiteX1" fmla="*/ 44380 w 44493"/>
                <a:gd name="connsiteY1" fmla="*/ 20902 h 40348"/>
                <a:gd name="connsiteX2" fmla="*/ 34524 w 44493"/>
                <a:gd name="connsiteY2" fmla="*/ 40348 h 40348"/>
                <a:gd name="connsiteX3" fmla="*/ 0 w 44493"/>
                <a:gd name="connsiteY3" fmla="*/ 7902 h 40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93" h="40348">
                  <a:moveTo>
                    <a:pt x="0" y="7902"/>
                  </a:moveTo>
                  <a:cubicBezTo>
                    <a:pt x="28717" y="-7868"/>
                    <a:pt x="40651" y="1776"/>
                    <a:pt x="44380" y="20902"/>
                  </a:cubicBezTo>
                  <a:cubicBezTo>
                    <a:pt x="45499" y="26550"/>
                    <a:pt x="38040" y="33849"/>
                    <a:pt x="34524" y="40348"/>
                  </a:cubicBezTo>
                  <a:cubicBezTo>
                    <a:pt x="23016" y="29533"/>
                    <a:pt x="11508" y="18718"/>
                    <a:pt x="0" y="79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0" name="任意多边形: 形状 749"/>
            <p:cNvSpPr/>
            <p:nvPr/>
          </p:nvSpPr>
          <p:spPr>
            <a:xfrm>
              <a:off x="5930601" y="5866226"/>
              <a:ext cx="39372" cy="41086"/>
            </a:xfrm>
            <a:custGeom>
              <a:avLst/>
              <a:gdLst>
                <a:gd name="connsiteX0" fmla="*/ 21418 w 39372"/>
                <a:gd name="connsiteY0" fmla="*/ 41087 h 41086"/>
                <a:gd name="connsiteX1" fmla="*/ 0 w 39372"/>
                <a:gd name="connsiteY1" fmla="*/ 15673 h 41086"/>
                <a:gd name="connsiteX2" fmla="*/ 20938 w 39372"/>
                <a:gd name="connsiteY2" fmla="*/ 10 h 41086"/>
                <a:gd name="connsiteX3" fmla="*/ 39266 w 39372"/>
                <a:gd name="connsiteY3" fmla="*/ 17911 h 41086"/>
                <a:gd name="connsiteX4" fmla="*/ 21418 w 39372"/>
                <a:gd name="connsiteY4" fmla="*/ 41087 h 4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72" h="41086">
                  <a:moveTo>
                    <a:pt x="21418" y="41087"/>
                  </a:moveTo>
                  <a:cubicBezTo>
                    <a:pt x="12041" y="29952"/>
                    <a:pt x="6020" y="22813"/>
                    <a:pt x="0" y="15673"/>
                  </a:cubicBezTo>
                  <a:cubicBezTo>
                    <a:pt x="6979" y="10026"/>
                    <a:pt x="14278" y="-363"/>
                    <a:pt x="20938" y="10"/>
                  </a:cubicBezTo>
                  <a:cubicBezTo>
                    <a:pt x="27758" y="383"/>
                    <a:pt x="37188" y="10399"/>
                    <a:pt x="39266" y="17911"/>
                  </a:cubicBezTo>
                  <a:cubicBezTo>
                    <a:pt x="40544" y="22546"/>
                    <a:pt x="30102" y="30378"/>
                    <a:pt x="21418" y="4108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1" name="任意多边形: 形状 750"/>
            <p:cNvSpPr/>
            <p:nvPr/>
          </p:nvSpPr>
          <p:spPr>
            <a:xfrm>
              <a:off x="9681131" y="3631300"/>
              <a:ext cx="38155" cy="42616"/>
            </a:xfrm>
            <a:custGeom>
              <a:avLst/>
              <a:gdLst>
                <a:gd name="connsiteX0" fmla="*/ 0 w 38155"/>
                <a:gd name="connsiteY0" fmla="*/ 47 h 42616"/>
                <a:gd name="connsiteX1" fmla="*/ 37881 w 38155"/>
                <a:gd name="connsiteY1" fmla="*/ 42615 h 42616"/>
                <a:gd name="connsiteX2" fmla="*/ 0 w 38155"/>
                <a:gd name="connsiteY2" fmla="*/ 47 h 4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55" h="42616">
                  <a:moveTo>
                    <a:pt x="0" y="47"/>
                  </a:moveTo>
                  <a:cubicBezTo>
                    <a:pt x="32659" y="-699"/>
                    <a:pt x="39745" y="7239"/>
                    <a:pt x="37881" y="42615"/>
                  </a:cubicBezTo>
                  <a:cubicBezTo>
                    <a:pt x="8312" y="42775"/>
                    <a:pt x="4422" y="21944"/>
                    <a:pt x="0" y="4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2" name="任意多边形: 形状 751"/>
            <p:cNvSpPr/>
            <p:nvPr/>
          </p:nvSpPr>
          <p:spPr>
            <a:xfrm>
              <a:off x="11354208" y="5633199"/>
              <a:ext cx="45373" cy="60150"/>
            </a:xfrm>
            <a:custGeom>
              <a:avLst/>
              <a:gdLst>
                <a:gd name="connsiteX0" fmla="*/ 7299 w 45373"/>
                <a:gd name="connsiteY0" fmla="*/ 0 h 60150"/>
                <a:gd name="connsiteX1" fmla="*/ 45339 w 45373"/>
                <a:gd name="connsiteY1" fmla="*/ 60151 h 60150"/>
                <a:gd name="connsiteX2" fmla="*/ 0 w 45373"/>
                <a:gd name="connsiteY2" fmla="*/ 6820 h 60150"/>
                <a:gd name="connsiteX3" fmla="*/ 7299 w 45373"/>
                <a:gd name="connsiteY3" fmla="*/ 0 h 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3" h="60149">
                  <a:moveTo>
                    <a:pt x="7299" y="0"/>
                  </a:moveTo>
                  <a:cubicBezTo>
                    <a:pt x="36388" y="6766"/>
                    <a:pt x="46032" y="29143"/>
                    <a:pt x="45339" y="60151"/>
                  </a:cubicBezTo>
                  <a:cubicBezTo>
                    <a:pt x="30209" y="42356"/>
                    <a:pt x="15131" y="24614"/>
                    <a:pt x="0" y="6820"/>
                  </a:cubicBezTo>
                  <a:cubicBezTo>
                    <a:pt x="2451" y="4582"/>
                    <a:pt x="4902" y="2291"/>
                    <a:pt x="729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3" name="任意多边形: 形状 752"/>
            <p:cNvSpPr/>
            <p:nvPr/>
          </p:nvSpPr>
          <p:spPr>
            <a:xfrm>
              <a:off x="11122983" y="5301759"/>
              <a:ext cx="58232" cy="68301"/>
            </a:xfrm>
            <a:custGeom>
              <a:avLst/>
              <a:gdLst>
                <a:gd name="connsiteX0" fmla="*/ 46405 w 58232"/>
                <a:gd name="connsiteY0" fmla="*/ 68302 h 68301"/>
                <a:gd name="connsiteX1" fmla="*/ 0 w 58232"/>
                <a:gd name="connsiteY1" fmla="*/ 8684 h 68301"/>
                <a:gd name="connsiteX2" fmla="*/ 10816 w 58232"/>
                <a:gd name="connsiteY2" fmla="*/ 0 h 68301"/>
                <a:gd name="connsiteX3" fmla="*/ 58233 w 58232"/>
                <a:gd name="connsiteY3" fmla="*/ 58872 h 68301"/>
                <a:gd name="connsiteX4" fmla="*/ 46405 w 58232"/>
                <a:gd name="connsiteY4" fmla="*/ 68302 h 6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32" h="68301">
                  <a:moveTo>
                    <a:pt x="46405" y="68302"/>
                  </a:moveTo>
                  <a:cubicBezTo>
                    <a:pt x="30954" y="48429"/>
                    <a:pt x="15451" y="28557"/>
                    <a:pt x="0" y="8684"/>
                  </a:cubicBezTo>
                  <a:cubicBezTo>
                    <a:pt x="3623" y="5807"/>
                    <a:pt x="7246" y="2877"/>
                    <a:pt x="10816" y="0"/>
                  </a:cubicBezTo>
                  <a:cubicBezTo>
                    <a:pt x="26639" y="19606"/>
                    <a:pt x="42462" y="39212"/>
                    <a:pt x="58233" y="58872"/>
                  </a:cubicBezTo>
                  <a:cubicBezTo>
                    <a:pt x="54290" y="61962"/>
                    <a:pt x="50347" y="65105"/>
                    <a:pt x="46405" y="6830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4" name="任意多边形: 形状 753"/>
            <p:cNvSpPr/>
            <p:nvPr/>
          </p:nvSpPr>
          <p:spPr>
            <a:xfrm>
              <a:off x="9124753" y="3139967"/>
              <a:ext cx="39372" cy="46351"/>
            </a:xfrm>
            <a:custGeom>
              <a:avLst/>
              <a:gdLst>
                <a:gd name="connsiteX0" fmla="*/ 25787 w 39372"/>
                <a:gd name="connsiteY0" fmla="*/ 46352 h 46351"/>
                <a:gd name="connsiteX1" fmla="*/ 0 w 39372"/>
                <a:gd name="connsiteY1" fmla="*/ 8418 h 46351"/>
                <a:gd name="connsiteX2" fmla="*/ 6020 w 39372"/>
                <a:gd name="connsiteY2" fmla="*/ 0 h 46351"/>
                <a:gd name="connsiteX3" fmla="*/ 31274 w 39372"/>
                <a:gd name="connsiteY3" fmla="*/ 7565 h 46351"/>
                <a:gd name="connsiteX4" fmla="*/ 39372 w 39372"/>
                <a:gd name="connsiteY4" fmla="*/ 40598 h 46351"/>
                <a:gd name="connsiteX5" fmla="*/ 25787 w 39372"/>
                <a:gd name="connsiteY5" fmla="*/ 46352 h 4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72" h="46351">
                  <a:moveTo>
                    <a:pt x="25787" y="46352"/>
                  </a:moveTo>
                  <a:cubicBezTo>
                    <a:pt x="17209" y="33725"/>
                    <a:pt x="8578" y="21098"/>
                    <a:pt x="0" y="8418"/>
                  </a:cubicBezTo>
                  <a:cubicBezTo>
                    <a:pt x="2025" y="5594"/>
                    <a:pt x="3996" y="2824"/>
                    <a:pt x="6020" y="0"/>
                  </a:cubicBezTo>
                  <a:cubicBezTo>
                    <a:pt x="14758" y="2291"/>
                    <a:pt x="27545" y="1918"/>
                    <a:pt x="31274" y="7565"/>
                  </a:cubicBezTo>
                  <a:cubicBezTo>
                    <a:pt x="37188" y="16463"/>
                    <a:pt x="36975" y="29356"/>
                    <a:pt x="39372" y="40598"/>
                  </a:cubicBezTo>
                  <a:cubicBezTo>
                    <a:pt x="34844" y="42516"/>
                    <a:pt x="30315" y="44434"/>
                    <a:pt x="25787" y="4635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5" name="任意多边形: 形状 754"/>
            <p:cNvSpPr/>
            <p:nvPr/>
          </p:nvSpPr>
          <p:spPr>
            <a:xfrm>
              <a:off x="9002585" y="3095883"/>
              <a:ext cx="36390" cy="41793"/>
            </a:xfrm>
            <a:custGeom>
              <a:avLst/>
              <a:gdLst>
                <a:gd name="connsiteX0" fmla="*/ 36391 w 36390"/>
                <a:gd name="connsiteY0" fmla="*/ 41793 h 41793"/>
                <a:gd name="connsiteX1" fmla="*/ 2 w 36390"/>
                <a:gd name="connsiteY1" fmla="*/ 24 h 41793"/>
                <a:gd name="connsiteX2" fmla="*/ 36391 w 36390"/>
                <a:gd name="connsiteY2" fmla="*/ 41793 h 4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390" h="41793">
                  <a:moveTo>
                    <a:pt x="36391" y="41793"/>
                  </a:moveTo>
                  <a:cubicBezTo>
                    <a:pt x="3412" y="41154"/>
                    <a:pt x="-104" y="23572"/>
                    <a:pt x="2" y="24"/>
                  </a:cubicBezTo>
                  <a:cubicBezTo>
                    <a:pt x="29412" y="-722"/>
                    <a:pt x="34260" y="16220"/>
                    <a:pt x="36391" y="4179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6" name="任意多边形: 形状 755"/>
            <p:cNvSpPr/>
            <p:nvPr/>
          </p:nvSpPr>
          <p:spPr>
            <a:xfrm>
              <a:off x="8777010" y="3186217"/>
              <a:ext cx="44735" cy="41125"/>
            </a:xfrm>
            <a:custGeom>
              <a:avLst/>
              <a:gdLst>
                <a:gd name="connsiteX0" fmla="*/ 0 w 44735"/>
                <a:gd name="connsiteY0" fmla="*/ 2819 h 41125"/>
                <a:gd name="connsiteX1" fmla="*/ 44700 w 44735"/>
                <a:gd name="connsiteY1" fmla="*/ 27113 h 41125"/>
                <a:gd name="connsiteX2" fmla="*/ 33299 w 44735"/>
                <a:gd name="connsiteY2" fmla="*/ 41126 h 41125"/>
                <a:gd name="connsiteX3" fmla="*/ 0 w 44735"/>
                <a:gd name="connsiteY3" fmla="*/ 2819 h 4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35" h="41125">
                  <a:moveTo>
                    <a:pt x="0" y="2819"/>
                  </a:moveTo>
                  <a:cubicBezTo>
                    <a:pt x="36388" y="-6771"/>
                    <a:pt x="41929" y="9798"/>
                    <a:pt x="44700" y="27113"/>
                  </a:cubicBezTo>
                  <a:cubicBezTo>
                    <a:pt x="45339" y="31109"/>
                    <a:pt x="37294" y="36437"/>
                    <a:pt x="33299" y="41126"/>
                  </a:cubicBezTo>
                  <a:cubicBezTo>
                    <a:pt x="23442" y="29777"/>
                    <a:pt x="13532" y="18429"/>
                    <a:pt x="0" y="281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7" name="任意多边形: 形状 756"/>
            <p:cNvSpPr/>
            <p:nvPr/>
          </p:nvSpPr>
          <p:spPr>
            <a:xfrm>
              <a:off x="7697561" y="3315996"/>
              <a:ext cx="36333" cy="48962"/>
            </a:xfrm>
            <a:custGeom>
              <a:avLst/>
              <a:gdLst>
                <a:gd name="connsiteX0" fmla="*/ 21036 w 36333"/>
                <a:gd name="connsiteY0" fmla="*/ 48962 h 48962"/>
                <a:gd name="connsiteX1" fmla="*/ 98 w 36333"/>
                <a:gd name="connsiteY1" fmla="*/ 16356 h 48962"/>
                <a:gd name="connsiteX2" fmla="*/ 13311 w 36333"/>
                <a:gd name="connsiteY2" fmla="*/ 0 h 48962"/>
                <a:gd name="connsiteX3" fmla="*/ 36114 w 36333"/>
                <a:gd name="connsiteY3" fmla="*/ 23655 h 48962"/>
                <a:gd name="connsiteX4" fmla="*/ 21036 w 36333"/>
                <a:gd name="connsiteY4" fmla="*/ 48962 h 48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33" h="48962">
                  <a:moveTo>
                    <a:pt x="21036" y="48962"/>
                  </a:moveTo>
                  <a:cubicBezTo>
                    <a:pt x="10753" y="33831"/>
                    <a:pt x="3028" y="25840"/>
                    <a:pt x="98" y="16356"/>
                  </a:cubicBezTo>
                  <a:cubicBezTo>
                    <a:pt x="-1074" y="12627"/>
                    <a:pt x="8569" y="5541"/>
                    <a:pt x="13311" y="0"/>
                  </a:cubicBezTo>
                  <a:cubicBezTo>
                    <a:pt x="21196" y="7725"/>
                    <a:pt x="30520" y="14545"/>
                    <a:pt x="36114" y="23655"/>
                  </a:cubicBezTo>
                  <a:cubicBezTo>
                    <a:pt x="37819" y="26479"/>
                    <a:pt x="29294" y="35536"/>
                    <a:pt x="21036" y="48962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8" name="任意多边形: 形状 757"/>
            <p:cNvSpPr/>
            <p:nvPr/>
          </p:nvSpPr>
          <p:spPr>
            <a:xfrm>
              <a:off x="6043431" y="5478072"/>
              <a:ext cx="36565" cy="43723"/>
            </a:xfrm>
            <a:custGeom>
              <a:avLst/>
              <a:gdLst>
                <a:gd name="connsiteX0" fmla="*/ 17806 w 36565"/>
                <a:gd name="connsiteY0" fmla="*/ 43724 h 43723"/>
                <a:gd name="connsiteX1" fmla="*/ 65 w 36565"/>
                <a:gd name="connsiteY1" fmla="*/ 18737 h 43723"/>
                <a:gd name="connsiteX2" fmla="*/ 17486 w 36565"/>
                <a:gd name="connsiteY2" fmla="*/ 36 h 43723"/>
                <a:gd name="connsiteX3" fmla="*/ 36560 w 36565"/>
                <a:gd name="connsiteY3" fmla="*/ 15434 h 43723"/>
                <a:gd name="connsiteX4" fmla="*/ 17806 w 36565"/>
                <a:gd name="connsiteY4" fmla="*/ 43724 h 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5" h="43723">
                  <a:moveTo>
                    <a:pt x="17806" y="43724"/>
                  </a:moveTo>
                  <a:cubicBezTo>
                    <a:pt x="9015" y="32003"/>
                    <a:pt x="-894" y="24491"/>
                    <a:pt x="65" y="18737"/>
                  </a:cubicBezTo>
                  <a:cubicBezTo>
                    <a:pt x="1290" y="11331"/>
                    <a:pt x="10613" y="889"/>
                    <a:pt x="17486" y="36"/>
                  </a:cubicBezTo>
                  <a:cubicBezTo>
                    <a:pt x="23560" y="-710"/>
                    <a:pt x="36879" y="10266"/>
                    <a:pt x="36560" y="15434"/>
                  </a:cubicBezTo>
                  <a:cubicBezTo>
                    <a:pt x="36027" y="23585"/>
                    <a:pt x="26757" y="31150"/>
                    <a:pt x="17806" y="4372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9" name="任意多边形: 形状 758"/>
            <p:cNvSpPr/>
            <p:nvPr/>
          </p:nvSpPr>
          <p:spPr>
            <a:xfrm>
              <a:off x="7575204" y="3473864"/>
              <a:ext cx="50104" cy="37335"/>
            </a:xfrm>
            <a:custGeom>
              <a:avLst/>
              <a:gdLst>
                <a:gd name="connsiteX0" fmla="*/ 50104 w 50104"/>
                <a:gd name="connsiteY0" fmla="*/ 21145 h 37335"/>
                <a:gd name="connsiteX1" fmla="*/ 23412 w 50104"/>
                <a:gd name="connsiteY1" fmla="*/ 37128 h 37335"/>
                <a:gd name="connsiteX2" fmla="*/ 23 w 50104"/>
                <a:gd name="connsiteY2" fmla="*/ 12407 h 37335"/>
                <a:gd name="connsiteX3" fmla="*/ 12543 w 50104"/>
                <a:gd name="connsiteY3" fmla="*/ 47 h 37335"/>
                <a:gd name="connsiteX4" fmla="*/ 50104 w 50104"/>
                <a:gd name="connsiteY4" fmla="*/ 21145 h 37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04" h="37335">
                  <a:moveTo>
                    <a:pt x="50104" y="21145"/>
                  </a:moveTo>
                  <a:cubicBezTo>
                    <a:pt x="35240" y="30309"/>
                    <a:pt x="25916" y="38780"/>
                    <a:pt x="23412" y="37128"/>
                  </a:cubicBezTo>
                  <a:cubicBezTo>
                    <a:pt x="14195" y="30841"/>
                    <a:pt x="6790" y="21518"/>
                    <a:pt x="23" y="12407"/>
                  </a:cubicBezTo>
                  <a:cubicBezTo>
                    <a:pt x="-563" y="11608"/>
                    <a:pt x="10039" y="-859"/>
                    <a:pt x="12543" y="47"/>
                  </a:cubicBezTo>
                  <a:cubicBezTo>
                    <a:pt x="23093" y="3883"/>
                    <a:pt x="32469" y="10756"/>
                    <a:pt x="50104" y="2114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0" name="任意多边形: 形状 759"/>
            <p:cNvSpPr/>
            <p:nvPr/>
          </p:nvSpPr>
          <p:spPr>
            <a:xfrm>
              <a:off x="6798424" y="3787663"/>
              <a:ext cx="34598" cy="47310"/>
            </a:xfrm>
            <a:custGeom>
              <a:avLst/>
              <a:gdLst>
                <a:gd name="connsiteX0" fmla="*/ 17065 w 34598"/>
                <a:gd name="connsiteY0" fmla="*/ 0 h 47310"/>
                <a:gd name="connsiteX1" fmla="*/ 34593 w 34598"/>
                <a:gd name="connsiteY1" fmla="*/ 29196 h 47310"/>
                <a:gd name="connsiteX2" fmla="*/ 19462 w 34598"/>
                <a:gd name="connsiteY2" fmla="*/ 47310 h 47310"/>
                <a:gd name="connsiteX3" fmla="*/ 176 w 34598"/>
                <a:gd name="connsiteY3" fmla="*/ 25999 h 47310"/>
                <a:gd name="connsiteX4" fmla="*/ 17065 w 34598"/>
                <a:gd name="connsiteY4" fmla="*/ 0 h 47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98" h="47310">
                  <a:moveTo>
                    <a:pt x="17065" y="0"/>
                  </a:moveTo>
                  <a:cubicBezTo>
                    <a:pt x="25962" y="13959"/>
                    <a:pt x="34220" y="21418"/>
                    <a:pt x="34593" y="29196"/>
                  </a:cubicBezTo>
                  <a:cubicBezTo>
                    <a:pt x="34860" y="34950"/>
                    <a:pt x="24897" y="41237"/>
                    <a:pt x="19462" y="47310"/>
                  </a:cubicBezTo>
                  <a:cubicBezTo>
                    <a:pt x="12643" y="40331"/>
                    <a:pt x="3159" y="34311"/>
                    <a:pt x="176" y="25999"/>
                  </a:cubicBezTo>
                  <a:cubicBezTo>
                    <a:pt x="-1422" y="21524"/>
                    <a:pt x="8167" y="13053"/>
                    <a:pt x="17065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1" name="任意多边形: 形状 760"/>
            <p:cNvSpPr/>
            <p:nvPr/>
          </p:nvSpPr>
          <p:spPr>
            <a:xfrm>
              <a:off x="9405792" y="3380995"/>
              <a:ext cx="35409" cy="49654"/>
            </a:xfrm>
            <a:custGeom>
              <a:avLst/>
              <a:gdLst>
                <a:gd name="connsiteX0" fmla="*/ 10389 w 35409"/>
                <a:gd name="connsiteY0" fmla="*/ 0 h 49654"/>
                <a:gd name="connsiteX1" fmla="*/ 27811 w 35409"/>
                <a:gd name="connsiteY1" fmla="*/ 49655 h 49654"/>
                <a:gd name="connsiteX2" fmla="*/ 0 w 35409"/>
                <a:gd name="connsiteY2" fmla="*/ 7672 h 49654"/>
                <a:gd name="connsiteX3" fmla="*/ 10389 w 35409"/>
                <a:gd name="connsiteY3" fmla="*/ 0 h 4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09" h="49654">
                  <a:moveTo>
                    <a:pt x="10389" y="0"/>
                  </a:moveTo>
                  <a:cubicBezTo>
                    <a:pt x="37454" y="3623"/>
                    <a:pt x="41397" y="21098"/>
                    <a:pt x="27811" y="49655"/>
                  </a:cubicBezTo>
                  <a:cubicBezTo>
                    <a:pt x="18541" y="35643"/>
                    <a:pt x="9271" y="21684"/>
                    <a:pt x="0" y="7672"/>
                  </a:cubicBezTo>
                  <a:cubicBezTo>
                    <a:pt x="3463" y="5168"/>
                    <a:pt x="6926" y="2557"/>
                    <a:pt x="1038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2" name="任意多边形: 形状 761"/>
            <p:cNvSpPr/>
            <p:nvPr/>
          </p:nvSpPr>
          <p:spPr>
            <a:xfrm>
              <a:off x="10549823" y="4444789"/>
              <a:ext cx="41343" cy="48589"/>
            </a:xfrm>
            <a:custGeom>
              <a:avLst/>
              <a:gdLst>
                <a:gd name="connsiteX0" fmla="*/ 0 w 41343"/>
                <a:gd name="connsiteY0" fmla="*/ 0 h 48589"/>
                <a:gd name="connsiteX1" fmla="*/ 41343 w 41343"/>
                <a:gd name="connsiteY1" fmla="*/ 48589 h 48589"/>
                <a:gd name="connsiteX2" fmla="*/ 0 w 41343"/>
                <a:gd name="connsiteY2" fmla="*/ 0 h 4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343" h="48589">
                  <a:moveTo>
                    <a:pt x="0" y="0"/>
                  </a:moveTo>
                  <a:cubicBezTo>
                    <a:pt x="35483" y="3836"/>
                    <a:pt x="34470" y="27278"/>
                    <a:pt x="41343" y="48589"/>
                  </a:cubicBezTo>
                  <a:cubicBezTo>
                    <a:pt x="9430" y="47364"/>
                    <a:pt x="10176" y="23069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3" name="任意多边形: 形状 762"/>
            <p:cNvSpPr/>
            <p:nvPr/>
          </p:nvSpPr>
          <p:spPr>
            <a:xfrm>
              <a:off x="8610813" y="2986741"/>
              <a:ext cx="43499" cy="35128"/>
            </a:xfrm>
            <a:custGeom>
              <a:avLst/>
              <a:gdLst>
                <a:gd name="connsiteX0" fmla="*/ 43499 w 43499"/>
                <a:gd name="connsiteY0" fmla="*/ 25680 h 35128"/>
                <a:gd name="connsiteX1" fmla="*/ 131 w 43499"/>
                <a:gd name="connsiteY1" fmla="*/ 14492 h 35128"/>
                <a:gd name="connsiteX2" fmla="*/ 7324 w 43499"/>
                <a:gd name="connsiteY2" fmla="*/ 0 h 35128"/>
                <a:gd name="connsiteX3" fmla="*/ 43499 w 43499"/>
                <a:gd name="connsiteY3" fmla="*/ 25680 h 3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99" h="35128">
                  <a:moveTo>
                    <a:pt x="43499" y="25680"/>
                  </a:moveTo>
                  <a:cubicBezTo>
                    <a:pt x="15635" y="44114"/>
                    <a:pt x="5086" y="32979"/>
                    <a:pt x="131" y="14492"/>
                  </a:cubicBezTo>
                  <a:cubicBezTo>
                    <a:pt x="-934" y="10602"/>
                    <a:pt x="4766" y="4848"/>
                    <a:pt x="7324" y="0"/>
                  </a:cubicBezTo>
                  <a:cubicBezTo>
                    <a:pt x="19418" y="8578"/>
                    <a:pt x="31458" y="17155"/>
                    <a:pt x="43499" y="2568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4" name="任意多边形: 形状 763"/>
            <p:cNvSpPr/>
            <p:nvPr/>
          </p:nvSpPr>
          <p:spPr>
            <a:xfrm>
              <a:off x="10700492" y="4639572"/>
              <a:ext cx="52744" cy="59404"/>
            </a:xfrm>
            <a:custGeom>
              <a:avLst/>
              <a:gdLst>
                <a:gd name="connsiteX0" fmla="*/ 8098 w 52744"/>
                <a:gd name="connsiteY0" fmla="*/ 0 h 59404"/>
                <a:gd name="connsiteX1" fmla="*/ 52745 w 52744"/>
                <a:gd name="connsiteY1" fmla="*/ 59405 h 59404"/>
                <a:gd name="connsiteX2" fmla="*/ 0 w 52744"/>
                <a:gd name="connsiteY2" fmla="*/ 5488 h 59404"/>
                <a:gd name="connsiteX3" fmla="*/ 8098 w 52744"/>
                <a:gd name="connsiteY3" fmla="*/ 0 h 5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4" h="59404">
                  <a:moveTo>
                    <a:pt x="8098" y="0"/>
                  </a:moveTo>
                  <a:cubicBezTo>
                    <a:pt x="21577" y="17901"/>
                    <a:pt x="35057" y="35856"/>
                    <a:pt x="52745" y="59405"/>
                  </a:cubicBezTo>
                  <a:cubicBezTo>
                    <a:pt x="14598" y="52745"/>
                    <a:pt x="5115" y="31008"/>
                    <a:pt x="0" y="5488"/>
                  </a:cubicBezTo>
                  <a:cubicBezTo>
                    <a:pt x="2664" y="3676"/>
                    <a:pt x="5381" y="1812"/>
                    <a:pt x="809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5" name="任意多边形: 形状 764"/>
            <p:cNvSpPr/>
            <p:nvPr/>
          </p:nvSpPr>
          <p:spPr>
            <a:xfrm>
              <a:off x="5882011" y="5678379"/>
              <a:ext cx="41183" cy="38103"/>
            </a:xfrm>
            <a:custGeom>
              <a:avLst/>
              <a:gdLst>
                <a:gd name="connsiteX0" fmla="*/ 22057 w 41183"/>
                <a:gd name="connsiteY0" fmla="*/ 0 h 38103"/>
                <a:gd name="connsiteX1" fmla="*/ 41184 w 41183"/>
                <a:gd name="connsiteY1" fmla="*/ 26799 h 38103"/>
                <a:gd name="connsiteX2" fmla="*/ 18327 w 41183"/>
                <a:gd name="connsiteY2" fmla="*/ 38040 h 38103"/>
                <a:gd name="connsiteX3" fmla="*/ 0 w 41183"/>
                <a:gd name="connsiteY3" fmla="*/ 21045 h 38103"/>
                <a:gd name="connsiteX4" fmla="*/ 22057 w 41183"/>
                <a:gd name="connsiteY4" fmla="*/ 0 h 3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83" h="38103">
                  <a:moveTo>
                    <a:pt x="22057" y="0"/>
                  </a:moveTo>
                  <a:cubicBezTo>
                    <a:pt x="30208" y="11455"/>
                    <a:pt x="35696" y="19127"/>
                    <a:pt x="41184" y="26799"/>
                  </a:cubicBezTo>
                  <a:cubicBezTo>
                    <a:pt x="33512" y="30901"/>
                    <a:pt x="25360" y="38893"/>
                    <a:pt x="18327" y="38040"/>
                  </a:cubicBezTo>
                  <a:cubicBezTo>
                    <a:pt x="11615" y="37188"/>
                    <a:pt x="6074" y="27065"/>
                    <a:pt x="0" y="21045"/>
                  </a:cubicBezTo>
                  <a:cubicBezTo>
                    <a:pt x="6127" y="15184"/>
                    <a:pt x="12254" y="9377"/>
                    <a:pt x="22057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6" name="任意多边形: 形状 765"/>
            <p:cNvSpPr/>
            <p:nvPr/>
          </p:nvSpPr>
          <p:spPr>
            <a:xfrm>
              <a:off x="10393613" y="4244998"/>
              <a:ext cx="41687" cy="53970"/>
            </a:xfrm>
            <a:custGeom>
              <a:avLst/>
              <a:gdLst>
                <a:gd name="connsiteX0" fmla="*/ 41237 w 41687"/>
                <a:gd name="connsiteY0" fmla="*/ 53970 h 53970"/>
                <a:gd name="connsiteX1" fmla="*/ 0 w 41687"/>
                <a:gd name="connsiteY1" fmla="*/ 0 h 53970"/>
                <a:gd name="connsiteX2" fmla="*/ 41237 w 41687"/>
                <a:gd name="connsiteY2" fmla="*/ 53970 h 5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87" h="53970">
                  <a:moveTo>
                    <a:pt x="41237" y="53970"/>
                  </a:moveTo>
                  <a:cubicBezTo>
                    <a:pt x="28930" y="37827"/>
                    <a:pt x="16623" y="21737"/>
                    <a:pt x="0" y="0"/>
                  </a:cubicBezTo>
                  <a:cubicBezTo>
                    <a:pt x="37774" y="7565"/>
                    <a:pt x="43581" y="14971"/>
                    <a:pt x="41237" y="539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7" name="任意多边形: 形状 766"/>
            <p:cNvSpPr/>
            <p:nvPr/>
          </p:nvSpPr>
          <p:spPr>
            <a:xfrm>
              <a:off x="9635472" y="3473272"/>
              <a:ext cx="44380" cy="52531"/>
            </a:xfrm>
            <a:custGeom>
              <a:avLst/>
              <a:gdLst>
                <a:gd name="connsiteX0" fmla="*/ 16836 w 44380"/>
                <a:gd name="connsiteY0" fmla="*/ 0 h 52531"/>
                <a:gd name="connsiteX1" fmla="*/ 44380 w 44380"/>
                <a:gd name="connsiteY1" fmla="*/ 42409 h 52531"/>
                <a:gd name="connsiteX2" fmla="*/ 29462 w 44380"/>
                <a:gd name="connsiteY2" fmla="*/ 52532 h 52531"/>
                <a:gd name="connsiteX3" fmla="*/ 0 w 44380"/>
                <a:gd name="connsiteY3" fmla="*/ 11242 h 52531"/>
                <a:gd name="connsiteX4" fmla="*/ 16836 w 44380"/>
                <a:gd name="connsiteY4" fmla="*/ 0 h 5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80" h="52531">
                  <a:moveTo>
                    <a:pt x="16836" y="0"/>
                  </a:moveTo>
                  <a:cubicBezTo>
                    <a:pt x="26000" y="14119"/>
                    <a:pt x="35216" y="28290"/>
                    <a:pt x="44380" y="42409"/>
                  </a:cubicBezTo>
                  <a:cubicBezTo>
                    <a:pt x="39425" y="45765"/>
                    <a:pt x="34417" y="49175"/>
                    <a:pt x="29462" y="52532"/>
                  </a:cubicBezTo>
                  <a:cubicBezTo>
                    <a:pt x="19659" y="38786"/>
                    <a:pt x="9803" y="24987"/>
                    <a:pt x="0" y="11242"/>
                  </a:cubicBezTo>
                  <a:cubicBezTo>
                    <a:pt x="5594" y="7512"/>
                    <a:pt x="11188" y="3729"/>
                    <a:pt x="1683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8" name="任意多边形: 形状 767"/>
            <p:cNvSpPr/>
            <p:nvPr/>
          </p:nvSpPr>
          <p:spPr>
            <a:xfrm>
              <a:off x="11287824" y="5501870"/>
              <a:ext cx="50826" cy="60843"/>
            </a:xfrm>
            <a:custGeom>
              <a:avLst/>
              <a:gdLst>
                <a:gd name="connsiteX0" fmla="*/ 38147 w 50826"/>
                <a:gd name="connsiteY0" fmla="*/ 60843 h 60843"/>
                <a:gd name="connsiteX1" fmla="*/ 0 w 50826"/>
                <a:gd name="connsiteY1" fmla="*/ 8578 h 60843"/>
                <a:gd name="connsiteX2" fmla="*/ 11508 w 50826"/>
                <a:gd name="connsiteY2" fmla="*/ 0 h 60843"/>
                <a:gd name="connsiteX3" fmla="*/ 50827 w 50826"/>
                <a:gd name="connsiteY3" fmla="*/ 51466 h 60843"/>
                <a:gd name="connsiteX4" fmla="*/ 38147 w 50826"/>
                <a:gd name="connsiteY4" fmla="*/ 60843 h 6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25" h="60843">
                  <a:moveTo>
                    <a:pt x="38147" y="60843"/>
                  </a:moveTo>
                  <a:cubicBezTo>
                    <a:pt x="25414" y="43421"/>
                    <a:pt x="12734" y="26000"/>
                    <a:pt x="0" y="8578"/>
                  </a:cubicBezTo>
                  <a:cubicBezTo>
                    <a:pt x="3836" y="5701"/>
                    <a:pt x="7672" y="2877"/>
                    <a:pt x="11508" y="0"/>
                  </a:cubicBezTo>
                  <a:cubicBezTo>
                    <a:pt x="24615" y="17155"/>
                    <a:pt x="37721" y="34311"/>
                    <a:pt x="50827" y="51466"/>
                  </a:cubicBezTo>
                  <a:cubicBezTo>
                    <a:pt x="46565" y="54556"/>
                    <a:pt x="42356" y="57700"/>
                    <a:pt x="38147" y="6084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9" name="任意多边形: 形状 768"/>
            <p:cNvSpPr/>
            <p:nvPr/>
          </p:nvSpPr>
          <p:spPr>
            <a:xfrm>
              <a:off x="5927457" y="6630044"/>
              <a:ext cx="42568" cy="32426"/>
            </a:xfrm>
            <a:custGeom>
              <a:avLst/>
              <a:gdLst>
                <a:gd name="connsiteX0" fmla="*/ 42569 w 42568"/>
                <a:gd name="connsiteY0" fmla="*/ 32426 h 32426"/>
                <a:gd name="connsiteX1" fmla="*/ 0 w 42568"/>
                <a:gd name="connsiteY1" fmla="*/ 22516 h 32426"/>
                <a:gd name="connsiteX2" fmla="*/ 9110 w 42568"/>
                <a:gd name="connsiteY2" fmla="*/ 2804 h 32426"/>
                <a:gd name="connsiteX3" fmla="*/ 42569 w 42568"/>
                <a:gd name="connsiteY3" fmla="*/ 32426 h 32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8" h="32426">
                  <a:moveTo>
                    <a:pt x="42569" y="32426"/>
                  </a:moveTo>
                  <a:cubicBezTo>
                    <a:pt x="25840" y="28537"/>
                    <a:pt x="12893" y="25500"/>
                    <a:pt x="0" y="22516"/>
                  </a:cubicBezTo>
                  <a:cubicBezTo>
                    <a:pt x="2930" y="15697"/>
                    <a:pt x="4209" y="4828"/>
                    <a:pt x="9110" y="2804"/>
                  </a:cubicBezTo>
                  <a:cubicBezTo>
                    <a:pt x="26852" y="-4442"/>
                    <a:pt x="39319" y="1312"/>
                    <a:pt x="42569" y="3242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0" name="任意多边形: 形状 769"/>
            <p:cNvSpPr/>
            <p:nvPr/>
          </p:nvSpPr>
          <p:spPr>
            <a:xfrm>
              <a:off x="6195870" y="5273038"/>
              <a:ext cx="44433" cy="36180"/>
            </a:xfrm>
            <a:custGeom>
              <a:avLst/>
              <a:gdLst>
                <a:gd name="connsiteX0" fmla="*/ 34417 w 44433"/>
                <a:gd name="connsiteY0" fmla="*/ 36181 h 36180"/>
                <a:gd name="connsiteX1" fmla="*/ 0 w 44433"/>
                <a:gd name="connsiteY1" fmla="*/ 17693 h 36180"/>
                <a:gd name="connsiteX2" fmla="*/ 15877 w 44433"/>
                <a:gd name="connsiteY2" fmla="*/ 58 h 36180"/>
                <a:gd name="connsiteX3" fmla="*/ 44434 w 44433"/>
                <a:gd name="connsiteY3" fmla="*/ 20357 h 36180"/>
                <a:gd name="connsiteX4" fmla="*/ 34417 w 44433"/>
                <a:gd name="connsiteY4" fmla="*/ 36181 h 36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33" h="36180">
                  <a:moveTo>
                    <a:pt x="34417" y="36181"/>
                  </a:moveTo>
                  <a:cubicBezTo>
                    <a:pt x="22963" y="30000"/>
                    <a:pt x="11508" y="23873"/>
                    <a:pt x="0" y="17693"/>
                  </a:cubicBezTo>
                  <a:cubicBezTo>
                    <a:pt x="5434" y="11460"/>
                    <a:pt x="13746" y="-954"/>
                    <a:pt x="15877" y="58"/>
                  </a:cubicBezTo>
                  <a:cubicBezTo>
                    <a:pt x="26319" y="4853"/>
                    <a:pt x="35057" y="13271"/>
                    <a:pt x="44434" y="20357"/>
                  </a:cubicBezTo>
                  <a:cubicBezTo>
                    <a:pt x="41130" y="25632"/>
                    <a:pt x="37774" y="30906"/>
                    <a:pt x="34417" y="361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1" name="任意多边形: 形状 770"/>
            <p:cNvSpPr/>
            <p:nvPr/>
          </p:nvSpPr>
          <p:spPr>
            <a:xfrm>
              <a:off x="7659463" y="3138529"/>
              <a:ext cx="35387" cy="45000"/>
            </a:xfrm>
            <a:custGeom>
              <a:avLst/>
              <a:gdLst>
                <a:gd name="connsiteX0" fmla="*/ 13902 w 35387"/>
                <a:gd name="connsiteY0" fmla="*/ 0 h 45000"/>
                <a:gd name="connsiteX1" fmla="*/ 35373 w 35387"/>
                <a:gd name="connsiteY1" fmla="*/ 33512 h 45000"/>
                <a:gd name="connsiteX2" fmla="*/ 18644 w 35387"/>
                <a:gd name="connsiteY2" fmla="*/ 44860 h 45000"/>
                <a:gd name="connsiteX3" fmla="*/ 210 w 35387"/>
                <a:gd name="connsiteY3" fmla="*/ 24454 h 45000"/>
                <a:gd name="connsiteX4" fmla="*/ 13902 w 35387"/>
                <a:gd name="connsiteY4" fmla="*/ 0 h 4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87" h="45000">
                  <a:moveTo>
                    <a:pt x="13902" y="0"/>
                  </a:moveTo>
                  <a:cubicBezTo>
                    <a:pt x="24344" y="15397"/>
                    <a:pt x="31057" y="23922"/>
                    <a:pt x="35373" y="33512"/>
                  </a:cubicBezTo>
                  <a:cubicBezTo>
                    <a:pt x="35906" y="34737"/>
                    <a:pt x="21521" y="46405"/>
                    <a:pt x="18644" y="44860"/>
                  </a:cubicBezTo>
                  <a:cubicBezTo>
                    <a:pt x="10865" y="40598"/>
                    <a:pt x="3513" y="32659"/>
                    <a:pt x="210" y="24454"/>
                  </a:cubicBezTo>
                  <a:cubicBezTo>
                    <a:pt x="-1389" y="20512"/>
                    <a:pt x="6443" y="12733"/>
                    <a:pt x="13902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2" name="任意多边形: 形状 771"/>
            <p:cNvSpPr/>
            <p:nvPr/>
          </p:nvSpPr>
          <p:spPr>
            <a:xfrm>
              <a:off x="10841571" y="4844318"/>
              <a:ext cx="43527" cy="54875"/>
            </a:xfrm>
            <a:custGeom>
              <a:avLst/>
              <a:gdLst>
                <a:gd name="connsiteX0" fmla="*/ 43528 w 43527"/>
                <a:gd name="connsiteY0" fmla="*/ 54876 h 54875"/>
                <a:gd name="connsiteX1" fmla="*/ 0 w 43527"/>
                <a:gd name="connsiteY1" fmla="*/ 0 h 54875"/>
                <a:gd name="connsiteX2" fmla="*/ 43528 w 43527"/>
                <a:gd name="connsiteY2" fmla="*/ 54876 h 5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27" h="54875">
                  <a:moveTo>
                    <a:pt x="43528" y="54876"/>
                  </a:moveTo>
                  <a:cubicBezTo>
                    <a:pt x="30155" y="37987"/>
                    <a:pt x="16729" y="21098"/>
                    <a:pt x="0" y="0"/>
                  </a:cubicBezTo>
                  <a:cubicBezTo>
                    <a:pt x="34897" y="5115"/>
                    <a:pt x="42675" y="14385"/>
                    <a:pt x="43528" y="5487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3" name="任意多边形: 形状 772"/>
            <p:cNvSpPr/>
            <p:nvPr/>
          </p:nvSpPr>
          <p:spPr>
            <a:xfrm>
              <a:off x="7071594" y="3452712"/>
              <a:ext cx="45552" cy="33781"/>
            </a:xfrm>
            <a:custGeom>
              <a:avLst/>
              <a:gdLst>
                <a:gd name="connsiteX0" fmla="*/ 45552 w 45552"/>
                <a:gd name="connsiteY0" fmla="*/ 23331 h 33781"/>
                <a:gd name="connsiteX1" fmla="*/ 19127 w 45552"/>
                <a:gd name="connsiteY1" fmla="*/ 33347 h 33781"/>
                <a:gd name="connsiteX2" fmla="*/ 0 w 45552"/>
                <a:gd name="connsiteY2" fmla="*/ 11929 h 33781"/>
                <a:gd name="connsiteX3" fmla="*/ 17475 w 45552"/>
                <a:gd name="connsiteY3" fmla="*/ 155 h 33781"/>
                <a:gd name="connsiteX4" fmla="*/ 45552 w 45552"/>
                <a:gd name="connsiteY4" fmla="*/ 23331 h 3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552" h="33781">
                  <a:moveTo>
                    <a:pt x="45552" y="23331"/>
                  </a:moveTo>
                  <a:cubicBezTo>
                    <a:pt x="32286" y="28712"/>
                    <a:pt x="23122" y="35584"/>
                    <a:pt x="19127" y="33347"/>
                  </a:cubicBezTo>
                  <a:cubicBezTo>
                    <a:pt x="11242" y="28925"/>
                    <a:pt x="6233" y="19388"/>
                    <a:pt x="0" y="11929"/>
                  </a:cubicBezTo>
                  <a:cubicBezTo>
                    <a:pt x="5967" y="7667"/>
                    <a:pt x="13852" y="-1284"/>
                    <a:pt x="17475" y="155"/>
                  </a:cubicBezTo>
                  <a:cubicBezTo>
                    <a:pt x="26106" y="3671"/>
                    <a:pt x="32712" y="12142"/>
                    <a:pt x="45552" y="2333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4" name="任意多边形: 形状 773"/>
            <p:cNvSpPr/>
            <p:nvPr/>
          </p:nvSpPr>
          <p:spPr>
            <a:xfrm>
              <a:off x="7960744" y="3185655"/>
              <a:ext cx="44146" cy="36465"/>
            </a:xfrm>
            <a:custGeom>
              <a:avLst/>
              <a:gdLst>
                <a:gd name="connsiteX0" fmla="*/ 0 w 44146"/>
                <a:gd name="connsiteY0" fmla="*/ 6897 h 36465"/>
                <a:gd name="connsiteX1" fmla="*/ 44061 w 44146"/>
                <a:gd name="connsiteY1" fmla="*/ 18724 h 36465"/>
                <a:gd name="connsiteX2" fmla="*/ 32979 w 44146"/>
                <a:gd name="connsiteY2" fmla="*/ 36466 h 36465"/>
                <a:gd name="connsiteX3" fmla="*/ 0 w 44146"/>
                <a:gd name="connsiteY3" fmla="*/ 6897 h 3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46" h="36465">
                  <a:moveTo>
                    <a:pt x="0" y="6897"/>
                  </a:moveTo>
                  <a:cubicBezTo>
                    <a:pt x="26958" y="-5517"/>
                    <a:pt x="40012" y="-935"/>
                    <a:pt x="44061" y="18724"/>
                  </a:cubicBezTo>
                  <a:cubicBezTo>
                    <a:pt x="45073" y="23679"/>
                    <a:pt x="36921" y="30499"/>
                    <a:pt x="32979" y="36466"/>
                  </a:cubicBezTo>
                  <a:cubicBezTo>
                    <a:pt x="23069" y="27568"/>
                    <a:pt x="13106" y="18618"/>
                    <a:pt x="0" y="6897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5" name="任意多边形: 形状 774"/>
            <p:cNvSpPr/>
            <p:nvPr/>
          </p:nvSpPr>
          <p:spPr>
            <a:xfrm>
              <a:off x="10996982" y="5038089"/>
              <a:ext cx="50347" cy="57646"/>
            </a:xfrm>
            <a:custGeom>
              <a:avLst/>
              <a:gdLst>
                <a:gd name="connsiteX0" fmla="*/ 11614 w 50347"/>
                <a:gd name="connsiteY0" fmla="*/ 0 h 57646"/>
                <a:gd name="connsiteX1" fmla="*/ 50347 w 50347"/>
                <a:gd name="connsiteY1" fmla="*/ 49175 h 57646"/>
                <a:gd name="connsiteX2" fmla="*/ 40171 w 50347"/>
                <a:gd name="connsiteY2" fmla="*/ 57646 h 57646"/>
                <a:gd name="connsiteX3" fmla="*/ 0 w 50347"/>
                <a:gd name="connsiteY3" fmla="*/ 9697 h 57646"/>
                <a:gd name="connsiteX4" fmla="*/ 11614 w 50347"/>
                <a:gd name="connsiteY4" fmla="*/ 0 h 5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347" h="57646">
                  <a:moveTo>
                    <a:pt x="11614" y="0"/>
                  </a:moveTo>
                  <a:cubicBezTo>
                    <a:pt x="24508" y="16409"/>
                    <a:pt x="37401" y="32766"/>
                    <a:pt x="50347" y="49175"/>
                  </a:cubicBezTo>
                  <a:cubicBezTo>
                    <a:pt x="46938" y="51999"/>
                    <a:pt x="43528" y="54823"/>
                    <a:pt x="40171" y="57646"/>
                  </a:cubicBezTo>
                  <a:cubicBezTo>
                    <a:pt x="26798" y="41663"/>
                    <a:pt x="13373" y="25680"/>
                    <a:pt x="0" y="9697"/>
                  </a:cubicBezTo>
                  <a:cubicBezTo>
                    <a:pt x="3836" y="6447"/>
                    <a:pt x="7725" y="3197"/>
                    <a:pt x="1161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6" name="任意多边形: 形状 775"/>
            <p:cNvSpPr/>
            <p:nvPr/>
          </p:nvSpPr>
          <p:spPr>
            <a:xfrm>
              <a:off x="7409374" y="3464554"/>
              <a:ext cx="47843" cy="35734"/>
            </a:xfrm>
            <a:custGeom>
              <a:avLst/>
              <a:gdLst>
                <a:gd name="connsiteX0" fmla="*/ 47843 w 47843"/>
                <a:gd name="connsiteY0" fmla="*/ 24434 h 35734"/>
                <a:gd name="connsiteX1" fmla="*/ 21524 w 47843"/>
                <a:gd name="connsiteY1" fmla="*/ 35356 h 35734"/>
                <a:gd name="connsiteX2" fmla="*/ 0 w 47843"/>
                <a:gd name="connsiteY2" fmla="*/ 12447 h 35734"/>
                <a:gd name="connsiteX3" fmla="*/ 17209 w 47843"/>
                <a:gd name="connsiteY3" fmla="*/ 140 h 35734"/>
                <a:gd name="connsiteX4" fmla="*/ 47843 w 47843"/>
                <a:gd name="connsiteY4" fmla="*/ 24434 h 3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43" h="35734">
                  <a:moveTo>
                    <a:pt x="47843" y="24434"/>
                  </a:moveTo>
                  <a:cubicBezTo>
                    <a:pt x="33778" y="30561"/>
                    <a:pt x="24721" y="37434"/>
                    <a:pt x="21524" y="35356"/>
                  </a:cubicBezTo>
                  <a:cubicBezTo>
                    <a:pt x="13000" y="29762"/>
                    <a:pt x="7033" y="20385"/>
                    <a:pt x="0" y="12447"/>
                  </a:cubicBezTo>
                  <a:cubicBezTo>
                    <a:pt x="5861" y="8025"/>
                    <a:pt x="13799" y="-1246"/>
                    <a:pt x="17209" y="140"/>
                  </a:cubicBezTo>
                  <a:cubicBezTo>
                    <a:pt x="26319" y="4082"/>
                    <a:pt x="33512" y="12553"/>
                    <a:pt x="47843" y="2443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7" name="任意多边形: 形状 776"/>
            <p:cNvSpPr/>
            <p:nvPr/>
          </p:nvSpPr>
          <p:spPr>
            <a:xfrm>
              <a:off x="9518634" y="3428945"/>
              <a:ext cx="41050" cy="48003"/>
            </a:xfrm>
            <a:custGeom>
              <a:avLst/>
              <a:gdLst>
                <a:gd name="connsiteX0" fmla="*/ 0 w 41050"/>
                <a:gd name="connsiteY0" fmla="*/ 0 h 48003"/>
                <a:gd name="connsiteX1" fmla="*/ 40438 w 41050"/>
                <a:gd name="connsiteY1" fmla="*/ 41716 h 48003"/>
                <a:gd name="connsiteX2" fmla="*/ 30688 w 41050"/>
                <a:gd name="connsiteY2" fmla="*/ 48003 h 48003"/>
                <a:gd name="connsiteX3" fmla="*/ 0 w 41050"/>
                <a:gd name="connsiteY3" fmla="*/ 0 h 4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050" h="48003">
                  <a:moveTo>
                    <a:pt x="0" y="0"/>
                  </a:moveTo>
                  <a:cubicBezTo>
                    <a:pt x="41823" y="1385"/>
                    <a:pt x="42462" y="20672"/>
                    <a:pt x="40438" y="41716"/>
                  </a:cubicBezTo>
                  <a:cubicBezTo>
                    <a:pt x="37188" y="43794"/>
                    <a:pt x="33938" y="45925"/>
                    <a:pt x="30688" y="48003"/>
                  </a:cubicBezTo>
                  <a:cubicBezTo>
                    <a:pt x="21844" y="34151"/>
                    <a:pt x="12947" y="20246"/>
                    <a:pt x="0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8" name="任意多边形: 形状 777"/>
            <p:cNvSpPr/>
            <p:nvPr/>
          </p:nvSpPr>
          <p:spPr>
            <a:xfrm>
              <a:off x="11062993" y="5173520"/>
              <a:ext cx="47310" cy="60043"/>
            </a:xfrm>
            <a:custGeom>
              <a:avLst/>
              <a:gdLst>
                <a:gd name="connsiteX0" fmla="*/ 35270 w 47310"/>
                <a:gd name="connsiteY0" fmla="*/ 60044 h 60043"/>
                <a:gd name="connsiteX1" fmla="*/ 0 w 47310"/>
                <a:gd name="connsiteY1" fmla="*/ 8471 h 60043"/>
                <a:gd name="connsiteX2" fmla="*/ 12413 w 47310"/>
                <a:gd name="connsiteY2" fmla="*/ 0 h 60043"/>
                <a:gd name="connsiteX3" fmla="*/ 47310 w 47310"/>
                <a:gd name="connsiteY3" fmla="*/ 51786 h 60043"/>
                <a:gd name="connsiteX4" fmla="*/ 35270 w 47310"/>
                <a:gd name="connsiteY4" fmla="*/ 60044 h 6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10" h="60042">
                  <a:moveTo>
                    <a:pt x="35270" y="60044"/>
                  </a:moveTo>
                  <a:cubicBezTo>
                    <a:pt x="23495" y="42835"/>
                    <a:pt x="11774" y="25680"/>
                    <a:pt x="0" y="8471"/>
                  </a:cubicBezTo>
                  <a:cubicBezTo>
                    <a:pt x="4155" y="5648"/>
                    <a:pt x="8311" y="2824"/>
                    <a:pt x="12413" y="0"/>
                  </a:cubicBezTo>
                  <a:cubicBezTo>
                    <a:pt x="24028" y="17262"/>
                    <a:pt x="35696" y="34524"/>
                    <a:pt x="47310" y="51786"/>
                  </a:cubicBezTo>
                  <a:cubicBezTo>
                    <a:pt x="43368" y="54556"/>
                    <a:pt x="39319" y="57273"/>
                    <a:pt x="35270" y="60044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9" name="任意多边形: 形状 778"/>
            <p:cNvSpPr/>
            <p:nvPr/>
          </p:nvSpPr>
          <p:spPr>
            <a:xfrm>
              <a:off x="6409140" y="4525840"/>
              <a:ext cx="46777" cy="32900"/>
            </a:xfrm>
            <a:custGeom>
              <a:avLst/>
              <a:gdLst>
                <a:gd name="connsiteX0" fmla="*/ 46778 w 46777"/>
                <a:gd name="connsiteY0" fmla="*/ 20656 h 32900"/>
                <a:gd name="connsiteX1" fmla="*/ 20405 w 46777"/>
                <a:gd name="connsiteY1" fmla="*/ 32590 h 32900"/>
                <a:gd name="connsiteX2" fmla="*/ 0 w 46777"/>
                <a:gd name="connsiteY2" fmla="*/ 13091 h 32900"/>
                <a:gd name="connsiteX3" fmla="*/ 16942 w 46777"/>
                <a:gd name="connsiteY3" fmla="*/ 91 h 32900"/>
                <a:gd name="connsiteX4" fmla="*/ 46778 w 46777"/>
                <a:gd name="connsiteY4" fmla="*/ 20656 h 3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77" h="32900">
                  <a:moveTo>
                    <a:pt x="46778" y="20656"/>
                  </a:moveTo>
                  <a:cubicBezTo>
                    <a:pt x="33139" y="27156"/>
                    <a:pt x="24668" y="34508"/>
                    <a:pt x="20405" y="32590"/>
                  </a:cubicBezTo>
                  <a:cubicBezTo>
                    <a:pt x="12307" y="28861"/>
                    <a:pt x="6660" y="19857"/>
                    <a:pt x="0" y="13091"/>
                  </a:cubicBezTo>
                  <a:cubicBezTo>
                    <a:pt x="5754" y="8456"/>
                    <a:pt x="12733" y="-1028"/>
                    <a:pt x="16942" y="91"/>
                  </a:cubicBezTo>
                  <a:cubicBezTo>
                    <a:pt x="25520" y="2382"/>
                    <a:pt x="32659" y="10320"/>
                    <a:pt x="46778" y="20656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0" name="任意多边形: 形状 779"/>
            <p:cNvSpPr/>
            <p:nvPr/>
          </p:nvSpPr>
          <p:spPr>
            <a:xfrm>
              <a:off x="10934274" y="4902231"/>
              <a:ext cx="48535" cy="57966"/>
            </a:xfrm>
            <a:custGeom>
              <a:avLst/>
              <a:gdLst>
                <a:gd name="connsiteX0" fmla="*/ 11241 w 48535"/>
                <a:gd name="connsiteY0" fmla="*/ 0 h 57966"/>
                <a:gd name="connsiteX1" fmla="*/ 48536 w 48535"/>
                <a:gd name="connsiteY1" fmla="*/ 49548 h 57966"/>
                <a:gd name="connsiteX2" fmla="*/ 37721 w 48535"/>
                <a:gd name="connsiteY2" fmla="*/ 57966 h 57966"/>
                <a:gd name="connsiteX3" fmla="*/ 0 w 48535"/>
                <a:gd name="connsiteY3" fmla="*/ 9697 h 57966"/>
                <a:gd name="connsiteX4" fmla="*/ 11241 w 48535"/>
                <a:gd name="connsiteY4" fmla="*/ 0 h 57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35" h="57966">
                  <a:moveTo>
                    <a:pt x="11241" y="0"/>
                  </a:moveTo>
                  <a:cubicBezTo>
                    <a:pt x="23655" y="16516"/>
                    <a:pt x="36069" y="33032"/>
                    <a:pt x="48536" y="49548"/>
                  </a:cubicBezTo>
                  <a:cubicBezTo>
                    <a:pt x="44913" y="52372"/>
                    <a:pt x="41343" y="55142"/>
                    <a:pt x="37721" y="57966"/>
                  </a:cubicBezTo>
                  <a:cubicBezTo>
                    <a:pt x="25147" y="41876"/>
                    <a:pt x="12573" y="25786"/>
                    <a:pt x="0" y="9697"/>
                  </a:cubicBezTo>
                  <a:cubicBezTo>
                    <a:pt x="3783" y="6447"/>
                    <a:pt x="7512" y="3197"/>
                    <a:pt x="11241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1" name="任意多边形: 形状 780"/>
            <p:cNvSpPr/>
            <p:nvPr/>
          </p:nvSpPr>
          <p:spPr>
            <a:xfrm>
              <a:off x="6657412" y="3978132"/>
              <a:ext cx="35306" cy="40808"/>
            </a:xfrm>
            <a:custGeom>
              <a:avLst/>
              <a:gdLst>
                <a:gd name="connsiteX0" fmla="*/ 22911 w 35306"/>
                <a:gd name="connsiteY0" fmla="*/ 40809 h 40808"/>
                <a:gd name="connsiteX1" fmla="*/ 55 w 35306"/>
                <a:gd name="connsiteY1" fmla="*/ 13744 h 40808"/>
                <a:gd name="connsiteX2" fmla="*/ 14387 w 35306"/>
                <a:gd name="connsiteY2" fmla="*/ 51 h 40808"/>
                <a:gd name="connsiteX3" fmla="*/ 35005 w 35306"/>
                <a:gd name="connsiteY3" fmla="*/ 16088 h 40808"/>
                <a:gd name="connsiteX4" fmla="*/ 22911 w 35306"/>
                <a:gd name="connsiteY4" fmla="*/ 40809 h 4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06" h="40808">
                  <a:moveTo>
                    <a:pt x="22911" y="40809"/>
                  </a:moveTo>
                  <a:cubicBezTo>
                    <a:pt x="11883" y="28448"/>
                    <a:pt x="4317" y="21948"/>
                    <a:pt x="55" y="13744"/>
                  </a:cubicBezTo>
                  <a:cubicBezTo>
                    <a:pt x="-904" y="11879"/>
                    <a:pt x="10977" y="-908"/>
                    <a:pt x="14387" y="51"/>
                  </a:cubicBezTo>
                  <a:cubicBezTo>
                    <a:pt x="22378" y="2449"/>
                    <a:pt x="30849" y="8895"/>
                    <a:pt x="35005" y="16088"/>
                  </a:cubicBezTo>
                  <a:cubicBezTo>
                    <a:pt x="36923" y="19498"/>
                    <a:pt x="29304" y="28342"/>
                    <a:pt x="22911" y="4080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2" name="任意多边形: 形状 781"/>
            <p:cNvSpPr/>
            <p:nvPr/>
          </p:nvSpPr>
          <p:spPr>
            <a:xfrm>
              <a:off x="8745523" y="3023429"/>
              <a:ext cx="38306" cy="43281"/>
            </a:xfrm>
            <a:custGeom>
              <a:avLst/>
              <a:gdLst>
                <a:gd name="connsiteX0" fmla="*/ 20352 w 38306"/>
                <a:gd name="connsiteY0" fmla="*/ 43281 h 43281"/>
                <a:gd name="connsiteX1" fmla="*/ 0 w 38306"/>
                <a:gd name="connsiteY1" fmla="*/ 8065 h 43281"/>
                <a:gd name="connsiteX2" fmla="*/ 14225 w 38306"/>
                <a:gd name="connsiteY2" fmla="*/ 73 h 43281"/>
                <a:gd name="connsiteX3" fmla="*/ 38307 w 38306"/>
                <a:gd name="connsiteY3" fmla="*/ 32093 h 43281"/>
                <a:gd name="connsiteX4" fmla="*/ 20352 w 38306"/>
                <a:gd name="connsiteY4" fmla="*/ 43281 h 4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06" h="43281">
                  <a:moveTo>
                    <a:pt x="20352" y="43281"/>
                  </a:moveTo>
                  <a:cubicBezTo>
                    <a:pt x="13586" y="31560"/>
                    <a:pt x="6766" y="19839"/>
                    <a:pt x="0" y="8065"/>
                  </a:cubicBezTo>
                  <a:cubicBezTo>
                    <a:pt x="4902" y="5241"/>
                    <a:pt x="13533" y="-726"/>
                    <a:pt x="14225" y="73"/>
                  </a:cubicBezTo>
                  <a:cubicBezTo>
                    <a:pt x="22909" y="10142"/>
                    <a:pt x="30475" y="21277"/>
                    <a:pt x="38307" y="32093"/>
                  </a:cubicBezTo>
                  <a:cubicBezTo>
                    <a:pt x="32340" y="35822"/>
                    <a:pt x="26319" y="39552"/>
                    <a:pt x="20352" y="432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3" name="任意多边形: 形状 782"/>
            <p:cNvSpPr/>
            <p:nvPr/>
          </p:nvSpPr>
          <p:spPr>
            <a:xfrm>
              <a:off x="10007456" y="3780364"/>
              <a:ext cx="40650" cy="42494"/>
            </a:xfrm>
            <a:custGeom>
              <a:avLst/>
              <a:gdLst>
                <a:gd name="connsiteX0" fmla="*/ 9484 w 40650"/>
                <a:gd name="connsiteY0" fmla="*/ 0 h 42494"/>
                <a:gd name="connsiteX1" fmla="*/ 40651 w 40650"/>
                <a:gd name="connsiteY1" fmla="*/ 41077 h 42494"/>
                <a:gd name="connsiteX2" fmla="*/ 0 w 40650"/>
                <a:gd name="connsiteY2" fmla="*/ 7459 h 42494"/>
                <a:gd name="connsiteX3" fmla="*/ 9484 w 40650"/>
                <a:gd name="connsiteY3" fmla="*/ 0 h 4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50" h="42494">
                  <a:moveTo>
                    <a:pt x="9484" y="0"/>
                  </a:moveTo>
                  <a:cubicBezTo>
                    <a:pt x="19873" y="13692"/>
                    <a:pt x="30262" y="27385"/>
                    <a:pt x="40651" y="41077"/>
                  </a:cubicBezTo>
                  <a:cubicBezTo>
                    <a:pt x="6766" y="47950"/>
                    <a:pt x="2344" y="28717"/>
                    <a:pt x="0" y="7459"/>
                  </a:cubicBezTo>
                  <a:cubicBezTo>
                    <a:pt x="3197" y="4955"/>
                    <a:pt x="6340" y="2504"/>
                    <a:pt x="9484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4" name="任意多边形: 形状 783"/>
            <p:cNvSpPr/>
            <p:nvPr/>
          </p:nvSpPr>
          <p:spPr>
            <a:xfrm>
              <a:off x="10641993" y="4502702"/>
              <a:ext cx="43208" cy="55408"/>
            </a:xfrm>
            <a:custGeom>
              <a:avLst/>
              <a:gdLst>
                <a:gd name="connsiteX0" fmla="*/ 12733 w 43208"/>
                <a:gd name="connsiteY0" fmla="*/ 0 h 55408"/>
                <a:gd name="connsiteX1" fmla="*/ 43208 w 43208"/>
                <a:gd name="connsiteY1" fmla="*/ 46991 h 55408"/>
                <a:gd name="connsiteX2" fmla="*/ 30581 w 43208"/>
                <a:gd name="connsiteY2" fmla="*/ 55409 h 55408"/>
                <a:gd name="connsiteX3" fmla="*/ 0 w 43208"/>
                <a:gd name="connsiteY3" fmla="*/ 9110 h 55408"/>
                <a:gd name="connsiteX4" fmla="*/ 12733 w 43208"/>
                <a:gd name="connsiteY4" fmla="*/ 0 h 5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8" h="55408">
                  <a:moveTo>
                    <a:pt x="12733" y="0"/>
                  </a:moveTo>
                  <a:cubicBezTo>
                    <a:pt x="22909" y="15663"/>
                    <a:pt x="33086" y="31327"/>
                    <a:pt x="43208" y="46991"/>
                  </a:cubicBezTo>
                  <a:cubicBezTo>
                    <a:pt x="38999" y="49814"/>
                    <a:pt x="34790" y="52585"/>
                    <a:pt x="30581" y="55409"/>
                  </a:cubicBezTo>
                  <a:cubicBezTo>
                    <a:pt x="20352" y="39958"/>
                    <a:pt x="10176" y="24508"/>
                    <a:pt x="0" y="9110"/>
                  </a:cubicBezTo>
                  <a:cubicBezTo>
                    <a:pt x="4209" y="6020"/>
                    <a:pt x="8471" y="2984"/>
                    <a:pt x="1273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5" name="任意多边形: 形状 784"/>
            <p:cNvSpPr/>
            <p:nvPr/>
          </p:nvSpPr>
          <p:spPr>
            <a:xfrm>
              <a:off x="5875292" y="6447982"/>
              <a:ext cx="35969" cy="38458"/>
            </a:xfrm>
            <a:custGeom>
              <a:avLst/>
              <a:gdLst>
                <a:gd name="connsiteX0" fmla="*/ 15777 w 35969"/>
                <a:gd name="connsiteY0" fmla="*/ 38459 h 38458"/>
                <a:gd name="connsiteX1" fmla="*/ 7 w 35969"/>
                <a:gd name="connsiteY1" fmla="*/ 13685 h 38458"/>
                <a:gd name="connsiteX2" fmla="*/ 15138 w 35969"/>
                <a:gd name="connsiteY2" fmla="*/ 46 h 38458"/>
                <a:gd name="connsiteX3" fmla="*/ 35969 w 35969"/>
                <a:gd name="connsiteY3" fmla="*/ 14324 h 38458"/>
                <a:gd name="connsiteX4" fmla="*/ 15777 w 35969"/>
                <a:gd name="connsiteY4" fmla="*/ 38459 h 38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69" h="38458">
                  <a:moveTo>
                    <a:pt x="15777" y="38459"/>
                  </a:moveTo>
                  <a:cubicBezTo>
                    <a:pt x="8105" y="27217"/>
                    <a:pt x="486" y="20664"/>
                    <a:pt x="7" y="13685"/>
                  </a:cubicBezTo>
                  <a:cubicBezTo>
                    <a:pt x="-313" y="9156"/>
                    <a:pt x="10662" y="-753"/>
                    <a:pt x="15138" y="46"/>
                  </a:cubicBezTo>
                  <a:cubicBezTo>
                    <a:pt x="22650" y="1324"/>
                    <a:pt x="29096" y="9210"/>
                    <a:pt x="35969" y="14324"/>
                  </a:cubicBezTo>
                  <a:cubicBezTo>
                    <a:pt x="30535" y="20771"/>
                    <a:pt x="25101" y="27270"/>
                    <a:pt x="15777" y="384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6" name="任意多边形: 形状 785"/>
            <p:cNvSpPr/>
            <p:nvPr/>
          </p:nvSpPr>
          <p:spPr>
            <a:xfrm>
              <a:off x="11148077" y="5235162"/>
              <a:ext cx="50720" cy="57326"/>
            </a:xfrm>
            <a:custGeom>
              <a:avLst/>
              <a:gdLst>
                <a:gd name="connsiteX0" fmla="*/ 11348 w 50720"/>
                <a:gd name="connsiteY0" fmla="*/ 0 h 57326"/>
                <a:gd name="connsiteX1" fmla="*/ 50720 w 50720"/>
                <a:gd name="connsiteY1" fmla="*/ 48642 h 57326"/>
                <a:gd name="connsiteX2" fmla="*/ 40598 w 50720"/>
                <a:gd name="connsiteY2" fmla="*/ 57327 h 57326"/>
                <a:gd name="connsiteX3" fmla="*/ 0 w 50720"/>
                <a:gd name="connsiteY3" fmla="*/ 9750 h 57326"/>
                <a:gd name="connsiteX4" fmla="*/ 11348 w 50720"/>
                <a:gd name="connsiteY4" fmla="*/ 0 h 5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20" h="57325">
                  <a:moveTo>
                    <a:pt x="11348" y="0"/>
                  </a:moveTo>
                  <a:cubicBezTo>
                    <a:pt x="24455" y="16196"/>
                    <a:pt x="37561" y="32393"/>
                    <a:pt x="50720" y="48642"/>
                  </a:cubicBezTo>
                  <a:cubicBezTo>
                    <a:pt x="47364" y="51520"/>
                    <a:pt x="43954" y="54450"/>
                    <a:pt x="40598" y="57327"/>
                  </a:cubicBezTo>
                  <a:cubicBezTo>
                    <a:pt x="27065" y="41450"/>
                    <a:pt x="13532" y="25573"/>
                    <a:pt x="0" y="9750"/>
                  </a:cubicBezTo>
                  <a:cubicBezTo>
                    <a:pt x="3729" y="6500"/>
                    <a:pt x="7565" y="3250"/>
                    <a:pt x="11348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7" name="任意多边形: 形状 786"/>
            <p:cNvSpPr/>
            <p:nvPr/>
          </p:nvSpPr>
          <p:spPr>
            <a:xfrm>
              <a:off x="9903086" y="3724795"/>
              <a:ext cx="39745" cy="45242"/>
            </a:xfrm>
            <a:custGeom>
              <a:avLst/>
              <a:gdLst>
                <a:gd name="connsiteX0" fmla="*/ 10283 w 39745"/>
                <a:gd name="connsiteY0" fmla="*/ 0 h 45242"/>
                <a:gd name="connsiteX1" fmla="*/ 39745 w 39745"/>
                <a:gd name="connsiteY1" fmla="*/ 45126 h 45242"/>
                <a:gd name="connsiteX2" fmla="*/ 0 w 39745"/>
                <a:gd name="connsiteY2" fmla="*/ 6447 h 45242"/>
                <a:gd name="connsiteX3" fmla="*/ 10283 w 39745"/>
                <a:gd name="connsiteY3" fmla="*/ 0 h 4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45" h="45242">
                  <a:moveTo>
                    <a:pt x="10283" y="0"/>
                  </a:moveTo>
                  <a:cubicBezTo>
                    <a:pt x="19180" y="13639"/>
                    <a:pt x="28077" y="27225"/>
                    <a:pt x="39745" y="45126"/>
                  </a:cubicBezTo>
                  <a:cubicBezTo>
                    <a:pt x="1119" y="47044"/>
                    <a:pt x="3090" y="24774"/>
                    <a:pt x="0" y="6447"/>
                  </a:cubicBezTo>
                  <a:cubicBezTo>
                    <a:pt x="3410" y="4262"/>
                    <a:pt x="6873" y="2131"/>
                    <a:pt x="1028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8" name="任意多边形: 形状 787"/>
            <p:cNvSpPr/>
            <p:nvPr/>
          </p:nvSpPr>
          <p:spPr>
            <a:xfrm>
              <a:off x="10461648" y="4385491"/>
              <a:ext cx="41663" cy="50080"/>
            </a:xfrm>
            <a:custGeom>
              <a:avLst/>
              <a:gdLst>
                <a:gd name="connsiteX0" fmla="*/ 41663 w 41663"/>
                <a:gd name="connsiteY0" fmla="*/ 50081 h 50080"/>
                <a:gd name="connsiteX1" fmla="*/ 0 w 41663"/>
                <a:gd name="connsiteY1" fmla="*/ 5274 h 50080"/>
                <a:gd name="connsiteX2" fmla="*/ 7779 w 41663"/>
                <a:gd name="connsiteY2" fmla="*/ 0 h 50080"/>
                <a:gd name="connsiteX3" fmla="*/ 41663 w 41663"/>
                <a:gd name="connsiteY3" fmla="*/ 50081 h 5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63" h="50080">
                  <a:moveTo>
                    <a:pt x="41663" y="50081"/>
                  </a:moveTo>
                  <a:cubicBezTo>
                    <a:pt x="2824" y="45499"/>
                    <a:pt x="373" y="26106"/>
                    <a:pt x="0" y="5274"/>
                  </a:cubicBezTo>
                  <a:cubicBezTo>
                    <a:pt x="2611" y="3516"/>
                    <a:pt x="5168" y="1758"/>
                    <a:pt x="7779" y="0"/>
                  </a:cubicBezTo>
                  <a:cubicBezTo>
                    <a:pt x="17529" y="14438"/>
                    <a:pt x="27278" y="28876"/>
                    <a:pt x="41663" y="50081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9" name="任意多边形: 形状 788"/>
            <p:cNvSpPr/>
            <p:nvPr/>
          </p:nvSpPr>
          <p:spPr>
            <a:xfrm>
              <a:off x="8226546" y="3058506"/>
              <a:ext cx="36884" cy="42462"/>
            </a:xfrm>
            <a:custGeom>
              <a:avLst/>
              <a:gdLst>
                <a:gd name="connsiteX0" fmla="*/ 15983 w 36884"/>
                <a:gd name="connsiteY0" fmla="*/ 0 h 42462"/>
                <a:gd name="connsiteX1" fmla="*/ 36868 w 36884"/>
                <a:gd name="connsiteY1" fmla="*/ 30901 h 42462"/>
                <a:gd name="connsiteX2" fmla="*/ 22270 w 36884"/>
                <a:gd name="connsiteY2" fmla="*/ 42462 h 42462"/>
                <a:gd name="connsiteX3" fmla="*/ 0 w 36884"/>
                <a:gd name="connsiteY3" fmla="*/ 11774 h 42462"/>
                <a:gd name="connsiteX4" fmla="*/ 15983 w 36884"/>
                <a:gd name="connsiteY4" fmla="*/ 0 h 4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84" h="42462">
                  <a:moveTo>
                    <a:pt x="15983" y="0"/>
                  </a:moveTo>
                  <a:cubicBezTo>
                    <a:pt x="23176" y="10176"/>
                    <a:pt x="30794" y="20086"/>
                    <a:pt x="36868" y="30901"/>
                  </a:cubicBezTo>
                  <a:cubicBezTo>
                    <a:pt x="37347" y="31753"/>
                    <a:pt x="27385" y="38466"/>
                    <a:pt x="22270" y="42462"/>
                  </a:cubicBezTo>
                  <a:cubicBezTo>
                    <a:pt x="14864" y="32233"/>
                    <a:pt x="7406" y="22004"/>
                    <a:pt x="0" y="11774"/>
                  </a:cubicBezTo>
                  <a:cubicBezTo>
                    <a:pt x="5274" y="7832"/>
                    <a:pt x="10602" y="3889"/>
                    <a:pt x="1598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0" name="任意多边形: 形状 789"/>
            <p:cNvSpPr/>
            <p:nvPr/>
          </p:nvSpPr>
          <p:spPr>
            <a:xfrm>
              <a:off x="10153278" y="3980688"/>
              <a:ext cx="43474" cy="55355"/>
            </a:xfrm>
            <a:custGeom>
              <a:avLst/>
              <a:gdLst>
                <a:gd name="connsiteX0" fmla="*/ 29516 w 43474"/>
                <a:gd name="connsiteY0" fmla="*/ 55355 h 55355"/>
                <a:gd name="connsiteX1" fmla="*/ 0 w 43474"/>
                <a:gd name="connsiteY1" fmla="*/ 8578 h 55355"/>
                <a:gd name="connsiteX2" fmla="*/ 12573 w 43474"/>
                <a:gd name="connsiteY2" fmla="*/ 0 h 55355"/>
                <a:gd name="connsiteX3" fmla="*/ 43474 w 43474"/>
                <a:gd name="connsiteY3" fmla="*/ 44860 h 55355"/>
                <a:gd name="connsiteX4" fmla="*/ 29516 w 43474"/>
                <a:gd name="connsiteY4" fmla="*/ 55355 h 55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74" h="55355">
                  <a:moveTo>
                    <a:pt x="29516" y="55355"/>
                  </a:moveTo>
                  <a:cubicBezTo>
                    <a:pt x="19659" y="39745"/>
                    <a:pt x="9803" y="24135"/>
                    <a:pt x="0" y="8578"/>
                  </a:cubicBezTo>
                  <a:cubicBezTo>
                    <a:pt x="4209" y="5701"/>
                    <a:pt x="8364" y="2877"/>
                    <a:pt x="12573" y="0"/>
                  </a:cubicBezTo>
                  <a:cubicBezTo>
                    <a:pt x="22856" y="14971"/>
                    <a:pt x="33192" y="29889"/>
                    <a:pt x="43474" y="44860"/>
                  </a:cubicBezTo>
                  <a:cubicBezTo>
                    <a:pt x="38786" y="48376"/>
                    <a:pt x="34151" y="51839"/>
                    <a:pt x="29516" y="55355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1" name="任意多边形: 形状 790"/>
            <p:cNvSpPr/>
            <p:nvPr/>
          </p:nvSpPr>
          <p:spPr>
            <a:xfrm>
              <a:off x="6218006" y="4528701"/>
              <a:ext cx="32108" cy="42760"/>
            </a:xfrm>
            <a:custGeom>
              <a:avLst/>
              <a:gdLst>
                <a:gd name="connsiteX0" fmla="*/ 18249 w 32108"/>
                <a:gd name="connsiteY0" fmla="*/ 0 h 42760"/>
                <a:gd name="connsiteX1" fmla="*/ 32101 w 32108"/>
                <a:gd name="connsiteY1" fmla="*/ 28397 h 42760"/>
                <a:gd name="connsiteX2" fmla="*/ 17822 w 32108"/>
                <a:gd name="connsiteY2" fmla="*/ 42675 h 42760"/>
                <a:gd name="connsiteX3" fmla="*/ 81 w 32108"/>
                <a:gd name="connsiteY3" fmla="*/ 25467 h 42760"/>
                <a:gd name="connsiteX4" fmla="*/ 18249 w 32108"/>
                <a:gd name="connsiteY4" fmla="*/ 0 h 42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08" h="42760">
                  <a:moveTo>
                    <a:pt x="18249" y="0"/>
                  </a:moveTo>
                  <a:cubicBezTo>
                    <a:pt x="25548" y="14012"/>
                    <a:pt x="32367" y="21311"/>
                    <a:pt x="32101" y="28397"/>
                  </a:cubicBezTo>
                  <a:cubicBezTo>
                    <a:pt x="31941" y="33618"/>
                    <a:pt x="20380" y="43794"/>
                    <a:pt x="17822" y="42675"/>
                  </a:cubicBezTo>
                  <a:cubicBezTo>
                    <a:pt x="10470" y="39479"/>
                    <a:pt x="1413" y="32393"/>
                    <a:pt x="81" y="25467"/>
                  </a:cubicBezTo>
                  <a:cubicBezTo>
                    <a:pt x="-985" y="20139"/>
                    <a:pt x="8659" y="12733"/>
                    <a:pt x="1824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2" name="任意多边形: 形状 791"/>
            <p:cNvSpPr/>
            <p:nvPr/>
          </p:nvSpPr>
          <p:spPr>
            <a:xfrm>
              <a:off x="8372633" y="3091585"/>
              <a:ext cx="41663" cy="35301"/>
            </a:xfrm>
            <a:custGeom>
              <a:avLst/>
              <a:gdLst>
                <a:gd name="connsiteX0" fmla="*/ 41663 w 41663"/>
                <a:gd name="connsiteY0" fmla="*/ 22170 h 35301"/>
                <a:gd name="connsiteX1" fmla="*/ 22270 w 41663"/>
                <a:gd name="connsiteY1" fmla="*/ 35170 h 35301"/>
                <a:gd name="connsiteX2" fmla="*/ 0 w 41663"/>
                <a:gd name="connsiteY2" fmla="*/ 13539 h 35301"/>
                <a:gd name="connsiteX3" fmla="*/ 16250 w 41663"/>
                <a:gd name="connsiteY3" fmla="*/ 113 h 35301"/>
                <a:gd name="connsiteX4" fmla="*/ 41663 w 41663"/>
                <a:gd name="connsiteY4" fmla="*/ 22170 h 3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63" h="35301">
                  <a:moveTo>
                    <a:pt x="41663" y="22170"/>
                  </a:moveTo>
                  <a:cubicBezTo>
                    <a:pt x="31967" y="28829"/>
                    <a:pt x="23975" y="36395"/>
                    <a:pt x="22270" y="35170"/>
                  </a:cubicBezTo>
                  <a:cubicBezTo>
                    <a:pt x="13906" y="29256"/>
                    <a:pt x="7246" y="20944"/>
                    <a:pt x="0" y="13539"/>
                  </a:cubicBezTo>
                  <a:cubicBezTo>
                    <a:pt x="5594" y="8744"/>
                    <a:pt x="13479" y="-1166"/>
                    <a:pt x="16250" y="113"/>
                  </a:cubicBezTo>
                  <a:cubicBezTo>
                    <a:pt x="24508" y="3896"/>
                    <a:pt x="30741" y="12047"/>
                    <a:pt x="41663" y="2217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3" name="任意多边形: 形状 792"/>
            <p:cNvSpPr/>
            <p:nvPr/>
          </p:nvSpPr>
          <p:spPr>
            <a:xfrm>
              <a:off x="10787814" y="4702067"/>
              <a:ext cx="46511" cy="56527"/>
            </a:xfrm>
            <a:custGeom>
              <a:avLst/>
              <a:gdLst>
                <a:gd name="connsiteX0" fmla="*/ 13213 w 46511"/>
                <a:gd name="connsiteY0" fmla="*/ 0 h 56527"/>
                <a:gd name="connsiteX1" fmla="*/ 46511 w 46511"/>
                <a:gd name="connsiteY1" fmla="*/ 49175 h 56527"/>
                <a:gd name="connsiteX2" fmla="*/ 36548 w 46511"/>
                <a:gd name="connsiteY2" fmla="*/ 56528 h 56527"/>
                <a:gd name="connsiteX3" fmla="*/ 0 w 46511"/>
                <a:gd name="connsiteY3" fmla="*/ 8738 h 56527"/>
                <a:gd name="connsiteX4" fmla="*/ 13213 w 46511"/>
                <a:gd name="connsiteY4" fmla="*/ 0 h 5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11" h="56527">
                  <a:moveTo>
                    <a:pt x="13213" y="0"/>
                  </a:moveTo>
                  <a:cubicBezTo>
                    <a:pt x="24295" y="16410"/>
                    <a:pt x="35376" y="32819"/>
                    <a:pt x="46511" y="49175"/>
                  </a:cubicBezTo>
                  <a:cubicBezTo>
                    <a:pt x="43208" y="51626"/>
                    <a:pt x="39852" y="54077"/>
                    <a:pt x="36548" y="56528"/>
                  </a:cubicBezTo>
                  <a:cubicBezTo>
                    <a:pt x="24348" y="40598"/>
                    <a:pt x="12200" y="24668"/>
                    <a:pt x="0" y="8738"/>
                  </a:cubicBezTo>
                  <a:cubicBezTo>
                    <a:pt x="4422" y="5861"/>
                    <a:pt x="8791" y="2930"/>
                    <a:pt x="13213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4" name="任意多边形: 形状 793"/>
            <p:cNvSpPr/>
            <p:nvPr/>
          </p:nvSpPr>
          <p:spPr>
            <a:xfrm>
              <a:off x="7930831" y="3018567"/>
              <a:ext cx="33768" cy="38713"/>
            </a:xfrm>
            <a:custGeom>
              <a:avLst/>
              <a:gdLst>
                <a:gd name="connsiteX0" fmla="*/ 18139 w 33768"/>
                <a:gd name="connsiteY0" fmla="*/ 38713 h 38713"/>
                <a:gd name="connsiteX1" fmla="*/ 25 w 33768"/>
                <a:gd name="connsiteY1" fmla="*/ 11648 h 38713"/>
                <a:gd name="connsiteX2" fmla="*/ 15102 w 33768"/>
                <a:gd name="connsiteY2" fmla="*/ 87 h 38713"/>
                <a:gd name="connsiteX3" fmla="*/ 33696 w 33768"/>
                <a:gd name="connsiteY3" fmla="*/ 21345 h 38713"/>
                <a:gd name="connsiteX4" fmla="*/ 18139 w 33768"/>
                <a:gd name="connsiteY4" fmla="*/ 38713 h 3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68" h="38713">
                  <a:moveTo>
                    <a:pt x="18139" y="38713"/>
                  </a:moveTo>
                  <a:cubicBezTo>
                    <a:pt x="9934" y="27205"/>
                    <a:pt x="3434" y="20066"/>
                    <a:pt x="25" y="11648"/>
                  </a:cubicBezTo>
                  <a:cubicBezTo>
                    <a:pt x="-668" y="9943"/>
                    <a:pt x="13504" y="-1085"/>
                    <a:pt x="15102" y="87"/>
                  </a:cubicBezTo>
                  <a:cubicBezTo>
                    <a:pt x="22668" y="5521"/>
                    <a:pt x="29114" y="13193"/>
                    <a:pt x="33696" y="21345"/>
                  </a:cubicBezTo>
                  <a:cubicBezTo>
                    <a:pt x="34655" y="23050"/>
                    <a:pt x="25971" y="30136"/>
                    <a:pt x="18139" y="38713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5" name="任意多边形: 形状 794"/>
            <p:cNvSpPr/>
            <p:nvPr/>
          </p:nvSpPr>
          <p:spPr>
            <a:xfrm>
              <a:off x="10760163" y="4784807"/>
              <a:ext cx="44327" cy="54396"/>
            </a:xfrm>
            <a:custGeom>
              <a:avLst/>
              <a:gdLst>
                <a:gd name="connsiteX0" fmla="*/ 13159 w 44327"/>
                <a:gd name="connsiteY0" fmla="*/ 0 h 54396"/>
                <a:gd name="connsiteX1" fmla="*/ 44327 w 44327"/>
                <a:gd name="connsiteY1" fmla="*/ 45765 h 54396"/>
                <a:gd name="connsiteX2" fmla="*/ 32127 w 44327"/>
                <a:gd name="connsiteY2" fmla="*/ 54396 h 54396"/>
                <a:gd name="connsiteX3" fmla="*/ 0 w 44327"/>
                <a:gd name="connsiteY3" fmla="*/ 9270 h 54396"/>
                <a:gd name="connsiteX4" fmla="*/ 13159 w 44327"/>
                <a:gd name="connsiteY4" fmla="*/ 0 h 5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27" h="54396">
                  <a:moveTo>
                    <a:pt x="13159" y="0"/>
                  </a:moveTo>
                  <a:cubicBezTo>
                    <a:pt x="23549" y="15237"/>
                    <a:pt x="33938" y="30528"/>
                    <a:pt x="44327" y="45765"/>
                  </a:cubicBezTo>
                  <a:cubicBezTo>
                    <a:pt x="40278" y="48642"/>
                    <a:pt x="36175" y="51520"/>
                    <a:pt x="32127" y="54396"/>
                  </a:cubicBezTo>
                  <a:cubicBezTo>
                    <a:pt x="21418" y="39372"/>
                    <a:pt x="10709" y="24348"/>
                    <a:pt x="0" y="9270"/>
                  </a:cubicBezTo>
                  <a:cubicBezTo>
                    <a:pt x="4369" y="6180"/>
                    <a:pt x="8738" y="3090"/>
                    <a:pt x="13159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6" name="任意多边形: 形状 795"/>
            <p:cNvSpPr/>
            <p:nvPr/>
          </p:nvSpPr>
          <p:spPr>
            <a:xfrm>
              <a:off x="9246493" y="3190253"/>
              <a:ext cx="31702" cy="35970"/>
            </a:xfrm>
            <a:custGeom>
              <a:avLst/>
              <a:gdLst>
                <a:gd name="connsiteX0" fmla="*/ 0 w 31702"/>
                <a:gd name="connsiteY0" fmla="*/ 2459 h 35970"/>
                <a:gd name="connsiteX1" fmla="*/ 27491 w 31702"/>
                <a:gd name="connsiteY1" fmla="*/ 35971 h 35970"/>
                <a:gd name="connsiteX2" fmla="*/ 0 w 31702"/>
                <a:gd name="connsiteY2" fmla="*/ 2459 h 3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01" h="35970">
                  <a:moveTo>
                    <a:pt x="0" y="2459"/>
                  </a:moveTo>
                  <a:cubicBezTo>
                    <a:pt x="35323" y="-2815"/>
                    <a:pt x="35323" y="-2815"/>
                    <a:pt x="27491" y="35971"/>
                  </a:cubicBezTo>
                  <a:cubicBezTo>
                    <a:pt x="18328" y="24836"/>
                    <a:pt x="9164" y="13648"/>
                    <a:pt x="0" y="2459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97" name="任意多边形: 形状 796"/>
            <p:cNvSpPr/>
            <p:nvPr/>
          </p:nvSpPr>
          <p:spPr>
            <a:xfrm>
              <a:off x="9955191" y="3630707"/>
              <a:ext cx="39691" cy="50720"/>
            </a:xfrm>
            <a:custGeom>
              <a:avLst/>
              <a:gdLst>
                <a:gd name="connsiteX0" fmla="*/ 13266 w 39691"/>
                <a:gd name="connsiteY0" fmla="*/ 0 h 50720"/>
                <a:gd name="connsiteX1" fmla="*/ 39692 w 39691"/>
                <a:gd name="connsiteY1" fmla="*/ 42249 h 50720"/>
                <a:gd name="connsiteX2" fmla="*/ 25893 w 39691"/>
                <a:gd name="connsiteY2" fmla="*/ 50720 h 50720"/>
                <a:gd name="connsiteX3" fmla="*/ 0 w 39691"/>
                <a:gd name="connsiteY3" fmla="*/ 8151 h 50720"/>
                <a:gd name="connsiteX4" fmla="*/ 13266 w 39691"/>
                <a:gd name="connsiteY4" fmla="*/ 0 h 5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91" h="50720">
                  <a:moveTo>
                    <a:pt x="13266" y="0"/>
                  </a:moveTo>
                  <a:cubicBezTo>
                    <a:pt x="22057" y="14065"/>
                    <a:pt x="30848" y="28184"/>
                    <a:pt x="39692" y="42249"/>
                  </a:cubicBezTo>
                  <a:cubicBezTo>
                    <a:pt x="35110" y="45073"/>
                    <a:pt x="30475" y="47897"/>
                    <a:pt x="25893" y="50720"/>
                  </a:cubicBezTo>
                  <a:cubicBezTo>
                    <a:pt x="17262" y="36548"/>
                    <a:pt x="8631" y="22323"/>
                    <a:pt x="0" y="8151"/>
                  </a:cubicBezTo>
                  <a:cubicBezTo>
                    <a:pt x="4422" y="5434"/>
                    <a:pt x="8844" y="2717"/>
                    <a:pt x="13266" y="0"/>
                  </a:cubicBezTo>
                  <a:close/>
                </a:path>
              </a:pathLst>
            </a:custGeom>
            <a:grpFill/>
            <a:ln w="5325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>
            <p:custDataLst>
              <p:tags r:id="rId1"/>
            </p:custDataLst>
          </p:nvPr>
        </p:nvSpPr>
        <p:spPr>
          <a:xfrm>
            <a:off x="0" y="0"/>
            <a:ext cx="348615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13" name="矩形 12"/>
          <p:cNvSpPr/>
          <p:nvPr>
            <p:custDataLst>
              <p:tags r:id="rId2"/>
            </p:custDataLst>
          </p:nvPr>
        </p:nvSpPr>
        <p:spPr>
          <a:xfrm>
            <a:off x="3885940" y="716600"/>
            <a:ext cx="7953635" cy="5423523"/>
          </a:xfrm>
          <a:prstGeom prst="rect">
            <a:avLst/>
          </a:prstGeom>
          <a:solidFill>
            <a:schemeClr val="tx1">
              <a:lumMod val="50000"/>
              <a:lumOff val="50000"/>
              <a:alpha val="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6" name="标题 5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152400" y="2209800"/>
            <a:ext cx="3239135" cy="2310130"/>
          </a:xfrm>
        </p:spPr>
        <p:txBody>
          <a:bodyPr/>
          <a:lstStyle/>
          <a:p>
            <a:r>
              <a:rPr lang="zh-CN" altLang="en-US" sz="4400">
                <a:solidFill>
                  <a:srgbClr val="FFFFFF"/>
                </a:solidFill>
              </a:rPr>
              <a:t>一、</a:t>
            </a:r>
            <a:br>
              <a:rPr lang="zh-CN" altLang="en-US" sz="4400">
                <a:solidFill>
                  <a:srgbClr val="FFFFFF"/>
                </a:solidFill>
              </a:rPr>
            </a:br>
            <a:r>
              <a:rPr lang="zh-CN" altLang="en-US" sz="2800">
                <a:solidFill>
                  <a:srgbClr val="FFFFFF"/>
                </a:solidFill>
              </a:rPr>
              <a:t>行为目标评价模式简介</a:t>
            </a:r>
            <a:endParaRPr lang="zh-CN" altLang="en-US" sz="2800">
              <a:solidFill>
                <a:srgbClr val="FFFFFF"/>
              </a:solidFill>
            </a:endParaRPr>
          </a:p>
        </p:txBody>
      </p:sp>
      <p:sp>
        <p:nvSpPr>
          <p:cNvPr id="9" name="文本框 8"/>
          <p:cNvSpPr txBox="1"/>
          <p:nvPr>
            <p:custDataLst>
              <p:tags r:id="rId4"/>
            </p:custDataLst>
          </p:nvPr>
        </p:nvSpPr>
        <p:spPr>
          <a:xfrm>
            <a:off x="4343400" y="986790"/>
            <a:ext cx="7219315" cy="4756150"/>
          </a:xfrm>
          <a:prstGeom prst="rect">
            <a:avLst/>
          </a:prstGeom>
          <a:noFill/>
        </p:spPr>
        <p:txBody>
          <a:bodyPr wrap="square" rtlCol="0" anchor="ctr" anchorCtr="0">
            <a:normAutofit/>
          </a:bodyPr>
          <a:lstStyle/>
          <a:p>
            <a:pPr marL="342900" lvl="0" indent="-342900" algn="just" fontAlgn="auto">
              <a:lnSpc>
                <a:spcPct val="250000"/>
              </a:lnSpc>
              <a:spcAft>
                <a:spcPts val="2400"/>
              </a:spcAft>
              <a:buClr>
                <a:srgbClr val="A6A6A6"/>
              </a:buClr>
              <a:buFont typeface="Wingdings" panose="05000000000000000000" charset="0"/>
              <a:buChar char="l"/>
            </a:pPr>
            <a:r>
              <a:rPr lang="zh-CN" altLang="en-US" sz="2000">
                <a:solidFill>
                  <a:schemeClr val="tx1"/>
                </a:solidFill>
              </a:rPr>
              <a:t>行为目标评价模式又称</a:t>
            </a:r>
            <a:r>
              <a:rPr lang="zh-CN" altLang="en-US" sz="2800">
                <a:solidFill>
                  <a:schemeClr val="bg2">
                    <a:lumMod val="90000"/>
                    <a:lumOff val="10000"/>
                  </a:schemeClr>
                </a:solidFill>
              </a:rPr>
              <a:t>“泰勒模式”</a:t>
            </a:r>
            <a:r>
              <a:rPr lang="zh-CN" altLang="en-US" sz="2000">
                <a:solidFill>
                  <a:schemeClr val="tx1"/>
                </a:solidFill>
              </a:rPr>
              <a:t>,诞生于20世纪30年代美国的课程改革运动,由早期的教育评价之父泰勒</a:t>
            </a:r>
            <a:r>
              <a:rPr lang="zh-CN" altLang="en-US" sz="2000">
                <a:sym typeface="+mn-ea"/>
              </a:rPr>
              <a:t>提出</a:t>
            </a:r>
            <a:r>
              <a:rPr lang="zh-CN" altLang="en-US" sz="2000">
                <a:solidFill>
                  <a:schemeClr val="tx1"/>
                </a:solidFill>
              </a:rPr>
              <a:t>。</a:t>
            </a:r>
            <a:endParaRPr lang="zh-CN" altLang="en-US" sz="2000">
              <a:solidFill>
                <a:schemeClr val="tx1"/>
              </a:solidFill>
            </a:endParaRPr>
          </a:p>
          <a:p>
            <a:pPr marL="342900" lvl="0" indent="-342900" algn="just" fontAlgn="auto">
              <a:lnSpc>
                <a:spcPct val="250000"/>
              </a:lnSpc>
              <a:spcAft>
                <a:spcPts val="1200"/>
              </a:spcAft>
              <a:buClr>
                <a:srgbClr val="A6A6A6"/>
              </a:buClr>
              <a:buFont typeface="Wingdings" panose="05000000000000000000" charset="0"/>
              <a:buChar char="l"/>
            </a:pPr>
            <a:r>
              <a:rPr lang="zh-CN" altLang="en-US" sz="2000">
                <a:solidFill>
                  <a:schemeClr val="tx1"/>
                </a:solidFill>
              </a:rPr>
              <a:t>行为目标评价模式从预定教育目标出发,对学生是否 达到预定的目标进行评定,是一个单项封闭系统。</a:t>
            </a:r>
            <a:endParaRPr lang="zh-CN" altLang="en-US" sz="2000">
              <a:solidFill>
                <a:schemeClr val="tx1"/>
              </a:solidFill>
            </a:endParaRPr>
          </a:p>
        </p:txBody>
      </p:sp>
      <p:pic>
        <p:nvPicPr>
          <p:cNvPr id="13317" name="Picture 9" descr="C:\Users\Administrator\Desktop\出版社社标.jpg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277283" y="6057900"/>
            <a:ext cx="811212" cy="800100"/>
          </a:xfrm>
          <a:prstGeom prst="rect">
            <a:avLst/>
          </a:prstGeom>
          <a:noFill/>
          <a:ln w="9525">
            <a:noFill/>
          </a:ln>
        </p:spPr>
      </p:pic>
    </p:spTree>
    <p:custDataLst>
      <p:tags r:id="rId6"/>
    </p:custDataLst>
  </p:cSld>
  <p:clrMapOvr>
    <a:masterClrMapping/>
  </p:clrMapOvr>
  <p:transition/>
</p:sld>
</file>

<file path=ppt/tags/tag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a*1"/>
  <p:tag name="KSO_WM_UNIT_LAYERLEVEL" val="1"/>
  <p:tag name="KSO_WM_TAG_VERSION" val="3.0"/>
  <p:tag name="KSO_WM_BEAUTIFY_FLAG" val="#wm#"/>
  <p:tag name="KSO_WM_UNIT_ISCONTENTSTITLE" val="0"/>
  <p:tag name="KSO_WM_UNIT_ISNUMDGMTITLE" val="0"/>
  <p:tag name="KSO_WM_UNIT_PRESET_TEXT" val="单击此处编辑母版标题样式"/>
  <p:tag name="KSO_WM_UNIT_NOCLEAR" val="0"/>
  <p:tag name="KSO_WM_UNIT_VALUE" val="20"/>
  <p:tag name="KSO_WM_UNIT_TYPE" val="a"/>
  <p:tag name="KSO_WM_UNIT_INDEX" val="1"/>
</p:tagLst>
</file>

<file path=ppt/tags/tag10.xml><?xml version="1.0" encoding="utf-8"?>
<p:tagLst xmlns:p="http://schemas.openxmlformats.org/presentationml/2006/main">
  <p:tag name="KSO_WM_UNIT_TYPE" val="i"/>
  <p:tag name="KSO_WM_UNIT_INDEX" val="2"/>
  <p:tag name="KSO_WM_BEAUTIFY_FLAG" val="#wm#"/>
  <p:tag name="KSO_WM_TAG_VERSION" val="3.0"/>
  <p:tag name="KSO_WM_UNIT_ID" val="_3*i*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00.xml><?xml version="1.0" encoding="utf-8"?>
<p:tagLst xmlns:p="http://schemas.openxmlformats.org/presentationml/2006/main">
  <p:tag name="KSO_WM_UNIT_COLOR_SCHEME_SHAPE_ID" val="35"/>
  <p:tag name="KSO_WM_UNIT_COLOR_SCHEME_PARENT_PAGE" val="0_1"/>
  <p:tag name="KSO_WM_UNIT_DECOLORIZATION" val="1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5"/>
  <p:tag name="KSO_WM_UNIT_ID" val="custom20235630_1*i*5"/>
  <p:tag name="KSO_WM_TEMPLATE_CATEGORY" val="custom"/>
  <p:tag name="KSO_WM_TEMPLATE_INDEX" val="20235630"/>
  <p:tag name="KSO_WM_UNIT_LAYERLEVEL" val="1"/>
  <p:tag name="KSO_WM_TAG_VERSION" val="3.0"/>
  <p:tag name="KSO_WM_BEAUTIFY_FLAG" val="#wm#"/>
</p:tagLst>
</file>

<file path=ppt/tags/tag101.xml><?xml version="1.0" encoding="utf-8"?>
<p:tagLst xmlns:p="http://schemas.openxmlformats.org/presentationml/2006/main">
  <p:tag name="KSO_WM_UNIT_SUBTYPE" val="a"/>
  <p:tag name="KSO_WM_UNIT_TEXT_LAYER_COUNT" val="1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custom20235630_1*f*1"/>
  <p:tag name="KSO_WM_TEMPLATE_CATEGORY" val="custom"/>
  <p:tag name="KSO_WM_TEMPLATE_INDEX" val="20235630"/>
  <p:tag name="KSO_WM_UNIT_LAYERLEVEL" val="1"/>
  <p:tag name="KSO_WM_TAG_VERSION" val="3.0"/>
  <p:tag name="KSO_WM_BEAUTIFY_FLAG" val="#wm#"/>
  <p:tag name="KSO_WM_UNIT_VALUE" val="414"/>
  <p:tag name="KSO_WM_UNIT_TEXT_TYPE" val="1"/>
  <p:tag name="KSO_WM_UNIT_PRESET_TEXT" val="单击此处添加小标题：&#10;单击此处输入你的正文，文字是您思想的提炼，为了最终演示发布的良好效果，请尽量言简意赅的阐述观点。根据需要可酌情增减文字，以便观者可以准确理解您所传达的信息。单击此处输入你的正文，文字是您思想的提炼，为了最终演示发布的良好效果，请尽量言简意赅的阐述观点。根据需要可酌情增减文字，以便观者可以准确理解您所传达的信息。&#10;单击此处添加正文具体内容，文字是您思想的重要提炼。&#10;单击此处添加小标题：&#10;点击此处添加正文，文字是您思想的提炼，为了最终演示发布的良好效果，请简单的阐述观点。"/>
</p:tagLst>
</file>

<file path=ppt/tags/tag102.xml><?xml version="1.0" encoding="utf-8"?>
<p:tagLst xmlns:p="http://schemas.openxmlformats.org/presentationml/2006/main">
  <p:tag name="KSO_WM_SLIDE_COLORSCHEME_VERSION" val="3.2"/>
  <p:tag name="KSO_WM_SLIDE_ID" val="custom20235630_1"/>
  <p:tag name="KSO_WM_TEMPLATE_SUBCATEGORY" val="0"/>
  <p:tag name="KSO_WM_TEMPLATE_MASTER_TYPE" val="0"/>
  <p:tag name="KSO_WM_TEMPLATE_COLOR_TYPE" val="0"/>
  <p:tag name="KSO_WM_SLIDE_TYPE" val="text"/>
  <p:tag name="KSO_WM_SLIDE_SUBTYPE" val="picTxt"/>
  <p:tag name="KSO_WM_SLIDE_ITEM_CNT" val="0"/>
  <p:tag name="KSO_WM_SLIDE_INDEX" val="1"/>
  <p:tag name="KSO_WM_SLIDE_SIZE" val="864*444"/>
  <p:tag name="KSO_WM_SLIDE_POSITION" val="48*47"/>
  <p:tag name="KSO_WM_TAG_VERSION" val="3.0"/>
  <p:tag name="KSO_WM_BEAUTIFY_FLAG" val="#wm#"/>
  <p:tag name="KSO_WM_TEMPLATE_CATEGORY" val="custom"/>
  <p:tag name="KSO_WM_TEMPLATE_INDEX" val="20235630"/>
  <p:tag name="KSO_WM_SLIDE_LAYOUT" val="a_f"/>
  <p:tag name="KSO_WM_SLIDE_LAYOUT_CNT" val="1_1"/>
</p:tagLst>
</file>

<file path=ppt/tags/tag103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27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custom20235630_1*a*1"/>
  <p:tag name="KSO_WM_TEMPLATE_CATEGORY" val="custom"/>
  <p:tag name="KSO_WM_TEMPLATE_INDEX" val="20235630"/>
  <p:tag name="KSO_WM_UNIT_LAYERLEVEL" val="1"/>
  <p:tag name="KSO_WM_TAG_VERSION" val="3.0"/>
  <p:tag name="KSO_WM_BEAUTIFY_FLAG" val="#wm#"/>
  <p:tag name="KSO_WM_UNIT_TEXT_TYPE" val="1"/>
  <p:tag name="KSO_WM_UNIT_PRESET_TEXT" val="单击此处添加标题"/>
</p:tagLst>
</file>

<file path=ppt/tags/tag104.xml><?xml version="1.0" encoding="utf-8"?>
<p:tagLst xmlns:p="http://schemas.openxmlformats.org/presentationml/2006/main">
  <p:tag name="KSO_WM_UNIT_COLOR_SCHEME_SHAPE_ID" val="16"/>
  <p:tag name="KSO_WM_UNIT_COLOR_SCHEME_PARENT_PAGE" val="0_1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5630_1*i*1"/>
  <p:tag name="KSO_WM_TEMPLATE_CATEGORY" val="custom"/>
  <p:tag name="KSO_WM_TEMPLATE_INDEX" val="20235630"/>
  <p:tag name="KSO_WM_UNIT_LAYERLEVEL" val="1"/>
  <p:tag name="KSO_WM_TAG_VERSION" val="3.0"/>
  <p:tag name="KSO_WM_BEAUTIFY_FLAG" val="#wm#"/>
</p:tagLst>
</file>

<file path=ppt/tags/tag105.xml><?xml version="1.0" encoding="utf-8"?>
<p:tagLst xmlns:p="http://schemas.openxmlformats.org/presentationml/2006/main">
  <p:tag name="KSO_WM_UNIT_COLOR_SCHEME_SHAPE_ID" val="17"/>
  <p:tag name="KSO_WM_UNIT_COLOR_SCHEME_PARENT_PAGE" val="0_1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20235630_1*i*2"/>
  <p:tag name="KSO_WM_TEMPLATE_CATEGORY" val="custom"/>
  <p:tag name="KSO_WM_TEMPLATE_INDEX" val="20235630"/>
  <p:tag name="KSO_WM_UNIT_LAYERLEVEL" val="1"/>
  <p:tag name="KSO_WM_TAG_VERSION" val="3.0"/>
  <p:tag name="KSO_WM_BEAUTIFY_FLAG" val="#wm#"/>
</p:tagLst>
</file>

<file path=ppt/tags/tag106.xml><?xml version="1.0" encoding="utf-8"?>
<p:tagLst xmlns:p="http://schemas.openxmlformats.org/presentationml/2006/main">
  <p:tag name="KSO_WM_UNIT_COLOR_SCHEME_SHAPE_ID" val="35"/>
  <p:tag name="KSO_WM_UNIT_COLOR_SCHEME_PARENT_PAGE" val="0_1"/>
  <p:tag name="KSO_WM_UNIT_DECOLORIZATION" val="1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5"/>
  <p:tag name="KSO_WM_UNIT_ID" val="custom20235630_1*i*5"/>
  <p:tag name="KSO_WM_TEMPLATE_CATEGORY" val="custom"/>
  <p:tag name="KSO_WM_TEMPLATE_INDEX" val="20235630"/>
  <p:tag name="KSO_WM_UNIT_LAYERLEVEL" val="1"/>
  <p:tag name="KSO_WM_TAG_VERSION" val="3.0"/>
  <p:tag name="KSO_WM_BEAUTIFY_FLAG" val="#wm#"/>
</p:tagLst>
</file>

<file path=ppt/tags/tag107.xml><?xml version="1.0" encoding="utf-8"?>
<p:tagLst xmlns:p="http://schemas.openxmlformats.org/presentationml/2006/main">
  <p:tag name="KSO_WM_UNIT_SUBTYPE" val="a"/>
  <p:tag name="KSO_WM_UNIT_TEXT_LAYER_COUNT" val="1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custom20235630_1*f*1"/>
  <p:tag name="KSO_WM_TEMPLATE_CATEGORY" val="custom"/>
  <p:tag name="KSO_WM_TEMPLATE_INDEX" val="20235630"/>
  <p:tag name="KSO_WM_UNIT_LAYERLEVEL" val="1"/>
  <p:tag name="KSO_WM_TAG_VERSION" val="3.0"/>
  <p:tag name="KSO_WM_BEAUTIFY_FLAG" val="#wm#"/>
  <p:tag name="KSO_WM_UNIT_VALUE" val="414"/>
  <p:tag name="KSO_WM_UNIT_TEXT_TYPE" val="1"/>
  <p:tag name="KSO_WM_UNIT_PRESET_TEXT" val="单击此处添加小标题：&#10;单击此处输入你的正文，文字是您思想的提炼，为了最终演示发布的良好效果，请尽量言简意赅的阐述观点。根据需要可酌情增减文字，以便观者可以准确理解您所传达的信息。单击此处输入你的正文，文字是您思想的提炼，为了最终演示发布的良好效果，请尽量言简意赅的阐述观点。根据需要可酌情增减文字，以便观者可以准确理解您所传达的信息。&#10;单击此处添加正文具体内容，文字是您思想的重要提炼。&#10;单击此处添加小标题：&#10;点击此处添加正文，文字是您思想的提炼，为了最终演示发布的良好效果，请简单的阐述观点。"/>
</p:tagLst>
</file>

<file path=ppt/tags/tag108.xml><?xml version="1.0" encoding="utf-8"?>
<p:tagLst xmlns:p="http://schemas.openxmlformats.org/presentationml/2006/main">
  <p:tag name="KSO_WM_SLIDE_COLORSCHEME_VERSION" val="3.2"/>
  <p:tag name="KSO_WM_SLIDE_ID" val="custom20235630_1"/>
  <p:tag name="KSO_WM_TEMPLATE_SUBCATEGORY" val="0"/>
  <p:tag name="KSO_WM_TEMPLATE_MASTER_TYPE" val="0"/>
  <p:tag name="KSO_WM_TEMPLATE_COLOR_TYPE" val="0"/>
  <p:tag name="KSO_WM_SLIDE_TYPE" val="text"/>
  <p:tag name="KSO_WM_SLIDE_SUBTYPE" val="picTxt"/>
  <p:tag name="KSO_WM_SLIDE_ITEM_CNT" val="0"/>
  <p:tag name="KSO_WM_SLIDE_INDEX" val="1"/>
  <p:tag name="KSO_WM_SLIDE_SIZE" val="864*444"/>
  <p:tag name="KSO_WM_SLIDE_POSITION" val="48*47"/>
  <p:tag name="KSO_WM_TAG_VERSION" val="3.0"/>
  <p:tag name="KSO_WM_BEAUTIFY_FLAG" val="#wm#"/>
  <p:tag name="KSO_WM_TEMPLATE_CATEGORY" val="custom"/>
  <p:tag name="KSO_WM_TEMPLATE_INDEX" val="20235630"/>
  <p:tag name="KSO_WM_SLIDE_LAYOUT" val="a_f"/>
  <p:tag name="KSO_WM_SLIDE_LAYOUT_CNT" val="1_1"/>
</p:tagLst>
</file>

<file path=ppt/tags/tag109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27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custom20235630_1*a*1"/>
  <p:tag name="KSO_WM_TEMPLATE_CATEGORY" val="custom"/>
  <p:tag name="KSO_WM_TEMPLATE_INDEX" val="20235630"/>
  <p:tag name="KSO_WM_UNIT_LAYERLEVEL" val="1"/>
  <p:tag name="KSO_WM_TAG_VERSION" val="3.0"/>
  <p:tag name="KSO_WM_BEAUTIFY_FLAG" val="#wm#"/>
  <p:tag name="KSO_WM_UNIT_TEXT_TYPE" val="1"/>
  <p:tag name="KSO_WM_UNIT_PRESET_TEXT" val="单击此处添加标题"/>
</p:tagLst>
</file>

<file path=ppt/tags/tag11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PRESET_TEXT" val="标题"/>
  <p:tag name="KSO_WM_UNIT_ID" val="_3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1"/>
  <p:tag name="KSO_WM_UNIT_VALUE" val="0"/>
</p:tagLst>
</file>

<file path=ppt/tags/tag110.xml><?xml version="1.0" encoding="utf-8"?>
<p:tagLst xmlns:p="http://schemas.openxmlformats.org/presentationml/2006/main">
  <p:tag name="KSO_WM_UNIT_COLOR_SCHEME_SHAPE_ID" val="16"/>
  <p:tag name="KSO_WM_UNIT_COLOR_SCHEME_PARENT_PAGE" val="0_1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5630_1*i*1"/>
  <p:tag name="KSO_WM_TEMPLATE_CATEGORY" val="custom"/>
  <p:tag name="KSO_WM_TEMPLATE_INDEX" val="20235630"/>
  <p:tag name="KSO_WM_UNIT_LAYERLEVEL" val="1"/>
  <p:tag name="KSO_WM_TAG_VERSION" val="3.0"/>
  <p:tag name="KSO_WM_BEAUTIFY_FLAG" val="#wm#"/>
</p:tagLst>
</file>

<file path=ppt/tags/tag111.xml><?xml version="1.0" encoding="utf-8"?>
<p:tagLst xmlns:p="http://schemas.openxmlformats.org/presentationml/2006/main">
  <p:tag name="KSO_WM_UNIT_COLOR_SCHEME_SHAPE_ID" val="17"/>
  <p:tag name="KSO_WM_UNIT_COLOR_SCHEME_PARENT_PAGE" val="0_1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20235630_1*i*2"/>
  <p:tag name="KSO_WM_TEMPLATE_CATEGORY" val="custom"/>
  <p:tag name="KSO_WM_TEMPLATE_INDEX" val="20235630"/>
  <p:tag name="KSO_WM_UNIT_LAYERLEVEL" val="1"/>
  <p:tag name="KSO_WM_TAG_VERSION" val="3.0"/>
  <p:tag name="KSO_WM_BEAUTIFY_FLAG" val="#wm#"/>
</p:tagLst>
</file>

<file path=ppt/tags/tag112.xml><?xml version="1.0" encoding="utf-8"?>
<p:tagLst xmlns:p="http://schemas.openxmlformats.org/presentationml/2006/main">
  <p:tag name="KSO_WM_UNIT_COLOR_SCHEME_SHAPE_ID" val="35"/>
  <p:tag name="KSO_WM_UNIT_COLOR_SCHEME_PARENT_PAGE" val="0_1"/>
  <p:tag name="KSO_WM_UNIT_DECOLORIZATION" val="1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5"/>
  <p:tag name="KSO_WM_UNIT_ID" val="custom20235630_1*i*5"/>
  <p:tag name="KSO_WM_TEMPLATE_CATEGORY" val="custom"/>
  <p:tag name="KSO_WM_TEMPLATE_INDEX" val="20235630"/>
  <p:tag name="KSO_WM_UNIT_LAYERLEVEL" val="1"/>
  <p:tag name="KSO_WM_TAG_VERSION" val="3.0"/>
  <p:tag name="KSO_WM_BEAUTIFY_FLAG" val="#wm#"/>
</p:tagLst>
</file>

<file path=ppt/tags/tag113.xml><?xml version="1.0" encoding="utf-8"?>
<p:tagLst xmlns:p="http://schemas.openxmlformats.org/presentationml/2006/main">
  <p:tag name="KSO_WM_UNIT_SUBTYPE" val="a"/>
  <p:tag name="KSO_WM_UNIT_TEXT_LAYER_COUNT" val="1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custom20235630_1*f*1"/>
  <p:tag name="KSO_WM_TEMPLATE_CATEGORY" val="custom"/>
  <p:tag name="KSO_WM_TEMPLATE_INDEX" val="20235630"/>
  <p:tag name="KSO_WM_UNIT_LAYERLEVEL" val="1"/>
  <p:tag name="KSO_WM_TAG_VERSION" val="3.0"/>
  <p:tag name="KSO_WM_BEAUTIFY_FLAG" val="#wm#"/>
  <p:tag name="KSO_WM_UNIT_VALUE" val="414"/>
  <p:tag name="KSO_WM_UNIT_TEXT_TYPE" val="1"/>
  <p:tag name="KSO_WM_UNIT_PRESET_TEXT" val="单击此处添加小标题：&#10;单击此处输入你的正文，文字是您思想的提炼，为了最终演示发布的良好效果，请尽量言简意赅的阐述观点。根据需要可酌情增减文字，以便观者可以准确理解您所传达的信息。单击此处输入你的正文，文字是您思想的提炼，为了最终演示发布的良好效果，请尽量言简意赅的阐述观点。根据需要可酌情增减文字，以便观者可以准确理解您所传达的信息。&#10;单击此处添加正文具体内容，文字是您思想的重要提炼。&#10;单击此处添加小标题：&#10;点击此处添加正文，文字是您思想的提炼，为了最终演示发布的良好效果，请简单的阐述观点。"/>
</p:tagLst>
</file>

<file path=ppt/tags/tag114.xml><?xml version="1.0" encoding="utf-8"?>
<p:tagLst xmlns:p="http://schemas.openxmlformats.org/presentationml/2006/main">
  <p:tag name="KSO_WM_SLIDE_COLORSCHEME_VERSION" val="3.2"/>
  <p:tag name="KSO_WM_SLIDE_ID" val="custom20235630_1"/>
  <p:tag name="KSO_WM_TEMPLATE_SUBCATEGORY" val="0"/>
  <p:tag name="KSO_WM_TEMPLATE_MASTER_TYPE" val="0"/>
  <p:tag name="KSO_WM_TEMPLATE_COLOR_TYPE" val="0"/>
  <p:tag name="KSO_WM_SLIDE_TYPE" val="text"/>
  <p:tag name="KSO_WM_SLIDE_SUBTYPE" val="picTxt"/>
  <p:tag name="KSO_WM_SLIDE_ITEM_CNT" val="0"/>
  <p:tag name="KSO_WM_SLIDE_INDEX" val="1"/>
  <p:tag name="KSO_WM_SLIDE_SIZE" val="864*444"/>
  <p:tag name="KSO_WM_SLIDE_POSITION" val="48*47"/>
  <p:tag name="KSO_WM_TAG_VERSION" val="3.0"/>
  <p:tag name="KSO_WM_BEAUTIFY_FLAG" val="#wm#"/>
  <p:tag name="KSO_WM_TEMPLATE_CATEGORY" val="custom"/>
  <p:tag name="KSO_WM_TEMPLATE_INDEX" val="20235630"/>
  <p:tag name="KSO_WM_SLIDE_LAYOUT" val="a_f"/>
  <p:tag name="KSO_WM_SLIDE_LAYOUT_CNT" val="1_1"/>
</p:tagLst>
</file>

<file path=ppt/tags/tag115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27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custom20235630_1*a*1"/>
  <p:tag name="KSO_WM_TEMPLATE_CATEGORY" val="custom"/>
  <p:tag name="KSO_WM_TEMPLATE_INDEX" val="20235630"/>
  <p:tag name="KSO_WM_UNIT_LAYERLEVEL" val="1"/>
  <p:tag name="KSO_WM_TAG_VERSION" val="3.0"/>
  <p:tag name="KSO_WM_BEAUTIFY_FLAG" val="#wm#"/>
  <p:tag name="KSO_WM_UNIT_TEXT_TYPE" val="1"/>
  <p:tag name="KSO_WM_UNIT_PRESET_TEXT" val="单击此处添加标题"/>
</p:tagLst>
</file>

<file path=ppt/tags/tag116.xml><?xml version="1.0" encoding="utf-8"?>
<p:tagLst xmlns:p="http://schemas.openxmlformats.org/presentationml/2006/main">
  <p:tag name="KSO_WM_UNIT_COLOR_SCHEME_SHAPE_ID" val="16"/>
  <p:tag name="KSO_WM_UNIT_COLOR_SCHEME_PARENT_PAGE" val="0_1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5630_1*i*1"/>
  <p:tag name="KSO_WM_TEMPLATE_CATEGORY" val="custom"/>
  <p:tag name="KSO_WM_TEMPLATE_INDEX" val="20235630"/>
  <p:tag name="KSO_WM_UNIT_LAYERLEVEL" val="1"/>
  <p:tag name="KSO_WM_TAG_VERSION" val="3.0"/>
  <p:tag name="KSO_WM_BEAUTIFY_FLAG" val="#wm#"/>
</p:tagLst>
</file>

<file path=ppt/tags/tag117.xml><?xml version="1.0" encoding="utf-8"?>
<p:tagLst xmlns:p="http://schemas.openxmlformats.org/presentationml/2006/main">
  <p:tag name="KSO_WM_UNIT_COLOR_SCHEME_SHAPE_ID" val="17"/>
  <p:tag name="KSO_WM_UNIT_COLOR_SCHEME_PARENT_PAGE" val="0_1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20235630_1*i*2"/>
  <p:tag name="KSO_WM_TEMPLATE_CATEGORY" val="custom"/>
  <p:tag name="KSO_WM_TEMPLATE_INDEX" val="20235630"/>
  <p:tag name="KSO_WM_UNIT_LAYERLEVEL" val="1"/>
  <p:tag name="KSO_WM_TAG_VERSION" val="3.0"/>
  <p:tag name="KSO_WM_BEAUTIFY_FLAG" val="#wm#"/>
</p:tagLst>
</file>

<file path=ppt/tags/tag118.xml><?xml version="1.0" encoding="utf-8"?>
<p:tagLst xmlns:p="http://schemas.openxmlformats.org/presentationml/2006/main">
  <p:tag name="KSO_WM_UNIT_COLOR_SCHEME_SHAPE_ID" val="35"/>
  <p:tag name="KSO_WM_UNIT_COLOR_SCHEME_PARENT_PAGE" val="0_1"/>
  <p:tag name="KSO_WM_UNIT_DECOLORIZATION" val="1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5"/>
  <p:tag name="KSO_WM_UNIT_ID" val="custom20235630_1*i*5"/>
  <p:tag name="KSO_WM_TEMPLATE_CATEGORY" val="custom"/>
  <p:tag name="KSO_WM_TEMPLATE_INDEX" val="20235630"/>
  <p:tag name="KSO_WM_UNIT_LAYERLEVEL" val="1"/>
  <p:tag name="KSO_WM_TAG_VERSION" val="3.0"/>
  <p:tag name="KSO_WM_BEAUTIFY_FLAG" val="#wm#"/>
</p:tagLst>
</file>

<file path=ppt/tags/tag119.xml><?xml version="1.0" encoding="utf-8"?>
<p:tagLst xmlns:p="http://schemas.openxmlformats.org/presentationml/2006/main">
  <p:tag name="KSO_WM_UNIT_SUBTYPE" val="a"/>
  <p:tag name="KSO_WM_UNIT_TEXT_LAYER_COUNT" val="1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custom20235630_1*f*1"/>
  <p:tag name="KSO_WM_TEMPLATE_CATEGORY" val="custom"/>
  <p:tag name="KSO_WM_TEMPLATE_INDEX" val="20235630"/>
  <p:tag name="KSO_WM_UNIT_LAYERLEVEL" val="1"/>
  <p:tag name="KSO_WM_TAG_VERSION" val="3.0"/>
  <p:tag name="KSO_WM_BEAUTIFY_FLAG" val="#wm#"/>
  <p:tag name="KSO_WM_UNIT_VALUE" val="414"/>
  <p:tag name="KSO_WM_UNIT_TEXT_TYPE" val="1"/>
  <p:tag name="KSO_WM_UNIT_PRESET_TEXT" val="单击此处添加小标题：&#10;单击此处输入你的正文，文字是您思想的提炼，为了最终演示发布的良好效果，请尽量言简意赅的阐述观点。根据需要可酌情增减文字，以便观者可以准确理解您所传达的信息。单击此处输入你的正文，文字是您思想的提炼，为了最终演示发布的良好效果，请尽量言简意赅的阐述观点。根据需要可酌情增减文字，以便观者可以准确理解您所传达的信息。&#10;单击此处添加正文具体内容，文字是您思想的重要提炼。&#10;单击此处添加小标题：&#10;点击此处添加正文，文字是您思想的提炼，为了最终演示发布的良好效果，请简单的阐述观点。"/>
</p:tagLst>
</file>

<file path=ppt/tags/tag12.xml><?xml version="1.0" encoding="utf-8"?>
<p:tagLst xmlns:p="http://schemas.openxmlformats.org/presentationml/2006/main">
  <p:tag name="KSO_WM_UNIT_ID" val="_3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20.xml><?xml version="1.0" encoding="utf-8"?>
<p:tagLst xmlns:p="http://schemas.openxmlformats.org/presentationml/2006/main">
  <p:tag name="KSO_WM_SLIDE_COLORSCHEME_VERSION" val="3.2"/>
  <p:tag name="KSO_WM_SLIDE_ID" val="custom20235630_1"/>
  <p:tag name="KSO_WM_TEMPLATE_SUBCATEGORY" val="0"/>
  <p:tag name="KSO_WM_TEMPLATE_MASTER_TYPE" val="0"/>
  <p:tag name="KSO_WM_TEMPLATE_COLOR_TYPE" val="0"/>
  <p:tag name="KSO_WM_SLIDE_TYPE" val="text"/>
  <p:tag name="KSO_WM_SLIDE_SUBTYPE" val="picTxt"/>
  <p:tag name="KSO_WM_SLIDE_ITEM_CNT" val="0"/>
  <p:tag name="KSO_WM_SLIDE_INDEX" val="1"/>
  <p:tag name="KSO_WM_SLIDE_SIZE" val="864*444"/>
  <p:tag name="KSO_WM_SLIDE_POSITION" val="48*47"/>
  <p:tag name="KSO_WM_TAG_VERSION" val="3.0"/>
  <p:tag name="KSO_WM_BEAUTIFY_FLAG" val="#wm#"/>
  <p:tag name="KSO_WM_TEMPLATE_CATEGORY" val="custom"/>
  <p:tag name="KSO_WM_TEMPLATE_INDEX" val="20235630"/>
  <p:tag name="KSO_WM_SLIDE_LAYOUT" val="a_f"/>
  <p:tag name="KSO_WM_SLIDE_LAYOUT_CNT" val="1_1"/>
</p:tagLst>
</file>

<file path=ppt/tags/tag121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27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custom20235630_1*a*1"/>
  <p:tag name="KSO_WM_TEMPLATE_CATEGORY" val="custom"/>
  <p:tag name="KSO_WM_TEMPLATE_INDEX" val="20235630"/>
  <p:tag name="KSO_WM_UNIT_LAYERLEVEL" val="1"/>
  <p:tag name="KSO_WM_TAG_VERSION" val="3.0"/>
  <p:tag name="KSO_WM_BEAUTIFY_FLAG" val="#wm#"/>
  <p:tag name="KSO_WM_UNIT_TEXT_TYPE" val="1"/>
  <p:tag name="KSO_WM_UNIT_PRESET_TEXT" val="单击此处添加标题"/>
</p:tagLst>
</file>

<file path=ppt/tags/tag122.xml><?xml version="1.0" encoding="utf-8"?>
<p:tagLst xmlns:p="http://schemas.openxmlformats.org/presentationml/2006/main">
  <p:tag name="KSO_WM_UNIT_COLOR_SCHEME_SHAPE_ID" val="16"/>
  <p:tag name="KSO_WM_UNIT_COLOR_SCHEME_PARENT_PAGE" val="0_1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5630_1*i*1"/>
  <p:tag name="KSO_WM_TEMPLATE_CATEGORY" val="custom"/>
  <p:tag name="KSO_WM_TEMPLATE_INDEX" val="20235630"/>
  <p:tag name="KSO_WM_UNIT_LAYERLEVEL" val="1"/>
  <p:tag name="KSO_WM_TAG_VERSION" val="3.0"/>
  <p:tag name="KSO_WM_BEAUTIFY_FLAG" val="#wm#"/>
</p:tagLst>
</file>

<file path=ppt/tags/tag123.xml><?xml version="1.0" encoding="utf-8"?>
<p:tagLst xmlns:p="http://schemas.openxmlformats.org/presentationml/2006/main">
  <p:tag name="KSO_WM_UNIT_COLOR_SCHEME_SHAPE_ID" val="17"/>
  <p:tag name="KSO_WM_UNIT_COLOR_SCHEME_PARENT_PAGE" val="0_1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20235630_1*i*2"/>
  <p:tag name="KSO_WM_TEMPLATE_CATEGORY" val="custom"/>
  <p:tag name="KSO_WM_TEMPLATE_INDEX" val="20235630"/>
  <p:tag name="KSO_WM_UNIT_LAYERLEVEL" val="1"/>
  <p:tag name="KSO_WM_TAG_VERSION" val="3.0"/>
  <p:tag name="KSO_WM_BEAUTIFY_FLAG" val="#wm#"/>
</p:tagLst>
</file>

<file path=ppt/tags/tag124.xml><?xml version="1.0" encoding="utf-8"?>
<p:tagLst xmlns:p="http://schemas.openxmlformats.org/presentationml/2006/main">
  <p:tag name="KSO_WM_UNIT_COLOR_SCHEME_SHAPE_ID" val="35"/>
  <p:tag name="KSO_WM_UNIT_COLOR_SCHEME_PARENT_PAGE" val="0_1"/>
  <p:tag name="KSO_WM_UNIT_DECOLORIZATION" val="1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5"/>
  <p:tag name="KSO_WM_UNIT_ID" val="custom20235630_1*i*5"/>
  <p:tag name="KSO_WM_TEMPLATE_CATEGORY" val="custom"/>
  <p:tag name="KSO_WM_TEMPLATE_INDEX" val="20235630"/>
  <p:tag name="KSO_WM_UNIT_LAYERLEVEL" val="1"/>
  <p:tag name="KSO_WM_TAG_VERSION" val="3.0"/>
  <p:tag name="KSO_WM_BEAUTIFY_FLAG" val="#wm#"/>
</p:tagLst>
</file>

<file path=ppt/tags/tag125.xml><?xml version="1.0" encoding="utf-8"?>
<p:tagLst xmlns:p="http://schemas.openxmlformats.org/presentationml/2006/main">
  <p:tag name="KSO_WM_UNIT_SUBTYPE" val="a"/>
  <p:tag name="KSO_WM_UNIT_TEXT_LAYER_COUNT" val="1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custom20235630_1*f*1"/>
  <p:tag name="KSO_WM_TEMPLATE_CATEGORY" val="custom"/>
  <p:tag name="KSO_WM_TEMPLATE_INDEX" val="20235630"/>
  <p:tag name="KSO_WM_UNIT_LAYERLEVEL" val="1"/>
  <p:tag name="KSO_WM_TAG_VERSION" val="3.0"/>
  <p:tag name="KSO_WM_BEAUTIFY_FLAG" val="#wm#"/>
  <p:tag name="KSO_WM_UNIT_VALUE" val="414"/>
  <p:tag name="KSO_WM_UNIT_TEXT_TYPE" val="1"/>
  <p:tag name="KSO_WM_UNIT_PRESET_TEXT" val="单击此处添加小标题：&#10;单击此处输入你的正文，文字是您思想的提炼，为了最终演示发布的良好效果，请尽量言简意赅的阐述观点。根据需要可酌情增减文字，以便观者可以准确理解您所传达的信息。单击此处输入你的正文，文字是您思想的提炼，为了最终演示发布的良好效果，请尽量言简意赅的阐述观点。根据需要可酌情增减文字，以便观者可以准确理解您所传达的信息。&#10;单击此处添加正文具体内容，文字是您思想的重要提炼。&#10;单击此处添加小标题：&#10;点击此处添加正文，文字是您思想的提炼，为了最终演示发布的良好效果，请简单的阐述观点。"/>
</p:tagLst>
</file>

<file path=ppt/tags/tag126.xml><?xml version="1.0" encoding="utf-8"?>
<p:tagLst xmlns:p="http://schemas.openxmlformats.org/presentationml/2006/main">
  <p:tag name="KSO_WM_SLIDE_COLORSCHEME_VERSION" val="3.2"/>
  <p:tag name="KSO_WM_SLIDE_ID" val="custom20235630_1"/>
  <p:tag name="KSO_WM_TEMPLATE_SUBCATEGORY" val="0"/>
  <p:tag name="KSO_WM_TEMPLATE_MASTER_TYPE" val="0"/>
  <p:tag name="KSO_WM_TEMPLATE_COLOR_TYPE" val="0"/>
  <p:tag name="KSO_WM_SLIDE_TYPE" val="text"/>
  <p:tag name="KSO_WM_SLIDE_SUBTYPE" val="picTxt"/>
  <p:tag name="KSO_WM_SLIDE_ITEM_CNT" val="0"/>
  <p:tag name="KSO_WM_SLIDE_INDEX" val="1"/>
  <p:tag name="KSO_WM_SLIDE_SIZE" val="864*444"/>
  <p:tag name="KSO_WM_SLIDE_POSITION" val="48*47"/>
  <p:tag name="KSO_WM_TAG_VERSION" val="3.0"/>
  <p:tag name="KSO_WM_BEAUTIFY_FLAG" val="#wm#"/>
  <p:tag name="KSO_WM_TEMPLATE_CATEGORY" val="custom"/>
  <p:tag name="KSO_WM_TEMPLATE_INDEX" val="20235630"/>
  <p:tag name="KSO_WM_SLIDE_LAYOUT" val="a_f"/>
  <p:tag name="KSO_WM_SLIDE_LAYOUT_CNT" val="1_1"/>
</p:tagLst>
</file>

<file path=ppt/tags/tag12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5633_1*i*1"/>
  <p:tag name="KSO_WM_TEMPLATE_CATEGORY" val="custom"/>
  <p:tag name="KSO_WM_TEMPLATE_INDEX" val="20235633"/>
  <p:tag name="KSO_WM_UNIT_LAYERLEVEL" val="1"/>
  <p:tag name="KSO_WM_TAG_VERSION" val="3.0"/>
  <p:tag name="KSO_WM_BEAUTIFY_FLAG" val="#wm#"/>
</p:tagLst>
</file>

<file path=ppt/tags/tag12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20235633_1*i*2"/>
  <p:tag name="KSO_WM_TEMPLATE_CATEGORY" val="custom"/>
  <p:tag name="KSO_WM_TEMPLATE_INDEX" val="20235633"/>
  <p:tag name="KSO_WM_UNIT_LAYERLEVEL" val="1"/>
  <p:tag name="KSO_WM_TAG_VERSION" val="3.0"/>
  <p:tag name="KSO_WM_BEAUTIFY_FLAG" val="#wm#"/>
</p:tagLst>
</file>

<file path=ppt/tags/tag129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custom20235633_1*a*1"/>
  <p:tag name="KSO_WM_TEMPLATE_CATEGORY" val="custom"/>
  <p:tag name="KSO_WM_TEMPLATE_INDEX" val="20235633"/>
  <p:tag name="KSO_WM_UNIT_LAYERLEVEL" val="1"/>
  <p:tag name="KSO_WM_TAG_VERSION" val="3.0"/>
  <p:tag name="KSO_WM_BEAUTIFY_FLAG" val="#wm#"/>
  <p:tag name="KSO_WM_UNIT_TEXT_TYPE" val="1"/>
  <p:tag name="KSO_WM_UNIT_PRESET_TEXT" val="单击此处添加标题内容"/>
</p:tagLst>
</file>

<file path=ppt/tags/tag13.xml><?xml version="1.0" encoding="utf-8"?>
<p:tagLst xmlns:p="http://schemas.openxmlformats.org/presentationml/2006/main">
  <p:tag name="KSO_WM_UNIT_ID" val="_3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30.xml><?xml version="1.0" encoding="utf-8"?>
<p:tagLst xmlns:p="http://schemas.openxmlformats.org/presentationml/2006/main">
  <p:tag name="KSO_WM_UNIT_SUBTYPE" val="a"/>
  <p:tag name="KSO_WM_UNIT_TEXT_LAYER_COUNT" val="1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custom20235633_1*f*1"/>
  <p:tag name="KSO_WM_TEMPLATE_CATEGORY" val="custom"/>
  <p:tag name="KSO_WM_TEMPLATE_INDEX" val="20235633"/>
  <p:tag name="KSO_WM_UNIT_LAYERLEVEL" val="1"/>
  <p:tag name="KSO_WM_TAG_VERSION" val="3.0"/>
  <p:tag name="KSO_WM_BEAUTIFY_FLAG" val="#wm#"/>
  <p:tag name="KSO_WM_UNIT_TEXT_TYPE" val="1"/>
  <p:tag name="KSO_WM_UNIT_PRESET_TEXT" val="单击此处输入你的正文，文字是您思想的提炼，为了最终演示发布的良好效果，请尽量言简意赅的阐述观点。根据需要可酌情增减文字。&#10;单击此处输入你的正文，文字是您思想的提炼，为了最终演示发布的良好效果，请尽量言简意赅的阐述观点。&#10;单击此处输入你的正文，文字是您思想的提炼，为了最终演示发布的良好效果，请尽量言简意赅的阐述观点。根据需要可酌情增减文字，以便观者可以准确理解您所传达的信息。单击此处输入你的正文。"/>
</p:tagLst>
</file>

<file path=ppt/tags/tag131.xml><?xml version="1.0" encoding="utf-8"?>
<p:tagLst xmlns:p="http://schemas.openxmlformats.org/presentationml/2006/main">
  <p:tag name="KSO_WM_UNIT_SUBTYPE" val="a"/>
  <p:tag name="KSO_WM_UNIT_TEXT_LAYER_COUNT" val="1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custom20235633_1*f*1"/>
  <p:tag name="KSO_WM_TEMPLATE_CATEGORY" val="custom"/>
  <p:tag name="KSO_WM_TEMPLATE_INDEX" val="20235633"/>
  <p:tag name="KSO_WM_UNIT_LAYERLEVEL" val="1"/>
  <p:tag name="KSO_WM_TAG_VERSION" val="3.0"/>
  <p:tag name="KSO_WM_BEAUTIFY_FLAG" val="#wm#"/>
  <p:tag name="KSO_WM_UNIT_TEXT_TYPE" val="1"/>
  <p:tag name="KSO_WM_UNIT_PRESET_TEXT" val="单击此处输入你的正文，文字是您思想的提炼，为了最终演示发布的良好效果，请尽量言简意赅的阐述观点。根据需要可酌情增减文字。&#10;单击此处输入你的正文，文字是您思想的提炼，为了最终演示发布的良好效果，请尽量言简意赅的阐述观点。&#10;单击此处输入你的正文，文字是您思想的提炼，为了最终演示发布的良好效果，请尽量言简意赅的阐述观点。根据需要可酌情增减文字，以便观者可以准确理解您所传达的信息。单击此处输入你的正文。"/>
</p:tagLst>
</file>

<file path=ppt/tags/tag132.xml><?xml version="1.0" encoding="utf-8"?>
<p:tagLst xmlns:p="http://schemas.openxmlformats.org/presentationml/2006/main">
  <p:tag name="KSO_WM_SLIDE_ID" val="custom20235633_1"/>
  <p:tag name="KSO_WM_TEMPLATE_SUBCATEGORY" val="0"/>
  <p:tag name="KSO_WM_TEMPLATE_MASTER_TYPE" val="0"/>
  <p:tag name="KSO_WM_TEMPLATE_COLOR_TYPE" val="0"/>
  <p:tag name="KSO_WM_SLIDE_TYPE" val="text"/>
  <p:tag name="KSO_WM_SLIDE_SUBTYPE" val="picTxt"/>
  <p:tag name="KSO_WM_SLIDE_ITEM_CNT" val="0"/>
  <p:tag name="KSO_WM_SLIDE_INDEX" val="1"/>
  <p:tag name="KSO_WM_SLIDE_SIZE" val="959*539"/>
  <p:tag name="KSO_WM_SLIDE_POSITION" val="0*0"/>
  <p:tag name="KSO_WM_TAG_VERSION" val="3.0"/>
  <p:tag name="KSO_WM_BEAUTIFY_FLAG" val="#wm#"/>
  <p:tag name="KSO_WM_TEMPLATE_CATEGORY" val="custom"/>
  <p:tag name="KSO_WM_TEMPLATE_INDEX" val="20235633"/>
  <p:tag name="KSO_WM_SLIDE_LAYOUT" val="a_f"/>
  <p:tag name="KSO_WM_SLIDE_LAYOUT_CNT" val="1_1"/>
</p:tagLst>
</file>

<file path=ppt/tags/tag13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TYPE" val="i"/>
  <p:tag name="KSO_WM_UNIT_INDEX" val="1"/>
  <p:tag name="KSO_WM_UNIT_ID" val="custom20234919_1*i*1"/>
  <p:tag name="KSO_WM_TEMPLATE_CATEGORY" val="custom"/>
  <p:tag name="KSO_WM_TEMPLATE_INDEX" val="20234919"/>
  <p:tag name="KSO_WM_UNIT_LAYERLEVEL" val="1"/>
  <p:tag name="KSO_WM_TAG_VERSION" val="3.0"/>
  <p:tag name="KSO_WM_BEAUTIFY_FLAG" val="#wm#"/>
  <p:tag name="KSO_WM_UNIT_FILL_FORE_SCHEMECOLOR_INDEX" val="5"/>
  <p:tag name="KSO_WM_UNIT_TEXT_FILL_FORE_SCHEMECOLOR_INDEX" val="2"/>
  <p:tag name="KSO_WM_UNIT_TEXT_FILL_TYPE" val="1"/>
  <p:tag name="KSO_WM_UNIT_USESOURCEFORMAT_APPLY" val="1"/>
</p:tagLst>
</file>

<file path=ppt/tags/tag134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custom20234919_1*a*1"/>
  <p:tag name="KSO_WM_TEMPLATE_CATEGORY" val="custom"/>
  <p:tag name="KSO_WM_TEMPLATE_INDEX" val="20234919"/>
  <p:tag name="KSO_WM_UNIT_LAYERLEVEL" val="1"/>
  <p:tag name="KSO_WM_TAG_VERSION" val="3.0"/>
  <p:tag name="KSO_WM_BEAUTIFY_FLAG" val="#wm#"/>
  <p:tag name="KSO_WM_UNIT_VALUE" val="30"/>
  <p:tag name="KSO_WM_DIAGRAM_GROUP_CODE" val="l1-1"/>
  <p:tag name="KSO_WM_UNIT_PRESET_TEXT" val="单击此处添加页面的标题"/>
  <p:tag name="KSO_WM_UNIT_TEXT_TYPE" val="1"/>
  <p:tag name="KSO_WM_UNIT_TEXT_FILL_FORE_SCHEMECOLOR_INDEX" val="13"/>
  <p:tag name="KSO_WM_UNIT_TEXT_FILL_TYPE" val="1"/>
  <p:tag name="KSO_WM_UNIT_USESOURCEFORMAT_APPLY" val="1"/>
</p:tagLst>
</file>

<file path=ppt/tags/tag13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l_h_i"/>
  <p:tag name="KSO_WM_UNIT_INDEX" val="1_1_1"/>
  <p:tag name="KSO_WM_UNIT_ID" val="diagram20235642_1*l_h_i*1_1_1"/>
  <p:tag name="KSO_WM_TEMPLATE_CATEGORY" val="diagram"/>
  <p:tag name="KSO_WM_TEMPLATE_INDEX" val="20235642"/>
  <p:tag name="KSO_WM_UNIT_LAYERLEVEL" val="1_1_1"/>
  <p:tag name="KSO_WM_TAG_VERSION" val="3.0"/>
  <p:tag name="KSO_WM_BEAUTIFY_FLAG" val="#wm#"/>
  <p:tag name="KSO_WM_DIAGRAM_VERSION" val="3"/>
  <p:tag name="KSO_WM_DIAGRAM_COLOR_TRICK" val="1"/>
  <p:tag name="KSO_WM_DIAGRAM_COLOR_TEXT_CAN_REMOVE" val="n"/>
  <p:tag name="KSO_WM_DIAGRAM_GROUP_CODE" val="l1-1"/>
  <p:tag name="KSO_WM_UNIT_FILL_TYPE" val="1"/>
  <p:tag name="KSO_WM_UNIT_FILL_FORE_SCHEMECOLOR_INDEX" val="5"/>
  <p:tag name="KSO_WM_UNIT_FILL_FORE_SCHEMECOLOR_INDEX_BRIGHTNESS" val="0"/>
  <p:tag name="KSO_WM_UNIT_LINE_FORE_SCHEMECOLOR_INDEX" val="5"/>
  <p:tag name="KSO_WM_DIAGRAM_MAX_ITEMCNT" val="4"/>
  <p:tag name="KSO_WM_DIAGRAM_MIN_ITEMCNT" val="2"/>
  <p:tag name="KSO_WM_DIAGRAM_VIRTUALLY_FRAME" val="{&quot;height&quot;:358.45001220703125,&quot;left&quot;:648.9499969482422,&quot;top&quot;:134.52499389648438,&quot;width&quot;:263.3500061035156}"/>
  <p:tag name="KSO_WM_DIAGRAM_COLOR_MATCH_VALUE" val="{&quot;shape&quot;:{&quot;fill&quot;:{&quot;solid&quot;:{&quot;brightness&quot;:0,&quot;colorType&quot;:1,&quot;foreColorIndex&quot;:5,&quot;transparency&quot;:0.949999988079071},&quot;type&quot;:1},&quot;glow&quot;:{&quot;colorType&quot;:0},&quot;line&quot;:{&quot;solidLine&quot;:{&quot;brightness&quot;:0,&quot;colorType&quot;:1,&quot;foreColorIndex&quot;:5,&quot;transparency&quot;:0.6000000238418579},&quot;type&quot;:1},&quot;shadow&quot;:{&quot;brightness&quot;:0.25,&quot;colorType&quot;:1,&quot;foreColorIndex&quot;:1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ILL_TYPE" val="2"/>
  <p:tag name="KSO_WM_UNIT_SHADOW_SCHEMECOLOR_INDEX" val="15"/>
  <p:tag name="KSO_WM_UNIT_TEXT_FILL_FORE_SCHEMECOLOR_INDEX" val="2"/>
  <p:tag name="KSO_WM_UNIT_TEXT_FILL_TYPE" val="1"/>
  <p:tag name="KSO_WM_UNIT_USESOURCEFORMAT_APPLY" val="1"/>
</p:tagLst>
</file>

<file path=ppt/tags/tag136.xml><?xml version="1.0" encoding="utf-8"?>
<p:tagLst xmlns:p="http://schemas.openxmlformats.org/presentationml/2006/main">
  <p:tag name="KSO_WM_UNIT_VALUE" val="110*110"/>
  <p:tag name="KSO_WM_UNIT_HIGHLIGHT" val="0"/>
  <p:tag name="KSO_WM_UNIT_COMPATIBLE" val="0"/>
  <p:tag name="KSO_WM_UNIT_DIAGRAM_ISNUMVISUAL" val="0"/>
  <p:tag name="KSO_WM_UNIT_DIAGRAM_ISREFERUNIT" val="0"/>
  <p:tag name="KSO_WM_UNIT_TYPE" val="l_h_x"/>
  <p:tag name="KSO_WM_UNIT_INDEX" val="1_1_1"/>
  <p:tag name="KSO_WM_UNIT_ID" val="diagram20235642_1*l_h_x*1_1_1"/>
  <p:tag name="KSO_WM_TEMPLATE_CATEGORY" val="diagram"/>
  <p:tag name="KSO_WM_TEMPLATE_INDEX" val="20235642"/>
  <p:tag name="KSO_WM_UNIT_LAYERLEVEL" val="1_1_1"/>
  <p:tag name="KSO_WM_TAG_VERSION" val="3.0"/>
  <p:tag name="KSO_WM_BEAUTIFY_FLAG" val="#wm#"/>
  <p:tag name="KSO_WM_DIAGRAM_VERSION" val="3"/>
  <p:tag name="KSO_WM_DIAGRAM_COLOR_TRICK" val="1"/>
  <p:tag name="KSO_WM_DIAGRAM_COLOR_TEXT_CAN_REMOVE" val="n"/>
  <p:tag name="KSO_WM_DIAGRAM_GROUP_CODE" val="l1-1"/>
  <p:tag name="KSO_WM_DIAGRAM_MAX_ITEMCNT" val="4"/>
  <p:tag name="KSO_WM_DIAGRAM_MIN_ITEMCNT" val="2"/>
  <p:tag name="KSO_WM_DIAGRAM_VIRTUALLY_FRAME" val="{&quot;height&quot;:358.45001220703125,&quot;left&quot;:648.9499969482422,&quot;top&quot;:134.52499389648438,&quot;width&quot;:263.3500061035156}"/>
  <p:tag name="KSO_WM_DIAGRAM_COLOR_MATCH_VALUE" val="{&quot;shape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  <p:tag name="KSO_WM_UNIT_FILL_FORE_SCHEMECOLOR_INDEX" val="5"/>
  <p:tag name="KSO_WM_UNIT_FILL_TYPE" val="1"/>
  <p:tag name="KSO_WM_UNIT_USESOURCEFORMAT_APPLY" val="1"/>
</p:tagLst>
</file>

<file path=ppt/tags/tag137.xml><?xml version="1.0" encoding="utf-8"?>
<p:tagLst xmlns:p="http://schemas.openxmlformats.org/presentationml/2006/main">
  <p:tag name="KSO_WM_UNIT_SUBTYPE" val="a"/>
  <p:tag name="KSO_WM_UNIT_TEXT_LAYER_COUNT" val="1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l_h_f"/>
  <p:tag name="KSO_WM_UNIT_INDEX" val="1_1_1"/>
  <p:tag name="KSO_WM_UNIT_ID" val="diagram20235642_1*l_h_f*1_1_1"/>
  <p:tag name="KSO_WM_TEMPLATE_CATEGORY" val="diagram"/>
  <p:tag name="KSO_WM_TEMPLATE_INDEX" val="20235642"/>
  <p:tag name="KSO_WM_UNIT_LAYERLEVEL" val="1_1_1"/>
  <p:tag name="KSO_WM_TAG_VERSION" val="3.0"/>
  <p:tag name="KSO_WM_BEAUTIFY_FLAG" val="#wm#"/>
  <p:tag name="KSO_WM_UNIT_VALUE" val="30"/>
  <p:tag name="KSO_WM_UNIT_TEXT_TYPE" val="1"/>
  <p:tag name="KSO_WM_DIAGRAM_VERSION" val="3"/>
  <p:tag name="KSO_WM_DIAGRAM_COLOR_TRICK" val="1"/>
  <p:tag name="KSO_WM_DIAGRAM_COLOR_TEXT_CAN_REMOVE" val="n"/>
  <p:tag name="KSO_WM_DIAGRAM_GROUP_CODE" val="l1-1"/>
  <p:tag name="KSO_WM_UNIT_PRESET_TEXT" val="单击此处添加正文，文字是您思想的提炼，请言简意赅阐述内容。"/>
  <p:tag name="KSO_WM_UNIT_TEXT_FILL_FORE_SCHEMECOLOR_INDEX" val="1"/>
  <p:tag name="KSO_WM_UNIT_TEXT_FILL_TYPE" val="1"/>
  <p:tag name="KSO_WM_DIAGRAM_MAX_ITEMCNT" val="4"/>
  <p:tag name="KSO_WM_DIAGRAM_MIN_ITEMCNT" val="2"/>
  <p:tag name="KSO_WM_DIAGRAM_VIRTUALLY_FRAME" val="{&quot;height&quot;:358.45001220703125,&quot;left&quot;:648.9499969482422,&quot;top&quot;:134.52499389648438,&quot;width&quot;:263.3500061035156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.15000000596046448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USESOURCEFORMAT_APPLY" val="1"/>
</p:tagLst>
</file>

<file path=ppt/tags/tag13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l_h_i"/>
  <p:tag name="KSO_WM_UNIT_INDEX" val="1_2_1"/>
  <p:tag name="KSO_WM_UNIT_ID" val="diagram20235642_1*l_h_i*1_2_1"/>
  <p:tag name="KSO_WM_TEMPLATE_CATEGORY" val="diagram"/>
  <p:tag name="KSO_WM_TEMPLATE_INDEX" val="20235642"/>
  <p:tag name="KSO_WM_UNIT_LAYERLEVEL" val="1_1_1"/>
  <p:tag name="KSO_WM_TAG_VERSION" val="3.0"/>
  <p:tag name="KSO_WM_BEAUTIFY_FLAG" val="#wm#"/>
  <p:tag name="KSO_WM_DIAGRAM_VERSION" val="3"/>
  <p:tag name="KSO_WM_DIAGRAM_COLOR_TRICK" val="1"/>
  <p:tag name="KSO_WM_DIAGRAM_COLOR_TEXT_CAN_REMOVE" val="n"/>
  <p:tag name="KSO_WM_DIAGRAM_GROUP_CODE" val="l1-1"/>
  <p:tag name="KSO_WM_UNIT_FILL_TYPE" val="1"/>
  <p:tag name="KSO_WM_UNIT_FILL_FORE_SCHEMECOLOR_INDEX" val="5"/>
  <p:tag name="KSO_WM_UNIT_FILL_FORE_SCHEMECOLOR_INDEX_BRIGHTNESS" val="0"/>
  <p:tag name="KSO_WM_UNIT_LINE_FORE_SCHEMECOLOR_INDEX" val="6"/>
  <p:tag name="KSO_WM_DIAGRAM_MAX_ITEMCNT" val="4"/>
  <p:tag name="KSO_WM_DIAGRAM_MIN_ITEMCNT" val="2"/>
  <p:tag name="KSO_WM_DIAGRAM_VIRTUALLY_FRAME" val="{&quot;height&quot;:358.45001220703125,&quot;left&quot;:648.9499969482422,&quot;top&quot;:134.52499389648438,&quot;width&quot;:263.3500061035156}"/>
  <p:tag name="KSO_WM_DIAGRAM_COLOR_MATCH_VALUE" val="{&quot;shape&quot;:{&quot;fill&quot;:{&quot;solid&quot;:{&quot;brightness&quot;:0,&quot;colorType&quot;:1,&quot;foreColorIndex&quot;:5,&quot;transparency&quot;:0.949999988079071},&quot;type&quot;:1},&quot;glow&quot;:{&quot;colorType&quot;:0},&quot;line&quot;:{&quot;solidLine&quot;:{&quot;brightness&quot;:0,&quot;colorType&quot;:1,&quot;foreColorIndex&quot;:5,&quot;transparency&quot;:0.6000000238418579},&quot;type&quot;:1},&quot;shadow&quot;:{&quot;brightness&quot;:0.25,&quot;colorType&quot;:1,&quot;foreColorIndex&quot;:1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ILL_TYPE" val="2"/>
  <p:tag name="KSO_WM_UNIT_SHADOW_SCHEMECOLOR_INDEX" val="15"/>
  <p:tag name="KSO_WM_UNIT_TEXT_FILL_FORE_SCHEMECOLOR_INDEX" val="2"/>
  <p:tag name="KSO_WM_UNIT_TEXT_FILL_TYPE" val="1"/>
  <p:tag name="KSO_WM_UNIT_USESOURCEFORMAT_APPLY" val="1"/>
</p:tagLst>
</file>

<file path=ppt/tags/tag139.xml><?xml version="1.0" encoding="utf-8"?>
<p:tagLst xmlns:p="http://schemas.openxmlformats.org/presentationml/2006/main">
  <p:tag name="KSO_WM_UNIT_SUBTYPE" val="a"/>
  <p:tag name="KSO_WM_UNIT_TEXT_LAYER_COUNT" val="1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l_h_f"/>
  <p:tag name="KSO_WM_UNIT_INDEX" val="1_2_1"/>
  <p:tag name="KSO_WM_UNIT_ID" val="diagram20235642_1*l_h_f*1_2_1"/>
  <p:tag name="KSO_WM_TEMPLATE_CATEGORY" val="diagram"/>
  <p:tag name="KSO_WM_TEMPLATE_INDEX" val="20235642"/>
  <p:tag name="KSO_WM_UNIT_LAYERLEVEL" val="1_1_1"/>
  <p:tag name="KSO_WM_TAG_VERSION" val="3.0"/>
  <p:tag name="KSO_WM_BEAUTIFY_FLAG" val="#wm#"/>
  <p:tag name="KSO_WM_UNIT_VALUE" val="30"/>
  <p:tag name="KSO_WM_UNIT_TEXT_TYPE" val="1"/>
  <p:tag name="KSO_WM_DIAGRAM_VERSION" val="3"/>
  <p:tag name="KSO_WM_DIAGRAM_COLOR_TRICK" val="1"/>
  <p:tag name="KSO_WM_DIAGRAM_COLOR_TEXT_CAN_REMOVE" val="n"/>
  <p:tag name="KSO_WM_DIAGRAM_GROUP_CODE" val="l1-1"/>
  <p:tag name="KSO_WM_UNIT_PRESET_TEXT" val="单击添加正文，文字是您思想的提炼，请言简意赅阐述内容。"/>
  <p:tag name="KSO_WM_UNIT_TEXT_FILL_FORE_SCHEMECOLOR_INDEX" val="1"/>
  <p:tag name="KSO_WM_UNIT_TEXT_FILL_TYPE" val="1"/>
  <p:tag name="KSO_WM_DIAGRAM_MAX_ITEMCNT" val="4"/>
  <p:tag name="KSO_WM_DIAGRAM_MIN_ITEMCNT" val="2"/>
  <p:tag name="KSO_WM_DIAGRAM_VIRTUALLY_FRAME" val="{&quot;height&quot;:358.45001220703125,&quot;left&quot;:648.9499969482422,&quot;top&quot;:134.52499389648438,&quot;width&quot;:263.3500061035156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.15000000596046448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USESOURCEFORMAT_APPLY" val="1"/>
</p:tagLst>
</file>

<file path=ppt/tags/tag14.xml><?xml version="1.0" encoding="utf-8"?>
<p:tagLst xmlns:p="http://schemas.openxmlformats.org/presentationml/2006/main">
  <p:tag name="KSO_WM_UNIT_ID" val="_3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40.xml><?xml version="1.0" encoding="utf-8"?>
<p:tagLst xmlns:p="http://schemas.openxmlformats.org/presentationml/2006/main">
  <p:tag name="KSO_WM_UNIT_VALUE" val="110*110"/>
  <p:tag name="KSO_WM_UNIT_HIGHLIGHT" val="0"/>
  <p:tag name="KSO_WM_UNIT_COMPATIBLE" val="0"/>
  <p:tag name="KSO_WM_UNIT_DIAGRAM_ISNUMVISUAL" val="0"/>
  <p:tag name="KSO_WM_UNIT_DIAGRAM_ISREFERUNIT" val="0"/>
  <p:tag name="KSO_WM_UNIT_TYPE" val="l_h_x"/>
  <p:tag name="KSO_WM_UNIT_INDEX" val="1_2_1"/>
  <p:tag name="KSO_WM_UNIT_ID" val="diagram20235642_1*l_h_x*1_2_1"/>
  <p:tag name="KSO_WM_TEMPLATE_CATEGORY" val="diagram"/>
  <p:tag name="KSO_WM_TEMPLATE_INDEX" val="20235642"/>
  <p:tag name="KSO_WM_UNIT_LAYERLEVEL" val="1_1_1"/>
  <p:tag name="KSO_WM_TAG_VERSION" val="3.0"/>
  <p:tag name="KSO_WM_BEAUTIFY_FLAG" val="#wm#"/>
  <p:tag name="KSO_WM_DIAGRAM_VERSION" val="3"/>
  <p:tag name="KSO_WM_DIAGRAM_COLOR_TRICK" val="1"/>
  <p:tag name="KSO_WM_DIAGRAM_COLOR_TEXT_CAN_REMOVE" val="n"/>
  <p:tag name="KSO_WM_DIAGRAM_GROUP_CODE" val="l1-1"/>
  <p:tag name="KSO_WM_DIAGRAM_MAX_ITEMCNT" val="4"/>
  <p:tag name="KSO_WM_DIAGRAM_MIN_ITEMCNT" val="2"/>
  <p:tag name="KSO_WM_DIAGRAM_VIRTUALLY_FRAME" val="{&quot;height&quot;:358.45001220703125,&quot;left&quot;:648.9499969482422,&quot;top&quot;:134.52499389648438,&quot;width&quot;:263.3500061035156}"/>
  <p:tag name="KSO_WM_DIAGRAM_COLOR_MATCH_VALUE" val="{&quot;shape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  <p:tag name="KSO_WM_UNIT_FILL_FORE_SCHEMECOLOR_INDEX" val="6"/>
  <p:tag name="KSO_WM_UNIT_FILL_TYPE" val="1"/>
  <p:tag name="KSO_WM_UNIT_USESOURCEFORMAT_APPLY" val="1"/>
</p:tagLst>
</file>

<file path=ppt/tags/tag141.xml><?xml version="1.0" encoding="utf-8"?>
<p:tagLst xmlns:p="http://schemas.openxmlformats.org/presentationml/2006/main">
  <p:tag name="KSO_WM_SLIDE_ID" val="custom20234919_1"/>
  <p:tag name="KSO_WM_TEMPLATE_SUBCATEGORY" val="0"/>
  <p:tag name="KSO_WM_TEMPLATE_MASTER_TYPE" val="0"/>
  <p:tag name="KSO_WM_TEMPLATE_COLOR_TYPE" val="0"/>
  <p:tag name="KSO_WM_SLIDE_ITEM_CNT" val="2"/>
  <p:tag name="KSO_WM_SLIDE_INDEX" val="1"/>
  <p:tag name="KSO_WM_TAG_VERSION" val="3.0"/>
  <p:tag name="KSO_WM_BEAUTIFY_FLAG" val="#wm#"/>
  <p:tag name="KSO_WM_TEMPLATE_CATEGORY" val="custom"/>
  <p:tag name="KSO_WM_TEMPLATE_INDEX" val="20234919"/>
  <p:tag name="KSO_WM_SLIDE_TYPE" val="text"/>
  <p:tag name="KSO_WM_SLIDE_SUBTYPE" val="picTxt"/>
  <p:tag name="KSO_WM_SLIDE_SIZE" val="263.35*358"/>
  <p:tag name="KSO_WM_SLIDE_POSITION" val="648.95*134.75"/>
  <p:tag name="KSO_WM_SLIDE_LAYOUT" val="a_f_β_l"/>
  <p:tag name="KSO_WM_SLIDE_LAYOUT_CNT" val="1_1_1_1"/>
  <p:tag name="KSO_WM_SPECIAL_SOURCE" val="bdnull"/>
  <p:tag name="KSO_WM_DIAGRAM_GROUP_CODE" val="l1-1"/>
  <p:tag name="KSO_WM_SLIDE_DIAGTYPE" val="l"/>
</p:tagLst>
</file>

<file path=ppt/tags/tag14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5631_1*i*1"/>
  <p:tag name="KSO_WM_TEMPLATE_CATEGORY" val="custom"/>
  <p:tag name="KSO_WM_TEMPLATE_INDEX" val="20235631"/>
  <p:tag name="KSO_WM_UNIT_LAYERLEVEL" val="1"/>
  <p:tag name="KSO_WM_TAG_VERSION" val="3.0"/>
  <p:tag name="KSO_WM_BEAUTIFY_FLAG" val="#wm#"/>
</p:tagLst>
</file>

<file path=ppt/tags/tag14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20235631_1*i*2"/>
  <p:tag name="KSO_WM_TEMPLATE_CATEGORY" val="custom"/>
  <p:tag name="KSO_WM_TEMPLATE_INDEX" val="20235631"/>
  <p:tag name="KSO_WM_UNIT_LAYERLEVEL" val="1"/>
  <p:tag name="KSO_WM_TAG_VERSION" val="3.0"/>
  <p:tag name="KSO_WM_BEAUTIFY_FLAG" val="#wm#"/>
</p:tagLst>
</file>

<file path=ppt/tags/tag14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3"/>
  <p:tag name="KSO_WM_UNIT_ID" val="custom20235631_1*i*3"/>
  <p:tag name="KSO_WM_TEMPLATE_CATEGORY" val="custom"/>
  <p:tag name="KSO_WM_TEMPLATE_INDEX" val="20235631"/>
  <p:tag name="KSO_WM_UNIT_LAYERLEVEL" val="1"/>
  <p:tag name="KSO_WM_TAG_VERSION" val="3.0"/>
  <p:tag name="KSO_WM_BEAUTIFY_FLAG" val="#wm#"/>
</p:tagLst>
</file>

<file path=ppt/tags/tag14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4"/>
  <p:tag name="KSO_WM_UNIT_ID" val="custom20235631_1*i*4"/>
  <p:tag name="KSO_WM_TEMPLATE_CATEGORY" val="custom"/>
  <p:tag name="KSO_WM_TEMPLATE_INDEX" val="20235631"/>
  <p:tag name="KSO_WM_UNIT_LAYERLEVEL" val="1"/>
  <p:tag name="KSO_WM_TAG_VERSION" val="3.0"/>
  <p:tag name="KSO_WM_BEAUTIFY_FLAG" val="#wm#"/>
</p:tagLst>
</file>

<file path=ppt/tags/tag146.xml><?xml version="1.0" encoding="utf-8"?>
<p:tagLst xmlns:p="http://schemas.openxmlformats.org/presentationml/2006/main">
  <p:tag name="KSO_WM_UNIT_SUBTYPE" val="a"/>
  <p:tag name="KSO_WM_UNIT_TEXT_LAYER_COUNT" val="1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custom20235631_1*f*1"/>
  <p:tag name="KSO_WM_TEMPLATE_CATEGORY" val="custom"/>
  <p:tag name="KSO_WM_TEMPLATE_INDEX" val="20235631"/>
  <p:tag name="KSO_WM_UNIT_LAYERLEVEL" val="1"/>
  <p:tag name="KSO_WM_TAG_VERSION" val="3.0"/>
  <p:tag name="KSO_WM_BEAUTIFY_FLAG" val="#wm#"/>
  <p:tag name="KSO_WM_UNIT_PRESET_TEXT" val="单击此处添加正文，请言简意赅的阐述您的观点。&#10;单击此处添加正文，请言简意赅的阐述您的观点。&#10;单击此处添加正文，请言简意赅的阐述您的观点。&#10;单击此处添加正文，请言简意赅的阐述您的观点。&#10;单击此处添加正文，请言简意赅的阐述您的观点。&#10;单击此处添加正文，请言简意赅的阐述您的观点。"/>
  <p:tag name="KSO_WM_UNIT_TEXT_TYPE" val="1"/>
</p:tagLst>
</file>

<file path=ppt/tags/tag147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custom20235631_1*a*1"/>
  <p:tag name="KSO_WM_TEMPLATE_CATEGORY" val="custom"/>
  <p:tag name="KSO_WM_TEMPLATE_INDEX" val="20235631"/>
  <p:tag name="KSO_WM_UNIT_LAYERLEVEL" val="1"/>
  <p:tag name="KSO_WM_TAG_VERSION" val="3.0"/>
  <p:tag name="KSO_WM_BEAUTIFY_FLAG" val="#wm#"/>
  <p:tag name="KSO_WM_UNIT_PRESET_TEXT" val="单击此处添加标题"/>
  <p:tag name="KSO_WM_UNIT_TEXT_TYPE" val="1"/>
</p:tagLst>
</file>

<file path=ppt/tags/tag148.xml><?xml version="1.0" encoding="utf-8"?>
<p:tagLst xmlns:p="http://schemas.openxmlformats.org/presentationml/2006/main">
  <p:tag name="KSO_WM_SLIDE_ID" val="custom20235631_1"/>
  <p:tag name="KSO_WM_TEMPLATE_SUBCATEGORY" val="0"/>
  <p:tag name="KSO_WM_TEMPLATE_MASTER_TYPE" val="0"/>
  <p:tag name="KSO_WM_TEMPLATE_COLOR_TYPE" val="0"/>
  <p:tag name="KSO_WM_SLIDE_TYPE" val="text"/>
  <p:tag name="KSO_WM_SLIDE_SUBTYPE" val="picTxt"/>
  <p:tag name="KSO_WM_SLIDE_ITEM_CNT" val="0"/>
  <p:tag name="KSO_WM_SLIDE_INDEX" val="1"/>
  <p:tag name="KSO_WM_SLIDE_SIZE" val="895*462"/>
  <p:tag name="KSO_WM_SLIDE_POSITION" val="32*38"/>
  <p:tag name="KSO_WM_TAG_VERSION" val="3.0"/>
  <p:tag name="KSO_WM_BEAUTIFY_FLAG" val="#wm#"/>
  <p:tag name="KSO_WM_TEMPLATE_CATEGORY" val="custom"/>
  <p:tag name="KSO_WM_TEMPLATE_INDEX" val="20235631"/>
  <p:tag name="KSO_WM_SLIDE_LAYOUT" val="a_f"/>
  <p:tag name="KSO_WM_SLIDE_LAYOUT_CNT" val="1_1"/>
</p:tagLst>
</file>

<file path=ppt/tags/tag14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5631_1*i*1"/>
  <p:tag name="KSO_WM_TEMPLATE_CATEGORY" val="custom"/>
  <p:tag name="KSO_WM_TEMPLATE_INDEX" val="20235631"/>
  <p:tag name="KSO_WM_UNIT_LAYERLEVEL" val="1"/>
  <p:tag name="KSO_WM_TAG_VERSION" val="3.0"/>
  <p:tag name="KSO_WM_BEAUTIFY_FLAG" val="#wm#"/>
</p:tagLst>
</file>

<file path=ppt/tags/tag15.xml><?xml version="1.0" encoding="utf-8"?>
<p:tagLst xmlns:p="http://schemas.openxmlformats.org/presentationml/2006/main">
  <p:tag name="KSO_WM_UNIT_TYPE" val="i"/>
  <p:tag name="KSO_WM_UNIT_INDEX" val="1"/>
  <p:tag name="KSO_WM_BEAUTIFY_FLAG" val="#wm#"/>
  <p:tag name="KSO_WM_TAG_VERSION" val="3.0"/>
  <p:tag name="KSO_WM_UNIT_ID" val="_0*i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5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20235631_1*i*2"/>
  <p:tag name="KSO_WM_TEMPLATE_CATEGORY" val="custom"/>
  <p:tag name="KSO_WM_TEMPLATE_INDEX" val="20235631"/>
  <p:tag name="KSO_WM_UNIT_LAYERLEVEL" val="1"/>
  <p:tag name="KSO_WM_TAG_VERSION" val="3.0"/>
  <p:tag name="KSO_WM_BEAUTIFY_FLAG" val="#wm#"/>
</p:tagLst>
</file>

<file path=ppt/tags/tag15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3"/>
  <p:tag name="KSO_WM_UNIT_ID" val="custom20235631_1*i*3"/>
  <p:tag name="KSO_WM_TEMPLATE_CATEGORY" val="custom"/>
  <p:tag name="KSO_WM_TEMPLATE_INDEX" val="20235631"/>
  <p:tag name="KSO_WM_UNIT_LAYERLEVEL" val="1"/>
  <p:tag name="KSO_WM_TAG_VERSION" val="3.0"/>
  <p:tag name="KSO_WM_BEAUTIFY_FLAG" val="#wm#"/>
</p:tagLst>
</file>

<file path=ppt/tags/tag15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4"/>
  <p:tag name="KSO_WM_UNIT_ID" val="custom20235631_1*i*4"/>
  <p:tag name="KSO_WM_TEMPLATE_CATEGORY" val="custom"/>
  <p:tag name="KSO_WM_TEMPLATE_INDEX" val="20235631"/>
  <p:tag name="KSO_WM_UNIT_LAYERLEVEL" val="1"/>
  <p:tag name="KSO_WM_TAG_VERSION" val="3.0"/>
  <p:tag name="KSO_WM_BEAUTIFY_FLAG" val="#wm#"/>
</p:tagLst>
</file>

<file path=ppt/tags/tag153.xml><?xml version="1.0" encoding="utf-8"?>
<p:tagLst xmlns:p="http://schemas.openxmlformats.org/presentationml/2006/main">
  <p:tag name="KSO_WM_UNIT_SUBTYPE" val="a"/>
  <p:tag name="KSO_WM_UNIT_TEXT_LAYER_COUNT" val="1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custom20235631_1*f*1"/>
  <p:tag name="KSO_WM_TEMPLATE_CATEGORY" val="custom"/>
  <p:tag name="KSO_WM_TEMPLATE_INDEX" val="20235631"/>
  <p:tag name="KSO_WM_UNIT_LAYERLEVEL" val="1"/>
  <p:tag name="KSO_WM_TAG_VERSION" val="3.0"/>
  <p:tag name="KSO_WM_BEAUTIFY_FLAG" val="#wm#"/>
  <p:tag name="KSO_WM_UNIT_PRESET_TEXT" val="单击此处添加正文，请言简意赅的阐述您的观点。&#10;单击此处添加正文，请言简意赅的阐述您的观点。&#10;单击此处添加正文，请言简意赅的阐述您的观点。&#10;单击此处添加正文，请言简意赅的阐述您的观点。&#10;单击此处添加正文，请言简意赅的阐述您的观点。&#10;单击此处添加正文，请言简意赅的阐述您的观点。"/>
  <p:tag name="KSO_WM_UNIT_TEXT_TYPE" val="1"/>
</p:tagLst>
</file>

<file path=ppt/tags/tag154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custom20235631_1*a*1"/>
  <p:tag name="KSO_WM_TEMPLATE_CATEGORY" val="custom"/>
  <p:tag name="KSO_WM_TEMPLATE_INDEX" val="20235631"/>
  <p:tag name="KSO_WM_UNIT_LAYERLEVEL" val="1"/>
  <p:tag name="KSO_WM_TAG_VERSION" val="3.0"/>
  <p:tag name="KSO_WM_BEAUTIFY_FLAG" val="#wm#"/>
  <p:tag name="KSO_WM_UNIT_PRESET_TEXT" val="单击此处添加标题"/>
  <p:tag name="KSO_WM_UNIT_TEXT_TYPE" val="1"/>
</p:tagLst>
</file>

<file path=ppt/tags/tag155.xml><?xml version="1.0" encoding="utf-8"?>
<p:tagLst xmlns:p="http://schemas.openxmlformats.org/presentationml/2006/main">
  <p:tag name="KSO_WM_SLIDE_ID" val="custom20235631_1"/>
  <p:tag name="KSO_WM_TEMPLATE_SUBCATEGORY" val="0"/>
  <p:tag name="KSO_WM_TEMPLATE_MASTER_TYPE" val="0"/>
  <p:tag name="KSO_WM_TEMPLATE_COLOR_TYPE" val="0"/>
  <p:tag name="KSO_WM_SLIDE_TYPE" val="text"/>
  <p:tag name="KSO_WM_SLIDE_SUBTYPE" val="picTxt"/>
  <p:tag name="KSO_WM_SLIDE_ITEM_CNT" val="0"/>
  <p:tag name="KSO_WM_SLIDE_INDEX" val="1"/>
  <p:tag name="KSO_WM_SLIDE_SIZE" val="895*462"/>
  <p:tag name="KSO_WM_SLIDE_POSITION" val="32*38"/>
  <p:tag name="KSO_WM_TAG_VERSION" val="3.0"/>
  <p:tag name="KSO_WM_BEAUTIFY_FLAG" val="#wm#"/>
  <p:tag name="KSO_WM_TEMPLATE_CATEGORY" val="custom"/>
  <p:tag name="KSO_WM_TEMPLATE_INDEX" val="20235631"/>
  <p:tag name="KSO_WM_SLIDE_LAYOUT" val="a_f"/>
  <p:tag name="KSO_WM_SLIDE_LAYOUT_CNT" val="1_1"/>
</p:tagLst>
</file>

<file path=ppt/tags/tag15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5631_1*i*1"/>
  <p:tag name="KSO_WM_TEMPLATE_CATEGORY" val="custom"/>
  <p:tag name="KSO_WM_TEMPLATE_INDEX" val="20235631"/>
  <p:tag name="KSO_WM_UNIT_LAYERLEVEL" val="1"/>
  <p:tag name="KSO_WM_TAG_VERSION" val="3.0"/>
  <p:tag name="KSO_WM_BEAUTIFY_FLAG" val="#wm#"/>
</p:tagLst>
</file>

<file path=ppt/tags/tag15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20235631_1*i*2"/>
  <p:tag name="KSO_WM_TEMPLATE_CATEGORY" val="custom"/>
  <p:tag name="KSO_WM_TEMPLATE_INDEX" val="20235631"/>
  <p:tag name="KSO_WM_UNIT_LAYERLEVEL" val="1"/>
  <p:tag name="KSO_WM_TAG_VERSION" val="3.0"/>
  <p:tag name="KSO_WM_BEAUTIFY_FLAG" val="#wm#"/>
</p:tagLst>
</file>

<file path=ppt/tags/tag15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3"/>
  <p:tag name="KSO_WM_UNIT_ID" val="custom20235631_1*i*3"/>
  <p:tag name="KSO_WM_TEMPLATE_CATEGORY" val="custom"/>
  <p:tag name="KSO_WM_TEMPLATE_INDEX" val="20235631"/>
  <p:tag name="KSO_WM_UNIT_LAYERLEVEL" val="1"/>
  <p:tag name="KSO_WM_TAG_VERSION" val="3.0"/>
  <p:tag name="KSO_WM_BEAUTIFY_FLAG" val="#wm#"/>
</p:tagLst>
</file>

<file path=ppt/tags/tag15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4"/>
  <p:tag name="KSO_WM_UNIT_ID" val="custom20235631_1*i*4"/>
  <p:tag name="KSO_WM_TEMPLATE_CATEGORY" val="custom"/>
  <p:tag name="KSO_WM_TEMPLATE_INDEX" val="20235631"/>
  <p:tag name="KSO_WM_UNIT_LAYERLEVEL" val="1"/>
  <p:tag name="KSO_WM_TAG_VERSION" val="3.0"/>
  <p:tag name="KSO_WM_BEAUTIFY_FLAG" val="#wm#"/>
</p:tagLst>
</file>

<file path=ppt/tags/tag16.xml><?xml version="1.0" encoding="utf-8"?>
<p:tagLst xmlns:p="http://schemas.openxmlformats.org/presentationml/2006/main">
  <p:tag name="KSO_WM_UNIT_TYPE" val="i"/>
  <p:tag name="KSO_WM_UNIT_INDEX" val="2"/>
  <p:tag name="KSO_WM_BEAUTIFY_FLAG" val="#wm#"/>
  <p:tag name="KSO_WM_TAG_VERSION" val="3.0"/>
  <p:tag name="KSO_WM_UNIT_ID" val="_0*i*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60.xml><?xml version="1.0" encoding="utf-8"?>
<p:tagLst xmlns:p="http://schemas.openxmlformats.org/presentationml/2006/main">
  <p:tag name="KSO_WM_UNIT_SUBTYPE" val="a"/>
  <p:tag name="KSO_WM_UNIT_TEXT_LAYER_COUNT" val="1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custom20235631_1*f*1"/>
  <p:tag name="KSO_WM_TEMPLATE_CATEGORY" val="custom"/>
  <p:tag name="KSO_WM_TEMPLATE_INDEX" val="20235631"/>
  <p:tag name="KSO_WM_UNIT_LAYERLEVEL" val="1"/>
  <p:tag name="KSO_WM_TAG_VERSION" val="3.0"/>
  <p:tag name="KSO_WM_BEAUTIFY_FLAG" val="#wm#"/>
  <p:tag name="KSO_WM_UNIT_PRESET_TEXT" val="单击此处添加正文，请言简意赅的阐述您的观点。&#10;单击此处添加正文，请言简意赅的阐述您的观点。&#10;单击此处添加正文，请言简意赅的阐述您的观点。&#10;单击此处添加正文，请言简意赅的阐述您的观点。&#10;单击此处添加正文，请言简意赅的阐述您的观点。&#10;单击此处添加正文，请言简意赅的阐述您的观点。"/>
  <p:tag name="KSO_WM_UNIT_TEXT_TYPE" val="1"/>
</p:tagLst>
</file>

<file path=ppt/tags/tag161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custom20235631_1*a*1"/>
  <p:tag name="KSO_WM_TEMPLATE_CATEGORY" val="custom"/>
  <p:tag name="KSO_WM_TEMPLATE_INDEX" val="20235631"/>
  <p:tag name="KSO_WM_UNIT_LAYERLEVEL" val="1"/>
  <p:tag name="KSO_WM_TAG_VERSION" val="3.0"/>
  <p:tag name="KSO_WM_BEAUTIFY_FLAG" val="#wm#"/>
  <p:tag name="KSO_WM_UNIT_PRESET_TEXT" val="单击此处添加标题"/>
  <p:tag name="KSO_WM_UNIT_TEXT_TYPE" val="1"/>
</p:tagLst>
</file>

<file path=ppt/tags/tag162.xml><?xml version="1.0" encoding="utf-8"?>
<p:tagLst xmlns:p="http://schemas.openxmlformats.org/presentationml/2006/main">
  <p:tag name="KSO_WM_SLIDE_ID" val="custom20235631_1"/>
  <p:tag name="KSO_WM_TEMPLATE_SUBCATEGORY" val="0"/>
  <p:tag name="KSO_WM_TEMPLATE_MASTER_TYPE" val="0"/>
  <p:tag name="KSO_WM_TEMPLATE_COLOR_TYPE" val="0"/>
  <p:tag name="KSO_WM_SLIDE_TYPE" val="text"/>
  <p:tag name="KSO_WM_SLIDE_SUBTYPE" val="picTxt"/>
  <p:tag name="KSO_WM_SLIDE_ITEM_CNT" val="0"/>
  <p:tag name="KSO_WM_SLIDE_INDEX" val="1"/>
  <p:tag name="KSO_WM_SLIDE_SIZE" val="895*462"/>
  <p:tag name="KSO_WM_SLIDE_POSITION" val="32*38"/>
  <p:tag name="KSO_WM_TAG_VERSION" val="3.0"/>
  <p:tag name="KSO_WM_BEAUTIFY_FLAG" val="#wm#"/>
  <p:tag name="KSO_WM_TEMPLATE_CATEGORY" val="custom"/>
  <p:tag name="KSO_WM_TEMPLATE_INDEX" val="20235631"/>
  <p:tag name="KSO_WM_SLIDE_LAYOUT" val="a_f"/>
  <p:tag name="KSO_WM_SLIDE_LAYOUT_CNT" val="1_1"/>
</p:tagLst>
</file>

<file path=ppt/tags/tag16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5631_1*i*1"/>
  <p:tag name="KSO_WM_TEMPLATE_CATEGORY" val="custom"/>
  <p:tag name="KSO_WM_TEMPLATE_INDEX" val="20235631"/>
  <p:tag name="KSO_WM_UNIT_LAYERLEVEL" val="1"/>
  <p:tag name="KSO_WM_TAG_VERSION" val="3.0"/>
  <p:tag name="KSO_WM_BEAUTIFY_FLAG" val="#wm#"/>
</p:tagLst>
</file>

<file path=ppt/tags/tag16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20235631_1*i*2"/>
  <p:tag name="KSO_WM_TEMPLATE_CATEGORY" val="custom"/>
  <p:tag name="KSO_WM_TEMPLATE_INDEX" val="20235631"/>
  <p:tag name="KSO_WM_UNIT_LAYERLEVEL" val="1"/>
  <p:tag name="KSO_WM_TAG_VERSION" val="3.0"/>
  <p:tag name="KSO_WM_BEAUTIFY_FLAG" val="#wm#"/>
</p:tagLst>
</file>

<file path=ppt/tags/tag16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3"/>
  <p:tag name="KSO_WM_UNIT_ID" val="custom20235631_1*i*3"/>
  <p:tag name="KSO_WM_TEMPLATE_CATEGORY" val="custom"/>
  <p:tag name="KSO_WM_TEMPLATE_INDEX" val="20235631"/>
  <p:tag name="KSO_WM_UNIT_LAYERLEVEL" val="1"/>
  <p:tag name="KSO_WM_TAG_VERSION" val="3.0"/>
  <p:tag name="KSO_WM_BEAUTIFY_FLAG" val="#wm#"/>
</p:tagLst>
</file>

<file path=ppt/tags/tag16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4"/>
  <p:tag name="KSO_WM_UNIT_ID" val="custom20235631_1*i*4"/>
  <p:tag name="KSO_WM_TEMPLATE_CATEGORY" val="custom"/>
  <p:tag name="KSO_WM_TEMPLATE_INDEX" val="20235631"/>
  <p:tag name="KSO_WM_UNIT_LAYERLEVEL" val="1"/>
  <p:tag name="KSO_WM_TAG_VERSION" val="3.0"/>
  <p:tag name="KSO_WM_BEAUTIFY_FLAG" val="#wm#"/>
</p:tagLst>
</file>

<file path=ppt/tags/tag167.xml><?xml version="1.0" encoding="utf-8"?>
<p:tagLst xmlns:p="http://schemas.openxmlformats.org/presentationml/2006/main">
  <p:tag name="KSO_WM_UNIT_SUBTYPE" val="a"/>
  <p:tag name="KSO_WM_UNIT_TEXT_LAYER_COUNT" val="1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custom20235631_1*f*1"/>
  <p:tag name="KSO_WM_TEMPLATE_CATEGORY" val="custom"/>
  <p:tag name="KSO_WM_TEMPLATE_INDEX" val="20235631"/>
  <p:tag name="KSO_WM_UNIT_LAYERLEVEL" val="1"/>
  <p:tag name="KSO_WM_TAG_VERSION" val="3.0"/>
  <p:tag name="KSO_WM_BEAUTIFY_FLAG" val="#wm#"/>
  <p:tag name="KSO_WM_UNIT_PRESET_TEXT" val="单击此处添加正文，请言简意赅的阐述您的观点。&#10;单击此处添加正文，请言简意赅的阐述您的观点。&#10;单击此处添加正文，请言简意赅的阐述您的观点。&#10;单击此处添加正文，请言简意赅的阐述您的观点。&#10;单击此处添加正文，请言简意赅的阐述您的观点。&#10;单击此处添加正文，请言简意赅的阐述您的观点。"/>
  <p:tag name="KSO_WM_UNIT_TEXT_TYPE" val="1"/>
</p:tagLst>
</file>

<file path=ppt/tags/tag168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custom20235631_1*a*1"/>
  <p:tag name="KSO_WM_TEMPLATE_CATEGORY" val="custom"/>
  <p:tag name="KSO_WM_TEMPLATE_INDEX" val="20235631"/>
  <p:tag name="KSO_WM_UNIT_LAYERLEVEL" val="1"/>
  <p:tag name="KSO_WM_TAG_VERSION" val="3.0"/>
  <p:tag name="KSO_WM_BEAUTIFY_FLAG" val="#wm#"/>
  <p:tag name="KSO_WM_UNIT_PRESET_TEXT" val="单击此处添加标题"/>
  <p:tag name="KSO_WM_UNIT_TEXT_TYPE" val="1"/>
</p:tagLst>
</file>

<file path=ppt/tags/tag169.xml><?xml version="1.0" encoding="utf-8"?>
<p:tagLst xmlns:p="http://schemas.openxmlformats.org/presentationml/2006/main">
  <p:tag name="KSO_WM_SLIDE_ID" val="custom20235631_1"/>
  <p:tag name="KSO_WM_TEMPLATE_SUBCATEGORY" val="0"/>
  <p:tag name="KSO_WM_TEMPLATE_MASTER_TYPE" val="0"/>
  <p:tag name="KSO_WM_TEMPLATE_COLOR_TYPE" val="0"/>
  <p:tag name="KSO_WM_SLIDE_TYPE" val="text"/>
  <p:tag name="KSO_WM_SLIDE_SUBTYPE" val="picTxt"/>
  <p:tag name="KSO_WM_SLIDE_ITEM_CNT" val="0"/>
  <p:tag name="KSO_WM_SLIDE_INDEX" val="1"/>
  <p:tag name="KSO_WM_SLIDE_SIZE" val="895*462"/>
  <p:tag name="KSO_WM_SLIDE_POSITION" val="32*38"/>
  <p:tag name="KSO_WM_TAG_VERSION" val="3.0"/>
  <p:tag name="KSO_WM_BEAUTIFY_FLAG" val="#wm#"/>
  <p:tag name="KSO_WM_TEMPLATE_CATEGORY" val="custom"/>
  <p:tag name="KSO_WM_TEMPLATE_INDEX" val="20235631"/>
  <p:tag name="KSO_WM_SLIDE_LAYOUT" val="a_f"/>
  <p:tag name="KSO_WM_SLIDE_LAYOUT_CNT" val="1_1"/>
</p:tagLst>
</file>

<file path=ppt/tags/tag17.xml><?xml version="1.0" encoding="utf-8"?>
<p:tagLst xmlns:p="http://schemas.openxmlformats.org/presentationml/2006/main">
  <p:tag name="KSO_WM_UNIT_TYPE" val="i"/>
  <p:tag name="KSO_WM_UNIT_INDEX" val="3"/>
  <p:tag name="KSO_WM_BEAUTIFY_FLAG" val="#wm#"/>
  <p:tag name="KSO_WM_TAG_VERSION" val="3.0"/>
  <p:tag name="KSO_WM_UNIT_ID" val="_0*i*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7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5631_1*i*1"/>
  <p:tag name="KSO_WM_TEMPLATE_CATEGORY" val="custom"/>
  <p:tag name="KSO_WM_TEMPLATE_INDEX" val="20235631"/>
  <p:tag name="KSO_WM_UNIT_LAYERLEVEL" val="1"/>
  <p:tag name="KSO_WM_TAG_VERSION" val="3.0"/>
  <p:tag name="KSO_WM_BEAUTIFY_FLAG" val="#wm#"/>
</p:tagLst>
</file>

<file path=ppt/tags/tag17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20235631_1*i*2"/>
  <p:tag name="KSO_WM_TEMPLATE_CATEGORY" val="custom"/>
  <p:tag name="KSO_WM_TEMPLATE_INDEX" val="20235631"/>
  <p:tag name="KSO_WM_UNIT_LAYERLEVEL" val="1"/>
  <p:tag name="KSO_WM_TAG_VERSION" val="3.0"/>
  <p:tag name="KSO_WM_BEAUTIFY_FLAG" val="#wm#"/>
</p:tagLst>
</file>

<file path=ppt/tags/tag17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3"/>
  <p:tag name="KSO_WM_UNIT_ID" val="custom20235631_1*i*3"/>
  <p:tag name="KSO_WM_TEMPLATE_CATEGORY" val="custom"/>
  <p:tag name="KSO_WM_TEMPLATE_INDEX" val="20235631"/>
  <p:tag name="KSO_WM_UNIT_LAYERLEVEL" val="1"/>
  <p:tag name="KSO_WM_TAG_VERSION" val="3.0"/>
  <p:tag name="KSO_WM_BEAUTIFY_FLAG" val="#wm#"/>
</p:tagLst>
</file>

<file path=ppt/tags/tag17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4"/>
  <p:tag name="KSO_WM_UNIT_ID" val="custom20235631_1*i*4"/>
  <p:tag name="KSO_WM_TEMPLATE_CATEGORY" val="custom"/>
  <p:tag name="KSO_WM_TEMPLATE_INDEX" val="20235631"/>
  <p:tag name="KSO_WM_UNIT_LAYERLEVEL" val="1"/>
  <p:tag name="KSO_WM_TAG_VERSION" val="3.0"/>
  <p:tag name="KSO_WM_BEAUTIFY_FLAG" val="#wm#"/>
</p:tagLst>
</file>

<file path=ppt/tags/tag174.xml><?xml version="1.0" encoding="utf-8"?>
<p:tagLst xmlns:p="http://schemas.openxmlformats.org/presentationml/2006/main">
  <p:tag name="KSO_WM_UNIT_SUBTYPE" val="a"/>
  <p:tag name="KSO_WM_UNIT_TEXT_LAYER_COUNT" val="1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custom20235631_1*f*1"/>
  <p:tag name="KSO_WM_TEMPLATE_CATEGORY" val="custom"/>
  <p:tag name="KSO_WM_TEMPLATE_INDEX" val="20235631"/>
  <p:tag name="KSO_WM_UNIT_LAYERLEVEL" val="1"/>
  <p:tag name="KSO_WM_TAG_VERSION" val="3.0"/>
  <p:tag name="KSO_WM_BEAUTIFY_FLAG" val="#wm#"/>
  <p:tag name="KSO_WM_UNIT_PRESET_TEXT" val="单击此处添加正文，请言简意赅的阐述您的观点。&#10;单击此处添加正文，请言简意赅的阐述您的观点。&#10;单击此处添加正文，请言简意赅的阐述您的观点。&#10;单击此处添加正文，请言简意赅的阐述您的观点。&#10;单击此处添加正文，请言简意赅的阐述您的观点。&#10;单击此处添加正文，请言简意赅的阐述您的观点。"/>
  <p:tag name="KSO_WM_UNIT_TEXT_TYPE" val="1"/>
</p:tagLst>
</file>

<file path=ppt/tags/tag175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custom20235631_1*a*1"/>
  <p:tag name="KSO_WM_TEMPLATE_CATEGORY" val="custom"/>
  <p:tag name="KSO_WM_TEMPLATE_INDEX" val="20235631"/>
  <p:tag name="KSO_WM_UNIT_LAYERLEVEL" val="1"/>
  <p:tag name="KSO_WM_TAG_VERSION" val="3.0"/>
  <p:tag name="KSO_WM_BEAUTIFY_FLAG" val="#wm#"/>
  <p:tag name="KSO_WM_UNIT_PRESET_TEXT" val="单击此处添加标题"/>
  <p:tag name="KSO_WM_UNIT_TEXT_TYPE" val="1"/>
</p:tagLst>
</file>

<file path=ppt/tags/tag176.xml><?xml version="1.0" encoding="utf-8"?>
<p:tagLst xmlns:p="http://schemas.openxmlformats.org/presentationml/2006/main">
  <p:tag name="KSO_WM_SLIDE_ID" val="custom20235631_1"/>
  <p:tag name="KSO_WM_TEMPLATE_SUBCATEGORY" val="0"/>
  <p:tag name="KSO_WM_TEMPLATE_MASTER_TYPE" val="0"/>
  <p:tag name="KSO_WM_TEMPLATE_COLOR_TYPE" val="0"/>
  <p:tag name="KSO_WM_SLIDE_TYPE" val="text"/>
  <p:tag name="KSO_WM_SLIDE_SUBTYPE" val="picTxt"/>
  <p:tag name="KSO_WM_SLIDE_ITEM_CNT" val="0"/>
  <p:tag name="KSO_WM_SLIDE_INDEX" val="1"/>
  <p:tag name="KSO_WM_SLIDE_SIZE" val="895*462"/>
  <p:tag name="KSO_WM_SLIDE_POSITION" val="32*38"/>
  <p:tag name="KSO_WM_TAG_VERSION" val="3.0"/>
  <p:tag name="KSO_WM_BEAUTIFY_FLAG" val="#wm#"/>
  <p:tag name="KSO_WM_TEMPLATE_CATEGORY" val="custom"/>
  <p:tag name="KSO_WM_TEMPLATE_INDEX" val="20235631"/>
  <p:tag name="KSO_WM_SLIDE_LAYOUT" val="a_f"/>
  <p:tag name="KSO_WM_SLIDE_LAYOUT_CNT" val="1_1"/>
</p:tagLst>
</file>

<file path=ppt/tags/tag17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1183_1*i*1"/>
  <p:tag name="KSO_WM_TEMPLATE_CATEGORY" val="custom"/>
  <p:tag name="KSO_WM_TEMPLATE_INDEX" val="20231183"/>
  <p:tag name="KSO_WM_UNIT_LAYERLEVEL" val="1"/>
  <p:tag name="KSO_WM_TAG_VERSION" val="3.0"/>
  <p:tag name="KSO_WM_BEAUTIFY_FLAG" val="#wm#"/>
</p:tagLst>
</file>

<file path=ppt/tags/tag178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UNIT_TYPE" val="h_a"/>
  <p:tag name="KSO_WM_UNIT_INDEX" val="1_1"/>
  <p:tag name="KSO_WM_UNIT_ID" val="custom20231183_1*h_a*1_1"/>
  <p:tag name="KSO_WM_TEMPLATE_CATEGORY" val="custom"/>
  <p:tag name="KSO_WM_TEMPLATE_INDEX" val="20231183"/>
  <p:tag name="KSO_WM_UNIT_LAYERLEVEL" val="1_1"/>
  <p:tag name="KSO_WM_TAG_VERSION" val="3.0"/>
  <p:tag name="KSO_WM_BEAUTIFY_FLAG" val="#wm#"/>
  <p:tag name="KSO_WM_UNIT_PRESET_TEXT" val="添加标题"/>
</p:tagLst>
</file>

<file path=ppt/tags/tag179.xml><?xml version="1.0" encoding="utf-8"?>
<p:tagLst xmlns:p="http://schemas.openxmlformats.org/presentationml/2006/main">
  <p:tag name="KSO_WM_UNIT_SUBTYPE" val="a"/>
  <p:tag name="KSO_WM_UNIT_NOCLEAR" val="0"/>
  <p:tag name="KSO_WM_UNIT_VALUE" val="60"/>
  <p:tag name="KSO_WM_UNIT_HIGHLIGHT" val="0"/>
  <p:tag name="KSO_WM_UNIT_COMPATIBLE" val="0"/>
  <p:tag name="KSO_WM_UNIT_DIAGRAM_ISNUMVISUAL" val="0"/>
  <p:tag name="KSO_WM_UNIT_DIAGRAM_ISREFERUNIT" val="0"/>
  <p:tag name="KSO_WM_UNIT_TYPE" val="h_f"/>
  <p:tag name="KSO_WM_UNIT_INDEX" val="1_1"/>
  <p:tag name="KSO_WM_UNIT_ID" val="custom20231183_1*h_f*1_1"/>
  <p:tag name="KSO_WM_TEMPLATE_CATEGORY" val="custom"/>
  <p:tag name="KSO_WM_TEMPLATE_INDEX" val="20231183"/>
  <p:tag name="KSO_WM_UNIT_LAYERLEVEL" val="1_1"/>
  <p:tag name="KSO_WM_TAG_VERSION" val="3.0"/>
  <p:tag name="KSO_WM_BEAUTIFY_FLAG" val="#wm#"/>
  <p:tag name="KSO_WM_UNIT_TEXT_FILL_FORE_SCHEMECOLOR_INDEX_BRIGHTNESS" val="0.35"/>
  <p:tag name="KSO_WM_UNIT_TEXT_FILL_FORE_SCHEMECOLOR_INDEX" val="13"/>
  <p:tag name="KSO_WM_UNIT_TEXT_FILL_TYPE" val="1"/>
  <p:tag name="KSO_WM_UNIT_PRESET_TEXT" val="单击此处添加文本具体内容，简明扼要地阐述您的观点根据需要可酌情增减文字，以便观者准确地理解您传达的思想。单击此处添加文本具体内容，简明扼要地阐述您的观点。根据需要可酌情增减文字，以便观者准确地理解您传达的思想。单击此处添加文本具体内容，简明扼要地阐述您的观点。根据需要可酌情增减文字，以便观者准确地理解您传达的思想"/>
</p:tagLst>
</file>

<file path=ppt/tags/tag18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1.0"/>
  <p:tag name="KSO_WM_UNIT_PRESET_TEXT" val="单击此处编辑母版标题样式"/>
  <p:tag name="KSO_WM_UNIT_ID" val="_0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  <p:tag name="KSO_WM_TEMPLATE_CATEGORY" val="custom"/>
  <p:tag name="KSO_WM_TEMPLATE_INDEX" val="20236811"/>
</p:tagLst>
</file>

<file path=ppt/tags/tag18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h_i"/>
  <p:tag name="KSO_WM_UNIT_INDEX" val="1_1"/>
  <p:tag name="KSO_WM_UNIT_ID" val="custom20231183_1*h_i*1_1"/>
  <p:tag name="KSO_WM_TEMPLATE_CATEGORY" val="custom"/>
  <p:tag name="KSO_WM_TEMPLATE_INDEX" val="20231183"/>
  <p:tag name="KSO_WM_UNIT_LAYERLEVEL" val="1_1"/>
  <p:tag name="KSO_WM_TAG_VERSION" val="3.0"/>
  <p:tag name="KSO_WM_BEAUTIFY_FLAG" val="#wm#"/>
</p:tagLst>
</file>

<file path=ppt/tags/tag181.xml><?xml version="1.0" encoding="utf-8"?>
<p:tagLst xmlns:p="http://schemas.openxmlformats.org/presentationml/2006/main">
  <p:tag name="KSO_WM_SLIDE_ID" val="custom20231183_1"/>
  <p:tag name="KSO_WM_TEMPLATE_SUBCATEGORY" val="0"/>
  <p:tag name="KSO_WM_TEMPLATE_MASTER_TYPE" val="0"/>
  <p:tag name="KSO_WM_TEMPLATE_COLOR_TYPE" val="0"/>
  <p:tag name="KSO_WM_SLIDE_ITEM_CNT" val="0"/>
  <p:tag name="KSO_WM_SLIDE_INDEX" val="1"/>
  <p:tag name="KSO_WM_TAG_VERSION" val="3.0"/>
  <p:tag name="KSO_WM_BEAUTIFY_FLAG" val="#wm#"/>
  <p:tag name="KSO_WM_TEMPLATE_CATEGORY" val="custom"/>
  <p:tag name="KSO_WM_TEMPLATE_INDEX" val="20231183"/>
  <p:tag name="KSO_WM_SLIDE_TYPE" val="text"/>
  <p:tag name="KSO_WM_SLIDE_SUBTYPE" val="diag"/>
  <p:tag name="KSO_WM_SLIDE_SIZE" val="331.4*206.081"/>
  <p:tag name="KSO_WM_SLIDE_POSITION" val="580.2*200.4"/>
  <p:tag name="KSO_WM_SLIDE_LAYOUT" val="a_α_h"/>
  <p:tag name="KSO_WM_SLIDE_LAYOUT_CNT" val="1_1_1"/>
  <p:tag name="KSO_WM_SPECIAL_SOURCE" val="bdnull"/>
</p:tagLst>
</file>

<file path=ppt/tags/tag18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1183_1*i*1"/>
  <p:tag name="KSO_WM_TEMPLATE_CATEGORY" val="custom"/>
  <p:tag name="KSO_WM_TEMPLATE_INDEX" val="20231183"/>
  <p:tag name="KSO_WM_UNIT_LAYERLEVEL" val="1"/>
  <p:tag name="KSO_WM_TAG_VERSION" val="3.0"/>
  <p:tag name="KSO_WM_BEAUTIFY_FLAG" val="#wm#"/>
</p:tagLst>
</file>

<file path=ppt/tags/tag183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UNIT_TYPE" val="h_a"/>
  <p:tag name="KSO_WM_UNIT_INDEX" val="1_1"/>
  <p:tag name="KSO_WM_UNIT_ID" val="custom20231183_1*h_a*1_1"/>
  <p:tag name="KSO_WM_TEMPLATE_CATEGORY" val="custom"/>
  <p:tag name="KSO_WM_TEMPLATE_INDEX" val="20231183"/>
  <p:tag name="KSO_WM_UNIT_LAYERLEVEL" val="1_1"/>
  <p:tag name="KSO_WM_TAG_VERSION" val="3.0"/>
  <p:tag name="KSO_WM_BEAUTIFY_FLAG" val="#wm#"/>
  <p:tag name="KSO_WM_UNIT_PRESET_TEXT" val="添加标题"/>
</p:tagLst>
</file>

<file path=ppt/tags/tag184.xml><?xml version="1.0" encoding="utf-8"?>
<p:tagLst xmlns:p="http://schemas.openxmlformats.org/presentationml/2006/main">
  <p:tag name="KSO_WM_UNIT_SUBTYPE" val="a"/>
  <p:tag name="KSO_WM_UNIT_NOCLEAR" val="0"/>
  <p:tag name="KSO_WM_UNIT_VALUE" val="60"/>
  <p:tag name="KSO_WM_UNIT_HIGHLIGHT" val="0"/>
  <p:tag name="KSO_WM_UNIT_COMPATIBLE" val="0"/>
  <p:tag name="KSO_WM_UNIT_DIAGRAM_ISNUMVISUAL" val="0"/>
  <p:tag name="KSO_WM_UNIT_DIAGRAM_ISREFERUNIT" val="0"/>
  <p:tag name="KSO_WM_UNIT_TYPE" val="h_f"/>
  <p:tag name="KSO_WM_UNIT_INDEX" val="1_1"/>
  <p:tag name="KSO_WM_UNIT_ID" val="custom20231183_1*h_f*1_1"/>
  <p:tag name="KSO_WM_TEMPLATE_CATEGORY" val="custom"/>
  <p:tag name="KSO_WM_TEMPLATE_INDEX" val="20231183"/>
  <p:tag name="KSO_WM_UNIT_LAYERLEVEL" val="1_1"/>
  <p:tag name="KSO_WM_TAG_VERSION" val="3.0"/>
  <p:tag name="KSO_WM_BEAUTIFY_FLAG" val="#wm#"/>
  <p:tag name="KSO_WM_UNIT_TEXT_FILL_FORE_SCHEMECOLOR_INDEX_BRIGHTNESS" val="0.35"/>
  <p:tag name="KSO_WM_UNIT_TEXT_FILL_FORE_SCHEMECOLOR_INDEX" val="13"/>
  <p:tag name="KSO_WM_UNIT_TEXT_FILL_TYPE" val="1"/>
  <p:tag name="KSO_WM_UNIT_PRESET_TEXT" val="单击此处添加文本具体内容，简明扼要地阐述您的观点根据需要可酌情增减文字，以便观者准确地理解您传达的思想。单击此处添加文本具体内容，简明扼要地阐述您的观点。根据需要可酌情增减文字，以便观者准确地理解您传达的思想。单击此处添加文本具体内容，简明扼要地阐述您的观点。根据需要可酌情增减文字，以便观者准确地理解您传达的思想"/>
</p:tagLst>
</file>

<file path=ppt/tags/tag18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h_i"/>
  <p:tag name="KSO_WM_UNIT_INDEX" val="1_1"/>
  <p:tag name="KSO_WM_UNIT_ID" val="custom20231183_1*h_i*1_1"/>
  <p:tag name="KSO_WM_TEMPLATE_CATEGORY" val="custom"/>
  <p:tag name="KSO_WM_TEMPLATE_INDEX" val="20231183"/>
  <p:tag name="KSO_WM_UNIT_LAYERLEVEL" val="1_1"/>
  <p:tag name="KSO_WM_TAG_VERSION" val="3.0"/>
  <p:tag name="KSO_WM_BEAUTIFY_FLAG" val="#wm#"/>
</p:tagLst>
</file>

<file path=ppt/tags/tag186.xml><?xml version="1.0" encoding="utf-8"?>
<p:tagLst xmlns:p="http://schemas.openxmlformats.org/presentationml/2006/main">
  <p:tag name="KSO_WM_SLIDE_ID" val="custom20231183_1"/>
  <p:tag name="KSO_WM_TEMPLATE_SUBCATEGORY" val="0"/>
  <p:tag name="KSO_WM_TEMPLATE_MASTER_TYPE" val="0"/>
  <p:tag name="KSO_WM_TEMPLATE_COLOR_TYPE" val="0"/>
  <p:tag name="KSO_WM_SLIDE_ITEM_CNT" val="0"/>
  <p:tag name="KSO_WM_SLIDE_INDEX" val="1"/>
  <p:tag name="KSO_WM_TAG_VERSION" val="3.0"/>
  <p:tag name="KSO_WM_BEAUTIFY_FLAG" val="#wm#"/>
  <p:tag name="KSO_WM_TEMPLATE_CATEGORY" val="custom"/>
  <p:tag name="KSO_WM_TEMPLATE_INDEX" val="20231183"/>
  <p:tag name="KSO_WM_SLIDE_TYPE" val="text"/>
  <p:tag name="KSO_WM_SLIDE_SUBTYPE" val="diag"/>
  <p:tag name="KSO_WM_SLIDE_SIZE" val="331.4*206.081"/>
  <p:tag name="KSO_WM_SLIDE_POSITION" val="580.2*200.4"/>
  <p:tag name="KSO_WM_SLIDE_LAYOUT" val="a_α_h"/>
  <p:tag name="KSO_WM_SLIDE_LAYOUT_CNT" val="1_1_1"/>
  <p:tag name="KSO_WM_SPECIAL_SOURCE" val="bdnull"/>
</p:tagLst>
</file>

<file path=ppt/tags/tag18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1183_1*i*1"/>
  <p:tag name="KSO_WM_TEMPLATE_CATEGORY" val="custom"/>
  <p:tag name="KSO_WM_TEMPLATE_INDEX" val="20231183"/>
  <p:tag name="KSO_WM_UNIT_LAYERLEVEL" val="1"/>
  <p:tag name="KSO_WM_TAG_VERSION" val="3.0"/>
  <p:tag name="KSO_WM_BEAUTIFY_FLAG" val="#wm#"/>
</p:tagLst>
</file>

<file path=ppt/tags/tag188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UNIT_TYPE" val="h_a"/>
  <p:tag name="KSO_WM_UNIT_INDEX" val="1_1"/>
  <p:tag name="KSO_WM_UNIT_ID" val="custom20231183_1*h_a*1_1"/>
  <p:tag name="KSO_WM_TEMPLATE_CATEGORY" val="custom"/>
  <p:tag name="KSO_WM_TEMPLATE_INDEX" val="20231183"/>
  <p:tag name="KSO_WM_UNIT_LAYERLEVEL" val="1_1"/>
  <p:tag name="KSO_WM_TAG_VERSION" val="3.0"/>
  <p:tag name="KSO_WM_BEAUTIFY_FLAG" val="#wm#"/>
  <p:tag name="KSO_WM_UNIT_PRESET_TEXT" val="添加标题"/>
</p:tagLst>
</file>

<file path=ppt/tags/tag189.xml><?xml version="1.0" encoding="utf-8"?>
<p:tagLst xmlns:p="http://schemas.openxmlformats.org/presentationml/2006/main">
  <p:tag name="KSO_WM_UNIT_SUBTYPE" val="a"/>
  <p:tag name="KSO_WM_UNIT_NOCLEAR" val="0"/>
  <p:tag name="KSO_WM_UNIT_VALUE" val="60"/>
  <p:tag name="KSO_WM_UNIT_HIGHLIGHT" val="0"/>
  <p:tag name="KSO_WM_UNIT_COMPATIBLE" val="0"/>
  <p:tag name="KSO_WM_UNIT_DIAGRAM_ISNUMVISUAL" val="0"/>
  <p:tag name="KSO_WM_UNIT_DIAGRAM_ISREFERUNIT" val="0"/>
  <p:tag name="KSO_WM_UNIT_TYPE" val="h_f"/>
  <p:tag name="KSO_WM_UNIT_INDEX" val="1_1"/>
  <p:tag name="KSO_WM_UNIT_ID" val="custom20231183_1*h_f*1_1"/>
  <p:tag name="KSO_WM_TEMPLATE_CATEGORY" val="custom"/>
  <p:tag name="KSO_WM_TEMPLATE_INDEX" val="20231183"/>
  <p:tag name="KSO_WM_UNIT_LAYERLEVEL" val="1_1"/>
  <p:tag name="KSO_WM_TAG_VERSION" val="3.0"/>
  <p:tag name="KSO_WM_BEAUTIFY_FLAG" val="#wm#"/>
  <p:tag name="KSO_WM_UNIT_TEXT_FILL_FORE_SCHEMECOLOR_INDEX_BRIGHTNESS" val="0.35"/>
  <p:tag name="KSO_WM_UNIT_TEXT_FILL_FORE_SCHEMECOLOR_INDEX" val="13"/>
  <p:tag name="KSO_WM_UNIT_TEXT_FILL_TYPE" val="1"/>
  <p:tag name="KSO_WM_UNIT_PRESET_TEXT" val="单击此处添加文本具体内容，简明扼要地阐述您的观点根据需要可酌情增减文字，以便观者准确地理解您传达的思想。单击此处添加文本具体内容，简明扼要地阐述您的观点。根据需要可酌情增减文字，以便观者准确地理解您传达的思想。单击此处添加文本具体内容，简明扼要地阐述您的观点。根据需要可酌情增减文字，以便观者准确地理解您传达的思想"/>
</p:tagLst>
</file>

<file path=ppt/tags/tag19.xml><?xml version="1.0" encoding="utf-8"?>
<p:tagLst xmlns:p="http://schemas.openxmlformats.org/presentationml/2006/main">
  <p:tag name="KSO_WM_UNIT_TYPE" val="f"/>
  <p:tag name="KSO_WM_UNIT_SUBTYPE" val="a"/>
  <p:tag name="KSO_WM_UNIT_INDEX" val="1"/>
  <p:tag name="KSO_WM_BEAUTIFY_FLAG" val="#wm#"/>
  <p:tag name="KSO_WM_TAG_VERSION" val="1.0"/>
  <p:tag name="KSO_WM_UNIT_PRESET_TEXT" val="单击此处编辑母版文本样式&#10;第二级&#10;第三级&#10;第四级&#10;第五级"/>
  <p:tag name="KSO_WM_UNIT_ID" val="_0*f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TEXT_LAYER_COUNT" val="1"/>
  <p:tag name="KSO_WM_TEMPLATE_CATEGORY" val="custom"/>
  <p:tag name="KSO_WM_TEMPLATE_INDEX" val="20236811"/>
</p:tagLst>
</file>

<file path=ppt/tags/tag19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h_i"/>
  <p:tag name="KSO_WM_UNIT_INDEX" val="1_1"/>
  <p:tag name="KSO_WM_UNIT_ID" val="custom20231183_1*h_i*1_1"/>
  <p:tag name="KSO_WM_TEMPLATE_CATEGORY" val="custom"/>
  <p:tag name="KSO_WM_TEMPLATE_INDEX" val="20231183"/>
  <p:tag name="KSO_WM_UNIT_LAYERLEVEL" val="1_1"/>
  <p:tag name="KSO_WM_TAG_VERSION" val="3.0"/>
  <p:tag name="KSO_WM_BEAUTIFY_FLAG" val="#wm#"/>
</p:tagLst>
</file>

<file path=ppt/tags/tag191.xml><?xml version="1.0" encoding="utf-8"?>
<p:tagLst xmlns:p="http://schemas.openxmlformats.org/presentationml/2006/main">
  <p:tag name="KSO_WM_SLIDE_ID" val="custom20231183_1"/>
  <p:tag name="KSO_WM_TEMPLATE_SUBCATEGORY" val="0"/>
  <p:tag name="KSO_WM_TEMPLATE_MASTER_TYPE" val="0"/>
  <p:tag name="KSO_WM_TEMPLATE_COLOR_TYPE" val="0"/>
  <p:tag name="KSO_WM_SLIDE_ITEM_CNT" val="0"/>
  <p:tag name="KSO_WM_SLIDE_INDEX" val="1"/>
  <p:tag name="KSO_WM_TAG_VERSION" val="3.0"/>
  <p:tag name="KSO_WM_BEAUTIFY_FLAG" val="#wm#"/>
  <p:tag name="KSO_WM_TEMPLATE_CATEGORY" val="custom"/>
  <p:tag name="KSO_WM_TEMPLATE_INDEX" val="20231183"/>
  <p:tag name="KSO_WM_SLIDE_TYPE" val="text"/>
  <p:tag name="KSO_WM_SLIDE_SUBTYPE" val="diag"/>
  <p:tag name="KSO_WM_SLIDE_SIZE" val="331.4*206.081"/>
  <p:tag name="KSO_WM_SLIDE_POSITION" val="580.2*200.4"/>
  <p:tag name="KSO_WM_SLIDE_LAYOUT" val="a_α_h"/>
  <p:tag name="KSO_WM_SLIDE_LAYOUT_CNT" val="1_1_1"/>
  <p:tag name="KSO_WM_SPECIAL_SOURCE" val="bdnull"/>
</p:tagLst>
</file>

<file path=ppt/tags/tag19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1183_1*i*1"/>
  <p:tag name="KSO_WM_TEMPLATE_CATEGORY" val="custom"/>
  <p:tag name="KSO_WM_TEMPLATE_INDEX" val="20231183"/>
  <p:tag name="KSO_WM_UNIT_LAYERLEVEL" val="1"/>
  <p:tag name="KSO_WM_TAG_VERSION" val="3.0"/>
  <p:tag name="KSO_WM_BEAUTIFY_FLAG" val="#wm#"/>
</p:tagLst>
</file>

<file path=ppt/tags/tag193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UNIT_TYPE" val="h_a"/>
  <p:tag name="KSO_WM_UNIT_INDEX" val="1_1"/>
  <p:tag name="KSO_WM_UNIT_ID" val="custom20231183_1*h_a*1_1"/>
  <p:tag name="KSO_WM_TEMPLATE_CATEGORY" val="custom"/>
  <p:tag name="KSO_WM_TEMPLATE_INDEX" val="20231183"/>
  <p:tag name="KSO_WM_UNIT_LAYERLEVEL" val="1_1"/>
  <p:tag name="KSO_WM_TAG_VERSION" val="3.0"/>
  <p:tag name="KSO_WM_BEAUTIFY_FLAG" val="#wm#"/>
  <p:tag name="KSO_WM_UNIT_PRESET_TEXT" val="添加标题"/>
</p:tagLst>
</file>

<file path=ppt/tags/tag194.xml><?xml version="1.0" encoding="utf-8"?>
<p:tagLst xmlns:p="http://schemas.openxmlformats.org/presentationml/2006/main">
  <p:tag name="KSO_WM_UNIT_SUBTYPE" val="a"/>
  <p:tag name="KSO_WM_UNIT_NOCLEAR" val="0"/>
  <p:tag name="KSO_WM_UNIT_VALUE" val="60"/>
  <p:tag name="KSO_WM_UNIT_HIGHLIGHT" val="0"/>
  <p:tag name="KSO_WM_UNIT_COMPATIBLE" val="0"/>
  <p:tag name="KSO_WM_UNIT_DIAGRAM_ISNUMVISUAL" val="0"/>
  <p:tag name="KSO_WM_UNIT_DIAGRAM_ISREFERUNIT" val="0"/>
  <p:tag name="KSO_WM_UNIT_TYPE" val="h_f"/>
  <p:tag name="KSO_WM_UNIT_INDEX" val="1_1"/>
  <p:tag name="KSO_WM_UNIT_ID" val="custom20231183_1*h_f*1_1"/>
  <p:tag name="KSO_WM_TEMPLATE_CATEGORY" val="custom"/>
  <p:tag name="KSO_WM_TEMPLATE_INDEX" val="20231183"/>
  <p:tag name="KSO_WM_UNIT_LAYERLEVEL" val="1_1"/>
  <p:tag name="KSO_WM_TAG_VERSION" val="3.0"/>
  <p:tag name="KSO_WM_BEAUTIFY_FLAG" val="#wm#"/>
  <p:tag name="KSO_WM_UNIT_TEXT_FILL_FORE_SCHEMECOLOR_INDEX_BRIGHTNESS" val="0.35"/>
  <p:tag name="KSO_WM_UNIT_TEXT_FILL_FORE_SCHEMECOLOR_INDEX" val="13"/>
  <p:tag name="KSO_WM_UNIT_TEXT_FILL_TYPE" val="1"/>
  <p:tag name="KSO_WM_UNIT_PRESET_TEXT" val="单击此处添加文本具体内容，简明扼要地阐述您的观点根据需要可酌情增减文字，以便观者准确地理解您传达的思想。单击此处添加文本具体内容，简明扼要地阐述您的观点。根据需要可酌情增减文字，以便观者准确地理解您传达的思想。单击此处添加文本具体内容，简明扼要地阐述您的观点。根据需要可酌情增减文字，以便观者准确地理解您传达的思想"/>
</p:tagLst>
</file>

<file path=ppt/tags/tag19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h_i"/>
  <p:tag name="KSO_WM_UNIT_INDEX" val="1_1"/>
  <p:tag name="KSO_WM_UNIT_ID" val="custom20231183_1*h_i*1_1"/>
  <p:tag name="KSO_WM_TEMPLATE_CATEGORY" val="custom"/>
  <p:tag name="KSO_WM_TEMPLATE_INDEX" val="20231183"/>
  <p:tag name="KSO_WM_UNIT_LAYERLEVEL" val="1_1"/>
  <p:tag name="KSO_WM_TAG_VERSION" val="3.0"/>
  <p:tag name="KSO_WM_BEAUTIFY_FLAG" val="#wm#"/>
</p:tagLst>
</file>

<file path=ppt/tags/tag196.xml><?xml version="1.0" encoding="utf-8"?>
<p:tagLst xmlns:p="http://schemas.openxmlformats.org/presentationml/2006/main">
  <p:tag name="KSO_WM_SLIDE_ID" val="custom20231183_1"/>
  <p:tag name="KSO_WM_TEMPLATE_SUBCATEGORY" val="0"/>
  <p:tag name="KSO_WM_TEMPLATE_MASTER_TYPE" val="0"/>
  <p:tag name="KSO_WM_TEMPLATE_COLOR_TYPE" val="0"/>
  <p:tag name="KSO_WM_SLIDE_ITEM_CNT" val="0"/>
  <p:tag name="KSO_WM_SLIDE_INDEX" val="1"/>
  <p:tag name="KSO_WM_TAG_VERSION" val="3.0"/>
  <p:tag name="KSO_WM_BEAUTIFY_FLAG" val="#wm#"/>
  <p:tag name="KSO_WM_TEMPLATE_CATEGORY" val="custom"/>
  <p:tag name="KSO_WM_TEMPLATE_INDEX" val="20231183"/>
  <p:tag name="KSO_WM_SLIDE_TYPE" val="text"/>
  <p:tag name="KSO_WM_SLIDE_SUBTYPE" val="diag"/>
  <p:tag name="KSO_WM_SLIDE_SIZE" val="331.4*206.081"/>
  <p:tag name="KSO_WM_SLIDE_POSITION" val="580.2*200.4"/>
  <p:tag name="KSO_WM_SLIDE_LAYOUT" val="a_α_h"/>
  <p:tag name="KSO_WM_SLIDE_LAYOUT_CNT" val="1_1_1"/>
  <p:tag name="KSO_WM_SPECIAL_SOURCE" val="bdnull"/>
</p:tagLst>
</file>

<file path=ppt/tags/tag197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custom40492965_1*a*1"/>
  <p:tag name="KSO_WM_TEMPLATE_CATEGORY" val="custom"/>
  <p:tag name="KSO_WM_TEMPLATE_INDEX" val="40492965"/>
  <p:tag name="KSO_WM_UNIT_LAYERLEVEL" val="1"/>
  <p:tag name="KSO_WM_TAG_VERSION" val="3.0"/>
  <p:tag name="KSO_WM_BEAUTIFY_FLAG" val="#wm#"/>
  <p:tag name="KSO_WM_UNIT_VALUE" val="30"/>
  <p:tag name="KSO_WM_UNIT_PRESET_TEXT" val="单击此处添加标题"/>
  <p:tag name="KSO_WM_UNIT_TEXT_TYPE" val="1"/>
</p:tagLst>
</file>

<file path=ppt/tags/tag198.xml><?xml version="1.0" encoding="utf-8"?>
<p:tagLst xmlns:p="http://schemas.openxmlformats.org/presentationml/2006/main">
  <p:tag name="KSO_WM_UNIT_SUBTYPE" val="a"/>
  <p:tag name="KSO_WM_UNIT_TEXT_LAYER_COUNT" val="1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custom40492965_1*f*1"/>
  <p:tag name="KSO_WM_TEMPLATE_CATEGORY" val="custom"/>
  <p:tag name="KSO_WM_TEMPLATE_INDEX" val="40492965"/>
  <p:tag name="KSO_WM_UNIT_LAYERLEVEL" val="1"/>
  <p:tag name="KSO_WM_TAG_VERSION" val="3.0"/>
  <p:tag name="KSO_WM_BEAUTIFY_FLAG" val="#wm#"/>
  <p:tag name="KSO_WM_UNIT_PRESET_TEXT" val="单击此处添加文本具体内容，简明扼要地阐述您的观点。根据需要可酌情增减文字，以便观者准确地理解您传达的思想。单击此处添加文本具体内容，简明扼要地阐述您的观点。根据需要可酌情增减文字，以便观者准确地理解您传达的思想。单击此处添加文本具体内容，简明扼要地阐述您的观点。根据需要可酌情增减文字，以便观者准确地理解您传达的思想"/>
  <p:tag name="KSO_WM_UNIT_TEXT_TYPE" val="1"/>
</p:tagLst>
</file>

<file path=ppt/tags/tag19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40492965_1*i*1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3.0"/>
  <p:tag name="KSO_WM_BEAUTIFY_FLAG" val="#wm#"/>
</p:tagLst>
</file>

<file path=ppt/tags/tag20.xml><?xml version="1.0" encoding="utf-8"?>
<p:tagLst xmlns:p="http://schemas.openxmlformats.org/presentationml/2006/main">
  <p:tag name="KSO_WM_UNIT_ID" val="_0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0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40492965_1*i*2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0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3"/>
  <p:tag name="KSO_WM_UNIT_ID" val="custom40492965_1*i*3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0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4"/>
  <p:tag name="KSO_WM_UNIT_ID" val="custom40492965_1*i*4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0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5"/>
  <p:tag name="KSO_WM_UNIT_ID" val="custom40492965_1*i*5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0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6"/>
  <p:tag name="KSO_WM_UNIT_ID" val="custom40492965_1*i*6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05.xml><?xml version="1.0" encoding="utf-8"?>
<p:tagLst xmlns:p="http://schemas.openxmlformats.org/presentationml/2006/main">
  <p:tag name="KSO_WM_SLIDE_ID" val="custom40492965_1"/>
  <p:tag name="KSO_WM_TEMPLATE_SUBCATEGORY" val="0"/>
  <p:tag name="KSO_WM_TEMPLATE_MASTER_TYPE" val="0"/>
  <p:tag name="KSO_WM_TEMPLATE_COLOR_TYPE" val="0"/>
  <p:tag name="KSO_WM_SLIDE_ITEM_CNT" val="0"/>
  <p:tag name="KSO_WM_SLIDE_INDEX" val="1"/>
  <p:tag name="KSO_WM_TAG_VERSION" val="3.0"/>
  <p:tag name="KSO_WM_BEAUTIFY_FLAG" val="#wm#"/>
  <p:tag name="KSO_WM_TEMPLATE_CATEGORY" val="custom"/>
  <p:tag name="KSO_WM_TEMPLATE_INDEX" val="40492965"/>
  <p:tag name="KSO_WM_SLIDE_TYPE" val="text"/>
  <p:tag name="KSO_WM_SLIDE_SUBTYPE" val="picTxt"/>
  <p:tag name="KSO_WM_SLIDE_SIZE" val="959*539"/>
  <p:tag name="KSO_WM_SLIDE_POSITION" val="0*0"/>
  <p:tag name="KSO_WM_SLIDE_LAYOUT" val="a_f"/>
  <p:tag name="KSO_WM_SLIDE_LAYOUT_CNT" val="1_1"/>
  <p:tag name="KSO_WM_SPECIAL_SOURCE" val="bdnull"/>
  <p:tag name="RESOURCE_RECORD_KEY" val="{&quot;19&quot;:[20342018],&quot;65&quot;:[3]}"/>
</p:tagLst>
</file>

<file path=ppt/tags/tag206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custom40492965_1*a*1"/>
  <p:tag name="KSO_WM_TEMPLATE_CATEGORY" val="custom"/>
  <p:tag name="KSO_WM_TEMPLATE_INDEX" val="40492965"/>
  <p:tag name="KSO_WM_UNIT_LAYERLEVEL" val="1"/>
  <p:tag name="KSO_WM_TAG_VERSION" val="3.0"/>
  <p:tag name="KSO_WM_BEAUTIFY_FLAG" val="#wm#"/>
  <p:tag name="KSO_WM_UNIT_VALUE" val="30"/>
  <p:tag name="KSO_WM_UNIT_PRESET_TEXT" val="单击此处添加标题"/>
  <p:tag name="KSO_WM_UNIT_TEXT_TYPE" val="1"/>
</p:tagLst>
</file>

<file path=ppt/tags/tag207.xml><?xml version="1.0" encoding="utf-8"?>
<p:tagLst xmlns:p="http://schemas.openxmlformats.org/presentationml/2006/main">
  <p:tag name="KSO_WM_UNIT_SUBTYPE" val="a"/>
  <p:tag name="KSO_WM_UNIT_TEXT_LAYER_COUNT" val="1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custom40492965_1*f*1"/>
  <p:tag name="KSO_WM_TEMPLATE_CATEGORY" val="custom"/>
  <p:tag name="KSO_WM_TEMPLATE_INDEX" val="40492965"/>
  <p:tag name="KSO_WM_UNIT_LAYERLEVEL" val="1"/>
  <p:tag name="KSO_WM_TAG_VERSION" val="3.0"/>
  <p:tag name="KSO_WM_BEAUTIFY_FLAG" val="#wm#"/>
  <p:tag name="KSO_WM_UNIT_PRESET_TEXT" val="单击此处添加文本具体内容，简明扼要地阐述您的观点。根据需要可酌情增减文字，以便观者准确地理解您传达的思想。单击此处添加文本具体内容，简明扼要地阐述您的观点。根据需要可酌情增减文字，以便观者准确地理解您传达的思想。单击此处添加文本具体内容，简明扼要地阐述您的观点。根据需要可酌情增减文字，以便观者准确地理解您传达的思想"/>
  <p:tag name="KSO_WM_UNIT_TEXT_TYPE" val="1"/>
</p:tagLst>
</file>

<file path=ppt/tags/tag20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40492965_1*i*1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0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40492965_1*i*2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1.xml><?xml version="1.0" encoding="utf-8"?>
<p:tagLst xmlns:p="http://schemas.openxmlformats.org/presentationml/2006/main">
  <p:tag name="KSO_WM_UNIT_ID" val="_0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1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3"/>
  <p:tag name="KSO_WM_UNIT_ID" val="custom40492965_1*i*3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1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4"/>
  <p:tag name="KSO_WM_UNIT_ID" val="custom40492965_1*i*4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1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5"/>
  <p:tag name="KSO_WM_UNIT_ID" val="custom40492965_1*i*5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1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6"/>
  <p:tag name="KSO_WM_UNIT_ID" val="custom40492965_1*i*6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14.xml><?xml version="1.0" encoding="utf-8"?>
<p:tagLst xmlns:p="http://schemas.openxmlformats.org/presentationml/2006/main">
  <p:tag name="KSO_WM_SLIDE_ID" val="custom40492965_1"/>
  <p:tag name="KSO_WM_TEMPLATE_SUBCATEGORY" val="0"/>
  <p:tag name="KSO_WM_TEMPLATE_MASTER_TYPE" val="0"/>
  <p:tag name="KSO_WM_TEMPLATE_COLOR_TYPE" val="0"/>
  <p:tag name="KSO_WM_SLIDE_ITEM_CNT" val="0"/>
  <p:tag name="KSO_WM_SLIDE_INDEX" val="1"/>
  <p:tag name="KSO_WM_TAG_VERSION" val="3.0"/>
  <p:tag name="KSO_WM_BEAUTIFY_FLAG" val="#wm#"/>
  <p:tag name="KSO_WM_TEMPLATE_CATEGORY" val="custom"/>
  <p:tag name="KSO_WM_TEMPLATE_INDEX" val="40492965"/>
  <p:tag name="KSO_WM_SLIDE_TYPE" val="text"/>
  <p:tag name="KSO_WM_SLIDE_SUBTYPE" val="picTxt"/>
  <p:tag name="KSO_WM_SLIDE_SIZE" val="959*539"/>
  <p:tag name="KSO_WM_SLIDE_POSITION" val="0*0"/>
  <p:tag name="KSO_WM_SLIDE_LAYOUT" val="a_f"/>
  <p:tag name="KSO_WM_SLIDE_LAYOUT_CNT" val="1_1"/>
  <p:tag name="KSO_WM_SPECIAL_SOURCE" val="bdnull"/>
  <p:tag name="RESOURCE_RECORD_KEY" val="{&quot;19&quot;:[20342018],&quot;65&quot;:[3]}"/>
</p:tagLst>
</file>

<file path=ppt/tags/tag215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custom40492965_1*a*1"/>
  <p:tag name="KSO_WM_TEMPLATE_CATEGORY" val="custom"/>
  <p:tag name="KSO_WM_TEMPLATE_INDEX" val="40492965"/>
  <p:tag name="KSO_WM_UNIT_LAYERLEVEL" val="1"/>
  <p:tag name="KSO_WM_TAG_VERSION" val="3.0"/>
  <p:tag name="KSO_WM_BEAUTIFY_FLAG" val="#wm#"/>
  <p:tag name="KSO_WM_UNIT_VALUE" val="30"/>
  <p:tag name="KSO_WM_UNIT_PRESET_TEXT" val="单击此处添加标题"/>
  <p:tag name="KSO_WM_UNIT_TEXT_TYPE" val="1"/>
</p:tagLst>
</file>

<file path=ppt/tags/tag216.xml><?xml version="1.0" encoding="utf-8"?>
<p:tagLst xmlns:p="http://schemas.openxmlformats.org/presentationml/2006/main">
  <p:tag name="KSO_WM_UNIT_SUBTYPE" val="a"/>
  <p:tag name="KSO_WM_UNIT_TEXT_LAYER_COUNT" val="1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custom40492965_1*f*1"/>
  <p:tag name="KSO_WM_TEMPLATE_CATEGORY" val="custom"/>
  <p:tag name="KSO_WM_TEMPLATE_INDEX" val="40492965"/>
  <p:tag name="KSO_WM_UNIT_LAYERLEVEL" val="1"/>
  <p:tag name="KSO_WM_TAG_VERSION" val="3.0"/>
  <p:tag name="KSO_WM_BEAUTIFY_FLAG" val="#wm#"/>
  <p:tag name="KSO_WM_UNIT_PRESET_TEXT" val="单击此处添加文本具体内容，简明扼要地阐述您的观点。根据需要可酌情增减文字，以便观者准确地理解您传达的思想。单击此处添加文本具体内容，简明扼要地阐述您的观点。根据需要可酌情增减文字，以便观者准确地理解您传达的思想。单击此处添加文本具体内容，简明扼要地阐述您的观点。根据需要可酌情增减文字，以便观者准确地理解您传达的思想"/>
  <p:tag name="KSO_WM_UNIT_TEXT_TYPE" val="1"/>
</p:tagLst>
</file>

<file path=ppt/tags/tag21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40492965_1*i*1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1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40492965_1*i*2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1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3"/>
  <p:tag name="KSO_WM_UNIT_ID" val="custom40492965_1*i*3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2.xml><?xml version="1.0" encoding="utf-8"?>
<p:tagLst xmlns:p="http://schemas.openxmlformats.org/presentationml/2006/main">
  <p:tag name="KSO_WM_UNIT_ID" val="_0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2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4"/>
  <p:tag name="KSO_WM_UNIT_ID" val="custom40492965_1*i*4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2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5"/>
  <p:tag name="KSO_WM_UNIT_ID" val="custom40492965_1*i*5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2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6"/>
  <p:tag name="KSO_WM_UNIT_ID" val="custom40492965_1*i*6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23.xml><?xml version="1.0" encoding="utf-8"?>
<p:tagLst xmlns:p="http://schemas.openxmlformats.org/presentationml/2006/main">
  <p:tag name="KSO_WM_SLIDE_ID" val="custom40492965_1"/>
  <p:tag name="KSO_WM_TEMPLATE_SUBCATEGORY" val="0"/>
  <p:tag name="KSO_WM_TEMPLATE_MASTER_TYPE" val="0"/>
  <p:tag name="KSO_WM_TEMPLATE_COLOR_TYPE" val="0"/>
  <p:tag name="KSO_WM_SLIDE_ITEM_CNT" val="0"/>
  <p:tag name="KSO_WM_SLIDE_INDEX" val="1"/>
  <p:tag name="KSO_WM_TAG_VERSION" val="3.0"/>
  <p:tag name="KSO_WM_BEAUTIFY_FLAG" val="#wm#"/>
  <p:tag name="KSO_WM_TEMPLATE_CATEGORY" val="custom"/>
  <p:tag name="KSO_WM_TEMPLATE_INDEX" val="40492965"/>
  <p:tag name="KSO_WM_SLIDE_TYPE" val="text"/>
  <p:tag name="KSO_WM_SLIDE_SUBTYPE" val="picTxt"/>
  <p:tag name="KSO_WM_SLIDE_SIZE" val="959*539"/>
  <p:tag name="KSO_WM_SLIDE_POSITION" val="0*0"/>
  <p:tag name="KSO_WM_SLIDE_LAYOUT" val="a_f"/>
  <p:tag name="KSO_WM_SLIDE_LAYOUT_CNT" val="1_1"/>
  <p:tag name="KSO_WM_SPECIAL_SOURCE" val="bdnull"/>
  <p:tag name="RESOURCE_RECORD_KEY" val="{&quot;19&quot;:[20342018],&quot;65&quot;:[3]}"/>
</p:tagLst>
</file>

<file path=ppt/tags/tag224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custom40492965_1*a*1"/>
  <p:tag name="KSO_WM_TEMPLATE_CATEGORY" val="custom"/>
  <p:tag name="KSO_WM_TEMPLATE_INDEX" val="40492965"/>
  <p:tag name="KSO_WM_UNIT_LAYERLEVEL" val="1"/>
  <p:tag name="KSO_WM_TAG_VERSION" val="3.0"/>
  <p:tag name="KSO_WM_BEAUTIFY_FLAG" val="#wm#"/>
  <p:tag name="KSO_WM_UNIT_VALUE" val="30"/>
  <p:tag name="KSO_WM_UNIT_PRESET_TEXT" val="单击此处添加标题"/>
  <p:tag name="KSO_WM_UNIT_TEXT_TYPE" val="1"/>
</p:tagLst>
</file>

<file path=ppt/tags/tag225.xml><?xml version="1.0" encoding="utf-8"?>
<p:tagLst xmlns:p="http://schemas.openxmlformats.org/presentationml/2006/main">
  <p:tag name="KSO_WM_UNIT_SUBTYPE" val="a"/>
  <p:tag name="KSO_WM_UNIT_TEXT_LAYER_COUNT" val="1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custom40492965_1*f*1"/>
  <p:tag name="KSO_WM_TEMPLATE_CATEGORY" val="custom"/>
  <p:tag name="KSO_WM_TEMPLATE_INDEX" val="40492965"/>
  <p:tag name="KSO_WM_UNIT_LAYERLEVEL" val="1"/>
  <p:tag name="KSO_WM_TAG_VERSION" val="3.0"/>
  <p:tag name="KSO_WM_BEAUTIFY_FLAG" val="#wm#"/>
  <p:tag name="KSO_WM_UNIT_PRESET_TEXT" val="单击此处添加文本具体内容，简明扼要地阐述您的观点。根据需要可酌情增减文字，以便观者准确地理解您传达的思想。单击此处添加文本具体内容，简明扼要地阐述您的观点。根据需要可酌情增减文字，以便观者准确地理解您传达的思想。单击此处添加文本具体内容，简明扼要地阐述您的观点。根据需要可酌情增减文字，以便观者准确地理解您传达的思想"/>
  <p:tag name="KSO_WM_UNIT_TEXT_TYPE" val="1"/>
</p:tagLst>
</file>

<file path=ppt/tags/tag22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40492965_1*i*1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2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40492965_1*i*2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2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3"/>
  <p:tag name="KSO_WM_UNIT_ID" val="custom40492965_1*i*3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2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4"/>
  <p:tag name="KSO_WM_UNIT_ID" val="custom40492965_1*i*4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3.xml><?xml version="1.0" encoding="utf-8"?>
<p:tagLst xmlns:p="http://schemas.openxmlformats.org/presentationml/2006/main">
  <p:tag name="KSO_WM_TEMPLATE_SUBCATEGORY" val="29"/>
  <p:tag name="KSO_WM_TEMPLATE_COLOR_TYPE" val="0"/>
  <p:tag name="KSO_WM_TAG_VERSION" val="3.0"/>
  <p:tag name="KSO_WM_TEMPLATE_THUMBS_INDEX" val="1、9"/>
  <p:tag name="KSO_WM_BEAUTIFY_FLAG" val="#wm#"/>
  <p:tag name="KSO_WM_TEMPLATE_INDEX" val="20236811"/>
  <p:tag name="KSO_WM_TEMPLATE_CATEGORY" val="custom"/>
  <p:tag name="KSO_WM_TEMPLATE_MASTER_TYPE" val="0"/>
</p:tagLst>
</file>

<file path=ppt/tags/tag23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5"/>
  <p:tag name="KSO_WM_UNIT_ID" val="custom40492965_1*i*5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3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6"/>
  <p:tag name="KSO_WM_UNIT_ID" val="custom40492965_1*i*6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32.xml><?xml version="1.0" encoding="utf-8"?>
<p:tagLst xmlns:p="http://schemas.openxmlformats.org/presentationml/2006/main">
  <p:tag name="KSO_WM_SLIDE_ID" val="custom40492965_1"/>
  <p:tag name="KSO_WM_TEMPLATE_SUBCATEGORY" val="0"/>
  <p:tag name="KSO_WM_TEMPLATE_MASTER_TYPE" val="0"/>
  <p:tag name="KSO_WM_TEMPLATE_COLOR_TYPE" val="0"/>
  <p:tag name="KSO_WM_SLIDE_ITEM_CNT" val="0"/>
  <p:tag name="KSO_WM_SLIDE_INDEX" val="1"/>
  <p:tag name="KSO_WM_TAG_VERSION" val="3.0"/>
  <p:tag name="KSO_WM_BEAUTIFY_FLAG" val="#wm#"/>
  <p:tag name="KSO_WM_TEMPLATE_CATEGORY" val="custom"/>
  <p:tag name="KSO_WM_TEMPLATE_INDEX" val="40492965"/>
  <p:tag name="KSO_WM_SLIDE_TYPE" val="text"/>
  <p:tag name="KSO_WM_SLIDE_SUBTYPE" val="picTxt"/>
  <p:tag name="KSO_WM_SLIDE_SIZE" val="959*539"/>
  <p:tag name="KSO_WM_SLIDE_POSITION" val="0*0"/>
  <p:tag name="KSO_WM_SLIDE_LAYOUT" val="a_f"/>
  <p:tag name="KSO_WM_SLIDE_LAYOUT_CNT" val="1_1"/>
  <p:tag name="KSO_WM_SPECIAL_SOURCE" val="bdnull"/>
  <p:tag name="RESOURCE_RECORD_KEY" val="{&quot;19&quot;:[20342018],&quot;65&quot;:[3]}"/>
</p:tagLst>
</file>

<file path=ppt/tags/tag233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custom40492965_1*a*1"/>
  <p:tag name="KSO_WM_TEMPLATE_CATEGORY" val="custom"/>
  <p:tag name="KSO_WM_TEMPLATE_INDEX" val="40492965"/>
  <p:tag name="KSO_WM_UNIT_LAYERLEVEL" val="1"/>
  <p:tag name="KSO_WM_TAG_VERSION" val="3.0"/>
  <p:tag name="KSO_WM_BEAUTIFY_FLAG" val="#wm#"/>
  <p:tag name="KSO_WM_UNIT_VALUE" val="30"/>
  <p:tag name="KSO_WM_UNIT_PRESET_TEXT" val="单击此处添加标题"/>
  <p:tag name="KSO_WM_UNIT_TEXT_TYPE" val="1"/>
</p:tagLst>
</file>

<file path=ppt/tags/tag234.xml><?xml version="1.0" encoding="utf-8"?>
<p:tagLst xmlns:p="http://schemas.openxmlformats.org/presentationml/2006/main">
  <p:tag name="KSO_WM_UNIT_SUBTYPE" val="a"/>
  <p:tag name="KSO_WM_UNIT_TEXT_LAYER_COUNT" val="1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custom40492965_1*f*1"/>
  <p:tag name="KSO_WM_TEMPLATE_CATEGORY" val="custom"/>
  <p:tag name="KSO_WM_TEMPLATE_INDEX" val="40492965"/>
  <p:tag name="KSO_WM_UNIT_LAYERLEVEL" val="1"/>
  <p:tag name="KSO_WM_TAG_VERSION" val="3.0"/>
  <p:tag name="KSO_WM_BEAUTIFY_FLAG" val="#wm#"/>
  <p:tag name="KSO_WM_UNIT_PRESET_TEXT" val="单击此处添加文本具体内容，简明扼要地阐述您的观点。根据需要可酌情增减文字，以便观者准确地理解您传达的思想。单击此处添加文本具体内容，简明扼要地阐述您的观点。根据需要可酌情增减文字，以便观者准确地理解您传达的思想。单击此处添加文本具体内容，简明扼要地阐述您的观点。根据需要可酌情增减文字，以便观者准确地理解您传达的思想"/>
  <p:tag name="KSO_WM_UNIT_TEXT_TYPE" val="1"/>
</p:tagLst>
</file>

<file path=ppt/tags/tag23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40492965_1*i*1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3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40492965_1*i*2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3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3"/>
  <p:tag name="KSO_WM_UNIT_ID" val="custom40492965_1*i*3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3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4"/>
  <p:tag name="KSO_WM_UNIT_ID" val="custom40492965_1*i*4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3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5"/>
  <p:tag name="KSO_WM_UNIT_ID" val="custom40492965_1*i*5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4.xml><?xml version="1.0" encoding="utf-8"?>
<p:tagLst xmlns:p="http://schemas.openxmlformats.org/presentationml/2006/main">
  <p:tag name="YOO_CHATSHAPE_TYPE" val="YOO_CHATSHAPE_TITLE"/>
</p:tagLst>
</file>

<file path=ppt/tags/tag24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6"/>
  <p:tag name="KSO_WM_UNIT_ID" val="custom40492965_1*i*6"/>
  <p:tag name="KSO_WM_TEMPLATE_CATEGORY" val="custom"/>
  <p:tag name="KSO_WM_TEMPLATE_INDEX" val="40492965"/>
  <p:tag name="KSO_WM_UNIT_LAYERLEVEL" val="1"/>
  <p:tag name="KSO_WM_TAG_VERSION" val="3.0"/>
  <p:tag name="KSO_WM_BEAUTIFY_FLAG" val="#wm#"/>
</p:tagLst>
</file>

<file path=ppt/tags/tag241.xml><?xml version="1.0" encoding="utf-8"?>
<p:tagLst xmlns:p="http://schemas.openxmlformats.org/presentationml/2006/main">
  <p:tag name="KSO_WM_SLIDE_ID" val="custom40492965_1"/>
  <p:tag name="KSO_WM_TEMPLATE_SUBCATEGORY" val="0"/>
  <p:tag name="KSO_WM_TEMPLATE_MASTER_TYPE" val="0"/>
  <p:tag name="KSO_WM_TEMPLATE_COLOR_TYPE" val="0"/>
  <p:tag name="KSO_WM_SLIDE_ITEM_CNT" val="0"/>
  <p:tag name="KSO_WM_SLIDE_INDEX" val="1"/>
  <p:tag name="KSO_WM_TAG_VERSION" val="3.0"/>
  <p:tag name="KSO_WM_BEAUTIFY_FLAG" val="#wm#"/>
  <p:tag name="KSO_WM_TEMPLATE_CATEGORY" val="custom"/>
  <p:tag name="KSO_WM_TEMPLATE_INDEX" val="40492965"/>
  <p:tag name="KSO_WM_SLIDE_TYPE" val="text"/>
  <p:tag name="KSO_WM_SLIDE_SUBTYPE" val="picTxt"/>
  <p:tag name="KSO_WM_SLIDE_SIZE" val="959*539"/>
  <p:tag name="KSO_WM_SLIDE_POSITION" val="0*0"/>
  <p:tag name="KSO_WM_SLIDE_LAYOUT" val="a_f"/>
  <p:tag name="KSO_WM_SLIDE_LAYOUT_CNT" val="1_1"/>
  <p:tag name="KSO_WM_SPECIAL_SOURCE" val="bdnull"/>
  <p:tag name="RESOURCE_RECORD_KEY" val="{&quot;19&quot;:[20342018],&quot;65&quot;:[3]}"/>
</p:tagLst>
</file>

<file path=ppt/tags/tag242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custom20234749_1*a*1"/>
  <p:tag name="KSO_WM_TEMPLATE_CATEGORY" val="custom"/>
  <p:tag name="KSO_WM_TEMPLATE_INDEX" val="20234749"/>
  <p:tag name="KSO_WM_UNIT_LAYERLEVEL" val="1"/>
  <p:tag name="KSO_WM_TAG_VERSION" val="3.0"/>
  <p:tag name="KSO_WM_BEAUTIFY_FLAG" val="#wm#"/>
  <p:tag name="KSO_WM_UNIT_VALUE" val="30"/>
  <p:tag name="KSO_WM_DIAGRAM_GROUP_CODE" val="l1-1"/>
  <p:tag name="KSO_WM_UNIT_PRESET_TEXT" val="单击此处添加标题"/>
  <p:tag name="KSO_WM_UNIT_TEXT_TYPE" val="1"/>
  <p:tag name="KSO_WM_UNIT_TEXT_FILL_FORE_SCHEMECOLOR_INDEX" val="13"/>
  <p:tag name="KSO_WM_UNIT_TEXT_FILL_TYPE" val="1"/>
  <p:tag name="KSO_WM_UNIT_USESOURCEFORMAT_APPLY" val="1"/>
</p:tagLst>
</file>

<file path=ppt/tags/tag24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TYPE" val="i"/>
  <p:tag name="KSO_WM_UNIT_INDEX" val="1"/>
  <p:tag name="KSO_WM_UNIT_ID" val="custom20234749_1*i*1"/>
  <p:tag name="KSO_WM_TEMPLATE_CATEGORY" val="custom"/>
  <p:tag name="KSO_WM_TEMPLATE_INDEX" val="20234749"/>
  <p:tag name="KSO_WM_UNIT_LAYERLEVEL" val="1"/>
  <p:tag name="KSO_WM_TAG_VERSION" val="3.0"/>
  <p:tag name="KSO_WM_BEAUTIFY_FLAG" val="#wm#"/>
  <p:tag name="KSO_WM_UNIT_FILL_FORE_SCHEMECOLOR_INDEX" val="5"/>
  <p:tag name="KSO_WM_UNIT_FILL_TYPE" val="1"/>
  <p:tag name="KSO_WM_UNIT_TEXT_FILL_FORE_SCHEMECOLOR_INDEX" val="2"/>
  <p:tag name="KSO_WM_UNIT_TEXT_FILL_TYPE" val="1"/>
  <p:tag name="KSO_WM_UNIT_USESOURCEFORMAT_APPLY" val="1"/>
</p:tagLst>
</file>

<file path=ppt/tags/tag24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TYPE" val="i"/>
  <p:tag name="KSO_WM_UNIT_INDEX" val="2"/>
  <p:tag name="KSO_WM_UNIT_ID" val="custom20234749_1*i*2"/>
  <p:tag name="KSO_WM_TEMPLATE_CATEGORY" val="custom"/>
  <p:tag name="KSO_WM_TEMPLATE_INDEX" val="20234749"/>
  <p:tag name="KSO_WM_UNIT_LAYERLEVEL" val="1"/>
  <p:tag name="KSO_WM_TAG_VERSION" val="3.0"/>
  <p:tag name="KSO_WM_BEAUTIFY_FLAG" val="#wm#"/>
  <p:tag name="KSO_WM_UNIT_FILL_FORE_SCHEMECOLOR_INDEX" val="5"/>
  <p:tag name="KSO_WM_UNIT_FILL_TYPE" val="1"/>
  <p:tag name="KSO_WM_UNIT_TEXT_FILL_FORE_SCHEMECOLOR_INDEX" val="2"/>
  <p:tag name="KSO_WM_UNIT_TEXT_FILL_TYPE" val="1"/>
  <p:tag name="KSO_WM_UNIT_USESOURCEFORMAT_APPLY" val="1"/>
</p:tagLst>
</file>

<file path=ppt/tags/tag24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TYPE" val="i"/>
  <p:tag name="KSO_WM_UNIT_INDEX" val="3"/>
  <p:tag name="KSO_WM_UNIT_ID" val="custom20234749_1*i*3"/>
  <p:tag name="KSO_WM_TEMPLATE_CATEGORY" val="custom"/>
  <p:tag name="KSO_WM_TEMPLATE_INDEX" val="20234749"/>
  <p:tag name="KSO_WM_UNIT_LAYERLEVEL" val="1"/>
  <p:tag name="KSO_WM_TAG_VERSION" val="3.0"/>
  <p:tag name="KSO_WM_BEAUTIFY_FLAG" val="#wm#"/>
  <p:tag name="KSO_WM_UNIT_FILL_FORE_SCHEMECOLOR_INDEX" val="5"/>
  <p:tag name="KSO_WM_UNIT_FILL_TYPE" val="1"/>
  <p:tag name="KSO_WM_UNIT_TEXT_FILL_FORE_SCHEMECOLOR_INDEX" val="2"/>
  <p:tag name="KSO_WM_UNIT_TEXT_FILL_TYPE" val="1"/>
  <p:tag name="KSO_WM_UNIT_USESOURCEFORMAT_APPLY" val="1"/>
</p:tagLst>
</file>

<file path=ppt/tags/tag246.xml><?xml version="1.0" encoding="utf-8"?>
<p:tagLst xmlns:p="http://schemas.openxmlformats.org/presentationml/2006/main">
  <p:tag name="KSO_WM_UNIT_VALUE" val="938*938"/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TYPE" val="d"/>
  <p:tag name="KSO_WM_UNIT_INDEX" val="1"/>
  <p:tag name="KSO_WM_UNIT_ID" val="custom20234749_1*d*1"/>
  <p:tag name="KSO_WM_TEMPLATE_CATEGORY" val="custom"/>
  <p:tag name="KSO_WM_TEMPLATE_INDEX" val="20234749"/>
  <p:tag name="KSO_WM_UNIT_LAYERLEVEL" val="1"/>
  <p:tag name="KSO_WM_TAG_VERSION" val="3.0"/>
  <p:tag name="KSO_WM_BEAUTIFY_FLAG" val="#wm#"/>
  <p:tag name="KSO_WM_UNIT_PICTURE_SUBTYPE" val="b"/>
  <p:tag name="KSO_WM_UNIT_FILL_FORE_SCHEMECOLOR_INDEX" val="5"/>
  <p:tag name="KSO_WM_UNIT_FILL_TYPE" val="1"/>
  <p:tag name="KSO_WM_UNIT_LINE_FORE_SCHEMECOLOR_INDEX" val="13"/>
  <p:tag name="KSO_WM_UNIT_LINE_FILL_TYPE" val="2"/>
  <p:tag name="KSO_WM_UNIT_USESOURCEFORMAT_APPLY" val="1"/>
</p:tagLst>
</file>

<file path=ppt/tags/tag24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TYPE" val="i"/>
  <p:tag name="KSO_WM_UNIT_INDEX" val="4"/>
  <p:tag name="KSO_WM_UNIT_ID" val="custom20234749_1*i*4"/>
  <p:tag name="KSO_WM_TEMPLATE_CATEGORY" val="custom"/>
  <p:tag name="KSO_WM_TEMPLATE_INDEX" val="20234749"/>
  <p:tag name="KSO_WM_UNIT_LAYERLEVEL" val="1"/>
  <p:tag name="KSO_WM_TAG_VERSION" val="3.0"/>
  <p:tag name="KSO_WM_BEAUTIFY_FLAG" val="#wm#"/>
  <p:tag name="KSO_WM_UNIT_LINE_FORE_SCHEMECOLOR_INDEX" val="5"/>
  <p:tag name="KSO_WM_UNIT_LINE_FILL_TYPE" val="2"/>
  <p:tag name="KSO_WM_UNIT_TEXT_FILL_FORE_SCHEMECOLOR_INDEX" val="2"/>
  <p:tag name="KSO_WM_UNIT_TEXT_FILL_TYPE" val="1"/>
  <p:tag name="KSO_WM_UNIT_USESOURCEFORMAT_APPLY" val="1"/>
</p:tagLst>
</file>

<file path=ppt/tags/tag24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TYPE" val="i"/>
  <p:tag name="KSO_WM_UNIT_INDEX" val="5"/>
  <p:tag name="KSO_WM_UNIT_ID" val="custom20234749_1*i*5"/>
  <p:tag name="KSO_WM_TEMPLATE_CATEGORY" val="custom"/>
  <p:tag name="KSO_WM_TEMPLATE_INDEX" val="20234749"/>
  <p:tag name="KSO_WM_UNIT_LAYERLEVEL" val="1"/>
  <p:tag name="KSO_WM_TAG_VERSION" val="3.0"/>
  <p:tag name="KSO_WM_BEAUTIFY_FLAG" val="#wm#"/>
  <p:tag name="KSO_WM_UNIT_FILL_FORE_SCHEMECOLOR_INDEX" val="5"/>
  <p:tag name="KSO_WM_UNIT_FILL_TYPE" val="1"/>
  <p:tag name="KSO_WM_UNIT_TEXT_FILL_FORE_SCHEMECOLOR_INDEX" val="2"/>
  <p:tag name="KSO_WM_UNIT_TEXT_FILL_TYPE" val="1"/>
  <p:tag name="KSO_WM_UNIT_USESOURCEFORMAT_APPLY" val="1"/>
</p:tagLst>
</file>

<file path=ppt/tags/tag24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SUBTYPE" val="d"/>
  <p:tag name="KSO_WM_UNIT_TYPE" val="l_h_i"/>
  <p:tag name="KSO_WM_UNIT_INDEX" val="1_1_1"/>
  <p:tag name="KSO_WM_UNIT_ID" val="diagram20233139_2*l_h_i*1_1_1"/>
  <p:tag name="KSO_WM_TEMPLATE_CATEGORY" val="diagram"/>
  <p:tag name="KSO_WM_TEMPLATE_INDEX" val="20233139"/>
  <p:tag name="KSO_WM_UNIT_LAYERLEVEL" val="1_1_1"/>
  <p:tag name="KSO_WM_TAG_VERSION" val="3.0"/>
  <p:tag name="KSO_WM_BEAUTIFY_FLAG" val="#wm#"/>
  <p:tag name="KSO_WM_UNIT_TEXT_FILL_FORE_SCHEMECOLOR_INDEX_BRIGHTNESS" val="0.15"/>
  <p:tag name="KSO_WM_DIAGRAM_GROUP_CODE" val="l1-1"/>
  <p:tag name="KSO_WM_DIAGRAM_VERSION" val="3"/>
  <p:tag name="KSO_WM_DIAGRAM_COLOR_TRICK" val="1"/>
  <p:tag name="KSO_WM_DIAGRAM_COLOR_TEXT_CAN_REMOVE" val="n"/>
  <p:tag name="KSO_WM_DIAGRAM_MAX_ITEMCNT" val="6"/>
  <p:tag name="KSO_WM_DIAGRAM_MIN_ITEMCNT" val="3"/>
  <p:tag name="KSO_WM_DIAGRAM_VIRTUALLY_FRAME" val="{&quot;height&quot;:287.05,&quot;left&quot;:46.37007874015748,&quot;top&quot;:153.4640157480315,&quot;width&quot;:407.08881889763774}"/>
  <p:tag name="KSO_WM_DIAGRAM_COLOR_MATCH_VALUE" val="{&quot;shape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TYPE" val="1"/>
  <p:tag name="KSO_WM_UNIT_FILL_FORE_SCHEMECOLOR_INDEX" val="5"/>
  <p:tag name="KSO_WM_UNIT_FILL_FORE_SCHEMECOLOR_INDEX_BRIGHTNESS" val="0"/>
  <p:tag name="KSO_WM_UNIT_TEXT_FILL_FORE_SCHEMECOLOR_INDEX" val="1"/>
  <p:tag name="KSO_WM_UNIT_TEXT_FILL_TYPE" val="1"/>
  <p:tag name="KSO_WM_UNIT_USESOURCEFORMAT_APPLY" val="1"/>
</p:tagLst>
</file>

<file path=ppt/tags/tag25.xml><?xml version="1.0" encoding="utf-8"?>
<p:tagLst xmlns:p="http://schemas.openxmlformats.org/presentationml/2006/main">
  <p:tag name="YOO_CHATSHAPE_AUTHOR" val="倍进教育"/>
  <p:tag name="YOO_CHATSHAPE_TYPE" val="YOO_CHATSHAPE_AUTHOR"/>
</p:tagLst>
</file>

<file path=ppt/tags/tag25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diagram20233139_2*l_h_f*1_1_2"/>
  <p:tag name="KSO_WM_TEMPLATE_CATEGORY" val="diagram"/>
  <p:tag name="KSO_WM_TEMPLATE_INDEX" val="20233139"/>
  <p:tag name="KSO_WM_UNIT_LAYERLEVEL" val="1_1_1"/>
  <p:tag name="KSO_WM_TAG_VERSION" val="3.0"/>
  <p:tag name="KSO_WM_BEAUTIFY_FLAG" val="#wm#"/>
  <p:tag name="KSO_WM_DIAGRAM_GROUP_CODE" val="l1-1"/>
  <p:tag name="KSO_WM_UNIT_TYPE" val="l_h_f"/>
  <p:tag name="KSO_WM_UNIT_INDEX" val="1_1_2"/>
  <p:tag name="KSO_WM_DIAGRAM_VERSION" val="3"/>
  <p:tag name="KSO_WM_DIAGRAM_COLOR_TRICK" val="1"/>
  <p:tag name="KSO_WM_DIAGRAM_COLOR_TEXT_CAN_REMOVE" val="n"/>
  <p:tag name="KSO_WM_DIAGRAM_MAX_ITEMCNT" val="6"/>
  <p:tag name="KSO_WM_DIAGRAM_MIN_ITEMCNT" val="3"/>
  <p:tag name="KSO_WM_DIAGRAM_VIRTUALLY_FRAME" val="{&quot;height&quot;:287.05,&quot;left&quot;:46.37007874015748,&quot;top&quot;:153.4640157480315,&quot;width&quot;:407.08881889763774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.15000000596046448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PRESET_TEXT" val="单击此处输入(您的)智能图形项正文，文字是您思想的提炼，请尽量言简意赅的阐述观点。"/>
  <p:tag name="KSO_WM_UNIT_LINE_FORE_SCHEMECOLOR_INDEX" val="5"/>
  <p:tag name="KSO_WM_UNIT_TEXT_FILL_FORE_SCHEMECOLOR_INDEX" val="1"/>
  <p:tag name="KSO_WM_UNIT_TEXT_FILL_TYPE" val="1"/>
  <p:tag name="KSO_WM_UNIT_SUBTYPE" val="a"/>
  <p:tag name="KSO_WM_UNIT_NOCLEAR" val="0"/>
  <p:tag name="KSO_WM_UNIT_TEXT_TYPE" val="1"/>
  <p:tag name="KSO_WM_UNIT_LINE_FILL_TYPE" val="2"/>
  <p:tag name="KSO_WM_UNIT_USESOURCEFORMAT_APPLY" val="1"/>
</p:tagLst>
</file>

<file path=ppt/tags/tag25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SUBTYPE" val="d"/>
  <p:tag name="KSO_WM_UNIT_TYPE" val="l_h_i"/>
  <p:tag name="KSO_WM_UNIT_INDEX" val="1_2_1"/>
  <p:tag name="KSO_WM_UNIT_ID" val="diagram20233139_2*l_h_i*1_2_1"/>
  <p:tag name="KSO_WM_TEMPLATE_CATEGORY" val="diagram"/>
  <p:tag name="KSO_WM_TEMPLATE_INDEX" val="20233139"/>
  <p:tag name="KSO_WM_UNIT_LAYERLEVEL" val="1_1_1"/>
  <p:tag name="KSO_WM_TAG_VERSION" val="3.0"/>
  <p:tag name="KSO_WM_BEAUTIFY_FLAG" val="#wm#"/>
  <p:tag name="KSO_WM_UNIT_TEXT_FILL_FORE_SCHEMECOLOR_INDEX_BRIGHTNESS" val="0.15"/>
  <p:tag name="KSO_WM_DIAGRAM_GROUP_CODE" val="l1-1"/>
  <p:tag name="KSO_WM_DIAGRAM_VERSION" val="3"/>
  <p:tag name="KSO_WM_DIAGRAM_COLOR_TRICK" val="1"/>
  <p:tag name="KSO_WM_DIAGRAM_COLOR_TEXT_CAN_REMOVE" val="n"/>
  <p:tag name="KSO_WM_DIAGRAM_MAX_ITEMCNT" val="6"/>
  <p:tag name="KSO_WM_DIAGRAM_MIN_ITEMCNT" val="3"/>
  <p:tag name="KSO_WM_DIAGRAM_VIRTUALLY_FRAME" val="{&quot;height&quot;:287.05,&quot;left&quot;:46.37007874015748,&quot;top&quot;:153.4640157480315,&quot;width&quot;:407.08881889763774}"/>
  <p:tag name="KSO_WM_DIAGRAM_COLOR_MATCH_VALUE" val="{&quot;shape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TYPE" val="1"/>
  <p:tag name="KSO_WM_UNIT_FILL_FORE_SCHEMECOLOR_INDEX" val="5"/>
  <p:tag name="KSO_WM_UNIT_FILL_FORE_SCHEMECOLOR_INDEX_BRIGHTNESS" val="0"/>
  <p:tag name="KSO_WM_UNIT_TEXT_FILL_FORE_SCHEMECOLOR_INDEX" val="1"/>
  <p:tag name="KSO_WM_UNIT_TEXT_FILL_TYPE" val="1"/>
  <p:tag name="KSO_WM_UNIT_USESOURCEFORMAT_APPLY" val="1"/>
</p:tagLst>
</file>

<file path=ppt/tags/tag25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SUBTYPE" val="d"/>
  <p:tag name="KSO_WM_UNIT_TYPE" val="l_h_i"/>
  <p:tag name="KSO_WM_UNIT_INDEX" val="1_3_1"/>
  <p:tag name="KSO_WM_UNIT_ID" val="diagram20233139_2*l_h_i*1_3_1"/>
  <p:tag name="KSO_WM_TEMPLATE_CATEGORY" val="diagram"/>
  <p:tag name="KSO_WM_TEMPLATE_INDEX" val="20233139"/>
  <p:tag name="KSO_WM_UNIT_LAYERLEVEL" val="1_1_1"/>
  <p:tag name="KSO_WM_TAG_VERSION" val="3.0"/>
  <p:tag name="KSO_WM_BEAUTIFY_FLAG" val="#wm#"/>
  <p:tag name="KSO_WM_UNIT_TEXT_FILL_FORE_SCHEMECOLOR_INDEX_BRIGHTNESS" val="0.15"/>
  <p:tag name="KSO_WM_DIAGRAM_GROUP_CODE" val="l1-1"/>
  <p:tag name="KSO_WM_DIAGRAM_VERSION" val="3"/>
  <p:tag name="KSO_WM_DIAGRAM_COLOR_TRICK" val="1"/>
  <p:tag name="KSO_WM_DIAGRAM_COLOR_TEXT_CAN_REMOVE" val="n"/>
  <p:tag name="KSO_WM_DIAGRAM_MAX_ITEMCNT" val="6"/>
  <p:tag name="KSO_WM_DIAGRAM_MIN_ITEMCNT" val="3"/>
  <p:tag name="KSO_WM_DIAGRAM_VIRTUALLY_FRAME" val="{&quot;height&quot;:287.05,&quot;left&quot;:46.37007874015748,&quot;top&quot;:153.4640157480315,&quot;width&quot;:407.08881889763774}"/>
  <p:tag name="KSO_WM_DIAGRAM_COLOR_MATCH_VALUE" val="{&quot;shape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TYPE" val="1"/>
  <p:tag name="KSO_WM_UNIT_FILL_FORE_SCHEMECOLOR_INDEX" val="5"/>
  <p:tag name="KSO_WM_UNIT_FILL_FORE_SCHEMECOLOR_INDEX_BRIGHTNESS" val="0"/>
  <p:tag name="KSO_WM_UNIT_TEXT_FILL_FORE_SCHEMECOLOR_INDEX" val="1"/>
  <p:tag name="KSO_WM_UNIT_TEXT_FILL_TYPE" val="1"/>
  <p:tag name="KSO_WM_UNIT_USESOURCEFORMAT_APPLY" val="1"/>
</p:tagLst>
</file>

<file path=ppt/tags/tag25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diagram20233139_2*l_h_f*1_2_2"/>
  <p:tag name="KSO_WM_TEMPLATE_CATEGORY" val="diagram"/>
  <p:tag name="KSO_WM_TEMPLATE_INDEX" val="20233139"/>
  <p:tag name="KSO_WM_UNIT_LAYERLEVEL" val="1_1_1"/>
  <p:tag name="KSO_WM_TAG_VERSION" val="3.0"/>
  <p:tag name="KSO_WM_BEAUTIFY_FLAG" val="#wm#"/>
  <p:tag name="KSO_WM_DIAGRAM_GROUP_CODE" val="l1-1"/>
  <p:tag name="KSO_WM_UNIT_TYPE" val="l_h_f"/>
  <p:tag name="KSO_WM_UNIT_INDEX" val="1_2_2"/>
  <p:tag name="KSO_WM_DIAGRAM_VERSION" val="3"/>
  <p:tag name="KSO_WM_DIAGRAM_COLOR_TRICK" val="1"/>
  <p:tag name="KSO_WM_DIAGRAM_COLOR_TEXT_CAN_REMOVE" val="n"/>
  <p:tag name="KSO_WM_DIAGRAM_MAX_ITEMCNT" val="6"/>
  <p:tag name="KSO_WM_DIAGRAM_MIN_ITEMCNT" val="3"/>
  <p:tag name="KSO_WM_DIAGRAM_VIRTUALLY_FRAME" val="{&quot;height&quot;:287.05,&quot;left&quot;:46.37007874015748,&quot;top&quot;:153.4640157480315,&quot;width&quot;:407.08881889763774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.15000000596046448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PRESET_TEXT" val="单击此处输入(您的)智能图形项正文，文字是您思想的提炼，请尽量言简意赅的阐述观点。"/>
  <p:tag name="KSO_WM_UNIT_LINE_FORE_SCHEMECOLOR_INDEX" val="6"/>
  <p:tag name="KSO_WM_UNIT_TEXT_FILL_FORE_SCHEMECOLOR_INDEX" val="1"/>
  <p:tag name="KSO_WM_UNIT_TEXT_FILL_TYPE" val="1"/>
  <p:tag name="KSO_WM_UNIT_SUBTYPE" val="a"/>
  <p:tag name="KSO_WM_UNIT_NOCLEAR" val="0"/>
  <p:tag name="KSO_WM_UNIT_TEXT_TYPE" val="1"/>
  <p:tag name="KSO_WM_UNIT_LINE_FILL_TYPE" val="2"/>
  <p:tag name="KSO_WM_UNIT_USESOURCEFORMAT_APPLY" val="1"/>
</p:tagLst>
</file>

<file path=ppt/tags/tag25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diagram20233139_2*l_h_f*1_3_2"/>
  <p:tag name="KSO_WM_TEMPLATE_CATEGORY" val="diagram"/>
  <p:tag name="KSO_WM_TEMPLATE_INDEX" val="20233139"/>
  <p:tag name="KSO_WM_UNIT_LAYERLEVEL" val="1_1_1"/>
  <p:tag name="KSO_WM_TAG_VERSION" val="3.0"/>
  <p:tag name="KSO_WM_BEAUTIFY_FLAG" val="#wm#"/>
  <p:tag name="KSO_WM_DIAGRAM_GROUP_CODE" val="l1-1"/>
  <p:tag name="KSO_WM_UNIT_TYPE" val="l_h_f"/>
  <p:tag name="KSO_WM_UNIT_INDEX" val="1_3_2"/>
  <p:tag name="KSO_WM_DIAGRAM_VERSION" val="3"/>
  <p:tag name="KSO_WM_DIAGRAM_COLOR_TRICK" val="1"/>
  <p:tag name="KSO_WM_DIAGRAM_COLOR_TEXT_CAN_REMOVE" val="n"/>
  <p:tag name="KSO_WM_DIAGRAM_MAX_ITEMCNT" val="6"/>
  <p:tag name="KSO_WM_DIAGRAM_MIN_ITEMCNT" val="3"/>
  <p:tag name="KSO_WM_DIAGRAM_VIRTUALLY_FRAME" val="{&quot;height&quot;:287.05,&quot;left&quot;:46.37007874015748,&quot;top&quot;:153.4640157480315,&quot;width&quot;:407.08881889763774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.15000000596046448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PRESET_TEXT" val="单击此处输入(您的)智能图形项正文，文字是您思想的提炼，请尽量言简意赅的阐述观点。"/>
  <p:tag name="KSO_WM_UNIT_LINE_FORE_SCHEMECOLOR_INDEX" val="7"/>
  <p:tag name="KSO_WM_UNIT_TEXT_FILL_FORE_SCHEMECOLOR_INDEX" val="1"/>
  <p:tag name="KSO_WM_UNIT_TEXT_FILL_TYPE" val="1"/>
  <p:tag name="KSO_WM_UNIT_SUBTYPE" val="a"/>
  <p:tag name="KSO_WM_UNIT_NOCLEAR" val="0"/>
  <p:tag name="KSO_WM_UNIT_TEXT_TYPE" val="1"/>
  <p:tag name="KSO_WM_UNIT_LINE_FILL_TYPE" val="2"/>
  <p:tag name="KSO_WM_UNIT_USESOURCEFORMAT_APPLY" val="1"/>
</p:tagLst>
</file>

<file path=ppt/tags/tag255.xml><?xml version="1.0" encoding="utf-8"?>
<p:tagLst xmlns:p="http://schemas.openxmlformats.org/presentationml/2006/main">
  <p:tag name="KSO_WM_SLIDE_ID" val="custom20234749_1"/>
  <p:tag name="KSO_WM_TEMPLATE_SUBCATEGORY" val="0"/>
  <p:tag name="KSO_WM_TEMPLATE_MASTER_TYPE" val="0"/>
  <p:tag name="KSO_WM_TEMPLATE_COLOR_TYPE" val="0"/>
  <p:tag name="KSO_WM_SLIDE_ITEM_CNT" val="2"/>
  <p:tag name="KSO_WM_SLIDE_INDEX" val="1"/>
  <p:tag name="KSO_WM_TAG_VERSION" val="3.0"/>
  <p:tag name="KSO_WM_BEAUTIFY_FLAG" val="#wm#"/>
  <p:tag name="KSO_WM_TEMPLATE_CATEGORY" val="custom"/>
  <p:tag name="KSO_WM_TEMPLATE_INDEX" val="20234749"/>
  <p:tag name="KSO_WM_SLIDE_TYPE" val="text"/>
  <p:tag name="KSO_WM_SLIDE_SUBTYPE" val="picTxt"/>
  <p:tag name="KSO_WM_SLIDE_SIZE" val="409.25*360.172"/>
  <p:tag name="KSO_WM_SLIDE_POSITION" val="46.6876*130.964"/>
  <p:tag name="KSO_WM_SLIDE_LAYOUT" val="a_d_l"/>
  <p:tag name="KSO_WM_SLIDE_LAYOUT_CNT" val="1_1_1"/>
  <p:tag name="KSO_WM_SPECIAL_SOURCE" val="bdnull"/>
  <p:tag name="KSO_WM_DIAGRAM_GROUP_CODE" val="l1-1"/>
  <p:tag name="KSO_WM_SLIDE_DIAGTYPE" val="l"/>
</p:tagLst>
</file>

<file path=ppt/tags/tag256.xml><?xml version="1.0" encoding="utf-8"?>
<p:tagLst xmlns:p="http://schemas.openxmlformats.org/presentationml/2006/main">
  <p:tag name="YOO_CHATSHAPE_TYPE" val="YOO_CHATSHAPE_TITLE"/>
</p:tagLst>
</file>

<file path=ppt/tags/tag257.xml><?xml version="1.0" encoding="utf-8"?>
<p:tagLst xmlns:p="http://schemas.openxmlformats.org/presentationml/2006/main">
  <p:tag name="YOO_CHATSHAPE_TYPE" val="YOO_CHATSHAPE_SUBTITLE"/>
</p:tagLst>
</file>

<file path=ppt/tags/tag258.xml><?xml version="1.0" encoding="utf-8"?>
<p:tagLst xmlns:p="http://schemas.openxmlformats.org/presentationml/2006/main">
  <p:tag name="TAG_AIGCCREATORID" val="AIGC生成内容仅供参考-2025/8/5 18:04:21"/>
  <p:tag name="YOO_CHATPAGE_TYPE" val="TAG_CHATPAGE_END"/>
  <p:tag name="YOO_CHATSHAPE_TITLE" val="Thank You"/>
  <p:tag name="YOO_PROTECTION_DATA" val="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26.xml><?xml version="1.0" encoding="utf-8"?>
<p:tagLst xmlns:p="http://schemas.openxmlformats.org/presentationml/2006/main">
  <p:tag name="TAG_AIGCCREATORID" val="AIGC生成内容仅供参考-2025/8/5 18:04:21"/>
  <p:tag name="YOO_CHATPAGE_TYPE" val="TAG_CHATPAGE_COVER"/>
  <p:tag name="YOO_CHATSHAPE_TITLE" val="幼儿园教育评价"/>
  <p:tag name="YOO_PROTECTION_DATA" val="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27.xml><?xml version="1.0" encoding="utf-8"?>
<p:tagLst xmlns:p="http://schemas.openxmlformats.org/presentationml/2006/main">
  <p:tag name="KSO_WM_BEAUTIFY_FLAG" val=""/>
  <p:tag name="TAG_CHATPAGE_CHAPTER" val="0"/>
  <p:tag name="YOO_CHATSHAPE_TYPE" val="YOO_CHATSHAPE_NUM"/>
</p:tagLst>
</file>

<file path=ppt/tags/tag28.xml><?xml version="1.0" encoding="utf-8"?>
<p:tagLst xmlns:p="http://schemas.openxmlformats.org/presentationml/2006/main">
  <p:tag name="KSO_WM_BEAUTIFY_FLAG" val=""/>
  <p:tag name="YOO_CHATSHAPE_TYPE" val="YOO_CHATSHAPE_TITLE"/>
</p:tagLst>
</file>

<file path=ppt/tags/tag287.xml><?xml version="1.0" encoding="utf-8"?>
<p:tagLst xmlns:p="http://schemas.openxmlformats.org/presentationml/2006/main">
  <p:tag name="TAG_AIGCCREATORID" val="AIGC生成内容仅供参考-2025/8/5 18:03:49"/>
  <p:tag name="TAG_CHATPAGE_CATALOG" val="第一章 幼儿园教育评价概述、第一节 幼儿园教育评价概述、第二节 幼儿园教育评价的发展、第三节 幼儿园教育评价的类型、第四节 幼儿园教育评价的功能"/>
  <p:tag name="TAG_PPT_THEMETITLE" val="幼儿园教育评价"/>
  <p:tag name="TAG_PPT_THEMEWORD" val="幼儿园教育评价"/>
  <p:tag name="TAG_PRESENTATION_STYLE" val="商务"/>
  <p:tag name="TAG_PRESENTATION_TEMPLATE" val="{&quot;image&quot;:&quot;http://file.static.yoojober.cn/temp/ppt/images/20250805/18ff32e8bcae4630ab572e06898698a4.png&quot;,&quot;sub_images&quot;:[],&quot;title&quot;:&quot;幼儿园教育评价&quot;,&quot;style&quot;:&quot;商务&quot;,&quot;template_type&quot;:&quot;矢量&quot;,&quot;isVector&quot;:true,&quot;color&quot;:&quot;绿色&quot;,&quot;colorList&quot;:[&quot;#293600&quot;,&quot;#FBFDF6&quot;,&quot;#FFFFFF&quot;,&quot;#2D3F09&quot;,&quot;#759B00&quot;,&quot;#B5AC49&quot;,&quot;#93ff96&quot;,&quot;#b2ffa8&quot;,&quot;#d0ffb7&quot;,&quot;#f2f5de&quot;,&quot;#759B00&quot;,&quot;#B5AC49&quot;],&quot;scene&quot;:&quot;&quot;,&quot;group&quot;:&quot;group_1&quot;,&quot;cover_id&quot;:&quot;j8c7CE5tXrZa&quot;,&quot;end_id&quot;:&quot;sk5XXs8FFwcD&quot;,&quot;catalog_id&quot;:&quot;uhbEg7CNVXQT&quot;,&quot;chapter_id&quot;:&quot;zsmDdepqkbDY&quot;,&quot;content_ids&quot;:[],&quot;picture_url&quot;:&quot;&quot;,&quot;isuse&quot;:false,&quot;theme_colors&quot;:[],&quot;company&quot;:&quot;倍进教育&quot;,&quot;logo_left&quot;:false,&quot;logoLight&quot;:&quot;&quot;,&quot;logoDark&quot;:&quot;&quot;,&quot;school&quot;:&quot;&quot;,&quot;isCollect&quot;:false,&quot;data_id&quot;:&quot;f10f25819785ccc6a99466bd71d957c9&quot;,&quot;userName&quot;:&quot;倍进教育&quot;,&quot;authorName&quot;:&quot;&quot;,&quot;json&quot;:&quot;&quot;,&quot;index&quot;:6}"/>
  <p:tag name="YOO_PROTECTION_DATA" val="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29.xml><?xml version="1.0" encoding="utf-8"?>
<p:tagLst xmlns:p="http://schemas.openxmlformats.org/presentationml/2006/main">
  <p:tag name="KSO_WM_BEAUTIFY_FLAG" val=""/>
</p:tagLst>
</file>

<file path=ppt/tags/tag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3.0"/>
  <p:tag name="KSO_WM_BEAUTIFY_FLAG" val="#wm#"/>
</p:tagLst>
</file>

<file path=ppt/tags/tag30.xml><?xml version="1.0" encoding="utf-8"?>
<p:tagLst xmlns:p="http://schemas.openxmlformats.org/presentationml/2006/main">
  <p:tag name="KSO_WM_BEAUTIFY_FLAG" val=""/>
</p:tagLst>
</file>

<file path=ppt/tags/tag31.xml><?xml version="1.0" encoding="utf-8"?>
<p:tagLst xmlns:p="http://schemas.openxmlformats.org/presentationml/2006/main">
  <p:tag name="KSO_WM_BEAUTIFY_FLAG" val=""/>
</p:tagLst>
</file>

<file path=ppt/tags/tag32.xml><?xml version="1.0" encoding="utf-8"?>
<p:tagLst xmlns:p="http://schemas.openxmlformats.org/presentationml/2006/main">
  <p:tag name="TAG_AIGCCREATORID" val="AIGC生成内容仅供参考-2025/8/5 18:04:21"/>
  <p:tag name="TAG_CHAPTER_ID" val="0"/>
  <p:tag name="YOO_CHATPAGE_TYPE" val="TAG_CHATPAGE_CHAPTER"/>
  <p:tag name="YOO_CHATSHAPE_TITLE" val="第一章 幼儿园教育评价概述"/>
  <p:tag name="YOO_PROTECTION_DATA" val="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33.xml><?xml version="1.0" encoding="utf-8"?>
<p:tagLst xmlns:p="http://schemas.openxmlformats.org/presentationml/2006/main">
  <p:tag name="YOO_CHATSHAPE_TYPE" val="YOO_CHATSHAPE_DECORATION"/>
</p:tagLst>
</file>

<file path=ppt/tags/tag34.xml><?xml version="1.0" encoding="utf-8"?>
<p:tagLst xmlns:p="http://schemas.openxmlformats.org/presentationml/2006/main">
  <p:tag name="TAG_CONTENT_SUBINDEX" val="2"/>
  <p:tag name="YOO_CHATSHAPE_TYPE" val="YOO_CHATSHAPE_HIDDEN"/>
</p:tagLst>
</file>

<file path=ppt/tags/tag35.xml><?xml version="1.0" encoding="utf-8"?>
<p:tagLst xmlns:p="http://schemas.openxmlformats.org/presentationml/2006/main">
  <p:tag name="TAG_CONTENT_SUBINDEX" val="1"/>
  <p:tag name="YOO_CHATSHAPE_TYPE" val="YOO_CHATSHAPE_IMAGE"/>
</p:tagLst>
</file>

<file path=ppt/tags/tag36.xml><?xml version="1.0" encoding="utf-8"?>
<p:tagLst xmlns:p="http://schemas.openxmlformats.org/presentationml/2006/main">
  <p:tag name="TAG_CONTENT_SUBINDEX" val="2"/>
  <p:tag name="YOO_CHATSHAPE_TYPE" val="YOO_CHATSHAPE_IMAGE"/>
</p:tagLst>
</file>

<file path=ppt/tags/tag37.xml><?xml version="1.0" encoding="utf-8"?>
<p:tagLst xmlns:p="http://schemas.openxmlformats.org/presentationml/2006/main">
  <p:tag name="YOO_CHATSHAPE_TYPE" val="YOO_CHATSHAPE_TITLE"/>
</p:tagLst>
</file>

<file path=ppt/tags/tag38.xml><?xml version="1.0" encoding="utf-8"?>
<p:tagLst xmlns:p="http://schemas.openxmlformats.org/presentationml/2006/main">
  <p:tag name="YOO_CHATSHAPE_TYPE" val="YOO_CHATSHAPE_CONTENT"/>
</p:tagLst>
</file>

<file path=ppt/tags/tag39.xml><?xml version="1.0" encoding="utf-8"?>
<p:tagLst xmlns:p="http://schemas.openxmlformats.org/presentationml/2006/main">
  <p:tag name="TAG_CONTENT_SUBINDEX" val="3"/>
  <p:tag name="YOO_CHATSHAPE_TYPE" val="YOO_CHATSHAPE_IMAGE"/>
</p:tagLst>
</file>

<file path=ppt/tags/tag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3.0"/>
  <p:tag name="KSO_WM_BEAUTIFY_FLAG" val="#wm#"/>
</p:tagLst>
</file>

<file path=ppt/tags/tag40.xml><?xml version="1.0" encoding="utf-8"?>
<p:tagLst xmlns:p="http://schemas.openxmlformats.org/presentationml/2006/main">
  <p:tag name="YOO_CHATSHAPE_TYPE" val="YOO_CHATSHAPE_PAGEDECORATE"/>
</p:tagLst>
</file>

<file path=ppt/tags/tag41.xml><?xml version="1.0" encoding="utf-8"?>
<p:tagLst xmlns:p="http://schemas.openxmlformats.org/presentationml/2006/main">
  <p:tag name="TAG_AIGCCREATORID" val="AIGC生成内容仅供参考-2025/8/5 18:04:21"/>
  <p:tag name="TAG_CHAPTER_ID" val="0"/>
  <p:tag name="TAG_CONTENT_TYPE" val="1标题1内容3图"/>
  <p:tag name="TAG_SECTION_ID" val="0"/>
  <p:tag name="YOO_CHATPAGE_TYPE" val="TAG_CHATPAGE_CONTENT"/>
  <p:tag name="YOO_CHATSHAPE_TITLE" val="学习目标"/>
  <p:tag name="YOO_PROTECTION_DATA" val="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"/>
</p:tagLst>
</file>

<file path=ppt/tags/tag42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ISCONTENTSTITLE" val="1"/>
  <p:tag name="KSO_WM_DIAGRAM_GROUP_CODE" val="l1-1"/>
  <p:tag name="KSO_WM_DIAGRAM_COLOR_TRICK" val="1"/>
  <p:tag name="KSO_WM_DIAGRAM_COLOR_TEXT_CAN_REMOVE" val="n"/>
  <p:tag name="KSO_WM_UNIT_ID" val="custom20236811_4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TEMPLATE_INDEX" val="20236811"/>
  <p:tag name="KSO_WM_TEMPLATE_CATEGORY" val="custom"/>
  <p:tag name="KSO_WM_UNIT_PRESET_TEXT_INDEX" val="-1"/>
  <p:tag name="KSO_WM_UNIT_PRESET_TEXT_LEN" val="0"/>
  <p:tag name="KSO_WM_UNIT_TEXT_FILL_FORE_SCHEMECOLOR_INDEX" val="15"/>
  <p:tag name="KSO_WM_UNIT_TEXT_FILL_TYPE" val="1"/>
  <p:tag name="KSO_WM_UNIT_USESOURCEFORMAT_APPLY" val="1"/>
</p:tagLst>
</file>

<file path=ppt/tags/tag43.xml><?xml version="1.0" encoding="utf-8"?>
<p:tagLst xmlns:p="http://schemas.openxmlformats.org/presentationml/2006/main">
  <p:tag name="KSO_WM_UNIT_TYPE" val="l_h_i"/>
  <p:tag name="KSO_WM_UNIT_INDEX" val="1_1_2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i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solid&quot;:{&quot;brightness&quot;:0,&quot;colorType&quot;:1,&quot;foreColorIndex&quot;:14,&quot;transparency&quot;:0},&quot;type&quot;:1},&quot;glow&quot;:{&quot;colorType&quot;:0},&quot;line&quot;:{&quot;solidLine&quot;:{&quot;brightness&quot;:-0.10000000149011612,&quot;colorType&quot;:1,&quot;foreColorIndex&quot;:16,&quot;transparency&quot;:0.5},&quot;type&quot;:1},&quot;shadow&quot;:{&quot;brightness&quot;:-0.10000000149011612,&quot;colorType&quot;:1,&quot;foreColorIndex&quot;:16,&quot;transparency&quot;:0.6000000238418579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FORE_SCHEMECOLOR_INDEX" val="14"/>
  <p:tag name="KSO_WM_UNIT_FILL_TYPE" val="1"/>
  <p:tag name="KSO_WM_UNIT_LINE_FORE_SCHEMECOLOR_INDEX" val="16"/>
  <p:tag name="KSO_WM_UNIT_LINE_FILL_TYPE" val="2"/>
  <p:tag name="KSO_WM_UNIT_SHADOW_SCHEMECOLOR_INDEX" val="16"/>
  <p:tag name="KSO_WM_UNIT_TEXT_FILL_FORE_SCHEMECOLOR_INDEX" val="2"/>
  <p:tag name="KSO_WM_UNIT_TEXT_FILL_TYPE" val="1"/>
  <p:tag name="KSO_WM_UNIT_USESOURCEFORMAT_APPLY" val="1"/>
</p:tagLst>
</file>

<file path=ppt/tags/tag44.xml><?xml version="1.0" encoding="utf-8"?>
<p:tagLst xmlns:p="http://schemas.openxmlformats.org/presentationml/2006/main">
  <p:tag name="KSO_WM_UNIT_TYPE" val="l_h_i"/>
  <p:tag name="KSO_WM_UNIT_INDEX" val="1_2_2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i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solid&quot;:{&quot;brightness&quot;:0,&quot;colorType&quot;:1,&quot;foreColorIndex&quot;:14,&quot;transparency&quot;:0},&quot;type&quot;:1},&quot;glow&quot;:{&quot;colorType&quot;:0},&quot;line&quot;:{&quot;solidLine&quot;:{&quot;brightness&quot;:-0.10000000149011612,&quot;colorType&quot;:1,&quot;foreColorIndex&quot;:16,&quot;transparency&quot;:0.5},&quot;type&quot;:1},&quot;shadow&quot;:{&quot;brightness&quot;:-0.10000000149011612,&quot;colorType&quot;:1,&quot;foreColorIndex&quot;:16,&quot;transparency&quot;:0.6000000238418579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FORE_SCHEMECOLOR_INDEX" val="14"/>
  <p:tag name="KSO_WM_UNIT_FILL_TYPE" val="1"/>
  <p:tag name="KSO_WM_UNIT_LINE_FORE_SCHEMECOLOR_INDEX" val="16"/>
  <p:tag name="KSO_WM_UNIT_LINE_FILL_TYPE" val="2"/>
  <p:tag name="KSO_WM_UNIT_SHADOW_SCHEMECOLOR_INDEX" val="16"/>
  <p:tag name="KSO_WM_UNIT_TEXT_FILL_FORE_SCHEMECOLOR_INDEX" val="2"/>
  <p:tag name="KSO_WM_UNIT_TEXT_FILL_TYPE" val="1"/>
  <p:tag name="KSO_WM_UNIT_USESOURCEFORMAT_APPLY" val="1"/>
</p:tagLst>
</file>

<file path=ppt/tags/tag45.xml><?xml version="1.0" encoding="utf-8"?>
<p:tagLst xmlns:p="http://schemas.openxmlformats.org/presentationml/2006/main">
  <p:tag name="KSO_WM_UNIT_TYPE" val="l_h_i"/>
  <p:tag name="KSO_WM_UNIT_INDEX" val="1_3_2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i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solid&quot;:{&quot;brightness&quot;:0,&quot;colorType&quot;:1,&quot;foreColorIndex&quot;:14,&quot;transparency&quot;:0},&quot;type&quot;:1},&quot;glow&quot;:{&quot;colorType&quot;:0},&quot;line&quot;:{&quot;solidLine&quot;:{&quot;brightness&quot;:-0.10000000149011612,&quot;colorType&quot;:1,&quot;foreColorIndex&quot;:16,&quot;transparency&quot;:0.5},&quot;type&quot;:1},&quot;shadow&quot;:{&quot;brightness&quot;:-0.10000000149011612,&quot;colorType&quot;:1,&quot;foreColorIndex&quot;:16,&quot;transparency&quot;:0.6000000238418579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FORE_SCHEMECOLOR_INDEX" val="14"/>
  <p:tag name="KSO_WM_UNIT_FILL_TYPE" val="1"/>
  <p:tag name="KSO_WM_UNIT_LINE_FORE_SCHEMECOLOR_INDEX" val="16"/>
  <p:tag name="KSO_WM_UNIT_LINE_FILL_TYPE" val="2"/>
  <p:tag name="KSO_WM_UNIT_SHADOW_SCHEMECOLOR_INDEX" val="16"/>
  <p:tag name="KSO_WM_UNIT_TEXT_FILL_FORE_SCHEMECOLOR_INDEX" val="2"/>
  <p:tag name="KSO_WM_UNIT_TEXT_FILL_TYPE" val="1"/>
  <p:tag name="KSO_WM_UNIT_USESOURCEFORMAT_APPLY" val="1"/>
</p:tagLst>
</file>

<file path=ppt/tags/tag46.xml><?xml version="1.0" encoding="utf-8"?>
<p:tagLst xmlns:p="http://schemas.openxmlformats.org/presentationml/2006/main">
  <p:tag name="KSO_WM_UNIT_TYPE" val="l_h_i"/>
  <p:tag name="KSO_WM_UNIT_INDEX" val="1_4_2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i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solid&quot;:{&quot;brightness&quot;:0,&quot;colorType&quot;:1,&quot;foreColorIndex&quot;:14,&quot;transparency&quot;:0},&quot;type&quot;:1},&quot;glow&quot;:{&quot;colorType&quot;:0},&quot;line&quot;:{&quot;solidLine&quot;:{&quot;brightness&quot;:-0.10000000149011612,&quot;colorType&quot;:1,&quot;foreColorIndex&quot;:16,&quot;transparency&quot;:0.5},&quot;type&quot;:1},&quot;shadow&quot;:{&quot;brightness&quot;:-0.10000000149011612,&quot;colorType&quot;:1,&quot;foreColorIndex&quot;:16,&quot;transparency&quot;:0.6000000238418579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FORE_SCHEMECOLOR_INDEX" val="14"/>
  <p:tag name="KSO_WM_UNIT_FILL_TYPE" val="1"/>
  <p:tag name="KSO_WM_UNIT_LINE_FORE_SCHEMECOLOR_INDEX" val="16"/>
  <p:tag name="KSO_WM_UNIT_LINE_FILL_TYPE" val="2"/>
  <p:tag name="KSO_WM_UNIT_SHADOW_SCHEMECOLOR_INDEX" val="16"/>
  <p:tag name="KSO_WM_UNIT_TEXT_FILL_FORE_SCHEMECOLOR_INDEX" val="2"/>
  <p:tag name="KSO_WM_UNIT_TEXT_FILL_TYPE" val="1"/>
  <p:tag name="KSO_WM_UNIT_USESOURCEFORMAT_APPLY" val="1"/>
</p:tagLst>
</file>

<file path=ppt/tags/tag47.xml><?xml version="1.0" encoding="utf-8"?>
<p:tagLst xmlns:p="http://schemas.openxmlformats.org/presentationml/2006/main">
  <p:tag name="KSO_WM_UNIT_TYPE" val="l_h_i"/>
  <p:tag name="KSO_WM_UNIT_INDEX" val="1_1_3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i*1_1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solid&quot;:{&quot;brightness&quot;:0,&quot;colorType&quot;:2,&quot;rgb&quot;:&quot;#ffffff&quot;,&quot;transparency&quot;:0.8999999761581421},&quot;type&quot;:1},&quot;glow&quot;:{&quot;colorType&quot;:0},&quot;line&quot;:{&quot;solidLine&quot;:{&quot;brightness&quot;:-0.10000000149011612,&quot;colorType&quot;:1,&quot;foreColorIndex&quot;:16,&quot;transparency&quot;:0.5},&quot;type&quot;:1},&quot;shadow&quot;:{&quot;brightness&quot;:-0.10000000149011612,&quot;colorType&quot;:1,&quot;foreColorIndex&quot;:16,&quot;transparency&quot;:0.6000000238418579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ORE_SCHEMECOLOR_INDEX" val="16"/>
  <p:tag name="KSO_WM_UNIT_LINE_FILL_TYPE" val="2"/>
  <p:tag name="KSO_WM_UNIT_SHADOW_SCHEMECOLOR_INDEX" val="16"/>
  <p:tag name="KSO_WM_UNIT_TEXT_FILL_FORE_SCHEMECOLOR_INDEX" val="2"/>
  <p:tag name="KSO_WM_UNIT_TEXT_FILL_TYPE" val="1"/>
  <p:tag name="KSO_WM_UNIT_USESOURCEFORMAT_APPLY" val="1"/>
</p:tagLst>
</file>

<file path=ppt/tags/tag48.xml><?xml version="1.0" encoding="utf-8"?>
<p:tagLst xmlns:p="http://schemas.openxmlformats.org/presentationml/2006/main">
  <p:tag name="KSO_WM_UNIT_TYPE" val="l_h_i"/>
  <p:tag name="KSO_WM_UNIT_INDEX" val="1_2_3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i*1_2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solid&quot;:{&quot;brightness&quot;:0,&quot;colorType&quot;:2,&quot;rgb&quot;:&quot;#ffffff&quot;,&quot;transparency&quot;:0.8999999761581421},&quot;type&quot;:1},&quot;glow&quot;:{&quot;colorType&quot;:0},&quot;line&quot;:{&quot;solidLine&quot;:{&quot;brightness&quot;:-0.10000000149011612,&quot;colorType&quot;:1,&quot;foreColorIndex&quot;:16,&quot;transparency&quot;:0.5},&quot;type&quot;:1},&quot;shadow&quot;:{&quot;brightness&quot;:-0.10000000149011612,&quot;colorType&quot;:1,&quot;foreColorIndex&quot;:16,&quot;transparency&quot;:0.6000000238418579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ORE_SCHEMECOLOR_INDEX" val="16"/>
  <p:tag name="KSO_WM_UNIT_LINE_FILL_TYPE" val="2"/>
  <p:tag name="KSO_WM_UNIT_SHADOW_SCHEMECOLOR_INDEX" val="16"/>
  <p:tag name="KSO_WM_UNIT_TEXT_FILL_FORE_SCHEMECOLOR_INDEX" val="2"/>
  <p:tag name="KSO_WM_UNIT_TEXT_FILL_TYPE" val="1"/>
  <p:tag name="KSO_WM_UNIT_USESOURCEFORMAT_APPLY" val="1"/>
</p:tagLst>
</file>

<file path=ppt/tags/tag49.xml><?xml version="1.0" encoding="utf-8"?>
<p:tagLst xmlns:p="http://schemas.openxmlformats.org/presentationml/2006/main">
  <p:tag name="KSO_WM_UNIT_TYPE" val="l_h_i"/>
  <p:tag name="KSO_WM_UNIT_INDEX" val="1_3_3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i*1_3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solid&quot;:{&quot;brightness&quot;:0,&quot;colorType&quot;:2,&quot;rgb&quot;:&quot;#ffffff&quot;,&quot;transparency&quot;:0.8999999761581421},&quot;type&quot;:1},&quot;glow&quot;:{&quot;colorType&quot;:0},&quot;line&quot;:{&quot;solidLine&quot;:{&quot;brightness&quot;:-0.10000000149011612,&quot;colorType&quot;:1,&quot;foreColorIndex&quot;:16,&quot;transparency&quot;:0.5},&quot;type&quot;:1},&quot;shadow&quot;:{&quot;brightness&quot;:-0.10000000149011612,&quot;colorType&quot;:1,&quot;foreColorIndex&quot;:16,&quot;transparency&quot;:0.6000000238418579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ORE_SCHEMECOLOR_INDEX" val="16"/>
  <p:tag name="KSO_WM_UNIT_LINE_FILL_TYPE" val="2"/>
  <p:tag name="KSO_WM_UNIT_SHADOW_SCHEMECOLOR_INDEX" val="16"/>
  <p:tag name="KSO_WM_UNIT_TEXT_FILL_FORE_SCHEMECOLOR_INDEX" val="2"/>
  <p:tag name="KSO_WM_UNIT_TEXT_FILL_TYPE" val="1"/>
  <p:tag name="KSO_WM_UNIT_USESOURCEFORMAT_APPLY" val="1"/>
</p:tagLst>
</file>

<file path=ppt/tags/tag5.xml><?xml version="1.0" encoding="utf-8"?>
<p:tagLst xmlns:p="http://schemas.openxmlformats.org/presentationml/2006/main">
  <p:tag name="KSO_WM_UNIT_TYPE" val="i"/>
  <p:tag name="KSO_WM_UNIT_INDEX" val="1"/>
  <p:tag name="KSO_WM_BEAUTIFY_FLAG" val="#wm#"/>
  <p:tag name="KSO_WM_TAG_VERSION" val="3.0"/>
  <p:tag name="KSO_WM_UNIT_ID" val="_3*i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50.xml><?xml version="1.0" encoding="utf-8"?>
<p:tagLst xmlns:p="http://schemas.openxmlformats.org/presentationml/2006/main">
  <p:tag name="KSO_WM_UNIT_TYPE" val="l_h_i"/>
  <p:tag name="KSO_WM_UNIT_INDEX" val="1_4_3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i*1_4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solid&quot;:{&quot;brightness&quot;:0,&quot;colorType&quot;:2,&quot;rgb&quot;:&quot;#ffffff&quot;,&quot;transparency&quot;:0.8999999761581421},&quot;type&quot;:1},&quot;glow&quot;:{&quot;colorType&quot;:0},&quot;line&quot;:{&quot;solidLine&quot;:{&quot;brightness&quot;:-0.10000000149011612,&quot;colorType&quot;:1,&quot;foreColorIndex&quot;:16,&quot;transparency&quot;:0.5},&quot;type&quot;:1},&quot;shadow&quot;:{&quot;brightness&quot;:-0.10000000149011612,&quot;colorType&quot;:1,&quot;foreColorIndex&quot;:16,&quot;transparency&quot;:0.6000000238418579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ORE_SCHEMECOLOR_INDEX" val="16"/>
  <p:tag name="KSO_WM_UNIT_LINE_FILL_TYPE" val="2"/>
  <p:tag name="KSO_WM_UNIT_SHADOW_SCHEMECOLOR_INDEX" val="16"/>
  <p:tag name="KSO_WM_UNIT_TEXT_FILL_FORE_SCHEMECOLOR_INDEX" val="2"/>
  <p:tag name="KSO_WM_UNIT_TEXT_FILL_TYPE" val="1"/>
  <p:tag name="KSO_WM_UNIT_USESOURCEFORMAT_APPLY" val="1"/>
</p:tagLst>
</file>

<file path=ppt/tags/tag51.xml><?xml version="1.0" encoding="utf-8"?>
<p:tagLst xmlns:p="http://schemas.openxmlformats.org/presentationml/2006/main">
  <p:tag name="KSO_WM_UNIT_TYPE" val="l_h_i"/>
  <p:tag name="KSO_WM_UNIT_INDEX" val="1_1_5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i*1_1_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FORE_SCHEMECOLOR_INDEX" val="5"/>
  <p:tag name="KSO_WM_UNIT_FILL_TYPE" val="1"/>
  <p:tag name="KSO_WM_UNIT_TEXT_FILL_FORE_SCHEMECOLOR_INDEX" val="2"/>
  <p:tag name="KSO_WM_UNIT_TEXT_FILL_TYPE" val="1"/>
  <p:tag name="KSO_WM_UNIT_USESOURCEFORMAT_APPLY" val="1"/>
</p:tagLst>
</file>

<file path=ppt/tags/tag52.xml><?xml version="1.0" encoding="utf-8"?>
<p:tagLst xmlns:p="http://schemas.openxmlformats.org/presentationml/2006/main">
  <p:tag name="KSO_WM_UNIT_TYPE" val="l_h_i"/>
  <p:tag name="KSO_WM_UNIT_INDEX" val="1_1_4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i*1_1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.800000011920929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ORE_SCHEMECOLOR_INDEX" val="5"/>
  <p:tag name="KSO_WM_UNIT_LINE_FILL_TYPE" val="2"/>
  <p:tag name="KSO_WM_UNIT_TEXT_FILL_FORE_SCHEMECOLOR_INDEX" val="2"/>
  <p:tag name="KSO_WM_UNIT_TEXT_FILL_TYPE" val="1"/>
  <p:tag name="KSO_WM_UNIT_USESOURCEFORMAT_APPLY" val="1"/>
</p:tagLst>
</file>

<file path=ppt/tags/tag53.xml><?xml version="1.0" encoding="utf-8"?>
<p:tagLst xmlns:p="http://schemas.openxmlformats.org/presentationml/2006/main">
  <p:tag name="KSO_WM_UNIT_TYPE" val="l_h_i"/>
  <p:tag name="KSO_WM_UNIT_SUBTYPE" val="d"/>
  <p:tag name="KSO_WM_UNIT_INDEX" val="1_1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i*1_1_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2,&quot;rgb&quot;:&quot;#ffffff&quot;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USESOURCEFORMAT_APPLY" val="1"/>
</p:tagLst>
</file>

<file path=ppt/tags/tag54.xml><?xml version="1.0" encoding="utf-8"?>
<p:tagLst xmlns:p="http://schemas.openxmlformats.org/presentationml/2006/main">
  <p:tag name="KSO_WM_UNIT_TYPE" val="l_h_f"/>
  <p:tag name="KSO_WM_UNIT_INDEX" val="1_1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f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UNIT_SUBTYPE" val="a"/>
  <p:tag name="KSO_WM_UNIT_TEXT_LAYER_COUNT" val="1"/>
  <p:tag name="KSO_WM_UNIT_TEXT_TYPE" val="1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PRESET_TEXT" val="单击添加目录项标题"/>
  <p:tag name="KSO_WM_UNIT_TEXT_FILL_FORE_SCHEMECOLOR_INDEX" val="15"/>
  <p:tag name="KSO_WM_UNIT_TEXT_FILL_TYPE" val="1"/>
  <p:tag name="KSO_WM_UNIT_USESOURCEFORMAT_APPLY" val="1"/>
</p:tagLst>
</file>

<file path=ppt/tags/tag55.xml><?xml version="1.0" encoding="utf-8"?>
<p:tagLst xmlns:p="http://schemas.openxmlformats.org/presentationml/2006/main">
  <p:tag name="KSO_WM_UNIT_TYPE" val="l_h_i"/>
  <p:tag name="KSO_WM_UNIT_INDEX" val="1_2_5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i*1_2_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FORE_SCHEMECOLOR_INDEX" val="5"/>
  <p:tag name="KSO_WM_UNIT_FILL_TYPE" val="1"/>
  <p:tag name="KSO_WM_UNIT_TEXT_FILL_FORE_SCHEMECOLOR_INDEX" val="2"/>
  <p:tag name="KSO_WM_UNIT_TEXT_FILL_TYPE" val="1"/>
  <p:tag name="KSO_WM_UNIT_USESOURCEFORMAT_APPLY" val="1"/>
</p:tagLst>
</file>

<file path=ppt/tags/tag56.xml><?xml version="1.0" encoding="utf-8"?>
<p:tagLst xmlns:p="http://schemas.openxmlformats.org/presentationml/2006/main">
  <p:tag name="KSO_WM_UNIT_TYPE" val="l_h_i"/>
  <p:tag name="KSO_WM_UNIT_INDEX" val="1_2_4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i*1_2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.800000011920929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ORE_SCHEMECOLOR_INDEX" val="5"/>
  <p:tag name="KSO_WM_UNIT_LINE_FILL_TYPE" val="2"/>
  <p:tag name="KSO_WM_UNIT_TEXT_FILL_FORE_SCHEMECOLOR_INDEX" val="2"/>
  <p:tag name="KSO_WM_UNIT_TEXT_FILL_TYPE" val="1"/>
  <p:tag name="KSO_WM_UNIT_USESOURCEFORMAT_APPLY" val="1"/>
</p:tagLst>
</file>

<file path=ppt/tags/tag57.xml><?xml version="1.0" encoding="utf-8"?>
<p:tagLst xmlns:p="http://schemas.openxmlformats.org/presentationml/2006/main">
  <p:tag name="KSO_WM_UNIT_TYPE" val="l_h_i"/>
  <p:tag name="KSO_WM_UNIT_SUBTYPE" val="d"/>
  <p:tag name="KSO_WM_UNIT_INDEX" val="1_2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i*1_2_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2,&quot;rgb&quot;:&quot;#ffffff&quot;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USESOURCEFORMAT_APPLY" val="1"/>
</p:tagLst>
</file>

<file path=ppt/tags/tag58.xml><?xml version="1.0" encoding="utf-8"?>
<p:tagLst xmlns:p="http://schemas.openxmlformats.org/presentationml/2006/main">
  <p:tag name="KSO_WM_UNIT_TYPE" val="l_h_f"/>
  <p:tag name="KSO_WM_UNIT_INDEX" val="1_2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f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UNIT_SUBTYPE" val="a"/>
  <p:tag name="KSO_WM_UNIT_TEXT_LAYER_COUNT" val="1"/>
  <p:tag name="KSO_WM_UNIT_TEXT_TYPE" val="1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PRESET_TEXT" val="单击添加目录项标题"/>
  <p:tag name="KSO_WM_UNIT_TEXT_FILL_FORE_SCHEMECOLOR_INDEX" val="15"/>
  <p:tag name="KSO_WM_UNIT_TEXT_FILL_TYPE" val="1"/>
  <p:tag name="KSO_WM_UNIT_USESOURCEFORMAT_APPLY" val="1"/>
</p:tagLst>
</file>

<file path=ppt/tags/tag59.xml><?xml version="1.0" encoding="utf-8"?>
<p:tagLst xmlns:p="http://schemas.openxmlformats.org/presentationml/2006/main">
  <p:tag name="KSO_WM_UNIT_TYPE" val="l_h_i"/>
  <p:tag name="KSO_WM_UNIT_INDEX" val="1_3_5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i*1_3_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FORE_SCHEMECOLOR_INDEX" val="5"/>
  <p:tag name="KSO_WM_UNIT_FILL_TYPE" val="1"/>
  <p:tag name="KSO_WM_UNIT_TEXT_FILL_FORE_SCHEMECOLOR_INDEX" val="2"/>
  <p:tag name="KSO_WM_UNIT_TEXT_FILL_TYPE" val="1"/>
  <p:tag name="KSO_WM_UNIT_USESOURCEFORMAT_APPLY" val="1"/>
</p:tagLst>
</file>

<file path=ppt/tags/tag6.xml><?xml version="1.0" encoding="utf-8"?>
<p:tagLst xmlns:p="http://schemas.openxmlformats.org/presentationml/2006/main">
  <p:tag name="KSO_WM_UNIT_TYPE" val="i"/>
  <p:tag name="KSO_WM_UNIT_INDEX" val="4"/>
  <p:tag name="KSO_WM_BEAUTIFY_FLAG" val="#wm#"/>
  <p:tag name="KSO_WM_TAG_VERSION" val="3.0"/>
  <p:tag name="KSO_WM_UNIT_ID" val="_3*i*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60.xml><?xml version="1.0" encoding="utf-8"?>
<p:tagLst xmlns:p="http://schemas.openxmlformats.org/presentationml/2006/main">
  <p:tag name="KSO_WM_UNIT_TYPE" val="l_h_i"/>
  <p:tag name="KSO_WM_UNIT_INDEX" val="1_3_4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i*1_3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.800000011920929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ORE_SCHEMECOLOR_INDEX" val="5"/>
  <p:tag name="KSO_WM_UNIT_LINE_FILL_TYPE" val="2"/>
  <p:tag name="KSO_WM_UNIT_TEXT_FILL_FORE_SCHEMECOLOR_INDEX" val="2"/>
  <p:tag name="KSO_WM_UNIT_TEXT_FILL_TYPE" val="1"/>
  <p:tag name="KSO_WM_UNIT_USESOURCEFORMAT_APPLY" val="1"/>
</p:tagLst>
</file>

<file path=ppt/tags/tag61.xml><?xml version="1.0" encoding="utf-8"?>
<p:tagLst xmlns:p="http://schemas.openxmlformats.org/presentationml/2006/main">
  <p:tag name="KSO_WM_UNIT_TYPE" val="l_h_i"/>
  <p:tag name="KSO_WM_UNIT_SUBTYPE" val="d"/>
  <p:tag name="KSO_WM_UNIT_INDEX" val="1_3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i*1_3_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2,&quot;rgb&quot;:&quot;#ffffff&quot;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USESOURCEFORMAT_APPLY" val="1"/>
</p:tagLst>
</file>

<file path=ppt/tags/tag62.xml><?xml version="1.0" encoding="utf-8"?>
<p:tagLst xmlns:p="http://schemas.openxmlformats.org/presentationml/2006/main">
  <p:tag name="KSO_WM_UNIT_TYPE" val="l_h_f"/>
  <p:tag name="KSO_WM_UNIT_INDEX" val="1_3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f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UNIT_SUBTYPE" val="a"/>
  <p:tag name="KSO_WM_UNIT_TEXT_LAYER_COUNT" val="1"/>
  <p:tag name="KSO_WM_UNIT_TEXT_TYPE" val="1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PRESET_TEXT" val="单击添加目录项标题"/>
  <p:tag name="KSO_WM_UNIT_TEXT_FILL_FORE_SCHEMECOLOR_INDEX" val="15"/>
  <p:tag name="KSO_WM_UNIT_TEXT_FILL_TYPE" val="1"/>
  <p:tag name="KSO_WM_UNIT_USESOURCEFORMAT_APPLY" val="1"/>
</p:tagLst>
</file>

<file path=ppt/tags/tag63.xml><?xml version="1.0" encoding="utf-8"?>
<p:tagLst xmlns:p="http://schemas.openxmlformats.org/presentationml/2006/main">
  <p:tag name="KSO_WM_UNIT_TYPE" val="l_h_i"/>
  <p:tag name="KSO_WM_UNIT_INDEX" val="1_4_5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i*1_4_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FORE_SCHEMECOLOR_INDEX" val="5"/>
  <p:tag name="KSO_WM_UNIT_FILL_TYPE" val="1"/>
  <p:tag name="KSO_WM_UNIT_TEXT_FILL_FORE_SCHEMECOLOR_INDEX" val="2"/>
  <p:tag name="KSO_WM_UNIT_TEXT_FILL_TYPE" val="1"/>
  <p:tag name="KSO_WM_UNIT_USESOURCEFORMAT_APPLY" val="1"/>
</p:tagLst>
</file>

<file path=ppt/tags/tag64.xml><?xml version="1.0" encoding="utf-8"?>
<p:tagLst xmlns:p="http://schemas.openxmlformats.org/presentationml/2006/main">
  <p:tag name="KSO_WM_UNIT_TYPE" val="l_h_i"/>
  <p:tag name="KSO_WM_UNIT_INDEX" val="1_4_4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i*1_4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.800000011920929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ORE_SCHEMECOLOR_INDEX" val="5"/>
  <p:tag name="KSO_WM_UNIT_LINE_FILL_TYPE" val="2"/>
  <p:tag name="KSO_WM_UNIT_TEXT_FILL_FORE_SCHEMECOLOR_INDEX" val="2"/>
  <p:tag name="KSO_WM_UNIT_TEXT_FILL_TYPE" val="1"/>
  <p:tag name="KSO_WM_UNIT_USESOURCEFORMAT_APPLY" val="1"/>
</p:tagLst>
</file>

<file path=ppt/tags/tag65.xml><?xml version="1.0" encoding="utf-8"?>
<p:tagLst xmlns:p="http://schemas.openxmlformats.org/presentationml/2006/main">
  <p:tag name="KSO_WM_UNIT_TYPE" val="l_h_i"/>
  <p:tag name="KSO_WM_UNIT_SUBTYPE" val="d"/>
  <p:tag name="KSO_WM_UNIT_INDEX" val="1_4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i*1_4_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2,&quot;rgb&quot;:&quot;#ffffff&quot;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USESOURCEFORMAT_APPLY" val="1"/>
</p:tagLst>
</file>

<file path=ppt/tags/tag66.xml><?xml version="1.0" encoding="utf-8"?>
<p:tagLst xmlns:p="http://schemas.openxmlformats.org/presentationml/2006/main">
  <p:tag name="KSO_WM_UNIT_TYPE" val="l_h_f"/>
  <p:tag name="KSO_WM_UNIT_INDEX" val="1_4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11_4*l_h_f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11"/>
  <p:tag name="KSO_WM_TEMPLATE_CATEGORY" val="custom"/>
  <p:tag name="KSO_WM_UNIT_SUBTYPE" val="a"/>
  <p:tag name="KSO_WM_UNIT_TEXT_LAYER_COUNT" val="1"/>
  <p:tag name="KSO_WM_UNIT_TEXT_TYPE" val="1"/>
  <p:tag name="KSO_WM_DIAGRAM_MAX_ITEMCNT" val="6"/>
  <p:tag name="KSO_WM_DIAGRAM_MIN_ITEMCNT" val="2"/>
  <p:tag name="KSO_WM_DIAGRAM_VIRTUALLY_FRAME" val="{&quot;height&quot;:332.4964566929134,&quot;left&quot;:461.3864941770512,&quot;top&quot;:92.25850393700784,&quot;width&quot;:372.9676415671574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PRESET_TEXT" val="单击添加目录项标题"/>
  <p:tag name="KSO_WM_UNIT_TEXT_FILL_FORE_SCHEMECOLOR_INDEX" val="15"/>
  <p:tag name="KSO_WM_UNIT_TEXT_FILL_TYPE" val="1"/>
  <p:tag name="KSO_WM_UNIT_USESOURCEFORMAT_APPLY" val="1"/>
</p:tagLst>
</file>

<file path=ppt/tags/tag67.xml><?xml version="1.0" encoding="utf-8"?>
<p:tagLst xmlns:p="http://schemas.openxmlformats.org/presentationml/2006/main">
  <p:tag name="KSO_WM_SLIDE_TYPE" val="contents"/>
  <p:tag name="KSO_WM_TEMPLATE_SUBCATEGORY" val="29"/>
  <p:tag name="KSO_WM_TEMPLATE_COLOR_TYPE" val="0"/>
  <p:tag name="KSO_WM_TAG_VERSION" val="3.0"/>
  <p:tag name="KSO_WM_SLIDE_SUBTYPE" val="diag"/>
  <p:tag name="KSO_WM_SLIDE_ITEM_CNT" val="4"/>
  <p:tag name="KSO_WM_DIAGRAM_GROUP_CODE" val="l1-1"/>
  <p:tag name="KSO_WM_BEAUTIFY_FLAG" val="#wm#"/>
  <p:tag name="KSO_WM_TEMPLATE_INDEX" val="20236811"/>
  <p:tag name="KSO_WM_TEMPLATE_CATEGORY" val="custom"/>
  <p:tag name="KSO_WM_SLIDE_INDEX" val="4"/>
  <p:tag name="KSO_WM_SLIDE_ID" val="custom20236811_4"/>
  <p:tag name="KSO_WM_TEMPLATE_MASTER_TYPE" val="0"/>
  <p:tag name="KSO_WM_SLIDE_LAYOUT" val="a_l"/>
  <p:tag name="KSO_WM_SLIDE_LAYOUT_CNT" val="1_1"/>
  <p:tag name="KSO_WM_SLIDE_DIAGTYPE" val="l"/>
</p:tagLst>
</file>

<file path=ppt/tags/tag68.xml><?xml version="1.0" encoding="utf-8"?>
<p:tagLst xmlns:p="http://schemas.openxmlformats.org/presentationml/2006/main">
  <p:tag name="KSO_WM_UNIT_VALUE" val="1122*1102"/>
  <p:tag name="KSO_WM_UNIT_HIGHLIGHT" val="0"/>
  <p:tag name="KSO_WM_UNIT_COMPATIBLE" val="0"/>
  <p:tag name="KSO_WM_UNIT_DIAGRAM_ISNUMVISUAL" val="0"/>
  <p:tag name="KSO_WM_UNIT_DIAGRAM_ISREFERUNIT" val="0"/>
  <p:tag name="KSO_WM_UNIT_TYPE" val="d"/>
  <p:tag name="KSO_WM_UNIT_INDEX" val="1"/>
  <p:tag name="KSO_WM_UNIT_ID" val="custom20234725_1*d*1"/>
  <p:tag name="KSO_WM_TEMPLATE_CATEGORY" val="custom"/>
  <p:tag name="KSO_WM_TEMPLATE_INDEX" val="20234725"/>
  <p:tag name="KSO_WM_UNIT_LAYERLEVEL" val="1"/>
  <p:tag name="KSO_WM_TAG_VERSION" val="3.0"/>
  <p:tag name="KSO_WM_BEAUTIFY_FLAG" val="#wm#"/>
  <p:tag name="KSO_WM_UNIT_PICTURE_SUBTYPE" val="b"/>
</p:tagLst>
</file>

<file path=ppt/tags/tag69.xml><?xml version="1.0" encoding="utf-8"?>
<p:tagLst xmlns:p="http://schemas.openxmlformats.org/presentationml/2006/main">
  <p:tag name="KSO_WM_UNIT_SUBTYPE" val="a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h_f"/>
  <p:tag name="KSO_WM_UNIT_INDEX" val="1_1"/>
  <p:tag name="KSO_WM_UNIT_ID" val="custom20234725_1*h_f*1_1"/>
  <p:tag name="KSO_WM_TEMPLATE_CATEGORY" val="custom"/>
  <p:tag name="KSO_WM_TEMPLATE_INDEX" val="20234725"/>
  <p:tag name="KSO_WM_UNIT_LAYERLEVEL" val="1_1"/>
  <p:tag name="KSO_WM_TAG_VERSION" val="3.0"/>
  <p:tag name="KSO_WM_BEAUTIFY_FLAG" val="#wm#"/>
  <p:tag name="KSO_WM_UNIT_VALUE" val="310"/>
  <p:tag name="KSO_WM_UNIT_TEXT_TYPE" val="1"/>
  <p:tag name="KSO_WM_UNIT_TEXT_LAYER_COUNT" val="1"/>
  <p:tag name="KSO_WM_UNIT_PRESET_TEXT" val="单击此处输入你的项正文，文字是您思想的提炼，请尽量言简意赅的阐述观点，单击此处输入你的项正文，请尽量言简意赅的阐述观点。单击此处输入你的项正文，文字是您思想的提炼，请尽量言简意赅的阐述观点，单击此处输入你的项正文，请尽量言简意赅的阐述观点。单击此处输入你的项正文，文字是您思想的提炼，请尽量言简意赅的阐述观点，单击此处输入你的项正文，请尽量言简意赅的阐述观点。"/>
</p:tagLst>
</file>

<file path=ppt/tags/tag7.xml><?xml version="1.0" encoding="utf-8"?>
<p:tagLst xmlns:p="http://schemas.openxmlformats.org/presentationml/2006/main">
  <p:tag name="KSO_WM_UNIT_TYPE" val="i"/>
  <p:tag name="KSO_WM_UNIT_INDEX" val="5"/>
  <p:tag name="KSO_WM_BEAUTIFY_FLAG" val="#wm#"/>
  <p:tag name="KSO_WM_TAG_VERSION" val="3.0"/>
  <p:tag name="KSO_WM_UNIT_ID" val="_3*i*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70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h_a"/>
  <p:tag name="KSO_WM_UNIT_INDEX" val="1_1"/>
  <p:tag name="KSO_WM_UNIT_ID" val="custom20234725_1*h_a*1_1"/>
  <p:tag name="KSO_WM_TEMPLATE_CATEGORY" val="custom"/>
  <p:tag name="KSO_WM_TEMPLATE_INDEX" val="20234725"/>
  <p:tag name="KSO_WM_UNIT_LAYERLEVEL" val="1_1"/>
  <p:tag name="KSO_WM_TAG_VERSION" val="3.0"/>
  <p:tag name="KSO_WM_BEAUTIFY_FLAG" val="#wm#"/>
  <p:tag name="KSO_WM_UNIT_VALUE" val="25"/>
  <p:tag name="KSO_WM_UNIT_TEXT_TYPE" val="1"/>
  <p:tag name="KSO_WM_UNIT_PRESET_TEXT" val="单击此处添加项标题"/>
</p:tagLst>
</file>

<file path=ppt/tags/tag7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h_i"/>
  <p:tag name="KSO_WM_UNIT_INDEX" val="1_1"/>
  <p:tag name="KSO_WM_UNIT_ID" val="custom20234725_1*h_i*1_1"/>
  <p:tag name="KSO_WM_TEMPLATE_CATEGORY" val="custom"/>
  <p:tag name="KSO_WM_TEMPLATE_INDEX" val="20234725"/>
  <p:tag name="KSO_WM_UNIT_LAYERLEVEL" val="1_1"/>
  <p:tag name="KSO_WM_TAG_VERSION" val="3.0"/>
  <p:tag name="KSO_WM_BEAUTIFY_FLAG" val="#wm#"/>
</p:tagLst>
</file>

<file path=ppt/tags/tag72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custom20234725_1*a*1"/>
  <p:tag name="KSO_WM_TEMPLATE_CATEGORY" val="custom"/>
  <p:tag name="KSO_WM_TEMPLATE_INDEX" val="20234725"/>
  <p:tag name="KSO_WM_UNIT_LAYERLEVEL" val="1"/>
  <p:tag name="KSO_WM_TAG_VERSION" val="3.0"/>
  <p:tag name="KSO_WM_BEAUTIFY_FLAG" val="#wm#"/>
  <p:tag name="KSO_WM_UNIT_VALUE" val="29"/>
  <p:tag name="KSO_WM_UNIT_TEXT_TYPE" val="1"/>
  <p:tag name="KSO_WM_UNIT_PRESET_TEXT" val="单击此处添加标题"/>
</p:tagLst>
</file>

<file path=ppt/tags/tag73.xml><?xml version="1.0" encoding="utf-8"?>
<p:tagLst xmlns:p="http://schemas.openxmlformats.org/presentationml/2006/main">
  <p:tag name="KSO_WM_SLIDE_ID" val="custom20234725_1"/>
  <p:tag name="KSO_WM_TEMPLATE_SUBCATEGORY" val="0"/>
  <p:tag name="KSO_WM_TEMPLATE_MASTER_TYPE" val="0"/>
  <p:tag name="KSO_WM_TEMPLATE_COLOR_TYPE" val="0"/>
  <p:tag name="KSO_WM_SLIDE_TYPE" val="text"/>
  <p:tag name="KSO_WM_SLIDE_SUBTYPE" val="picTxt"/>
  <p:tag name="KSO_WM_SLIDE_ITEM_CNT" val="0"/>
  <p:tag name="KSO_WM_SLIDE_INDEX" val="1"/>
  <p:tag name="KSO_WM_SLIDE_SIZE" val="507.6*568.517"/>
  <p:tag name="KSO_WM_SLIDE_POSITION" val="396.723*-84.234"/>
  <p:tag name="KSO_WM_TAG_VERSION" val="3.0"/>
  <p:tag name="KSO_WM_BEAUTIFY_FLAG" val="#wm#"/>
  <p:tag name="KSO_WM_TEMPLATE_CATEGORY" val="custom"/>
  <p:tag name="KSO_WM_TEMPLATE_INDEX" val="20234725"/>
  <p:tag name="KSO_WM_SLIDE_LAYOUT" val="a_d_h"/>
  <p:tag name="KSO_WM_SLIDE_LAYOUT_CNT" val="1_1_1"/>
</p:tagLst>
</file>

<file path=ppt/tags/tag74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27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custom20235630_1*a*1"/>
  <p:tag name="KSO_WM_TEMPLATE_CATEGORY" val="custom"/>
  <p:tag name="KSO_WM_TEMPLATE_INDEX" val="20235630"/>
  <p:tag name="KSO_WM_UNIT_LAYERLEVEL" val="1"/>
  <p:tag name="KSO_WM_TAG_VERSION" val="3.0"/>
  <p:tag name="KSO_WM_BEAUTIFY_FLAG" val="#wm#"/>
  <p:tag name="KSO_WM_UNIT_TEXT_TYPE" val="1"/>
  <p:tag name="KSO_WM_UNIT_PRESET_TEXT" val="单击此处添加标题"/>
</p:tagLst>
</file>

<file path=ppt/tags/tag75.xml><?xml version="1.0" encoding="utf-8"?>
<p:tagLst xmlns:p="http://schemas.openxmlformats.org/presentationml/2006/main">
  <p:tag name="KSO_WM_UNIT_COLOR_SCHEME_SHAPE_ID" val="16"/>
  <p:tag name="KSO_WM_UNIT_COLOR_SCHEME_PARENT_PAGE" val="0_1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5630_1*i*1"/>
  <p:tag name="KSO_WM_TEMPLATE_CATEGORY" val="custom"/>
  <p:tag name="KSO_WM_TEMPLATE_INDEX" val="20235630"/>
  <p:tag name="KSO_WM_UNIT_LAYERLEVEL" val="1"/>
  <p:tag name="KSO_WM_TAG_VERSION" val="3.0"/>
  <p:tag name="KSO_WM_BEAUTIFY_FLAG" val="#wm#"/>
</p:tagLst>
</file>

<file path=ppt/tags/tag76.xml><?xml version="1.0" encoding="utf-8"?>
<p:tagLst xmlns:p="http://schemas.openxmlformats.org/presentationml/2006/main">
  <p:tag name="KSO_WM_UNIT_COLOR_SCHEME_SHAPE_ID" val="17"/>
  <p:tag name="KSO_WM_UNIT_COLOR_SCHEME_PARENT_PAGE" val="0_1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20235630_1*i*2"/>
  <p:tag name="KSO_WM_TEMPLATE_CATEGORY" val="custom"/>
  <p:tag name="KSO_WM_TEMPLATE_INDEX" val="20235630"/>
  <p:tag name="KSO_WM_UNIT_LAYERLEVEL" val="1"/>
  <p:tag name="KSO_WM_TAG_VERSION" val="3.0"/>
  <p:tag name="KSO_WM_BEAUTIFY_FLAG" val="#wm#"/>
</p:tagLst>
</file>

<file path=ppt/tags/tag77.xml><?xml version="1.0" encoding="utf-8"?>
<p:tagLst xmlns:p="http://schemas.openxmlformats.org/presentationml/2006/main">
  <p:tag name="KSO_WM_UNIT_COLOR_SCHEME_SHAPE_ID" val="35"/>
  <p:tag name="KSO_WM_UNIT_COLOR_SCHEME_PARENT_PAGE" val="0_1"/>
  <p:tag name="KSO_WM_UNIT_DECOLORIZATION" val="1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5"/>
  <p:tag name="KSO_WM_UNIT_ID" val="custom20235630_1*i*5"/>
  <p:tag name="KSO_WM_TEMPLATE_CATEGORY" val="custom"/>
  <p:tag name="KSO_WM_TEMPLATE_INDEX" val="20235630"/>
  <p:tag name="KSO_WM_UNIT_LAYERLEVEL" val="1"/>
  <p:tag name="KSO_WM_TAG_VERSION" val="3.0"/>
  <p:tag name="KSO_WM_BEAUTIFY_FLAG" val="#wm#"/>
</p:tagLst>
</file>

<file path=ppt/tags/tag78.xml><?xml version="1.0" encoding="utf-8"?>
<p:tagLst xmlns:p="http://schemas.openxmlformats.org/presentationml/2006/main">
  <p:tag name="KSO_WM_UNIT_COLOR_SCHEME_SHAPE_ID" val="14"/>
  <p:tag name="KSO_WM_UNIT_COLOR_SCHEME_PARENT_PAGE" val="0_1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6"/>
  <p:tag name="KSO_WM_UNIT_ID" val="custom20235630_1*i*6"/>
  <p:tag name="KSO_WM_TEMPLATE_CATEGORY" val="custom"/>
  <p:tag name="KSO_WM_TEMPLATE_INDEX" val="20235630"/>
  <p:tag name="KSO_WM_UNIT_LAYERLEVEL" val="1"/>
  <p:tag name="KSO_WM_TAG_VERSION" val="3.0"/>
  <p:tag name="KSO_WM_BEAUTIFY_FLAG" val="#wm#"/>
</p:tagLst>
</file>

<file path=ppt/tags/tag79.xml><?xml version="1.0" encoding="utf-8"?>
<p:tagLst xmlns:p="http://schemas.openxmlformats.org/presentationml/2006/main">
  <p:tag name="KSO_WM_UNIT_COLOR_SCHEME_SHAPE_ID" val="15"/>
  <p:tag name="KSO_WM_UNIT_COLOR_SCHEME_PARENT_PAGE" val="0_1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4"/>
  <p:tag name="KSO_WM_UNIT_ID" val="custom20235630_1*i*4"/>
  <p:tag name="KSO_WM_TEMPLATE_CATEGORY" val="custom"/>
  <p:tag name="KSO_WM_TEMPLATE_INDEX" val="20235630"/>
  <p:tag name="KSO_WM_UNIT_LAYERLEVEL" val="1"/>
  <p:tag name="KSO_WM_TAG_VERSION" val="3.0"/>
  <p:tag name="KSO_WM_BEAUTIFY_FLAG" val="#wm#"/>
</p:tagLst>
</file>

<file path=ppt/tags/tag8.xml><?xml version="1.0" encoding="utf-8"?>
<p:tagLst xmlns:p="http://schemas.openxmlformats.org/presentationml/2006/main">
  <p:tag name="KSO_WM_UNIT_TYPE" val="i"/>
  <p:tag name="KSO_WM_UNIT_INDEX" val="6"/>
  <p:tag name="KSO_WM_BEAUTIFY_FLAG" val="#wm#"/>
  <p:tag name="KSO_WM_TAG_VERSION" val="3.0"/>
  <p:tag name="KSO_WM_UNIT_ID" val="_3*i*6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80.xml><?xml version="1.0" encoding="utf-8"?>
<p:tagLst xmlns:p="http://schemas.openxmlformats.org/presentationml/2006/main">
  <p:tag name="KSO_WM_UNIT_COLOR_SCHEME_SHAPE_ID" val="12"/>
  <p:tag name="KSO_WM_UNIT_COLOR_SCHEME_PARENT_PAGE" val="0_1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3"/>
  <p:tag name="KSO_WM_UNIT_ID" val="custom20235630_1*i*3"/>
  <p:tag name="KSO_WM_TEMPLATE_CATEGORY" val="custom"/>
  <p:tag name="KSO_WM_TEMPLATE_INDEX" val="20235630"/>
  <p:tag name="KSO_WM_UNIT_LAYERLEVEL" val="1"/>
  <p:tag name="KSO_WM_TAG_VERSION" val="3.0"/>
  <p:tag name="KSO_WM_BEAUTIFY_FLAG" val="#wm#"/>
</p:tagLst>
</file>

<file path=ppt/tags/tag81.xml><?xml version="1.0" encoding="utf-8"?>
<p:tagLst xmlns:p="http://schemas.openxmlformats.org/presentationml/2006/main">
  <p:tag name="KSO_WM_UNIT_COLOR_SCHEME_SHAPE_ID" val="13"/>
  <p:tag name="KSO_WM_UNIT_COLOR_SCHEME_PARENT_PAGE" val="0_1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7"/>
  <p:tag name="KSO_WM_UNIT_ID" val="custom20235630_1*i*7"/>
  <p:tag name="KSO_WM_TEMPLATE_CATEGORY" val="custom"/>
  <p:tag name="KSO_WM_TEMPLATE_INDEX" val="20235630"/>
  <p:tag name="KSO_WM_UNIT_LAYERLEVEL" val="1"/>
  <p:tag name="KSO_WM_TAG_VERSION" val="3.0"/>
  <p:tag name="KSO_WM_BEAUTIFY_FLAG" val="#wm#"/>
</p:tagLst>
</file>

<file path=ppt/tags/tag82.xml><?xml version="1.0" encoding="utf-8"?>
<p:tagLst xmlns:p="http://schemas.openxmlformats.org/presentationml/2006/main">
  <p:tag name="KSO_WM_UNIT_SUBTYPE" val="a"/>
  <p:tag name="KSO_WM_UNIT_TEXT_LAYER_COUNT" val="1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custom20235630_1*f*1"/>
  <p:tag name="KSO_WM_TEMPLATE_CATEGORY" val="custom"/>
  <p:tag name="KSO_WM_TEMPLATE_INDEX" val="20235630"/>
  <p:tag name="KSO_WM_UNIT_LAYERLEVEL" val="1"/>
  <p:tag name="KSO_WM_TAG_VERSION" val="3.0"/>
  <p:tag name="KSO_WM_BEAUTIFY_FLAG" val="#wm#"/>
  <p:tag name="KSO_WM_UNIT_VALUE" val="414"/>
  <p:tag name="KSO_WM_UNIT_TEXT_TYPE" val="1"/>
  <p:tag name="KSO_WM_UNIT_PRESET_TEXT" val="单击此处添加小标题：&#10;单击此处输入你的正文，文字是您思想的提炼，为了最终演示发布的良好效果，请尽量言简意赅的阐述观点。根据需要可酌情增减文字，以便观者可以准确理解您所传达的信息。单击此处输入你的正文，文字是您思想的提炼，为了最终演示发布的良好效果，请尽量言简意赅的阐述观点。根据需要可酌情增减文字，以便观者可以准确理解您所传达的信息。&#10;单击此处添加正文具体内容，文字是您思想的重要提炼。&#10;单击此处添加小标题：&#10;点击此处添加正文，文字是您思想的提炼，为了最终演示发布的良好效果，请简单的阐述观点。"/>
</p:tagLst>
</file>

<file path=ppt/tags/tag83.xml><?xml version="1.0" encoding="utf-8"?>
<p:tagLst xmlns:p="http://schemas.openxmlformats.org/presentationml/2006/main">
  <p:tag name="KSO_WM_SLIDE_COLORSCHEME_VERSION" val="3.2"/>
  <p:tag name="KSO_WM_SLIDE_ID" val="custom20235630_1"/>
  <p:tag name="KSO_WM_TEMPLATE_SUBCATEGORY" val="0"/>
  <p:tag name="KSO_WM_TEMPLATE_MASTER_TYPE" val="0"/>
  <p:tag name="KSO_WM_TEMPLATE_COLOR_TYPE" val="0"/>
  <p:tag name="KSO_WM_SLIDE_TYPE" val="text"/>
  <p:tag name="KSO_WM_SLIDE_SUBTYPE" val="picTxt"/>
  <p:tag name="KSO_WM_SLIDE_ITEM_CNT" val="0"/>
  <p:tag name="KSO_WM_SLIDE_INDEX" val="1"/>
  <p:tag name="KSO_WM_SLIDE_SIZE" val="864*444"/>
  <p:tag name="KSO_WM_SLIDE_POSITION" val="48*47"/>
  <p:tag name="KSO_WM_TAG_VERSION" val="3.0"/>
  <p:tag name="KSO_WM_BEAUTIFY_FLAG" val="#wm#"/>
  <p:tag name="KSO_WM_TEMPLATE_CATEGORY" val="custom"/>
  <p:tag name="KSO_WM_TEMPLATE_INDEX" val="20235630"/>
  <p:tag name="KSO_WM_SLIDE_LAYOUT" val="a_f"/>
  <p:tag name="KSO_WM_SLIDE_LAYOUT_CNT" val="1_1"/>
</p:tagLst>
</file>

<file path=ppt/tags/tag84.xml><?xml version="1.0" encoding="utf-8"?>
<p:tagLst xmlns:p="http://schemas.openxmlformats.org/presentationml/2006/main">
  <p:tag name="KSO_WM_DIAGRAM_VERSION" val="3"/>
  <p:tag name="KSO_WM_DIAGRAM_COLOR_TRICK" val="1"/>
  <p:tag name="KSO_WM_DIAGRAM_COLOR_TEXT_CAN_REMOVE" val="n"/>
  <p:tag name="KSO_WM_UNIT_SUBTYPE" val="a"/>
  <p:tag name="KSO_WM_UNIT_TEXT_LAYER_COUNT" val="1"/>
  <p:tag name="KSO_WM_UNIT_NOCLEAR" val="0"/>
  <p:tag name="KSO_WM_UNIT_VALUE" val="125"/>
  <p:tag name="KSO_WM_UNIT_HIGHLIGHT" val="0"/>
  <p:tag name="KSO_WM_UNIT_COMPATIBLE" val="0"/>
  <p:tag name="KSO_WM_UNIT_DIAGRAM_ISNUMVISUAL" val="0"/>
  <p:tag name="KSO_WM_UNIT_DIAGRAM_ISREFERUNIT" val="0"/>
  <p:tag name="KSO_WM_DIAGRAM_GROUP_CODE" val="n1-1"/>
  <p:tag name="KSO_WM_UNIT_TYPE" val="n_h_h_f"/>
  <p:tag name="KSO_WM_UNIT_INDEX" val="1_2_1_1"/>
  <p:tag name="KSO_WM_UNIT_ID" val="diagram20231642_1*n_h_h_f*1_2_1_1"/>
  <p:tag name="KSO_WM_TEMPLATE_CATEGORY" val="diagram"/>
  <p:tag name="KSO_WM_TEMPLATE_INDEX" val="20231642"/>
  <p:tag name="KSO_WM_UNIT_LAYERLEVEL" val="1_1_1_1"/>
  <p:tag name="KSO_WM_TAG_VERSION" val="3.0"/>
  <p:tag name="KSO_WM_BEAUTIFY_FLAG" val="#wm#"/>
  <p:tag name="KSO_WM_UNIT_PRESET_TEXT" val="单击此处输入你的正文，文字是您思想的提炼，为了最终演示发布的良好效果，请尽量言简意赅的阐述观点。"/>
  <p:tag name="KSO_WM_UNIT_FILL_TYPE" val="3"/>
  <p:tag name="KSO_WM_UNIT_TEXT_FILL_FORE_SCHEMECOLOR_INDEX" val="1"/>
  <p:tag name="KSO_WM_UNIT_TEXT_FILL_TYPE" val="1"/>
  <p:tag name="KSO_WM_UNIT_TEXT_TYPE" val="1"/>
  <p:tag name="KSO_WM_DIAGRAM_MAX_ITEMCNT" val="6"/>
  <p:tag name="KSO_WM_DIAGRAM_MIN_ITEMCNT" val="2"/>
  <p:tag name="KSO_WM_DIAGRAM_VIRTUALLY_FRAME" val="{&quot;height&quot;:365.08456692913387,&quot;left&quot;:49.75,&quot;top&quot;:130.46543307086614,&quot;width&quot;:845.9}"/>
  <p:tag name="KSO_WM_DIAGRAM_COLOR_MATCH_VALUE" val="{&quot;shape&quot;:{&quot;fill&quot;:{&quot;gradient&quot;:[{&quot;brightness&quot;:0,&quot;colorType&quot;:1,&quot;foreColorIndex&quot;:2,&quot;pos&quot;:0,&quot;transparency&quot;:1},{&quot;brightness&quot;:0,&quot;colorType&quot;:1,&quot;foreColorIndex&quot;:6,&quot;pos&quot;:1,&quot;transparency&quot;:0.8999999761581421}],&quot;type&quot;:3},&quot;glow&quot;:{&quot;colorType&quot;:0},&quot;line&quot;:{&quot;gradient&quot;:[{&quot;brightness&quot;:0,&quot;colorType&quot;:1,&quot;foreColorIndex&quot;:14,&quot;pos&quot;:0,&quot;transparency&quot;:1},{&quot;brightness&quot;:0,&quot;colorType&quot;:1,&quot;foreColorIndex&quot;:6,&quot;pos&quot;:1,&quot;transparency&quot;:0.5}],&quot;type&quot;:2},&quot;shadow&quot;:{&quot;brightness&quot;:0,&quot;colorType&quot;:2,&quot;rgb&quot;:&quot;#000000&quot;,&quot;transparency&quot;:0.6000000238418579},&quot;threeD&quot;:{&quot;curvedSurface&quot;:{&quot;brightness&quot;:0,&quot;colorType&quot;:2,&quot;rgb&quot;:&quot;#000000&quot;},&quot;depth&quot;:{&quot;colorType&quot;:0}}},&quot;text&quot;:{&quot;fill&quot;:{&quot;solid&quot;:{&quot;brightness&quot;:0.15000000596046448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ORE_SCHEMECOLOR_INDEX" val="5"/>
  <p:tag name="KSO_WM_UNIT_USESOURCEFORMAT_APPLY" val="1"/>
</p:tagLst>
</file>

<file path=ppt/tags/tag85.xml><?xml version="1.0" encoding="utf-8"?>
<p:tagLst xmlns:p="http://schemas.openxmlformats.org/presentationml/2006/main">
  <p:tag name="KSO_WM_DIAGRAM_VERSION" val="3"/>
  <p:tag name="KSO_WM_DIAGRAM_COLOR_TRICK" val="1"/>
  <p:tag name="KSO_WM_DIAGRAM_COLOR_TEXT_CAN_REMOVE" val="n"/>
  <p:tag name="KSO_WM_UNIT_SUBTYPE" val="a"/>
  <p:tag name="KSO_WM_UNIT_TEXT_LAYER_COUNT" val="1"/>
  <p:tag name="KSO_WM_UNIT_NOCLEAR" val="0"/>
  <p:tag name="KSO_WM_UNIT_VALUE" val="125"/>
  <p:tag name="KSO_WM_UNIT_HIGHLIGHT" val="0"/>
  <p:tag name="KSO_WM_UNIT_COMPATIBLE" val="0"/>
  <p:tag name="KSO_WM_UNIT_DIAGRAM_ISNUMVISUAL" val="0"/>
  <p:tag name="KSO_WM_UNIT_DIAGRAM_ISREFERUNIT" val="0"/>
  <p:tag name="KSO_WM_DIAGRAM_GROUP_CODE" val="n1-1"/>
  <p:tag name="KSO_WM_UNIT_TYPE" val="n_h_h_f"/>
  <p:tag name="KSO_WM_UNIT_INDEX" val="1_2_2_1"/>
  <p:tag name="KSO_WM_UNIT_ID" val="diagram20231642_1*n_h_h_f*1_2_2_1"/>
  <p:tag name="KSO_WM_TEMPLATE_CATEGORY" val="diagram"/>
  <p:tag name="KSO_WM_TEMPLATE_INDEX" val="20231642"/>
  <p:tag name="KSO_WM_UNIT_LAYERLEVEL" val="1_1_1_1"/>
  <p:tag name="KSO_WM_TAG_VERSION" val="3.0"/>
  <p:tag name="KSO_WM_BEAUTIFY_FLAG" val="#wm#"/>
  <p:tag name="KSO_WM_UNIT_PRESET_TEXT" val="单击输入你的项正文，文字是您思想的提炼，请尽量言简意赅的阐述观点。"/>
  <p:tag name="KSO_WM_UNIT_FILL_TYPE" val="3"/>
  <p:tag name="KSO_WM_UNIT_TEXT_FILL_FORE_SCHEMECOLOR_INDEX" val="1"/>
  <p:tag name="KSO_WM_UNIT_TEXT_FILL_TYPE" val="1"/>
  <p:tag name="KSO_WM_UNIT_TEXT_TYPE" val="1"/>
  <p:tag name="KSO_WM_DIAGRAM_MAX_ITEMCNT" val="6"/>
  <p:tag name="KSO_WM_DIAGRAM_MIN_ITEMCNT" val="2"/>
  <p:tag name="KSO_WM_DIAGRAM_VIRTUALLY_FRAME" val="{&quot;height&quot;:365.08456692913387,&quot;left&quot;:49.75,&quot;top&quot;:130.46543307086614,&quot;width&quot;:845.9}"/>
  <p:tag name="KSO_WM_DIAGRAM_COLOR_MATCH_VALUE" val="{&quot;shape&quot;:{&quot;fill&quot;:{&quot;gradient&quot;:[{&quot;brightness&quot;:0,&quot;colorType&quot;:1,&quot;foreColorIndex&quot;:2,&quot;pos&quot;:0,&quot;transparency&quot;:1},{&quot;brightness&quot;:0,&quot;colorType&quot;:1,&quot;foreColorIndex&quot;:6,&quot;pos&quot;:1,&quot;transparency&quot;:0.8999999761581421}],&quot;type&quot;:3},&quot;glow&quot;:{&quot;colorType&quot;:0},&quot;line&quot;:{&quot;gradient&quot;:[{&quot;brightness&quot;:0,&quot;colorType&quot;:1,&quot;foreColorIndex&quot;:14,&quot;pos&quot;:0,&quot;transparency&quot;:1},{&quot;brightness&quot;:0,&quot;colorType&quot;:1,&quot;foreColorIndex&quot;:6,&quot;pos&quot;:1,&quot;transparency&quot;:0.5}],&quot;type&quot;:2},&quot;shadow&quot;:{&quot;brightness&quot;:0,&quot;colorType&quot;:2,&quot;rgb&quot;:&quot;#000000&quot;,&quot;transparency&quot;:0.6000000238418579},&quot;threeD&quot;:{&quot;curvedSurface&quot;:{&quot;brightness&quot;:0,&quot;colorType&quot;:2,&quot;rgb&quot;:&quot;#000000&quot;},&quot;depth&quot;:{&quot;colorType&quot;:0}}},&quot;text&quot;:{&quot;fill&quot;:{&quot;solid&quot;:{&quot;brightness&quot;:0.15000000596046448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ORE_SCHEMECOLOR_INDEX" val="6"/>
  <p:tag name="KSO_WM_UNIT_USESOURCEFORMAT_APPLY" val="1"/>
</p:tagLst>
</file>

<file path=ppt/tags/tag86.xml><?xml version="1.0" encoding="utf-8"?>
<p:tagLst xmlns:p="http://schemas.openxmlformats.org/presentationml/2006/main">
  <p:tag name="KSO_WM_UNIT_COMPATIBLE" val="0"/>
  <p:tag name="KSO_WM_UNIT_DIAGRAM_ISREFERUNIT" val="0"/>
  <p:tag name="KSO_WM_TEMPLATE_CATEGORY" val="diagram"/>
  <p:tag name="KSO_WM_UNIT_LAYERLEVEL" val="1_1_1"/>
  <p:tag name="KSO_WM_DIAGRAM_VERSION" val="3"/>
  <p:tag name="KSO_WM_DIAGRAM_COLOR_TEXT_CAN_REMOVE" val="n"/>
  <p:tag name="KSO_WM_DIAGRAM_MAX_ITEMCNT" val="6"/>
  <p:tag name="KSO_WM_DIAGRAM_VIRTUALLY_FRAME" val="{&quot;height&quot;:365.08456692913387,&quot;left&quot;:49.75,&quot;top&quot;:130.46543307086614,&quot;width&quot;:845.9}"/>
  <p:tag name="KSO_WM_UNIT_HIGHLIGHT" val="0"/>
  <p:tag name="KSO_WM_UNIT_DIAGRAM_ISNUMVISUAL" val="0"/>
  <p:tag name="KSO_WM_UNIT_ID" val="diagram20231642_1*n_h_a*1_1_1"/>
  <p:tag name="KSO_WM_TEMPLATE_INDEX" val="20231642"/>
  <p:tag name="KSO_WM_TAG_VERSION" val="3.0"/>
  <p:tag name="KSO_WM_UNIT_ISCONTENTSTITLE" val="0"/>
  <p:tag name="KSO_WM_UNIT_ISNUMDGMTITLE" val="0"/>
  <p:tag name="KSO_WM_UNIT_NOCLEAR" val="0"/>
  <p:tag name="KSO_WM_UNIT_VALUE" val="42"/>
  <p:tag name="KSO_WM_DIAGRAM_GROUP_CODE" val="n1-1"/>
  <p:tag name="KSO_WM_UNIT_TYPE" val="n_h_a"/>
  <p:tag name="KSO_WM_UNIT_INDEX" val="1_1_1"/>
  <p:tag name="KSO_WM_DIAGRAM_COLOR_TRICK" val="1"/>
  <p:tag name="KSO_WM_DIAGRAM_MIN_ITEMCNT" val="2"/>
  <p:tag name="KSO_WM_DIAGRAM_COLOR_MATCH_VALUE" val="{&quot;shape&quot;:{&quot;fill&quot;:{&quot;gradient&quot;:[{&quot;brightness&quot;:0,&quot;colorType&quot;:1,&quot;foreColorIndex&quot;:6,&quot;pos&quot;:0,&quot;transparency&quot;:0},{&quot;brightness&quot;:0,&quot;colorType&quot;:1,&quot;foreColorIndex&quot;:5,&quot;pos&quot;:1,&quot;transparency&quot;:0}],&quot;type&quot;:3},&quot;glow&quot;:{&quot;colorType&quot;:0},&quot;line&quot;:{&quot;type&quot;:0},&quot;shadow&quot;:{&quot;brightness&quot;:0,&quot;colorType&quot;:2,&quot;rgb&quot;:&quot;#000000&quot;,&quot;transparency&quot;:0.6000000238418579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FORE_SCHEMECOLOR_INDEX_BRIGHTNESS" val="0"/>
  <p:tag name="KSO_WM_UNIT_TEXT_TYPE" val="1"/>
  <p:tag name="KSO_WM_BEAUTIFY_FLAG" val="#wm#"/>
  <p:tag name="KSO_WM_UNIT_PRESET_TEXT" val="添加标题"/>
  <p:tag name="KSO_WM_UNIT_FILL_TYPE" val="3"/>
  <p:tag name="KSO_WM_UNIT_TEXT_FILL_FORE_SCHEMECOLOR_INDEX" val="1"/>
  <p:tag name="KSO_WM_UNIT_TEXT_FILL_TYPE" val="1"/>
  <p:tag name="KSO_WM_UNIT_USESOURCEFORMAT_APPLY" val="1"/>
</p:tagLst>
</file>

<file path=ppt/tags/tag8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diagram20231642_1*n_h_i*1_1_2"/>
  <p:tag name="KSO_WM_TEMPLATE_CATEGORY" val="diagram"/>
  <p:tag name="KSO_WM_TEMPLATE_INDEX" val="20231642"/>
  <p:tag name="KSO_WM_UNIT_LAYERLEVEL" val="1_1_1"/>
  <p:tag name="KSO_WM_TAG_VERSION" val="3.0"/>
  <p:tag name="KSO_WM_DIAGRAM_GROUP_CODE" val="n1-1"/>
  <p:tag name="KSO_WM_UNIT_TYPE" val="n_h_i"/>
  <p:tag name="KSO_WM_UNIT_INDEX" val="1_1_2"/>
  <p:tag name="KSO_WM_DIAGRAM_VERSION" val="3"/>
  <p:tag name="KSO_WM_DIAGRAM_COLOR_TRICK" val="1"/>
  <p:tag name="KSO_WM_DIAGRAM_COLOR_TEXT_CAN_REMOVE" val="n"/>
  <p:tag name="KSO_WM_DIAGRAM_MAX_ITEMCNT" val="6"/>
  <p:tag name="KSO_WM_DIAGRAM_MIN_ITEMCNT" val="2"/>
  <p:tag name="KSO_WM_DIAGRAM_VIRTUALLY_FRAME" val="{&quot;height&quot;:365.08456692913387,&quot;left&quot;:49.75,&quot;top&quot;:130.46543307086614,&quot;width&quot;:845.9}"/>
  <p:tag name="KSO_WM_DIAGRAM_COLOR_MATCH_VALUE" val="{&quot;shape&quot;:{&quot;fill&quot;:{&quot;gradient&quot;:[{&quot;brightness&quot;:0,&quot;colorType&quot;:1,&quot;foreColorIndex&quot;:6,&quot;pos&quot;:0,&quot;transparency&quot;:0.800000011920929},{&quot;brightness&quot;:0,&quot;colorType&quot;:1,&quot;foreColorIndex&quot;:5,&quot;pos&quot;:1,&quot;transparency&quot;:0.800000011920929}],&quot;type&quot;:3},&quot;glow&quot;:{&quot;colorType&quot;:0},&quot;line&quot;:{&quot;type&quot;:0},&quot;shadow&quot;:{&quot;brightness&quot;:0,&quot;colorType&quot;:2,&quot;rgb&quot;:&quot;#000000&quot;,&quot;transparency&quot;:0.6000000238418579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BEAUTIFY_FLAG" val="#wm#"/>
  <p:tag name="KSO_WM_UNIT_FILL_TYPE" val="3"/>
  <p:tag name="KSO_WM_UNIT_TEXT_FILL_FORE_SCHEMECOLOR_INDEX" val="2"/>
  <p:tag name="KSO_WM_UNIT_TEXT_FILL_TYPE" val="1"/>
  <p:tag name="KSO_WM_UNIT_USESOURCEFORMAT_APPLY" val="1"/>
</p:tagLst>
</file>

<file path=ppt/tags/tag8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diagram20231642_1*n_h_i*1_1_1"/>
  <p:tag name="KSO_WM_TEMPLATE_CATEGORY" val="diagram"/>
  <p:tag name="KSO_WM_TEMPLATE_INDEX" val="20231642"/>
  <p:tag name="KSO_WM_UNIT_LAYERLEVEL" val="1_1_1"/>
  <p:tag name="KSO_WM_TAG_VERSION" val="3.0"/>
  <p:tag name="KSO_WM_DIAGRAM_GROUP_CODE" val="n1-1"/>
  <p:tag name="KSO_WM_UNIT_TYPE" val="n_h_i"/>
  <p:tag name="KSO_WM_UNIT_INDEX" val="1_1_1"/>
  <p:tag name="KSO_WM_DIAGRAM_VERSION" val="3"/>
  <p:tag name="KSO_WM_DIAGRAM_COLOR_TRICK" val="1"/>
  <p:tag name="KSO_WM_DIAGRAM_COLOR_TEXT_CAN_REMOVE" val="n"/>
  <p:tag name="KSO_WM_DIAGRAM_MAX_ITEMCNT" val="6"/>
  <p:tag name="KSO_WM_DIAGRAM_MIN_ITEMCNT" val="2"/>
  <p:tag name="KSO_WM_DIAGRAM_VIRTUALLY_FRAME" val="{&quot;height&quot;:365.08456692913387,&quot;left&quot;:49.75,&quot;top&quot;:130.46543307086614,&quot;width&quot;:845.9}"/>
  <p:tag name="KSO_WM_DIAGRAM_COLOR_MATCH_VALUE" val="{&quot;shape&quot;:{&quot;fill&quot;:{&quot;gradient&quot;:[{&quot;brightness&quot;:0,&quot;colorType&quot;:1,&quot;foreColorIndex&quot;:6,&quot;pos&quot;:0,&quot;transparency&quot;:0},{&quot;brightness&quot;:0,&quot;colorType&quot;:1,&quot;foreColorIndex&quot;:5,&quot;pos&quot;:1,&quot;transparency&quot;:0}],&quot;type&quot;:3},&quot;glow&quot;:{&quot;colorType&quot;:0},&quot;line&quot;:{&quot;type&quot;:0},&quot;shadow&quot;:{&quot;brightness&quot;:0,&quot;colorType&quot;:2,&quot;rgb&quot;:&quot;#000000&quot;,&quot;transparency&quot;:0.6000000238418579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BEAUTIFY_FLAG" val="#wm#"/>
  <p:tag name="KSO_WM_UNIT_FILL_TYPE" val="3"/>
  <p:tag name="KSO_WM_UNIT_TEXT_FILL_FORE_SCHEMECOLOR_INDEX" val="2"/>
  <p:tag name="KSO_WM_UNIT_TEXT_FILL_TYPE" val="1"/>
  <p:tag name="KSO_WM_UNIT_USESOURCEFORMAT_APPLY" val="1"/>
</p:tagLst>
</file>

<file path=ppt/tags/tag8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SUBTYPE" val="d"/>
  <p:tag name="KSO_WM_UNIT_TYPE" val="n_h_h_i"/>
  <p:tag name="KSO_WM_UNIT_INDEX" val="1_2_1_1"/>
  <p:tag name="KSO_WM_UNIT_ID" val="diagram20231642_1*n_h_h_i*1_2_1_1"/>
  <p:tag name="KSO_WM_TEMPLATE_CATEGORY" val="diagram"/>
  <p:tag name="KSO_WM_TEMPLATE_INDEX" val="20231642"/>
  <p:tag name="KSO_WM_UNIT_LAYERLEVEL" val="1_1_1_1"/>
  <p:tag name="KSO_WM_TAG_VERSION" val="3.0"/>
  <p:tag name="KSO_WM_UNIT_TEXT_FILL_FORE_SCHEMECOLOR_INDEX_BRIGHTNESS" val="0.15"/>
  <p:tag name="KSO_WM_DIAGRAM_GROUP_CODE" val="n1-1"/>
  <p:tag name="KSO_WM_DIAGRAM_VERSION" val="3"/>
  <p:tag name="KSO_WM_DIAGRAM_COLOR_TRICK" val="1"/>
  <p:tag name="KSO_WM_DIAGRAM_COLOR_TEXT_CAN_REMOVE" val="n"/>
  <p:tag name="KSO_WM_DIAGRAM_MAX_ITEMCNT" val="6"/>
  <p:tag name="KSO_WM_DIAGRAM_MIN_ITEMCNT" val="2"/>
  <p:tag name="KSO_WM_DIAGRAM_VIRTUALLY_FRAME" val="{&quot;height&quot;:365.08456692913387,&quot;left&quot;:49.75,&quot;top&quot;:130.46543307086614,&quot;width&quot;:845.9}"/>
  <p:tag name="KSO_WM_DIAGRAM_COLOR_MATCH_VALUE" val="{&quot;shape&quot;:{&quot;fill&quot;:{&quot;gradient&quot;:[{&quot;brightness&quot;:0,&quot;colorType&quot;:1,&quot;foreColorIndex&quot;:6,&quot;pos&quot;:0,&quot;transparency&quot;:0},{&quot;brightness&quot;:0,&quot;colorType&quot;:1,&quot;foreColorIndex&quot;:5,&quot;pos&quot;:1,&quot;transparency&quot;:0}],&quot;type&quot;:3},&quot;glow&quot;:{&quot;colorType&quot;:0},&quot;line&quot;:{&quot;type&quot;:0},&quot;shadow&quot;:{&quot;brightness&quot;:0.6000000238418579,&quot;colorType&quot;:1,&quot;foreColorIndex&quot;:5,&quot;transparency&quot;:0.6000000238418579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2,&quot;rgb&quot;:&quot;#ffffff&quot;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TEXT_FILL_TYPE" val="1"/>
  <p:tag name="KSO_WM_BEAUTIFY_FLAG" val="#wm#"/>
  <p:tag name="KSO_WM_UNIT_FILL_TYPE" val="3"/>
  <p:tag name="KSO_WM_UNIT_SHADOW_SCHEMECOLOR_INDEX" val="5"/>
  <p:tag name="KSO_WM_UNIT_USESOURCEFORMAT_APPLY" val="1"/>
</p:tagLst>
</file>

<file path=ppt/tags/tag9.xml><?xml version="1.0" encoding="utf-8"?>
<p:tagLst xmlns:p="http://schemas.openxmlformats.org/presentationml/2006/main">
  <p:tag name="KSO_WM_UNIT_TYPE" val="i"/>
  <p:tag name="KSO_WM_UNIT_INDEX" val="3"/>
  <p:tag name="KSO_WM_BEAUTIFY_FLAG" val="#wm#"/>
  <p:tag name="KSO_WM_TAG_VERSION" val="3.0"/>
  <p:tag name="KSO_WM_UNIT_ID" val="_3*i*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9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SUBTYPE" val="d"/>
  <p:tag name="KSO_WM_UNIT_TYPE" val="n_h_h_i"/>
  <p:tag name="KSO_WM_UNIT_INDEX" val="1_2_2_1"/>
  <p:tag name="KSO_WM_UNIT_ID" val="diagram20231642_1*n_h_h_i*1_2_2_1"/>
  <p:tag name="KSO_WM_TEMPLATE_CATEGORY" val="diagram"/>
  <p:tag name="KSO_WM_TEMPLATE_INDEX" val="20231642"/>
  <p:tag name="KSO_WM_UNIT_LAYERLEVEL" val="1_1_1_1"/>
  <p:tag name="KSO_WM_TAG_VERSION" val="3.0"/>
  <p:tag name="KSO_WM_UNIT_TEXT_FILL_FORE_SCHEMECOLOR_INDEX_BRIGHTNESS" val="0.15"/>
  <p:tag name="KSO_WM_DIAGRAM_GROUP_CODE" val="n1-1"/>
  <p:tag name="KSO_WM_DIAGRAM_VERSION" val="3"/>
  <p:tag name="KSO_WM_DIAGRAM_COLOR_TRICK" val="1"/>
  <p:tag name="KSO_WM_DIAGRAM_COLOR_TEXT_CAN_REMOVE" val="n"/>
  <p:tag name="KSO_WM_DIAGRAM_MAX_ITEMCNT" val="6"/>
  <p:tag name="KSO_WM_DIAGRAM_MIN_ITEMCNT" val="2"/>
  <p:tag name="KSO_WM_DIAGRAM_VIRTUALLY_FRAME" val="{&quot;height&quot;:365.08456692913387,&quot;left&quot;:49.75,&quot;top&quot;:130.46543307086614,&quot;width&quot;:845.9}"/>
  <p:tag name="KSO_WM_DIAGRAM_COLOR_MATCH_VALUE" val="{&quot;shape&quot;:{&quot;fill&quot;:{&quot;gradient&quot;:[{&quot;brightness&quot;:0,&quot;colorType&quot;:1,&quot;foreColorIndex&quot;:6,&quot;pos&quot;:0,&quot;transparency&quot;:0},{&quot;brightness&quot;:0,&quot;colorType&quot;:1,&quot;foreColorIndex&quot;:5,&quot;pos&quot;:1,&quot;transparency&quot;:0}],&quot;type&quot;:3},&quot;glow&quot;:{&quot;colorType&quot;:0},&quot;line&quot;:{&quot;type&quot;:0},&quot;shadow&quot;:{&quot;brightness&quot;:0.6000000238418579,&quot;colorType&quot;:1,&quot;foreColorIndex&quot;:5,&quot;transparency&quot;:0.6000000238418579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2,&quot;rgb&quot;:&quot;#ffffff&quot;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TEXT_FILL_TYPE" val="1"/>
  <p:tag name="KSO_WM_BEAUTIFY_FLAG" val="#wm#"/>
  <p:tag name="KSO_WM_UNIT_FILL_TYPE" val="3"/>
  <p:tag name="KSO_WM_UNIT_SHADOW_SCHEMECOLOR_INDEX" val="6"/>
  <p:tag name="KSO_WM_UNIT_USESOURCEFORMAT_APPLY" val="1"/>
</p:tagLst>
</file>

<file path=ppt/tags/tag91.xml><?xml version="1.0" encoding="utf-8"?>
<p:tagLst xmlns:p="http://schemas.openxmlformats.org/presentationml/2006/main">
  <p:tag name="KSO_WM_SLIDE_ID" val="diagram20231642_5"/>
  <p:tag name="KSO_WM_TEMPLATE_SUBCATEGORY" val="0"/>
  <p:tag name="KSO_WM_TEMPLATE_MASTER_TYPE" val="0"/>
  <p:tag name="KSO_WM_TEMPLATE_COLOR_TYPE" val="0"/>
  <p:tag name="KSO_WM_SLIDE_ITEM_CNT" val="6"/>
  <p:tag name="KSO_WM_SLIDE_INDEX" val="5"/>
  <p:tag name="KSO_WM_TAG_VERSION" val="3.0"/>
  <p:tag name="KSO_WM_BEAUTIFY_FLAG" val="#wm#"/>
  <p:tag name="KSO_WM_TEMPLATE_CATEGORY" val="diagram"/>
  <p:tag name="KSO_WM_TEMPLATE_INDEX" val="20231642"/>
  <p:tag name="KSO_WM_SLIDE_TYPE" val="text"/>
  <p:tag name="KSO_WM_SLIDE_SUBTYPE" val="diag"/>
  <p:tag name="KSO_WM_SLIDE_SIZE" val="840.1*373.65"/>
  <p:tag name="KSO_WM_SLIDE_POSITION" val="49.75*126.15"/>
  <p:tag name="KSO_WM_SLIDE_LAYOUT" val="a_n"/>
  <p:tag name="KSO_WM_SLIDE_LAYOUT_CNT" val="1_1"/>
  <p:tag name="KSO_WM_SPECIAL_SOURCE" val="bdnull"/>
  <p:tag name="KSO_WM_DIAGRAM_GROUP_CODE" val="n1-1"/>
  <p:tag name="KSO_WM_SLIDE_DIAGTYPE" val="n"/>
</p:tagLst>
</file>

<file path=ppt/tags/tag9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5633_1*i*1"/>
  <p:tag name="KSO_WM_TEMPLATE_CATEGORY" val="custom"/>
  <p:tag name="KSO_WM_TEMPLATE_INDEX" val="20235633"/>
  <p:tag name="KSO_WM_UNIT_LAYERLEVEL" val="1"/>
  <p:tag name="KSO_WM_TAG_VERSION" val="3.0"/>
  <p:tag name="KSO_WM_BEAUTIFY_FLAG" val="#wm#"/>
</p:tagLst>
</file>

<file path=ppt/tags/tag9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20235633_1*i*2"/>
  <p:tag name="KSO_WM_TEMPLATE_CATEGORY" val="custom"/>
  <p:tag name="KSO_WM_TEMPLATE_INDEX" val="20235633"/>
  <p:tag name="KSO_WM_UNIT_LAYERLEVEL" val="1"/>
  <p:tag name="KSO_WM_TAG_VERSION" val="3.0"/>
  <p:tag name="KSO_WM_BEAUTIFY_FLAG" val="#wm#"/>
</p:tagLst>
</file>

<file path=ppt/tags/tag94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custom20235633_1*a*1"/>
  <p:tag name="KSO_WM_TEMPLATE_CATEGORY" val="custom"/>
  <p:tag name="KSO_WM_TEMPLATE_INDEX" val="20235633"/>
  <p:tag name="KSO_WM_UNIT_LAYERLEVEL" val="1"/>
  <p:tag name="KSO_WM_TAG_VERSION" val="3.0"/>
  <p:tag name="KSO_WM_BEAUTIFY_FLAG" val="#wm#"/>
  <p:tag name="KSO_WM_UNIT_TEXT_TYPE" val="1"/>
  <p:tag name="KSO_WM_UNIT_PRESET_TEXT" val="单击此处添加标题内容"/>
</p:tagLst>
</file>

<file path=ppt/tags/tag95.xml><?xml version="1.0" encoding="utf-8"?>
<p:tagLst xmlns:p="http://schemas.openxmlformats.org/presentationml/2006/main">
  <p:tag name="KSO_WM_UNIT_SUBTYPE" val="a"/>
  <p:tag name="KSO_WM_UNIT_TEXT_LAYER_COUNT" val="1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custom20235633_1*f*1"/>
  <p:tag name="KSO_WM_TEMPLATE_CATEGORY" val="custom"/>
  <p:tag name="KSO_WM_TEMPLATE_INDEX" val="20235633"/>
  <p:tag name="KSO_WM_UNIT_LAYERLEVEL" val="1"/>
  <p:tag name="KSO_WM_TAG_VERSION" val="3.0"/>
  <p:tag name="KSO_WM_BEAUTIFY_FLAG" val="#wm#"/>
  <p:tag name="KSO_WM_UNIT_TEXT_TYPE" val="1"/>
  <p:tag name="KSO_WM_UNIT_PRESET_TEXT" val="单击此处输入你的正文，文字是您思想的提炼，为了最终演示发布的良好效果，请尽量言简意赅的阐述观点。根据需要可酌情增减文字。&#10;单击此处输入你的正文，文字是您思想的提炼，为了最终演示发布的良好效果，请尽量言简意赅的阐述观点。&#10;单击此处输入你的正文，文字是您思想的提炼，为了最终演示发布的良好效果，请尽量言简意赅的阐述观点。根据需要可酌情增减文字，以便观者可以准确理解您所传达的信息。单击此处输入你的正文。"/>
</p:tagLst>
</file>

<file path=ppt/tags/tag96.xml><?xml version="1.0" encoding="utf-8"?>
<p:tagLst xmlns:p="http://schemas.openxmlformats.org/presentationml/2006/main">
  <p:tag name="KSO_WM_SLIDE_ID" val="custom20235633_1"/>
  <p:tag name="KSO_WM_TEMPLATE_SUBCATEGORY" val="0"/>
  <p:tag name="KSO_WM_TEMPLATE_MASTER_TYPE" val="0"/>
  <p:tag name="KSO_WM_TEMPLATE_COLOR_TYPE" val="0"/>
  <p:tag name="KSO_WM_SLIDE_TYPE" val="text"/>
  <p:tag name="KSO_WM_SLIDE_SUBTYPE" val="picTxt"/>
  <p:tag name="KSO_WM_SLIDE_ITEM_CNT" val="0"/>
  <p:tag name="KSO_WM_SLIDE_INDEX" val="1"/>
  <p:tag name="KSO_WM_SLIDE_SIZE" val="959*539"/>
  <p:tag name="KSO_WM_SLIDE_POSITION" val="0*0"/>
  <p:tag name="KSO_WM_TAG_VERSION" val="3.0"/>
  <p:tag name="KSO_WM_BEAUTIFY_FLAG" val="#wm#"/>
  <p:tag name="KSO_WM_TEMPLATE_CATEGORY" val="custom"/>
  <p:tag name="KSO_WM_TEMPLATE_INDEX" val="20235633"/>
  <p:tag name="KSO_WM_SLIDE_LAYOUT" val="a_f"/>
  <p:tag name="KSO_WM_SLIDE_LAYOUT_CNT" val="1_1"/>
</p:tagLst>
</file>

<file path=ppt/tags/tag97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27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custom20235630_1*a*1"/>
  <p:tag name="KSO_WM_TEMPLATE_CATEGORY" val="custom"/>
  <p:tag name="KSO_WM_TEMPLATE_INDEX" val="20235630"/>
  <p:tag name="KSO_WM_UNIT_LAYERLEVEL" val="1"/>
  <p:tag name="KSO_WM_TAG_VERSION" val="3.0"/>
  <p:tag name="KSO_WM_BEAUTIFY_FLAG" val="#wm#"/>
  <p:tag name="KSO_WM_UNIT_TEXT_TYPE" val="1"/>
  <p:tag name="KSO_WM_UNIT_PRESET_TEXT" val="单击此处添加标题"/>
</p:tagLst>
</file>

<file path=ppt/tags/tag98.xml><?xml version="1.0" encoding="utf-8"?>
<p:tagLst xmlns:p="http://schemas.openxmlformats.org/presentationml/2006/main">
  <p:tag name="KSO_WM_UNIT_COLOR_SCHEME_SHAPE_ID" val="16"/>
  <p:tag name="KSO_WM_UNIT_COLOR_SCHEME_PARENT_PAGE" val="0_1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5630_1*i*1"/>
  <p:tag name="KSO_WM_TEMPLATE_CATEGORY" val="custom"/>
  <p:tag name="KSO_WM_TEMPLATE_INDEX" val="20235630"/>
  <p:tag name="KSO_WM_UNIT_LAYERLEVEL" val="1"/>
  <p:tag name="KSO_WM_TAG_VERSION" val="3.0"/>
  <p:tag name="KSO_WM_BEAUTIFY_FLAG" val="#wm#"/>
</p:tagLst>
</file>

<file path=ppt/tags/tag99.xml><?xml version="1.0" encoding="utf-8"?>
<p:tagLst xmlns:p="http://schemas.openxmlformats.org/presentationml/2006/main">
  <p:tag name="KSO_WM_UNIT_COLOR_SCHEME_SHAPE_ID" val="17"/>
  <p:tag name="KSO_WM_UNIT_COLOR_SCHEME_PARENT_PAGE" val="0_1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20235630_1*i*2"/>
  <p:tag name="KSO_WM_TEMPLATE_CATEGORY" val="custom"/>
  <p:tag name="KSO_WM_TEMPLATE_INDEX" val="20235630"/>
  <p:tag name="KSO_WM_UNIT_LAYERLEVEL" val="1"/>
  <p:tag name="KSO_WM_TAG_VERSION" val="3.0"/>
  <p:tag name="KSO_WM_BEAUTIFY_FLAG" val="#wm#"/>
</p:tagLst>
</file>

<file path=ppt/theme/theme1.xml><?xml version="1.0" encoding="utf-8"?>
<a:theme xmlns:a="http://schemas.openxmlformats.org/drawingml/2006/main" name="Office Theme">
  <a:themeElements>
    <a:clrScheme name="Office">
      <a:dk1>
        <a:srgbClr val="293600"/>
      </a:dk1>
      <a:lt1>
        <a:srgbClr val="FBFDF6"/>
      </a:lt1>
      <a:dk2>
        <a:srgbClr val="FFFFFF"/>
      </a:dk2>
      <a:lt2>
        <a:srgbClr val="2D3F09"/>
      </a:lt2>
      <a:accent1>
        <a:srgbClr val="759B00"/>
      </a:accent1>
      <a:accent2>
        <a:srgbClr val="B5AC49"/>
      </a:accent2>
      <a:accent3>
        <a:srgbClr val="93FF96"/>
      </a:accent3>
      <a:accent4>
        <a:srgbClr val="B2FFA8"/>
      </a:accent4>
      <a:accent5>
        <a:srgbClr val="D0FFB7"/>
      </a:accent5>
      <a:accent6>
        <a:srgbClr val="F2F5DE"/>
      </a:accent6>
      <a:hlink>
        <a:srgbClr val="759B00"/>
      </a:hlink>
      <a:folHlink>
        <a:srgbClr val="B5AC49"/>
      </a:folHlink>
    </a:clrScheme>
    <a:fontScheme name="Office">
      <a:majorFont>
        <a:latin typeface="Calibri"/>
        <a:ea typeface="Arial"/>
        <a:cs typeface="Arial"/>
        <a:font script="Jpan" typeface="ＭＳ%20Ｐゴシック"/>
        <a:font script="Hang" typeface="맑은%20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Arial"/>
        <a:cs typeface="Arial"/>
        <a:font script="Jpan" typeface="ＭＳ%20Ｐゴシック"/>
        <a:font script="Hang" typeface="맑은%20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中国风竹子教育教学">
  <a:themeElements>
    <a:clrScheme name="【00000000001】-003">
      <a:dk1>
        <a:sysClr val="windowText" lastClr="000000"/>
      </a:dk1>
      <a:lt1>
        <a:sysClr val="window" lastClr="FFFFFF"/>
      </a:lt1>
      <a:dk2>
        <a:srgbClr val="446230"/>
      </a:dk2>
      <a:lt2>
        <a:srgbClr val="F0EDEC"/>
      </a:lt2>
      <a:accent1>
        <a:srgbClr val="8FB966"/>
      </a:accent1>
      <a:accent2>
        <a:srgbClr val="589F65"/>
      </a:accent2>
      <a:accent3>
        <a:srgbClr val="28C4C8"/>
      </a:accent3>
      <a:accent4>
        <a:srgbClr val="B2A4A0"/>
      </a:accent4>
      <a:accent5>
        <a:srgbClr val="9AA08A"/>
      </a:accent5>
      <a:accent6>
        <a:srgbClr val="678EB9"/>
      </a:accent6>
      <a:hlink>
        <a:srgbClr val="0563C1"/>
      </a:hlink>
      <a:folHlink>
        <a:srgbClr val="954F72"/>
      </a:folHlink>
    </a:clrScheme>
    <a:fontScheme name="03 中国风主题模板字体预设标准">
      <a:majorFont>
        <a:latin typeface="汉仪书宋二简"/>
        <a:ea typeface="汉仪润圆-65简"/>
        <a:cs typeface=""/>
      </a:majorFont>
      <a:minorFont>
        <a:latin typeface="汉仪书宋二简"/>
        <a:ea typeface="汉仪书宋二简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等线 Light"/>
        <a:ea typeface="等线 Light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等线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9.xml"/></Relationships>
</file>

<file path=customXml/_rels/item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8.xml"/></Relationships>
</file>

<file path=customXml/_rels/item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9.xml"/></Relationships>
</file>

<file path=customXml/_rels/item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0.xml"/></Relationships>
</file>

<file path=customXml/_rels/item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1.xml"/></Relationships>
</file>

<file path=customXml/_rels/item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2.xml"/></Relationships>
</file>

<file path=customXml/_rels/item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3.xml"/></Relationships>
</file>

<file path=customXml/_rels/item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4.xml"/></Relationships>
</file>

<file path=customXml/_rels/item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5.xml"/></Relationships>
</file>

<file path=customXml/_rels/item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6.xml"/></Relationships>
</file>

<file path=customXml/_rels/item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7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0.xml"/></Relationships>
</file>

<file path=customXml/_rels/item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8.xml"/></Relationships>
</file>

<file path=customXml/_rels/item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9.xml"/></Relationships>
</file>

<file path=customXml/_rels/item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0.xml"/></Relationships>
</file>

<file path=customXml/_rels/item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1.xml"/></Relationships>
</file>

<file path=customXml/_rels/item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2.xml"/></Relationships>
</file>

<file path=customXml/_rels/item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3.xml"/></Relationships>
</file>

<file path=customXml/_rels/item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4.xml"/></Relationships>
</file>

<file path=customXml/_rels/item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5.xml"/></Relationships>
</file>

<file path=customXml/_rels/item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6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1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2.xml"/></Relationships>
</file>

<file path=customXml/_rels/item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3.xml"/></Relationships>
</file>

<file path=customXml/_rels/item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4.xml"/></Relationships>
</file>

<file path=customXml/_rels/item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5.xml"/></Relationships>
</file>

<file path=customXml/_rels/item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6.xml"/></Relationships>
</file>

<file path=customXml/_rels/item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7.xml"/></Relationships>
</file>

<file path=customXml/item1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10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11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12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13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14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15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16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17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18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19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2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20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21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22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23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24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25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26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27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28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3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4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5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6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7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8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9.xml><?xml version="1.0" encoding="utf-8"?>
<yoo_protection_data>\u007b\u0022\u0049\u0044\u0022\u003a\u0022\u0066\u0065\u0063\u0063\u0030\u0030\u0039\u0063\u0064\u0063\u0033\u0062\u0034\u0064\u0063\u0034\u0038\u0065\u0033\u0066\u0065\u0036\u0033\u0034\u0033\u0031\u0035\u0030\u0063\u0032\u0063\u0062\u0022\u002c\u0022\u0054\u0069\u006d\u0065\u0022\u003a\u0022\u0032\u0030\u0032\u0035\u002f\u0030\u0038\u002f\u0030\u0035\u0020\u0031\u0038\u003a\u0030\u0034\u003a\u0032\u0032\u0022\u002c\u0022\u0055\u0073\u0065\u0072\u0049\u0044\u0022\u003a\u0022\u0038\u0038\u0038\u0038\u0022\u002c\u0022\u0054\u0065\u0061\u006d\u0049\u0044\u0022\u003a\u0022\u0022\u002c\u0022\u0049\u0073\u0053\u0075\u0070\u0065\u0072\u0056\u0069\u0070\u0022\u003a\u0074\u0072\u0075\u0065\u002c\u0022\u0050\u0072\u006f\u0074\u0065\u0063\u0074\u0053\u0074\u0061\u0074\u0075\u0073\u0022\u003a\u0030\u007d</yoo_protection_data>
</file>

<file path=customXml/itemProps259.xml><?xml version="1.0" encoding="utf-8"?>
<ds:datastoreItem xmlns:ds="http://schemas.openxmlformats.org/officeDocument/2006/customXml" ds:itemID="{5E05FD79-6B3A-4F1B-B9CA-4821BBD95003}">
  <ds:schemaRefs/>
</ds:datastoreItem>
</file>

<file path=customXml/itemProps260.xml><?xml version="1.0" encoding="utf-8"?>
<ds:datastoreItem xmlns:ds="http://schemas.openxmlformats.org/officeDocument/2006/customXml" ds:itemID="{46DE4A3B-8178-4DA1-8FF1-BCCDBAFD5010}">
  <ds:schemaRefs/>
</ds:datastoreItem>
</file>

<file path=customXml/itemProps261.xml><?xml version="1.0" encoding="utf-8"?>
<ds:datastoreItem xmlns:ds="http://schemas.openxmlformats.org/officeDocument/2006/customXml" ds:itemID="{BB6699EF-40EB-4EBB-9EAB-B4238D0ECE15}">
  <ds:schemaRefs/>
</ds:datastoreItem>
</file>

<file path=customXml/itemProps262.xml><?xml version="1.0" encoding="utf-8"?>
<ds:datastoreItem xmlns:ds="http://schemas.openxmlformats.org/officeDocument/2006/customXml" ds:itemID="{2AA8E1D7-49F9-401F-AB70-37040687BE1D}">
  <ds:schemaRefs/>
</ds:datastoreItem>
</file>

<file path=customXml/itemProps263.xml><?xml version="1.0" encoding="utf-8"?>
<ds:datastoreItem xmlns:ds="http://schemas.openxmlformats.org/officeDocument/2006/customXml" ds:itemID="{47E285A3-AD8F-4075-9DB5-C7C0B5FAB157}">
  <ds:schemaRefs/>
</ds:datastoreItem>
</file>

<file path=customXml/itemProps264.xml><?xml version="1.0" encoding="utf-8"?>
<ds:datastoreItem xmlns:ds="http://schemas.openxmlformats.org/officeDocument/2006/customXml" ds:itemID="{46DF14E2-7C7F-4E5C-ACBC-72F3A02E6407}">
  <ds:schemaRefs/>
</ds:datastoreItem>
</file>

<file path=customXml/itemProps265.xml><?xml version="1.0" encoding="utf-8"?>
<ds:datastoreItem xmlns:ds="http://schemas.openxmlformats.org/officeDocument/2006/customXml" ds:itemID="{5F7599AB-25EF-4FC8-804A-57B14862E80E}">
  <ds:schemaRefs/>
</ds:datastoreItem>
</file>

<file path=customXml/itemProps266.xml><?xml version="1.0" encoding="utf-8"?>
<ds:datastoreItem xmlns:ds="http://schemas.openxmlformats.org/officeDocument/2006/customXml" ds:itemID="{22E1BDDF-2719-4506-9420-B9F5AB732681}">
  <ds:schemaRefs/>
</ds:datastoreItem>
</file>

<file path=customXml/itemProps267.xml><?xml version="1.0" encoding="utf-8"?>
<ds:datastoreItem xmlns:ds="http://schemas.openxmlformats.org/officeDocument/2006/customXml" ds:itemID="{0632E69B-9D5E-4620-BD41-A77547B65B59}">
  <ds:schemaRefs/>
</ds:datastoreItem>
</file>

<file path=customXml/itemProps268.xml><?xml version="1.0" encoding="utf-8"?>
<ds:datastoreItem xmlns:ds="http://schemas.openxmlformats.org/officeDocument/2006/customXml" ds:itemID="{421CDFC1-F4D3-4519-8BF2-B0125DF723AC}">
  <ds:schemaRefs/>
</ds:datastoreItem>
</file>

<file path=customXml/itemProps269.xml><?xml version="1.0" encoding="utf-8"?>
<ds:datastoreItem xmlns:ds="http://schemas.openxmlformats.org/officeDocument/2006/customXml" ds:itemID="{607180E5-FC25-448B-8743-03390102A1CD}">
  <ds:schemaRefs/>
</ds:datastoreItem>
</file>

<file path=customXml/itemProps270.xml><?xml version="1.0" encoding="utf-8"?>
<ds:datastoreItem xmlns:ds="http://schemas.openxmlformats.org/officeDocument/2006/customXml" ds:itemID="{E2A18948-7D93-49D4-8366-46A7C402CADE}">
  <ds:schemaRefs/>
</ds:datastoreItem>
</file>

<file path=customXml/itemProps271.xml><?xml version="1.0" encoding="utf-8"?>
<ds:datastoreItem xmlns:ds="http://schemas.openxmlformats.org/officeDocument/2006/customXml" ds:itemID="{E737CF4F-F66B-4906-8F56-26174BB87BA2}">
  <ds:schemaRefs/>
</ds:datastoreItem>
</file>

<file path=customXml/itemProps272.xml><?xml version="1.0" encoding="utf-8"?>
<ds:datastoreItem xmlns:ds="http://schemas.openxmlformats.org/officeDocument/2006/customXml" ds:itemID="{867D7DDD-0B01-402B-9549-72D6C35FDFEC}">
  <ds:schemaRefs/>
</ds:datastoreItem>
</file>

<file path=customXml/itemProps273.xml><?xml version="1.0" encoding="utf-8"?>
<ds:datastoreItem xmlns:ds="http://schemas.openxmlformats.org/officeDocument/2006/customXml" ds:itemID="{32716E33-1B59-4F94-912B-02F3BD3BA27E}">
  <ds:schemaRefs/>
</ds:datastoreItem>
</file>

<file path=customXml/itemProps274.xml><?xml version="1.0" encoding="utf-8"?>
<ds:datastoreItem xmlns:ds="http://schemas.openxmlformats.org/officeDocument/2006/customXml" ds:itemID="{60C3D85E-0389-4A09-A8E3-096154D2CAF7}">
  <ds:schemaRefs/>
</ds:datastoreItem>
</file>

<file path=customXml/itemProps275.xml><?xml version="1.0" encoding="utf-8"?>
<ds:datastoreItem xmlns:ds="http://schemas.openxmlformats.org/officeDocument/2006/customXml" ds:itemID="{BBF496FB-90D6-4313-B92E-E419F22BE25D}">
  <ds:schemaRefs/>
</ds:datastoreItem>
</file>

<file path=customXml/itemProps276.xml><?xml version="1.0" encoding="utf-8"?>
<ds:datastoreItem xmlns:ds="http://schemas.openxmlformats.org/officeDocument/2006/customXml" ds:itemID="{DBB1245C-7834-4665-A70A-956AC1FAB3BC}">
  <ds:schemaRefs/>
</ds:datastoreItem>
</file>

<file path=customXml/itemProps277.xml><?xml version="1.0" encoding="utf-8"?>
<ds:datastoreItem xmlns:ds="http://schemas.openxmlformats.org/officeDocument/2006/customXml" ds:itemID="{B035CE87-AF7B-4536-B593-F42678D16C2D}">
  <ds:schemaRefs/>
</ds:datastoreItem>
</file>

<file path=customXml/itemProps278.xml><?xml version="1.0" encoding="utf-8"?>
<ds:datastoreItem xmlns:ds="http://schemas.openxmlformats.org/officeDocument/2006/customXml" ds:itemID="{35B577FA-874D-4EC2-B62E-61D890F18454}">
  <ds:schemaRefs/>
</ds:datastoreItem>
</file>

<file path=customXml/itemProps279.xml><?xml version="1.0" encoding="utf-8"?>
<ds:datastoreItem xmlns:ds="http://schemas.openxmlformats.org/officeDocument/2006/customXml" ds:itemID="{BC0B3CCC-CB1D-4E3D-ADC0-EA598E593867}">
  <ds:schemaRefs/>
</ds:datastoreItem>
</file>

<file path=customXml/itemProps280.xml><?xml version="1.0" encoding="utf-8"?>
<ds:datastoreItem xmlns:ds="http://schemas.openxmlformats.org/officeDocument/2006/customXml" ds:itemID="{589A9E13-71A9-41AD-854F-5AD55487355C}">
  <ds:schemaRefs/>
</ds:datastoreItem>
</file>

<file path=customXml/itemProps281.xml><?xml version="1.0" encoding="utf-8"?>
<ds:datastoreItem xmlns:ds="http://schemas.openxmlformats.org/officeDocument/2006/customXml" ds:itemID="{2F8C943E-756D-4ED7-A0EB-BC03AEF610BF}">
  <ds:schemaRefs/>
</ds:datastoreItem>
</file>

<file path=customXml/itemProps282.xml><?xml version="1.0" encoding="utf-8"?>
<ds:datastoreItem xmlns:ds="http://schemas.openxmlformats.org/officeDocument/2006/customXml" ds:itemID="{9AA6E0E4-249A-43F4-9149-CF726F863D64}">
  <ds:schemaRefs/>
</ds:datastoreItem>
</file>

<file path=customXml/itemProps283.xml><?xml version="1.0" encoding="utf-8"?>
<ds:datastoreItem xmlns:ds="http://schemas.openxmlformats.org/officeDocument/2006/customXml" ds:itemID="{A54F3D14-B62F-4D5C-A2F4-AC5E74B191D5}">
  <ds:schemaRefs/>
</ds:datastoreItem>
</file>

<file path=customXml/itemProps284.xml><?xml version="1.0" encoding="utf-8"?>
<ds:datastoreItem xmlns:ds="http://schemas.openxmlformats.org/officeDocument/2006/customXml" ds:itemID="{33A19C72-6FC6-41BE-AE2B-F013893F4F23}">
  <ds:schemaRefs/>
</ds:datastoreItem>
</file>

<file path=customXml/itemProps285.xml><?xml version="1.0" encoding="utf-8"?>
<ds:datastoreItem xmlns:ds="http://schemas.openxmlformats.org/officeDocument/2006/customXml" ds:itemID="{AE996AC3-98D1-4DA8-A6D0-F826368381D6}">
  <ds:schemaRefs/>
</ds:datastoreItem>
</file>

<file path=customXml/itemProps286.xml><?xml version="1.0" encoding="utf-8"?>
<ds:datastoreItem xmlns:ds="http://schemas.openxmlformats.org/officeDocument/2006/customXml" ds:itemID="{20A18CB5-71C4-43BE-8120-D8DDFFB63CF0}">
  <ds:schemaRefs/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5220</Words>
  <Application>WPS 演示</Application>
  <PresentationFormat>宽屏</PresentationFormat>
  <Paragraphs>393</Paragraphs>
  <Slides>39</Slides>
  <Notes>19</Notes>
  <HiddenSlides>0</HiddenSlides>
  <MMClips>0</MMClips>
  <ScaleCrop>false</ScaleCrop>
  <HeadingPairs>
    <vt:vector size="6" baseType="variant">
      <vt:variant>
        <vt:lpstr>已用的字体</vt:lpstr>
      </vt:variant>
      <vt:variant>
        <vt:i4>32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39</vt:i4>
      </vt:variant>
    </vt:vector>
  </HeadingPairs>
  <TitlesOfParts>
    <vt:vector size="73" baseType="lpstr">
      <vt:lpstr>Arial</vt:lpstr>
      <vt:lpstr>宋体</vt:lpstr>
      <vt:lpstr>Wingdings</vt:lpstr>
      <vt:lpstr>微软雅黑</vt:lpstr>
      <vt:lpstr>等线</vt:lpstr>
      <vt:lpstr>Avenir LT Pro 65 Medium</vt:lpstr>
      <vt:lpstr>Inter Medium</vt:lpstr>
      <vt:lpstr>字体圈欣意冠黑体</vt:lpstr>
      <vt:lpstr>黑体</vt:lpstr>
      <vt:lpstr>思源黑体 CN</vt:lpstr>
      <vt:lpstr>华文隶书</vt:lpstr>
      <vt:lpstr>Calibri</vt:lpstr>
      <vt:lpstr>Calibri</vt:lpstr>
      <vt:lpstr>Arial Unicode MS</vt:lpstr>
      <vt:lpstr>Times New Roman</vt:lpstr>
      <vt:lpstr>楷体_GB2312</vt:lpstr>
      <vt:lpstr>华文楷体</vt:lpstr>
      <vt:lpstr>Source Han Sans CN Medium</vt:lpstr>
      <vt:lpstr>新宋体</vt:lpstr>
      <vt:lpstr>맑은%20고딕</vt:lpstr>
      <vt:lpstr>汉仪雅酷黑简</vt:lpstr>
      <vt:lpstr>方正仿宋_GB2312</vt:lpstr>
      <vt:lpstr>Saturday Sans Regular</vt:lpstr>
      <vt:lpstr>Vivaldi</vt:lpstr>
      <vt:lpstr>汉仪书宋二简</vt:lpstr>
      <vt:lpstr>汉仪润圆-65简</vt:lpstr>
      <vt:lpstr>楷体</vt:lpstr>
      <vt:lpstr>华文新魏</vt:lpstr>
      <vt:lpstr>隶书</vt:lpstr>
      <vt:lpstr>Wingdings</vt:lpstr>
      <vt:lpstr>Times New Roman</vt:lpstr>
      <vt:lpstr>华文行楷</vt:lpstr>
      <vt:lpstr>Office Theme</vt:lpstr>
      <vt:lpstr>中国风竹子教育教学</vt:lpstr>
      <vt:lpstr>PowerPoint 演示文稿</vt:lpstr>
      <vt:lpstr>PowerPoint 演示文稿</vt:lpstr>
      <vt:lpstr>PowerPoint 演示文稿</vt:lpstr>
      <vt:lpstr>目 录</vt:lpstr>
      <vt:lpstr>PowerPoint 演示文稿</vt:lpstr>
      <vt:lpstr>单击此处添加标题</vt:lpstr>
      <vt:lpstr>单击此处添加标题</vt:lpstr>
      <vt:lpstr>PowerPoint 演示文稿</vt:lpstr>
      <vt:lpstr>一、行为目标评价模式简介</vt:lpstr>
      <vt:lpstr>    分析: </vt:lpstr>
      <vt:lpstr>     一、行为目标评价模式简介 </vt:lpstr>
      <vt:lpstr> 二、行为目标评价模式的应用 </vt:lpstr>
      <vt:lpstr> 二、行为目标评价模式的应用 </vt:lpstr>
      <vt:lpstr>三、行为目标评价模式的优缺点 </vt:lpstr>
      <vt:lpstr>PowerPoint 演示文稿</vt:lpstr>
      <vt:lpstr>一、 行为目标评价模式简介</vt:lpstr>
      <vt:lpstr> </vt:lpstr>
      <vt:lpstr>ＣＩＰＰ模式中各类评价的作用</vt:lpstr>
      <vt:lpstr>二、CIPP评价模式的应用</vt:lpstr>
      <vt:lpstr>二、CIPP评价模式的应用</vt:lpstr>
      <vt:lpstr>二、CIPP评价模式的应用</vt:lpstr>
      <vt:lpstr>二、CIPP评价模式的应用</vt:lpstr>
      <vt:lpstr>二、CIPP评价模式的应用</vt:lpstr>
      <vt:lpstr>PowerPoint 演示文稿</vt:lpstr>
      <vt:lpstr>PowerPoint 演示文稿</vt:lpstr>
      <vt:lpstr>单击此处添加标题</vt:lpstr>
      <vt:lpstr>PowerPoint 演示文稿</vt:lpstr>
      <vt:lpstr>PowerPoint 演示文稿</vt:lpstr>
      <vt:lpstr>PowerPoint 演示文稿</vt:lpstr>
      <vt:lpstr>PowerPoint 演示文稿</vt:lpstr>
      <vt:lpstr>一、应答评价模式简介</vt:lpstr>
      <vt:lpstr> 应答模式具有三方面特征</vt:lpstr>
      <vt:lpstr>一、应答评价模式简介</vt:lpstr>
      <vt:lpstr>PowerPoint 演示文稿</vt:lpstr>
      <vt:lpstr>二、应答评价模式应用</vt:lpstr>
      <vt:lpstr>三、应答评价模式的优缺点</vt:lpstr>
      <vt:lpstr>三、应答评价模式的优缺点</vt:lpstr>
      <vt:lpstr>思考与练习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keywords>AIGC生成内容仅供参考-2025/8/5 18:04:21</cp:keywords>
  <cp:lastModifiedBy>小米豆儿~Juby</cp:lastModifiedBy>
  <cp:revision>37</cp:revision>
  <cp:lastPrinted>2025-08-05T18:03:00Z</cp:lastPrinted>
  <dcterms:created xsi:type="dcterms:W3CDTF">2025-08-05T10:03:00Z</dcterms:created>
  <dcterms:modified xsi:type="dcterms:W3CDTF">2025-08-05T17:31:50Z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B321446CEE0C4BCF88DD6DC59C83F50A_13</vt:lpwstr>
  </property>
  <property fmtid="{D5CDD505-2E9C-101B-9397-08002B2CF9AE}" pid="3" name="KSOProductBuildVer">
    <vt:lpwstr>2052-12.1.0.21915</vt:lpwstr>
  </property>
</Properties>
</file>